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media/image10.svg" ContentType="image/svg+xml"/>
  <Override PartName="/ppt/media/image12.svg" ContentType="image/svg+xml"/>
  <Override PartName="/ppt/media/image14.svg" ContentType="image/svg+xml"/>
  <Override PartName="/ppt/media/image16.svg" ContentType="image/svg+xml"/>
  <Override PartName="/ppt/media/image18.svg" ContentType="image/svg+xml"/>
  <Override PartName="/ppt/media/image2.svg" ContentType="image/svg+xml"/>
  <Override PartName="/ppt/media/image20.svg" ContentType="image/svg+xml"/>
  <Override PartName="/ppt/media/image22.svg" ContentType="image/svg+xml"/>
  <Override PartName="/ppt/media/image24.svg" ContentType="image/svg+xml"/>
  <Override PartName="/ppt/media/image26.svg" ContentType="image/svg+xml"/>
  <Override PartName="/ppt/media/image28.svg" ContentType="image/svg+xml"/>
  <Override PartName="/ppt/media/image30.svg" ContentType="image/svg+xml"/>
  <Override PartName="/ppt/media/image32.svg" ContentType="image/svg+xml"/>
  <Override PartName="/ppt/media/image35.svg" ContentType="image/svg+xml"/>
  <Override PartName="/ppt/media/image37.svg" ContentType="image/svg+xml"/>
  <Override PartName="/ppt/media/image39.svg" ContentType="image/svg+xml"/>
  <Override PartName="/ppt/media/image4.svg" ContentType="image/svg+xml"/>
  <Override PartName="/ppt/media/image41.svg" ContentType="image/svg+xml"/>
  <Override PartName="/ppt/media/image43.svg" ContentType="image/svg+xml"/>
  <Override PartName="/ppt/media/image6.svg" ContentType="image/svg+xml"/>
  <Override PartName="/ppt/media/image8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310" r:id="rId3"/>
    <p:sldId id="292" r:id="rId4"/>
    <p:sldId id="311" r:id="rId5"/>
    <p:sldId id="294" r:id="rId6"/>
    <p:sldId id="295" r:id="rId7"/>
    <p:sldId id="296" r:id="rId8"/>
    <p:sldId id="312" r:id="rId9"/>
    <p:sldId id="298" r:id="rId10"/>
    <p:sldId id="299" r:id="rId11"/>
    <p:sldId id="300" r:id="rId12"/>
    <p:sldId id="313" r:id="rId13"/>
    <p:sldId id="302" r:id="rId14"/>
    <p:sldId id="303" r:id="rId15"/>
    <p:sldId id="304" r:id="rId16"/>
    <p:sldId id="314" r:id="rId17"/>
    <p:sldId id="306" r:id="rId18"/>
    <p:sldId id="307" r:id="rId19"/>
    <p:sldId id="308" r:id="rId20"/>
    <p:sldId id="315" r:id="rId21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6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echuying" initials="k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EEEE"/>
    <a:srgbClr val="FFFDF5"/>
    <a:srgbClr val="FFF9E1"/>
    <a:srgbClr val="9B0000"/>
    <a:srgbClr val="DDEFEE"/>
    <a:srgbClr val="FFFFFF"/>
    <a:srgbClr val="F6BC00"/>
    <a:srgbClr val="007C2E"/>
    <a:srgbClr val="003E11"/>
    <a:srgbClr val="E9E9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7409" autoAdjust="0"/>
    <p:restoredTop sz="94625" autoAdjust="0"/>
  </p:normalViewPr>
  <p:slideViewPr>
    <p:cSldViewPr snapToGrid="0" showGuides="1">
      <p:cViewPr varScale="1">
        <p:scale>
          <a:sx n="151" d="100"/>
          <a:sy n="151" d="100"/>
        </p:scale>
        <p:origin x="438" y="144"/>
      </p:cViewPr>
      <p:guideLst>
        <p:guide orient="horz" pos="2156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8" Type="http://schemas.openxmlformats.org/officeDocument/2006/relationships/tags" Target="tags/tag486.xml"/><Relationship Id="rId27" Type="http://schemas.openxmlformats.org/officeDocument/2006/relationships/commentAuthors" Target="commentAuthors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handoutMaster" Target="handoutMasters/handoutMaster1.xml"/><Relationship Id="rId22" Type="http://schemas.openxmlformats.org/officeDocument/2006/relationships/notesMaster" Target="notesMasters/notesMaster1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5CE624-3660-4035-AB45-CE49DDC2C65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A5F825-9C29-43CC-BB96-80A60E9689F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9" Type="http://schemas.openxmlformats.org/officeDocument/2006/relationships/tags" Target="../tags/tag13.xml"/><Relationship Id="rId8" Type="http://schemas.openxmlformats.org/officeDocument/2006/relationships/tags" Target="../tags/tag12.xml"/><Relationship Id="rId7" Type="http://schemas.openxmlformats.org/officeDocument/2006/relationships/tags" Target="../tags/tag11.xml"/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8" Type="http://schemas.openxmlformats.org/officeDocument/2006/relationships/tags" Target="../tags/tag22.xml"/><Relationship Id="rId17" Type="http://schemas.openxmlformats.org/officeDocument/2006/relationships/tags" Target="../tags/tag21.xml"/><Relationship Id="rId16" Type="http://schemas.openxmlformats.org/officeDocument/2006/relationships/tags" Target="../tags/tag20.xml"/><Relationship Id="rId15" Type="http://schemas.openxmlformats.org/officeDocument/2006/relationships/tags" Target="../tags/tag19.xml"/><Relationship Id="rId14" Type="http://schemas.openxmlformats.org/officeDocument/2006/relationships/tags" Target="../tags/tag18.xml"/><Relationship Id="rId13" Type="http://schemas.openxmlformats.org/officeDocument/2006/relationships/tags" Target="../tags/tag17.xml"/><Relationship Id="rId12" Type="http://schemas.openxmlformats.org/officeDocument/2006/relationships/tags" Target="../tags/tag16.xml"/><Relationship Id="rId11" Type="http://schemas.openxmlformats.org/officeDocument/2006/relationships/tags" Target="../tags/tag15.xml"/><Relationship Id="rId10" Type="http://schemas.openxmlformats.org/officeDocument/2006/relationships/tags" Target="../tags/tag14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7" Type="http://schemas.openxmlformats.org/officeDocument/2006/relationships/tags" Target="../tags/tag28.xml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tags" Target="../tags/tag25.xml"/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36.xml"/><Relationship Id="rId8" Type="http://schemas.openxmlformats.org/officeDocument/2006/relationships/tags" Target="../tags/tag35.xml"/><Relationship Id="rId7" Type="http://schemas.openxmlformats.org/officeDocument/2006/relationships/tags" Target="../tags/tag34.xml"/><Relationship Id="rId6" Type="http://schemas.openxmlformats.org/officeDocument/2006/relationships/tags" Target="../tags/tag33.xml"/><Relationship Id="rId5" Type="http://schemas.openxmlformats.org/officeDocument/2006/relationships/tags" Target="../tags/tag32.xml"/><Relationship Id="rId4" Type="http://schemas.openxmlformats.org/officeDocument/2006/relationships/tags" Target="../tags/tag31.xml"/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4" Type="http://schemas.openxmlformats.org/officeDocument/2006/relationships/tags" Target="../tags/tag43.xml"/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5" Type="http://schemas.openxmlformats.org/officeDocument/2006/relationships/tags" Target="../tags/tag47.xml"/><Relationship Id="rId4" Type="http://schemas.openxmlformats.org/officeDocument/2006/relationships/tags" Target="../tags/tag46.xml"/><Relationship Id="rId3" Type="http://schemas.openxmlformats.org/officeDocument/2006/relationships/tags" Target="../tags/tag45.xml"/><Relationship Id="rId2" Type="http://schemas.openxmlformats.org/officeDocument/2006/relationships/tags" Target="../tags/tag4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6" Type="http://schemas.openxmlformats.org/officeDocument/2006/relationships/tags" Target="../tags/tag52.xml"/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9" Type="http://schemas.openxmlformats.org/officeDocument/2006/relationships/tags" Target="../tags/tag60.xml"/><Relationship Id="rId8" Type="http://schemas.openxmlformats.org/officeDocument/2006/relationships/tags" Target="../tags/tag59.xml"/><Relationship Id="rId7" Type="http://schemas.openxmlformats.org/officeDocument/2006/relationships/tags" Target="../tags/tag58.xml"/><Relationship Id="rId6" Type="http://schemas.openxmlformats.org/officeDocument/2006/relationships/tags" Target="../tags/tag57.xml"/><Relationship Id="rId5" Type="http://schemas.openxmlformats.org/officeDocument/2006/relationships/tags" Target="../tags/tag56.xml"/><Relationship Id="rId4" Type="http://schemas.openxmlformats.org/officeDocument/2006/relationships/tags" Target="../tags/tag55.xml"/><Relationship Id="rId3" Type="http://schemas.openxmlformats.org/officeDocument/2006/relationships/tags" Target="../tags/tag54.xml"/><Relationship Id="rId22" Type="http://schemas.openxmlformats.org/officeDocument/2006/relationships/tags" Target="../tags/tag73.xml"/><Relationship Id="rId21" Type="http://schemas.openxmlformats.org/officeDocument/2006/relationships/tags" Target="../tags/tag72.xml"/><Relationship Id="rId20" Type="http://schemas.openxmlformats.org/officeDocument/2006/relationships/tags" Target="../tags/tag71.xml"/><Relationship Id="rId2" Type="http://schemas.openxmlformats.org/officeDocument/2006/relationships/tags" Target="../tags/tag53.xml"/><Relationship Id="rId19" Type="http://schemas.openxmlformats.org/officeDocument/2006/relationships/tags" Target="../tags/tag70.xml"/><Relationship Id="rId18" Type="http://schemas.openxmlformats.org/officeDocument/2006/relationships/tags" Target="../tags/tag69.xml"/><Relationship Id="rId17" Type="http://schemas.openxmlformats.org/officeDocument/2006/relationships/tags" Target="../tags/tag68.xml"/><Relationship Id="rId16" Type="http://schemas.openxmlformats.org/officeDocument/2006/relationships/tags" Target="../tags/tag67.xml"/><Relationship Id="rId15" Type="http://schemas.openxmlformats.org/officeDocument/2006/relationships/tags" Target="../tags/tag66.xml"/><Relationship Id="rId14" Type="http://schemas.openxmlformats.org/officeDocument/2006/relationships/tags" Target="../tags/tag65.xml"/><Relationship Id="rId13" Type="http://schemas.openxmlformats.org/officeDocument/2006/relationships/tags" Target="../tags/tag64.xml"/><Relationship Id="rId12" Type="http://schemas.openxmlformats.org/officeDocument/2006/relationships/tags" Target="../tags/tag63.xml"/><Relationship Id="rId11" Type="http://schemas.openxmlformats.org/officeDocument/2006/relationships/tags" Target="../tags/tag62.xml"/><Relationship Id="rId10" Type="http://schemas.openxmlformats.org/officeDocument/2006/relationships/tags" Target="../tags/tag61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81.xml"/><Relationship Id="rId8" Type="http://schemas.openxmlformats.org/officeDocument/2006/relationships/tags" Target="../tags/tag80.xml"/><Relationship Id="rId7" Type="http://schemas.openxmlformats.org/officeDocument/2006/relationships/tags" Target="../tags/tag79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Relationship Id="rId3" Type="http://schemas.openxmlformats.org/officeDocument/2006/relationships/tags" Target="../tags/tag75.xml"/><Relationship Id="rId2" Type="http://schemas.openxmlformats.org/officeDocument/2006/relationships/tags" Target="../tags/tag74.xml"/><Relationship Id="rId19" Type="http://schemas.openxmlformats.org/officeDocument/2006/relationships/tags" Target="../tags/tag91.xml"/><Relationship Id="rId18" Type="http://schemas.openxmlformats.org/officeDocument/2006/relationships/tags" Target="../tags/tag90.xml"/><Relationship Id="rId17" Type="http://schemas.openxmlformats.org/officeDocument/2006/relationships/tags" Target="../tags/tag89.xml"/><Relationship Id="rId16" Type="http://schemas.openxmlformats.org/officeDocument/2006/relationships/tags" Target="../tags/tag88.xml"/><Relationship Id="rId15" Type="http://schemas.openxmlformats.org/officeDocument/2006/relationships/tags" Target="../tags/tag87.xml"/><Relationship Id="rId14" Type="http://schemas.openxmlformats.org/officeDocument/2006/relationships/tags" Target="../tags/tag86.xml"/><Relationship Id="rId13" Type="http://schemas.openxmlformats.org/officeDocument/2006/relationships/tags" Target="../tags/tag85.xml"/><Relationship Id="rId12" Type="http://schemas.openxmlformats.org/officeDocument/2006/relationships/tags" Target="../tags/tag84.xml"/><Relationship Id="rId11" Type="http://schemas.openxmlformats.org/officeDocument/2006/relationships/tags" Target="../tags/tag83.xml"/><Relationship Id="rId10" Type="http://schemas.openxmlformats.org/officeDocument/2006/relationships/tags" Target="../tags/tag82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99.xml"/><Relationship Id="rId8" Type="http://schemas.openxmlformats.org/officeDocument/2006/relationships/tags" Target="../tags/tag98.xml"/><Relationship Id="rId7" Type="http://schemas.openxmlformats.org/officeDocument/2006/relationships/tags" Target="../tags/tag97.xml"/><Relationship Id="rId6" Type="http://schemas.openxmlformats.org/officeDocument/2006/relationships/tags" Target="../tags/tag96.xml"/><Relationship Id="rId5" Type="http://schemas.openxmlformats.org/officeDocument/2006/relationships/tags" Target="../tags/tag95.xml"/><Relationship Id="rId4" Type="http://schemas.openxmlformats.org/officeDocument/2006/relationships/tags" Target="../tags/tag94.xml"/><Relationship Id="rId3" Type="http://schemas.openxmlformats.org/officeDocument/2006/relationships/tags" Target="../tags/tag93.xml"/><Relationship Id="rId27" Type="http://schemas.openxmlformats.org/officeDocument/2006/relationships/tags" Target="../tags/tag117.xml"/><Relationship Id="rId26" Type="http://schemas.openxmlformats.org/officeDocument/2006/relationships/tags" Target="../tags/tag116.xml"/><Relationship Id="rId25" Type="http://schemas.openxmlformats.org/officeDocument/2006/relationships/tags" Target="../tags/tag115.xml"/><Relationship Id="rId24" Type="http://schemas.openxmlformats.org/officeDocument/2006/relationships/tags" Target="../tags/tag114.xml"/><Relationship Id="rId23" Type="http://schemas.openxmlformats.org/officeDocument/2006/relationships/tags" Target="../tags/tag113.xml"/><Relationship Id="rId22" Type="http://schemas.openxmlformats.org/officeDocument/2006/relationships/tags" Target="../tags/tag112.xml"/><Relationship Id="rId21" Type="http://schemas.openxmlformats.org/officeDocument/2006/relationships/tags" Target="../tags/tag111.xml"/><Relationship Id="rId20" Type="http://schemas.openxmlformats.org/officeDocument/2006/relationships/tags" Target="../tags/tag110.xml"/><Relationship Id="rId2" Type="http://schemas.openxmlformats.org/officeDocument/2006/relationships/tags" Target="../tags/tag92.xml"/><Relationship Id="rId19" Type="http://schemas.openxmlformats.org/officeDocument/2006/relationships/tags" Target="../tags/tag109.xml"/><Relationship Id="rId18" Type="http://schemas.openxmlformats.org/officeDocument/2006/relationships/tags" Target="../tags/tag108.xml"/><Relationship Id="rId17" Type="http://schemas.openxmlformats.org/officeDocument/2006/relationships/tags" Target="../tags/tag107.xml"/><Relationship Id="rId16" Type="http://schemas.openxmlformats.org/officeDocument/2006/relationships/tags" Target="../tags/tag106.xml"/><Relationship Id="rId15" Type="http://schemas.openxmlformats.org/officeDocument/2006/relationships/tags" Target="../tags/tag105.xml"/><Relationship Id="rId14" Type="http://schemas.openxmlformats.org/officeDocument/2006/relationships/tags" Target="../tags/tag104.xml"/><Relationship Id="rId13" Type="http://schemas.openxmlformats.org/officeDocument/2006/relationships/tags" Target="../tags/tag103.xml"/><Relationship Id="rId12" Type="http://schemas.openxmlformats.org/officeDocument/2006/relationships/tags" Target="../tags/tag102.xml"/><Relationship Id="rId11" Type="http://schemas.openxmlformats.org/officeDocument/2006/relationships/tags" Target="../tags/tag101.xml"/><Relationship Id="rId10" Type="http://schemas.openxmlformats.org/officeDocument/2006/relationships/tags" Target="../tags/tag100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125.xml"/><Relationship Id="rId8" Type="http://schemas.openxmlformats.org/officeDocument/2006/relationships/tags" Target="../tags/tag124.xml"/><Relationship Id="rId7" Type="http://schemas.openxmlformats.org/officeDocument/2006/relationships/tags" Target="../tags/tag123.xml"/><Relationship Id="rId6" Type="http://schemas.openxmlformats.org/officeDocument/2006/relationships/tags" Target="../tags/tag122.xml"/><Relationship Id="rId5" Type="http://schemas.openxmlformats.org/officeDocument/2006/relationships/tags" Target="../tags/tag121.xml"/><Relationship Id="rId4" Type="http://schemas.openxmlformats.org/officeDocument/2006/relationships/tags" Target="../tags/tag120.xml"/><Relationship Id="rId3" Type="http://schemas.openxmlformats.org/officeDocument/2006/relationships/tags" Target="../tags/tag119.xml"/><Relationship Id="rId2" Type="http://schemas.openxmlformats.org/officeDocument/2006/relationships/tags" Target="../tags/tag118.xml"/><Relationship Id="rId18" Type="http://schemas.openxmlformats.org/officeDocument/2006/relationships/tags" Target="../tags/tag134.xml"/><Relationship Id="rId17" Type="http://schemas.openxmlformats.org/officeDocument/2006/relationships/tags" Target="../tags/tag133.xml"/><Relationship Id="rId16" Type="http://schemas.openxmlformats.org/officeDocument/2006/relationships/tags" Target="../tags/tag132.xml"/><Relationship Id="rId15" Type="http://schemas.openxmlformats.org/officeDocument/2006/relationships/tags" Target="../tags/tag131.xml"/><Relationship Id="rId14" Type="http://schemas.openxmlformats.org/officeDocument/2006/relationships/tags" Target="../tags/tag130.xml"/><Relationship Id="rId13" Type="http://schemas.openxmlformats.org/officeDocument/2006/relationships/tags" Target="../tags/tag129.xml"/><Relationship Id="rId12" Type="http://schemas.openxmlformats.org/officeDocument/2006/relationships/tags" Target="../tags/tag128.xml"/><Relationship Id="rId11" Type="http://schemas.openxmlformats.org/officeDocument/2006/relationships/tags" Target="../tags/tag127.xml"/><Relationship Id="rId10" Type="http://schemas.openxmlformats.org/officeDocument/2006/relationships/tags" Target="../tags/tag126.xm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4" Type="http://schemas.openxmlformats.org/officeDocument/2006/relationships/tags" Target="../tags/tag137.xml"/><Relationship Id="rId3" Type="http://schemas.openxmlformats.org/officeDocument/2006/relationships/tags" Target="../tags/tag136.xml"/><Relationship Id="rId2" Type="http://schemas.openxmlformats.org/officeDocument/2006/relationships/tags" Target="../tags/tag135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任意多边形: 形状 19"/>
          <p:cNvSpPr/>
          <p:nvPr userDrawn="1">
            <p:custDataLst>
              <p:tags r:id="rId2"/>
            </p:custDataLst>
          </p:nvPr>
        </p:nvSpPr>
        <p:spPr>
          <a:xfrm>
            <a:off x="0" y="9"/>
            <a:ext cx="12188825" cy="6857991"/>
          </a:xfrm>
          <a:custGeom>
            <a:avLst/>
            <a:gdLst>
              <a:gd name="connsiteX0" fmla="*/ 0 w 12188825"/>
              <a:gd name="connsiteY0" fmla="*/ 6771156 h 6857991"/>
              <a:gd name="connsiteX1" fmla="*/ 19807 w 12188825"/>
              <a:gd name="connsiteY1" fmla="*/ 6790122 h 6857991"/>
              <a:gd name="connsiteX2" fmla="*/ 50550 w 12188825"/>
              <a:gd name="connsiteY2" fmla="*/ 6816690 h 6857991"/>
              <a:gd name="connsiteX3" fmla="*/ 50296 w 12188825"/>
              <a:gd name="connsiteY3" fmla="*/ 6816817 h 6857991"/>
              <a:gd name="connsiteX4" fmla="*/ 69256 w 12188825"/>
              <a:gd name="connsiteY4" fmla="*/ 6840744 h 6857991"/>
              <a:gd name="connsiteX5" fmla="*/ 76204 w 12188825"/>
              <a:gd name="connsiteY5" fmla="*/ 6853393 h 6857991"/>
              <a:gd name="connsiteX6" fmla="*/ 77057 w 12188825"/>
              <a:gd name="connsiteY6" fmla="*/ 6857991 h 6857991"/>
              <a:gd name="connsiteX7" fmla="*/ 11181 w 12188825"/>
              <a:gd name="connsiteY7" fmla="*/ 6857991 h 6857991"/>
              <a:gd name="connsiteX8" fmla="*/ 6672 w 12188825"/>
              <a:gd name="connsiteY8" fmla="*/ 6854053 h 6857991"/>
              <a:gd name="connsiteX9" fmla="*/ 6100 w 12188825"/>
              <a:gd name="connsiteY9" fmla="*/ 6853774 h 6857991"/>
              <a:gd name="connsiteX10" fmla="*/ 0 w 12188825"/>
              <a:gd name="connsiteY10" fmla="*/ 6847915 h 6857991"/>
              <a:gd name="connsiteX11" fmla="*/ 3480755 w 12188825"/>
              <a:gd name="connsiteY11" fmla="*/ 6764062 h 6857991"/>
              <a:gd name="connsiteX12" fmla="*/ 3440318 w 12188825"/>
              <a:gd name="connsiteY12" fmla="*/ 6800206 h 6857991"/>
              <a:gd name="connsiteX13" fmla="*/ 3441182 w 12188825"/>
              <a:gd name="connsiteY13" fmla="*/ 6812906 h 6857991"/>
              <a:gd name="connsiteX14" fmla="*/ 3454364 w 12188825"/>
              <a:gd name="connsiteY14" fmla="*/ 6811661 h 6857991"/>
              <a:gd name="connsiteX15" fmla="*/ 3480755 w 12188825"/>
              <a:gd name="connsiteY15" fmla="*/ 6764062 h 6857991"/>
              <a:gd name="connsiteX16" fmla="*/ 284773 w 12188825"/>
              <a:gd name="connsiteY16" fmla="*/ 6755491 h 6857991"/>
              <a:gd name="connsiteX17" fmla="*/ 312997 w 12188825"/>
              <a:gd name="connsiteY17" fmla="*/ 6767909 h 6857991"/>
              <a:gd name="connsiteX18" fmla="*/ 317225 w 12188825"/>
              <a:gd name="connsiteY18" fmla="*/ 6770081 h 6857991"/>
              <a:gd name="connsiteX19" fmla="*/ 304652 w 12188825"/>
              <a:gd name="connsiteY19" fmla="*/ 6790910 h 6857991"/>
              <a:gd name="connsiteX20" fmla="*/ 294845 w 12188825"/>
              <a:gd name="connsiteY20" fmla="*/ 6802886 h 6857991"/>
              <a:gd name="connsiteX21" fmla="*/ 294365 w 12188825"/>
              <a:gd name="connsiteY21" fmla="*/ 6803101 h 6857991"/>
              <a:gd name="connsiteX22" fmla="*/ 257234 w 12188825"/>
              <a:gd name="connsiteY22" fmla="*/ 6812855 h 6857991"/>
              <a:gd name="connsiteX23" fmla="*/ 216642 w 12188825"/>
              <a:gd name="connsiteY23" fmla="*/ 6824184 h 6857991"/>
              <a:gd name="connsiteX24" fmla="*/ 199157 w 12188825"/>
              <a:gd name="connsiteY24" fmla="*/ 6827155 h 6857991"/>
              <a:gd name="connsiteX25" fmla="*/ 182606 w 12188825"/>
              <a:gd name="connsiteY25" fmla="*/ 6829390 h 6857991"/>
              <a:gd name="connsiteX26" fmla="*/ 172320 w 12188825"/>
              <a:gd name="connsiteY26" fmla="*/ 6825073 h 6857991"/>
              <a:gd name="connsiteX27" fmla="*/ 166747 w 12188825"/>
              <a:gd name="connsiteY27" fmla="*/ 6810391 h 6857991"/>
              <a:gd name="connsiteX28" fmla="*/ 162541 w 12188825"/>
              <a:gd name="connsiteY28" fmla="*/ 6791925 h 6857991"/>
              <a:gd name="connsiteX29" fmla="*/ 167240 w 12188825"/>
              <a:gd name="connsiteY29" fmla="*/ 6788369 h 6857991"/>
              <a:gd name="connsiteX30" fmla="*/ 190303 w 12188825"/>
              <a:gd name="connsiteY30" fmla="*/ 6779682 h 6857991"/>
              <a:gd name="connsiteX31" fmla="*/ 190315 w 12188825"/>
              <a:gd name="connsiteY31" fmla="*/ 6779670 h 6857991"/>
              <a:gd name="connsiteX32" fmla="*/ 256013 w 12188825"/>
              <a:gd name="connsiteY32" fmla="*/ 6755730 h 6857991"/>
              <a:gd name="connsiteX33" fmla="*/ 255886 w 12188825"/>
              <a:gd name="connsiteY33" fmla="*/ 6755730 h 6857991"/>
              <a:gd name="connsiteX34" fmla="*/ 284773 w 12188825"/>
              <a:gd name="connsiteY34" fmla="*/ 6755491 h 6857991"/>
              <a:gd name="connsiteX35" fmla="*/ 6861633 w 12188825"/>
              <a:gd name="connsiteY35" fmla="*/ 6749066 h 6857991"/>
              <a:gd name="connsiteX36" fmla="*/ 6850087 w 12188825"/>
              <a:gd name="connsiteY36" fmla="*/ 6752212 h 6857991"/>
              <a:gd name="connsiteX37" fmla="*/ 6848245 w 12188825"/>
              <a:gd name="connsiteY37" fmla="*/ 6753101 h 6857991"/>
              <a:gd name="connsiteX38" fmla="*/ 6838898 w 12188825"/>
              <a:gd name="connsiteY38" fmla="*/ 6765445 h 6857991"/>
              <a:gd name="connsiteX39" fmla="*/ 6889635 w 12188825"/>
              <a:gd name="connsiteY39" fmla="*/ 6801755 h 6857991"/>
              <a:gd name="connsiteX40" fmla="*/ 6896023 w 12188825"/>
              <a:gd name="connsiteY40" fmla="*/ 6792014 h 6857991"/>
              <a:gd name="connsiteX41" fmla="*/ 6895870 w 12188825"/>
              <a:gd name="connsiteY41" fmla="*/ 6792001 h 6857991"/>
              <a:gd name="connsiteX42" fmla="*/ 6877405 w 12188825"/>
              <a:gd name="connsiteY42" fmla="*/ 6759641 h 6857991"/>
              <a:gd name="connsiteX43" fmla="*/ 6877176 w 12188825"/>
              <a:gd name="connsiteY43" fmla="*/ 6759337 h 6857991"/>
              <a:gd name="connsiteX44" fmla="*/ 6876465 w 12188825"/>
              <a:gd name="connsiteY44" fmla="*/ 6758257 h 6857991"/>
              <a:gd name="connsiteX45" fmla="*/ 6872693 w 12188825"/>
              <a:gd name="connsiteY45" fmla="*/ 6753520 h 6857991"/>
              <a:gd name="connsiteX46" fmla="*/ 6861633 w 12188825"/>
              <a:gd name="connsiteY46" fmla="*/ 6749066 h 6857991"/>
              <a:gd name="connsiteX47" fmla="*/ 6850965 w 12188825"/>
              <a:gd name="connsiteY47" fmla="*/ 6699561 h 6857991"/>
              <a:gd name="connsiteX48" fmla="*/ 6869378 w 12188825"/>
              <a:gd name="connsiteY48" fmla="*/ 6700714 h 6857991"/>
              <a:gd name="connsiteX49" fmla="*/ 6879512 w 12188825"/>
              <a:gd name="connsiteY49" fmla="*/ 6704384 h 6857991"/>
              <a:gd name="connsiteX50" fmla="*/ 6894613 w 12188825"/>
              <a:gd name="connsiteY50" fmla="*/ 6710060 h 6857991"/>
              <a:gd name="connsiteX51" fmla="*/ 6933945 w 12188825"/>
              <a:gd name="connsiteY51" fmla="*/ 6711331 h 6857991"/>
              <a:gd name="connsiteX52" fmla="*/ 6934022 w 12188825"/>
              <a:gd name="connsiteY52" fmla="*/ 6711407 h 6857991"/>
              <a:gd name="connsiteX53" fmla="*/ 6935532 w 12188825"/>
              <a:gd name="connsiteY53" fmla="*/ 6710810 h 6857991"/>
              <a:gd name="connsiteX54" fmla="*/ 6950163 w 12188825"/>
              <a:gd name="connsiteY54" fmla="*/ 6712219 h 6857991"/>
              <a:gd name="connsiteX55" fmla="*/ 6950683 w 12188825"/>
              <a:gd name="connsiteY55" fmla="*/ 6712905 h 6857991"/>
              <a:gd name="connsiteX56" fmla="*/ 6960043 w 12188825"/>
              <a:gd name="connsiteY56" fmla="*/ 6739118 h 6857991"/>
              <a:gd name="connsiteX57" fmla="*/ 6943698 w 12188825"/>
              <a:gd name="connsiteY57" fmla="*/ 6759273 h 6857991"/>
              <a:gd name="connsiteX58" fmla="*/ 6937565 w 12188825"/>
              <a:gd name="connsiteY58" fmla="*/ 6772316 h 6857991"/>
              <a:gd name="connsiteX59" fmla="*/ 6922604 w 12188825"/>
              <a:gd name="connsiteY59" fmla="*/ 6835676 h 6857991"/>
              <a:gd name="connsiteX60" fmla="*/ 6919772 w 12188825"/>
              <a:gd name="connsiteY60" fmla="*/ 6838445 h 6857991"/>
              <a:gd name="connsiteX61" fmla="*/ 6902233 w 12188825"/>
              <a:gd name="connsiteY61" fmla="*/ 6841811 h 6857991"/>
              <a:gd name="connsiteX62" fmla="*/ 6880783 w 12188825"/>
              <a:gd name="connsiteY62" fmla="*/ 6844389 h 6857991"/>
              <a:gd name="connsiteX63" fmla="*/ 6871728 w 12188825"/>
              <a:gd name="connsiteY63" fmla="*/ 6844186 h 6857991"/>
              <a:gd name="connsiteX64" fmla="*/ 6862165 w 12188825"/>
              <a:gd name="connsiteY64" fmla="*/ 6843715 h 6857991"/>
              <a:gd name="connsiteX65" fmla="*/ 6840435 w 12188825"/>
              <a:gd name="connsiteY65" fmla="*/ 6830927 h 6857991"/>
              <a:gd name="connsiteX66" fmla="*/ 6831545 w 12188825"/>
              <a:gd name="connsiteY66" fmla="*/ 6824704 h 6857991"/>
              <a:gd name="connsiteX67" fmla="*/ 6829424 w 12188825"/>
              <a:gd name="connsiteY67" fmla="*/ 6821694 h 6857991"/>
              <a:gd name="connsiteX68" fmla="*/ 6827900 w 12188825"/>
              <a:gd name="connsiteY68" fmla="*/ 6819916 h 6857991"/>
              <a:gd name="connsiteX69" fmla="*/ 6805980 w 12188825"/>
              <a:gd name="connsiteY69" fmla="*/ 6794071 h 6857991"/>
              <a:gd name="connsiteX70" fmla="*/ 6797497 w 12188825"/>
              <a:gd name="connsiteY70" fmla="*/ 6777942 h 6857991"/>
              <a:gd name="connsiteX71" fmla="*/ 6794181 w 12188825"/>
              <a:gd name="connsiteY71" fmla="*/ 6770690 h 6857991"/>
              <a:gd name="connsiteX72" fmla="*/ 6826427 w 12188825"/>
              <a:gd name="connsiteY72" fmla="*/ 6719560 h 6857991"/>
              <a:gd name="connsiteX73" fmla="*/ 6836752 w 12188825"/>
              <a:gd name="connsiteY73" fmla="*/ 6711724 h 6857991"/>
              <a:gd name="connsiteX74" fmla="*/ 6850965 w 12188825"/>
              <a:gd name="connsiteY74" fmla="*/ 6699561 h 6857991"/>
              <a:gd name="connsiteX75" fmla="*/ 0 w 12188825"/>
              <a:gd name="connsiteY75" fmla="*/ 6675766 h 6857991"/>
              <a:gd name="connsiteX76" fmla="*/ 6481 w 12188825"/>
              <a:gd name="connsiteY76" fmla="*/ 6683086 h 6857991"/>
              <a:gd name="connsiteX77" fmla="*/ 6975 w 12188825"/>
              <a:gd name="connsiteY77" fmla="*/ 6683861 h 6857991"/>
              <a:gd name="connsiteX78" fmla="*/ 8259 w 12188825"/>
              <a:gd name="connsiteY78" fmla="*/ 6687150 h 6857991"/>
              <a:gd name="connsiteX79" fmla="*/ 7329 w 12188825"/>
              <a:gd name="connsiteY79" fmla="*/ 6706187 h 6857991"/>
              <a:gd name="connsiteX80" fmla="*/ 5339 w 12188825"/>
              <a:gd name="connsiteY80" fmla="*/ 6725123 h 6857991"/>
              <a:gd name="connsiteX81" fmla="*/ 0 w 12188825"/>
              <a:gd name="connsiteY81" fmla="*/ 6743260 h 6857991"/>
              <a:gd name="connsiteX82" fmla="*/ 246395 w 12188825"/>
              <a:gd name="connsiteY82" fmla="*/ 6656161 h 6857991"/>
              <a:gd name="connsiteX83" fmla="*/ 247776 w 12188825"/>
              <a:gd name="connsiteY83" fmla="*/ 6656251 h 6857991"/>
              <a:gd name="connsiteX84" fmla="*/ 256936 w 12188825"/>
              <a:gd name="connsiteY84" fmla="*/ 6657559 h 6857991"/>
              <a:gd name="connsiteX85" fmla="*/ 279667 w 12188825"/>
              <a:gd name="connsiteY85" fmla="*/ 6698072 h 6857991"/>
              <a:gd name="connsiteX86" fmla="*/ 271793 w 12188825"/>
              <a:gd name="connsiteY86" fmla="*/ 6708359 h 6857991"/>
              <a:gd name="connsiteX87" fmla="*/ 231638 w 12188825"/>
              <a:gd name="connsiteY87" fmla="*/ 6718354 h 6857991"/>
              <a:gd name="connsiteX88" fmla="*/ 199278 w 12188825"/>
              <a:gd name="connsiteY88" fmla="*/ 6727917 h 6857991"/>
              <a:gd name="connsiteX89" fmla="*/ 199151 w 12188825"/>
              <a:gd name="connsiteY89" fmla="*/ 6727663 h 6857991"/>
              <a:gd name="connsiteX90" fmla="*/ 165623 w 12188825"/>
              <a:gd name="connsiteY90" fmla="*/ 6716106 h 6857991"/>
              <a:gd name="connsiteX91" fmla="*/ 160551 w 12188825"/>
              <a:gd name="connsiteY91" fmla="*/ 6705362 h 6857991"/>
              <a:gd name="connsiteX92" fmla="*/ 154319 w 12188825"/>
              <a:gd name="connsiteY92" fmla="*/ 6681054 h 6857991"/>
              <a:gd name="connsiteX93" fmla="*/ 166170 w 12188825"/>
              <a:gd name="connsiteY93" fmla="*/ 6672316 h 6857991"/>
              <a:gd name="connsiteX94" fmla="*/ 169940 w 12188825"/>
              <a:gd name="connsiteY94" fmla="*/ 6671402 h 6857991"/>
              <a:gd name="connsiteX95" fmla="*/ 171394 w 12188825"/>
              <a:gd name="connsiteY95" fmla="*/ 6670983 h 6857991"/>
              <a:gd name="connsiteX96" fmla="*/ 190007 w 12188825"/>
              <a:gd name="connsiteY96" fmla="*/ 6668099 h 6857991"/>
              <a:gd name="connsiteX97" fmla="*/ 212753 w 12188825"/>
              <a:gd name="connsiteY97" fmla="*/ 6664862 h 6857991"/>
              <a:gd name="connsiteX98" fmla="*/ 221376 w 12188825"/>
              <a:gd name="connsiteY98" fmla="*/ 6661749 h 6857991"/>
              <a:gd name="connsiteX99" fmla="*/ 227904 w 12188825"/>
              <a:gd name="connsiteY99" fmla="*/ 6659692 h 6857991"/>
              <a:gd name="connsiteX100" fmla="*/ 246395 w 12188825"/>
              <a:gd name="connsiteY100" fmla="*/ 6656161 h 6857991"/>
              <a:gd name="connsiteX101" fmla="*/ 5252359 w 12188825"/>
              <a:gd name="connsiteY101" fmla="*/ 6617757 h 6857991"/>
              <a:gd name="connsiteX102" fmla="*/ 5270133 w 12188825"/>
              <a:gd name="connsiteY102" fmla="*/ 6628412 h 6857991"/>
              <a:gd name="connsiteX103" fmla="*/ 5261471 w 12188825"/>
              <a:gd name="connsiteY103" fmla="*/ 6654727 h 6857991"/>
              <a:gd name="connsiteX104" fmla="*/ 5260278 w 12188825"/>
              <a:gd name="connsiteY104" fmla="*/ 6656276 h 6857991"/>
              <a:gd name="connsiteX105" fmla="*/ 5259198 w 12188825"/>
              <a:gd name="connsiteY105" fmla="*/ 6657698 h 6857991"/>
              <a:gd name="connsiteX106" fmla="*/ 5265751 w 12188825"/>
              <a:gd name="connsiteY106" fmla="*/ 6679390 h 6857991"/>
              <a:gd name="connsiteX107" fmla="*/ 5364493 w 12188825"/>
              <a:gd name="connsiteY107" fmla="*/ 6732311 h 6857991"/>
              <a:gd name="connsiteX108" fmla="*/ 5386935 w 12188825"/>
              <a:gd name="connsiteY108" fmla="*/ 6745202 h 6857991"/>
              <a:gd name="connsiteX109" fmla="*/ 5458144 w 12188825"/>
              <a:gd name="connsiteY109" fmla="*/ 6789638 h 6857991"/>
              <a:gd name="connsiteX110" fmla="*/ 5496218 w 12188825"/>
              <a:gd name="connsiteY110" fmla="*/ 6814137 h 6857991"/>
              <a:gd name="connsiteX111" fmla="*/ 5562378 w 12188825"/>
              <a:gd name="connsiteY111" fmla="*/ 6857991 h 6857991"/>
              <a:gd name="connsiteX112" fmla="*/ 5484366 w 12188825"/>
              <a:gd name="connsiteY112" fmla="*/ 6857991 h 6857991"/>
              <a:gd name="connsiteX113" fmla="*/ 5469675 w 12188825"/>
              <a:gd name="connsiteY113" fmla="*/ 6848935 h 6857991"/>
              <a:gd name="connsiteX114" fmla="*/ 5458676 w 12188825"/>
              <a:gd name="connsiteY114" fmla="*/ 6843842 h 6857991"/>
              <a:gd name="connsiteX115" fmla="*/ 5423954 w 12188825"/>
              <a:gd name="connsiteY115" fmla="*/ 6823395 h 6857991"/>
              <a:gd name="connsiteX116" fmla="*/ 5423307 w 12188825"/>
              <a:gd name="connsiteY116" fmla="*/ 6823167 h 6857991"/>
              <a:gd name="connsiteX117" fmla="*/ 5401958 w 12188825"/>
              <a:gd name="connsiteY117" fmla="*/ 6805209 h 6857991"/>
              <a:gd name="connsiteX118" fmla="*/ 5395915 w 12188825"/>
              <a:gd name="connsiteY118" fmla="*/ 6800319 h 6857991"/>
              <a:gd name="connsiteX119" fmla="*/ 5341723 w 12188825"/>
              <a:gd name="connsiteY119" fmla="*/ 6772709 h 6857991"/>
              <a:gd name="connsiteX120" fmla="*/ 5309743 w 12188825"/>
              <a:gd name="connsiteY120" fmla="*/ 6753609 h 6857991"/>
              <a:gd name="connsiteX121" fmla="*/ 5279365 w 12188825"/>
              <a:gd name="connsiteY121" fmla="*/ 6738216 h 6857991"/>
              <a:gd name="connsiteX122" fmla="*/ 5246827 w 12188825"/>
              <a:gd name="connsiteY122" fmla="*/ 6721770 h 6857991"/>
              <a:gd name="connsiteX123" fmla="*/ 5212324 w 12188825"/>
              <a:gd name="connsiteY123" fmla="*/ 6737746 h 6857991"/>
              <a:gd name="connsiteX124" fmla="*/ 5176013 w 12188825"/>
              <a:gd name="connsiteY124" fmla="*/ 6750776 h 6857991"/>
              <a:gd name="connsiteX125" fmla="*/ 5171772 w 12188825"/>
              <a:gd name="connsiteY125" fmla="*/ 6736273 h 6857991"/>
              <a:gd name="connsiteX126" fmla="*/ 5171797 w 12188825"/>
              <a:gd name="connsiteY126" fmla="*/ 6736032 h 6857991"/>
              <a:gd name="connsiteX127" fmla="*/ 5182084 w 12188825"/>
              <a:gd name="connsiteY127" fmla="*/ 6705399 h 6857991"/>
              <a:gd name="connsiteX128" fmla="*/ 5184889 w 12188825"/>
              <a:gd name="connsiteY128" fmla="*/ 6699342 h 6857991"/>
              <a:gd name="connsiteX129" fmla="*/ 5214290 w 12188825"/>
              <a:gd name="connsiteY129" fmla="*/ 6651971 h 6857991"/>
              <a:gd name="connsiteX130" fmla="*/ 5232985 w 12188825"/>
              <a:gd name="connsiteY130" fmla="*/ 6624514 h 6857991"/>
              <a:gd name="connsiteX131" fmla="*/ 5252359 w 12188825"/>
              <a:gd name="connsiteY131" fmla="*/ 6617757 h 6857991"/>
              <a:gd name="connsiteX132" fmla="*/ 3168817 w 12188825"/>
              <a:gd name="connsiteY132" fmla="*/ 6594606 h 6857991"/>
              <a:gd name="connsiteX133" fmla="*/ 3150974 w 12188825"/>
              <a:gd name="connsiteY133" fmla="*/ 6630369 h 6857991"/>
              <a:gd name="connsiteX134" fmla="*/ 3142896 w 12188825"/>
              <a:gd name="connsiteY134" fmla="*/ 6665828 h 6857991"/>
              <a:gd name="connsiteX135" fmla="*/ 3152993 w 12188825"/>
              <a:gd name="connsiteY135" fmla="*/ 6672254 h 6857991"/>
              <a:gd name="connsiteX136" fmla="*/ 3201723 w 12188825"/>
              <a:gd name="connsiteY136" fmla="*/ 6640122 h 6857991"/>
              <a:gd name="connsiteX137" fmla="*/ 3206371 w 12188825"/>
              <a:gd name="connsiteY137" fmla="*/ 6631690 h 6857991"/>
              <a:gd name="connsiteX138" fmla="*/ 3206447 w 12188825"/>
              <a:gd name="connsiteY138" fmla="*/ 6631766 h 6857991"/>
              <a:gd name="connsiteX139" fmla="*/ 3205444 w 12188825"/>
              <a:gd name="connsiteY139" fmla="*/ 6627194 h 6857991"/>
              <a:gd name="connsiteX140" fmla="*/ 3168817 w 12188825"/>
              <a:gd name="connsiteY140" fmla="*/ 6594606 h 6857991"/>
              <a:gd name="connsiteX141" fmla="*/ 580888 w 12188825"/>
              <a:gd name="connsiteY141" fmla="*/ 6578819 h 6857991"/>
              <a:gd name="connsiteX142" fmla="*/ 559172 w 12188825"/>
              <a:gd name="connsiteY142" fmla="*/ 6594948 h 6857991"/>
              <a:gd name="connsiteX143" fmla="*/ 558537 w 12188825"/>
              <a:gd name="connsiteY143" fmla="*/ 6679403 h 6857991"/>
              <a:gd name="connsiteX144" fmla="*/ 597145 w 12188825"/>
              <a:gd name="connsiteY144" fmla="*/ 6697691 h 6857991"/>
              <a:gd name="connsiteX145" fmla="*/ 597145 w 12188825"/>
              <a:gd name="connsiteY145" fmla="*/ 6697945 h 6857991"/>
              <a:gd name="connsiteX146" fmla="*/ 645277 w 12188825"/>
              <a:gd name="connsiteY146" fmla="*/ 6616537 h 6857991"/>
              <a:gd name="connsiteX147" fmla="*/ 631943 w 12188825"/>
              <a:gd name="connsiteY147" fmla="*/ 6601298 h 6857991"/>
              <a:gd name="connsiteX148" fmla="*/ 614036 w 12188825"/>
              <a:gd name="connsiteY148" fmla="*/ 6592788 h 6857991"/>
              <a:gd name="connsiteX149" fmla="*/ 590077 w 12188825"/>
              <a:gd name="connsiteY149" fmla="*/ 6579276 h 6857991"/>
              <a:gd name="connsiteX150" fmla="*/ 580888 w 12188825"/>
              <a:gd name="connsiteY150" fmla="*/ 6578819 h 6857991"/>
              <a:gd name="connsiteX151" fmla="*/ 585079 w 12188825"/>
              <a:gd name="connsiteY151" fmla="*/ 6526152 h 6857991"/>
              <a:gd name="connsiteX152" fmla="*/ 596890 w 12188825"/>
              <a:gd name="connsiteY152" fmla="*/ 6529543 h 6857991"/>
              <a:gd name="connsiteX153" fmla="*/ 612765 w 12188825"/>
              <a:gd name="connsiteY153" fmla="*/ 6533861 h 6857991"/>
              <a:gd name="connsiteX154" fmla="*/ 632196 w 12188825"/>
              <a:gd name="connsiteY154" fmla="*/ 6547323 h 6857991"/>
              <a:gd name="connsiteX155" fmla="*/ 633467 w 12188825"/>
              <a:gd name="connsiteY155" fmla="*/ 6549990 h 6857991"/>
              <a:gd name="connsiteX156" fmla="*/ 651623 w 12188825"/>
              <a:gd name="connsiteY156" fmla="*/ 6560556 h 6857991"/>
              <a:gd name="connsiteX157" fmla="*/ 684774 w 12188825"/>
              <a:gd name="connsiteY157" fmla="*/ 6567388 h 6857991"/>
              <a:gd name="connsiteX158" fmla="*/ 698363 w 12188825"/>
              <a:gd name="connsiteY158" fmla="*/ 6576913 h 6857991"/>
              <a:gd name="connsiteX159" fmla="*/ 707974 w 12188825"/>
              <a:gd name="connsiteY159" fmla="*/ 6606149 h 6857991"/>
              <a:gd name="connsiteX160" fmla="*/ 717159 w 12188825"/>
              <a:gd name="connsiteY160" fmla="*/ 6631143 h 6857991"/>
              <a:gd name="connsiteX161" fmla="*/ 740527 w 12188825"/>
              <a:gd name="connsiteY161" fmla="*/ 6642573 h 6857991"/>
              <a:gd name="connsiteX162" fmla="*/ 757291 w 12188825"/>
              <a:gd name="connsiteY162" fmla="*/ 6647907 h 6857991"/>
              <a:gd name="connsiteX163" fmla="*/ 757037 w 12188825"/>
              <a:gd name="connsiteY163" fmla="*/ 6647653 h 6857991"/>
              <a:gd name="connsiteX164" fmla="*/ 773674 w 12188825"/>
              <a:gd name="connsiteY164" fmla="*/ 6663400 h 6857991"/>
              <a:gd name="connsiteX165" fmla="*/ 759704 w 12188825"/>
              <a:gd name="connsiteY165" fmla="*/ 6686007 h 6857991"/>
              <a:gd name="connsiteX166" fmla="*/ 754116 w 12188825"/>
              <a:gd name="connsiteY166" fmla="*/ 6696802 h 6857991"/>
              <a:gd name="connsiteX167" fmla="*/ 751726 w 12188825"/>
              <a:gd name="connsiteY167" fmla="*/ 6697830 h 6857991"/>
              <a:gd name="connsiteX168" fmla="*/ 737352 w 12188825"/>
              <a:gd name="connsiteY168" fmla="*/ 6698707 h 6857991"/>
              <a:gd name="connsiteX169" fmla="*/ 675122 w 12188825"/>
              <a:gd name="connsiteY169" fmla="*/ 6692103 h 6857991"/>
              <a:gd name="connsiteX170" fmla="*/ 660713 w 12188825"/>
              <a:gd name="connsiteY170" fmla="*/ 6708194 h 6857991"/>
              <a:gd name="connsiteX171" fmla="*/ 658993 w 12188825"/>
              <a:gd name="connsiteY171" fmla="*/ 6712296 h 6857991"/>
              <a:gd name="connsiteX172" fmla="*/ 629529 w 12188825"/>
              <a:gd name="connsiteY172" fmla="*/ 6736807 h 6857991"/>
              <a:gd name="connsiteX173" fmla="*/ 605286 w 12188825"/>
              <a:gd name="connsiteY173" fmla="*/ 6741785 h 6857991"/>
              <a:gd name="connsiteX174" fmla="*/ 575047 w 12188825"/>
              <a:gd name="connsiteY174" fmla="*/ 6749887 h 6857991"/>
              <a:gd name="connsiteX175" fmla="*/ 558791 w 12188825"/>
              <a:gd name="connsiteY175" fmla="*/ 6744427 h 6857991"/>
              <a:gd name="connsiteX176" fmla="*/ 555742 w 12188825"/>
              <a:gd name="connsiteY176" fmla="*/ 6737949 h 6857991"/>
              <a:gd name="connsiteX177" fmla="*/ 536166 w 12188825"/>
              <a:gd name="connsiteY177" fmla="*/ 6730990 h 6857991"/>
              <a:gd name="connsiteX178" fmla="*/ 528184 w 12188825"/>
              <a:gd name="connsiteY178" fmla="*/ 6723853 h 6857991"/>
              <a:gd name="connsiteX179" fmla="*/ 506085 w 12188825"/>
              <a:gd name="connsiteY179" fmla="*/ 6685118 h 6857991"/>
              <a:gd name="connsiteX180" fmla="*/ 497831 w 12188825"/>
              <a:gd name="connsiteY180" fmla="*/ 6631650 h 6857991"/>
              <a:gd name="connsiteX181" fmla="*/ 502657 w 12188825"/>
              <a:gd name="connsiteY181" fmla="*/ 6609680 h 6857991"/>
              <a:gd name="connsiteX182" fmla="*/ 512944 w 12188825"/>
              <a:gd name="connsiteY182" fmla="*/ 6577930 h 6857991"/>
              <a:gd name="connsiteX183" fmla="*/ 528532 w 12188825"/>
              <a:gd name="connsiteY183" fmla="*/ 6547805 h 6857991"/>
              <a:gd name="connsiteX184" fmla="*/ 533898 w 12188825"/>
              <a:gd name="connsiteY184" fmla="*/ 6542116 h 6857991"/>
              <a:gd name="connsiteX185" fmla="*/ 538609 w 12188825"/>
              <a:gd name="connsiteY185" fmla="*/ 6538103 h 6857991"/>
              <a:gd name="connsiteX186" fmla="*/ 544947 w 12188825"/>
              <a:gd name="connsiteY186" fmla="*/ 6532336 h 6857991"/>
              <a:gd name="connsiteX187" fmla="*/ 551806 w 12188825"/>
              <a:gd name="connsiteY187" fmla="*/ 6527003 h 6857991"/>
              <a:gd name="connsiteX188" fmla="*/ 573093 w 12188825"/>
              <a:gd name="connsiteY188" fmla="*/ 6527599 h 6857991"/>
              <a:gd name="connsiteX189" fmla="*/ 585079 w 12188825"/>
              <a:gd name="connsiteY189" fmla="*/ 6526152 h 6857991"/>
              <a:gd name="connsiteX190" fmla="*/ 851172 w 12188825"/>
              <a:gd name="connsiteY190" fmla="*/ 6503635 h 6857991"/>
              <a:gd name="connsiteX191" fmla="*/ 851299 w 12188825"/>
              <a:gd name="connsiteY191" fmla="*/ 6503761 h 6857991"/>
              <a:gd name="connsiteX192" fmla="*/ 851214 w 12188825"/>
              <a:gd name="connsiteY192" fmla="*/ 6503752 h 6857991"/>
              <a:gd name="connsiteX193" fmla="*/ 1546904 w 12188825"/>
              <a:gd name="connsiteY193" fmla="*/ 6503402 h 6857991"/>
              <a:gd name="connsiteX194" fmla="*/ 1565139 w 12188825"/>
              <a:gd name="connsiteY194" fmla="*/ 6506504 h 6857991"/>
              <a:gd name="connsiteX195" fmla="*/ 1569571 w 12188825"/>
              <a:gd name="connsiteY195" fmla="*/ 6507699 h 6857991"/>
              <a:gd name="connsiteX196" fmla="*/ 1587720 w 12188825"/>
              <a:gd name="connsiteY196" fmla="*/ 6515039 h 6857991"/>
              <a:gd name="connsiteX197" fmla="*/ 1615672 w 12188825"/>
              <a:gd name="connsiteY197" fmla="*/ 6523700 h 6857991"/>
              <a:gd name="connsiteX198" fmla="*/ 1624689 w 12188825"/>
              <a:gd name="connsiteY198" fmla="*/ 6533987 h 6857991"/>
              <a:gd name="connsiteX199" fmla="*/ 1618085 w 12188825"/>
              <a:gd name="connsiteY199" fmla="*/ 6560276 h 6857991"/>
              <a:gd name="connsiteX200" fmla="*/ 1614720 w 12188825"/>
              <a:gd name="connsiteY200" fmla="*/ 6562207 h 6857991"/>
              <a:gd name="connsiteX201" fmla="*/ 1584938 w 12188825"/>
              <a:gd name="connsiteY201" fmla="*/ 6563198 h 6857991"/>
              <a:gd name="connsiteX202" fmla="*/ 1524740 w 12188825"/>
              <a:gd name="connsiteY202" fmla="*/ 6598758 h 6857991"/>
              <a:gd name="connsiteX203" fmla="*/ 1524258 w 12188825"/>
              <a:gd name="connsiteY203" fmla="*/ 6605526 h 6857991"/>
              <a:gd name="connsiteX204" fmla="*/ 1523089 w 12188825"/>
              <a:gd name="connsiteY204" fmla="*/ 6643335 h 6857991"/>
              <a:gd name="connsiteX205" fmla="*/ 1598146 w 12188825"/>
              <a:gd name="connsiteY205" fmla="*/ 6684356 h 6857991"/>
              <a:gd name="connsiteX206" fmla="*/ 1618517 w 12188825"/>
              <a:gd name="connsiteY206" fmla="*/ 6671059 h 6857991"/>
              <a:gd name="connsiteX207" fmla="*/ 1651232 w 12188825"/>
              <a:gd name="connsiteY207" fmla="*/ 6652986 h 6857991"/>
              <a:gd name="connsiteX208" fmla="*/ 1650978 w 12188825"/>
              <a:gd name="connsiteY208" fmla="*/ 6652733 h 6857991"/>
              <a:gd name="connsiteX209" fmla="*/ 1682855 w 12188825"/>
              <a:gd name="connsiteY209" fmla="*/ 6677117 h 6857991"/>
              <a:gd name="connsiteX210" fmla="*/ 1659741 w 12188825"/>
              <a:gd name="connsiteY210" fmla="*/ 6709248 h 6857991"/>
              <a:gd name="connsiteX211" fmla="*/ 1644260 w 12188825"/>
              <a:gd name="connsiteY211" fmla="*/ 6721439 h 6857991"/>
              <a:gd name="connsiteX212" fmla="*/ 1637008 w 12188825"/>
              <a:gd name="connsiteY212" fmla="*/ 6729060 h 6857991"/>
              <a:gd name="connsiteX213" fmla="*/ 1627255 w 12188825"/>
              <a:gd name="connsiteY213" fmla="*/ 6735206 h 6857991"/>
              <a:gd name="connsiteX214" fmla="*/ 1620371 w 12188825"/>
              <a:gd name="connsiteY214" fmla="*/ 6739093 h 6857991"/>
              <a:gd name="connsiteX215" fmla="*/ 1606173 w 12188825"/>
              <a:gd name="connsiteY215" fmla="*/ 6739906 h 6857991"/>
              <a:gd name="connsiteX216" fmla="*/ 1587351 w 12188825"/>
              <a:gd name="connsiteY216" fmla="*/ 6743157 h 6857991"/>
              <a:gd name="connsiteX217" fmla="*/ 1562396 w 12188825"/>
              <a:gd name="connsiteY217" fmla="*/ 6745290 h 6857991"/>
              <a:gd name="connsiteX218" fmla="*/ 1550394 w 12188825"/>
              <a:gd name="connsiteY218" fmla="*/ 6743664 h 6857991"/>
              <a:gd name="connsiteX219" fmla="*/ 1532602 w 12188825"/>
              <a:gd name="connsiteY219" fmla="*/ 6741975 h 6857991"/>
              <a:gd name="connsiteX220" fmla="*/ 1527788 w 12188825"/>
              <a:gd name="connsiteY220" fmla="*/ 6741379 h 6857991"/>
              <a:gd name="connsiteX221" fmla="*/ 1525134 w 12188825"/>
              <a:gd name="connsiteY221" fmla="*/ 6741188 h 6857991"/>
              <a:gd name="connsiteX222" fmla="*/ 1517628 w 12188825"/>
              <a:gd name="connsiteY222" fmla="*/ 6739220 h 6857991"/>
              <a:gd name="connsiteX223" fmla="*/ 1505830 w 12188825"/>
              <a:gd name="connsiteY223" fmla="*/ 6726876 h 6857991"/>
              <a:gd name="connsiteX224" fmla="*/ 1476861 w 12188825"/>
              <a:gd name="connsiteY224" fmla="*/ 6676100 h 6857991"/>
              <a:gd name="connsiteX225" fmla="*/ 1469000 w 12188825"/>
              <a:gd name="connsiteY225" fmla="*/ 6636642 h 6857991"/>
              <a:gd name="connsiteX226" fmla="*/ 1468187 w 12188825"/>
              <a:gd name="connsiteY226" fmla="*/ 6633594 h 6857991"/>
              <a:gd name="connsiteX227" fmla="*/ 1467717 w 12188825"/>
              <a:gd name="connsiteY227" fmla="*/ 6631777 h 6857991"/>
              <a:gd name="connsiteX228" fmla="*/ 1466993 w 12188825"/>
              <a:gd name="connsiteY228" fmla="*/ 6629720 h 6857991"/>
              <a:gd name="connsiteX229" fmla="*/ 1466320 w 12188825"/>
              <a:gd name="connsiteY229" fmla="*/ 6626189 h 6857991"/>
              <a:gd name="connsiteX230" fmla="*/ 1474156 w 12188825"/>
              <a:gd name="connsiteY230" fmla="*/ 6603863 h 6857991"/>
              <a:gd name="connsiteX231" fmla="*/ 1483592 w 12188825"/>
              <a:gd name="connsiteY231" fmla="*/ 6579961 h 6857991"/>
              <a:gd name="connsiteX232" fmla="*/ 1486005 w 12188825"/>
              <a:gd name="connsiteY232" fmla="*/ 6571580 h 6857991"/>
              <a:gd name="connsiteX233" fmla="*/ 1489739 w 12188825"/>
              <a:gd name="connsiteY233" fmla="*/ 6550650 h 6857991"/>
              <a:gd name="connsiteX234" fmla="*/ 1494895 w 12188825"/>
              <a:gd name="connsiteY234" fmla="*/ 6535511 h 6857991"/>
              <a:gd name="connsiteX235" fmla="*/ 1502642 w 12188825"/>
              <a:gd name="connsiteY235" fmla="*/ 6529415 h 6857991"/>
              <a:gd name="connsiteX236" fmla="*/ 1503887 w 12188825"/>
              <a:gd name="connsiteY236" fmla="*/ 6529288 h 6857991"/>
              <a:gd name="connsiteX237" fmla="*/ 1509627 w 12188825"/>
              <a:gd name="connsiteY237" fmla="*/ 6528019 h 6857991"/>
              <a:gd name="connsiteX238" fmla="*/ 1521680 w 12188825"/>
              <a:gd name="connsiteY238" fmla="*/ 6516170 h 6857991"/>
              <a:gd name="connsiteX239" fmla="*/ 1529439 w 12188825"/>
              <a:gd name="connsiteY239" fmla="*/ 6511889 h 6857991"/>
              <a:gd name="connsiteX240" fmla="*/ 1546904 w 12188825"/>
              <a:gd name="connsiteY240" fmla="*/ 6503402 h 6857991"/>
              <a:gd name="connsiteX241" fmla="*/ 5325327 w 12188825"/>
              <a:gd name="connsiteY241" fmla="*/ 6498898 h 6857991"/>
              <a:gd name="connsiteX242" fmla="*/ 5325240 w 12188825"/>
              <a:gd name="connsiteY242" fmla="*/ 6498974 h 6857991"/>
              <a:gd name="connsiteX243" fmla="*/ 5325276 w 12188825"/>
              <a:gd name="connsiteY243" fmla="*/ 6498912 h 6857991"/>
              <a:gd name="connsiteX244" fmla="*/ 11140538 w 12188825"/>
              <a:gd name="connsiteY244" fmla="*/ 6479813 h 6857991"/>
              <a:gd name="connsiteX245" fmla="*/ 11155019 w 12188825"/>
              <a:gd name="connsiteY245" fmla="*/ 6503635 h 6857991"/>
              <a:gd name="connsiteX246" fmla="*/ 11155286 w 12188825"/>
              <a:gd name="connsiteY246" fmla="*/ 6532591 h 6857991"/>
              <a:gd name="connsiteX247" fmla="*/ 11156327 w 12188825"/>
              <a:gd name="connsiteY247" fmla="*/ 6532591 h 6857991"/>
              <a:gd name="connsiteX248" fmla="*/ 11156238 w 12188825"/>
              <a:gd name="connsiteY248" fmla="*/ 6532680 h 6857991"/>
              <a:gd name="connsiteX249" fmla="*/ 11143728 w 12188825"/>
              <a:gd name="connsiteY249" fmla="*/ 6656213 h 6857991"/>
              <a:gd name="connsiteX250" fmla="*/ 11140338 w 12188825"/>
              <a:gd name="connsiteY250" fmla="*/ 6684991 h 6857991"/>
              <a:gd name="connsiteX251" fmla="*/ 11191620 w 12188825"/>
              <a:gd name="connsiteY251" fmla="*/ 6780597 h 6857991"/>
              <a:gd name="connsiteX252" fmla="*/ 11320424 w 12188825"/>
              <a:gd name="connsiteY252" fmla="*/ 6848541 h 6857991"/>
              <a:gd name="connsiteX253" fmla="*/ 11335762 w 12188825"/>
              <a:gd name="connsiteY253" fmla="*/ 6857991 h 6857991"/>
              <a:gd name="connsiteX254" fmla="*/ 11281429 w 12188825"/>
              <a:gd name="connsiteY254" fmla="*/ 6857991 h 6857991"/>
              <a:gd name="connsiteX255" fmla="*/ 11181104 w 12188825"/>
              <a:gd name="connsiteY255" fmla="*/ 6804891 h 6857991"/>
              <a:gd name="connsiteX256" fmla="*/ 11116601 w 12188825"/>
              <a:gd name="connsiteY256" fmla="*/ 6727434 h 6857991"/>
              <a:gd name="connsiteX257" fmla="*/ 11115827 w 12188825"/>
              <a:gd name="connsiteY257" fmla="*/ 6665725 h 6857991"/>
              <a:gd name="connsiteX258" fmla="*/ 11128780 w 12188825"/>
              <a:gd name="connsiteY258" fmla="*/ 6542103 h 6857991"/>
              <a:gd name="connsiteX259" fmla="*/ 11128692 w 12188825"/>
              <a:gd name="connsiteY259" fmla="*/ 6521440 h 6857991"/>
              <a:gd name="connsiteX260" fmla="*/ 11123699 w 12188825"/>
              <a:gd name="connsiteY260" fmla="*/ 6512530 h 6857991"/>
              <a:gd name="connsiteX261" fmla="*/ 11114353 w 12188825"/>
              <a:gd name="connsiteY261" fmla="*/ 6513668 h 6857991"/>
              <a:gd name="connsiteX262" fmla="*/ 11069840 w 12188825"/>
              <a:gd name="connsiteY262" fmla="*/ 6551095 h 6857991"/>
              <a:gd name="connsiteX263" fmla="*/ 10989627 w 12188825"/>
              <a:gd name="connsiteY263" fmla="*/ 6629669 h 6857991"/>
              <a:gd name="connsiteX264" fmla="*/ 10914875 w 12188825"/>
              <a:gd name="connsiteY264" fmla="*/ 6660709 h 6857991"/>
              <a:gd name="connsiteX265" fmla="*/ 10846295 w 12188825"/>
              <a:gd name="connsiteY265" fmla="*/ 6645748 h 6857991"/>
              <a:gd name="connsiteX266" fmla="*/ 10735297 w 12188825"/>
              <a:gd name="connsiteY266" fmla="*/ 6598123 h 6857991"/>
              <a:gd name="connsiteX267" fmla="*/ 10707928 w 12188825"/>
              <a:gd name="connsiteY267" fmla="*/ 6588268 h 6857991"/>
              <a:gd name="connsiteX268" fmla="*/ 10696968 w 12188825"/>
              <a:gd name="connsiteY268" fmla="*/ 6591468 h 6857991"/>
              <a:gd name="connsiteX269" fmla="*/ 10695494 w 12188825"/>
              <a:gd name="connsiteY269" fmla="*/ 6602784 h 6857991"/>
              <a:gd name="connsiteX270" fmla="*/ 10721911 w 12188825"/>
              <a:gd name="connsiteY270" fmla="*/ 6653965 h 6857991"/>
              <a:gd name="connsiteX271" fmla="*/ 10722000 w 12188825"/>
              <a:gd name="connsiteY271" fmla="*/ 6653876 h 6857991"/>
              <a:gd name="connsiteX272" fmla="*/ 10728083 w 12188825"/>
              <a:gd name="connsiteY272" fmla="*/ 6646878 h 6857991"/>
              <a:gd name="connsiteX273" fmla="*/ 10768418 w 12188825"/>
              <a:gd name="connsiteY273" fmla="*/ 6625263 h 6857991"/>
              <a:gd name="connsiteX274" fmla="*/ 10795533 w 12188825"/>
              <a:gd name="connsiteY274" fmla="*/ 6635893 h 6857991"/>
              <a:gd name="connsiteX275" fmla="*/ 10887671 w 12188825"/>
              <a:gd name="connsiteY275" fmla="*/ 6674628 h 6857991"/>
              <a:gd name="connsiteX276" fmla="*/ 10975187 w 12188825"/>
              <a:gd name="connsiteY276" fmla="*/ 6657762 h 6857991"/>
              <a:gd name="connsiteX277" fmla="*/ 11046459 w 12188825"/>
              <a:gd name="connsiteY277" fmla="*/ 6587925 h 6857991"/>
              <a:gd name="connsiteX278" fmla="*/ 11071580 w 12188825"/>
              <a:gd name="connsiteY278" fmla="*/ 6566310 h 6857991"/>
              <a:gd name="connsiteX279" fmla="*/ 11112169 w 12188825"/>
              <a:gd name="connsiteY279" fmla="*/ 6583683 h 6857991"/>
              <a:gd name="connsiteX280" fmla="*/ 11111737 w 12188825"/>
              <a:gd name="connsiteY280" fmla="*/ 6629073 h 6857991"/>
              <a:gd name="connsiteX281" fmla="*/ 11101399 w 12188825"/>
              <a:gd name="connsiteY281" fmla="*/ 6727955 h 6857991"/>
              <a:gd name="connsiteX282" fmla="*/ 11133035 w 12188825"/>
              <a:gd name="connsiteY282" fmla="*/ 6791315 h 6857991"/>
              <a:gd name="connsiteX283" fmla="*/ 11166068 w 12188825"/>
              <a:gd name="connsiteY283" fmla="*/ 6808955 h 6857991"/>
              <a:gd name="connsiteX284" fmla="*/ 11253850 w 12188825"/>
              <a:gd name="connsiteY284" fmla="*/ 6856759 h 6857991"/>
              <a:gd name="connsiteX285" fmla="*/ 11254845 w 12188825"/>
              <a:gd name="connsiteY285" fmla="*/ 6857991 h 6857991"/>
              <a:gd name="connsiteX286" fmla="*/ 11204017 w 12188825"/>
              <a:gd name="connsiteY286" fmla="*/ 6857991 h 6857991"/>
              <a:gd name="connsiteX287" fmla="*/ 11129035 w 12188825"/>
              <a:gd name="connsiteY287" fmla="*/ 6819421 h 6857991"/>
              <a:gd name="connsiteX288" fmla="*/ 11076368 w 12188825"/>
              <a:gd name="connsiteY288" fmla="*/ 6720614 h 6857991"/>
              <a:gd name="connsiteX289" fmla="*/ 11087226 w 12188825"/>
              <a:gd name="connsiteY289" fmla="*/ 6613680 h 6857991"/>
              <a:gd name="connsiteX290" fmla="*/ 11087493 w 12188825"/>
              <a:gd name="connsiteY290" fmla="*/ 6613770 h 6857991"/>
              <a:gd name="connsiteX291" fmla="*/ 11086185 w 12188825"/>
              <a:gd name="connsiteY291" fmla="*/ 6601323 h 6857991"/>
              <a:gd name="connsiteX292" fmla="*/ 11076977 w 12188825"/>
              <a:gd name="connsiteY292" fmla="*/ 6596472 h 6857991"/>
              <a:gd name="connsiteX293" fmla="*/ 11057851 w 12188825"/>
              <a:gd name="connsiteY293" fmla="*/ 6612042 h 6857991"/>
              <a:gd name="connsiteX294" fmla="*/ 10986579 w 12188825"/>
              <a:gd name="connsiteY294" fmla="*/ 6681714 h 6857991"/>
              <a:gd name="connsiteX295" fmla="*/ 10882883 w 12188825"/>
              <a:gd name="connsiteY295" fmla="*/ 6701069 h 6857991"/>
              <a:gd name="connsiteX296" fmla="*/ 10856200 w 12188825"/>
              <a:gd name="connsiteY296" fmla="*/ 6689411 h 6857991"/>
              <a:gd name="connsiteX297" fmla="*/ 10775365 w 12188825"/>
              <a:gd name="connsiteY297" fmla="*/ 6656467 h 6857991"/>
              <a:gd name="connsiteX298" fmla="*/ 10764329 w 12188825"/>
              <a:gd name="connsiteY298" fmla="*/ 6658626 h 6857991"/>
              <a:gd name="connsiteX299" fmla="*/ 10763198 w 12188825"/>
              <a:gd name="connsiteY299" fmla="*/ 6669776 h 6857991"/>
              <a:gd name="connsiteX300" fmla="*/ 10808487 w 12188825"/>
              <a:gd name="connsiteY300" fmla="*/ 6762880 h 6857991"/>
              <a:gd name="connsiteX301" fmla="*/ 10822379 w 12188825"/>
              <a:gd name="connsiteY301" fmla="*/ 6826320 h 6857991"/>
              <a:gd name="connsiteX302" fmla="*/ 10805995 w 12188825"/>
              <a:gd name="connsiteY302" fmla="*/ 6857991 h 6857991"/>
              <a:gd name="connsiteX303" fmla="*/ 10780397 w 12188825"/>
              <a:gd name="connsiteY303" fmla="*/ 6857991 h 6857991"/>
              <a:gd name="connsiteX304" fmla="*/ 10793793 w 12188825"/>
              <a:gd name="connsiteY304" fmla="*/ 6833683 h 6857991"/>
              <a:gd name="connsiteX305" fmla="*/ 10776419 w 12188825"/>
              <a:gd name="connsiteY305" fmla="*/ 6770234 h 6857991"/>
              <a:gd name="connsiteX306" fmla="*/ 10777113 w 12188825"/>
              <a:gd name="connsiteY306" fmla="*/ 6827522 h 6857991"/>
              <a:gd name="connsiteX307" fmla="*/ 10762089 w 12188825"/>
              <a:gd name="connsiteY307" fmla="*/ 6857991 h 6857991"/>
              <a:gd name="connsiteX308" fmla="*/ 10731821 w 12188825"/>
              <a:gd name="connsiteY308" fmla="*/ 6857991 h 6857991"/>
              <a:gd name="connsiteX309" fmla="*/ 10753682 w 12188825"/>
              <a:gd name="connsiteY309" fmla="*/ 6812876 h 6857991"/>
              <a:gd name="connsiteX310" fmla="*/ 10742599 w 12188825"/>
              <a:gd name="connsiteY310" fmla="*/ 6759159 h 6857991"/>
              <a:gd name="connsiteX311" fmla="*/ 10679848 w 12188825"/>
              <a:gd name="connsiteY311" fmla="*/ 6632870 h 6857991"/>
              <a:gd name="connsiteX312" fmla="*/ 10664468 w 12188825"/>
              <a:gd name="connsiteY312" fmla="*/ 6594579 h 6857991"/>
              <a:gd name="connsiteX313" fmla="*/ 10702530 w 12188825"/>
              <a:gd name="connsiteY313" fmla="*/ 6557064 h 6857991"/>
              <a:gd name="connsiteX314" fmla="*/ 10729912 w 12188825"/>
              <a:gd name="connsiteY314" fmla="*/ 6566919 h 6857991"/>
              <a:gd name="connsiteX315" fmla="*/ 10856036 w 12188825"/>
              <a:gd name="connsiteY315" fmla="*/ 6621288 h 6857991"/>
              <a:gd name="connsiteX316" fmla="*/ 10904003 w 12188825"/>
              <a:gd name="connsiteY316" fmla="*/ 6633912 h 6857991"/>
              <a:gd name="connsiteX317" fmla="*/ 10975885 w 12188825"/>
              <a:gd name="connsiteY317" fmla="*/ 6607889 h 6857991"/>
              <a:gd name="connsiteX318" fmla="*/ 11076711 w 12188825"/>
              <a:gd name="connsiteY318" fmla="*/ 6508905 h 6857991"/>
              <a:gd name="connsiteX319" fmla="*/ 11112436 w 12188825"/>
              <a:gd name="connsiteY319" fmla="*/ 6480813 h 6857991"/>
              <a:gd name="connsiteX320" fmla="*/ 11140538 w 12188825"/>
              <a:gd name="connsiteY320" fmla="*/ 6479813 h 6857991"/>
              <a:gd name="connsiteX321" fmla="*/ 1030460 w 12188825"/>
              <a:gd name="connsiteY321" fmla="*/ 6459249 h 6857991"/>
              <a:gd name="connsiteX322" fmla="*/ 1043700 w 12188825"/>
              <a:gd name="connsiteY322" fmla="*/ 6469853 h 6857991"/>
              <a:gd name="connsiteX323" fmla="*/ 1044807 w 12188825"/>
              <a:gd name="connsiteY323" fmla="*/ 6471758 h 6857991"/>
              <a:gd name="connsiteX324" fmla="*/ 1053986 w 12188825"/>
              <a:gd name="connsiteY324" fmla="*/ 6499571 h 6857991"/>
              <a:gd name="connsiteX325" fmla="*/ 1065290 w 12188825"/>
              <a:gd name="connsiteY325" fmla="*/ 6508461 h 6857991"/>
              <a:gd name="connsiteX326" fmla="*/ 1072476 w 12188825"/>
              <a:gd name="connsiteY326" fmla="*/ 6506848 h 6857991"/>
              <a:gd name="connsiteX327" fmla="*/ 1098690 w 12188825"/>
              <a:gd name="connsiteY327" fmla="*/ 6501984 h 6857991"/>
              <a:gd name="connsiteX328" fmla="*/ 1098817 w 12188825"/>
              <a:gd name="connsiteY328" fmla="*/ 6501857 h 6857991"/>
              <a:gd name="connsiteX329" fmla="*/ 1132473 w 12188825"/>
              <a:gd name="connsiteY329" fmla="*/ 6532210 h 6857991"/>
              <a:gd name="connsiteX330" fmla="*/ 1111391 w 12188825"/>
              <a:gd name="connsiteY330" fmla="*/ 6548339 h 6857991"/>
              <a:gd name="connsiteX331" fmla="*/ 1094846 w 12188825"/>
              <a:gd name="connsiteY331" fmla="*/ 6557305 h 6857991"/>
              <a:gd name="connsiteX332" fmla="*/ 1083070 w 12188825"/>
              <a:gd name="connsiteY332" fmla="*/ 6564849 h 6857991"/>
              <a:gd name="connsiteX333" fmla="*/ 1082942 w 12188825"/>
              <a:gd name="connsiteY333" fmla="*/ 6576533 h 6857991"/>
              <a:gd name="connsiteX334" fmla="*/ 1095521 w 12188825"/>
              <a:gd name="connsiteY334" fmla="*/ 6602822 h 6857991"/>
              <a:gd name="connsiteX335" fmla="*/ 1108977 w 12188825"/>
              <a:gd name="connsiteY335" fmla="*/ 6630127 h 6857991"/>
              <a:gd name="connsiteX336" fmla="*/ 1108470 w 12188825"/>
              <a:gd name="connsiteY336" fmla="*/ 6641303 h 6857991"/>
              <a:gd name="connsiteX337" fmla="*/ 1104787 w 12188825"/>
              <a:gd name="connsiteY337" fmla="*/ 6658702 h 6857991"/>
              <a:gd name="connsiteX338" fmla="*/ 1089419 w 12188825"/>
              <a:gd name="connsiteY338" fmla="*/ 6668481 h 6857991"/>
              <a:gd name="connsiteX339" fmla="*/ 1066560 w 12188825"/>
              <a:gd name="connsiteY339" fmla="*/ 6660607 h 6857991"/>
              <a:gd name="connsiteX340" fmla="*/ 1053733 w 12188825"/>
              <a:gd name="connsiteY340" fmla="*/ 6647526 h 6857991"/>
              <a:gd name="connsiteX341" fmla="*/ 1044378 w 12188825"/>
              <a:gd name="connsiteY341" fmla="*/ 6626597 h 6857991"/>
              <a:gd name="connsiteX342" fmla="*/ 1040270 w 12188825"/>
              <a:gd name="connsiteY342" fmla="*/ 6618824 h 6857991"/>
              <a:gd name="connsiteX343" fmla="*/ 1039561 w 12188825"/>
              <a:gd name="connsiteY343" fmla="*/ 6617414 h 6857991"/>
              <a:gd name="connsiteX344" fmla="*/ 1036842 w 12188825"/>
              <a:gd name="connsiteY344" fmla="*/ 6601298 h 6857991"/>
              <a:gd name="connsiteX345" fmla="*/ 1036602 w 12188825"/>
              <a:gd name="connsiteY345" fmla="*/ 6595609 h 6857991"/>
              <a:gd name="connsiteX346" fmla="*/ 1029222 w 12188825"/>
              <a:gd name="connsiteY346" fmla="*/ 6579327 h 6857991"/>
              <a:gd name="connsiteX347" fmla="*/ 1006616 w 12188825"/>
              <a:gd name="connsiteY347" fmla="*/ 6582121 h 6857991"/>
              <a:gd name="connsiteX348" fmla="*/ 997091 w 12188825"/>
              <a:gd name="connsiteY348" fmla="*/ 6583899 h 6857991"/>
              <a:gd name="connsiteX349" fmla="*/ 982867 w 12188825"/>
              <a:gd name="connsiteY349" fmla="*/ 6584280 h 6857991"/>
              <a:gd name="connsiteX350" fmla="*/ 947809 w 12188825"/>
              <a:gd name="connsiteY350" fmla="*/ 6583569 h 6857991"/>
              <a:gd name="connsiteX351" fmla="*/ 929781 w 12188825"/>
              <a:gd name="connsiteY351" fmla="*/ 6576786 h 6857991"/>
              <a:gd name="connsiteX352" fmla="*/ 927368 w 12188825"/>
              <a:gd name="connsiteY352" fmla="*/ 6553799 h 6857991"/>
              <a:gd name="connsiteX353" fmla="*/ 960515 w 12188825"/>
              <a:gd name="connsiteY353" fmla="*/ 6535131 h 6857991"/>
              <a:gd name="connsiteX354" fmla="*/ 971936 w 12188825"/>
              <a:gd name="connsiteY354" fmla="*/ 6532984 h 6857991"/>
              <a:gd name="connsiteX355" fmla="*/ 988836 w 12188825"/>
              <a:gd name="connsiteY355" fmla="*/ 6529670 h 6857991"/>
              <a:gd name="connsiteX356" fmla="*/ 1005219 w 12188825"/>
              <a:gd name="connsiteY356" fmla="*/ 6503889 h 6857991"/>
              <a:gd name="connsiteX357" fmla="*/ 1014288 w 12188825"/>
              <a:gd name="connsiteY357" fmla="*/ 6469561 h 6857991"/>
              <a:gd name="connsiteX358" fmla="*/ 1018554 w 12188825"/>
              <a:gd name="connsiteY358" fmla="*/ 6462741 h 6857991"/>
              <a:gd name="connsiteX359" fmla="*/ 1030460 w 12188825"/>
              <a:gd name="connsiteY359" fmla="*/ 6459249 h 6857991"/>
              <a:gd name="connsiteX360" fmla="*/ 704297 w 12188825"/>
              <a:gd name="connsiteY360" fmla="*/ 6423418 h 6857991"/>
              <a:gd name="connsiteX361" fmla="*/ 720108 w 12188825"/>
              <a:gd name="connsiteY361" fmla="*/ 6425402 h 6857991"/>
              <a:gd name="connsiteX362" fmla="*/ 740655 w 12188825"/>
              <a:gd name="connsiteY362" fmla="*/ 6429759 h 6857991"/>
              <a:gd name="connsiteX363" fmla="*/ 757827 w 12188825"/>
              <a:gd name="connsiteY363" fmla="*/ 6432642 h 6857991"/>
              <a:gd name="connsiteX364" fmla="*/ 790847 w 12188825"/>
              <a:gd name="connsiteY364" fmla="*/ 6468837 h 6857991"/>
              <a:gd name="connsiteX365" fmla="*/ 827931 w 12188825"/>
              <a:gd name="connsiteY365" fmla="*/ 6503126 h 6857991"/>
              <a:gd name="connsiteX366" fmla="*/ 832503 w 12188825"/>
              <a:gd name="connsiteY366" fmla="*/ 6503508 h 6857991"/>
              <a:gd name="connsiteX367" fmla="*/ 840386 w 12188825"/>
              <a:gd name="connsiteY367" fmla="*/ 6502517 h 6857991"/>
              <a:gd name="connsiteX368" fmla="*/ 851214 w 12188825"/>
              <a:gd name="connsiteY368" fmla="*/ 6503752 h 6857991"/>
              <a:gd name="connsiteX369" fmla="*/ 856574 w 12188825"/>
              <a:gd name="connsiteY369" fmla="*/ 6518671 h 6857991"/>
              <a:gd name="connsiteX370" fmla="*/ 857903 w 12188825"/>
              <a:gd name="connsiteY370" fmla="*/ 6525224 h 6857991"/>
              <a:gd name="connsiteX371" fmla="*/ 844822 w 12188825"/>
              <a:gd name="connsiteY371" fmla="*/ 6539957 h 6857991"/>
              <a:gd name="connsiteX372" fmla="*/ 844464 w 12188825"/>
              <a:gd name="connsiteY372" fmla="*/ 6539906 h 6857991"/>
              <a:gd name="connsiteX373" fmla="*/ 834408 w 12188825"/>
              <a:gd name="connsiteY373" fmla="*/ 6543259 h 6857991"/>
              <a:gd name="connsiteX374" fmla="*/ 817771 w 12188825"/>
              <a:gd name="connsiteY374" fmla="*/ 6548847 h 6857991"/>
              <a:gd name="connsiteX375" fmla="*/ 809028 w 12188825"/>
              <a:gd name="connsiteY375" fmla="*/ 6552974 h 6857991"/>
              <a:gd name="connsiteX376" fmla="*/ 807992 w 12188825"/>
              <a:gd name="connsiteY376" fmla="*/ 6554943 h 6857991"/>
              <a:gd name="connsiteX377" fmla="*/ 793514 w 12188825"/>
              <a:gd name="connsiteY377" fmla="*/ 6561800 h 6857991"/>
              <a:gd name="connsiteX378" fmla="*/ 765551 w 12188825"/>
              <a:gd name="connsiteY378" fmla="*/ 6559642 h 6857991"/>
              <a:gd name="connsiteX379" fmla="*/ 759478 w 12188825"/>
              <a:gd name="connsiteY379" fmla="*/ 6561166 h 6857991"/>
              <a:gd name="connsiteX380" fmla="*/ 758680 w 12188825"/>
              <a:gd name="connsiteY380" fmla="*/ 6561344 h 6857991"/>
              <a:gd name="connsiteX381" fmla="*/ 741240 w 12188825"/>
              <a:gd name="connsiteY381" fmla="*/ 6562651 h 6857991"/>
              <a:gd name="connsiteX382" fmla="*/ 737028 w 12188825"/>
              <a:gd name="connsiteY382" fmla="*/ 6545469 h 6857991"/>
              <a:gd name="connsiteX383" fmla="*/ 736999 w 12188825"/>
              <a:gd name="connsiteY383" fmla="*/ 6545163 h 6857991"/>
              <a:gd name="connsiteX384" fmla="*/ 736840 w 12188825"/>
              <a:gd name="connsiteY384" fmla="*/ 6542687 h 6857991"/>
              <a:gd name="connsiteX385" fmla="*/ 733951 w 12188825"/>
              <a:gd name="connsiteY385" fmla="*/ 6532083 h 6857991"/>
              <a:gd name="connsiteX386" fmla="*/ 733382 w 12188825"/>
              <a:gd name="connsiteY386" fmla="*/ 6531371 h 6857991"/>
              <a:gd name="connsiteX387" fmla="*/ 732808 w 12188825"/>
              <a:gd name="connsiteY387" fmla="*/ 6530673 h 6857991"/>
              <a:gd name="connsiteX388" fmla="*/ 728998 w 12188825"/>
              <a:gd name="connsiteY388" fmla="*/ 6520907 h 6857991"/>
              <a:gd name="connsiteX389" fmla="*/ 734713 w 12188825"/>
              <a:gd name="connsiteY389" fmla="*/ 6509096 h 6857991"/>
              <a:gd name="connsiteX390" fmla="*/ 735729 w 12188825"/>
              <a:gd name="connsiteY390" fmla="*/ 6487887 h 6857991"/>
              <a:gd name="connsiteX391" fmla="*/ 717852 w 12188825"/>
              <a:gd name="connsiteY391" fmla="*/ 6477739 h 6857991"/>
              <a:gd name="connsiteX392" fmla="*/ 705376 w 12188825"/>
              <a:gd name="connsiteY392" fmla="*/ 6470869 h 6857991"/>
              <a:gd name="connsiteX393" fmla="*/ 695343 w 12188825"/>
              <a:gd name="connsiteY393" fmla="*/ 6446231 h 6857991"/>
              <a:gd name="connsiteX394" fmla="*/ 696583 w 12188825"/>
              <a:gd name="connsiteY394" fmla="*/ 6440440 h 6857991"/>
              <a:gd name="connsiteX395" fmla="*/ 696867 w 12188825"/>
              <a:gd name="connsiteY395" fmla="*/ 6437341 h 6857991"/>
              <a:gd name="connsiteX396" fmla="*/ 704297 w 12188825"/>
              <a:gd name="connsiteY396" fmla="*/ 6423418 h 6857991"/>
              <a:gd name="connsiteX397" fmla="*/ 1727334 w 12188825"/>
              <a:gd name="connsiteY397" fmla="*/ 6361951 h 6857991"/>
              <a:gd name="connsiteX398" fmla="*/ 1758433 w 12188825"/>
              <a:gd name="connsiteY398" fmla="*/ 6378286 h 6857991"/>
              <a:gd name="connsiteX399" fmla="*/ 1760669 w 12188825"/>
              <a:gd name="connsiteY399" fmla="*/ 6380623 h 6857991"/>
              <a:gd name="connsiteX400" fmla="*/ 1764910 w 12188825"/>
              <a:gd name="connsiteY400" fmla="*/ 6394923 h 6857991"/>
              <a:gd name="connsiteX401" fmla="*/ 1762917 w 12188825"/>
              <a:gd name="connsiteY401" fmla="*/ 6401057 h 6857991"/>
              <a:gd name="connsiteX402" fmla="*/ 1749035 w 12188825"/>
              <a:gd name="connsiteY402" fmla="*/ 6412957 h 6857991"/>
              <a:gd name="connsiteX403" fmla="*/ 1728639 w 12188825"/>
              <a:gd name="connsiteY403" fmla="*/ 6418177 h 6857991"/>
              <a:gd name="connsiteX404" fmla="*/ 1720587 w 12188825"/>
              <a:gd name="connsiteY404" fmla="*/ 6421466 h 6857991"/>
              <a:gd name="connsiteX405" fmla="*/ 1699531 w 12188825"/>
              <a:gd name="connsiteY405" fmla="*/ 6422152 h 6857991"/>
              <a:gd name="connsiteX406" fmla="*/ 1678931 w 12188825"/>
              <a:gd name="connsiteY406" fmla="*/ 6422863 h 6857991"/>
              <a:gd name="connsiteX407" fmla="*/ 1667476 w 12188825"/>
              <a:gd name="connsiteY407" fmla="*/ 6419764 h 6857991"/>
              <a:gd name="connsiteX408" fmla="*/ 1655183 w 12188825"/>
              <a:gd name="connsiteY408" fmla="*/ 6415370 h 6857991"/>
              <a:gd name="connsiteX409" fmla="*/ 1636323 w 12188825"/>
              <a:gd name="connsiteY409" fmla="*/ 6419447 h 6857991"/>
              <a:gd name="connsiteX410" fmla="*/ 1613780 w 12188825"/>
              <a:gd name="connsiteY410" fmla="*/ 6423371 h 6857991"/>
              <a:gd name="connsiteX411" fmla="*/ 1588279 w 12188825"/>
              <a:gd name="connsiteY411" fmla="*/ 6424323 h 6857991"/>
              <a:gd name="connsiteX412" fmla="*/ 1555614 w 12188825"/>
              <a:gd name="connsiteY412" fmla="*/ 6424260 h 6857991"/>
              <a:gd name="connsiteX413" fmla="*/ 1530849 w 12188825"/>
              <a:gd name="connsiteY413" fmla="*/ 6432769 h 6857991"/>
              <a:gd name="connsiteX414" fmla="*/ 1513069 w 12188825"/>
              <a:gd name="connsiteY414" fmla="*/ 6437468 h 6857991"/>
              <a:gd name="connsiteX415" fmla="*/ 1487923 w 12188825"/>
              <a:gd name="connsiteY415" fmla="*/ 6441024 h 6857991"/>
              <a:gd name="connsiteX416" fmla="*/ 1474080 w 12188825"/>
              <a:gd name="connsiteY416" fmla="*/ 6446104 h 6857991"/>
              <a:gd name="connsiteX417" fmla="*/ 1466105 w 12188825"/>
              <a:gd name="connsiteY417" fmla="*/ 6445380 h 6857991"/>
              <a:gd name="connsiteX418" fmla="*/ 1444997 w 12188825"/>
              <a:gd name="connsiteY418" fmla="*/ 6452073 h 6857991"/>
              <a:gd name="connsiteX419" fmla="*/ 1416930 w 12188825"/>
              <a:gd name="connsiteY419" fmla="*/ 6457496 h 6857991"/>
              <a:gd name="connsiteX420" fmla="*/ 1387593 w 12188825"/>
              <a:gd name="connsiteY420" fmla="*/ 6462487 h 6857991"/>
              <a:gd name="connsiteX421" fmla="*/ 1384672 w 12188825"/>
              <a:gd name="connsiteY421" fmla="*/ 6462868 h 6857991"/>
              <a:gd name="connsiteX422" fmla="*/ 1347207 w 12188825"/>
              <a:gd name="connsiteY422" fmla="*/ 6465776 h 6857991"/>
              <a:gd name="connsiteX423" fmla="*/ 1329046 w 12188825"/>
              <a:gd name="connsiteY423" fmla="*/ 6460836 h 6857991"/>
              <a:gd name="connsiteX424" fmla="*/ 1323268 w 12188825"/>
              <a:gd name="connsiteY424" fmla="*/ 6449368 h 6857991"/>
              <a:gd name="connsiteX425" fmla="*/ 1321807 w 12188825"/>
              <a:gd name="connsiteY425" fmla="*/ 6439754 h 6857991"/>
              <a:gd name="connsiteX426" fmla="*/ 1332602 w 12188825"/>
              <a:gd name="connsiteY426" fmla="*/ 6419688 h 6857991"/>
              <a:gd name="connsiteX427" fmla="*/ 1337111 w 12188825"/>
              <a:gd name="connsiteY427" fmla="*/ 6418342 h 6857991"/>
              <a:gd name="connsiteX428" fmla="*/ 1359018 w 12188825"/>
              <a:gd name="connsiteY428" fmla="*/ 6413211 h 6857991"/>
              <a:gd name="connsiteX429" fmla="*/ 1449265 w 12188825"/>
              <a:gd name="connsiteY429" fmla="*/ 6390275 h 6857991"/>
              <a:gd name="connsiteX430" fmla="*/ 1449290 w 12188825"/>
              <a:gd name="connsiteY430" fmla="*/ 6390262 h 6857991"/>
              <a:gd name="connsiteX431" fmla="*/ 1460110 w 12188825"/>
              <a:gd name="connsiteY431" fmla="*/ 6386668 h 6857991"/>
              <a:gd name="connsiteX432" fmla="*/ 1479592 w 12188825"/>
              <a:gd name="connsiteY432" fmla="*/ 6384725 h 6857991"/>
              <a:gd name="connsiteX433" fmla="*/ 1490082 w 12188825"/>
              <a:gd name="connsiteY433" fmla="*/ 6384509 h 6857991"/>
              <a:gd name="connsiteX434" fmla="*/ 1512219 w 12188825"/>
              <a:gd name="connsiteY434" fmla="*/ 6378692 h 6857991"/>
              <a:gd name="connsiteX435" fmla="*/ 1532500 w 12188825"/>
              <a:gd name="connsiteY435" fmla="*/ 6373079 h 6857991"/>
              <a:gd name="connsiteX436" fmla="*/ 1565952 w 12188825"/>
              <a:gd name="connsiteY436" fmla="*/ 6370717 h 6857991"/>
              <a:gd name="connsiteX437" fmla="*/ 1598033 w 12188825"/>
              <a:gd name="connsiteY437" fmla="*/ 6368507 h 6857991"/>
              <a:gd name="connsiteX438" fmla="*/ 1647448 w 12188825"/>
              <a:gd name="connsiteY438" fmla="*/ 6365370 h 6857991"/>
              <a:gd name="connsiteX439" fmla="*/ 1692902 w 12188825"/>
              <a:gd name="connsiteY439" fmla="*/ 6362665 h 6857991"/>
              <a:gd name="connsiteX440" fmla="*/ 1727334 w 12188825"/>
              <a:gd name="connsiteY440" fmla="*/ 6361951 h 6857991"/>
              <a:gd name="connsiteX441" fmla="*/ 8654056 w 12188825"/>
              <a:gd name="connsiteY441" fmla="*/ 6350221 h 6857991"/>
              <a:gd name="connsiteX442" fmla="*/ 8682278 w 12188825"/>
              <a:gd name="connsiteY442" fmla="*/ 6362640 h 6857991"/>
              <a:gd name="connsiteX443" fmla="*/ 8686507 w 12188825"/>
              <a:gd name="connsiteY443" fmla="*/ 6364811 h 6857991"/>
              <a:gd name="connsiteX444" fmla="*/ 8673934 w 12188825"/>
              <a:gd name="connsiteY444" fmla="*/ 6385639 h 6857991"/>
              <a:gd name="connsiteX445" fmla="*/ 8664130 w 12188825"/>
              <a:gd name="connsiteY445" fmla="*/ 6397615 h 6857991"/>
              <a:gd name="connsiteX446" fmla="*/ 8663647 w 12188825"/>
              <a:gd name="connsiteY446" fmla="*/ 6397831 h 6857991"/>
              <a:gd name="connsiteX447" fmla="*/ 8626512 w 12188825"/>
              <a:gd name="connsiteY447" fmla="*/ 6407598 h 6857991"/>
              <a:gd name="connsiteX448" fmla="*/ 8585923 w 12188825"/>
              <a:gd name="connsiteY448" fmla="*/ 6418913 h 6857991"/>
              <a:gd name="connsiteX449" fmla="*/ 8568435 w 12188825"/>
              <a:gd name="connsiteY449" fmla="*/ 6421885 h 6857991"/>
              <a:gd name="connsiteX450" fmla="*/ 8551887 w 12188825"/>
              <a:gd name="connsiteY450" fmla="*/ 6424120 h 6857991"/>
              <a:gd name="connsiteX451" fmla="*/ 8541600 w 12188825"/>
              <a:gd name="connsiteY451" fmla="*/ 6419802 h 6857991"/>
              <a:gd name="connsiteX452" fmla="*/ 8536025 w 12188825"/>
              <a:gd name="connsiteY452" fmla="*/ 6405121 h 6857991"/>
              <a:gd name="connsiteX453" fmla="*/ 8531821 w 12188825"/>
              <a:gd name="connsiteY453" fmla="*/ 6386655 h 6857991"/>
              <a:gd name="connsiteX454" fmla="*/ 8536520 w 12188825"/>
              <a:gd name="connsiteY454" fmla="*/ 6383099 h 6857991"/>
              <a:gd name="connsiteX455" fmla="*/ 8559583 w 12188825"/>
              <a:gd name="connsiteY455" fmla="*/ 6374413 h 6857991"/>
              <a:gd name="connsiteX456" fmla="*/ 8559596 w 12188825"/>
              <a:gd name="connsiteY456" fmla="*/ 6374400 h 6857991"/>
              <a:gd name="connsiteX457" fmla="*/ 8625293 w 12188825"/>
              <a:gd name="connsiteY457" fmla="*/ 6350460 h 6857991"/>
              <a:gd name="connsiteX458" fmla="*/ 8625166 w 12188825"/>
              <a:gd name="connsiteY458" fmla="*/ 6350460 h 6857991"/>
              <a:gd name="connsiteX459" fmla="*/ 8654056 w 12188825"/>
              <a:gd name="connsiteY459" fmla="*/ 6350221 h 6857991"/>
              <a:gd name="connsiteX460" fmla="*/ 3030616 w 12188825"/>
              <a:gd name="connsiteY460" fmla="*/ 6333570 h 6857991"/>
              <a:gd name="connsiteX461" fmla="*/ 3030692 w 12188825"/>
              <a:gd name="connsiteY461" fmla="*/ 6333570 h 6857991"/>
              <a:gd name="connsiteX462" fmla="*/ 3030609 w 12188825"/>
              <a:gd name="connsiteY462" fmla="*/ 6333592 h 6857991"/>
              <a:gd name="connsiteX463" fmla="*/ 5917864 w 12188825"/>
              <a:gd name="connsiteY463" fmla="*/ 6280144 h 6857991"/>
              <a:gd name="connsiteX464" fmla="*/ 5922759 w 12188825"/>
              <a:gd name="connsiteY464" fmla="*/ 6284560 h 6857991"/>
              <a:gd name="connsiteX465" fmla="*/ 5919089 w 12188825"/>
              <a:gd name="connsiteY465" fmla="*/ 6309947 h 6857991"/>
              <a:gd name="connsiteX466" fmla="*/ 5876112 w 12188825"/>
              <a:gd name="connsiteY466" fmla="*/ 6329582 h 6857991"/>
              <a:gd name="connsiteX467" fmla="*/ 5862117 w 12188825"/>
              <a:gd name="connsiteY467" fmla="*/ 6331664 h 6857991"/>
              <a:gd name="connsiteX468" fmla="*/ 5833338 w 12188825"/>
              <a:gd name="connsiteY468" fmla="*/ 6340097 h 6857991"/>
              <a:gd name="connsiteX469" fmla="*/ 5799862 w 12188825"/>
              <a:gd name="connsiteY469" fmla="*/ 6349521 h 6857991"/>
              <a:gd name="connsiteX470" fmla="*/ 5787022 w 12188825"/>
              <a:gd name="connsiteY470" fmla="*/ 6351273 h 6857991"/>
              <a:gd name="connsiteX471" fmla="*/ 5777652 w 12188825"/>
              <a:gd name="connsiteY471" fmla="*/ 6352886 h 6857991"/>
              <a:gd name="connsiteX472" fmla="*/ 5740620 w 12188825"/>
              <a:gd name="connsiteY472" fmla="*/ 6362538 h 6857991"/>
              <a:gd name="connsiteX473" fmla="*/ 5671124 w 12188825"/>
              <a:gd name="connsiteY473" fmla="*/ 6374768 h 6857991"/>
              <a:gd name="connsiteX474" fmla="*/ 5653065 w 12188825"/>
              <a:gd name="connsiteY474" fmla="*/ 6381893 h 6857991"/>
              <a:gd name="connsiteX475" fmla="*/ 5647324 w 12188825"/>
              <a:gd name="connsiteY475" fmla="*/ 6385182 h 6857991"/>
              <a:gd name="connsiteX476" fmla="*/ 5601694 w 12188825"/>
              <a:gd name="connsiteY476" fmla="*/ 6393755 h 6857991"/>
              <a:gd name="connsiteX477" fmla="*/ 5564509 w 12188825"/>
              <a:gd name="connsiteY477" fmla="*/ 6402162 h 6857991"/>
              <a:gd name="connsiteX478" fmla="*/ 5551159 w 12188825"/>
              <a:gd name="connsiteY478" fmla="*/ 6402835 h 6857991"/>
              <a:gd name="connsiteX479" fmla="*/ 5504323 w 12188825"/>
              <a:gd name="connsiteY479" fmla="*/ 6415662 h 6857991"/>
              <a:gd name="connsiteX480" fmla="*/ 5493589 w 12188825"/>
              <a:gd name="connsiteY480" fmla="*/ 6417034 h 6857991"/>
              <a:gd name="connsiteX481" fmla="*/ 5493120 w 12188825"/>
              <a:gd name="connsiteY481" fmla="*/ 6416958 h 6857991"/>
              <a:gd name="connsiteX482" fmla="*/ 5492500 w 12188825"/>
              <a:gd name="connsiteY482" fmla="*/ 6416868 h 6857991"/>
              <a:gd name="connsiteX483" fmla="*/ 5470923 w 12188825"/>
              <a:gd name="connsiteY483" fmla="*/ 6422000 h 6857991"/>
              <a:gd name="connsiteX484" fmla="*/ 5455237 w 12188825"/>
              <a:gd name="connsiteY484" fmla="*/ 6426305 h 6857991"/>
              <a:gd name="connsiteX485" fmla="*/ 5448962 w 12188825"/>
              <a:gd name="connsiteY485" fmla="*/ 6426559 h 6857991"/>
              <a:gd name="connsiteX486" fmla="*/ 5435070 w 12188825"/>
              <a:gd name="connsiteY486" fmla="*/ 6430229 h 6857991"/>
              <a:gd name="connsiteX487" fmla="*/ 5407258 w 12188825"/>
              <a:gd name="connsiteY487" fmla="*/ 6432553 h 6857991"/>
              <a:gd name="connsiteX488" fmla="*/ 5381437 w 12188825"/>
              <a:gd name="connsiteY488" fmla="*/ 6439106 h 6857991"/>
              <a:gd name="connsiteX489" fmla="*/ 5354830 w 12188825"/>
              <a:gd name="connsiteY489" fmla="*/ 6446129 h 6857991"/>
              <a:gd name="connsiteX490" fmla="*/ 5342056 w 12188825"/>
              <a:gd name="connsiteY490" fmla="*/ 6447933 h 6857991"/>
              <a:gd name="connsiteX491" fmla="*/ 5332519 w 12188825"/>
              <a:gd name="connsiteY491" fmla="*/ 6447628 h 6857991"/>
              <a:gd name="connsiteX492" fmla="*/ 5323755 w 12188825"/>
              <a:gd name="connsiteY492" fmla="*/ 6462322 h 6857991"/>
              <a:gd name="connsiteX493" fmla="*/ 5327438 w 12188825"/>
              <a:gd name="connsiteY493" fmla="*/ 6478387 h 6857991"/>
              <a:gd name="connsiteX494" fmla="*/ 5329559 w 12188825"/>
              <a:gd name="connsiteY494" fmla="*/ 6491303 h 6857991"/>
              <a:gd name="connsiteX495" fmla="*/ 5325276 w 12188825"/>
              <a:gd name="connsiteY495" fmla="*/ 6498912 h 6857991"/>
              <a:gd name="connsiteX496" fmla="*/ 5307096 w 12188825"/>
              <a:gd name="connsiteY496" fmla="*/ 6503513 h 6857991"/>
              <a:gd name="connsiteX497" fmla="*/ 5290188 w 12188825"/>
              <a:gd name="connsiteY497" fmla="*/ 6494669 h 6857991"/>
              <a:gd name="connsiteX498" fmla="*/ 5283253 w 12188825"/>
              <a:gd name="connsiteY498" fmla="*/ 6479962 h 6857991"/>
              <a:gd name="connsiteX499" fmla="*/ 5282950 w 12188825"/>
              <a:gd name="connsiteY499" fmla="*/ 6477816 h 6857991"/>
              <a:gd name="connsiteX500" fmla="*/ 5276409 w 12188825"/>
              <a:gd name="connsiteY500" fmla="*/ 6454880 h 6857991"/>
              <a:gd name="connsiteX501" fmla="*/ 5272839 w 12188825"/>
              <a:gd name="connsiteY501" fmla="*/ 6444504 h 6857991"/>
              <a:gd name="connsiteX502" fmla="*/ 5270720 w 12188825"/>
              <a:gd name="connsiteY502" fmla="*/ 6437836 h 6857991"/>
              <a:gd name="connsiteX503" fmla="*/ 5260888 w 12188825"/>
              <a:gd name="connsiteY503" fmla="*/ 6387659 h 6857991"/>
              <a:gd name="connsiteX504" fmla="*/ 5277170 w 12188825"/>
              <a:gd name="connsiteY504" fmla="*/ 6369104 h 6857991"/>
              <a:gd name="connsiteX505" fmla="*/ 5300170 w 12188825"/>
              <a:gd name="connsiteY505" fmla="*/ 6382528 h 6857991"/>
              <a:gd name="connsiteX506" fmla="*/ 5303967 w 12188825"/>
              <a:gd name="connsiteY506" fmla="*/ 6393640 h 6857991"/>
              <a:gd name="connsiteX507" fmla="*/ 5312008 w 12188825"/>
              <a:gd name="connsiteY507" fmla="*/ 6410011 h 6857991"/>
              <a:gd name="connsiteX508" fmla="*/ 5323995 w 12188825"/>
              <a:gd name="connsiteY508" fmla="*/ 6408779 h 6857991"/>
              <a:gd name="connsiteX509" fmla="*/ 5339261 w 12188825"/>
              <a:gd name="connsiteY509" fmla="*/ 6405401 h 6857991"/>
              <a:gd name="connsiteX510" fmla="*/ 5457256 w 12188825"/>
              <a:gd name="connsiteY510" fmla="*/ 6381347 h 6857991"/>
              <a:gd name="connsiteX511" fmla="*/ 5475519 w 12188825"/>
              <a:gd name="connsiteY511" fmla="*/ 6377435 h 6857991"/>
              <a:gd name="connsiteX512" fmla="*/ 5557536 w 12188825"/>
              <a:gd name="connsiteY512" fmla="*/ 6358741 h 6857991"/>
              <a:gd name="connsiteX513" fmla="*/ 5648504 w 12188825"/>
              <a:gd name="connsiteY513" fmla="*/ 6337481 h 6857991"/>
              <a:gd name="connsiteX514" fmla="*/ 5720439 w 12188825"/>
              <a:gd name="connsiteY514" fmla="*/ 6320971 h 6857991"/>
              <a:gd name="connsiteX515" fmla="*/ 5909958 w 12188825"/>
              <a:gd name="connsiteY515" fmla="*/ 6280356 h 6857991"/>
              <a:gd name="connsiteX516" fmla="*/ 5917864 w 12188825"/>
              <a:gd name="connsiteY516" fmla="*/ 6280144 h 6857991"/>
              <a:gd name="connsiteX517" fmla="*/ 8365096 w 12188825"/>
              <a:gd name="connsiteY517" fmla="*/ 6265767 h 6857991"/>
              <a:gd name="connsiteX518" fmla="*/ 8375764 w 12188825"/>
              <a:gd name="connsiteY518" fmla="*/ 6277816 h 6857991"/>
              <a:gd name="connsiteX519" fmla="*/ 8376247 w 12188825"/>
              <a:gd name="connsiteY519" fmla="*/ 6278603 h 6857991"/>
              <a:gd name="connsiteX520" fmla="*/ 8377542 w 12188825"/>
              <a:gd name="connsiteY520" fmla="*/ 6281880 h 6857991"/>
              <a:gd name="connsiteX521" fmla="*/ 8376603 w 12188825"/>
              <a:gd name="connsiteY521" fmla="*/ 6300917 h 6857991"/>
              <a:gd name="connsiteX522" fmla="*/ 8374621 w 12188825"/>
              <a:gd name="connsiteY522" fmla="*/ 6319853 h 6857991"/>
              <a:gd name="connsiteX523" fmla="*/ 8368550 w 12188825"/>
              <a:gd name="connsiteY523" fmla="*/ 6340465 h 6857991"/>
              <a:gd name="connsiteX524" fmla="*/ 8365731 w 12188825"/>
              <a:gd name="connsiteY524" fmla="*/ 6353889 h 6857991"/>
              <a:gd name="connsiteX525" fmla="*/ 8367764 w 12188825"/>
              <a:gd name="connsiteY525" fmla="*/ 6364430 h 6857991"/>
              <a:gd name="connsiteX526" fmla="*/ 8389086 w 12188825"/>
              <a:gd name="connsiteY526" fmla="*/ 6384852 h 6857991"/>
              <a:gd name="connsiteX527" fmla="*/ 8419833 w 12188825"/>
              <a:gd name="connsiteY527" fmla="*/ 6411420 h 6857991"/>
              <a:gd name="connsiteX528" fmla="*/ 8419579 w 12188825"/>
              <a:gd name="connsiteY528" fmla="*/ 6411547 h 6857991"/>
              <a:gd name="connsiteX529" fmla="*/ 8438541 w 12188825"/>
              <a:gd name="connsiteY529" fmla="*/ 6435486 h 6857991"/>
              <a:gd name="connsiteX530" fmla="*/ 8445487 w 12188825"/>
              <a:gd name="connsiteY530" fmla="*/ 6448123 h 6857991"/>
              <a:gd name="connsiteX531" fmla="*/ 8443201 w 12188825"/>
              <a:gd name="connsiteY531" fmla="*/ 6467427 h 6857991"/>
              <a:gd name="connsiteX532" fmla="*/ 8435060 w 12188825"/>
              <a:gd name="connsiteY532" fmla="*/ 6474514 h 6857991"/>
              <a:gd name="connsiteX533" fmla="*/ 8416023 w 12188825"/>
              <a:gd name="connsiteY533" fmla="*/ 6480889 h 6857991"/>
              <a:gd name="connsiteX534" fmla="*/ 8414931 w 12188825"/>
              <a:gd name="connsiteY534" fmla="*/ 6480457 h 6857991"/>
              <a:gd name="connsiteX535" fmla="*/ 8413636 w 12188825"/>
              <a:gd name="connsiteY535" fmla="*/ 6479962 h 6857991"/>
              <a:gd name="connsiteX536" fmla="*/ 8386686 w 12188825"/>
              <a:gd name="connsiteY536" fmla="*/ 6458156 h 6857991"/>
              <a:gd name="connsiteX537" fmla="*/ 8375954 w 12188825"/>
              <a:gd name="connsiteY537" fmla="*/ 6448796 h 6857991"/>
              <a:gd name="connsiteX538" fmla="*/ 8375383 w 12188825"/>
              <a:gd name="connsiteY538" fmla="*/ 6448504 h 6857991"/>
              <a:gd name="connsiteX539" fmla="*/ 8356079 w 12188825"/>
              <a:gd name="connsiteY539" fmla="*/ 6429962 h 6857991"/>
              <a:gd name="connsiteX540" fmla="*/ 8346173 w 12188825"/>
              <a:gd name="connsiteY540" fmla="*/ 6422850 h 6857991"/>
              <a:gd name="connsiteX541" fmla="*/ 8335886 w 12188825"/>
              <a:gd name="connsiteY541" fmla="*/ 6432502 h 6857991"/>
              <a:gd name="connsiteX542" fmla="*/ 8331187 w 12188825"/>
              <a:gd name="connsiteY542" fmla="*/ 6451679 h 6857991"/>
              <a:gd name="connsiteX543" fmla="*/ 8295881 w 12188825"/>
              <a:gd name="connsiteY543" fmla="*/ 6465268 h 6857991"/>
              <a:gd name="connsiteX544" fmla="*/ 8290306 w 12188825"/>
              <a:gd name="connsiteY544" fmla="*/ 6462284 h 6857991"/>
              <a:gd name="connsiteX545" fmla="*/ 8282546 w 12188825"/>
              <a:gd name="connsiteY545" fmla="*/ 6458029 h 6857991"/>
              <a:gd name="connsiteX546" fmla="*/ 8276069 w 12188825"/>
              <a:gd name="connsiteY546" fmla="*/ 6445456 h 6857991"/>
              <a:gd name="connsiteX547" fmla="*/ 8282749 w 12188825"/>
              <a:gd name="connsiteY547" fmla="*/ 6421669 h 6857991"/>
              <a:gd name="connsiteX548" fmla="*/ 8302866 w 12188825"/>
              <a:gd name="connsiteY548" fmla="*/ 6378781 h 6857991"/>
              <a:gd name="connsiteX549" fmla="*/ 8258670 w 12188825"/>
              <a:gd name="connsiteY549" fmla="*/ 6355286 h 6857991"/>
              <a:gd name="connsiteX550" fmla="*/ 8249983 w 12188825"/>
              <a:gd name="connsiteY550" fmla="*/ 6353038 h 6857991"/>
              <a:gd name="connsiteX551" fmla="*/ 8247748 w 12188825"/>
              <a:gd name="connsiteY551" fmla="*/ 6353381 h 6857991"/>
              <a:gd name="connsiteX552" fmla="*/ 8224507 w 12188825"/>
              <a:gd name="connsiteY552" fmla="*/ 6338014 h 6857991"/>
              <a:gd name="connsiteX553" fmla="*/ 8222221 w 12188825"/>
              <a:gd name="connsiteY553" fmla="*/ 6332426 h 6857991"/>
              <a:gd name="connsiteX554" fmla="*/ 8227047 w 12188825"/>
              <a:gd name="connsiteY554" fmla="*/ 6304613 h 6857991"/>
              <a:gd name="connsiteX555" fmla="*/ 8254733 w 12188825"/>
              <a:gd name="connsiteY555" fmla="*/ 6301057 h 6857991"/>
              <a:gd name="connsiteX556" fmla="*/ 8274596 w 12188825"/>
              <a:gd name="connsiteY556" fmla="*/ 6307762 h 6857991"/>
              <a:gd name="connsiteX557" fmla="*/ 8283689 w 12188825"/>
              <a:gd name="connsiteY557" fmla="*/ 6310201 h 6857991"/>
              <a:gd name="connsiteX558" fmla="*/ 8305279 w 12188825"/>
              <a:gd name="connsiteY558" fmla="*/ 6323409 h 6857991"/>
              <a:gd name="connsiteX559" fmla="*/ 8314042 w 12188825"/>
              <a:gd name="connsiteY559" fmla="*/ 6327727 h 6857991"/>
              <a:gd name="connsiteX560" fmla="*/ 8316112 w 12188825"/>
              <a:gd name="connsiteY560" fmla="*/ 6319345 h 6857991"/>
              <a:gd name="connsiteX561" fmla="*/ 8315820 w 12188825"/>
              <a:gd name="connsiteY561" fmla="*/ 6318202 h 6857991"/>
              <a:gd name="connsiteX562" fmla="*/ 8320634 w 12188825"/>
              <a:gd name="connsiteY562" fmla="*/ 6294872 h 6857991"/>
              <a:gd name="connsiteX563" fmla="*/ 8326234 w 12188825"/>
              <a:gd name="connsiteY563" fmla="*/ 6276927 h 6857991"/>
              <a:gd name="connsiteX564" fmla="*/ 8337461 w 12188825"/>
              <a:gd name="connsiteY564" fmla="*/ 6271187 h 6857991"/>
              <a:gd name="connsiteX565" fmla="*/ 8349094 w 12188825"/>
              <a:gd name="connsiteY565" fmla="*/ 6267910 h 6857991"/>
              <a:gd name="connsiteX566" fmla="*/ 8365096 w 12188825"/>
              <a:gd name="connsiteY566" fmla="*/ 6265767 h 6857991"/>
              <a:gd name="connsiteX567" fmla="*/ 6987743 w 12188825"/>
              <a:gd name="connsiteY567" fmla="*/ 6263605 h 6857991"/>
              <a:gd name="connsiteX568" fmla="*/ 7020318 w 12188825"/>
              <a:gd name="connsiteY568" fmla="*/ 6274324 h 6857991"/>
              <a:gd name="connsiteX569" fmla="*/ 7034682 w 12188825"/>
              <a:gd name="connsiteY569" fmla="*/ 6280471 h 6857991"/>
              <a:gd name="connsiteX570" fmla="*/ 7034695 w 12188825"/>
              <a:gd name="connsiteY570" fmla="*/ 6280318 h 6857991"/>
              <a:gd name="connsiteX571" fmla="*/ 7075043 w 12188825"/>
              <a:gd name="connsiteY571" fmla="*/ 6295825 h 6857991"/>
              <a:gd name="connsiteX572" fmla="*/ 7075093 w 12188825"/>
              <a:gd name="connsiteY572" fmla="*/ 6295850 h 6857991"/>
              <a:gd name="connsiteX573" fmla="*/ 7100354 w 12188825"/>
              <a:gd name="connsiteY573" fmla="*/ 6305629 h 6857991"/>
              <a:gd name="connsiteX574" fmla="*/ 7112000 w 12188825"/>
              <a:gd name="connsiteY574" fmla="*/ 6314583 h 6857991"/>
              <a:gd name="connsiteX575" fmla="*/ 7112177 w 12188825"/>
              <a:gd name="connsiteY575" fmla="*/ 6314951 h 6857991"/>
              <a:gd name="connsiteX576" fmla="*/ 7114120 w 12188825"/>
              <a:gd name="connsiteY576" fmla="*/ 6341405 h 6857991"/>
              <a:gd name="connsiteX577" fmla="*/ 7082320 w 12188825"/>
              <a:gd name="connsiteY577" fmla="*/ 6345965 h 6857991"/>
              <a:gd name="connsiteX578" fmla="*/ 7076237 w 12188825"/>
              <a:gd name="connsiteY578" fmla="*/ 6342078 h 6857991"/>
              <a:gd name="connsiteX579" fmla="*/ 7070928 w 12188825"/>
              <a:gd name="connsiteY579" fmla="*/ 6338611 h 6857991"/>
              <a:gd name="connsiteX580" fmla="*/ 7066991 w 12188825"/>
              <a:gd name="connsiteY580" fmla="*/ 6335957 h 6857991"/>
              <a:gd name="connsiteX581" fmla="*/ 7052729 w 12188825"/>
              <a:gd name="connsiteY581" fmla="*/ 6343247 h 6857991"/>
              <a:gd name="connsiteX582" fmla="*/ 7046391 w 12188825"/>
              <a:gd name="connsiteY582" fmla="*/ 6357280 h 6857991"/>
              <a:gd name="connsiteX583" fmla="*/ 7046366 w 12188825"/>
              <a:gd name="connsiteY583" fmla="*/ 6357344 h 6857991"/>
              <a:gd name="connsiteX584" fmla="*/ 7046264 w 12188825"/>
              <a:gd name="connsiteY584" fmla="*/ 6357560 h 6857991"/>
              <a:gd name="connsiteX585" fmla="*/ 7046252 w 12188825"/>
              <a:gd name="connsiteY585" fmla="*/ 6357598 h 6857991"/>
              <a:gd name="connsiteX586" fmla="*/ 7003872 w 12188825"/>
              <a:gd name="connsiteY586" fmla="*/ 6440770 h 6857991"/>
              <a:gd name="connsiteX587" fmla="*/ 6999948 w 12188825"/>
              <a:gd name="connsiteY587" fmla="*/ 6454867 h 6857991"/>
              <a:gd name="connsiteX588" fmla="*/ 6987425 w 12188825"/>
              <a:gd name="connsiteY588" fmla="*/ 6485334 h 6857991"/>
              <a:gd name="connsiteX589" fmla="*/ 6976262 w 12188825"/>
              <a:gd name="connsiteY589" fmla="*/ 6508106 h 6857991"/>
              <a:gd name="connsiteX590" fmla="*/ 6959295 w 12188825"/>
              <a:gd name="connsiteY590" fmla="*/ 6550739 h 6857991"/>
              <a:gd name="connsiteX591" fmla="*/ 6952119 w 12188825"/>
              <a:gd name="connsiteY591" fmla="*/ 6562690 h 6857991"/>
              <a:gd name="connsiteX592" fmla="*/ 6951446 w 12188825"/>
              <a:gd name="connsiteY592" fmla="*/ 6563871 h 6857991"/>
              <a:gd name="connsiteX593" fmla="*/ 6950138 w 12188825"/>
              <a:gd name="connsiteY593" fmla="*/ 6566068 h 6857991"/>
              <a:gd name="connsiteX594" fmla="*/ 6945579 w 12188825"/>
              <a:gd name="connsiteY594" fmla="*/ 6575949 h 6857991"/>
              <a:gd name="connsiteX595" fmla="*/ 6927926 w 12188825"/>
              <a:gd name="connsiteY595" fmla="*/ 6582997 h 6857991"/>
              <a:gd name="connsiteX596" fmla="*/ 6918223 w 12188825"/>
              <a:gd name="connsiteY596" fmla="*/ 6537785 h 6857991"/>
              <a:gd name="connsiteX597" fmla="*/ 6929805 w 12188825"/>
              <a:gd name="connsiteY597" fmla="*/ 6514468 h 6857991"/>
              <a:gd name="connsiteX598" fmla="*/ 6932421 w 12188825"/>
              <a:gd name="connsiteY598" fmla="*/ 6507458 h 6857991"/>
              <a:gd name="connsiteX599" fmla="*/ 6934606 w 12188825"/>
              <a:gd name="connsiteY599" fmla="*/ 6501857 h 6857991"/>
              <a:gd name="connsiteX600" fmla="*/ 6976402 w 12188825"/>
              <a:gd name="connsiteY600" fmla="*/ 6401641 h 6857991"/>
              <a:gd name="connsiteX601" fmla="*/ 6994487 w 12188825"/>
              <a:gd name="connsiteY601" fmla="*/ 6359376 h 6857991"/>
              <a:gd name="connsiteX602" fmla="*/ 6994499 w 12188825"/>
              <a:gd name="connsiteY602" fmla="*/ 6359350 h 6857991"/>
              <a:gd name="connsiteX603" fmla="*/ 7006755 w 12188825"/>
              <a:gd name="connsiteY603" fmla="*/ 6329937 h 6857991"/>
              <a:gd name="connsiteX604" fmla="*/ 6997611 w 12188825"/>
              <a:gd name="connsiteY604" fmla="*/ 6310519 h 6857991"/>
              <a:gd name="connsiteX605" fmla="*/ 6975779 w 12188825"/>
              <a:gd name="connsiteY605" fmla="*/ 6299063 h 6857991"/>
              <a:gd name="connsiteX606" fmla="*/ 6972477 w 12188825"/>
              <a:gd name="connsiteY606" fmla="*/ 6296612 h 6857991"/>
              <a:gd name="connsiteX607" fmla="*/ 6970598 w 12188825"/>
              <a:gd name="connsiteY607" fmla="*/ 6277003 h 6857991"/>
              <a:gd name="connsiteX608" fmla="*/ 6970611 w 12188825"/>
              <a:gd name="connsiteY608" fmla="*/ 6276991 h 6857991"/>
              <a:gd name="connsiteX609" fmla="*/ 6970611 w 12188825"/>
              <a:gd name="connsiteY609" fmla="*/ 6276965 h 6857991"/>
              <a:gd name="connsiteX610" fmla="*/ 6972007 w 12188825"/>
              <a:gd name="connsiteY610" fmla="*/ 6270412 h 6857991"/>
              <a:gd name="connsiteX611" fmla="*/ 6987743 w 12188825"/>
              <a:gd name="connsiteY611" fmla="*/ 6263605 h 6857991"/>
              <a:gd name="connsiteX612" fmla="*/ 3561527 w 12188825"/>
              <a:gd name="connsiteY612" fmla="*/ 6254932 h 6857991"/>
              <a:gd name="connsiteX613" fmla="*/ 3537943 w 12188825"/>
              <a:gd name="connsiteY613" fmla="*/ 6264139 h 6857991"/>
              <a:gd name="connsiteX614" fmla="*/ 3153692 w 12188825"/>
              <a:gd name="connsiteY614" fmla="*/ 6489717 h 6857991"/>
              <a:gd name="connsiteX615" fmla="*/ 3135530 w 12188825"/>
              <a:gd name="connsiteY615" fmla="*/ 6502480 h 6857991"/>
              <a:gd name="connsiteX616" fmla="*/ 3126995 w 12188825"/>
              <a:gd name="connsiteY616" fmla="*/ 6514253 h 6857991"/>
              <a:gd name="connsiteX617" fmla="*/ 3130095 w 12188825"/>
              <a:gd name="connsiteY617" fmla="*/ 6584229 h 6857991"/>
              <a:gd name="connsiteX618" fmla="*/ 3134133 w 12188825"/>
              <a:gd name="connsiteY618" fmla="*/ 6578426 h 6857991"/>
              <a:gd name="connsiteX619" fmla="*/ 3176729 w 12188825"/>
              <a:gd name="connsiteY619" fmla="*/ 6521302 h 6857991"/>
              <a:gd name="connsiteX620" fmla="*/ 3339835 w 12188825"/>
              <a:gd name="connsiteY620" fmla="*/ 6411218 h 6857991"/>
              <a:gd name="connsiteX621" fmla="*/ 3545779 w 12188825"/>
              <a:gd name="connsiteY621" fmla="*/ 6271645 h 6857991"/>
              <a:gd name="connsiteX622" fmla="*/ 3561527 w 12188825"/>
              <a:gd name="connsiteY622" fmla="*/ 6254932 h 6857991"/>
              <a:gd name="connsiteX623" fmla="*/ 8615680 w 12188825"/>
              <a:gd name="connsiteY623" fmla="*/ 6250892 h 6857991"/>
              <a:gd name="connsiteX624" fmla="*/ 8617051 w 12188825"/>
              <a:gd name="connsiteY624" fmla="*/ 6250994 h 6857991"/>
              <a:gd name="connsiteX625" fmla="*/ 8626221 w 12188825"/>
              <a:gd name="connsiteY625" fmla="*/ 6252289 h 6857991"/>
              <a:gd name="connsiteX626" fmla="*/ 8648954 w 12188825"/>
              <a:gd name="connsiteY626" fmla="*/ 6292802 h 6857991"/>
              <a:gd name="connsiteX627" fmla="*/ 8641080 w 12188825"/>
              <a:gd name="connsiteY627" fmla="*/ 6303089 h 6857991"/>
              <a:gd name="connsiteX628" fmla="*/ 8600922 w 12188825"/>
              <a:gd name="connsiteY628" fmla="*/ 6313084 h 6857991"/>
              <a:gd name="connsiteX629" fmla="*/ 8568563 w 12188825"/>
              <a:gd name="connsiteY629" fmla="*/ 6322647 h 6857991"/>
              <a:gd name="connsiteX630" fmla="*/ 8568436 w 12188825"/>
              <a:gd name="connsiteY630" fmla="*/ 6322393 h 6857991"/>
              <a:gd name="connsiteX631" fmla="*/ 8534908 w 12188825"/>
              <a:gd name="connsiteY631" fmla="*/ 6310836 h 6857991"/>
              <a:gd name="connsiteX632" fmla="*/ 8529828 w 12188825"/>
              <a:gd name="connsiteY632" fmla="*/ 6300092 h 6857991"/>
              <a:gd name="connsiteX633" fmla="*/ 8523605 w 12188825"/>
              <a:gd name="connsiteY633" fmla="*/ 6275784 h 6857991"/>
              <a:gd name="connsiteX634" fmla="*/ 8535454 w 12188825"/>
              <a:gd name="connsiteY634" fmla="*/ 6267047 h 6857991"/>
              <a:gd name="connsiteX635" fmla="*/ 8539226 w 12188825"/>
              <a:gd name="connsiteY635" fmla="*/ 6266132 h 6857991"/>
              <a:gd name="connsiteX636" fmla="*/ 8540674 w 12188825"/>
              <a:gd name="connsiteY636" fmla="*/ 6265726 h 6857991"/>
              <a:gd name="connsiteX637" fmla="*/ 8559292 w 12188825"/>
              <a:gd name="connsiteY637" fmla="*/ 6262830 h 6857991"/>
              <a:gd name="connsiteX638" fmla="*/ 8582037 w 12188825"/>
              <a:gd name="connsiteY638" fmla="*/ 6259592 h 6857991"/>
              <a:gd name="connsiteX639" fmla="*/ 8590661 w 12188825"/>
              <a:gd name="connsiteY639" fmla="*/ 6256480 h 6857991"/>
              <a:gd name="connsiteX640" fmla="*/ 8597188 w 12188825"/>
              <a:gd name="connsiteY640" fmla="*/ 6254423 h 6857991"/>
              <a:gd name="connsiteX641" fmla="*/ 8615680 w 12188825"/>
              <a:gd name="connsiteY641" fmla="*/ 6250892 h 6857991"/>
              <a:gd name="connsiteX642" fmla="*/ 6901854 w 12188825"/>
              <a:gd name="connsiteY642" fmla="*/ 6234328 h 6857991"/>
              <a:gd name="connsiteX643" fmla="*/ 6914718 w 12188825"/>
              <a:gd name="connsiteY643" fmla="*/ 6234941 h 6857991"/>
              <a:gd name="connsiteX644" fmla="*/ 6914997 w 12188825"/>
              <a:gd name="connsiteY644" fmla="*/ 6234966 h 6857991"/>
              <a:gd name="connsiteX645" fmla="*/ 6923189 w 12188825"/>
              <a:gd name="connsiteY645" fmla="*/ 6246180 h 6857991"/>
              <a:gd name="connsiteX646" fmla="*/ 6923061 w 12188825"/>
              <a:gd name="connsiteY646" fmla="*/ 6246765 h 6857991"/>
              <a:gd name="connsiteX647" fmla="*/ 6903237 w 12188825"/>
              <a:gd name="connsiteY647" fmla="*/ 6306137 h 6857991"/>
              <a:gd name="connsiteX648" fmla="*/ 6895922 w 12188825"/>
              <a:gd name="connsiteY648" fmla="*/ 6328146 h 6857991"/>
              <a:gd name="connsiteX649" fmla="*/ 6889953 w 12188825"/>
              <a:gd name="connsiteY649" fmla="*/ 6347793 h 6857991"/>
              <a:gd name="connsiteX650" fmla="*/ 6889724 w 12188825"/>
              <a:gd name="connsiteY650" fmla="*/ 6347539 h 6857991"/>
              <a:gd name="connsiteX651" fmla="*/ 6869341 w 12188825"/>
              <a:gd name="connsiteY651" fmla="*/ 6397374 h 6857991"/>
              <a:gd name="connsiteX652" fmla="*/ 6854380 w 12188825"/>
              <a:gd name="connsiteY652" fmla="*/ 6435525 h 6857991"/>
              <a:gd name="connsiteX653" fmla="*/ 6842924 w 12188825"/>
              <a:gd name="connsiteY653" fmla="*/ 6463490 h 6857991"/>
              <a:gd name="connsiteX654" fmla="*/ 6823341 w 12188825"/>
              <a:gd name="connsiteY654" fmla="*/ 6508486 h 6857991"/>
              <a:gd name="connsiteX655" fmla="*/ 6820890 w 12188825"/>
              <a:gd name="connsiteY655" fmla="*/ 6513135 h 6857991"/>
              <a:gd name="connsiteX656" fmla="*/ 6792366 w 12188825"/>
              <a:gd name="connsiteY656" fmla="*/ 6577676 h 6857991"/>
              <a:gd name="connsiteX657" fmla="*/ 6758025 w 12188825"/>
              <a:gd name="connsiteY657" fmla="*/ 6657647 h 6857991"/>
              <a:gd name="connsiteX658" fmla="*/ 6748589 w 12188825"/>
              <a:gd name="connsiteY658" fmla="*/ 6676380 h 6857991"/>
              <a:gd name="connsiteX659" fmla="*/ 6746202 w 12188825"/>
              <a:gd name="connsiteY659" fmla="*/ 6689525 h 6857991"/>
              <a:gd name="connsiteX660" fmla="*/ 6742633 w 12188825"/>
              <a:gd name="connsiteY660" fmla="*/ 6704955 h 6857991"/>
              <a:gd name="connsiteX661" fmla="*/ 6736689 w 12188825"/>
              <a:gd name="connsiteY661" fmla="*/ 6713718 h 6857991"/>
              <a:gd name="connsiteX662" fmla="*/ 6718452 w 12188825"/>
              <a:gd name="connsiteY662" fmla="*/ 6744808 h 6857991"/>
              <a:gd name="connsiteX663" fmla="*/ 6710426 w 12188825"/>
              <a:gd name="connsiteY663" fmla="*/ 6765699 h 6857991"/>
              <a:gd name="connsiteX664" fmla="*/ 6690728 w 12188825"/>
              <a:gd name="connsiteY664" fmla="*/ 6812842 h 6857991"/>
              <a:gd name="connsiteX665" fmla="*/ 6687337 w 12188825"/>
              <a:gd name="connsiteY665" fmla="*/ 6821846 h 6857991"/>
              <a:gd name="connsiteX666" fmla="*/ 6677482 w 12188825"/>
              <a:gd name="connsiteY666" fmla="*/ 6839525 h 6857991"/>
              <a:gd name="connsiteX667" fmla="*/ 6673824 w 12188825"/>
              <a:gd name="connsiteY667" fmla="*/ 6850129 h 6857991"/>
              <a:gd name="connsiteX668" fmla="*/ 6672271 w 12188825"/>
              <a:gd name="connsiteY668" fmla="*/ 6857991 h 6857991"/>
              <a:gd name="connsiteX669" fmla="*/ 6623745 w 12188825"/>
              <a:gd name="connsiteY669" fmla="*/ 6857991 h 6857991"/>
              <a:gd name="connsiteX670" fmla="*/ 6628866 w 12188825"/>
              <a:gd name="connsiteY670" fmla="*/ 6846078 h 6857991"/>
              <a:gd name="connsiteX671" fmla="*/ 6628866 w 12188825"/>
              <a:gd name="connsiteY671" fmla="*/ 6846065 h 6857991"/>
              <a:gd name="connsiteX672" fmla="*/ 6670509 w 12188825"/>
              <a:gd name="connsiteY672" fmla="*/ 6750548 h 6857991"/>
              <a:gd name="connsiteX673" fmla="*/ 6697192 w 12188825"/>
              <a:gd name="connsiteY673" fmla="*/ 6690960 h 6857991"/>
              <a:gd name="connsiteX674" fmla="*/ 6730060 w 12188825"/>
              <a:gd name="connsiteY674" fmla="*/ 6617910 h 6857991"/>
              <a:gd name="connsiteX675" fmla="*/ 6771588 w 12188825"/>
              <a:gd name="connsiteY675" fmla="*/ 6519230 h 6857991"/>
              <a:gd name="connsiteX676" fmla="*/ 6788404 w 12188825"/>
              <a:gd name="connsiteY676" fmla="*/ 6477613 h 6857991"/>
              <a:gd name="connsiteX677" fmla="*/ 6788315 w 12188825"/>
              <a:gd name="connsiteY677" fmla="*/ 6477689 h 6857991"/>
              <a:gd name="connsiteX678" fmla="*/ 6798614 w 12188825"/>
              <a:gd name="connsiteY678" fmla="*/ 6452479 h 6857991"/>
              <a:gd name="connsiteX679" fmla="*/ 6798640 w 12188825"/>
              <a:gd name="connsiteY679" fmla="*/ 6452416 h 6857991"/>
              <a:gd name="connsiteX680" fmla="*/ 6798691 w 12188825"/>
              <a:gd name="connsiteY680" fmla="*/ 6452289 h 6857991"/>
              <a:gd name="connsiteX681" fmla="*/ 6815937 w 12188825"/>
              <a:gd name="connsiteY681" fmla="*/ 6410201 h 6857991"/>
              <a:gd name="connsiteX682" fmla="*/ 6825030 w 12188825"/>
              <a:gd name="connsiteY682" fmla="*/ 6388827 h 6857991"/>
              <a:gd name="connsiteX683" fmla="*/ 6825043 w 12188825"/>
              <a:gd name="connsiteY683" fmla="*/ 6388801 h 6857991"/>
              <a:gd name="connsiteX684" fmla="*/ 6853199 w 12188825"/>
              <a:gd name="connsiteY684" fmla="*/ 6314278 h 6857991"/>
              <a:gd name="connsiteX685" fmla="*/ 6853364 w 12188825"/>
              <a:gd name="connsiteY685" fmla="*/ 6313681 h 6857991"/>
              <a:gd name="connsiteX686" fmla="*/ 6862559 w 12188825"/>
              <a:gd name="connsiteY686" fmla="*/ 6298568 h 6857991"/>
              <a:gd name="connsiteX687" fmla="*/ 6865518 w 12188825"/>
              <a:gd name="connsiteY687" fmla="*/ 6288763 h 6857991"/>
              <a:gd name="connsiteX688" fmla="*/ 6864883 w 12188825"/>
              <a:gd name="connsiteY688" fmla="*/ 6288446 h 6857991"/>
              <a:gd name="connsiteX689" fmla="*/ 6862432 w 12188825"/>
              <a:gd name="connsiteY689" fmla="*/ 6287760 h 6857991"/>
              <a:gd name="connsiteX690" fmla="*/ 6831215 w 12188825"/>
              <a:gd name="connsiteY690" fmla="*/ 6294212 h 6857991"/>
              <a:gd name="connsiteX691" fmla="*/ 6811771 w 12188825"/>
              <a:gd name="connsiteY691" fmla="*/ 6297400 h 6857991"/>
              <a:gd name="connsiteX692" fmla="*/ 6782371 w 12188825"/>
              <a:gd name="connsiteY692" fmla="*/ 6305401 h 6857991"/>
              <a:gd name="connsiteX693" fmla="*/ 6763524 w 12188825"/>
              <a:gd name="connsiteY693" fmla="*/ 6310823 h 6857991"/>
              <a:gd name="connsiteX694" fmla="*/ 6741871 w 12188825"/>
              <a:gd name="connsiteY694" fmla="*/ 6313935 h 6857991"/>
              <a:gd name="connsiteX695" fmla="*/ 6711836 w 12188825"/>
              <a:gd name="connsiteY695" fmla="*/ 6319853 h 6857991"/>
              <a:gd name="connsiteX696" fmla="*/ 6638772 w 12188825"/>
              <a:gd name="connsiteY696" fmla="*/ 6331232 h 6857991"/>
              <a:gd name="connsiteX697" fmla="*/ 6629145 w 12188825"/>
              <a:gd name="connsiteY697" fmla="*/ 6335652 h 6857991"/>
              <a:gd name="connsiteX698" fmla="*/ 6619303 w 12188825"/>
              <a:gd name="connsiteY698" fmla="*/ 6339652 h 6857991"/>
              <a:gd name="connsiteX699" fmla="*/ 6559639 w 12188825"/>
              <a:gd name="connsiteY699" fmla="*/ 6351235 h 6857991"/>
              <a:gd name="connsiteX700" fmla="*/ 6535940 w 12188825"/>
              <a:gd name="connsiteY700" fmla="*/ 6358220 h 6857991"/>
              <a:gd name="connsiteX701" fmla="*/ 6510743 w 12188825"/>
              <a:gd name="connsiteY701" fmla="*/ 6362005 h 6857991"/>
              <a:gd name="connsiteX702" fmla="*/ 6475463 w 12188825"/>
              <a:gd name="connsiteY702" fmla="*/ 6369066 h 6857991"/>
              <a:gd name="connsiteX703" fmla="*/ 6473393 w 12188825"/>
              <a:gd name="connsiteY703" fmla="*/ 6368748 h 6857991"/>
              <a:gd name="connsiteX704" fmla="*/ 6473101 w 12188825"/>
              <a:gd name="connsiteY704" fmla="*/ 6368646 h 6857991"/>
              <a:gd name="connsiteX705" fmla="*/ 6472834 w 12188825"/>
              <a:gd name="connsiteY705" fmla="*/ 6368558 h 6857991"/>
              <a:gd name="connsiteX706" fmla="*/ 6434277 w 12188825"/>
              <a:gd name="connsiteY706" fmla="*/ 6375974 h 6857991"/>
              <a:gd name="connsiteX707" fmla="*/ 6411328 w 12188825"/>
              <a:gd name="connsiteY707" fmla="*/ 6381131 h 6857991"/>
              <a:gd name="connsiteX708" fmla="*/ 6399377 w 12188825"/>
              <a:gd name="connsiteY708" fmla="*/ 6381689 h 6857991"/>
              <a:gd name="connsiteX709" fmla="*/ 6353530 w 12188825"/>
              <a:gd name="connsiteY709" fmla="*/ 6391608 h 6857991"/>
              <a:gd name="connsiteX710" fmla="*/ 6341922 w 12188825"/>
              <a:gd name="connsiteY710" fmla="*/ 6393132 h 6857991"/>
              <a:gd name="connsiteX711" fmla="*/ 6293992 w 12188825"/>
              <a:gd name="connsiteY711" fmla="*/ 6403584 h 6857991"/>
              <a:gd name="connsiteX712" fmla="*/ 6234874 w 12188825"/>
              <a:gd name="connsiteY712" fmla="*/ 6415230 h 6857991"/>
              <a:gd name="connsiteX713" fmla="*/ 6210134 w 12188825"/>
              <a:gd name="connsiteY713" fmla="*/ 6419777 h 6857991"/>
              <a:gd name="connsiteX714" fmla="*/ 6188252 w 12188825"/>
              <a:gd name="connsiteY714" fmla="*/ 6424069 h 6857991"/>
              <a:gd name="connsiteX715" fmla="*/ 6175082 w 12188825"/>
              <a:gd name="connsiteY715" fmla="*/ 6427155 h 6857991"/>
              <a:gd name="connsiteX716" fmla="*/ 6161113 w 12188825"/>
              <a:gd name="connsiteY716" fmla="*/ 6430178 h 6857991"/>
              <a:gd name="connsiteX717" fmla="*/ 6080404 w 12188825"/>
              <a:gd name="connsiteY717" fmla="*/ 6444288 h 6857991"/>
              <a:gd name="connsiteX718" fmla="*/ 6057125 w 12188825"/>
              <a:gd name="connsiteY718" fmla="*/ 6448136 h 6857991"/>
              <a:gd name="connsiteX719" fmla="*/ 6019101 w 12188825"/>
              <a:gd name="connsiteY719" fmla="*/ 6457902 h 6857991"/>
              <a:gd name="connsiteX720" fmla="*/ 6008230 w 12188825"/>
              <a:gd name="connsiteY720" fmla="*/ 6457470 h 6857991"/>
              <a:gd name="connsiteX721" fmla="*/ 5998095 w 12188825"/>
              <a:gd name="connsiteY721" fmla="*/ 6456645 h 6857991"/>
              <a:gd name="connsiteX722" fmla="*/ 5933731 w 12188825"/>
              <a:gd name="connsiteY722" fmla="*/ 6472469 h 6857991"/>
              <a:gd name="connsiteX723" fmla="*/ 5917184 w 12188825"/>
              <a:gd name="connsiteY723" fmla="*/ 6475530 h 6857991"/>
              <a:gd name="connsiteX724" fmla="*/ 5892647 w 12188825"/>
              <a:gd name="connsiteY724" fmla="*/ 6478806 h 6857991"/>
              <a:gd name="connsiteX725" fmla="*/ 5849467 w 12188825"/>
              <a:gd name="connsiteY725" fmla="*/ 6487417 h 6857991"/>
              <a:gd name="connsiteX726" fmla="*/ 5843384 w 12188825"/>
              <a:gd name="connsiteY726" fmla="*/ 6489462 h 6857991"/>
              <a:gd name="connsiteX727" fmla="*/ 5811866 w 12188825"/>
              <a:gd name="connsiteY727" fmla="*/ 6494834 h 6857991"/>
              <a:gd name="connsiteX728" fmla="*/ 5782057 w 12188825"/>
              <a:gd name="connsiteY728" fmla="*/ 6499723 h 6857991"/>
              <a:gd name="connsiteX729" fmla="*/ 5777206 w 12188825"/>
              <a:gd name="connsiteY729" fmla="*/ 6498911 h 6857991"/>
              <a:gd name="connsiteX730" fmla="*/ 5775555 w 12188825"/>
              <a:gd name="connsiteY730" fmla="*/ 6498339 h 6857991"/>
              <a:gd name="connsiteX731" fmla="*/ 5764953 w 12188825"/>
              <a:gd name="connsiteY731" fmla="*/ 6499025 h 6857991"/>
              <a:gd name="connsiteX732" fmla="*/ 5719778 w 12188825"/>
              <a:gd name="connsiteY732" fmla="*/ 6510226 h 6857991"/>
              <a:gd name="connsiteX733" fmla="*/ 5687138 w 12188825"/>
              <a:gd name="connsiteY733" fmla="*/ 6516932 h 6857991"/>
              <a:gd name="connsiteX734" fmla="*/ 5661649 w 12188825"/>
              <a:gd name="connsiteY734" fmla="*/ 6520526 h 6857991"/>
              <a:gd name="connsiteX735" fmla="*/ 5623970 w 12188825"/>
              <a:gd name="connsiteY735" fmla="*/ 6529035 h 6857991"/>
              <a:gd name="connsiteX736" fmla="*/ 5603661 w 12188825"/>
              <a:gd name="connsiteY736" fmla="*/ 6534534 h 6857991"/>
              <a:gd name="connsiteX737" fmla="*/ 5596283 w 12188825"/>
              <a:gd name="connsiteY737" fmla="*/ 6534394 h 6857991"/>
              <a:gd name="connsiteX738" fmla="*/ 5554092 w 12188825"/>
              <a:gd name="connsiteY738" fmla="*/ 6542700 h 6857991"/>
              <a:gd name="connsiteX739" fmla="*/ 5547617 w 12188825"/>
              <a:gd name="connsiteY739" fmla="*/ 6542675 h 6857991"/>
              <a:gd name="connsiteX740" fmla="*/ 5529264 w 12188825"/>
              <a:gd name="connsiteY740" fmla="*/ 6542408 h 6857991"/>
              <a:gd name="connsiteX741" fmla="*/ 5522279 w 12188825"/>
              <a:gd name="connsiteY741" fmla="*/ 6543411 h 6857991"/>
              <a:gd name="connsiteX742" fmla="*/ 5507548 w 12188825"/>
              <a:gd name="connsiteY742" fmla="*/ 6548136 h 6857991"/>
              <a:gd name="connsiteX743" fmla="*/ 5488942 w 12188825"/>
              <a:gd name="connsiteY743" fmla="*/ 6552479 h 6857991"/>
              <a:gd name="connsiteX744" fmla="*/ 5459275 w 12188825"/>
              <a:gd name="connsiteY744" fmla="*/ 6556492 h 6857991"/>
              <a:gd name="connsiteX745" fmla="*/ 5432250 w 12188825"/>
              <a:gd name="connsiteY745" fmla="*/ 6560760 h 6857991"/>
              <a:gd name="connsiteX746" fmla="*/ 5427143 w 12188825"/>
              <a:gd name="connsiteY746" fmla="*/ 6566068 h 6857991"/>
              <a:gd name="connsiteX747" fmla="*/ 5432782 w 12188825"/>
              <a:gd name="connsiteY747" fmla="*/ 6571186 h 6857991"/>
              <a:gd name="connsiteX748" fmla="*/ 5438612 w 12188825"/>
              <a:gd name="connsiteY748" fmla="*/ 6572837 h 6857991"/>
              <a:gd name="connsiteX749" fmla="*/ 5449457 w 12188825"/>
              <a:gd name="connsiteY749" fmla="*/ 6576583 h 6857991"/>
              <a:gd name="connsiteX750" fmla="*/ 5550740 w 12188825"/>
              <a:gd name="connsiteY750" fmla="*/ 6627815 h 6857991"/>
              <a:gd name="connsiteX751" fmla="*/ 5588471 w 12188825"/>
              <a:gd name="connsiteY751" fmla="*/ 6646586 h 6857991"/>
              <a:gd name="connsiteX752" fmla="*/ 5631893 w 12188825"/>
              <a:gd name="connsiteY752" fmla="*/ 6667922 h 6857991"/>
              <a:gd name="connsiteX753" fmla="*/ 5706086 w 12188825"/>
              <a:gd name="connsiteY753" fmla="*/ 6704092 h 6857991"/>
              <a:gd name="connsiteX754" fmla="*/ 5756774 w 12188825"/>
              <a:gd name="connsiteY754" fmla="*/ 6729403 h 6857991"/>
              <a:gd name="connsiteX755" fmla="*/ 5822939 w 12188825"/>
              <a:gd name="connsiteY755" fmla="*/ 6762474 h 6857991"/>
              <a:gd name="connsiteX756" fmla="*/ 5868568 w 12188825"/>
              <a:gd name="connsiteY756" fmla="*/ 6785562 h 6857991"/>
              <a:gd name="connsiteX757" fmla="*/ 5894145 w 12188825"/>
              <a:gd name="connsiteY757" fmla="*/ 6797361 h 6857991"/>
              <a:gd name="connsiteX758" fmla="*/ 5933998 w 12188825"/>
              <a:gd name="connsiteY758" fmla="*/ 6816779 h 6857991"/>
              <a:gd name="connsiteX759" fmla="*/ 6002388 w 12188825"/>
              <a:gd name="connsiteY759" fmla="*/ 6849888 h 6857991"/>
              <a:gd name="connsiteX760" fmla="*/ 6013005 w 12188825"/>
              <a:gd name="connsiteY760" fmla="*/ 6854549 h 6857991"/>
              <a:gd name="connsiteX761" fmla="*/ 6020209 w 12188825"/>
              <a:gd name="connsiteY761" fmla="*/ 6857991 h 6857991"/>
              <a:gd name="connsiteX762" fmla="*/ 5918575 w 12188825"/>
              <a:gd name="connsiteY762" fmla="*/ 6857991 h 6857991"/>
              <a:gd name="connsiteX763" fmla="*/ 5911761 w 12188825"/>
              <a:gd name="connsiteY763" fmla="*/ 6853901 h 6857991"/>
              <a:gd name="connsiteX764" fmla="*/ 5887986 w 12188825"/>
              <a:gd name="connsiteY764" fmla="*/ 6843817 h 6857991"/>
              <a:gd name="connsiteX765" fmla="*/ 5877686 w 12188825"/>
              <a:gd name="connsiteY765" fmla="*/ 6841315 h 6857991"/>
              <a:gd name="connsiteX766" fmla="*/ 5814978 w 12188825"/>
              <a:gd name="connsiteY766" fmla="*/ 6809806 h 6857991"/>
              <a:gd name="connsiteX767" fmla="*/ 5795633 w 12188825"/>
              <a:gd name="connsiteY767" fmla="*/ 6801742 h 6857991"/>
              <a:gd name="connsiteX768" fmla="*/ 5781893 w 12188825"/>
              <a:gd name="connsiteY768" fmla="*/ 6793182 h 6857991"/>
              <a:gd name="connsiteX769" fmla="*/ 5752986 w 12188825"/>
              <a:gd name="connsiteY769" fmla="*/ 6775263 h 6857991"/>
              <a:gd name="connsiteX770" fmla="*/ 5731143 w 12188825"/>
              <a:gd name="connsiteY770" fmla="*/ 6763350 h 6857991"/>
              <a:gd name="connsiteX771" fmla="*/ 5695673 w 12188825"/>
              <a:gd name="connsiteY771" fmla="*/ 6745519 h 6857991"/>
              <a:gd name="connsiteX772" fmla="*/ 5672394 w 12188825"/>
              <a:gd name="connsiteY772" fmla="*/ 6735206 h 6857991"/>
              <a:gd name="connsiteX773" fmla="*/ 5655845 w 12188825"/>
              <a:gd name="connsiteY773" fmla="*/ 6726075 h 6857991"/>
              <a:gd name="connsiteX774" fmla="*/ 5602987 w 12188825"/>
              <a:gd name="connsiteY774" fmla="*/ 6701653 h 6857991"/>
              <a:gd name="connsiteX775" fmla="*/ 5535716 w 12188825"/>
              <a:gd name="connsiteY775" fmla="*/ 6668760 h 6857991"/>
              <a:gd name="connsiteX776" fmla="*/ 5524566 w 12188825"/>
              <a:gd name="connsiteY776" fmla="*/ 6662867 h 6857991"/>
              <a:gd name="connsiteX777" fmla="*/ 5516805 w 12188825"/>
              <a:gd name="connsiteY777" fmla="*/ 6659274 h 6857991"/>
              <a:gd name="connsiteX778" fmla="*/ 5508285 w 12188825"/>
              <a:gd name="connsiteY778" fmla="*/ 6654257 h 6857991"/>
              <a:gd name="connsiteX779" fmla="*/ 5472278 w 12188825"/>
              <a:gd name="connsiteY779" fmla="*/ 6635702 h 6857991"/>
              <a:gd name="connsiteX780" fmla="*/ 5423105 w 12188825"/>
              <a:gd name="connsiteY780" fmla="*/ 6611750 h 6857991"/>
              <a:gd name="connsiteX781" fmla="*/ 5357382 w 12188825"/>
              <a:gd name="connsiteY781" fmla="*/ 6582870 h 6857991"/>
              <a:gd name="connsiteX782" fmla="*/ 5325075 w 12188825"/>
              <a:gd name="connsiteY782" fmla="*/ 6567173 h 6857991"/>
              <a:gd name="connsiteX783" fmla="*/ 5320045 w 12188825"/>
              <a:gd name="connsiteY783" fmla="*/ 6564062 h 6857991"/>
              <a:gd name="connsiteX784" fmla="*/ 5320846 w 12188825"/>
              <a:gd name="connsiteY784" fmla="*/ 6538077 h 6857991"/>
              <a:gd name="connsiteX785" fmla="*/ 5353318 w 12188825"/>
              <a:gd name="connsiteY785" fmla="*/ 6531067 h 6857991"/>
              <a:gd name="connsiteX786" fmla="*/ 5380445 w 12188825"/>
              <a:gd name="connsiteY786" fmla="*/ 6527104 h 6857991"/>
              <a:gd name="connsiteX787" fmla="*/ 5400869 w 12188825"/>
              <a:gd name="connsiteY787" fmla="*/ 6523066 h 6857991"/>
              <a:gd name="connsiteX788" fmla="*/ 5462553 w 12188825"/>
              <a:gd name="connsiteY788" fmla="*/ 6513807 h 6857991"/>
              <a:gd name="connsiteX789" fmla="*/ 5483214 w 12188825"/>
              <a:gd name="connsiteY789" fmla="*/ 6509896 h 6857991"/>
              <a:gd name="connsiteX790" fmla="*/ 5499305 w 12188825"/>
              <a:gd name="connsiteY790" fmla="*/ 6507140 h 6857991"/>
              <a:gd name="connsiteX791" fmla="*/ 5556900 w 12188825"/>
              <a:gd name="connsiteY791" fmla="*/ 6495024 h 6857991"/>
              <a:gd name="connsiteX792" fmla="*/ 5581716 w 12188825"/>
              <a:gd name="connsiteY792" fmla="*/ 6491595 h 6857991"/>
              <a:gd name="connsiteX793" fmla="*/ 5603649 w 12188825"/>
              <a:gd name="connsiteY793" fmla="*/ 6488992 h 6857991"/>
              <a:gd name="connsiteX794" fmla="*/ 5714227 w 12188825"/>
              <a:gd name="connsiteY794" fmla="*/ 6466716 h 6857991"/>
              <a:gd name="connsiteX795" fmla="*/ 5758220 w 12188825"/>
              <a:gd name="connsiteY795" fmla="*/ 6459325 h 6857991"/>
              <a:gd name="connsiteX796" fmla="*/ 5815521 w 12188825"/>
              <a:gd name="connsiteY796" fmla="*/ 6450079 h 6857991"/>
              <a:gd name="connsiteX797" fmla="*/ 5880125 w 12188825"/>
              <a:gd name="connsiteY797" fmla="*/ 6437214 h 6857991"/>
              <a:gd name="connsiteX798" fmla="*/ 5909246 w 12188825"/>
              <a:gd name="connsiteY798" fmla="*/ 6430572 h 6857991"/>
              <a:gd name="connsiteX799" fmla="*/ 5914377 w 12188825"/>
              <a:gd name="connsiteY799" fmla="*/ 6429467 h 6857991"/>
              <a:gd name="connsiteX800" fmla="*/ 5999695 w 12188825"/>
              <a:gd name="connsiteY800" fmla="*/ 6415014 h 6857991"/>
              <a:gd name="connsiteX801" fmla="*/ 6033503 w 12188825"/>
              <a:gd name="connsiteY801" fmla="*/ 6408918 h 6857991"/>
              <a:gd name="connsiteX802" fmla="*/ 6056325 w 12188825"/>
              <a:gd name="connsiteY802" fmla="*/ 6404168 h 6857991"/>
              <a:gd name="connsiteX803" fmla="*/ 6102172 w 12188825"/>
              <a:gd name="connsiteY803" fmla="*/ 6395380 h 6857991"/>
              <a:gd name="connsiteX804" fmla="*/ 6154343 w 12188825"/>
              <a:gd name="connsiteY804" fmla="*/ 6385639 h 6857991"/>
              <a:gd name="connsiteX805" fmla="*/ 6176200 w 12188825"/>
              <a:gd name="connsiteY805" fmla="*/ 6381220 h 6857991"/>
              <a:gd name="connsiteX806" fmla="*/ 6199289 w 12188825"/>
              <a:gd name="connsiteY806" fmla="*/ 6376648 h 6857991"/>
              <a:gd name="connsiteX807" fmla="*/ 6270815 w 12188825"/>
              <a:gd name="connsiteY807" fmla="*/ 6364024 h 6857991"/>
              <a:gd name="connsiteX808" fmla="*/ 6281064 w 12188825"/>
              <a:gd name="connsiteY808" fmla="*/ 6362017 h 6857991"/>
              <a:gd name="connsiteX809" fmla="*/ 6310338 w 12188825"/>
              <a:gd name="connsiteY809" fmla="*/ 6355642 h 6857991"/>
              <a:gd name="connsiteX810" fmla="*/ 6363055 w 12188825"/>
              <a:gd name="connsiteY810" fmla="*/ 6345634 h 6857991"/>
              <a:gd name="connsiteX811" fmla="*/ 6396520 w 12188825"/>
              <a:gd name="connsiteY811" fmla="*/ 6339424 h 6857991"/>
              <a:gd name="connsiteX812" fmla="*/ 6428956 w 12188825"/>
              <a:gd name="connsiteY812" fmla="*/ 6333328 h 6857991"/>
              <a:gd name="connsiteX813" fmla="*/ 6492113 w 12188825"/>
              <a:gd name="connsiteY813" fmla="*/ 6319548 h 6857991"/>
              <a:gd name="connsiteX814" fmla="*/ 6514845 w 12188825"/>
              <a:gd name="connsiteY814" fmla="*/ 6315789 h 6857991"/>
              <a:gd name="connsiteX815" fmla="*/ 6539992 w 12188825"/>
              <a:gd name="connsiteY815" fmla="*/ 6311230 h 6857991"/>
              <a:gd name="connsiteX816" fmla="*/ 6606488 w 12188825"/>
              <a:gd name="connsiteY816" fmla="*/ 6296701 h 6857991"/>
              <a:gd name="connsiteX817" fmla="*/ 6611708 w 12188825"/>
              <a:gd name="connsiteY817" fmla="*/ 6295876 h 6857991"/>
              <a:gd name="connsiteX818" fmla="*/ 6679145 w 12188825"/>
              <a:gd name="connsiteY818" fmla="*/ 6283074 h 6857991"/>
              <a:gd name="connsiteX819" fmla="*/ 6717030 w 12188825"/>
              <a:gd name="connsiteY819" fmla="*/ 6275492 h 6857991"/>
              <a:gd name="connsiteX820" fmla="*/ 6717042 w 12188825"/>
              <a:gd name="connsiteY820" fmla="*/ 6275479 h 6857991"/>
              <a:gd name="connsiteX821" fmla="*/ 6765049 w 12188825"/>
              <a:gd name="connsiteY821" fmla="*/ 6265091 h 6857991"/>
              <a:gd name="connsiteX822" fmla="*/ 6817486 w 12188825"/>
              <a:gd name="connsiteY822" fmla="*/ 6254321 h 6857991"/>
              <a:gd name="connsiteX823" fmla="*/ 6863994 w 12188825"/>
              <a:gd name="connsiteY823" fmla="*/ 6245228 h 6857991"/>
              <a:gd name="connsiteX824" fmla="*/ 6871309 w 12188825"/>
              <a:gd name="connsiteY824" fmla="*/ 6243539 h 6857991"/>
              <a:gd name="connsiteX825" fmla="*/ 6889686 w 12188825"/>
              <a:gd name="connsiteY825" fmla="*/ 6237544 h 6857991"/>
              <a:gd name="connsiteX826" fmla="*/ 6901854 w 12188825"/>
              <a:gd name="connsiteY826" fmla="*/ 6234328 h 6857991"/>
              <a:gd name="connsiteX827" fmla="*/ 1524486 w 12188825"/>
              <a:gd name="connsiteY827" fmla="*/ 6222965 h 6857991"/>
              <a:gd name="connsiteX828" fmla="*/ 1510897 w 12188825"/>
              <a:gd name="connsiteY828" fmla="*/ 6224591 h 6857991"/>
              <a:gd name="connsiteX829" fmla="*/ 1496673 w 12188825"/>
              <a:gd name="connsiteY829" fmla="*/ 6225505 h 6857991"/>
              <a:gd name="connsiteX830" fmla="*/ 1496673 w 12188825"/>
              <a:gd name="connsiteY830" fmla="*/ 6225633 h 6857991"/>
              <a:gd name="connsiteX831" fmla="*/ 1478258 w 12188825"/>
              <a:gd name="connsiteY831" fmla="*/ 6241508 h 6857991"/>
              <a:gd name="connsiteX832" fmla="*/ 1482919 w 12188825"/>
              <a:gd name="connsiteY832" fmla="*/ 6260189 h 6857991"/>
              <a:gd name="connsiteX833" fmla="*/ 1490450 w 12188825"/>
              <a:gd name="connsiteY833" fmla="*/ 6285577 h 6857991"/>
              <a:gd name="connsiteX834" fmla="*/ 1492317 w 12188825"/>
              <a:gd name="connsiteY834" fmla="*/ 6289488 h 6857991"/>
              <a:gd name="connsiteX835" fmla="*/ 1513945 w 12188825"/>
              <a:gd name="connsiteY835" fmla="*/ 6294213 h 6857991"/>
              <a:gd name="connsiteX836" fmla="*/ 1523978 w 12188825"/>
              <a:gd name="connsiteY836" fmla="*/ 6291546 h 6857991"/>
              <a:gd name="connsiteX837" fmla="*/ 1550521 w 12188825"/>
              <a:gd name="connsiteY837" fmla="*/ 6275797 h 6857991"/>
              <a:gd name="connsiteX838" fmla="*/ 1556135 w 12188825"/>
              <a:gd name="connsiteY838" fmla="*/ 6250436 h 6857991"/>
              <a:gd name="connsiteX839" fmla="*/ 1557252 w 12188825"/>
              <a:gd name="connsiteY839" fmla="*/ 6242651 h 6857991"/>
              <a:gd name="connsiteX840" fmla="*/ 1553696 w 12188825"/>
              <a:gd name="connsiteY840" fmla="*/ 6238078 h 6857991"/>
              <a:gd name="connsiteX841" fmla="*/ 1542393 w 12188825"/>
              <a:gd name="connsiteY841" fmla="*/ 6231551 h 6857991"/>
              <a:gd name="connsiteX842" fmla="*/ 1524486 w 12188825"/>
              <a:gd name="connsiteY842" fmla="*/ 6222965 h 6857991"/>
              <a:gd name="connsiteX843" fmla="*/ 8950172 w 12188825"/>
              <a:gd name="connsiteY843" fmla="*/ 6173550 h 6857991"/>
              <a:gd name="connsiteX844" fmla="*/ 8928455 w 12188825"/>
              <a:gd name="connsiteY844" fmla="*/ 6189679 h 6857991"/>
              <a:gd name="connsiteX845" fmla="*/ 8927820 w 12188825"/>
              <a:gd name="connsiteY845" fmla="*/ 6274134 h 6857991"/>
              <a:gd name="connsiteX846" fmla="*/ 8966428 w 12188825"/>
              <a:gd name="connsiteY846" fmla="*/ 6292422 h 6857991"/>
              <a:gd name="connsiteX847" fmla="*/ 8966428 w 12188825"/>
              <a:gd name="connsiteY847" fmla="*/ 6292676 h 6857991"/>
              <a:gd name="connsiteX848" fmla="*/ 9014561 w 12188825"/>
              <a:gd name="connsiteY848" fmla="*/ 6211269 h 6857991"/>
              <a:gd name="connsiteX849" fmla="*/ 9001226 w 12188825"/>
              <a:gd name="connsiteY849" fmla="*/ 6196029 h 6857991"/>
              <a:gd name="connsiteX850" fmla="*/ 8983319 w 12188825"/>
              <a:gd name="connsiteY850" fmla="*/ 6187520 h 6857991"/>
              <a:gd name="connsiteX851" fmla="*/ 8959354 w 12188825"/>
              <a:gd name="connsiteY851" fmla="*/ 6174007 h 6857991"/>
              <a:gd name="connsiteX852" fmla="*/ 8950172 w 12188825"/>
              <a:gd name="connsiteY852" fmla="*/ 6173550 h 6857991"/>
              <a:gd name="connsiteX853" fmla="*/ 6134508 w 12188825"/>
              <a:gd name="connsiteY853" fmla="*/ 6155642 h 6857991"/>
              <a:gd name="connsiteX854" fmla="*/ 6154369 w 12188825"/>
              <a:gd name="connsiteY854" fmla="*/ 6159592 h 6857991"/>
              <a:gd name="connsiteX855" fmla="*/ 6160896 w 12188825"/>
              <a:gd name="connsiteY855" fmla="*/ 6162005 h 6857991"/>
              <a:gd name="connsiteX856" fmla="*/ 6178232 w 12188825"/>
              <a:gd name="connsiteY856" fmla="*/ 6173295 h 6857991"/>
              <a:gd name="connsiteX857" fmla="*/ 6180594 w 12188825"/>
              <a:gd name="connsiteY857" fmla="*/ 6177105 h 6857991"/>
              <a:gd name="connsiteX858" fmla="*/ 6182804 w 12188825"/>
              <a:gd name="connsiteY858" fmla="*/ 6195088 h 6857991"/>
              <a:gd name="connsiteX859" fmla="*/ 6156642 w 12188825"/>
              <a:gd name="connsiteY859" fmla="*/ 6200435 h 6857991"/>
              <a:gd name="connsiteX860" fmla="*/ 6132347 w 12188825"/>
              <a:gd name="connsiteY860" fmla="*/ 6199609 h 6857991"/>
              <a:gd name="connsiteX861" fmla="*/ 6115824 w 12188825"/>
              <a:gd name="connsiteY861" fmla="*/ 6222076 h 6857991"/>
              <a:gd name="connsiteX862" fmla="*/ 6109791 w 12188825"/>
              <a:gd name="connsiteY862" fmla="*/ 6256416 h 6857991"/>
              <a:gd name="connsiteX863" fmla="*/ 6124231 w 12188825"/>
              <a:gd name="connsiteY863" fmla="*/ 6273574 h 6857991"/>
              <a:gd name="connsiteX864" fmla="*/ 6164198 w 12188825"/>
              <a:gd name="connsiteY864" fmla="*/ 6265179 h 6857991"/>
              <a:gd name="connsiteX865" fmla="*/ 6192849 w 12188825"/>
              <a:gd name="connsiteY865" fmla="*/ 6252911 h 6857991"/>
              <a:gd name="connsiteX866" fmla="*/ 6198564 w 12188825"/>
              <a:gd name="connsiteY866" fmla="*/ 6252721 h 6857991"/>
              <a:gd name="connsiteX867" fmla="*/ 6205930 w 12188825"/>
              <a:gd name="connsiteY867" fmla="*/ 6266386 h 6857991"/>
              <a:gd name="connsiteX868" fmla="*/ 6203187 w 12188825"/>
              <a:gd name="connsiteY868" fmla="*/ 6274743 h 6857991"/>
              <a:gd name="connsiteX869" fmla="*/ 6177559 w 12188825"/>
              <a:gd name="connsiteY869" fmla="*/ 6307026 h 6857991"/>
              <a:gd name="connsiteX870" fmla="*/ 6177635 w 12188825"/>
              <a:gd name="connsiteY870" fmla="*/ 6307115 h 6857991"/>
              <a:gd name="connsiteX871" fmla="*/ 6161633 w 12188825"/>
              <a:gd name="connsiteY871" fmla="*/ 6311928 h 6857991"/>
              <a:gd name="connsiteX872" fmla="*/ 6127241 w 12188825"/>
              <a:gd name="connsiteY872" fmla="*/ 6319891 h 6857991"/>
              <a:gd name="connsiteX873" fmla="*/ 6074892 w 12188825"/>
              <a:gd name="connsiteY873" fmla="*/ 6282312 h 6857991"/>
              <a:gd name="connsiteX874" fmla="*/ 6069736 w 12188825"/>
              <a:gd name="connsiteY874" fmla="*/ 6273270 h 6857991"/>
              <a:gd name="connsiteX875" fmla="*/ 6069571 w 12188825"/>
              <a:gd name="connsiteY875" fmla="*/ 6273053 h 6857991"/>
              <a:gd name="connsiteX876" fmla="*/ 6066878 w 12188825"/>
              <a:gd name="connsiteY876" fmla="*/ 6248758 h 6857991"/>
              <a:gd name="connsiteX877" fmla="*/ 6077749 w 12188825"/>
              <a:gd name="connsiteY877" fmla="*/ 6203648 h 6857991"/>
              <a:gd name="connsiteX878" fmla="*/ 6081204 w 12188825"/>
              <a:gd name="connsiteY878" fmla="*/ 6195533 h 6857991"/>
              <a:gd name="connsiteX879" fmla="*/ 6081445 w 12188825"/>
              <a:gd name="connsiteY879" fmla="*/ 6195152 h 6857991"/>
              <a:gd name="connsiteX880" fmla="*/ 6115583 w 12188825"/>
              <a:gd name="connsiteY880" fmla="*/ 6161624 h 6857991"/>
              <a:gd name="connsiteX881" fmla="*/ 6115875 w 12188825"/>
              <a:gd name="connsiteY881" fmla="*/ 6161408 h 6857991"/>
              <a:gd name="connsiteX882" fmla="*/ 6134508 w 12188825"/>
              <a:gd name="connsiteY882" fmla="*/ 6155642 h 6857991"/>
              <a:gd name="connsiteX883" fmla="*/ 0 w 12188825"/>
              <a:gd name="connsiteY883" fmla="*/ 6139434 h 6857991"/>
              <a:gd name="connsiteX884" fmla="*/ 7393 w 12188825"/>
              <a:gd name="connsiteY884" fmla="*/ 6146537 h 6857991"/>
              <a:gd name="connsiteX885" fmla="*/ 7993 w 12188825"/>
              <a:gd name="connsiteY885" fmla="*/ 6148950 h 6857991"/>
              <a:gd name="connsiteX886" fmla="*/ 8764 w 12188825"/>
              <a:gd name="connsiteY886" fmla="*/ 6157675 h 6857991"/>
              <a:gd name="connsiteX887" fmla="*/ 0 w 12188825"/>
              <a:gd name="connsiteY887" fmla="*/ 6172532 h 6857991"/>
              <a:gd name="connsiteX888" fmla="*/ 8954359 w 12188825"/>
              <a:gd name="connsiteY888" fmla="*/ 6120885 h 6857991"/>
              <a:gd name="connsiteX889" fmla="*/ 8966174 w 12188825"/>
              <a:gd name="connsiteY889" fmla="*/ 6124274 h 6857991"/>
              <a:gd name="connsiteX890" fmla="*/ 8982049 w 12188825"/>
              <a:gd name="connsiteY890" fmla="*/ 6128592 h 6857991"/>
              <a:gd name="connsiteX891" fmla="*/ 9001480 w 12188825"/>
              <a:gd name="connsiteY891" fmla="*/ 6142054 h 6857991"/>
              <a:gd name="connsiteX892" fmla="*/ 9002750 w 12188825"/>
              <a:gd name="connsiteY892" fmla="*/ 6144721 h 6857991"/>
              <a:gd name="connsiteX893" fmla="*/ 9020898 w 12188825"/>
              <a:gd name="connsiteY893" fmla="*/ 6155287 h 6857991"/>
              <a:gd name="connsiteX894" fmla="*/ 9054058 w 12188825"/>
              <a:gd name="connsiteY894" fmla="*/ 6162120 h 6857991"/>
              <a:gd name="connsiteX895" fmla="*/ 9067647 w 12188825"/>
              <a:gd name="connsiteY895" fmla="*/ 6171645 h 6857991"/>
              <a:gd name="connsiteX896" fmla="*/ 9077261 w 12188825"/>
              <a:gd name="connsiteY896" fmla="*/ 6200880 h 6857991"/>
              <a:gd name="connsiteX897" fmla="*/ 9086443 w 12188825"/>
              <a:gd name="connsiteY897" fmla="*/ 6225874 h 6857991"/>
              <a:gd name="connsiteX898" fmla="*/ 9109811 w 12188825"/>
              <a:gd name="connsiteY898" fmla="*/ 6237304 h 6857991"/>
              <a:gd name="connsiteX899" fmla="*/ 9126575 w 12188825"/>
              <a:gd name="connsiteY899" fmla="*/ 6242638 h 6857991"/>
              <a:gd name="connsiteX900" fmla="*/ 9126321 w 12188825"/>
              <a:gd name="connsiteY900" fmla="*/ 6242384 h 6857991"/>
              <a:gd name="connsiteX901" fmla="*/ 9142958 w 12188825"/>
              <a:gd name="connsiteY901" fmla="*/ 6258132 h 6857991"/>
              <a:gd name="connsiteX902" fmla="*/ 9128988 w 12188825"/>
              <a:gd name="connsiteY902" fmla="*/ 6280738 h 6857991"/>
              <a:gd name="connsiteX903" fmla="*/ 9123400 w 12188825"/>
              <a:gd name="connsiteY903" fmla="*/ 6291533 h 6857991"/>
              <a:gd name="connsiteX904" fmla="*/ 9121012 w 12188825"/>
              <a:gd name="connsiteY904" fmla="*/ 6292574 h 6857991"/>
              <a:gd name="connsiteX905" fmla="*/ 9106636 w 12188825"/>
              <a:gd name="connsiteY905" fmla="*/ 6293438 h 6857991"/>
              <a:gd name="connsiteX906" fmla="*/ 9044406 w 12188825"/>
              <a:gd name="connsiteY906" fmla="*/ 6286834 h 6857991"/>
              <a:gd name="connsiteX907" fmla="*/ 9029992 w 12188825"/>
              <a:gd name="connsiteY907" fmla="*/ 6302925 h 6857991"/>
              <a:gd name="connsiteX908" fmla="*/ 9028277 w 12188825"/>
              <a:gd name="connsiteY908" fmla="*/ 6307027 h 6857991"/>
              <a:gd name="connsiteX909" fmla="*/ 8998813 w 12188825"/>
              <a:gd name="connsiteY909" fmla="*/ 6331538 h 6857991"/>
              <a:gd name="connsiteX910" fmla="*/ 8974569 w 12188825"/>
              <a:gd name="connsiteY910" fmla="*/ 6336516 h 6857991"/>
              <a:gd name="connsiteX911" fmla="*/ 8944330 w 12188825"/>
              <a:gd name="connsiteY911" fmla="*/ 6344619 h 6857991"/>
              <a:gd name="connsiteX912" fmla="*/ 8928074 w 12188825"/>
              <a:gd name="connsiteY912" fmla="*/ 6339158 h 6857991"/>
              <a:gd name="connsiteX913" fmla="*/ 8925026 w 12188825"/>
              <a:gd name="connsiteY913" fmla="*/ 6332681 h 6857991"/>
              <a:gd name="connsiteX914" fmla="*/ 8905443 w 12188825"/>
              <a:gd name="connsiteY914" fmla="*/ 6325721 h 6857991"/>
              <a:gd name="connsiteX915" fmla="*/ 8897467 w 12188825"/>
              <a:gd name="connsiteY915" fmla="*/ 6318584 h 6857991"/>
              <a:gd name="connsiteX916" fmla="*/ 8875369 w 12188825"/>
              <a:gd name="connsiteY916" fmla="*/ 6279849 h 6857991"/>
              <a:gd name="connsiteX917" fmla="*/ 8867114 w 12188825"/>
              <a:gd name="connsiteY917" fmla="*/ 6226382 h 6857991"/>
              <a:gd name="connsiteX918" fmla="*/ 8871940 w 12188825"/>
              <a:gd name="connsiteY918" fmla="*/ 6204411 h 6857991"/>
              <a:gd name="connsiteX919" fmla="*/ 8882227 w 12188825"/>
              <a:gd name="connsiteY919" fmla="*/ 6172661 h 6857991"/>
              <a:gd name="connsiteX920" fmla="*/ 8897810 w 12188825"/>
              <a:gd name="connsiteY920" fmla="*/ 6142537 h 6857991"/>
              <a:gd name="connsiteX921" fmla="*/ 8903182 w 12188825"/>
              <a:gd name="connsiteY921" fmla="*/ 6136847 h 6857991"/>
              <a:gd name="connsiteX922" fmla="*/ 8907894 w 12188825"/>
              <a:gd name="connsiteY922" fmla="*/ 6132834 h 6857991"/>
              <a:gd name="connsiteX923" fmla="*/ 8914231 w 12188825"/>
              <a:gd name="connsiteY923" fmla="*/ 6127068 h 6857991"/>
              <a:gd name="connsiteX924" fmla="*/ 8921089 w 12188825"/>
              <a:gd name="connsiteY924" fmla="*/ 6121734 h 6857991"/>
              <a:gd name="connsiteX925" fmla="*/ 8942374 w 12188825"/>
              <a:gd name="connsiteY925" fmla="*/ 6122344 h 6857991"/>
              <a:gd name="connsiteX926" fmla="*/ 8954359 w 12188825"/>
              <a:gd name="connsiteY926" fmla="*/ 6120885 h 6857991"/>
              <a:gd name="connsiteX927" fmla="*/ 9220454 w 12188825"/>
              <a:gd name="connsiteY927" fmla="*/ 6098366 h 6857991"/>
              <a:gd name="connsiteX928" fmla="*/ 9220581 w 12188825"/>
              <a:gd name="connsiteY928" fmla="*/ 6098492 h 6857991"/>
              <a:gd name="connsiteX929" fmla="*/ 9220496 w 12188825"/>
              <a:gd name="connsiteY929" fmla="*/ 6098483 h 6857991"/>
              <a:gd name="connsiteX930" fmla="*/ 9916186 w 12188825"/>
              <a:gd name="connsiteY930" fmla="*/ 6098133 h 6857991"/>
              <a:gd name="connsiteX931" fmla="*/ 9934422 w 12188825"/>
              <a:gd name="connsiteY931" fmla="*/ 6101236 h 6857991"/>
              <a:gd name="connsiteX932" fmla="*/ 9938854 w 12188825"/>
              <a:gd name="connsiteY932" fmla="*/ 6102430 h 6857991"/>
              <a:gd name="connsiteX933" fmla="*/ 9957003 w 12188825"/>
              <a:gd name="connsiteY933" fmla="*/ 6109770 h 6857991"/>
              <a:gd name="connsiteX934" fmla="*/ 9984955 w 12188825"/>
              <a:gd name="connsiteY934" fmla="*/ 6118432 h 6857991"/>
              <a:gd name="connsiteX935" fmla="*/ 9993972 w 12188825"/>
              <a:gd name="connsiteY935" fmla="*/ 6128719 h 6857991"/>
              <a:gd name="connsiteX936" fmla="*/ 9987368 w 12188825"/>
              <a:gd name="connsiteY936" fmla="*/ 6155008 h 6857991"/>
              <a:gd name="connsiteX937" fmla="*/ 9984003 w 12188825"/>
              <a:gd name="connsiteY937" fmla="*/ 6156951 h 6857991"/>
              <a:gd name="connsiteX938" fmla="*/ 9954221 w 12188825"/>
              <a:gd name="connsiteY938" fmla="*/ 6157929 h 6857991"/>
              <a:gd name="connsiteX939" fmla="*/ 9894023 w 12188825"/>
              <a:gd name="connsiteY939" fmla="*/ 6193489 h 6857991"/>
              <a:gd name="connsiteX940" fmla="*/ 9893541 w 12188825"/>
              <a:gd name="connsiteY940" fmla="*/ 6200258 h 6857991"/>
              <a:gd name="connsiteX941" fmla="*/ 9892372 w 12188825"/>
              <a:gd name="connsiteY941" fmla="*/ 6238066 h 6857991"/>
              <a:gd name="connsiteX942" fmla="*/ 9967429 w 12188825"/>
              <a:gd name="connsiteY942" fmla="*/ 6279087 h 6857991"/>
              <a:gd name="connsiteX943" fmla="*/ 9987800 w 12188825"/>
              <a:gd name="connsiteY943" fmla="*/ 6265790 h 6857991"/>
              <a:gd name="connsiteX944" fmla="*/ 10020516 w 12188825"/>
              <a:gd name="connsiteY944" fmla="*/ 6247718 h 6857991"/>
              <a:gd name="connsiteX945" fmla="*/ 10020262 w 12188825"/>
              <a:gd name="connsiteY945" fmla="*/ 6247464 h 6857991"/>
              <a:gd name="connsiteX946" fmla="*/ 10052139 w 12188825"/>
              <a:gd name="connsiteY946" fmla="*/ 6271848 h 6857991"/>
              <a:gd name="connsiteX947" fmla="*/ 10029025 w 12188825"/>
              <a:gd name="connsiteY947" fmla="*/ 6303979 h 6857991"/>
              <a:gd name="connsiteX948" fmla="*/ 10013543 w 12188825"/>
              <a:gd name="connsiteY948" fmla="*/ 6316171 h 6857991"/>
              <a:gd name="connsiteX949" fmla="*/ 10006291 w 12188825"/>
              <a:gd name="connsiteY949" fmla="*/ 6323791 h 6857991"/>
              <a:gd name="connsiteX950" fmla="*/ 9996538 w 12188825"/>
              <a:gd name="connsiteY950" fmla="*/ 6329937 h 6857991"/>
              <a:gd name="connsiteX951" fmla="*/ 9989654 w 12188825"/>
              <a:gd name="connsiteY951" fmla="*/ 6333824 h 6857991"/>
              <a:gd name="connsiteX952" fmla="*/ 9975456 w 12188825"/>
              <a:gd name="connsiteY952" fmla="*/ 6334636 h 6857991"/>
              <a:gd name="connsiteX953" fmla="*/ 9956634 w 12188825"/>
              <a:gd name="connsiteY953" fmla="*/ 6337888 h 6857991"/>
              <a:gd name="connsiteX954" fmla="*/ 9931679 w 12188825"/>
              <a:gd name="connsiteY954" fmla="*/ 6340034 h 6857991"/>
              <a:gd name="connsiteX955" fmla="*/ 9919678 w 12188825"/>
              <a:gd name="connsiteY955" fmla="*/ 6338396 h 6857991"/>
              <a:gd name="connsiteX956" fmla="*/ 9901885 w 12188825"/>
              <a:gd name="connsiteY956" fmla="*/ 6336707 h 6857991"/>
              <a:gd name="connsiteX957" fmla="*/ 9897071 w 12188825"/>
              <a:gd name="connsiteY957" fmla="*/ 6336110 h 6857991"/>
              <a:gd name="connsiteX958" fmla="*/ 9894417 w 12188825"/>
              <a:gd name="connsiteY958" fmla="*/ 6335932 h 6857991"/>
              <a:gd name="connsiteX959" fmla="*/ 9886912 w 12188825"/>
              <a:gd name="connsiteY959" fmla="*/ 6333951 h 6857991"/>
              <a:gd name="connsiteX960" fmla="*/ 9875113 w 12188825"/>
              <a:gd name="connsiteY960" fmla="*/ 6321619 h 6857991"/>
              <a:gd name="connsiteX961" fmla="*/ 9846144 w 12188825"/>
              <a:gd name="connsiteY961" fmla="*/ 6270832 h 6857991"/>
              <a:gd name="connsiteX962" fmla="*/ 9838283 w 12188825"/>
              <a:gd name="connsiteY962" fmla="*/ 6231386 h 6857991"/>
              <a:gd name="connsiteX963" fmla="*/ 9837470 w 12188825"/>
              <a:gd name="connsiteY963" fmla="*/ 6228325 h 6857991"/>
              <a:gd name="connsiteX964" fmla="*/ 9837001 w 12188825"/>
              <a:gd name="connsiteY964" fmla="*/ 6226509 h 6857991"/>
              <a:gd name="connsiteX965" fmla="*/ 9836277 w 12188825"/>
              <a:gd name="connsiteY965" fmla="*/ 6224464 h 6857991"/>
              <a:gd name="connsiteX966" fmla="*/ 9835603 w 12188825"/>
              <a:gd name="connsiteY966" fmla="*/ 6220921 h 6857991"/>
              <a:gd name="connsiteX967" fmla="*/ 9843439 w 12188825"/>
              <a:gd name="connsiteY967" fmla="*/ 6198607 h 6857991"/>
              <a:gd name="connsiteX968" fmla="*/ 9852876 w 12188825"/>
              <a:gd name="connsiteY968" fmla="*/ 6174693 h 6857991"/>
              <a:gd name="connsiteX969" fmla="*/ 9855289 w 12188825"/>
              <a:gd name="connsiteY969" fmla="*/ 6166311 h 6857991"/>
              <a:gd name="connsiteX970" fmla="*/ 9859023 w 12188825"/>
              <a:gd name="connsiteY970" fmla="*/ 6145394 h 6857991"/>
              <a:gd name="connsiteX971" fmla="*/ 9864178 w 12188825"/>
              <a:gd name="connsiteY971" fmla="*/ 6130243 h 6857991"/>
              <a:gd name="connsiteX972" fmla="*/ 9871926 w 12188825"/>
              <a:gd name="connsiteY972" fmla="*/ 6124147 h 6857991"/>
              <a:gd name="connsiteX973" fmla="*/ 9873170 w 12188825"/>
              <a:gd name="connsiteY973" fmla="*/ 6124033 h 6857991"/>
              <a:gd name="connsiteX974" fmla="*/ 9878910 w 12188825"/>
              <a:gd name="connsiteY974" fmla="*/ 6122750 h 6857991"/>
              <a:gd name="connsiteX975" fmla="*/ 9890962 w 12188825"/>
              <a:gd name="connsiteY975" fmla="*/ 6110901 h 6857991"/>
              <a:gd name="connsiteX976" fmla="*/ 9898722 w 12188825"/>
              <a:gd name="connsiteY976" fmla="*/ 6106621 h 6857991"/>
              <a:gd name="connsiteX977" fmla="*/ 9916186 w 12188825"/>
              <a:gd name="connsiteY977" fmla="*/ 6098133 h 6857991"/>
              <a:gd name="connsiteX978" fmla="*/ 6873214 w 12188825"/>
              <a:gd name="connsiteY978" fmla="*/ 6061040 h 6857991"/>
              <a:gd name="connsiteX979" fmla="*/ 6893191 w 12188825"/>
              <a:gd name="connsiteY979" fmla="*/ 6075849 h 6857991"/>
              <a:gd name="connsiteX980" fmla="*/ 6917753 w 12188825"/>
              <a:gd name="connsiteY980" fmla="*/ 6165383 h 6857991"/>
              <a:gd name="connsiteX981" fmla="*/ 6906691 w 12188825"/>
              <a:gd name="connsiteY981" fmla="*/ 6207281 h 6857991"/>
              <a:gd name="connsiteX982" fmla="*/ 6891946 w 12188825"/>
              <a:gd name="connsiteY982" fmla="*/ 6205643 h 6857991"/>
              <a:gd name="connsiteX983" fmla="*/ 6891311 w 12188825"/>
              <a:gd name="connsiteY983" fmla="*/ 6204652 h 6857991"/>
              <a:gd name="connsiteX984" fmla="*/ 6890651 w 12188825"/>
              <a:gd name="connsiteY984" fmla="*/ 6203598 h 6857991"/>
              <a:gd name="connsiteX985" fmla="*/ 6888835 w 12188825"/>
              <a:gd name="connsiteY985" fmla="*/ 6200753 h 6857991"/>
              <a:gd name="connsiteX986" fmla="*/ 6888797 w 12188825"/>
              <a:gd name="connsiteY986" fmla="*/ 6200702 h 6857991"/>
              <a:gd name="connsiteX987" fmla="*/ 6869683 w 12188825"/>
              <a:gd name="connsiteY987" fmla="*/ 6158475 h 6857991"/>
              <a:gd name="connsiteX988" fmla="*/ 6851116 w 12188825"/>
              <a:gd name="connsiteY988" fmla="*/ 6146359 h 6857991"/>
              <a:gd name="connsiteX989" fmla="*/ 6779171 w 12188825"/>
              <a:gd name="connsiteY989" fmla="*/ 6157624 h 6857991"/>
              <a:gd name="connsiteX990" fmla="*/ 6736511 w 12188825"/>
              <a:gd name="connsiteY990" fmla="*/ 6163364 h 6857991"/>
              <a:gd name="connsiteX991" fmla="*/ 6736486 w 12188825"/>
              <a:gd name="connsiteY991" fmla="*/ 6163364 h 6857991"/>
              <a:gd name="connsiteX992" fmla="*/ 6711721 w 12188825"/>
              <a:gd name="connsiteY992" fmla="*/ 6166908 h 6857991"/>
              <a:gd name="connsiteX993" fmla="*/ 6682790 w 12188825"/>
              <a:gd name="connsiteY993" fmla="*/ 6172851 h 6857991"/>
              <a:gd name="connsiteX994" fmla="*/ 6682778 w 12188825"/>
              <a:gd name="connsiteY994" fmla="*/ 6172851 h 6857991"/>
              <a:gd name="connsiteX995" fmla="*/ 6662051 w 12188825"/>
              <a:gd name="connsiteY995" fmla="*/ 6177461 h 6857991"/>
              <a:gd name="connsiteX996" fmla="*/ 6650367 w 12188825"/>
              <a:gd name="connsiteY996" fmla="*/ 6178274 h 6857991"/>
              <a:gd name="connsiteX997" fmla="*/ 6638124 w 12188825"/>
              <a:gd name="connsiteY997" fmla="*/ 6179226 h 6857991"/>
              <a:gd name="connsiteX998" fmla="*/ 6530517 w 12188825"/>
              <a:gd name="connsiteY998" fmla="*/ 6199534 h 6857991"/>
              <a:gd name="connsiteX999" fmla="*/ 6496214 w 12188825"/>
              <a:gd name="connsiteY999" fmla="*/ 6205185 h 6857991"/>
              <a:gd name="connsiteX1000" fmla="*/ 6435801 w 12188825"/>
              <a:gd name="connsiteY1000" fmla="*/ 6215955 h 6857991"/>
              <a:gd name="connsiteX1001" fmla="*/ 6427355 w 12188825"/>
              <a:gd name="connsiteY1001" fmla="*/ 6217771 h 6857991"/>
              <a:gd name="connsiteX1002" fmla="*/ 6395681 w 12188825"/>
              <a:gd name="connsiteY1002" fmla="*/ 6226026 h 6857991"/>
              <a:gd name="connsiteX1003" fmla="*/ 6368694 w 12188825"/>
              <a:gd name="connsiteY1003" fmla="*/ 6235068 h 6857991"/>
              <a:gd name="connsiteX1004" fmla="*/ 6342773 w 12188825"/>
              <a:gd name="connsiteY1004" fmla="*/ 6243743 h 6857991"/>
              <a:gd name="connsiteX1005" fmla="*/ 6316992 w 12188825"/>
              <a:gd name="connsiteY1005" fmla="*/ 6237977 h 6857991"/>
              <a:gd name="connsiteX1006" fmla="*/ 6328092 w 12188825"/>
              <a:gd name="connsiteY1006" fmla="*/ 6208805 h 6857991"/>
              <a:gd name="connsiteX1007" fmla="*/ 6356083 w 12188825"/>
              <a:gd name="connsiteY1007" fmla="*/ 6198226 h 6857991"/>
              <a:gd name="connsiteX1008" fmla="*/ 6379870 w 12188825"/>
              <a:gd name="connsiteY1008" fmla="*/ 6189361 h 6857991"/>
              <a:gd name="connsiteX1009" fmla="*/ 6430949 w 12188825"/>
              <a:gd name="connsiteY1009" fmla="*/ 6175213 h 6857991"/>
              <a:gd name="connsiteX1010" fmla="*/ 6445897 w 12188825"/>
              <a:gd name="connsiteY1010" fmla="*/ 6171861 h 6857991"/>
              <a:gd name="connsiteX1011" fmla="*/ 6525348 w 12188825"/>
              <a:gd name="connsiteY1011" fmla="*/ 6157052 h 6857991"/>
              <a:gd name="connsiteX1012" fmla="*/ 6539610 w 12188825"/>
              <a:gd name="connsiteY1012" fmla="*/ 6153661 h 6857991"/>
              <a:gd name="connsiteX1013" fmla="*/ 6553720 w 12188825"/>
              <a:gd name="connsiteY1013" fmla="*/ 6150270 h 6857991"/>
              <a:gd name="connsiteX1014" fmla="*/ 6630822 w 12188825"/>
              <a:gd name="connsiteY1014" fmla="*/ 6137647 h 6857991"/>
              <a:gd name="connsiteX1015" fmla="*/ 6669303 w 12188825"/>
              <a:gd name="connsiteY1015" fmla="*/ 6130929 h 6857991"/>
              <a:gd name="connsiteX1016" fmla="*/ 6721691 w 12188825"/>
              <a:gd name="connsiteY1016" fmla="*/ 6122534 h 6857991"/>
              <a:gd name="connsiteX1017" fmla="*/ 6721703 w 12188825"/>
              <a:gd name="connsiteY1017" fmla="*/ 6122534 h 6857991"/>
              <a:gd name="connsiteX1018" fmla="*/ 6768807 w 12188825"/>
              <a:gd name="connsiteY1018" fmla="*/ 6115015 h 6857991"/>
              <a:gd name="connsiteX1019" fmla="*/ 6844512 w 12188825"/>
              <a:gd name="connsiteY1019" fmla="*/ 6101820 h 6857991"/>
              <a:gd name="connsiteX1020" fmla="*/ 6854672 w 12188825"/>
              <a:gd name="connsiteY1020" fmla="*/ 6083976 h 6857991"/>
              <a:gd name="connsiteX1021" fmla="*/ 6873443 w 12188825"/>
              <a:gd name="connsiteY1021" fmla="*/ 6061282 h 6857991"/>
              <a:gd name="connsiteX1022" fmla="*/ 9399746 w 12188825"/>
              <a:gd name="connsiteY1022" fmla="*/ 6053980 h 6857991"/>
              <a:gd name="connsiteX1023" fmla="*/ 9412986 w 12188825"/>
              <a:gd name="connsiteY1023" fmla="*/ 6064584 h 6857991"/>
              <a:gd name="connsiteX1024" fmla="*/ 9414091 w 12188825"/>
              <a:gd name="connsiteY1024" fmla="*/ 6066489 h 6857991"/>
              <a:gd name="connsiteX1025" fmla="*/ 9423273 w 12188825"/>
              <a:gd name="connsiteY1025" fmla="*/ 6094302 h 6857991"/>
              <a:gd name="connsiteX1026" fmla="*/ 9434576 w 12188825"/>
              <a:gd name="connsiteY1026" fmla="*/ 6103192 h 6857991"/>
              <a:gd name="connsiteX1027" fmla="*/ 9441751 w 12188825"/>
              <a:gd name="connsiteY1027" fmla="*/ 6101579 h 6857991"/>
              <a:gd name="connsiteX1028" fmla="*/ 9467977 w 12188825"/>
              <a:gd name="connsiteY1028" fmla="*/ 6096715 h 6857991"/>
              <a:gd name="connsiteX1029" fmla="*/ 9468104 w 12188825"/>
              <a:gd name="connsiteY1029" fmla="*/ 6096588 h 6857991"/>
              <a:gd name="connsiteX1030" fmla="*/ 9501759 w 12188825"/>
              <a:gd name="connsiteY1030" fmla="*/ 6126941 h 6857991"/>
              <a:gd name="connsiteX1031" fmla="*/ 9480677 w 12188825"/>
              <a:gd name="connsiteY1031" fmla="*/ 6143070 h 6857991"/>
              <a:gd name="connsiteX1032" fmla="*/ 9464128 w 12188825"/>
              <a:gd name="connsiteY1032" fmla="*/ 6152036 h 6857991"/>
              <a:gd name="connsiteX1033" fmla="*/ 9452356 w 12188825"/>
              <a:gd name="connsiteY1033" fmla="*/ 6159580 h 6857991"/>
              <a:gd name="connsiteX1034" fmla="*/ 9452229 w 12188825"/>
              <a:gd name="connsiteY1034" fmla="*/ 6171264 h 6857991"/>
              <a:gd name="connsiteX1035" fmla="*/ 9464802 w 12188825"/>
              <a:gd name="connsiteY1035" fmla="*/ 6197553 h 6857991"/>
              <a:gd name="connsiteX1036" fmla="*/ 9478264 w 12188825"/>
              <a:gd name="connsiteY1036" fmla="*/ 6224858 h 6857991"/>
              <a:gd name="connsiteX1037" fmla="*/ 9477756 w 12188825"/>
              <a:gd name="connsiteY1037" fmla="*/ 6236034 h 6857991"/>
              <a:gd name="connsiteX1038" fmla="*/ 9474073 w 12188825"/>
              <a:gd name="connsiteY1038" fmla="*/ 6253433 h 6857991"/>
              <a:gd name="connsiteX1039" fmla="*/ 9458706 w 12188825"/>
              <a:gd name="connsiteY1039" fmla="*/ 6263212 h 6857991"/>
              <a:gd name="connsiteX1040" fmla="*/ 9435846 w 12188825"/>
              <a:gd name="connsiteY1040" fmla="*/ 6255338 h 6857991"/>
              <a:gd name="connsiteX1041" fmla="*/ 9423018 w 12188825"/>
              <a:gd name="connsiteY1041" fmla="*/ 6242257 h 6857991"/>
              <a:gd name="connsiteX1042" fmla="*/ 9413659 w 12188825"/>
              <a:gd name="connsiteY1042" fmla="*/ 6221327 h 6857991"/>
              <a:gd name="connsiteX1043" fmla="*/ 9409557 w 12188825"/>
              <a:gd name="connsiteY1043" fmla="*/ 6213555 h 6857991"/>
              <a:gd name="connsiteX1044" fmla="*/ 9408846 w 12188825"/>
              <a:gd name="connsiteY1044" fmla="*/ 6212145 h 6857991"/>
              <a:gd name="connsiteX1045" fmla="*/ 9406128 w 12188825"/>
              <a:gd name="connsiteY1045" fmla="*/ 6196029 h 6857991"/>
              <a:gd name="connsiteX1046" fmla="*/ 9405886 w 12188825"/>
              <a:gd name="connsiteY1046" fmla="*/ 6190339 h 6857991"/>
              <a:gd name="connsiteX1047" fmla="*/ 9398508 w 12188825"/>
              <a:gd name="connsiteY1047" fmla="*/ 6174058 h 6857991"/>
              <a:gd name="connsiteX1048" fmla="*/ 9375902 w 12188825"/>
              <a:gd name="connsiteY1048" fmla="*/ 6176852 h 6857991"/>
              <a:gd name="connsiteX1049" fmla="*/ 9366377 w 12188825"/>
              <a:gd name="connsiteY1049" fmla="*/ 6178630 h 6857991"/>
              <a:gd name="connsiteX1050" fmla="*/ 9352153 w 12188825"/>
              <a:gd name="connsiteY1050" fmla="*/ 6179011 h 6857991"/>
              <a:gd name="connsiteX1051" fmla="*/ 9317089 w 12188825"/>
              <a:gd name="connsiteY1051" fmla="*/ 6178312 h 6857991"/>
              <a:gd name="connsiteX1052" fmla="*/ 9299067 w 12188825"/>
              <a:gd name="connsiteY1052" fmla="*/ 6171518 h 6857991"/>
              <a:gd name="connsiteX1053" fmla="*/ 9296654 w 12188825"/>
              <a:gd name="connsiteY1053" fmla="*/ 6148531 h 6857991"/>
              <a:gd name="connsiteX1054" fmla="*/ 9329801 w 12188825"/>
              <a:gd name="connsiteY1054" fmla="*/ 6129862 h 6857991"/>
              <a:gd name="connsiteX1055" fmla="*/ 9341218 w 12188825"/>
              <a:gd name="connsiteY1055" fmla="*/ 6127728 h 6857991"/>
              <a:gd name="connsiteX1056" fmla="*/ 9358122 w 12188825"/>
              <a:gd name="connsiteY1056" fmla="*/ 6124401 h 6857991"/>
              <a:gd name="connsiteX1057" fmla="*/ 9374505 w 12188825"/>
              <a:gd name="connsiteY1057" fmla="*/ 6098620 h 6857991"/>
              <a:gd name="connsiteX1058" fmla="*/ 9383573 w 12188825"/>
              <a:gd name="connsiteY1058" fmla="*/ 6064292 h 6857991"/>
              <a:gd name="connsiteX1059" fmla="*/ 9387840 w 12188825"/>
              <a:gd name="connsiteY1059" fmla="*/ 6057472 h 6857991"/>
              <a:gd name="connsiteX1060" fmla="*/ 9399746 w 12188825"/>
              <a:gd name="connsiteY1060" fmla="*/ 6053980 h 6857991"/>
              <a:gd name="connsiteX1061" fmla="*/ 1421646 w 12188825"/>
              <a:gd name="connsiteY1061" fmla="*/ 6044086 h 6857991"/>
              <a:gd name="connsiteX1062" fmla="*/ 1442952 w 12188825"/>
              <a:gd name="connsiteY1062" fmla="*/ 6072090 h 6857991"/>
              <a:gd name="connsiteX1063" fmla="*/ 1458446 w 12188825"/>
              <a:gd name="connsiteY1063" fmla="*/ 6162005 h 6857991"/>
              <a:gd name="connsiteX1064" fmla="*/ 1479020 w 12188825"/>
              <a:gd name="connsiteY1064" fmla="*/ 6172928 h 6857991"/>
              <a:gd name="connsiteX1065" fmla="*/ 1505487 w 12188825"/>
              <a:gd name="connsiteY1065" fmla="*/ 6170286 h 6857991"/>
              <a:gd name="connsiteX1066" fmla="*/ 1559665 w 12188825"/>
              <a:gd name="connsiteY1066" fmla="*/ 6171784 h 6857991"/>
              <a:gd name="connsiteX1067" fmla="*/ 1603734 w 12188825"/>
              <a:gd name="connsiteY1067" fmla="*/ 6217123 h 6857991"/>
              <a:gd name="connsiteX1068" fmla="*/ 1608090 w 12188825"/>
              <a:gd name="connsiteY1068" fmla="*/ 6229354 h 6857991"/>
              <a:gd name="connsiteX1069" fmla="*/ 1611481 w 12188825"/>
              <a:gd name="connsiteY1069" fmla="*/ 6260050 h 6857991"/>
              <a:gd name="connsiteX1070" fmla="*/ 1609640 w 12188825"/>
              <a:gd name="connsiteY1070" fmla="*/ 6264964 h 6857991"/>
              <a:gd name="connsiteX1071" fmla="*/ 1609627 w 12188825"/>
              <a:gd name="connsiteY1071" fmla="*/ 6264977 h 6857991"/>
              <a:gd name="connsiteX1072" fmla="*/ 1609627 w 12188825"/>
              <a:gd name="connsiteY1072" fmla="*/ 6265003 h 6857991"/>
              <a:gd name="connsiteX1073" fmla="*/ 1580620 w 12188825"/>
              <a:gd name="connsiteY1073" fmla="*/ 6316184 h 6857991"/>
              <a:gd name="connsiteX1074" fmla="*/ 1523978 w 12188825"/>
              <a:gd name="connsiteY1074" fmla="*/ 6351490 h 6857991"/>
              <a:gd name="connsiteX1075" fmla="*/ 1471273 w 12188825"/>
              <a:gd name="connsiteY1075" fmla="*/ 6360253 h 6857991"/>
              <a:gd name="connsiteX1076" fmla="*/ 1444349 w 12188825"/>
              <a:gd name="connsiteY1076" fmla="*/ 6324439 h 6857991"/>
              <a:gd name="connsiteX1077" fmla="*/ 1443054 w 12188825"/>
              <a:gd name="connsiteY1077" fmla="*/ 6314634 h 6857991"/>
              <a:gd name="connsiteX1078" fmla="*/ 1432157 w 12188825"/>
              <a:gd name="connsiteY1078" fmla="*/ 6290276 h 6857991"/>
              <a:gd name="connsiteX1079" fmla="*/ 1431268 w 12188825"/>
              <a:gd name="connsiteY1079" fmla="*/ 6289133 h 6857991"/>
              <a:gd name="connsiteX1080" fmla="*/ 1430316 w 12188825"/>
              <a:gd name="connsiteY1080" fmla="*/ 6261777 h 6857991"/>
              <a:gd name="connsiteX1081" fmla="*/ 1426188 w 12188825"/>
              <a:gd name="connsiteY1081" fmla="*/ 6248239 h 6857991"/>
              <a:gd name="connsiteX1082" fmla="*/ 1425414 w 12188825"/>
              <a:gd name="connsiteY1082" fmla="*/ 6239564 h 6857991"/>
              <a:gd name="connsiteX1083" fmla="*/ 1409678 w 12188825"/>
              <a:gd name="connsiteY1083" fmla="*/ 6200614 h 6857991"/>
              <a:gd name="connsiteX1084" fmla="*/ 1405995 w 12188825"/>
              <a:gd name="connsiteY1084" fmla="*/ 6194517 h 6857991"/>
              <a:gd name="connsiteX1085" fmla="*/ 1404814 w 12188825"/>
              <a:gd name="connsiteY1085" fmla="*/ 6170781 h 6857991"/>
              <a:gd name="connsiteX1086" fmla="*/ 1402693 w 12188825"/>
              <a:gd name="connsiteY1086" fmla="*/ 6155909 h 6857991"/>
              <a:gd name="connsiteX1087" fmla="*/ 1391136 w 12188825"/>
              <a:gd name="connsiteY1087" fmla="*/ 6108411 h 6857991"/>
              <a:gd name="connsiteX1088" fmla="*/ 1389739 w 12188825"/>
              <a:gd name="connsiteY1088" fmla="*/ 6105872 h 6857991"/>
              <a:gd name="connsiteX1089" fmla="*/ 1392419 w 12188825"/>
              <a:gd name="connsiteY1089" fmla="*/ 6085666 h 6857991"/>
              <a:gd name="connsiteX1090" fmla="*/ 1392406 w 12188825"/>
              <a:gd name="connsiteY1090" fmla="*/ 6068915 h 6857991"/>
              <a:gd name="connsiteX1091" fmla="*/ 1392152 w 12188825"/>
              <a:gd name="connsiteY1091" fmla="*/ 6068915 h 6857991"/>
              <a:gd name="connsiteX1092" fmla="*/ 1391136 w 12188825"/>
              <a:gd name="connsiteY1092" fmla="*/ 6058285 h 6857991"/>
              <a:gd name="connsiteX1093" fmla="*/ 1389739 w 12188825"/>
              <a:gd name="connsiteY1093" fmla="*/ 6049103 h 6857991"/>
              <a:gd name="connsiteX1094" fmla="*/ 1398375 w 12188825"/>
              <a:gd name="connsiteY1094" fmla="*/ 6047426 h 6857991"/>
              <a:gd name="connsiteX1095" fmla="*/ 1407646 w 12188825"/>
              <a:gd name="connsiteY1095" fmla="*/ 6048595 h 6857991"/>
              <a:gd name="connsiteX1096" fmla="*/ 1421646 w 12188825"/>
              <a:gd name="connsiteY1096" fmla="*/ 6044086 h 6857991"/>
              <a:gd name="connsiteX1097" fmla="*/ 9073579 w 12188825"/>
              <a:gd name="connsiteY1097" fmla="*/ 6018149 h 6857991"/>
              <a:gd name="connsiteX1098" fmla="*/ 9089390 w 12188825"/>
              <a:gd name="connsiteY1098" fmla="*/ 6020134 h 6857991"/>
              <a:gd name="connsiteX1099" fmla="*/ 9109938 w 12188825"/>
              <a:gd name="connsiteY1099" fmla="*/ 6024502 h 6857991"/>
              <a:gd name="connsiteX1100" fmla="*/ 9127109 w 12188825"/>
              <a:gd name="connsiteY1100" fmla="*/ 6027372 h 6857991"/>
              <a:gd name="connsiteX1101" fmla="*/ 9160129 w 12188825"/>
              <a:gd name="connsiteY1101" fmla="*/ 6063567 h 6857991"/>
              <a:gd name="connsiteX1102" fmla="*/ 9197213 w 12188825"/>
              <a:gd name="connsiteY1102" fmla="*/ 6097858 h 6857991"/>
              <a:gd name="connsiteX1103" fmla="*/ 9201785 w 12188825"/>
              <a:gd name="connsiteY1103" fmla="*/ 6098239 h 6857991"/>
              <a:gd name="connsiteX1104" fmla="*/ 9209672 w 12188825"/>
              <a:gd name="connsiteY1104" fmla="*/ 6097261 h 6857991"/>
              <a:gd name="connsiteX1105" fmla="*/ 9220496 w 12188825"/>
              <a:gd name="connsiteY1105" fmla="*/ 6098483 h 6857991"/>
              <a:gd name="connsiteX1106" fmla="*/ 9225851 w 12188825"/>
              <a:gd name="connsiteY1106" fmla="*/ 6113415 h 6857991"/>
              <a:gd name="connsiteX1107" fmla="*/ 9227185 w 12188825"/>
              <a:gd name="connsiteY1107" fmla="*/ 6119955 h 6857991"/>
              <a:gd name="connsiteX1108" fmla="*/ 9214104 w 12188825"/>
              <a:gd name="connsiteY1108" fmla="*/ 6134688 h 6857991"/>
              <a:gd name="connsiteX1109" fmla="*/ 9213748 w 12188825"/>
              <a:gd name="connsiteY1109" fmla="*/ 6134637 h 6857991"/>
              <a:gd name="connsiteX1110" fmla="*/ 9203690 w 12188825"/>
              <a:gd name="connsiteY1110" fmla="*/ 6137990 h 6857991"/>
              <a:gd name="connsiteX1111" fmla="*/ 9187053 w 12188825"/>
              <a:gd name="connsiteY1111" fmla="*/ 6143578 h 6857991"/>
              <a:gd name="connsiteX1112" fmla="*/ 9178316 w 12188825"/>
              <a:gd name="connsiteY1112" fmla="*/ 6147705 h 6857991"/>
              <a:gd name="connsiteX1113" fmla="*/ 9177274 w 12188825"/>
              <a:gd name="connsiteY1113" fmla="*/ 6149673 h 6857991"/>
              <a:gd name="connsiteX1114" fmla="*/ 9162796 w 12188825"/>
              <a:gd name="connsiteY1114" fmla="*/ 6156532 h 6857991"/>
              <a:gd name="connsiteX1115" fmla="*/ 9134831 w 12188825"/>
              <a:gd name="connsiteY1115" fmla="*/ 6154372 h 6857991"/>
              <a:gd name="connsiteX1116" fmla="*/ 9128760 w 12188825"/>
              <a:gd name="connsiteY1116" fmla="*/ 6155897 h 6857991"/>
              <a:gd name="connsiteX1117" fmla="*/ 9127960 w 12188825"/>
              <a:gd name="connsiteY1117" fmla="*/ 6156074 h 6857991"/>
              <a:gd name="connsiteX1118" fmla="*/ 9110523 w 12188825"/>
              <a:gd name="connsiteY1118" fmla="*/ 6157395 h 6857991"/>
              <a:gd name="connsiteX1119" fmla="*/ 9106306 w 12188825"/>
              <a:gd name="connsiteY1119" fmla="*/ 6140199 h 6857991"/>
              <a:gd name="connsiteX1120" fmla="*/ 9106281 w 12188825"/>
              <a:gd name="connsiteY1120" fmla="*/ 6139895 h 6857991"/>
              <a:gd name="connsiteX1121" fmla="*/ 9106129 w 12188825"/>
              <a:gd name="connsiteY1121" fmla="*/ 6137418 h 6857991"/>
              <a:gd name="connsiteX1122" fmla="*/ 9103233 w 12188825"/>
              <a:gd name="connsiteY1122" fmla="*/ 6126814 h 6857991"/>
              <a:gd name="connsiteX1123" fmla="*/ 9102661 w 12188825"/>
              <a:gd name="connsiteY1123" fmla="*/ 6126115 h 6857991"/>
              <a:gd name="connsiteX1124" fmla="*/ 9102090 w 12188825"/>
              <a:gd name="connsiteY1124" fmla="*/ 6125404 h 6857991"/>
              <a:gd name="connsiteX1125" fmla="*/ 9098280 w 12188825"/>
              <a:gd name="connsiteY1125" fmla="*/ 6115638 h 6857991"/>
              <a:gd name="connsiteX1126" fmla="*/ 9103995 w 12188825"/>
              <a:gd name="connsiteY1126" fmla="*/ 6103827 h 6857991"/>
              <a:gd name="connsiteX1127" fmla="*/ 9105011 w 12188825"/>
              <a:gd name="connsiteY1127" fmla="*/ 6082617 h 6857991"/>
              <a:gd name="connsiteX1128" fmla="*/ 9087129 w 12188825"/>
              <a:gd name="connsiteY1128" fmla="*/ 6072470 h 6857991"/>
              <a:gd name="connsiteX1129" fmla="*/ 9074658 w 12188825"/>
              <a:gd name="connsiteY1129" fmla="*/ 6065599 h 6857991"/>
              <a:gd name="connsiteX1130" fmla="*/ 9064625 w 12188825"/>
              <a:gd name="connsiteY1130" fmla="*/ 6040961 h 6857991"/>
              <a:gd name="connsiteX1131" fmla="*/ 9065870 w 12188825"/>
              <a:gd name="connsiteY1131" fmla="*/ 6035170 h 6857991"/>
              <a:gd name="connsiteX1132" fmla="*/ 9066149 w 12188825"/>
              <a:gd name="connsiteY1132" fmla="*/ 6032072 h 6857991"/>
              <a:gd name="connsiteX1133" fmla="*/ 9073579 w 12188825"/>
              <a:gd name="connsiteY1133" fmla="*/ 6018149 h 6857991"/>
              <a:gd name="connsiteX1134" fmla="*/ 3900934 w 12188825"/>
              <a:gd name="connsiteY1134" fmla="*/ 6009148 h 6857991"/>
              <a:gd name="connsiteX1135" fmla="*/ 2969237 w 12188825"/>
              <a:gd name="connsiteY1135" fmla="*/ 6344492 h 6857991"/>
              <a:gd name="connsiteX1136" fmla="*/ 2966760 w 12188825"/>
              <a:gd name="connsiteY1136" fmla="*/ 6347045 h 6857991"/>
              <a:gd name="connsiteX1137" fmla="*/ 2967535 w 12188825"/>
              <a:gd name="connsiteY1137" fmla="*/ 6351223 h 6857991"/>
              <a:gd name="connsiteX1138" fmla="*/ 2998823 w 12188825"/>
              <a:gd name="connsiteY1138" fmla="*/ 6341992 h 6857991"/>
              <a:gd name="connsiteX1139" fmla="*/ 3030609 w 12188825"/>
              <a:gd name="connsiteY1139" fmla="*/ 6333592 h 6857991"/>
              <a:gd name="connsiteX1140" fmla="*/ 3027944 w 12188825"/>
              <a:gd name="connsiteY1140" fmla="*/ 6342168 h 6857991"/>
              <a:gd name="connsiteX1141" fmla="*/ 3022005 w 12188825"/>
              <a:gd name="connsiteY1141" fmla="*/ 6346118 h 6857991"/>
              <a:gd name="connsiteX1142" fmla="*/ 2996554 w 12188825"/>
              <a:gd name="connsiteY1142" fmla="*/ 6361370 h 6857991"/>
              <a:gd name="connsiteX1143" fmla="*/ 2990496 w 12188825"/>
              <a:gd name="connsiteY1143" fmla="*/ 6373829 h 6857991"/>
              <a:gd name="connsiteX1144" fmla="*/ 3019529 w 12188825"/>
              <a:gd name="connsiteY1144" fmla="*/ 6423918 h 6857991"/>
              <a:gd name="connsiteX1145" fmla="*/ 3083854 w 12188825"/>
              <a:gd name="connsiteY1145" fmla="*/ 6468190 h 6857991"/>
              <a:gd name="connsiteX1146" fmla="*/ 3131962 w 12188825"/>
              <a:gd name="connsiteY1146" fmla="*/ 6469041 h 6857991"/>
              <a:gd name="connsiteX1147" fmla="*/ 3202650 w 12188825"/>
              <a:gd name="connsiteY1147" fmla="*/ 6427779 h 6857991"/>
              <a:gd name="connsiteX1148" fmla="*/ 3459025 w 12188825"/>
              <a:gd name="connsiteY1148" fmla="*/ 6276598 h 6857991"/>
              <a:gd name="connsiteX1149" fmla="*/ 3892158 w 12188825"/>
              <a:gd name="connsiteY1149" fmla="*/ 6022458 h 6857991"/>
              <a:gd name="connsiteX1150" fmla="*/ 3900934 w 12188825"/>
              <a:gd name="connsiteY1150" fmla="*/ 6009148 h 6857991"/>
              <a:gd name="connsiteX1151" fmla="*/ 97337 w 12188825"/>
              <a:gd name="connsiteY1151" fmla="*/ 6008430 h 6857991"/>
              <a:gd name="connsiteX1152" fmla="*/ 110186 w 12188825"/>
              <a:gd name="connsiteY1152" fmla="*/ 6013428 h 6857991"/>
              <a:gd name="connsiteX1153" fmla="*/ 117175 w 12188825"/>
              <a:gd name="connsiteY1153" fmla="*/ 6033849 h 6857991"/>
              <a:gd name="connsiteX1154" fmla="*/ 71741 w 12188825"/>
              <a:gd name="connsiteY1154" fmla="*/ 6089971 h 6857991"/>
              <a:gd name="connsiteX1155" fmla="*/ 47126 w 12188825"/>
              <a:gd name="connsiteY1155" fmla="*/ 6084801 h 6857991"/>
              <a:gd name="connsiteX1156" fmla="*/ 47089 w 12188825"/>
              <a:gd name="connsiteY1156" fmla="*/ 6084713 h 6857991"/>
              <a:gd name="connsiteX1157" fmla="*/ 44156 w 12188825"/>
              <a:gd name="connsiteY1157" fmla="*/ 6067530 h 6857991"/>
              <a:gd name="connsiteX1158" fmla="*/ 85077 w 12188825"/>
              <a:gd name="connsiteY1158" fmla="*/ 6013377 h 6857991"/>
              <a:gd name="connsiteX1159" fmla="*/ 97337 w 12188825"/>
              <a:gd name="connsiteY1159" fmla="*/ 6008430 h 6857991"/>
              <a:gd name="connsiteX1160" fmla="*/ 3998000 w 12188825"/>
              <a:gd name="connsiteY1160" fmla="*/ 6004043 h 6857991"/>
              <a:gd name="connsiteX1161" fmla="*/ 3981706 w 12188825"/>
              <a:gd name="connsiteY1161" fmla="*/ 6012704 h 6857991"/>
              <a:gd name="connsiteX1162" fmla="*/ 3911246 w 12188825"/>
              <a:gd name="connsiteY1162" fmla="*/ 6061092 h 6857991"/>
              <a:gd name="connsiteX1163" fmla="*/ 3485873 w 12188825"/>
              <a:gd name="connsiteY1163" fmla="*/ 6347426 h 6857991"/>
              <a:gd name="connsiteX1164" fmla="*/ 3251926 w 12188825"/>
              <a:gd name="connsiteY1164" fmla="*/ 6505578 h 6857991"/>
              <a:gd name="connsiteX1165" fmla="*/ 3197367 w 12188825"/>
              <a:gd name="connsiteY1165" fmla="*/ 6544288 h 6857991"/>
              <a:gd name="connsiteX1166" fmla="*/ 3195195 w 12188825"/>
              <a:gd name="connsiteY1166" fmla="*/ 6569371 h 6857991"/>
              <a:gd name="connsiteX1167" fmla="*/ 3205368 w 12188825"/>
              <a:gd name="connsiteY1167" fmla="*/ 6580204 h 6857991"/>
              <a:gd name="connsiteX1168" fmla="*/ 3347290 w 12188825"/>
              <a:gd name="connsiteY1168" fmla="*/ 6721949 h 6857991"/>
              <a:gd name="connsiteX1169" fmla="*/ 3362416 w 12188825"/>
              <a:gd name="connsiteY1169" fmla="*/ 6731703 h 6857991"/>
              <a:gd name="connsiteX1170" fmla="*/ 3354580 w 12188825"/>
              <a:gd name="connsiteY1170" fmla="*/ 6706150 h 6857991"/>
              <a:gd name="connsiteX1171" fmla="*/ 3354656 w 12188825"/>
              <a:gd name="connsiteY1171" fmla="*/ 6706150 h 6857991"/>
              <a:gd name="connsiteX1172" fmla="*/ 3370493 w 12188825"/>
              <a:gd name="connsiteY1172" fmla="*/ 6712729 h 6857991"/>
              <a:gd name="connsiteX1173" fmla="*/ 3404707 w 12188825"/>
              <a:gd name="connsiteY1173" fmla="*/ 6735030 h 6857991"/>
              <a:gd name="connsiteX1174" fmla="*/ 3465159 w 12188825"/>
              <a:gd name="connsiteY1174" fmla="*/ 6729531 h 6857991"/>
              <a:gd name="connsiteX1175" fmla="*/ 3523820 w 12188825"/>
              <a:gd name="connsiteY1175" fmla="*/ 6672711 h 6857991"/>
              <a:gd name="connsiteX1176" fmla="*/ 3609786 w 12188825"/>
              <a:gd name="connsiteY1176" fmla="*/ 6586084 h 6857991"/>
              <a:gd name="connsiteX1177" fmla="*/ 3681491 w 12188825"/>
              <a:gd name="connsiteY1177" fmla="*/ 6482198 h 6857991"/>
              <a:gd name="connsiteX1178" fmla="*/ 3992260 w 12188825"/>
              <a:gd name="connsiteY1178" fmla="*/ 6029037 h 6857991"/>
              <a:gd name="connsiteX1179" fmla="*/ 4004210 w 12188825"/>
              <a:gd name="connsiteY1179" fmla="*/ 6010304 h 6857991"/>
              <a:gd name="connsiteX1180" fmla="*/ 4004058 w 12188825"/>
              <a:gd name="connsiteY1180" fmla="*/ 6006748 h 6857991"/>
              <a:gd name="connsiteX1181" fmla="*/ 3998000 w 12188825"/>
              <a:gd name="connsiteY1181" fmla="*/ 6004043 h 6857991"/>
              <a:gd name="connsiteX1182" fmla="*/ 10096618 w 12188825"/>
              <a:gd name="connsiteY1182" fmla="*/ 5956680 h 6857991"/>
              <a:gd name="connsiteX1183" fmla="*/ 10127717 w 12188825"/>
              <a:gd name="connsiteY1183" fmla="*/ 5973016 h 6857991"/>
              <a:gd name="connsiteX1184" fmla="*/ 10129951 w 12188825"/>
              <a:gd name="connsiteY1184" fmla="*/ 5975353 h 6857991"/>
              <a:gd name="connsiteX1185" fmla="*/ 10134194 w 12188825"/>
              <a:gd name="connsiteY1185" fmla="*/ 5989653 h 6857991"/>
              <a:gd name="connsiteX1186" fmla="*/ 10132199 w 12188825"/>
              <a:gd name="connsiteY1186" fmla="*/ 5995787 h 6857991"/>
              <a:gd name="connsiteX1187" fmla="*/ 10118319 w 12188825"/>
              <a:gd name="connsiteY1187" fmla="*/ 6007687 h 6857991"/>
              <a:gd name="connsiteX1188" fmla="*/ 10097922 w 12188825"/>
              <a:gd name="connsiteY1188" fmla="*/ 6012907 h 6857991"/>
              <a:gd name="connsiteX1189" fmla="*/ 10089871 w 12188825"/>
              <a:gd name="connsiteY1189" fmla="*/ 6016196 h 6857991"/>
              <a:gd name="connsiteX1190" fmla="*/ 10068814 w 12188825"/>
              <a:gd name="connsiteY1190" fmla="*/ 6016894 h 6857991"/>
              <a:gd name="connsiteX1191" fmla="*/ 10048214 w 12188825"/>
              <a:gd name="connsiteY1191" fmla="*/ 6017593 h 6857991"/>
              <a:gd name="connsiteX1192" fmla="*/ 10036759 w 12188825"/>
              <a:gd name="connsiteY1192" fmla="*/ 6014494 h 6857991"/>
              <a:gd name="connsiteX1193" fmla="*/ 10024466 w 12188825"/>
              <a:gd name="connsiteY1193" fmla="*/ 6010100 h 6857991"/>
              <a:gd name="connsiteX1194" fmla="*/ 10005606 w 12188825"/>
              <a:gd name="connsiteY1194" fmla="*/ 6014177 h 6857991"/>
              <a:gd name="connsiteX1195" fmla="*/ 9983063 w 12188825"/>
              <a:gd name="connsiteY1195" fmla="*/ 6018101 h 6857991"/>
              <a:gd name="connsiteX1196" fmla="*/ 9957562 w 12188825"/>
              <a:gd name="connsiteY1196" fmla="*/ 6019053 h 6857991"/>
              <a:gd name="connsiteX1197" fmla="*/ 9924897 w 12188825"/>
              <a:gd name="connsiteY1197" fmla="*/ 6018990 h 6857991"/>
              <a:gd name="connsiteX1198" fmla="*/ 9900133 w 12188825"/>
              <a:gd name="connsiteY1198" fmla="*/ 6027499 h 6857991"/>
              <a:gd name="connsiteX1199" fmla="*/ 9882353 w 12188825"/>
              <a:gd name="connsiteY1199" fmla="*/ 6032198 h 6857991"/>
              <a:gd name="connsiteX1200" fmla="*/ 9857207 w 12188825"/>
              <a:gd name="connsiteY1200" fmla="*/ 6035754 h 6857991"/>
              <a:gd name="connsiteX1201" fmla="*/ 9843363 w 12188825"/>
              <a:gd name="connsiteY1201" fmla="*/ 6040834 h 6857991"/>
              <a:gd name="connsiteX1202" fmla="*/ 9835388 w 12188825"/>
              <a:gd name="connsiteY1202" fmla="*/ 6040110 h 6857991"/>
              <a:gd name="connsiteX1203" fmla="*/ 9814281 w 12188825"/>
              <a:gd name="connsiteY1203" fmla="*/ 6046803 h 6857991"/>
              <a:gd name="connsiteX1204" fmla="*/ 9786213 w 12188825"/>
              <a:gd name="connsiteY1204" fmla="*/ 6052226 h 6857991"/>
              <a:gd name="connsiteX1205" fmla="*/ 9756876 w 12188825"/>
              <a:gd name="connsiteY1205" fmla="*/ 6057217 h 6857991"/>
              <a:gd name="connsiteX1206" fmla="*/ 9753956 w 12188825"/>
              <a:gd name="connsiteY1206" fmla="*/ 6057598 h 6857991"/>
              <a:gd name="connsiteX1207" fmla="*/ 9716491 w 12188825"/>
              <a:gd name="connsiteY1207" fmla="*/ 6060519 h 6857991"/>
              <a:gd name="connsiteX1208" fmla="*/ 9698330 w 12188825"/>
              <a:gd name="connsiteY1208" fmla="*/ 6055566 h 6857991"/>
              <a:gd name="connsiteX1209" fmla="*/ 9692551 w 12188825"/>
              <a:gd name="connsiteY1209" fmla="*/ 6044111 h 6857991"/>
              <a:gd name="connsiteX1210" fmla="*/ 9691091 w 12188825"/>
              <a:gd name="connsiteY1210" fmla="*/ 6034484 h 6857991"/>
              <a:gd name="connsiteX1211" fmla="*/ 9701885 w 12188825"/>
              <a:gd name="connsiteY1211" fmla="*/ 6014418 h 6857991"/>
              <a:gd name="connsiteX1212" fmla="*/ 9706394 w 12188825"/>
              <a:gd name="connsiteY1212" fmla="*/ 6013072 h 6857991"/>
              <a:gd name="connsiteX1213" fmla="*/ 9728301 w 12188825"/>
              <a:gd name="connsiteY1213" fmla="*/ 6007941 h 6857991"/>
              <a:gd name="connsiteX1214" fmla="*/ 9818548 w 12188825"/>
              <a:gd name="connsiteY1214" fmla="*/ 5985005 h 6857991"/>
              <a:gd name="connsiteX1215" fmla="*/ 9818573 w 12188825"/>
              <a:gd name="connsiteY1215" fmla="*/ 5984992 h 6857991"/>
              <a:gd name="connsiteX1216" fmla="*/ 9829394 w 12188825"/>
              <a:gd name="connsiteY1216" fmla="*/ 5981398 h 6857991"/>
              <a:gd name="connsiteX1217" fmla="*/ 9848875 w 12188825"/>
              <a:gd name="connsiteY1217" fmla="*/ 5979455 h 6857991"/>
              <a:gd name="connsiteX1218" fmla="*/ 9859366 w 12188825"/>
              <a:gd name="connsiteY1218" fmla="*/ 5979239 h 6857991"/>
              <a:gd name="connsiteX1219" fmla="*/ 9881501 w 12188825"/>
              <a:gd name="connsiteY1219" fmla="*/ 5973422 h 6857991"/>
              <a:gd name="connsiteX1220" fmla="*/ 9901784 w 12188825"/>
              <a:gd name="connsiteY1220" fmla="*/ 5967809 h 6857991"/>
              <a:gd name="connsiteX1221" fmla="*/ 9935235 w 12188825"/>
              <a:gd name="connsiteY1221" fmla="*/ 5965447 h 6857991"/>
              <a:gd name="connsiteX1222" fmla="*/ 9967316 w 12188825"/>
              <a:gd name="connsiteY1222" fmla="*/ 5963237 h 6857991"/>
              <a:gd name="connsiteX1223" fmla="*/ 10016731 w 12188825"/>
              <a:gd name="connsiteY1223" fmla="*/ 5960100 h 6857991"/>
              <a:gd name="connsiteX1224" fmla="*/ 10062184 w 12188825"/>
              <a:gd name="connsiteY1224" fmla="*/ 5957395 h 6857991"/>
              <a:gd name="connsiteX1225" fmla="*/ 10096618 w 12188825"/>
              <a:gd name="connsiteY1225" fmla="*/ 5956680 h 6857991"/>
              <a:gd name="connsiteX1226" fmla="*/ 4070936 w 12188825"/>
              <a:gd name="connsiteY1226" fmla="*/ 5918191 h 6857991"/>
              <a:gd name="connsiteX1227" fmla="*/ 4071025 w 12188825"/>
              <a:gd name="connsiteY1227" fmla="*/ 5918343 h 6857991"/>
              <a:gd name="connsiteX1228" fmla="*/ 4088551 w 12188825"/>
              <a:gd name="connsiteY1228" fmla="*/ 5935844 h 6857991"/>
              <a:gd name="connsiteX1229" fmla="*/ 4072499 w 12188825"/>
              <a:gd name="connsiteY1229" fmla="*/ 5964863 h 6857991"/>
              <a:gd name="connsiteX1230" fmla="*/ 3944622 w 12188825"/>
              <a:gd name="connsiteY1230" fmla="*/ 6152049 h 6857991"/>
              <a:gd name="connsiteX1231" fmla="*/ 3822016 w 12188825"/>
              <a:gd name="connsiteY1231" fmla="*/ 6329316 h 6857991"/>
              <a:gd name="connsiteX1232" fmla="*/ 3580615 w 12188825"/>
              <a:gd name="connsiteY1232" fmla="*/ 6681918 h 6857991"/>
              <a:gd name="connsiteX1233" fmla="*/ 3474697 w 12188825"/>
              <a:gd name="connsiteY1233" fmla="*/ 6834572 h 6857991"/>
              <a:gd name="connsiteX1234" fmla="*/ 3420379 w 12188825"/>
              <a:gd name="connsiteY1234" fmla="*/ 6838839 h 6857991"/>
              <a:gd name="connsiteX1235" fmla="*/ 3273033 w 12188825"/>
              <a:gd name="connsiteY1235" fmla="*/ 6691761 h 6857991"/>
              <a:gd name="connsiteX1236" fmla="*/ 3254555 w 12188825"/>
              <a:gd name="connsiteY1236" fmla="*/ 6673409 h 6857991"/>
              <a:gd name="connsiteX1237" fmla="*/ 3210880 w 12188825"/>
              <a:gd name="connsiteY1237" fmla="*/ 6670539 h 6857991"/>
              <a:gd name="connsiteX1238" fmla="*/ 3146160 w 12188825"/>
              <a:gd name="connsiteY1238" fmla="*/ 6714201 h 6857991"/>
              <a:gd name="connsiteX1239" fmla="*/ 3127376 w 12188825"/>
              <a:gd name="connsiteY1239" fmla="*/ 6726203 h 6857991"/>
              <a:gd name="connsiteX1240" fmla="*/ 3095881 w 12188825"/>
              <a:gd name="connsiteY1240" fmla="*/ 6709554 h 6857991"/>
              <a:gd name="connsiteX1241" fmla="*/ 3094408 w 12188825"/>
              <a:gd name="connsiteY1241" fmla="*/ 6679912 h 6857991"/>
              <a:gd name="connsiteX1242" fmla="*/ 3093316 w 12188825"/>
              <a:gd name="connsiteY1242" fmla="*/ 6553648 h 6857991"/>
              <a:gd name="connsiteX1243" fmla="*/ 3055686 w 12188825"/>
              <a:gd name="connsiteY1243" fmla="*/ 6484598 h 6857991"/>
              <a:gd name="connsiteX1244" fmla="*/ 2914538 w 12188825"/>
              <a:gd name="connsiteY1244" fmla="*/ 6387913 h 6857991"/>
              <a:gd name="connsiteX1245" fmla="*/ 2888389 w 12188825"/>
              <a:gd name="connsiteY1245" fmla="*/ 6367250 h 6857991"/>
              <a:gd name="connsiteX1246" fmla="*/ 2891564 w 12188825"/>
              <a:gd name="connsiteY1246" fmla="*/ 6342397 h 6857991"/>
              <a:gd name="connsiteX1247" fmla="*/ 2915541 w 12188825"/>
              <a:gd name="connsiteY1247" fmla="*/ 6332414 h 6857991"/>
              <a:gd name="connsiteX1248" fmla="*/ 3279701 w 12188825"/>
              <a:gd name="connsiteY1248" fmla="*/ 6201515 h 6857991"/>
              <a:gd name="connsiteX1249" fmla="*/ 3776703 w 12188825"/>
              <a:gd name="connsiteY1249" fmla="*/ 6022229 h 6857991"/>
              <a:gd name="connsiteX1250" fmla="*/ 4053486 w 12188825"/>
              <a:gd name="connsiteY1250" fmla="*/ 5923372 h 6857991"/>
              <a:gd name="connsiteX1251" fmla="*/ 4070936 w 12188825"/>
              <a:gd name="connsiteY1251" fmla="*/ 5918191 h 6857991"/>
              <a:gd name="connsiteX1252" fmla="*/ 200771 w 12188825"/>
              <a:gd name="connsiteY1252" fmla="*/ 5873780 h 6857991"/>
              <a:gd name="connsiteX1253" fmla="*/ 211574 w 12188825"/>
              <a:gd name="connsiteY1253" fmla="*/ 5878796 h 6857991"/>
              <a:gd name="connsiteX1254" fmla="*/ 217991 w 12188825"/>
              <a:gd name="connsiteY1254" fmla="*/ 5899344 h 6857991"/>
              <a:gd name="connsiteX1255" fmla="*/ 178991 w 12188825"/>
              <a:gd name="connsiteY1255" fmla="*/ 5955097 h 6857991"/>
              <a:gd name="connsiteX1256" fmla="*/ 166404 w 12188825"/>
              <a:gd name="connsiteY1256" fmla="*/ 5959796 h 6857991"/>
              <a:gd name="connsiteX1257" fmla="*/ 148444 w 12188825"/>
              <a:gd name="connsiteY1257" fmla="*/ 5948722 h 6857991"/>
              <a:gd name="connsiteX1258" fmla="*/ 148532 w 12188825"/>
              <a:gd name="connsiteY1258" fmla="*/ 5948684 h 6857991"/>
              <a:gd name="connsiteX1259" fmla="*/ 147835 w 12188825"/>
              <a:gd name="connsiteY1259" fmla="*/ 5945572 h 6857991"/>
              <a:gd name="connsiteX1260" fmla="*/ 147275 w 12188825"/>
              <a:gd name="connsiteY1260" fmla="*/ 5939590 h 6857991"/>
              <a:gd name="connsiteX1261" fmla="*/ 190275 w 12188825"/>
              <a:gd name="connsiteY1261" fmla="*/ 5876319 h 6857991"/>
              <a:gd name="connsiteX1262" fmla="*/ 200771 w 12188825"/>
              <a:gd name="connsiteY1262" fmla="*/ 5873780 h 6857991"/>
              <a:gd name="connsiteX1263" fmla="*/ 9893769 w 12188825"/>
              <a:gd name="connsiteY1263" fmla="*/ 5817696 h 6857991"/>
              <a:gd name="connsiteX1264" fmla="*/ 9880180 w 12188825"/>
              <a:gd name="connsiteY1264" fmla="*/ 5819334 h 6857991"/>
              <a:gd name="connsiteX1265" fmla="*/ 9865956 w 12188825"/>
              <a:gd name="connsiteY1265" fmla="*/ 5820235 h 6857991"/>
              <a:gd name="connsiteX1266" fmla="*/ 9865956 w 12188825"/>
              <a:gd name="connsiteY1266" fmla="*/ 5820362 h 6857991"/>
              <a:gd name="connsiteX1267" fmla="*/ 9847541 w 12188825"/>
              <a:gd name="connsiteY1267" fmla="*/ 5836237 h 6857991"/>
              <a:gd name="connsiteX1268" fmla="*/ 9852202 w 12188825"/>
              <a:gd name="connsiteY1268" fmla="*/ 5854919 h 6857991"/>
              <a:gd name="connsiteX1269" fmla="*/ 9859733 w 12188825"/>
              <a:gd name="connsiteY1269" fmla="*/ 5880306 h 6857991"/>
              <a:gd name="connsiteX1270" fmla="*/ 9861601 w 12188825"/>
              <a:gd name="connsiteY1270" fmla="*/ 5884218 h 6857991"/>
              <a:gd name="connsiteX1271" fmla="*/ 9883228 w 12188825"/>
              <a:gd name="connsiteY1271" fmla="*/ 5888942 h 6857991"/>
              <a:gd name="connsiteX1272" fmla="*/ 9893261 w 12188825"/>
              <a:gd name="connsiteY1272" fmla="*/ 5886275 h 6857991"/>
              <a:gd name="connsiteX1273" fmla="*/ 9919804 w 12188825"/>
              <a:gd name="connsiteY1273" fmla="*/ 5870528 h 6857991"/>
              <a:gd name="connsiteX1274" fmla="*/ 9925418 w 12188825"/>
              <a:gd name="connsiteY1274" fmla="*/ 5845178 h 6857991"/>
              <a:gd name="connsiteX1275" fmla="*/ 9926535 w 12188825"/>
              <a:gd name="connsiteY1275" fmla="*/ 5837380 h 6857991"/>
              <a:gd name="connsiteX1276" fmla="*/ 9922979 w 12188825"/>
              <a:gd name="connsiteY1276" fmla="*/ 5832809 h 6857991"/>
              <a:gd name="connsiteX1277" fmla="*/ 9911677 w 12188825"/>
              <a:gd name="connsiteY1277" fmla="*/ 5826281 h 6857991"/>
              <a:gd name="connsiteX1278" fmla="*/ 9893769 w 12188825"/>
              <a:gd name="connsiteY1278" fmla="*/ 5817696 h 6857991"/>
              <a:gd name="connsiteX1279" fmla="*/ 283997 w 12188825"/>
              <a:gd name="connsiteY1279" fmla="*/ 5734834 h 6857991"/>
              <a:gd name="connsiteX1280" fmla="*/ 295065 w 12188825"/>
              <a:gd name="connsiteY1280" fmla="*/ 5737901 h 6857991"/>
              <a:gd name="connsiteX1281" fmla="*/ 303890 w 12188825"/>
              <a:gd name="connsiteY1281" fmla="*/ 5757446 h 6857991"/>
              <a:gd name="connsiteX1282" fmla="*/ 267060 w 12188825"/>
              <a:gd name="connsiteY1282" fmla="*/ 5819207 h 6857991"/>
              <a:gd name="connsiteX1283" fmla="*/ 264401 w 12188825"/>
              <a:gd name="connsiteY1283" fmla="*/ 5820616 h 6857991"/>
              <a:gd name="connsiteX1284" fmla="*/ 264388 w 12188825"/>
              <a:gd name="connsiteY1284" fmla="*/ 5820616 h 6857991"/>
              <a:gd name="connsiteX1285" fmla="*/ 262977 w 12188825"/>
              <a:gd name="connsiteY1285" fmla="*/ 5821213 h 6857991"/>
              <a:gd name="connsiteX1286" fmla="*/ 245301 w 12188825"/>
              <a:gd name="connsiteY1286" fmla="*/ 5820172 h 6857991"/>
              <a:gd name="connsiteX1287" fmla="*/ 245248 w 12188825"/>
              <a:gd name="connsiteY1287" fmla="*/ 5820299 h 6857991"/>
              <a:gd name="connsiteX1288" fmla="*/ 236280 w 12188825"/>
              <a:gd name="connsiteY1288" fmla="*/ 5800906 h 6857991"/>
              <a:gd name="connsiteX1289" fmla="*/ 273667 w 12188825"/>
              <a:gd name="connsiteY1289" fmla="*/ 5739235 h 6857991"/>
              <a:gd name="connsiteX1290" fmla="*/ 283997 w 12188825"/>
              <a:gd name="connsiteY1290" fmla="*/ 5734834 h 6857991"/>
              <a:gd name="connsiteX1291" fmla="*/ 322487 w 12188825"/>
              <a:gd name="connsiteY1291" fmla="*/ 5673665 h 6857991"/>
              <a:gd name="connsiteX1292" fmla="*/ 322495 w 12188825"/>
              <a:gd name="connsiteY1292" fmla="*/ 5673666 h 6857991"/>
              <a:gd name="connsiteX1293" fmla="*/ 322560 w 12188825"/>
              <a:gd name="connsiteY1293" fmla="*/ 5673843 h 6857991"/>
              <a:gd name="connsiteX1294" fmla="*/ 9790929 w 12188825"/>
              <a:gd name="connsiteY1294" fmla="*/ 5638816 h 6857991"/>
              <a:gd name="connsiteX1295" fmla="*/ 9812235 w 12188825"/>
              <a:gd name="connsiteY1295" fmla="*/ 5666819 h 6857991"/>
              <a:gd name="connsiteX1296" fmla="*/ 9827729 w 12188825"/>
              <a:gd name="connsiteY1296" fmla="*/ 5756735 h 6857991"/>
              <a:gd name="connsiteX1297" fmla="*/ 9848303 w 12188825"/>
              <a:gd name="connsiteY1297" fmla="*/ 5767658 h 6857991"/>
              <a:gd name="connsiteX1298" fmla="*/ 9874770 w 12188825"/>
              <a:gd name="connsiteY1298" fmla="*/ 5765016 h 6857991"/>
              <a:gd name="connsiteX1299" fmla="*/ 9928948 w 12188825"/>
              <a:gd name="connsiteY1299" fmla="*/ 5766515 h 6857991"/>
              <a:gd name="connsiteX1300" fmla="*/ 9973017 w 12188825"/>
              <a:gd name="connsiteY1300" fmla="*/ 5811854 h 6857991"/>
              <a:gd name="connsiteX1301" fmla="*/ 9977373 w 12188825"/>
              <a:gd name="connsiteY1301" fmla="*/ 5824084 h 6857991"/>
              <a:gd name="connsiteX1302" fmla="*/ 9980765 w 12188825"/>
              <a:gd name="connsiteY1302" fmla="*/ 5854779 h 6857991"/>
              <a:gd name="connsiteX1303" fmla="*/ 9978923 w 12188825"/>
              <a:gd name="connsiteY1303" fmla="*/ 5859695 h 6857991"/>
              <a:gd name="connsiteX1304" fmla="*/ 9978910 w 12188825"/>
              <a:gd name="connsiteY1304" fmla="*/ 5859720 h 6857991"/>
              <a:gd name="connsiteX1305" fmla="*/ 9978910 w 12188825"/>
              <a:gd name="connsiteY1305" fmla="*/ 5859733 h 6857991"/>
              <a:gd name="connsiteX1306" fmla="*/ 9949903 w 12188825"/>
              <a:gd name="connsiteY1306" fmla="*/ 5910914 h 6857991"/>
              <a:gd name="connsiteX1307" fmla="*/ 9893261 w 12188825"/>
              <a:gd name="connsiteY1307" fmla="*/ 5946220 h 6857991"/>
              <a:gd name="connsiteX1308" fmla="*/ 9840556 w 12188825"/>
              <a:gd name="connsiteY1308" fmla="*/ 5954983 h 6857991"/>
              <a:gd name="connsiteX1309" fmla="*/ 9813632 w 12188825"/>
              <a:gd name="connsiteY1309" fmla="*/ 5919168 h 6857991"/>
              <a:gd name="connsiteX1310" fmla="*/ 9812337 w 12188825"/>
              <a:gd name="connsiteY1310" fmla="*/ 5909377 h 6857991"/>
              <a:gd name="connsiteX1311" fmla="*/ 9801441 w 12188825"/>
              <a:gd name="connsiteY1311" fmla="*/ 5885005 h 6857991"/>
              <a:gd name="connsiteX1312" fmla="*/ 9800552 w 12188825"/>
              <a:gd name="connsiteY1312" fmla="*/ 5883862 h 6857991"/>
              <a:gd name="connsiteX1313" fmla="*/ 9799599 w 12188825"/>
              <a:gd name="connsiteY1313" fmla="*/ 5856520 h 6857991"/>
              <a:gd name="connsiteX1314" fmla="*/ 9795471 w 12188825"/>
              <a:gd name="connsiteY1314" fmla="*/ 5842968 h 6857991"/>
              <a:gd name="connsiteX1315" fmla="*/ 9794697 w 12188825"/>
              <a:gd name="connsiteY1315" fmla="*/ 5834307 h 6857991"/>
              <a:gd name="connsiteX1316" fmla="*/ 9778961 w 12188825"/>
              <a:gd name="connsiteY1316" fmla="*/ 5795343 h 6857991"/>
              <a:gd name="connsiteX1317" fmla="*/ 9775278 w 12188825"/>
              <a:gd name="connsiteY1317" fmla="*/ 5789247 h 6857991"/>
              <a:gd name="connsiteX1318" fmla="*/ 9774097 w 12188825"/>
              <a:gd name="connsiteY1318" fmla="*/ 5765511 h 6857991"/>
              <a:gd name="connsiteX1319" fmla="*/ 9771977 w 12188825"/>
              <a:gd name="connsiteY1319" fmla="*/ 5750640 h 6857991"/>
              <a:gd name="connsiteX1320" fmla="*/ 9760419 w 12188825"/>
              <a:gd name="connsiteY1320" fmla="*/ 5703141 h 6857991"/>
              <a:gd name="connsiteX1321" fmla="*/ 9759022 w 12188825"/>
              <a:gd name="connsiteY1321" fmla="*/ 5700602 h 6857991"/>
              <a:gd name="connsiteX1322" fmla="*/ 9761702 w 12188825"/>
              <a:gd name="connsiteY1322" fmla="*/ 5680396 h 6857991"/>
              <a:gd name="connsiteX1323" fmla="*/ 9761690 w 12188825"/>
              <a:gd name="connsiteY1323" fmla="*/ 5663644 h 6857991"/>
              <a:gd name="connsiteX1324" fmla="*/ 9761435 w 12188825"/>
              <a:gd name="connsiteY1324" fmla="*/ 5663644 h 6857991"/>
              <a:gd name="connsiteX1325" fmla="*/ 9760419 w 12188825"/>
              <a:gd name="connsiteY1325" fmla="*/ 5653015 h 6857991"/>
              <a:gd name="connsiteX1326" fmla="*/ 9759022 w 12188825"/>
              <a:gd name="connsiteY1326" fmla="*/ 5643833 h 6857991"/>
              <a:gd name="connsiteX1327" fmla="*/ 9767658 w 12188825"/>
              <a:gd name="connsiteY1327" fmla="*/ 5642156 h 6857991"/>
              <a:gd name="connsiteX1328" fmla="*/ 9776929 w 12188825"/>
              <a:gd name="connsiteY1328" fmla="*/ 5643324 h 6857991"/>
              <a:gd name="connsiteX1329" fmla="*/ 9790929 w 12188825"/>
              <a:gd name="connsiteY1329" fmla="*/ 5638816 h 6857991"/>
              <a:gd name="connsiteX1330" fmla="*/ 355357 w 12188825"/>
              <a:gd name="connsiteY1330" fmla="*/ 5585425 h 6857991"/>
              <a:gd name="connsiteX1331" fmla="*/ 376591 w 12188825"/>
              <a:gd name="connsiteY1331" fmla="*/ 5597325 h 6857991"/>
              <a:gd name="connsiteX1332" fmla="*/ 343731 w 12188825"/>
              <a:gd name="connsiteY1332" fmla="*/ 5674478 h 6857991"/>
              <a:gd name="connsiteX1333" fmla="*/ 341138 w 12188825"/>
              <a:gd name="connsiteY1333" fmla="*/ 5675887 h 6857991"/>
              <a:gd name="connsiteX1334" fmla="*/ 339737 w 12188825"/>
              <a:gd name="connsiteY1334" fmla="*/ 5676446 h 6857991"/>
              <a:gd name="connsiteX1335" fmla="*/ 322495 w 12188825"/>
              <a:gd name="connsiteY1335" fmla="*/ 5673666 h 6857991"/>
              <a:gd name="connsiteX1336" fmla="*/ 315125 w 12188825"/>
              <a:gd name="connsiteY1336" fmla="*/ 5653612 h 6857991"/>
              <a:gd name="connsiteX1337" fmla="*/ 343998 w 12188825"/>
              <a:gd name="connsiteY1337" fmla="*/ 5592322 h 6857991"/>
              <a:gd name="connsiteX1338" fmla="*/ 354844 w 12188825"/>
              <a:gd name="connsiteY1338" fmla="*/ 5585641 h 6857991"/>
              <a:gd name="connsiteX1339" fmla="*/ 422196 w 12188825"/>
              <a:gd name="connsiteY1339" fmla="*/ 5431260 h 6857991"/>
              <a:gd name="connsiteX1340" fmla="*/ 433574 w 12188825"/>
              <a:gd name="connsiteY1340" fmla="*/ 5441509 h 6857991"/>
              <a:gd name="connsiteX1341" fmla="*/ 406468 w 12188825"/>
              <a:gd name="connsiteY1341" fmla="*/ 5519944 h 6857991"/>
              <a:gd name="connsiteX1342" fmla="*/ 379572 w 12188825"/>
              <a:gd name="connsiteY1342" fmla="*/ 5511537 h 6857991"/>
              <a:gd name="connsiteX1343" fmla="*/ 406820 w 12188825"/>
              <a:gd name="connsiteY1343" fmla="*/ 5432936 h 6857991"/>
              <a:gd name="connsiteX1344" fmla="*/ 422196 w 12188825"/>
              <a:gd name="connsiteY1344" fmla="*/ 5431260 h 6857991"/>
              <a:gd name="connsiteX1345" fmla="*/ 11580220 w 12188825"/>
              <a:gd name="connsiteY1345" fmla="*/ 5269144 h 6857991"/>
              <a:gd name="connsiteX1346" fmla="*/ 11588292 w 12188825"/>
              <a:gd name="connsiteY1346" fmla="*/ 5273285 h 6857991"/>
              <a:gd name="connsiteX1347" fmla="*/ 11588305 w 12188825"/>
              <a:gd name="connsiteY1347" fmla="*/ 5273297 h 6857991"/>
              <a:gd name="connsiteX1348" fmla="*/ 11589296 w 12188825"/>
              <a:gd name="connsiteY1348" fmla="*/ 5273970 h 6857991"/>
              <a:gd name="connsiteX1349" fmla="*/ 11590502 w 12188825"/>
              <a:gd name="connsiteY1349" fmla="*/ 5274745 h 6857991"/>
              <a:gd name="connsiteX1350" fmla="*/ 11590502 w 12188825"/>
              <a:gd name="connsiteY1350" fmla="*/ 5274618 h 6857991"/>
              <a:gd name="connsiteX1351" fmla="*/ 11624157 w 12188825"/>
              <a:gd name="connsiteY1351" fmla="*/ 5304590 h 6857991"/>
              <a:gd name="connsiteX1352" fmla="*/ 11626189 w 12188825"/>
              <a:gd name="connsiteY1352" fmla="*/ 5307587 h 6857991"/>
              <a:gd name="connsiteX1353" fmla="*/ 11626646 w 12188825"/>
              <a:gd name="connsiteY1353" fmla="*/ 5308311 h 6857991"/>
              <a:gd name="connsiteX1354" fmla="*/ 11626951 w 12188825"/>
              <a:gd name="connsiteY1354" fmla="*/ 5308781 h 6857991"/>
              <a:gd name="connsiteX1355" fmla="*/ 11607012 w 12188825"/>
              <a:gd name="connsiteY1355" fmla="*/ 5321354 h 6857991"/>
              <a:gd name="connsiteX1356" fmla="*/ 11590160 w 12188825"/>
              <a:gd name="connsiteY1356" fmla="*/ 5305987 h 6857991"/>
              <a:gd name="connsiteX1357" fmla="*/ 11575770 w 12188825"/>
              <a:gd name="connsiteY1357" fmla="*/ 5293414 h 6857991"/>
              <a:gd name="connsiteX1358" fmla="*/ 11571834 w 12188825"/>
              <a:gd name="connsiteY1358" fmla="*/ 5272967 h 6857991"/>
              <a:gd name="connsiteX1359" fmla="*/ 11580220 w 12188825"/>
              <a:gd name="connsiteY1359" fmla="*/ 5269144 h 6857991"/>
              <a:gd name="connsiteX1360" fmla="*/ 456612 w 12188825"/>
              <a:gd name="connsiteY1360" fmla="*/ 5267227 h 6857991"/>
              <a:gd name="connsiteX1361" fmla="*/ 471036 w 12188825"/>
              <a:gd name="connsiteY1361" fmla="*/ 5278085 h 6857991"/>
              <a:gd name="connsiteX1362" fmla="*/ 454287 w 12188825"/>
              <a:gd name="connsiteY1362" fmla="*/ 5358819 h 6857991"/>
              <a:gd name="connsiteX1363" fmla="*/ 425130 w 12188825"/>
              <a:gd name="connsiteY1363" fmla="*/ 5348722 h 6857991"/>
              <a:gd name="connsiteX1364" fmla="*/ 440712 w 12188825"/>
              <a:gd name="connsiteY1364" fmla="*/ 5274021 h 6857991"/>
              <a:gd name="connsiteX1365" fmla="*/ 456612 w 12188825"/>
              <a:gd name="connsiteY1365" fmla="*/ 5267227 h 6857991"/>
              <a:gd name="connsiteX1366" fmla="*/ 11519763 w 12188825"/>
              <a:gd name="connsiteY1366" fmla="*/ 5266744 h 6857991"/>
              <a:gd name="connsiteX1367" fmla="*/ 11523776 w 12188825"/>
              <a:gd name="connsiteY1367" fmla="*/ 5268662 h 6857991"/>
              <a:gd name="connsiteX1368" fmla="*/ 11532590 w 12188825"/>
              <a:gd name="connsiteY1368" fmla="*/ 5274491 h 6857991"/>
              <a:gd name="connsiteX1369" fmla="*/ 11532463 w 12188825"/>
              <a:gd name="connsiteY1369" fmla="*/ 5274491 h 6857991"/>
              <a:gd name="connsiteX1370" fmla="*/ 11540172 w 12188825"/>
              <a:gd name="connsiteY1370" fmla="*/ 5285858 h 6857991"/>
              <a:gd name="connsiteX1371" fmla="*/ 11567770 w 12188825"/>
              <a:gd name="connsiteY1371" fmla="*/ 5319576 h 6857991"/>
              <a:gd name="connsiteX1372" fmla="*/ 11569293 w 12188825"/>
              <a:gd name="connsiteY1372" fmla="*/ 5322282 h 6857991"/>
              <a:gd name="connsiteX1373" fmla="*/ 11569445 w 12188825"/>
              <a:gd name="connsiteY1373" fmla="*/ 5322751 h 6857991"/>
              <a:gd name="connsiteX1374" fmla="*/ 11569801 w 12188825"/>
              <a:gd name="connsiteY1374" fmla="*/ 5323640 h 6857991"/>
              <a:gd name="connsiteX1375" fmla="*/ 11557724 w 12188825"/>
              <a:gd name="connsiteY1375" fmla="*/ 5338626 h 6857991"/>
              <a:gd name="connsiteX1376" fmla="*/ 11542877 w 12188825"/>
              <a:gd name="connsiteY1376" fmla="*/ 5335197 h 6857991"/>
              <a:gd name="connsiteX1377" fmla="*/ 11505793 w 12188825"/>
              <a:gd name="connsiteY1377" fmla="*/ 5280207 h 6857991"/>
              <a:gd name="connsiteX1378" fmla="*/ 11508079 w 12188825"/>
              <a:gd name="connsiteY1378" fmla="*/ 5270834 h 6857991"/>
              <a:gd name="connsiteX1379" fmla="*/ 11508537 w 12188825"/>
              <a:gd name="connsiteY1379" fmla="*/ 5270313 h 6857991"/>
              <a:gd name="connsiteX1380" fmla="*/ 11509082 w 12188825"/>
              <a:gd name="connsiteY1380" fmla="*/ 5269665 h 6857991"/>
              <a:gd name="connsiteX1381" fmla="*/ 11519763 w 12188825"/>
              <a:gd name="connsiteY1381" fmla="*/ 5266744 h 6857991"/>
              <a:gd name="connsiteX1382" fmla="*/ 11464493 w 12188825"/>
              <a:gd name="connsiteY1382" fmla="*/ 5263188 h 6857991"/>
              <a:gd name="connsiteX1383" fmla="*/ 11474754 w 12188825"/>
              <a:gd name="connsiteY1383" fmla="*/ 5269652 h 6857991"/>
              <a:gd name="connsiteX1384" fmla="*/ 11475466 w 12188825"/>
              <a:gd name="connsiteY1384" fmla="*/ 5270554 h 6857991"/>
              <a:gd name="connsiteX1385" fmla="*/ 11476177 w 12188825"/>
              <a:gd name="connsiteY1385" fmla="*/ 5271443 h 6857991"/>
              <a:gd name="connsiteX1386" fmla="*/ 11476939 w 12188825"/>
              <a:gd name="connsiteY1386" fmla="*/ 5272713 h 6857991"/>
              <a:gd name="connsiteX1387" fmla="*/ 11476939 w 12188825"/>
              <a:gd name="connsiteY1387" fmla="*/ 5272840 h 6857991"/>
              <a:gd name="connsiteX1388" fmla="*/ 11498148 w 12188825"/>
              <a:gd name="connsiteY1388" fmla="*/ 5342436 h 6857991"/>
              <a:gd name="connsiteX1389" fmla="*/ 11492814 w 12188825"/>
              <a:gd name="connsiteY1389" fmla="*/ 5352596 h 6857991"/>
              <a:gd name="connsiteX1390" fmla="*/ 11472621 w 12188825"/>
              <a:gd name="connsiteY1390" fmla="*/ 5342436 h 6857991"/>
              <a:gd name="connsiteX1391" fmla="*/ 11457508 w 12188825"/>
              <a:gd name="connsiteY1391" fmla="*/ 5298494 h 6857991"/>
              <a:gd name="connsiteX1392" fmla="*/ 11455476 w 12188825"/>
              <a:gd name="connsiteY1392" fmla="*/ 5291217 h 6857991"/>
              <a:gd name="connsiteX1393" fmla="*/ 11453571 w 12188825"/>
              <a:gd name="connsiteY1393" fmla="*/ 5276396 h 6857991"/>
              <a:gd name="connsiteX1394" fmla="*/ 11464493 w 12188825"/>
              <a:gd name="connsiteY1394" fmla="*/ 5263188 h 6857991"/>
              <a:gd name="connsiteX1395" fmla="*/ 473279 w 12188825"/>
              <a:gd name="connsiteY1395" fmla="*/ 5101162 h 6857991"/>
              <a:gd name="connsiteX1396" fmla="*/ 491921 w 12188825"/>
              <a:gd name="connsiteY1396" fmla="*/ 5112363 h 6857991"/>
              <a:gd name="connsiteX1397" fmla="*/ 493696 w 12188825"/>
              <a:gd name="connsiteY1397" fmla="*/ 5116656 h 6857991"/>
              <a:gd name="connsiteX1398" fmla="*/ 486689 w 12188825"/>
              <a:gd name="connsiteY1398" fmla="*/ 5188855 h 6857991"/>
              <a:gd name="connsiteX1399" fmla="*/ 480446 w 12188825"/>
              <a:gd name="connsiteY1399" fmla="*/ 5195396 h 6857991"/>
              <a:gd name="connsiteX1400" fmla="*/ 480424 w 12188825"/>
              <a:gd name="connsiteY1400" fmla="*/ 5195409 h 6857991"/>
              <a:gd name="connsiteX1401" fmla="*/ 479390 w 12188825"/>
              <a:gd name="connsiteY1401" fmla="*/ 5196209 h 6857991"/>
              <a:gd name="connsiteX1402" fmla="*/ 479318 w 12188825"/>
              <a:gd name="connsiteY1402" fmla="*/ 5196259 h 6857991"/>
              <a:gd name="connsiteX1403" fmla="*/ 479058 w 12188825"/>
              <a:gd name="connsiteY1403" fmla="*/ 5196475 h 6857991"/>
              <a:gd name="connsiteX1404" fmla="*/ 478916 w 12188825"/>
              <a:gd name="connsiteY1404" fmla="*/ 5196602 h 6857991"/>
              <a:gd name="connsiteX1405" fmla="*/ 478768 w 12188825"/>
              <a:gd name="connsiteY1405" fmla="*/ 5196729 h 6857991"/>
              <a:gd name="connsiteX1406" fmla="*/ 454066 w 12188825"/>
              <a:gd name="connsiteY1406" fmla="*/ 5187306 h 6857991"/>
              <a:gd name="connsiteX1407" fmla="*/ 458400 w 12188825"/>
              <a:gd name="connsiteY1407" fmla="*/ 5110674 h 6857991"/>
              <a:gd name="connsiteX1408" fmla="*/ 473279 w 12188825"/>
              <a:gd name="connsiteY1408" fmla="*/ 5101162 h 6857991"/>
              <a:gd name="connsiteX1409" fmla="*/ 473534 w 12188825"/>
              <a:gd name="connsiteY1409" fmla="*/ 4936924 h 6857991"/>
              <a:gd name="connsiteX1410" fmla="*/ 493343 w 12188825"/>
              <a:gd name="connsiteY1410" fmla="*/ 4951200 h 6857991"/>
              <a:gd name="connsiteX1411" fmla="*/ 496135 w 12188825"/>
              <a:gd name="connsiteY1411" fmla="*/ 5020808 h 6857991"/>
              <a:gd name="connsiteX1412" fmla="*/ 479768 w 12188825"/>
              <a:gd name="connsiteY1412" fmla="*/ 5034791 h 6857991"/>
              <a:gd name="connsiteX1413" fmla="*/ 458351 w 12188825"/>
              <a:gd name="connsiteY1413" fmla="*/ 5021189 h 6857991"/>
              <a:gd name="connsiteX1414" fmla="*/ 458443 w 12188825"/>
              <a:gd name="connsiteY1414" fmla="*/ 5021151 h 6857991"/>
              <a:gd name="connsiteX1415" fmla="*/ 454322 w 12188825"/>
              <a:gd name="connsiteY1415" fmla="*/ 4953142 h 6857991"/>
              <a:gd name="connsiteX1416" fmla="*/ 473534 w 12188825"/>
              <a:gd name="connsiteY1416" fmla="*/ 4936924 h 6857991"/>
              <a:gd name="connsiteX1417" fmla="*/ 11978500 w 12188825"/>
              <a:gd name="connsiteY1417" fmla="*/ 4764586 h 6857991"/>
              <a:gd name="connsiteX1418" fmla="*/ 11987263 w 12188825"/>
              <a:gd name="connsiteY1418" fmla="*/ 4767888 h 6857991"/>
              <a:gd name="connsiteX1419" fmla="*/ 11996127 w 12188825"/>
              <a:gd name="connsiteY1419" fmla="*/ 4788386 h 6857991"/>
              <a:gd name="connsiteX1420" fmla="*/ 12007328 w 12188825"/>
              <a:gd name="connsiteY1420" fmla="*/ 4816148 h 6857991"/>
              <a:gd name="connsiteX1421" fmla="*/ 12007455 w 12188825"/>
              <a:gd name="connsiteY1421" fmla="*/ 4816148 h 6857991"/>
              <a:gd name="connsiteX1422" fmla="*/ 12011736 w 12188825"/>
              <a:gd name="connsiteY1422" fmla="*/ 4833826 h 6857991"/>
              <a:gd name="connsiteX1423" fmla="*/ 12022568 w 12188825"/>
              <a:gd name="connsiteY1423" fmla="*/ 4869615 h 6857991"/>
              <a:gd name="connsiteX1424" fmla="*/ 12025591 w 12188825"/>
              <a:gd name="connsiteY1424" fmla="*/ 4877603 h 6857991"/>
              <a:gd name="connsiteX1425" fmla="*/ 12026505 w 12188825"/>
              <a:gd name="connsiteY1425" fmla="*/ 4880410 h 6857991"/>
              <a:gd name="connsiteX1426" fmla="*/ 12025718 w 12188825"/>
              <a:gd name="connsiteY1426" fmla="*/ 4884372 h 6857991"/>
              <a:gd name="connsiteX1427" fmla="*/ 12023585 w 12188825"/>
              <a:gd name="connsiteY1427" fmla="*/ 4892983 h 6857991"/>
              <a:gd name="connsiteX1428" fmla="*/ 12003391 w 12188825"/>
              <a:gd name="connsiteY1428" fmla="*/ 4907334 h 6857991"/>
              <a:gd name="connsiteX1429" fmla="*/ 11988151 w 12188825"/>
              <a:gd name="connsiteY1429" fmla="*/ 4881299 h 6857991"/>
              <a:gd name="connsiteX1430" fmla="*/ 11988215 w 12188825"/>
              <a:gd name="connsiteY1430" fmla="*/ 4881121 h 6857991"/>
              <a:gd name="connsiteX1431" fmla="*/ 11988278 w 12188825"/>
              <a:gd name="connsiteY1431" fmla="*/ 4869996 h 6857991"/>
              <a:gd name="connsiteX1432" fmla="*/ 11974854 w 12188825"/>
              <a:gd name="connsiteY1432" fmla="*/ 4832658 h 6857991"/>
              <a:gd name="connsiteX1433" fmla="*/ 11971768 w 12188825"/>
              <a:gd name="connsiteY1433" fmla="*/ 4817545 h 6857991"/>
              <a:gd name="connsiteX1434" fmla="*/ 11971693 w 12188825"/>
              <a:gd name="connsiteY1434" fmla="*/ 4817215 h 6857991"/>
              <a:gd name="connsiteX1435" fmla="*/ 11965673 w 12188825"/>
              <a:gd name="connsiteY1435" fmla="*/ 4803956 h 6857991"/>
              <a:gd name="connsiteX1436" fmla="*/ 11978500 w 12188825"/>
              <a:gd name="connsiteY1436" fmla="*/ 4764586 h 6857991"/>
              <a:gd name="connsiteX1437" fmla="*/ 259707 w 12188825"/>
              <a:gd name="connsiteY1437" fmla="*/ 4723921 h 6857991"/>
              <a:gd name="connsiteX1438" fmla="*/ 323432 w 12188825"/>
              <a:gd name="connsiteY1438" fmla="*/ 4727108 h 6857991"/>
              <a:gd name="connsiteX1439" fmla="*/ 331303 w 12188825"/>
              <a:gd name="connsiteY1439" fmla="*/ 4731490 h 6857991"/>
              <a:gd name="connsiteX1440" fmla="*/ 339044 w 12188825"/>
              <a:gd name="connsiteY1440" fmla="*/ 4751695 h 6857991"/>
              <a:gd name="connsiteX1441" fmla="*/ 327393 w 12188825"/>
              <a:gd name="connsiteY1441" fmla="*/ 4765716 h 6857991"/>
              <a:gd name="connsiteX1442" fmla="*/ 252258 w 12188825"/>
              <a:gd name="connsiteY1442" fmla="*/ 4759201 h 6857991"/>
              <a:gd name="connsiteX1443" fmla="*/ 244503 w 12188825"/>
              <a:gd name="connsiteY1443" fmla="*/ 4739199 h 6857991"/>
              <a:gd name="connsiteX1444" fmla="*/ 259707 w 12188825"/>
              <a:gd name="connsiteY1444" fmla="*/ 4723921 h 6857991"/>
              <a:gd name="connsiteX1445" fmla="*/ 488804 w 12188825"/>
              <a:gd name="connsiteY1445" fmla="*/ 4713545 h 6857991"/>
              <a:gd name="connsiteX1446" fmla="*/ 505259 w 12188825"/>
              <a:gd name="connsiteY1446" fmla="*/ 4727528 h 6857991"/>
              <a:gd name="connsiteX1447" fmla="*/ 495517 w 12188825"/>
              <a:gd name="connsiteY1447" fmla="*/ 4751213 h 6857991"/>
              <a:gd name="connsiteX1448" fmla="*/ 481534 w 12188825"/>
              <a:gd name="connsiteY1448" fmla="*/ 4756826 h 6857991"/>
              <a:gd name="connsiteX1449" fmla="*/ 462052 w 12188825"/>
              <a:gd name="connsiteY1449" fmla="*/ 4767583 h 6857991"/>
              <a:gd name="connsiteX1450" fmla="*/ 465319 w 12188825"/>
              <a:gd name="connsiteY1450" fmla="*/ 4776308 h 6857991"/>
              <a:gd name="connsiteX1451" fmla="*/ 472319 w 12188825"/>
              <a:gd name="connsiteY1451" fmla="*/ 4796667 h 6857991"/>
              <a:gd name="connsiteX1452" fmla="*/ 480130 w 12188825"/>
              <a:gd name="connsiteY1452" fmla="*/ 4851137 h 6857991"/>
              <a:gd name="connsiteX1453" fmla="*/ 466520 w 12188825"/>
              <a:gd name="connsiteY1453" fmla="*/ 4867748 h 6857991"/>
              <a:gd name="connsiteX1454" fmla="*/ 445778 w 12188825"/>
              <a:gd name="connsiteY1454" fmla="*/ 4861068 h 6857991"/>
              <a:gd name="connsiteX1455" fmla="*/ 445906 w 12188825"/>
              <a:gd name="connsiteY1455" fmla="*/ 4861119 h 6857991"/>
              <a:gd name="connsiteX1456" fmla="*/ 439126 w 12188825"/>
              <a:gd name="connsiteY1456" fmla="*/ 4849295 h 6857991"/>
              <a:gd name="connsiteX1457" fmla="*/ 436086 w 12188825"/>
              <a:gd name="connsiteY1457" fmla="*/ 4838107 h 6857991"/>
              <a:gd name="connsiteX1458" fmla="*/ 428005 w 12188825"/>
              <a:gd name="connsiteY1458" fmla="*/ 4799968 h 6857991"/>
              <a:gd name="connsiteX1459" fmla="*/ 427879 w 12188825"/>
              <a:gd name="connsiteY1459" fmla="*/ 4798318 h 6857991"/>
              <a:gd name="connsiteX1460" fmla="*/ 412673 w 12188825"/>
              <a:gd name="connsiteY1460" fmla="*/ 4753842 h 6857991"/>
              <a:gd name="connsiteX1461" fmla="*/ 421187 w 12188825"/>
              <a:gd name="connsiteY1461" fmla="*/ 4723667 h 6857991"/>
              <a:gd name="connsiteX1462" fmla="*/ 488804 w 12188825"/>
              <a:gd name="connsiteY1462" fmla="*/ 4713545 h 6857991"/>
              <a:gd name="connsiteX1463" fmla="*/ 101081 w 12188825"/>
              <a:gd name="connsiteY1463" fmla="*/ 4688208 h 6857991"/>
              <a:gd name="connsiteX1464" fmla="*/ 169636 w 12188825"/>
              <a:gd name="connsiteY1464" fmla="*/ 4709887 h 6857991"/>
              <a:gd name="connsiteX1465" fmla="*/ 175093 w 12188825"/>
              <a:gd name="connsiteY1465" fmla="*/ 4717075 h 6857991"/>
              <a:gd name="connsiteX1466" fmla="*/ 176057 w 12188825"/>
              <a:gd name="connsiteY1466" fmla="*/ 4718828 h 6857991"/>
              <a:gd name="connsiteX1467" fmla="*/ 176146 w 12188825"/>
              <a:gd name="connsiteY1467" fmla="*/ 4718790 h 6857991"/>
              <a:gd name="connsiteX1468" fmla="*/ 156156 w 12188825"/>
              <a:gd name="connsiteY1468" fmla="*/ 4744736 h 6857991"/>
              <a:gd name="connsiteX1469" fmla="*/ 91573 w 12188825"/>
              <a:gd name="connsiteY1469" fmla="*/ 4723806 h 6857991"/>
              <a:gd name="connsiteX1470" fmla="*/ 81944 w 12188825"/>
              <a:gd name="connsiteY1470" fmla="*/ 4704591 h 6857991"/>
              <a:gd name="connsiteX1471" fmla="*/ 101081 w 12188825"/>
              <a:gd name="connsiteY1471" fmla="*/ 4688208 h 6857991"/>
              <a:gd name="connsiteX1472" fmla="*/ 644253 w 12188825"/>
              <a:gd name="connsiteY1472" fmla="*/ 4672993 h 6857991"/>
              <a:gd name="connsiteX1473" fmla="*/ 663361 w 12188825"/>
              <a:gd name="connsiteY1473" fmla="*/ 4682544 h 6857991"/>
              <a:gd name="connsiteX1474" fmla="*/ 657882 w 12188825"/>
              <a:gd name="connsiteY1474" fmla="*/ 4707182 h 6857991"/>
              <a:gd name="connsiteX1475" fmla="*/ 589051 w 12188825"/>
              <a:gd name="connsiteY1475" fmla="*/ 4728251 h 6857991"/>
              <a:gd name="connsiteX1476" fmla="*/ 572674 w 12188825"/>
              <a:gd name="connsiteY1476" fmla="*/ 4714446 h 6857991"/>
              <a:gd name="connsiteX1477" fmla="*/ 572725 w 12188825"/>
              <a:gd name="connsiteY1477" fmla="*/ 4714319 h 6857991"/>
              <a:gd name="connsiteX1478" fmla="*/ 579493 w 12188825"/>
              <a:gd name="connsiteY1478" fmla="*/ 4694063 h 6857991"/>
              <a:gd name="connsiteX1479" fmla="*/ 593244 w 12188825"/>
              <a:gd name="connsiteY1479" fmla="*/ 4686925 h 6857991"/>
              <a:gd name="connsiteX1480" fmla="*/ 597677 w 12188825"/>
              <a:gd name="connsiteY1480" fmla="*/ 4684957 h 6857991"/>
              <a:gd name="connsiteX1481" fmla="*/ 613304 w 12188825"/>
              <a:gd name="connsiteY1481" fmla="*/ 4680728 h 6857991"/>
              <a:gd name="connsiteX1482" fmla="*/ 644253 w 12188825"/>
              <a:gd name="connsiteY1482" fmla="*/ 4672993 h 6857991"/>
              <a:gd name="connsiteX1483" fmla="*/ 21105 w 12188825"/>
              <a:gd name="connsiteY1483" fmla="*/ 4656178 h 6857991"/>
              <a:gd name="connsiteX1484" fmla="*/ 21142 w 12188825"/>
              <a:gd name="connsiteY1484" fmla="*/ 4656267 h 6857991"/>
              <a:gd name="connsiteX1485" fmla="*/ 21108 w 12188825"/>
              <a:gd name="connsiteY1485" fmla="*/ 4656233 h 6857991"/>
              <a:gd name="connsiteX1486" fmla="*/ 0 w 12188825"/>
              <a:gd name="connsiteY1486" fmla="*/ 4636000 h 6857991"/>
              <a:gd name="connsiteX1487" fmla="*/ 21108 w 12188825"/>
              <a:gd name="connsiteY1487" fmla="*/ 4656233 h 6857991"/>
              <a:gd name="connsiteX1488" fmla="*/ 21591 w 12188825"/>
              <a:gd name="connsiteY1488" fmla="*/ 4669121 h 6857991"/>
              <a:gd name="connsiteX1489" fmla="*/ 12399 w 12188825"/>
              <a:gd name="connsiteY1489" fmla="*/ 4679331 h 6857991"/>
              <a:gd name="connsiteX1490" fmla="*/ 11732 w 12188825"/>
              <a:gd name="connsiteY1490" fmla="*/ 4679623 h 6857991"/>
              <a:gd name="connsiteX1491" fmla="*/ 11368 w 12188825"/>
              <a:gd name="connsiteY1491" fmla="*/ 4679801 h 6857991"/>
              <a:gd name="connsiteX1492" fmla="*/ 10989 w 12188825"/>
              <a:gd name="connsiteY1492" fmla="*/ 4679991 h 6857991"/>
              <a:gd name="connsiteX1493" fmla="*/ 8205 w 12188825"/>
              <a:gd name="connsiteY1493" fmla="*/ 4681070 h 6857991"/>
              <a:gd name="connsiteX1494" fmla="*/ 0 w 12188825"/>
              <a:gd name="connsiteY1494" fmla="*/ 4679809 h 6857991"/>
              <a:gd name="connsiteX1495" fmla="*/ 394394 w 12188825"/>
              <a:gd name="connsiteY1495" fmla="*/ 4616809 h 6857991"/>
              <a:gd name="connsiteX1496" fmla="*/ 411844 w 12188825"/>
              <a:gd name="connsiteY1496" fmla="*/ 4619832 h 6857991"/>
              <a:gd name="connsiteX1497" fmla="*/ 411807 w 12188825"/>
              <a:gd name="connsiteY1497" fmla="*/ 4619743 h 6857991"/>
              <a:gd name="connsiteX1498" fmla="*/ 429765 w 12188825"/>
              <a:gd name="connsiteY1498" fmla="*/ 4645753 h 6857991"/>
              <a:gd name="connsiteX1499" fmla="*/ 430156 w 12188825"/>
              <a:gd name="connsiteY1499" fmla="*/ 4646641 h 6857991"/>
              <a:gd name="connsiteX1500" fmla="*/ 430725 w 12188825"/>
              <a:gd name="connsiteY1500" fmla="*/ 4648114 h 6857991"/>
              <a:gd name="connsiteX1501" fmla="*/ 438830 w 12188825"/>
              <a:gd name="connsiteY1501" fmla="*/ 4690812 h 6857991"/>
              <a:gd name="connsiteX1502" fmla="*/ 428493 w 12188825"/>
              <a:gd name="connsiteY1502" fmla="*/ 4705227 h 6857991"/>
              <a:gd name="connsiteX1503" fmla="*/ 407249 w 12188825"/>
              <a:gd name="connsiteY1503" fmla="*/ 4701378 h 6857991"/>
              <a:gd name="connsiteX1504" fmla="*/ 381184 w 12188825"/>
              <a:gd name="connsiteY1504" fmla="*/ 4633878 h 6857991"/>
              <a:gd name="connsiteX1505" fmla="*/ 394394 w 12188825"/>
              <a:gd name="connsiteY1505" fmla="*/ 4616809 h 6857991"/>
              <a:gd name="connsiteX1506" fmla="*/ 799178 w 12188825"/>
              <a:gd name="connsiteY1506" fmla="*/ 4595279 h 6857991"/>
              <a:gd name="connsiteX1507" fmla="*/ 810749 w 12188825"/>
              <a:gd name="connsiteY1507" fmla="*/ 4604858 h 6857991"/>
              <a:gd name="connsiteX1508" fmla="*/ 805328 w 12188825"/>
              <a:gd name="connsiteY1508" fmla="*/ 4629890 h 6857991"/>
              <a:gd name="connsiteX1509" fmla="*/ 755356 w 12188825"/>
              <a:gd name="connsiteY1509" fmla="*/ 4662186 h 6857991"/>
              <a:gd name="connsiteX1510" fmla="*/ 727430 w 12188825"/>
              <a:gd name="connsiteY1510" fmla="*/ 4653042 h 6857991"/>
              <a:gd name="connsiteX1511" fmla="*/ 732886 w 12188825"/>
              <a:gd name="connsiteY1511" fmla="*/ 4628099 h 6857991"/>
              <a:gd name="connsiteX1512" fmla="*/ 763615 w 12188825"/>
              <a:gd name="connsiteY1512" fmla="*/ 4606217 h 6857991"/>
              <a:gd name="connsiteX1513" fmla="*/ 774004 w 12188825"/>
              <a:gd name="connsiteY1513" fmla="*/ 4599169 h 6857991"/>
              <a:gd name="connsiteX1514" fmla="*/ 782748 w 12188825"/>
              <a:gd name="connsiteY1514" fmla="*/ 4595549 h 6857991"/>
              <a:gd name="connsiteX1515" fmla="*/ 799178 w 12188825"/>
              <a:gd name="connsiteY1515" fmla="*/ 4595279 h 6857991"/>
              <a:gd name="connsiteX1516" fmla="*/ 11890878 w 12188825"/>
              <a:gd name="connsiteY1516" fmla="*/ 4503674 h 6857991"/>
              <a:gd name="connsiteX1517" fmla="*/ 11894807 w 12188825"/>
              <a:gd name="connsiteY1517" fmla="*/ 4504998 h 6857991"/>
              <a:gd name="connsiteX1518" fmla="*/ 11900751 w 12188825"/>
              <a:gd name="connsiteY1518" fmla="*/ 4508872 h 6857991"/>
              <a:gd name="connsiteX1519" fmla="*/ 11914365 w 12188825"/>
              <a:gd name="connsiteY1519" fmla="*/ 4522778 h 6857991"/>
              <a:gd name="connsiteX1520" fmla="*/ 11926456 w 12188825"/>
              <a:gd name="connsiteY1520" fmla="*/ 4562389 h 6857991"/>
              <a:gd name="connsiteX1521" fmla="*/ 11952592 w 12188825"/>
              <a:gd name="connsiteY1521" fmla="*/ 4638348 h 6857991"/>
              <a:gd name="connsiteX1522" fmla="*/ 11952465 w 12188825"/>
              <a:gd name="connsiteY1522" fmla="*/ 4638221 h 6857991"/>
              <a:gd name="connsiteX1523" fmla="*/ 11951957 w 12188825"/>
              <a:gd name="connsiteY1523" fmla="*/ 4649029 h 6857991"/>
              <a:gd name="connsiteX1524" fmla="*/ 11951449 w 12188825"/>
              <a:gd name="connsiteY1524" fmla="*/ 4662478 h 6857991"/>
              <a:gd name="connsiteX1525" fmla="*/ 11931891 w 12188825"/>
              <a:gd name="connsiteY1525" fmla="*/ 4667432 h 6857991"/>
              <a:gd name="connsiteX1526" fmla="*/ 11925922 w 12188825"/>
              <a:gd name="connsiteY1526" fmla="*/ 4660015 h 6857991"/>
              <a:gd name="connsiteX1527" fmla="*/ 11918683 w 12188825"/>
              <a:gd name="connsiteY1527" fmla="*/ 4648508 h 6857991"/>
              <a:gd name="connsiteX1528" fmla="*/ 11903062 w 12188825"/>
              <a:gd name="connsiteY1528" fmla="*/ 4617216 h 6857991"/>
              <a:gd name="connsiteX1529" fmla="*/ 11900268 w 12188825"/>
              <a:gd name="connsiteY1529" fmla="*/ 4613329 h 6857991"/>
              <a:gd name="connsiteX1530" fmla="*/ 11898236 w 12188825"/>
              <a:gd name="connsiteY1530" fmla="*/ 4601518 h 6857991"/>
              <a:gd name="connsiteX1531" fmla="*/ 11889346 w 12188825"/>
              <a:gd name="connsiteY1531" fmla="*/ 4569007 h 6857991"/>
              <a:gd name="connsiteX1532" fmla="*/ 11886577 w 12188825"/>
              <a:gd name="connsiteY1532" fmla="*/ 4557564 h 6857991"/>
              <a:gd name="connsiteX1533" fmla="*/ 11886679 w 12188825"/>
              <a:gd name="connsiteY1533" fmla="*/ 4554528 h 6857991"/>
              <a:gd name="connsiteX1534" fmla="*/ 11886768 w 12188825"/>
              <a:gd name="connsiteY1534" fmla="*/ 4552471 h 6857991"/>
              <a:gd name="connsiteX1535" fmla="*/ 11884393 w 12188825"/>
              <a:gd name="connsiteY1535" fmla="*/ 4541574 h 6857991"/>
              <a:gd name="connsiteX1536" fmla="*/ 11887568 w 12188825"/>
              <a:gd name="connsiteY1536" fmla="*/ 4512872 h 6857991"/>
              <a:gd name="connsiteX1537" fmla="*/ 11889969 w 12188825"/>
              <a:gd name="connsiteY1537" fmla="*/ 4507094 h 6857991"/>
              <a:gd name="connsiteX1538" fmla="*/ 11890878 w 12188825"/>
              <a:gd name="connsiteY1538" fmla="*/ 4503674 h 6857991"/>
              <a:gd name="connsiteX1539" fmla="*/ 920683 w 12188825"/>
              <a:gd name="connsiteY1539" fmla="*/ 4489872 h 6857991"/>
              <a:gd name="connsiteX1540" fmla="*/ 940224 w 12188825"/>
              <a:gd name="connsiteY1540" fmla="*/ 4501226 h 6857991"/>
              <a:gd name="connsiteX1541" fmla="*/ 940715 w 12188825"/>
              <a:gd name="connsiteY1541" fmla="*/ 4504300 h 6857991"/>
              <a:gd name="connsiteX1542" fmla="*/ 940763 w 12188825"/>
              <a:gd name="connsiteY1542" fmla="*/ 4513126 h 6857991"/>
              <a:gd name="connsiteX1543" fmla="*/ 881863 w 12188825"/>
              <a:gd name="connsiteY1543" fmla="*/ 4568028 h 6857991"/>
              <a:gd name="connsiteX1544" fmla="*/ 861807 w 12188825"/>
              <a:gd name="connsiteY1544" fmla="*/ 4560243 h 6857991"/>
              <a:gd name="connsiteX1545" fmla="*/ 859536 w 12188825"/>
              <a:gd name="connsiteY1545" fmla="*/ 4542895 h 6857991"/>
              <a:gd name="connsiteX1546" fmla="*/ 920683 w 12188825"/>
              <a:gd name="connsiteY1546" fmla="*/ 4489872 h 6857991"/>
              <a:gd name="connsiteX1547" fmla="*/ 326543 w 12188825"/>
              <a:gd name="connsiteY1547" fmla="*/ 4467065 h 6857991"/>
              <a:gd name="connsiteX1548" fmla="*/ 336768 w 12188825"/>
              <a:gd name="connsiteY1548" fmla="*/ 4471890 h 6857991"/>
              <a:gd name="connsiteX1549" fmla="*/ 370870 w 12188825"/>
              <a:gd name="connsiteY1549" fmla="*/ 4530513 h 6857991"/>
              <a:gd name="connsiteX1550" fmla="*/ 359756 w 12188825"/>
              <a:gd name="connsiteY1550" fmla="*/ 4553411 h 6857991"/>
              <a:gd name="connsiteX1551" fmla="*/ 338453 w 12188825"/>
              <a:gd name="connsiteY1551" fmla="*/ 4549169 h 6857991"/>
              <a:gd name="connsiteX1552" fmla="*/ 312288 w 12188825"/>
              <a:gd name="connsiteY1552" fmla="*/ 4508313 h 6857991"/>
              <a:gd name="connsiteX1553" fmla="*/ 311856 w 12188825"/>
              <a:gd name="connsiteY1553" fmla="*/ 4507386 h 6857991"/>
              <a:gd name="connsiteX1554" fmla="*/ 310704 w 12188825"/>
              <a:gd name="connsiteY1554" fmla="*/ 4503894 h 6857991"/>
              <a:gd name="connsiteX1555" fmla="*/ 306578 w 12188825"/>
              <a:gd name="connsiteY1555" fmla="*/ 4489085 h 6857991"/>
              <a:gd name="connsiteX1556" fmla="*/ 306541 w 12188825"/>
              <a:gd name="connsiteY1556" fmla="*/ 4488996 h 6857991"/>
              <a:gd name="connsiteX1557" fmla="*/ 315380 w 12188825"/>
              <a:gd name="connsiteY1557" fmla="*/ 4469451 h 6857991"/>
              <a:gd name="connsiteX1558" fmla="*/ 326543 w 12188825"/>
              <a:gd name="connsiteY1558" fmla="*/ 4467065 h 6857991"/>
              <a:gd name="connsiteX1559" fmla="*/ 1030277 w 12188825"/>
              <a:gd name="connsiteY1559" fmla="*/ 4360073 h 6857991"/>
              <a:gd name="connsiteX1560" fmla="*/ 1040985 w 12188825"/>
              <a:gd name="connsiteY1560" fmla="*/ 4365196 h 6857991"/>
              <a:gd name="connsiteX1561" fmla="*/ 1046525 w 12188825"/>
              <a:gd name="connsiteY1561" fmla="*/ 4385910 h 6857991"/>
              <a:gd name="connsiteX1562" fmla="*/ 1009291 w 12188825"/>
              <a:gd name="connsiteY1562" fmla="*/ 4442400 h 6857991"/>
              <a:gd name="connsiteX1563" fmla="*/ 1004164 w 12188825"/>
              <a:gd name="connsiteY1563" fmla="*/ 4445524 h 6857991"/>
              <a:gd name="connsiteX1564" fmla="*/ 1001935 w 12188825"/>
              <a:gd name="connsiteY1564" fmla="*/ 4446591 h 6857991"/>
              <a:gd name="connsiteX1565" fmla="*/ 976241 w 12188825"/>
              <a:gd name="connsiteY1565" fmla="*/ 4429217 h 6857991"/>
              <a:gd name="connsiteX1566" fmla="*/ 976152 w 12188825"/>
              <a:gd name="connsiteY1566" fmla="*/ 4429255 h 6857991"/>
              <a:gd name="connsiteX1567" fmla="*/ 1019864 w 12188825"/>
              <a:gd name="connsiteY1567" fmla="*/ 4362656 h 6857991"/>
              <a:gd name="connsiteX1568" fmla="*/ 1030277 w 12188825"/>
              <a:gd name="connsiteY1568" fmla="*/ 4360073 h 6857991"/>
              <a:gd name="connsiteX1569" fmla="*/ 217769 w 12188825"/>
              <a:gd name="connsiteY1569" fmla="*/ 4334010 h 6857991"/>
              <a:gd name="connsiteX1570" fmla="*/ 228719 w 12188825"/>
              <a:gd name="connsiteY1570" fmla="*/ 4335059 h 6857991"/>
              <a:gd name="connsiteX1571" fmla="*/ 280456 w 12188825"/>
              <a:gd name="connsiteY1571" fmla="*/ 4390851 h 6857991"/>
              <a:gd name="connsiteX1572" fmla="*/ 270398 w 12188825"/>
              <a:gd name="connsiteY1572" fmla="*/ 4415527 h 6857991"/>
              <a:gd name="connsiteX1573" fmla="*/ 267141 w 12188825"/>
              <a:gd name="connsiteY1573" fmla="*/ 4416111 h 6857991"/>
              <a:gd name="connsiteX1574" fmla="*/ 258661 w 12188825"/>
              <a:gd name="connsiteY1574" fmla="*/ 4416213 h 6857991"/>
              <a:gd name="connsiteX1575" fmla="*/ 203663 w 12188825"/>
              <a:gd name="connsiteY1575" fmla="*/ 4357348 h 6857991"/>
              <a:gd name="connsiteX1576" fmla="*/ 207944 w 12188825"/>
              <a:gd name="connsiteY1576" fmla="*/ 4340419 h 6857991"/>
              <a:gd name="connsiteX1577" fmla="*/ 217769 w 12188825"/>
              <a:gd name="connsiteY1577" fmla="*/ 4334010 h 6857991"/>
              <a:gd name="connsiteX1578" fmla="*/ 11504803 w 12188825"/>
              <a:gd name="connsiteY1578" fmla="*/ 4330373 h 6857991"/>
              <a:gd name="connsiteX1579" fmla="*/ 11528514 w 12188825"/>
              <a:gd name="connsiteY1579" fmla="*/ 4331998 h 6857991"/>
              <a:gd name="connsiteX1580" fmla="*/ 11531854 w 12188825"/>
              <a:gd name="connsiteY1580" fmla="*/ 4332531 h 6857991"/>
              <a:gd name="connsiteX1581" fmla="*/ 11540617 w 12188825"/>
              <a:gd name="connsiteY1581" fmla="*/ 4342056 h 6857991"/>
              <a:gd name="connsiteX1582" fmla="*/ 11538102 w 12188825"/>
              <a:gd name="connsiteY1582" fmla="*/ 4351620 h 6857991"/>
              <a:gd name="connsiteX1583" fmla="*/ 11528170 w 12188825"/>
              <a:gd name="connsiteY1583" fmla="*/ 4362758 h 6857991"/>
              <a:gd name="connsiteX1584" fmla="*/ 11495023 w 12188825"/>
              <a:gd name="connsiteY1584" fmla="*/ 4368599 h 6857991"/>
              <a:gd name="connsiteX1585" fmla="*/ 11437848 w 12188825"/>
              <a:gd name="connsiteY1585" fmla="*/ 4385808 h 6857991"/>
              <a:gd name="connsiteX1586" fmla="*/ 11388343 w 12188825"/>
              <a:gd name="connsiteY1586" fmla="*/ 4399842 h 6857991"/>
              <a:gd name="connsiteX1587" fmla="*/ 11381231 w 12188825"/>
              <a:gd name="connsiteY1587" fmla="*/ 4402280 h 6857991"/>
              <a:gd name="connsiteX1588" fmla="*/ 11361801 w 12188825"/>
              <a:gd name="connsiteY1588" fmla="*/ 4412034 h 6857991"/>
              <a:gd name="connsiteX1589" fmla="*/ 11333111 w 12188825"/>
              <a:gd name="connsiteY1589" fmla="*/ 4408389 h 6857991"/>
              <a:gd name="connsiteX1590" fmla="*/ 11325986 w 12188825"/>
              <a:gd name="connsiteY1590" fmla="*/ 4404033 h 6857991"/>
              <a:gd name="connsiteX1591" fmla="*/ 11325859 w 12188825"/>
              <a:gd name="connsiteY1591" fmla="*/ 4403906 h 6857991"/>
              <a:gd name="connsiteX1592" fmla="*/ 11325161 w 12188825"/>
              <a:gd name="connsiteY1592" fmla="*/ 4393708 h 6857991"/>
              <a:gd name="connsiteX1593" fmla="*/ 11327003 w 12188825"/>
              <a:gd name="connsiteY1593" fmla="*/ 4389428 h 6857991"/>
              <a:gd name="connsiteX1594" fmla="*/ 11358880 w 12188825"/>
              <a:gd name="connsiteY1594" fmla="*/ 4375458 h 6857991"/>
              <a:gd name="connsiteX1595" fmla="*/ 11365356 w 12188825"/>
              <a:gd name="connsiteY1595" fmla="*/ 4373743 h 6857991"/>
              <a:gd name="connsiteX1596" fmla="*/ 11384280 w 12188825"/>
              <a:gd name="connsiteY1596" fmla="*/ 4367456 h 6857991"/>
              <a:gd name="connsiteX1597" fmla="*/ 11425681 w 12188825"/>
              <a:gd name="connsiteY1597" fmla="*/ 4350693 h 6857991"/>
              <a:gd name="connsiteX1598" fmla="*/ 11451387 w 12188825"/>
              <a:gd name="connsiteY1598" fmla="*/ 4343161 h 6857991"/>
              <a:gd name="connsiteX1599" fmla="*/ 11504803 w 12188825"/>
              <a:gd name="connsiteY1599" fmla="*/ 4330373 h 6857991"/>
              <a:gd name="connsiteX1600" fmla="*/ 1058536 w 12188825"/>
              <a:gd name="connsiteY1600" fmla="*/ 4285821 h 6857991"/>
              <a:gd name="connsiteX1601" fmla="*/ 1058576 w 12188825"/>
              <a:gd name="connsiteY1601" fmla="*/ 4285897 h 6857991"/>
              <a:gd name="connsiteX1602" fmla="*/ 1058573 w 12188825"/>
              <a:gd name="connsiteY1602" fmla="*/ 4285910 h 6857991"/>
              <a:gd name="connsiteX1603" fmla="*/ 95357 w 12188825"/>
              <a:gd name="connsiteY1603" fmla="*/ 4232570 h 6857991"/>
              <a:gd name="connsiteX1604" fmla="*/ 156134 w 12188825"/>
              <a:gd name="connsiteY1604" fmla="*/ 4271051 h 6857991"/>
              <a:gd name="connsiteX1605" fmla="*/ 155936 w 12188825"/>
              <a:gd name="connsiteY1605" fmla="*/ 4296324 h 6857991"/>
              <a:gd name="connsiteX1606" fmla="*/ 135235 w 12188825"/>
              <a:gd name="connsiteY1606" fmla="*/ 4301874 h 6857991"/>
              <a:gd name="connsiteX1607" fmla="*/ 77073 w 12188825"/>
              <a:gd name="connsiteY1607" fmla="*/ 4266162 h 6857991"/>
              <a:gd name="connsiteX1608" fmla="*/ 77126 w 12188825"/>
              <a:gd name="connsiteY1608" fmla="*/ 4266034 h 6857991"/>
              <a:gd name="connsiteX1609" fmla="*/ 73928 w 12188825"/>
              <a:gd name="connsiteY1609" fmla="*/ 4260777 h 6857991"/>
              <a:gd name="connsiteX1610" fmla="*/ 72708 w 12188825"/>
              <a:gd name="connsiteY1610" fmla="*/ 4258148 h 6857991"/>
              <a:gd name="connsiteX1611" fmla="*/ 75460 w 12188825"/>
              <a:gd name="connsiteY1611" fmla="*/ 4240800 h 6857991"/>
              <a:gd name="connsiteX1612" fmla="*/ 95357 w 12188825"/>
              <a:gd name="connsiteY1612" fmla="*/ 4232570 h 6857991"/>
              <a:gd name="connsiteX1613" fmla="*/ 10976155 w 12188825"/>
              <a:gd name="connsiteY1613" fmla="*/ 4218073 h 6857991"/>
              <a:gd name="connsiteX1614" fmla="*/ 10995761 w 12188825"/>
              <a:gd name="connsiteY1614" fmla="*/ 4223312 h 6857991"/>
              <a:gd name="connsiteX1615" fmla="*/ 10996485 w 12188825"/>
              <a:gd name="connsiteY1615" fmla="*/ 4223769 h 6857991"/>
              <a:gd name="connsiteX1616" fmla="*/ 11002365 w 12188825"/>
              <a:gd name="connsiteY1616" fmla="*/ 4226233 h 6857991"/>
              <a:gd name="connsiteX1617" fmla="*/ 11064849 w 12188825"/>
              <a:gd name="connsiteY1617" fmla="*/ 4241308 h 6857991"/>
              <a:gd name="connsiteX1618" fmla="*/ 11082248 w 12188825"/>
              <a:gd name="connsiteY1618" fmla="*/ 4247442 h 6857991"/>
              <a:gd name="connsiteX1619" fmla="*/ 11148415 w 12188825"/>
              <a:gd name="connsiteY1619" fmla="*/ 4285796 h 6857991"/>
              <a:gd name="connsiteX1620" fmla="*/ 11149418 w 12188825"/>
              <a:gd name="connsiteY1620" fmla="*/ 4303766 h 6857991"/>
              <a:gd name="connsiteX1621" fmla="*/ 11146891 w 12188825"/>
              <a:gd name="connsiteY1621" fmla="*/ 4308275 h 6857991"/>
              <a:gd name="connsiteX1622" fmla="*/ 11130634 w 12188825"/>
              <a:gd name="connsiteY1622" fmla="*/ 4313228 h 6857991"/>
              <a:gd name="connsiteX1623" fmla="*/ 11126304 w 12188825"/>
              <a:gd name="connsiteY1623" fmla="*/ 4311742 h 6857991"/>
              <a:gd name="connsiteX1624" fmla="*/ 11100790 w 12188825"/>
              <a:gd name="connsiteY1624" fmla="*/ 4297607 h 6857991"/>
              <a:gd name="connsiteX1625" fmla="*/ 11081219 w 12188825"/>
              <a:gd name="connsiteY1625" fmla="*/ 4288387 h 6857991"/>
              <a:gd name="connsiteX1626" fmla="*/ 11076025 w 12188825"/>
              <a:gd name="connsiteY1626" fmla="*/ 4286812 h 6857991"/>
              <a:gd name="connsiteX1627" fmla="*/ 11066284 w 12188825"/>
              <a:gd name="connsiteY1627" fmla="*/ 4284323 h 6857991"/>
              <a:gd name="connsiteX1628" fmla="*/ 11040845 w 12188825"/>
              <a:gd name="connsiteY1628" fmla="*/ 4271572 h 6857991"/>
              <a:gd name="connsiteX1629" fmla="*/ 11030393 w 12188825"/>
              <a:gd name="connsiteY1629" fmla="*/ 4270632 h 6857991"/>
              <a:gd name="connsiteX1630" fmla="*/ 11019256 w 12188825"/>
              <a:gd name="connsiteY1630" fmla="*/ 4271191 h 6857991"/>
              <a:gd name="connsiteX1631" fmla="*/ 11030546 w 12188825"/>
              <a:gd name="connsiteY1631" fmla="*/ 4299474 h 6857991"/>
              <a:gd name="connsiteX1632" fmla="*/ 11052911 w 12188825"/>
              <a:gd name="connsiteY1632" fmla="*/ 4358567 h 6857991"/>
              <a:gd name="connsiteX1633" fmla="*/ 11063070 w 12188825"/>
              <a:gd name="connsiteY1633" fmla="*/ 4386189 h 6857991"/>
              <a:gd name="connsiteX1634" fmla="*/ 11073231 w 12188825"/>
              <a:gd name="connsiteY1634" fmla="*/ 4413812 h 6857991"/>
              <a:gd name="connsiteX1635" fmla="*/ 11074856 w 12188825"/>
              <a:gd name="connsiteY1635" fmla="*/ 4418396 h 6857991"/>
              <a:gd name="connsiteX1636" fmla="*/ 11078819 w 12188825"/>
              <a:gd name="connsiteY1636" fmla="*/ 4435529 h 6857991"/>
              <a:gd name="connsiteX1637" fmla="*/ 11092700 w 12188825"/>
              <a:gd name="connsiteY1637" fmla="*/ 4464472 h 6857991"/>
              <a:gd name="connsiteX1638" fmla="*/ 11095964 w 12188825"/>
              <a:gd name="connsiteY1638" fmla="*/ 4468549 h 6857991"/>
              <a:gd name="connsiteX1639" fmla="*/ 11108409 w 12188825"/>
              <a:gd name="connsiteY1639" fmla="*/ 4472613 h 6857991"/>
              <a:gd name="connsiteX1640" fmla="*/ 11127777 w 12188825"/>
              <a:gd name="connsiteY1640" fmla="*/ 4467507 h 6857991"/>
              <a:gd name="connsiteX1641" fmla="*/ 11220678 w 12188825"/>
              <a:gd name="connsiteY1641" fmla="*/ 4438069 h 6857991"/>
              <a:gd name="connsiteX1642" fmla="*/ 11234648 w 12188825"/>
              <a:gd name="connsiteY1642" fmla="*/ 4439085 h 6857991"/>
              <a:gd name="connsiteX1643" fmla="*/ 11238204 w 12188825"/>
              <a:gd name="connsiteY1643" fmla="*/ 4452420 h 6857991"/>
              <a:gd name="connsiteX1644" fmla="*/ 11199088 w 12188825"/>
              <a:gd name="connsiteY1644" fmla="*/ 4485694 h 6857991"/>
              <a:gd name="connsiteX1645" fmla="*/ 11197703 w 12188825"/>
              <a:gd name="connsiteY1645" fmla="*/ 4486011 h 6857991"/>
              <a:gd name="connsiteX1646" fmla="*/ 11181054 w 12188825"/>
              <a:gd name="connsiteY1646" fmla="*/ 4495473 h 6857991"/>
              <a:gd name="connsiteX1647" fmla="*/ 11173561 w 12188825"/>
              <a:gd name="connsiteY1647" fmla="*/ 4499410 h 6857991"/>
              <a:gd name="connsiteX1648" fmla="*/ 11143055 w 12188825"/>
              <a:gd name="connsiteY1648" fmla="*/ 4502217 h 6857991"/>
              <a:gd name="connsiteX1649" fmla="*/ 11117681 w 12188825"/>
              <a:gd name="connsiteY1649" fmla="*/ 4507030 h 6857991"/>
              <a:gd name="connsiteX1650" fmla="*/ 11111458 w 12188825"/>
              <a:gd name="connsiteY1650" fmla="*/ 4521381 h 6857991"/>
              <a:gd name="connsiteX1651" fmla="*/ 11117236 w 12188825"/>
              <a:gd name="connsiteY1651" fmla="*/ 4540062 h 6857991"/>
              <a:gd name="connsiteX1652" fmla="*/ 11132413 w 12188825"/>
              <a:gd name="connsiteY1652" fmla="*/ 4585897 h 6857991"/>
              <a:gd name="connsiteX1653" fmla="*/ 11147627 w 12188825"/>
              <a:gd name="connsiteY1653" fmla="*/ 4629940 h 6857991"/>
              <a:gd name="connsiteX1654" fmla="*/ 11167973 w 12188825"/>
              <a:gd name="connsiteY1654" fmla="*/ 4686608 h 6857991"/>
              <a:gd name="connsiteX1655" fmla="*/ 11189474 w 12188825"/>
              <a:gd name="connsiteY1655" fmla="*/ 4748495 h 6857991"/>
              <a:gd name="connsiteX1656" fmla="*/ 11207089 w 12188825"/>
              <a:gd name="connsiteY1656" fmla="*/ 4800908 h 6857991"/>
              <a:gd name="connsiteX1657" fmla="*/ 11212753 w 12188825"/>
              <a:gd name="connsiteY1657" fmla="*/ 4815017 h 6857991"/>
              <a:gd name="connsiteX1658" fmla="*/ 11233505 w 12188825"/>
              <a:gd name="connsiteY1658" fmla="*/ 4882315 h 6857991"/>
              <a:gd name="connsiteX1659" fmla="*/ 11234267 w 12188825"/>
              <a:gd name="connsiteY1659" fmla="*/ 4885236 h 6857991"/>
              <a:gd name="connsiteX1660" fmla="*/ 11260530 w 12188825"/>
              <a:gd name="connsiteY1660" fmla="*/ 4959912 h 6857991"/>
              <a:gd name="connsiteX1661" fmla="*/ 11272367 w 12188825"/>
              <a:gd name="connsiteY1661" fmla="*/ 4997504 h 6857991"/>
              <a:gd name="connsiteX1662" fmla="*/ 11272596 w 12188825"/>
              <a:gd name="connsiteY1662" fmla="*/ 4998189 h 6857991"/>
              <a:gd name="connsiteX1663" fmla="*/ 11279606 w 12188825"/>
              <a:gd name="connsiteY1663" fmla="*/ 5003981 h 6857991"/>
              <a:gd name="connsiteX1664" fmla="*/ 11280076 w 12188825"/>
              <a:gd name="connsiteY1664" fmla="*/ 4994100 h 6857991"/>
              <a:gd name="connsiteX1665" fmla="*/ 11281511 w 12188825"/>
              <a:gd name="connsiteY1665" fmla="*/ 4974390 h 6857991"/>
              <a:gd name="connsiteX1666" fmla="*/ 11283683 w 12188825"/>
              <a:gd name="connsiteY1666" fmla="*/ 4959683 h 6857991"/>
              <a:gd name="connsiteX1667" fmla="*/ 11283683 w 12188825"/>
              <a:gd name="connsiteY1667" fmla="*/ 4959670 h 6857991"/>
              <a:gd name="connsiteX1668" fmla="*/ 11283695 w 12188825"/>
              <a:gd name="connsiteY1668" fmla="*/ 4959569 h 6857991"/>
              <a:gd name="connsiteX1669" fmla="*/ 11306403 w 12188825"/>
              <a:gd name="connsiteY1669" fmla="*/ 4844977 h 6857991"/>
              <a:gd name="connsiteX1670" fmla="*/ 11334089 w 12188825"/>
              <a:gd name="connsiteY1670" fmla="*/ 4760522 h 6857991"/>
              <a:gd name="connsiteX1671" fmla="*/ 11357127 w 12188825"/>
              <a:gd name="connsiteY1671" fmla="*/ 4703841 h 6857991"/>
              <a:gd name="connsiteX1672" fmla="*/ 11375999 w 12188825"/>
              <a:gd name="connsiteY1672" fmla="*/ 4658541 h 6857991"/>
              <a:gd name="connsiteX1673" fmla="*/ 11390934 w 12188825"/>
              <a:gd name="connsiteY1673" fmla="*/ 4632544 h 6857991"/>
              <a:gd name="connsiteX1674" fmla="*/ 11404320 w 12188825"/>
              <a:gd name="connsiteY1674" fmla="*/ 4610408 h 6857991"/>
              <a:gd name="connsiteX1675" fmla="*/ 11436158 w 12188825"/>
              <a:gd name="connsiteY1675" fmla="*/ 4555671 h 6857991"/>
              <a:gd name="connsiteX1676" fmla="*/ 11456898 w 12188825"/>
              <a:gd name="connsiteY1676" fmla="*/ 4522397 h 6857991"/>
              <a:gd name="connsiteX1677" fmla="*/ 11486501 w 12188825"/>
              <a:gd name="connsiteY1677" fmla="*/ 4485935 h 6857991"/>
              <a:gd name="connsiteX1678" fmla="*/ 11506682 w 12188825"/>
              <a:gd name="connsiteY1678" fmla="*/ 4463342 h 6857991"/>
              <a:gd name="connsiteX1679" fmla="*/ 11540426 w 12188825"/>
              <a:gd name="connsiteY1679" fmla="*/ 4427210 h 6857991"/>
              <a:gd name="connsiteX1680" fmla="*/ 11562943 w 12188825"/>
              <a:gd name="connsiteY1680" fmla="*/ 4404287 h 6857991"/>
              <a:gd name="connsiteX1681" fmla="*/ 11603481 w 12188825"/>
              <a:gd name="connsiteY1681" fmla="*/ 4369006 h 6857991"/>
              <a:gd name="connsiteX1682" fmla="*/ 11614758 w 12188825"/>
              <a:gd name="connsiteY1682" fmla="*/ 4360218 h 6857991"/>
              <a:gd name="connsiteX1683" fmla="*/ 11658281 w 12188825"/>
              <a:gd name="connsiteY1683" fmla="*/ 4328976 h 6857991"/>
              <a:gd name="connsiteX1684" fmla="*/ 11679783 w 12188825"/>
              <a:gd name="connsiteY1684" fmla="*/ 4314117 h 6857991"/>
              <a:gd name="connsiteX1685" fmla="*/ 11690552 w 12188825"/>
              <a:gd name="connsiteY1685" fmla="*/ 4309557 h 6857991"/>
              <a:gd name="connsiteX1686" fmla="*/ 11706961 w 12188825"/>
              <a:gd name="connsiteY1686" fmla="*/ 4299004 h 6857991"/>
              <a:gd name="connsiteX1687" fmla="*/ 11708015 w 12188825"/>
              <a:gd name="connsiteY1687" fmla="*/ 4297391 h 6857991"/>
              <a:gd name="connsiteX1688" fmla="*/ 11709246 w 12188825"/>
              <a:gd name="connsiteY1688" fmla="*/ 4292146 h 6857991"/>
              <a:gd name="connsiteX1689" fmla="*/ 11701373 w 12188825"/>
              <a:gd name="connsiteY1689" fmla="*/ 4291892 h 6857991"/>
              <a:gd name="connsiteX1690" fmla="*/ 11670360 w 12188825"/>
              <a:gd name="connsiteY1690" fmla="*/ 4303017 h 6857991"/>
              <a:gd name="connsiteX1691" fmla="*/ 11650192 w 12188825"/>
              <a:gd name="connsiteY1691" fmla="*/ 4308021 h 6857991"/>
              <a:gd name="connsiteX1692" fmla="*/ 11633046 w 12188825"/>
              <a:gd name="connsiteY1692" fmla="*/ 4302433 h 6857991"/>
              <a:gd name="connsiteX1693" fmla="*/ 11638787 w 12188825"/>
              <a:gd name="connsiteY1693" fmla="*/ 4288768 h 6857991"/>
              <a:gd name="connsiteX1694" fmla="*/ 11640032 w 12188825"/>
              <a:gd name="connsiteY1694" fmla="*/ 4287828 h 6857991"/>
              <a:gd name="connsiteX1695" fmla="*/ 11731320 w 12188825"/>
              <a:gd name="connsiteY1695" fmla="*/ 4252395 h 6857991"/>
              <a:gd name="connsiteX1696" fmla="*/ 11735663 w 12188825"/>
              <a:gd name="connsiteY1696" fmla="*/ 4251379 h 6857991"/>
              <a:gd name="connsiteX1697" fmla="*/ 11744654 w 12188825"/>
              <a:gd name="connsiteY1697" fmla="*/ 4249563 h 6857991"/>
              <a:gd name="connsiteX1698" fmla="*/ 11763603 w 12188825"/>
              <a:gd name="connsiteY1698" fmla="*/ 4244267 h 6857991"/>
              <a:gd name="connsiteX1699" fmla="*/ 11824817 w 12188825"/>
              <a:gd name="connsiteY1699" fmla="*/ 4243505 h 6857991"/>
              <a:gd name="connsiteX1700" fmla="*/ 11854255 w 12188825"/>
              <a:gd name="connsiteY1700" fmla="*/ 4244927 h 6857991"/>
              <a:gd name="connsiteX1701" fmla="*/ 11859869 w 12188825"/>
              <a:gd name="connsiteY1701" fmla="*/ 4243378 h 6857991"/>
              <a:gd name="connsiteX1702" fmla="*/ 11881548 w 12188825"/>
              <a:gd name="connsiteY1702" fmla="*/ 4240672 h 6857991"/>
              <a:gd name="connsiteX1703" fmla="*/ 11898731 w 12188825"/>
              <a:gd name="connsiteY1703" fmla="*/ 4238933 h 6857991"/>
              <a:gd name="connsiteX1704" fmla="*/ 12010110 w 12188825"/>
              <a:gd name="connsiteY1704" fmla="*/ 4232964 h 6857991"/>
              <a:gd name="connsiteX1705" fmla="*/ 12064466 w 12188825"/>
              <a:gd name="connsiteY1705" fmla="*/ 4238044 h 6857991"/>
              <a:gd name="connsiteX1706" fmla="*/ 12092609 w 12188825"/>
              <a:gd name="connsiteY1706" fmla="*/ 4243200 h 6857991"/>
              <a:gd name="connsiteX1707" fmla="*/ 12114631 w 12188825"/>
              <a:gd name="connsiteY1707" fmla="*/ 4247823 h 6857991"/>
              <a:gd name="connsiteX1708" fmla="*/ 12165786 w 12188825"/>
              <a:gd name="connsiteY1708" fmla="*/ 4261780 h 6857991"/>
              <a:gd name="connsiteX1709" fmla="*/ 12188825 w 12188825"/>
              <a:gd name="connsiteY1709" fmla="*/ 4269118 h 6857991"/>
              <a:gd name="connsiteX1710" fmla="*/ 12188825 w 12188825"/>
              <a:gd name="connsiteY1710" fmla="*/ 4315160 h 6857991"/>
              <a:gd name="connsiteX1711" fmla="*/ 12168606 w 12188825"/>
              <a:gd name="connsiteY1711" fmla="*/ 4304846 h 6857991"/>
              <a:gd name="connsiteX1712" fmla="*/ 12153442 w 12188825"/>
              <a:gd name="connsiteY1712" fmla="*/ 4299461 h 6857991"/>
              <a:gd name="connsiteX1713" fmla="*/ 12110948 w 12188825"/>
              <a:gd name="connsiteY1713" fmla="*/ 4287447 h 6857991"/>
              <a:gd name="connsiteX1714" fmla="*/ 12082652 w 12188825"/>
              <a:gd name="connsiteY1714" fmla="*/ 4283014 h 6857991"/>
              <a:gd name="connsiteX1715" fmla="*/ 12025477 w 12188825"/>
              <a:gd name="connsiteY1715" fmla="*/ 4277160 h 6857991"/>
              <a:gd name="connsiteX1716" fmla="*/ 11999200 w 12188825"/>
              <a:gd name="connsiteY1716" fmla="*/ 4275725 h 6857991"/>
              <a:gd name="connsiteX1717" fmla="*/ 11965152 w 12188825"/>
              <a:gd name="connsiteY1717" fmla="*/ 4274874 h 6857991"/>
              <a:gd name="connsiteX1718" fmla="*/ 11948972 w 12188825"/>
              <a:gd name="connsiteY1718" fmla="*/ 4277312 h 6857991"/>
              <a:gd name="connsiteX1719" fmla="*/ 11914606 w 12188825"/>
              <a:gd name="connsiteY1719" fmla="*/ 4281224 h 6857991"/>
              <a:gd name="connsiteX1720" fmla="*/ 11872378 w 12188825"/>
              <a:gd name="connsiteY1720" fmla="*/ 4285072 h 6857991"/>
              <a:gd name="connsiteX1721" fmla="*/ 11854789 w 12188825"/>
              <a:gd name="connsiteY1721" fmla="*/ 4287193 h 6857991"/>
              <a:gd name="connsiteX1722" fmla="*/ 11847804 w 12188825"/>
              <a:gd name="connsiteY1722" fmla="*/ 4296718 h 6857991"/>
              <a:gd name="connsiteX1723" fmla="*/ 11854001 w 12188825"/>
              <a:gd name="connsiteY1723" fmla="*/ 4320861 h 6857991"/>
              <a:gd name="connsiteX1724" fmla="*/ 11854001 w 12188825"/>
              <a:gd name="connsiteY1724" fmla="*/ 4320873 h 6857991"/>
              <a:gd name="connsiteX1725" fmla="*/ 11863806 w 12188825"/>
              <a:gd name="connsiteY1725" fmla="*/ 4360980 h 6857991"/>
              <a:gd name="connsiteX1726" fmla="*/ 11867768 w 12188825"/>
              <a:gd name="connsiteY1726" fmla="*/ 4374581 h 6857991"/>
              <a:gd name="connsiteX1727" fmla="*/ 11864695 w 12188825"/>
              <a:gd name="connsiteY1727" fmla="*/ 4416098 h 6857991"/>
              <a:gd name="connsiteX1728" fmla="*/ 11864352 w 12188825"/>
              <a:gd name="connsiteY1728" fmla="*/ 4419616 h 6857991"/>
              <a:gd name="connsiteX1729" fmla="*/ 11861266 w 12188825"/>
              <a:gd name="connsiteY1729" fmla="*/ 4424353 h 6857991"/>
              <a:gd name="connsiteX1730" fmla="*/ 11853925 w 12188825"/>
              <a:gd name="connsiteY1730" fmla="*/ 4419958 h 6857991"/>
              <a:gd name="connsiteX1731" fmla="*/ 11852121 w 12188825"/>
              <a:gd name="connsiteY1731" fmla="*/ 4418003 h 6857991"/>
              <a:gd name="connsiteX1732" fmla="*/ 11839663 w 12188825"/>
              <a:gd name="connsiteY1732" fmla="*/ 4398127 h 6857991"/>
              <a:gd name="connsiteX1733" fmla="*/ 11831167 w 12188825"/>
              <a:gd name="connsiteY1733" fmla="*/ 4382951 h 6857991"/>
              <a:gd name="connsiteX1734" fmla="*/ 11818517 w 12188825"/>
              <a:gd name="connsiteY1734" fmla="*/ 4344991 h 6857991"/>
              <a:gd name="connsiteX1735" fmla="*/ 11815927 w 12188825"/>
              <a:gd name="connsiteY1735" fmla="*/ 4329611 h 6857991"/>
              <a:gd name="connsiteX1736" fmla="*/ 11814594 w 12188825"/>
              <a:gd name="connsiteY1736" fmla="*/ 4323870 h 6857991"/>
              <a:gd name="connsiteX1737" fmla="*/ 11814580 w 12188825"/>
              <a:gd name="connsiteY1737" fmla="*/ 4323858 h 6857991"/>
              <a:gd name="connsiteX1738" fmla="*/ 11814580 w 12188825"/>
              <a:gd name="connsiteY1738" fmla="*/ 4323845 h 6857991"/>
              <a:gd name="connsiteX1739" fmla="*/ 11786336 w 12188825"/>
              <a:gd name="connsiteY1739" fmla="*/ 4306878 h 6857991"/>
              <a:gd name="connsiteX1740" fmla="*/ 11772366 w 12188825"/>
              <a:gd name="connsiteY1740" fmla="*/ 4316530 h 6857991"/>
              <a:gd name="connsiteX1741" fmla="*/ 11762079 w 12188825"/>
              <a:gd name="connsiteY1741" fmla="*/ 4324023 h 6857991"/>
              <a:gd name="connsiteX1742" fmla="*/ 11757875 w 12188825"/>
              <a:gd name="connsiteY1742" fmla="*/ 4324950 h 6857991"/>
              <a:gd name="connsiteX1743" fmla="*/ 11718899 w 12188825"/>
              <a:gd name="connsiteY1743" fmla="*/ 4338882 h 6857991"/>
              <a:gd name="connsiteX1744" fmla="*/ 11703290 w 12188825"/>
              <a:gd name="connsiteY1744" fmla="*/ 4350299 h 6857991"/>
              <a:gd name="connsiteX1745" fmla="*/ 11690958 w 12188825"/>
              <a:gd name="connsiteY1745" fmla="*/ 4359456 h 6857991"/>
              <a:gd name="connsiteX1746" fmla="*/ 11678741 w 12188825"/>
              <a:gd name="connsiteY1746" fmla="*/ 4365247 h 6857991"/>
              <a:gd name="connsiteX1747" fmla="*/ 11656923 w 12188825"/>
              <a:gd name="connsiteY1747" fmla="*/ 4383332 h 6857991"/>
              <a:gd name="connsiteX1748" fmla="*/ 11642356 w 12188825"/>
              <a:gd name="connsiteY1748" fmla="*/ 4394584 h 6857991"/>
              <a:gd name="connsiteX1749" fmla="*/ 11628729 w 12188825"/>
              <a:gd name="connsiteY1749" fmla="*/ 4403017 h 6857991"/>
              <a:gd name="connsiteX1750" fmla="*/ 11613400 w 12188825"/>
              <a:gd name="connsiteY1750" fmla="*/ 4415412 h 6857991"/>
              <a:gd name="connsiteX1751" fmla="*/ 11582628 w 12188825"/>
              <a:gd name="connsiteY1751" fmla="*/ 4444546 h 6857991"/>
              <a:gd name="connsiteX1752" fmla="*/ 11564187 w 12188825"/>
              <a:gd name="connsiteY1752" fmla="*/ 4464243 h 6857991"/>
              <a:gd name="connsiteX1753" fmla="*/ 11540718 w 12188825"/>
              <a:gd name="connsiteY1753" fmla="*/ 4493187 h 6857991"/>
              <a:gd name="connsiteX1754" fmla="*/ 11535892 w 12188825"/>
              <a:gd name="connsiteY1754" fmla="*/ 4496743 h 6857991"/>
              <a:gd name="connsiteX1755" fmla="*/ 11513667 w 12188825"/>
              <a:gd name="connsiteY1755" fmla="*/ 4515945 h 6857991"/>
              <a:gd name="connsiteX1756" fmla="*/ 11504904 w 12188825"/>
              <a:gd name="connsiteY1756" fmla="*/ 4526461 h 6857991"/>
              <a:gd name="connsiteX1757" fmla="*/ 11481053 w 12188825"/>
              <a:gd name="connsiteY1757" fmla="*/ 4561652 h 6857991"/>
              <a:gd name="connsiteX1758" fmla="*/ 11470106 w 12188825"/>
              <a:gd name="connsiteY1758" fmla="*/ 4580563 h 6857991"/>
              <a:gd name="connsiteX1759" fmla="*/ 11459590 w 12188825"/>
              <a:gd name="connsiteY1759" fmla="*/ 4595117 h 6857991"/>
              <a:gd name="connsiteX1760" fmla="*/ 11438102 w 12188825"/>
              <a:gd name="connsiteY1760" fmla="*/ 4637332 h 6857991"/>
              <a:gd name="connsiteX1761" fmla="*/ 11422189 w 12188825"/>
              <a:gd name="connsiteY1761" fmla="*/ 4668485 h 6857991"/>
              <a:gd name="connsiteX1762" fmla="*/ 11409145 w 12188825"/>
              <a:gd name="connsiteY1762" fmla="*/ 4689402 h 6857991"/>
              <a:gd name="connsiteX1763" fmla="*/ 11405069 w 12188825"/>
              <a:gd name="connsiteY1763" fmla="*/ 4696361 h 6857991"/>
              <a:gd name="connsiteX1764" fmla="*/ 11400383 w 12188825"/>
              <a:gd name="connsiteY1764" fmla="*/ 4715183 h 6857991"/>
              <a:gd name="connsiteX1765" fmla="*/ 11397462 w 12188825"/>
              <a:gd name="connsiteY1765" fmla="*/ 4720136 h 6857991"/>
              <a:gd name="connsiteX1766" fmla="*/ 11377675 w 12188825"/>
              <a:gd name="connsiteY1766" fmla="*/ 4751010 h 6857991"/>
              <a:gd name="connsiteX1767" fmla="*/ 11372443 w 12188825"/>
              <a:gd name="connsiteY1767" fmla="*/ 4765602 h 6857991"/>
              <a:gd name="connsiteX1768" fmla="*/ 11360390 w 12188825"/>
              <a:gd name="connsiteY1768" fmla="*/ 4810090 h 6857991"/>
              <a:gd name="connsiteX1769" fmla="*/ 11356695 w 12188825"/>
              <a:gd name="connsiteY1769" fmla="*/ 4829102 h 6857991"/>
              <a:gd name="connsiteX1770" fmla="*/ 11347817 w 12188825"/>
              <a:gd name="connsiteY1770" fmla="*/ 4849206 h 6857991"/>
              <a:gd name="connsiteX1771" fmla="*/ 11340058 w 12188825"/>
              <a:gd name="connsiteY1771" fmla="*/ 4865678 h 6857991"/>
              <a:gd name="connsiteX1772" fmla="*/ 11326354 w 12188825"/>
              <a:gd name="connsiteY1772" fmla="*/ 4931223 h 6857991"/>
              <a:gd name="connsiteX1773" fmla="*/ 11322024 w 12188825"/>
              <a:gd name="connsiteY1773" fmla="*/ 4956737 h 6857991"/>
              <a:gd name="connsiteX1774" fmla="*/ 11320018 w 12188825"/>
              <a:gd name="connsiteY1774" fmla="*/ 4998380 h 6857991"/>
              <a:gd name="connsiteX1775" fmla="*/ 11319357 w 12188825"/>
              <a:gd name="connsiteY1775" fmla="*/ 5030524 h 6857991"/>
              <a:gd name="connsiteX1776" fmla="*/ 11320030 w 12188825"/>
              <a:gd name="connsiteY1776" fmla="*/ 5042957 h 6857991"/>
              <a:gd name="connsiteX1777" fmla="*/ 11315166 w 12188825"/>
              <a:gd name="connsiteY1777" fmla="*/ 5068624 h 6857991"/>
              <a:gd name="connsiteX1778" fmla="*/ 11315420 w 12188825"/>
              <a:gd name="connsiteY1778" fmla="*/ 5077387 h 6857991"/>
              <a:gd name="connsiteX1779" fmla="*/ 11318938 w 12188825"/>
              <a:gd name="connsiteY1779" fmla="*/ 5106000 h 6857991"/>
              <a:gd name="connsiteX1780" fmla="*/ 11318087 w 12188825"/>
              <a:gd name="connsiteY1780" fmla="*/ 5119170 h 6857991"/>
              <a:gd name="connsiteX1781" fmla="*/ 11326342 w 12188825"/>
              <a:gd name="connsiteY1781" fmla="*/ 5155111 h 6857991"/>
              <a:gd name="connsiteX1782" fmla="*/ 11343614 w 12188825"/>
              <a:gd name="connsiteY1782" fmla="*/ 5162477 h 6857991"/>
              <a:gd name="connsiteX1783" fmla="*/ 11411622 w 12188825"/>
              <a:gd name="connsiteY1783" fmla="*/ 5142119 h 6857991"/>
              <a:gd name="connsiteX1784" fmla="*/ 11465280 w 12188825"/>
              <a:gd name="connsiteY1784" fmla="*/ 5127425 h 6857991"/>
              <a:gd name="connsiteX1785" fmla="*/ 11482005 w 12188825"/>
              <a:gd name="connsiteY1785" fmla="*/ 5124745 h 6857991"/>
              <a:gd name="connsiteX1786" fmla="*/ 11499189 w 12188825"/>
              <a:gd name="connsiteY1786" fmla="*/ 5121710 h 6857991"/>
              <a:gd name="connsiteX1787" fmla="*/ 11539435 w 12188825"/>
              <a:gd name="connsiteY1787" fmla="*/ 5109569 h 6857991"/>
              <a:gd name="connsiteX1788" fmla="*/ 11563451 w 12188825"/>
              <a:gd name="connsiteY1788" fmla="*/ 5103168 h 6857991"/>
              <a:gd name="connsiteX1789" fmla="*/ 11618251 w 12188825"/>
              <a:gd name="connsiteY1789" fmla="*/ 5090417 h 6857991"/>
              <a:gd name="connsiteX1790" fmla="*/ 11669242 w 12188825"/>
              <a:gd name="connsiteY1790" fmla="*/ 5078784 h 6857991"/>
              <a:gd name="connsiteX1791" fmla="*/ 11773001 w 12188825"/>
              <a:gd name="connsiteY1791" fmla="*/ 5052495 h 6857991"/>
              <a:gd name="connsiteX1792" fmla="*/ 11847664 w 12188825"/>
              <a:gd name="connsiteY1792" fmla="*/ 5033826 h 6857991"/>
              <a:gd name="connsiteX1793" fmla="*/ 11847677 w 12188825"/>
              <a:gd name="connsiteY1793" fmla="*/ 5033826 h 6857991"/>
              <a:gd name="connsiteX1794" fmla="*/ 11847728 w 12188825"/>
              <a:gd name="connsiteY1794" fmla="*/ 5033813 h 6857991"/>
              <a:gd name="connsiteX1795" fmla="*/ 11908637 w 12188825"/>
              <a:gd name="connsiteY1795" fmla="*/ 5018332 h 6857991"/>
              <a:gd name="connsiteX1796" fmla="*/ 11958776 w 12188825"/>
              <a:gd name="connsiteY1796" fmla="*/ 5007842 h 6857991"/>
              <a:gd name="connsiteX1797" fmla="*/ 11958814 w 12188825"/>
              <a:gd name="connsiteY1797" fmla="*/ 5007829 h 6857991"/>
              <a:gd name="connsiteX1798" fmla="*/ 12003252 w 12188825"/>
              <a:gd name="connsiteY1798" fmla="*/ 4998647 h 6857991"/>
              <a:gd name="connsiteX1799" fmla="*/ 12003671 w 12188825"/>
              <a:gd name="connsiteY1799" fmla="*/ 4998558 h 6857991"/>
              <a:gd name="connsiteX1800" fmla="*/ 12021032 w 12188825"/>
              <a:gd name="connsiteY1800" fmla="*/ 4977946 h 6857991"/>
              <a:gd name="connsiteX1801" fmla="*/ 12020752 w 12188825"/>
              <a:gd name="connsiteY1801" fmla="*/ 4976409 h 6857991"/>
              <a:gd name="connsiteX1802" fmla="*/ 12029668 w 12188825"/>
              <a:gd name="connsiteY1802" fmla="*/ 4955340 h 6857991"/>
              <a:gd name="connsiteX1803" fmla="*/ 12052274 w 12188825"/>
              <a:gd name="connsiteY1803" fmla="*/ 4966135 h 6857991"/>
              <a:gd name="connsiteX1804" fmla="*/ 12083745 w 12188825"/>
              <a:gd name="connsiteY1804" fmla="*/ 4978073 h 6857991"/>
              <a:gd name="connsiteX1805" fmla="*/ 12084278 w 12188825"/>
              <a:gd name="connsiteY1805" fmla="*/ 4977946 h 6857991"/>
              <a:gd name="connsiteX1806" fmla="*/ 12097358 w 12188825"/>
              <a:gd name="connsiteY1806" fmla="*/ 4973209 h 6857991"/>
              <a:gd name="connsiteX1807" fmla="*/ 12115901 w 12188825"/>
              <a:gd name="connsiteY1807" fmla="*/ 4967659 h 6857991"/>
              <a:gd name="connsiteX1808" fmla="*/ 12182347 w 12188825"/>
              <a:gd name="connsiteY1808" fmla="*/ 4953409 h 6857991"/>
              <a:gd name="connsiteX1809" fmla="*/ 12188825 w 12188825"/>
              <a:gd name="connsiteY1809" fmla="*/ 4951664 h 6857991"/>
              <a:gd name="connsiteX1810" fmla="*/ 12188825 w 12188825"/>
              <a:gd name="connsiteY1810" fmla="*/ 4993929 h 6857991"/>
              <a:gd name="connsiteX1811" fmla="*/ 12182571 w 12188825"/>
              <a:gd name="connsiteY1811" fmla="*/ 4996942 h 6857991"/>
              <a:gd name="connsiteX1812" fmla="*/ 12164300 w 12188825"/>
              <a:gd name="connsiteY1812" fmla="*/ 4999637 h 6857991"/>
              <a:gd name="connsiteX1813" fmla="*/ 12143460 w 12188825"/>
              <a:gd name="connsiteY1813" fmla="*/ 5003092 h 6857991"/>
              <a:gd name="connsiteX1814" fmla="*/ 12120524 w 12188825"/>
              <a:gd name="connsiteY1814" fmla="*/ 5009416 h 6857991"/>
              <a:gd name="connsiteX1815" fmla="*/ 12079960 w 12188825"/>
              <a:gd name="connsiteY1815" fmla="*/ 5022269 h 6857991"/>
              <a:gd name="connsiteX1816" fmla="*/ 12072340 w 12188825"/>
              <a:gd name="connsiteY1816" fmla="*/ 5033064 h 6857991"/>
              <a:gd name="connsiteX1817" fmla="*/ 12054331 w 12188825"/>
              <a:gd name="connsiteY1817" fmla="*/ 5046653 h 6857991"/>
              <a:gd name="connsiteX1818" fmla="*/ 12048718 w 12188825"/>
              <a:gd name="connsiteY1818" fmla="*/ 5047796 h 6857991"/>
              <a:gd name="connsiteX1819" fmla="*/ 12044781 w 12188825"/>
              <a:gd name="connsiteY1819" fmla="*/ 5046526 h 6857991"/>
              <a:gd name="connsiteX1820" fmla="*/ 11991695 w 12188825"/>
              <a:gd name="connsiteY1820" fmla="*/ 5040049 h 6857991"/>
              <a:gd name="connsiteX1821" fmla="*/ 11936323 w 12188825"/>
              <a:gd name="connsiteY1821" fmla="*/ 5053511 h 6857991"/>
              <a:gd name="connsiteX1822" fmla="*/ 11912574 w 12188825"/>
              <a:gd name="connsiteY1822" fmla="*/ 5061766 h 6857991"/>
              <a:gd name="connsiteX1823" fmla="*/ 11901449 w 12188825"/>
              <a:gd name="connsiteY1823" fmla="*/ 5064826 h 6857991"/>
              <a:gd name="connsiteX1824" fmla="*/ 11899874 w 12188825"/>
              <a:gd name="connsiteY1824" fmla="*/ 5064814 h 6857991"/>
              <a:gd name="connsiteX1825" fmla="*/ 11893003 w 12188825"/>
              <a:gd name="connsiteY1825" fmla="*/ 5064344 h 6857991"/>
              <a:gd name="connsiteX1826" fmla="*/ 11874474 w 12188825"/>
              <a:gd name="connsiteY1826" fmla="*/ 5066465 h 6857991"/>
              <a:gd name="connsiteX1827" fmla="*/ 11812942 w 12188825"/>
              <a:gd name="connsiteY1827" fmla="*/ 5083623 h 6857991"/>
              <a:gd name="connsiteX1828" fmla="*/ 11793320 w 12188825"/>
              <a:gd name="connsiteY1828" fmla="*/ 5086531 h 6857991"/>
              <a:gd name="connsiteX1829" fmla="*/ 11792292 w 12188825"/>
              <a:gd name="connsiteY1829" fmla="*/ 5086429 h 6857991"/>
              <a:gd name="connsiteX1830" fmla="*/ 11790400 w 12188825"/>
              <a:gd name="connsiteY1830" fmla="*/ 5086531 h 6857991"/>
              <a:gd name="connsiteX1831" fmla="*/ 11754090 w 12188825"/>
              <a:gd name="connsiteY1831" fmla="*/ 5100628 h 6857991"/>
              <a:gd name="connsiteX1832" fmla="*/ 11739600 w 12188825"/>
              <a:gd name="connsiteY1832" fmla="*/ 5102406 h 6857991"/>
              <a:gd name="connsiteX1833" fmla="*/ 11726633 w 12188825"/>
              <a:gd name="connsiteY1833" fmla="*/ 5107092 h 6857991"/>
              <a:gd name="connsiteX1834" fmla="*/ 11696039 w 12188825"/>
              <a:gd name="connsiteY1834" fmla="*/ 5109772 h 6857991"/>
              <a:gd name="connsiteX1835" fmla="*/ 11687530 w 12188825"/>
              <a:gd name="connsiteY1835" fmla="*/ 5111423 h 6857991"/>
              <a:gd name="connsiteX1836" fmla="*/ 11630850 w 12188825"/>
              <a:gd name="connsiteY1836" fmla="*/ 5124605 h 6857991"/>
              <a:gd name="connsiteX1837" fmla="*/ 11626824 w 12188825"/>
              <a:gd name="connsiteY1837" fmla="*/ 5124504 h 6857991"/>
              <a:gd name="connsiteX1838" fmla="*/ 11623344 w 12188825"/>
              <a:gd name="connsiteY1838" fmla="*/ 5124021 h 6857991"/>
              <a:gd name="connsiteX1839" fmla="*/ 11615267 w 12188825"/>
              <a:gd name="connsiteY1839" fmla="*/ 5125393 h 6857991"/>
              <a:gd name="connsiteX1840" fmla="*/ 11574233 w 12188825"/>
              <a:gd name="connsiteY1840" fmla="*/ 5141509 h 6857991"/>
              <a:gd name="connsiteX1841" fmla="*/ 11558117 w 12188825"/>
              <a:gd name="connsiteY1841" fmla="*/ 5144189 h 6857991"/>
              <a:gd name="connsiteX1842" fmla="*/ 11554002 w 12188825"/>
              <a:gd name="connsiteY1842" fmla="*/ 5145040 h 6857991"/>
              <a:gd name="connsiteX1843" fmla="*/ 11534368 w 12188825"/>
              <a:gd name="connsiteY1843" fmla="*/ 5155492 h 6857991"/>
              <a:gd name="connsiteX1844" fmla="*/ 11521921 w 12188825"/>
              <a:gd name="connsiteY1844" fmla="*/ 5159175 h 6857991"/>
              <a:gd name="connsiteX1845" fmla="*/ 11501411 w 12188825"/>
              <a:gd name="connsiteY1845" fmla="*/ 5161575 h 6857991"/>
              <a:gd name="connsiteX1846" fmla="*/ 11488520 w 12188825"/>
              <a:gd name="connsiteY1846" fmla="*/ 5164509 h 6857991"/>
              <a:gd name="connsiteX1847" fmla="*/ 11467896 w 12188825"/>
              <a:gd name="connsiteY1847" fmla="*/ 5170033 h 6857991"/>
              <a:gd name="connsiteX1848" fmla="*/ 11440895 w 12188825"/>
              <a:gd name="connsiteY1848" fmla="*/ 5175685 h 6857991"/>
              <a:gd name="connsiteX1849" fmla="*/ 11440236 w 12188825"/>
              <a:gd name="connsiteY1849" fmla="*/ 5175621 h 6857991"/>
              <a:gd name="connsiteX1850" fmla="*/ 11404574 w 12188825"/>
              <a:gd name="connsiteY1850" fmla="*/ 5186226 h 6857991"/>
              <a:gd name="connsiteX1851" fmla="*/ 11396192 w 12188825"/>
              <a:gd name="connsiteY1851" fmla="*/ 5188258 h 6857991"/>
              <a:gd name="connsiteX1852" fmla="*/ 11367325 w 12188825"/>
              <a:gd name="connsiteY1852" fmla="*/ 5193896 h 6857991"/>
              <a:gd name="connsiteX1853" fmla="*/ 11345519 w 12188825"/>
              <a:gd name="connsiteY1853" fmla="*/ 5199688 h 6857991"/>
              <a:gd name="connsiteX1854" fmla="*/ 11341328 w 12188825"/>
              <a:gd name="connsiteY1854" fmla="*/ 5210483 h 6857991"/>
              <a:gd name="connsiteX1855" fmla="*/ 11349583 w 12188825"/>
              <a:gd name="connsiteY1855" fmla="*/ 5237890 h 6857991"/>
              <a:gd name="connsiteX1856" fmla="*/ 11349621 w 12188825"/>
              <a:gd name="connsiteY1856" fmla="*/ 5238016 h 6857991"/>
              <a:gd name="connsiteX1857" fmla="*/ 11349621 w 12188825"/>
              <a:gd name="connsiteY1857" fmla="*/ 5238042 h 6857991"/>
              <a:gd name="connsiteX1858" fmla="*/ 11375364 w 12188825"/>
              <a:gd name="connsiteY1858" fmla="*/ 5324910 h 6857991"/>
              <a:gd name="connsiteX1859" fmla="*/ 11384190 w 12188825"/>
              <a:gd name="connsiteY1859" fmla="*/ 5355580 h 6857991"/>
              <a:gd name="connsiteX1860" fmla="*/ 11413971 w 12188825"/>
              <a:gd name="connsiteY1860" fmla="*/ 5467531 h 6857991"/>
              <a:gd name="connsiteX1861" fmla="*/ 11418302 w 12188825"/>
              <a:gd name="connsiteY1861" fmla="*/ 5488448 h 6857991"/>
              <a:gd name="connsiteX1862" fmla="*/ 11429212 w 12188825"/>
              <a:gd name="connsiteY1862" fmla="*/ 5535857 h 6857991"/>
              <a:gd name="connsiteX1863" fmla="*/ 11437861 w 12188825"/>
              <a:gd name="connsiteY1863" fmla="*/ 5578338 h 6857991"/>
              <a:gd name="connsiteX1864" fmla="*/ 11445214 w 12188825"/>
              <a:gd name="connsiteY1864" fmla="*/ 5615994 h 6857991"/>
              <a:gd name="connsiteX1865" fmla="*/ 11435575 w 12188825"/>
              <a:gd name="connsiteY1865" fmla="*/ 5631564 h 6857991"/>
              <a:gd name="connsiteX1866" fmla="*/ 11432514 w 12188825"/>
              <a:gd name="connsiteY1866" fmla="*/ 5633012 h 6857991"/>
              <a:gd name="connsiteX1867" fmla="*/ 11422316 w 12188825"/>
              <a:gd name="connsiteY1867" fmla="*/ 5628961 h 6857991"/>
              <a:gd name="connsiteX1868" fmla="*/ 11420703 w 12188825"/>
              <a:gd name="connsiteY1868" fmla="*/ 5625138 h 6857991"/>
              <a:gd name="connsiteX1869" fmla="*/ 11416816 w 12188825"/>
              <a:gd name="connsiteY1869" fmla="*/ 5612260 h 6857991"/>
              <a:gd name="connsiteX1870" fmla="*/ 11407368 w 12188825"/>
              <a:gd name="connsiteY1870" fmla="*/ 5591737 h 6857991"/>
              <a:gd name="connsiteX1871" fmla="*/ 11404460 w 12188825"/>
              <a:gd name="connsiteY1871" fmla="*/ 5579646 h 6857991"/>
              <a:gd name="connsiteX1872" fmla="*/ 11402415 w 12188825"/>
              <a:gd name="connsiteY1872" fmla="*/ 5568496 h 6857991"/>
              <a:gd name="connsiteX1873" fmla="*/ 11391633 w 12188825"/>
              <a:gd name="connsiteY1873" fmla="*/ 5534308 h 6857991"/>
              <a:gd name="connsiteX1874" fmla="*/ 11386158 w 12188825"/>
              <a:gd name="connsiteY1874" fmla="*/ 5518458 h 6857991"/>
              <a:gd name="connsiteX1875" fmla="*/ 11382565 w 12188825"/>
              <a:gd name="connsiteY1875" fmla="*/ 5499586 h 6857991"/>
              <a:gd name="connsiteX1876" fmla="*/ 11376761 w 12188825"/>
              <a:gd name="connsiteY1876" fmla="*/ 5474770 h 6857991"/>
              <a:gd name="connsiteX1877" fmla="*/ 11371376 w 12188825"/>
              <a:gd name="connsiteY1877" fmla="*/ 5457612 h 6857991"/>
              <a:gd name="connsiteX1878" fmla="*/ 11359743 w 12188825"/>
              <a:gd name="connsiteY1878" fmla="*/ 5431209 h 6857991"/>
              <a:gd name="connsiteX1879" fmla="*/ 11358981 w 12188825"/>
              <a:gd name="connsiteY1879" fmla="*/ 5418128 h 6857991"/>
              <a:gd name="connsiteX1880" fmla="*/ 11355933 w 12188825"/>
              <a:gd name="connsiteY1880" fmla="*/ 5403091 h 6857991"/>
              <a:gd name="connsiteX1881" fmla="*/ 11355298 w 12188825"/>
              <a:gd name="connsiteY1881" fmla="*/ 5401999 h 6857991"/>
              <a:gd name="connsiteX1882" fmla="*/ 11344376 w 12188825"/>
              <a:gd name="connsiteY1882" fmla="*/ 5369995 h 6857991"/>
              <a:gd name="connsiteX1883" fmla="*/ 11332438 w 12188825"/>
              <a:gd name="connsiteY1883" fmla="*/ 5332149 h 6857991"/>
              <a:gd name="connsiteX1884" fmla="*/ 11324272 w 12188825"/>
              <a:gd name="connsiteY1884" fmla="*/ 5299599 h 6857991"/>
              <a:gd name="connsiteX1885" fmla="*/ 11320881 w 12188825"/>
              <a:gd name="connsiteY1885" fmla="*/ 5281476 h 6857991"/>
              <a:gd name="connsiteX1886" fmla="*/ 11311864 w 12188825"/>
              <a:gd name="connsiteY1886" fmla="*/ 5256978 h 6857991"/>
              <a:gd name="connsiteX1887" fmla="*/ 11301831 w 12188825"/>
              <a:gd name="connsiteY1887" fmla="*/ 5227247 h 6857991"/>
              <a:gd name="connsiteX1888" fmla="*/ 11294719 w 12188825"/>
              <a:gd name="connsiteY1888" fmla="*/ 5221011 h 6857991"/>
              <a:gd name="connsiteX1889" fmla="*/ 11288750 w 12188825"/>
              <a:gd name="connsiteY1889" fmla="*/ 5217595 h 6857991"/>
              <a:gd name="connsiteX1890" fmla="*/ 11278805 w 12188825"/>
              <a:gd name="connsiteY1890" fmla="*/ 5219512 h 6857991"/>
              <a:gd name="connsiteX1891" fmla="*/ 11277320 w 12188825"/>
              <a:gd name="connsiteY1891" fmla="*/ 5222294 h 6857991"/>
              <a:gd name="connsiteX1892" fmla="*/ 11270716 w 12188825"/>
              <a:gd name="connsiteY1892" fmla="*/ 5224961 h 6857991"/>
              <a:gd name="connsiteX1893" fmla="*/ 11242242 w 12188825"/>
              <a:gd name="connsiteY1893" fmla="*/ 5233800 h 6857991"/>
              <a:gd name="connsiteX1894" fmla="*/ 11242014 w 12188825"/>
              <a:gd name="connsiteY1894" fmla="*/ 5233978 h 6857991"/>
              <a:gd name="connsiteX1895" fmla="*/ 11241861 w 12188825"/>
              <a:gd name="connsiteY1895" fmla="*/ 5234105 h 6857991"/>
              <a:gd name="connsiteX1896" fmla="*/ 11235537 w 12188825"/>
              <a:gd name="connsiteY1896" fmla="*/ 5237407 h 6857991"/>
              <a:gd name="connsiteX1897" fmla="*/ 11190770 w 12188825"/>
              <a:gd name="connsiteY1897" fmla="*/ 5246182 h 6857991"/>
              <a:gd name="connsiteX1898" fmla="*/ 11160480 w 12188825"/>
              <a:gd name="connsiteY1898" fmla="*/ 5256203 h 6857991"/>
              <a:gd name="connsiteX1899" fmla="*/ 11116792 w 12188825"/>
              <a:gd name="connsiteY1899" fmla="*/ 5276142 h 6857991"/>
              <a:gd name="connsiteX1900" fmla="*/ 11102441 w 12188825"/>
              <a:gd name="connsiteY1900" fmla="*/ 5279698 h 6857991"/>
              <a:gd name="connsiteX1901" fmla="*/ 11061546 w 12188825"/>
              <a:gd name="connsiteY1901" fmla="*/ 5288842 h 6857991"/>
              <a:gd name="connsiteX1902" fmla="*/ 11048275 w 12188825"/>
              <a:gd name="connsiteY1902" fmla="*/ 5293185 h 6857991"/>
              <a:gd name="connsiteX1903" fmla="*/ 11041481 w 12188825"/>
              <a:gd name="connsiteY1903" fmla="*/ 5294557 h 6857991"/>
              <a:gd name="connsiteX1904" fmla="*/ 11005413 w 12188825"/>
              <a:gd name="connsiteY1904" fmla="*/ 5308781 h 6857991"/>
              <a:gd name="connsiteX1905" fmla="*/ 10950803 w 12188825"/>
              <a:gd name="connsiteY1905" fmla="*/ 5313099 h 6857991"/>
              <a:gd name="connsiteX1906" fmla="*/ 10943309 w 12188825"/>
              <a:gd name="connsiteY1906" fmla="*/ 5295065 h 6857991"/>
              <a:gd name="connsiteX1907" fmla="*/ 10955248 w 12188825"/>
              <a:gd name="connsiteY1907" fmla="*/ 5283127 h 6857991"/>
              <a:gd name="connsiteX1908" fmla="*/ 10959019 w 12188825"/>
              <a:gd name="connsiteY1908" fmla="*/ 5281946 h 6857991"/>
              <a:gd name="connsiteX1909" fmla="*/ 11026876 w 12188825"/>
              <a:gd name="connsiteY1909" fmla="*/ 5260013 h 6857991"/>
              <a:gd name="connsiteX1910" fmla="*/ 11044123 w 12188825"/>
              <a:gd name="connsiteY1910" fmla="*/ 5254120 h 6857991"/>
              <a:gd name="connsiteX1911" fmla="*/ 11044199 w 12188825"/>
              <a:gd name="connsiteY1911" fmla="*/ 5254095 h 6857991"/>
              <a:gd name="connsiteX1912" fmla="*/ 11135842 w 12188825"/>
              <a:gd name="connsiteY1912" fmla="*/ 5224453 h 6857991"/>
              <a:gd name="connsiteX1913" fmla="*/ 11161026 w 12188825"/>
              <a:gd name="connsiteY1913" fmla="*/ 5214877 h 6857991"/>
              <a:gd name="connsiteX1914" fmla="*/ 11172545 w 12188825"/>
              <a:gd name="connsiteY1914" fmla="*/ 5210102 h 6857991"/>
              <a:gd name="connsiteX1915" fmla="*/ 11207990 w 12188825"/>
              <a:gd name="connsiteY1915" fmla="*/ 5201682 h 6857991"/>
              <a:gd name="connsiteX1916" fmla="*/ 11213184 w 12188825"/>
              <a:gd name="connsiteY1916" fmla="*/ 5200831 h 6857991"/>
              <a:gd name="connsiteX1917" fmla="*/ 11215687 w 12188825"/>
              <a:gd name="connsiteY1917" fmla="*/ 5200729 h 6857991"/>
              <a:gd name="connsiteX1918" fmla="*/ 11219027 w 12188825"/>
              <a:gd name="connsiteY1918" fmla="*/ 5200196 h 6857991"/>
              <a:gd name="connsiteX1919" fmla="*/ 11252022 w 12188825"/>
              <a:gd name="connsiteY1919" fmla="*/ 5185654 h 6857991"/>
              <a:gd name="connsiteX1920" fmla="*/ 11271986 w 12188825"/>
              <a:gd name="connsiteY1920" fmla="*/ 5179749 h 6857991"/>
              <a:gd name="connsiteX1921" fmla="*/ 11282527 w 12188825"/>
              <a:gd name="connsiteY1921" fmla="*/ 5160064 h 6857991"/>
              <a:gd name="connsiteX1922" fmla="*/ 11276863 w 12188825"/>
              <a:gd name="connsiteY1922" fmla="*/ 5141788 h 6857991"/>
              <a:gd name="connsiteX1923" fmla="*/ 11266906 w 12188825"/>
              <a:gd name="connsiteY1923" fmla="*/ 5116122 h 6857991"/>
              <a:gd name="connsiteX1924" fmla="*/ 11262271 w 12188825"/>
              <a:gd name="connsiteY1924" fmla="*/ 5101237 h 6857991"/>
              <a:gd name="connsiteX1925" fmla="*/ 11259794 w 12188825"/>
              <a:gd name="connsiteY1925" fmla="*/ 5090595 h 6857991"/>
              <a:gd name="connsiteX1926" fmla="*/ 11247614 w 12188825"/>
              <a:gd name="connsiteY1926" fmla="*/ 5051834 h 6857991"/>
              <a:gd name="connsiteX1927" fmla="*/ 11240108 w 12188825"/>
              <a:gd name="connsiteY1927" fmla="*/ 5026079 h 6857991"/>
              <a:gd name="connsiteX1928" fmla="*/ 11233213 w 12188825"/>
              <a:gd name="connsiteY1928" fmla="*/ 5012477 h 6857991"/>
              <a:gd name="connsiteX1929" fmla="*/ 11228170 w 12188825"/>
              <a:gd name="connsiteY1929" fmla="*/ 4978454 h 6857991"/>
              <a:gd name="connsiteX1930" fmla="*/ 11227790 w 12188825"/>
              <a:gd name="connsiteY1930" fmla="*/ 4975533 h 6857991"/>
              <a:gd name="connsiteX1931" fmla="*/ 11215217 w 12188825"/>
              <a:gd name="connsiteY1931" fmla="*/ 4945015 h 6857991"/>
              <a:gd name="connsiteX1932" fmla="*/ 11208994 w 12188825"/>
              <a:gd name="connsiteY1932" fmla="*/ 4923971 h 6857991"/>
              <a:gd name="connsiteX1933" fmla="*/ 11204117 w 12188825"/>
              <a:gd name="connsiteY1933" fmla="*/ 4914509 h 6857991"/>
              <a:gd name="connsiteX1934" fmla="*/ 11193245 w 12188825"/>
              <a:gd name="connsiteY1934" fmla="*/ 4878886 h 6857991"/>
              <a:gd name="connsiteX1935" fmla="*/ 11184838 w 12188825"/>
              <a:gd name="connsiteY1935" fmla="*/ 4861461 h 6857991"/>
              <a:gd name="connsiteX1936" fmla="*/ 11176355 w 12188825"/>
              <a:gd name="connsiteY1936" fmla="*/ 4847898 h 6857991"/>
              <a:gd name="connsiteX1937" fmla="*/ 11170373 w 12188825"/>
              <a:gd name="connsiteY1937" fmla="*/ 4830562 h 6857991"/>
              <a:gd name="connsiteX1938" fmla="*/ 11164670 w 12188825"/>
              <a:gd name="connsiteY1938" fmla="*/ 4795066 h 6857991"/>
              <a:gd name="connsiteX1939" fmla="*/ 11162321 w 12188825"/>
              <a:gd name="connsiteY1939" fmla="*/ 4789198 h 6857991"/>
              <a:gd name="connsiteX1940" fmla="*/ 11161750 w 12188825"/>
              <a:gd name="connsiteY1940" fmla="*/ 4788589 h 6857991"/>
              <a:gd name="connsiteX1941" fmla="*/ 11140921 w 12188825"/>
              <a:gd name="connsiteY1941" fmla="*/ 4735376 h 6857991"/>
              <a:gd name="connsiteX1942" fmla="*/ 11127968 w 12188825"/>
              <a:gd name="connsiteY1942" fmla="*/ 4698419 h 6857991"/>
              <a:gd name="connsiteX1943" fmla="*/ 11115827 w 12188825"/>
              <a:gd name="connsiteY1943" fmla="*/ 4670276 h 6857991"/>
              <a:gd name="connsiteX1944" fmla="*/ 11112346 w 12188825"/>
              <a:gd name="connsiteY1944" fmla="*/ 4659684 h 6857991"/>
              <a:gd name="connsiteX1945" fmla="*/ 11108778 w 12188825"/>
              <a:gd name="connsiteY1945" fmla="*/ 4646171 h 6857991"/>
              <a:gd name="connsiteX1946" fmla="*/ 11099774 w 12188825"/>
              <a:gd name="connsiteY1946" fmla="*/ 4622346 h 6857991"/>
              <a:gd name="connsiteX1947" fmla="*/ 11092154 w 12188825"/>
              <a:gd name="connsiteY1947" fmla="*/ 4596692 h 6857991"/>
              <a:gd name="connsiteX1948" fmla="*/ 11087455 w 12188825"/>
              <a:gd name="connsiteY1948" fmla="*/ 4574975 h 6857991"/>
              <a:gd name="connsiteX1949" fmla="*/ 11083353 w 12188825"/>
              <a:gd name="connsiteY1949" fmla="*/ 4565729 h 6857991"/>
              <a:gd name="connsiteX1950" fmla="*/ 11075898 w 12188825"/>
              <a:gd name="connsiteY1950" fmla="*/ 4543479 h 6857991"/>
              <a:gd name="connsiteX1951" fmla="*/ 11064976 w 12188825"/>
              <a:gd name="connsiteY1951" fmla="*/ 4522244 h 6857991"/>
              <a:gd name="connsiteX1952" fmla="*/ 11060784 w 12188825"/>
              <a:gd name="connsiteY1952" fmla="*/ 4515920 h 6857991"/>
              <a:gd name="connsiteX1953" fmla="*/ 11054434 w 12188825"/>
              <a:gd name="connsiteY1953" fmla="*/ 4497886 h 6857991"/>
              <a:gd name="connsiteX1954" fmla="*/ 11045303 w 12188825"/>
              <a:gd name="connsiteY1954" fmla="*/ 4462719 h 6857991"/>
              <a:gd name="connsiteX1955" fmla="*/ 11037670 w 12188825"/>
              <a:gd name="connsiteY1955" fmla="*/ 4438577 h 6857991"/>
              <a:gd name="connsiteX1956" fmla="*/ 11026787 w 12188825"/>
              <a:gd name="connsiteY1956" fmla="*/ 4405341 h 6857991"/>
              <a:gd name="connsiteX1957" fmla="*/ 11014683 w 12188825"/>
              <a:gd name="connsiteY1957" fmla="*/ 4365552 h 6857991"/>
              <a:gd name="connsiteX1958" fmla="*/ 11006937 w 12188825"/>
              <a:gd name="connsiteY1958" fmla="*/ 4350947 h 6857991"/>
              <a:gd name="connsiteX1959" fmla="*/ 11005400 w 12188825"/>
              <a:gd name="connsiteY1959" fmla="*/ 4349296 h 6857991"/>
              <a:gd name="connsiteX1960" fmla="*/ 11001476 w 12188825"/>
              <a:gd name="connsiteY1960" fmla="*/ 4340660 h 6857991"/>
              <a:gd name="connsiteX1961" fmla="*/ 10993665 w 12188825"/>
              <a:gd name="connsiteY1961" fmla="*/ 4311310 h 6857991"/>
              <a:gd name="connsiteX1962" fmla="*/ 10986490 w 12188825"/>
              <a:gd name="connsiteY1962" fmla="*/ 4299639 h 6857991"/>
              <a:gd name="connsiteX1963" fmla="*/ 10986477 w 12188825"/>
              <a:gd name="connsiteY1963" fmla="*/ 4299601 h 6857991"/>
              <a:gd name="connsiteX1964" fmla="*/ 10978616 w 12188825"/>
              <a:gd name="connsiteY1964" fmla="*/ 4294686 h 6857991"/>
              <a:gd name="connsiteX1965" fmla="*/ 10975059 w 12188825"/>
              <a:gd name="connsiteY1965" fmla="*/ 4302433 h 6857991"/>
              <a:gd name="connsiteX1966" fmla="*/ 10972431 w 12188825"/>
              <a:gd name="connsiteY1966" fmla="*/ 4323781 h 6857991"/>
              <a:gd name="connsiteX1967" fmla="*/ 10969345 w 12188825"/>
              <a:gd name="connsiteY1967" fmla="*/ 4334818 h 6857991"/>
              <a:gd name="connsiteX1968" fmla="*/ 10958651 w 12188825"/>
              <a:gd name="connsiteY1968" fmla="*/ 4373997 h 6857991"/>
              <a:gd name="connsiteX1969" fmla="*/ 10948008 w 12188825"/>
              <a:gd name="connsiteY1969" fmla="*/ 4412669 h 6857991"/>
              <a:gd name="connsiteX1970" fmla="*/ 10941011 w 12188825"/>
              <a:gd name="connsiteY1970" fmla="*/ 4432227 h 6857991"/>
              <a:gd name="connsiteX1971" fmla="*/ 10933784 w 12188825"/>
              <a:gd name="connsiteY1971" fmla="*/ 4451658 h 6857991"/>
              <a:gd name="connsiteX1972" fmla="*/ 10905845 w 12188825"/>
              <a:gd name="connsiteY1972" fmla="*/ 4463723 h 6857991"/>
              <a:gd name="connsiteX1973" fmla="*/ 10905070 w 12188825"/>
              <a:gd name="connsiteY1973" fmla="*/ 4463278 h 6857991"/>
              <a:gd name="connsiteX1974" fmla="*/ 10899368 w 12188825"/>
              <a:gd name="connsiteY1974" fmla="*/ 4445308 h 6857991"/>
              <a:gd name="connsiteX1975" fmla="*/ 10907660 w 12188825"/>
              <a:gd name="connsiteY1975" fmla="*/ 4417368 h 6857991"/>
              <a:gd name="connsiteX1976" fmla="*/ 10909528 w 12188825"/>
              <a:gd name="connsiteY1976" fmla="*/ 4408478 h 6857991"/>
              <a:gd name="connsiteX1977" fmla="*/ 10910518 w 12188825"/>
              <a:gd name="connsiteY1977" fmla="*/ 4392755 h 6857991"/>
              <a:gd name="connsiteX1978" fmla="*/ 10920069 w 12188825"/>
              <a:gd name="connsiteY1978" fmla="*/ 4362250 h 6857991"/>
              <a:gd name="connsiteX1979" fmla="*/ 10923370 w 12188825"/>
              <a:gd name="connsiteY1979" fmla="*/ 4354122 h 6857991"/>
              <a:gd name="connsiteX1980" fmla="*/ 10928731 w 12188825"/>
              <a:gd name="connsiteY1980" fmla="*/ 4325344 h 6857991"/>
              <a:gd name="connsiteX1981" fmla="*/ 10934420 w 12188825"/>
              <a:gd name="connsiteY1981" fmla="*/ 4313482 h 6857991"/>
              <a:gd name="connsiteX1982" fmla="*/ 10935308 w 12188825"/>
              <a:gd name="connsiteY1982" fmla="*/ 4302623 h 6857991"/>
              <a:gd name="connsiteX1983" fmla="*/ 10936959 w 12188825"/>
              <a:gd name="connsiteY1983" fmla="*/ 4290368 h 6857991"/>
              <a:gd name="connsiteX1984" fmla="*/ 10947043 w 12188825"/>
              <a:gd name="connsiteY1984" fmla="*/ 4264371 h 6857991"/>
              <a:gd name="connsiteX1985" fmla="*/ 10961217 w 12188825"/>
              <a:gd name="connsiteY1985" fmla="*/ 4230932 h 6857991"/>
              <a:gd name="connsiteX1986" fmla="*/ 10976155 w 12188825"/>
              <a:gd name="connsiteY1986" fmla="*/ 4218073 h 6857991"/>
              <a:gd name="connsiteX1987" fmla="*/ 1103655 w 12188825"/>
              <a:gd name="connsiteY1987" fmla="*/ 4211005 h 6857991"/>
              <a:gd name="connsiteX1988" fmla="*/ 1115700 w 12188825"/>
              <a:gd name="connsiteY1988" fmla="*/ 4223693 h 6857991"/>
              <a:gd name="connsiteX1989" fmla="*/ 1092105 w 12188825"/>
              <a:gd name="connsiteY1989" fmla="*/ 4300248 h 6857991"/>
              <a:gd name="connsiteX1990" fmla="*/ 1086934 w 12188825"/>
              <a:gd name="connsiteY1990" fmla="*/ 4303347 h 6857991"/>
              <a:gd name="connsiteX1991" fmla="*/ 1084175 w 12188825"/>
              <a:gd name="connsiteY1991" fmla="*/ 4304579 h 6857991"/>
              <a:gd name="connsiteX1992" fmla="*/ 1066756 w 12188825"/>
              <a:gd name="connsiteY1992" fmla="*/ 4301410 h 6857991"/>
              <a:gd name="connsiteX1993" fmla="*/ 1058576 w 12188825"/>
              <a:gd name="connsiteY1993" fmla="*/ 4285897 h 6857991"/>
              <a:gd name="connsiteX1994" fmla="*/ 1067042 w 12188825"/>
              <a:gd name="connsiteY1994" fmla="*/ 4250288 h 6857991"/>
              <a:gd name="connsiteX1995" fmla="*/ 1083360 w 12188825"/>
              <a:gd name="connsiteY1995" fmla="*/ 4217533 h 6857991"/>
              <a:gd name="connsiteX1996" fmla="*/ 1103655 w 12188825"/>
              <a:gd name="connsiteY1996" fmla="*/ 4211005 h 6857991"/>
              <a:gd name="connsiteX1997" fmla="*/ 0 w 12188825"/>
              <a:gd name="connsiteY1997" fmla="*/ 4189905 h 6857991"/>
              <a:gd name="connsiteX1998" fmla="*/ 3061 w 12188825"/>
              <a:gd name="connsiteY1998" fmla="*/ 4191193 h 6857991"/>
              <a:gd name="connsiteX1999" fmla="*/ 12511 w 12188825"/>
              <a:gd name="connsiteY1999" fmla="*/ 4210485 h 6857991"/>
              <a:gd name="connsiteX2000" fmla="*/ 0 w 12188825"/>
              <a:gd name="connsiteY2000" fmla="*/ 4222306 h 6857991"/>
              <a:gd name="connsiteX2001" fmla="*/ 12079719 w 12188825"/>
              <a:gd name="connsiteY2001" fmla="*/ 4152954 h 6857991"/>
              <a:gd name="connsiteX2002" fmla="*/ 12106961 w 12188825"/>
              <a:gd name="connsiteY2002" fmla="*/ 4155786 h 6857991"/>
              <a:gd name="connsiteX2003" fmla="*/ 12159521 w 12188825"/>
              <a:gd name="connsiteY2003" fmla="*/ 4162166 h 6857991"/>
              <a:gd name="connsiteX2004" fmla="*/ 12188825 w 12188825"/>
              <a:gd name="connsiteY2004" fmla="*/ 4170007 h 6857991"/>
              <a:gd name="connsiteX2005" fmla="*/ 12188825 w 12188825"/>
              <a:gd name="connsiteY2005" fmla="*/ 4198715 h 6857991"/>
              <a:gd name="connsiteX2006" fmla="*/ 12188177 w 12188825"/>
              <a:gd name="connsiteY2006" fmla="*/ 4198674 h 6857991"/>
              <a:gd name="connsiteX2007" fmla="*/ 12156986 w 12188825"/>
              <a:gd name="connsiteY2007" fmla="*/ 4189200 h 6857991"/>
              <a:gd name="connsiteX2008" fmla="*/ 12154268 w 12188825"/>
              <a:gd name="connsiteY2008" fmla="*/ 4188895 h 6857991"/>
              <a:gd name="connsiteX2009" fmla="*/ 12129986 w 12188825"/>
              <a:gd name="connsiteY2009" fmla="*/ 4185047 h 6857991"/>
              <a:gd name="connsiteX2010" fmla="*/ 12072226 w 12188825"/>
              <a:gd name="connsiteY2010" fmla="*/ 4182037 h 6857991"/>
              <a:gd name="connsiteX2011" fmla="*/ 12057595 w 12188825"/>
              <a:gd name="connsiteY2011" fmla="*/ 4180081 h 6857991"/>
              <a:gd name="connsiteX2012" fmla="*/ 12041111 w 12188825"/>
              <a:gd name="connsiteY2012" fmla="*/ 4178227 h 6857991"/>
              <a:gd name="connsiteX2013" fmla="*/ 12040984 w 12188825"/>
              <a:gd name="connsiteY2013" fmla="*/ 4178100 h 6857991"/>
              <a:gd name="connsiteX2014" fmla="*/ 12035129 w 12188825"/>
              <a:gd name="connsiteY2014" fmla="*/ 4169756 h 6857991"/>
              <a:gd name="connsiteX2015" fmla="*/ 12034634 w 12188825"/>
              <a:gd name="connsiteY2015" fmla="*/ 4167432 h 6857991"/>
              <a:gd name="connsiteX2016" fmla="*/ 12042254 w 12188825"/>
              <a:gd name="connsiteY2016" fmla="*/ 4158034 h 6857991"/>
              <a:gd name="connsiteX2017" fmla="*/ 12069521 w 12188825"/>
              <a:gd name="connsiteY2017" fmla="*/ 4154249 h 6857991"/>
              <a:gd name="connsiteX2018" fmla="*/ 12079719 w 12188825"/>
              <a:gd name="connsiteY2018" fmla="*/ 4152954 h 6857991"/>
              <a:gd name="connsiteX2019" fmla="*/ 11891264 w 12188825"/>
              <a:gd name="connsiteY2019" fmla="*/ 4103678 h 6857991"/>
              <a:gd name="connsiteX2020" fmla="*/ 11903100 w 12188825"/>
              <a:gd name="connsiteY2020" fmla="*/ 4116658 h 6857991"/>
              <a:gd name="connsiteX2021" fmla="*/ 11903329 w 12188825"/>
              <a:gd name="connsiteY2021" fmla="*/ 4118792 h 6857991"/>
              <a:gd name="connsiteX2022" fmla="*/ 11905602 w 12188825"/>
              <a:gd name="connsiteY2022" fmla="*/ 4137461 h 6857991"/>
              <a:gd name="connsiteX2023" fmla="*/ 11900789 w 12188825"/>
              <a:gd name="connsiteY2023" fmla="*/ 4150922 h 6857991"/>
              <a:gd name="connsiteX2024" fmla="*/ 11884025 w 12188825"/>
              <a:gd name="connsiteY2024" fmla="*/ 4150669 h 6857991"/>
              <a:gd name="connsiteX2025" fmla="*/ 11875757 w 12188825"/>
              <a:gd name="connsiteY2025" fmla="*/ 4120569 h 6857991"/>
              <a:gd name="connsiteX2026" fmla="*/ 11891264 w 12188825"/>
              <a:gd name="connsiteY2026" fmla="*/ 4103678 h 6857991"/>
              <a:gd name="connsiteX2027" fmla="*/ 11833339 w 12188825"/>
              <a:gd name="connsiteY2027" fmla="*/ 4103435 h 6857991"/>
              <a:gd name="connsiteX2028" fmla="*/ 11837378 w 12188825"/>
              <a:gd name="connsiteY2028" fmla="*/ 4110599 h 6857991"/>
              <a:gd name="connsiteX2029" fmla="*/ 11838279 w 12188825"/>
              <a:gd name="connsiteY2029" fmla="*/ 4112822 h 6857991"/>
              <a:gd name="connsiteX2030" fmla="*/ 11844019 w 12188825"/>
              <a:gd name="connsiteY2030" fmla="*/ 4125077 h 6857991"/>
              <a:gd name="connsiteX2031" fmla="*/ 11856694 w 12188825"/>
              <a:gd name="connsiteY2031" fmla="*/ 4158923 h 6857991"/>
              <a:gd name="connsiteX2032" fmla="*/ 11856631 w 12188825"/>
              <a:gd name="connsiteY2032" fmla="*/ 4159596 h 6857991"/>
              <a:gd name="connsiteX2033" fmla="*/ 11850852 w 12188825"/>
              <a:gd name="connsiteY2033" fmla="*/ 4168067 h 6857991"/>
              <a:gd name="connsiteX2034" fmla="*/ 11835866 w 12188825"/>
              <a:gd name="connsiteY2034" fmla="*/ 4163113 h 6857991"/>
              <a:gd name="connsiteX2035" fmla="*/ 11835993 w 12188825"/>
              <a:gd name="connsiteY2035" fmla="*/ 4162987 h 6857991"/>
              <a:gd name="connsiteX2036" fmla="*/ 11821071 w 12188825"/>
              <a:gd name="connsiteY2036" fmla="*/ 4135237 h 6857991"/>
              <a:gd name="connsiteX2037" fmla="*/ 11815546 w 12188825"/>
              <a:gd name="connsiteY2037" fmla="*/ 4123362 h 6857991"/>
              <a:gd name="connsiteX2038" fmla="*/ 11824690 w 12188825"/>
              <a:gd name="connsiteY2038" fmla="*/ 4103805 h 6857991"/>
              <a:gd name="connsiteX2039" fmla="*/ 11833339 w 12188825"/>
              <a:gd name="connsiteY2039" fmla="*/ 4103435 h 6857991"/>
              <a:gd name="connsiteX2040" fmla="*/ 955125 w 12188825"/>
              <a:gd name="connsiteY2040" fmla="*/ 4071126 h 6857991"/>
              <a:gd name="connsiteX2041" fmla="*/ 966340 w 12188825"/>
              <a:gd name="connsiteY2041" fmla="*/ 4079090 h 6857991"/>
              <a:gd name="connsiteX2042" fmla="*/ 965125 w 12188825"/>
              <a:gd name="connsiteY2042" fmla="*/ 4104681 h 6857991"/>
              <a:gd name="connsiteX2043" fmla="*/ 923291 w 12188825"/>
              <a:gd name="connsiteY2043" fmla="*/ 4135174 h 6857991"/>
              <a:gd name="connsiteX2044" fmla="*/ 920583 w 12188825"/>
              <a:gd name="connsiteY2044" fmla="*/ 4136152 h 6857991"/>
              <a:gd name="connsiteX2045" fmla="*/ 911448 w 12188825"/>
              <a:gd name="connsiteY2045" fmla="*/ 4139136 h 6857991"/>
              <a:gd name="connsiteX2046" fmla="*/ 887054 w 12188825"/>
              <a:gd name="connsiteY2046" fmla="*/ 4131465 h 6857991"/>
              <a:gd name="connsiteX2047" fmla="*/ 892496 w 12188825"/>
              <a:gd name="connsiteY2047" fmla="*/ 4106738 h 6857991"/>
              <a:gd name="connsiteX2048" fmla="*/ 941765 w 12188825"/>
              <a:gd name="connsiteY2048" fmla="*/ 4072753 h 6857991"/>
              <a:gd name="connsiteX2049" fmla="*/ 955125 w 12188825"/>
              <a:gd name="connsiteY2049" fmla="*/ 4071126 h 6857991"/>
              <a:gd name="connsiteX2050" fmla="*/ 1216729 w 12188825"/>
              <a:gd name="connsiteY2050" fmla="*/ 4051927 h 6857991"/>
              <a:gd name="connsiteX2051" fmla="*/ 1227449 w 12188825"/>
              <a:gd name="connsiteY2051" fmla="*/ 4059863 h 6857991"/>
              <a:gd name="connsiteX2052" fmla="*/ 1246736 w 12188825"/>
              <a:gd name="connsiteY2052" fmla="*/ 4089860 h 6857991"/>
              <a:gd name="connsiteX2053" fmla="*/ 1253646 w 12188825"/>
              <a:gd name="connsiteY2053" fmla="*/ 4101176 h 6857991"/>
              <a:gd name="connsiteX2054" fmla="*/ 1255474 w 12188825"/>
              <a:gd name="connsiteY2054" fmla="*/ 4105393 h 6857991"/>
              <a:gd name="connsiteX2055" fmla="*/ 1257783 w 12188825"/>
              <a:gd name="connsiteY2055" fmla="*/ 4111171 h 6857991"/>
              <a:gd name="connsiteX2056" fmla="*/ 1250759 w 12188825"/>
              <a:gd name="connsiteY2056" fmla="*/ 4135606 h 6857991"/>
              <a:gd name="connsiteX2057" fmla="*/ 1225566 w 12188825"/>
              <a:gd name="connsiteY2057" fmla="*/ 4133079 h 6857991"/>
              <a:gd name="connsiteX2058" fmla="*/ 1225605 w 12188825"/>
              <a:gd name="connsiteY2058" fmla="*/ 4133167 h 6857991"/>
              <a:gd name="connsiteX2059" fmla="*/ 1191368 w 12188825"/>
              <a:gd name="connsiteY2059" fmla="*/ 4079510 h 6857991"/>
              <a:gd name="connsiteX2060" fmla="*/ 1202787 w 12188825"/>
              <a:gd name="connsiteY2060" fmla="*/ 4052306 h 6857991"/>
              <a:gd name="connsiteX2061" fmla="*/ 1216729 w 12188825"/>
              <a:gd name="connsiteY2061" fmla="*/ 4051927 h 6857991"/>
              <a:gd name="connsiteX2062" fmla="*/ 1107613 w 12188825"/>
              <a:gd name="connsiteY2062" fmla="*/ 4045588 h 6857991"/>
              <a:gd name="connsiteX2063" fmla="*/ 1126877 w 12188825"/>
              <a:gd name="connsiteY2063" fmla="*/ 4054745 h 6857991"/>
              <a:gd name="connsiteX2064" fmla="*/ 1129960 w 12188825"/>
              <a:gd name="connsiteY2064" fmla="*/ 4133637 h 6857991"/>
              <a:gd name="connsiteX2065" fmla="*/ 1110553 w 12188825"/>
              <a:gd name="connsiteY2065" fmla="*/ 4142311 h 6857991"/>
              <a:gd name="connsiteX2066" fmla="*/ 1094893 w 12188825"/>
              <a:gd name="connsiteY2066" fmla="*/ 4128722 h 6857991"/>
              <a:gd name="connsiteX2067" fmla="*/ 1094716 w 12188825"/>
              <a:gd name="connsiteY2067" fmla="*/ 4127935 h 6857991"/>
              <a:gd name="connsiteX2068" fmla="*/ 1094375 w 12188825"/>
              <a:gd name="connsiteY2068" fmla="*/ 4126576 h 6857991"/>
              <a:gd name="connsiteX2069" fmla="*/ 1092571 w 12188825"/>
              <a:gd name="connsiteY2069" fmla="*/ 4114524 h 6857991"/>
              <a:gd name="connsiteX2070" fmla="*/ 1091224 w 12188825"/>
              <a:gd name="connsiteY2070" fmla="*/ 4094737 h 6857991"/>
              <a:gd name="connsiteX2071" fmla="*/ 1091933 w 12188825"/>
              <a:gd name="connsiteY2071" fmla="*/ 4060231 h 6857991"/>
              <a:gd name="connsiteX2072" fmla="*/ 1107613 w 12188825"/>
              <a:gd name="connsiteY2072" fmla="*/ 4045588 h 6857991"/>
              <a:gd name="connsiteX2073" fmla="*/ 1089741 w 12188825"/>
              <a:gd name="connsiteY2073" fmla="*/ 3968436 h 6857991"/>
              <a:gd name="connsiteX2074" fmla="*/ 1089778 w 12188825"/>
              <a:gd name="connsiteY2074" fmla="*/ 3968524 h 6857991"/>
              <a:gd name="connsiteX2075" fmla="*/ 1089753 w 12188825"/>
              <a:gd name="connsiteY2075" fmla="*/ 3968501 h 6857991"/>
              <a:gd name="connsiteX2076" fmla="*/ 1078208 w 12188825"/>
              <a:gd name="connsiteY2076" fmla="*/ 3957846 h 6857991"/>
              <a:gd name="connsiteX2077" fmla="*/ 1089753 w 12188825"/>
              <a:gd name="connsiteY2077" fmla="*/ 3968501 h 6857991"/>
              <a:gd name="connsiteX2078" fmla="*/ 1090320 w 12188825"/>
              <a:gd name="connsiteY2078" fmla="*/ 3971471 h 6857991"/>
              <a:gd name="connsiteX2079" fmla="*/ 1090961 w 12188825"/>
              <a:gd name="connsiteY2079" fmla="*/ 3977440 h 6857991"/>
              <a:gd name="connsiteX2080" fmla="*/ 1031181 w 12188825"/>
              <a:gd name="connsiteY2080" fmla="*/ 4036787 h 6857991"/>
              <a:gd name="connsiteX2081" fmla="*/ 1012747 w 12188825"/>
              <a:gd name="connsiteY2081" fmla="*/ 4011704 h 6857991"/>
              <a:gd name="connsiteX2082" fmla="*/ 1062647 w 12188825"/>
              <a:gd name="connsiteY2082" fmla="*/ 3958542 h 6857991"/>
              <a:gd name="connsiteX2083" fmla="*/ 1078208 w 12188825"/>
              <a:gd name="connsiteY2083" fmla="*/ 3957846 h 6857991"/>
              <a:gd name="connsiteX2084" fmla="*/ 1145281 w 12188825"/>
              <a:gd name="connsiteY2084" fmla="*/ 3901202 h 6857991"/>
              <a:gd name="connsiteX2085" fmla="*/ 1156073 w 12188825"/>
              <a:gd name="connsiteY2085" fmla="*/ 3909495 h 6857991"/>
              <a:gd name="connsiteX2086" fmla="*/ 1169011 w 12188825"/>
              <a:gd name="connsiteY2086" fmla="*/ 3931669 h 6857991"/>
              <a:gd name="connsiteX2087" fmla="*/ 1173624 w 12188825"/>
              <a:gd name="connsiteY2087" fmla="*/ 3940280 h 6857991"/>
              <a:gd name="connsiteX2088" fmla="*/ 1176257 w 12188825"/>
              <a:gd name="connsiteY2088" fmla="*/ 3949195 h 6857991"/>
              <a:gd name="connsiteX2089" fmla="*/ 1181316 w 12188825"/>
              <a:gd name="connsiteY2089" fmla="*/ 3968449 h 6857991"/>
              <a:gd name="connsiteX2090" fmla="*/ 1172387 w 12188825"/>
              <a:gd name="connsiteY2090" fmla="*/ 3988032 h 6857991"/>
              <a:gd name="connsiteX2091" fmla="*/ 1150863 w 12188825"/>
              <a:gd name="connsiteY2091" fmla="*/ 3986292 h 6857991"/>
              <a:gd name="connsiteX2092" fmla="*/ 1120647 w 12188825"/>
              <a:gd name="connsiteY2092" fmla="*/ 3921141 h 6857991"/>
              <a:gd name="connsiteX2093" fmla="*/ 1131522 w 12188825"/>
              <a:gd name="connsiteY2093" fmla="*/ 3902205 h 6857991"/>
              <a:gd name="connsiteX2094" fmla="*/ 1145281 w 12188825"/>
              <a:gd name="connsiteY2094" fmla="*/ 3901202 h 6857991"/>
              <a:gd name="connsiteX2095" fmla="*/ 9461969 w 12188825"/>
              <a:gd name="connsiteY2095" fmla="*/ 1957003 h 6857991"/>
              <a:gd name="connsiteX2096" fmla="*/ 9483229 w 12188825"/>
              <a:gd name="connsiteY2096" fmla="*/ 1970922 h 6857991"/>
              <a:gd name="connsiteX2097" fmla="*/ 9472980 w 12188825"/>
              <a:gd name="connsiteY2097" fmla="*/ 1990632 h 6857991"/>
              <a:gd name="connsiteX2098" fmla="*/ 9444570 w 12188825"/>
              <a:gd name="connsiteY2098" fmla="*/ 2002278 h 6857991"/>
              <a:gd name="connsiteX2099" fmla="*/ 9444544 w 12188825"/>
              <a:gd name="connsiteY2099" fmla="*/ 2002278 h 6857991"/>
              <a:gd name="connsiteX2100" fmla="*/ 9433889 w 12188825"/>
              <a:gd name="connsiteY2100" fmla="*/ 2006367 h 6857991"/>
              <a:gd name="connsiteX2101" fmla="*/ 9430028 w 12188825"/>
              <a:gd name="connsiteY2101" fmla="*/ 2007257 h 6857991"/>
              <a:gd name="connsiteX2102" fmla="*/ 9430016 w 12188825"/>
              <a:gd name="connsiteY2102" fmla="*/ 2007257 h 6857991"/>
              <a:gd name="connsiteX2103" fmla="*/ 9424784 w 12188825"/>
              <a:gd name="connsiteY2103" fmla="*/ 2008311 h 6857991"/>
              <a:gd name="connsiteX2104" fmla="*/ 9405175 w 12188825"/>
              <a:gd name="connsiteY2104" fmla="*/ 1998544 h 6857991"/>
              <a:gd name="connsiteX2105" fmla="*/ 9411258 w 12188825"/>
              <a:gd name="connsiteY2105" fmla="*/ 1977602 h 6857991"/>
              <a:gd name="connsiteX2106" fmla="*/ 9411182 w 12188825"/>
              <a:gd name="connsiteY2106" fmla="*/ 1977627 h 6857991"/>
              <a:gd name="connsiteX2107" fmla="*/ 9461969 w 12188825"/>
              <a:gd name="connsiteY2107" fmla="*/ 1957003 h 6857991"/>
              <a:gd name="connsiteX2108" fmla="*/ 9607156 w 12188825"/>
              <a:gd name="connsiteY2108" fmla="*/ 1921849 h 6857991"/>
              <a:gd name="connsiteX2109" fmla="*/ 9621482 w 12188825"/>
              <a:gd name="connsiteY2109" fmla="*/ 1934015 h 6857991"/>
              <a:gd name="connsiteX2110" fmla="*/ 9611474 w 12188825"/>
              <a:gd name="connsiteY2110" fmla="*/ 1953675 h 6857991"/>
              <a:gd name="connsiteX2111" fmla="*/ 9590684 w 12188825"/>
              <a:gd name="connsiteY2111" fmla="*/ 1961168 h 6857991"/>
              <a:gd name="connsiteX2112" fmla="*/ 9582671 w 12188825"/>
              <a:gd name="connsiteY2112" fmla="*/ 1963733 h 6857991"/>
              <a:gd name="connsiteX2113" fmla="*/ 9574708 w 12188825"/>
              <a:gd name="connsiteY2113" fmla="*/ 1964571 h 6857991"/>
              <a:gd name="connsiteX2114" fmla="*/ 9557601 w 12188825"/>
              <a:gd name="connsiteY2114" fmla="*/ 1965854 h 6857991"/>
              <a:gd name="connsiteX2115" fmla="*/ 9542411 w 12188825"/>
              <a:gd name="connsiteY2115" fmla="*/ 1955224 h 6857991"/>
              <a:gd name="connsiteX2116" fmla="*/ 9547250 w 12188825"/>
              <a:gd name="connsiteY2116" fmla="*/ 1937266 h 6857991"/>
              <a:gd name="connsiteX2117" fmla="*/ 9607156 w 12188825"/>
              <a:gd name="connsiteY2117" fmla="*/ 1921849 h 6857991"/>
              <a:gd name="connsiteX2118" fmla="*/ 9571913 w 12188825"/>
              <a:gd name="connsiteY2118" fmla="*/ 1888294 h 6857991"/>
              <a:gd name="connsiteX2119" fmla="*/ 9571837 w 12188825"/>
              <a:gd name="connsiteY2119" fmla="*/ 1888307 h 6857991"/>
              <a:gd name="connsiteX2120" fmla="*/ 9571854 w 12188825"/>
              <a:gd name="connsiteY2120" fmla="*/ 1888295 h 6857991"/>
              <a:gd name="connsiteX2121" fmla="*/ 9437243 w 12188825"/>
              <a:gd name="connsiteY2121" fmla="*/ 1867494 h 6857991"/>
              <a:gd name="connsiteX2122" fmla="*/ 9447733 w 12188825"/>
              <a:gd name="connsiteY2122" fmla="*/ 1867849 h 6857991"/>
              <a:gd name="connsiteX2123" fmla="*/ 9464712 w 12188825"/>
              <a:gd name="connsiteY2123" fmla="*/ 1869792 h 6857991"/>
              <a:gd name="connsiteX2124" fmla="*/ 9493821 w 12188825"/>
              <a:gd name="connsiteY2124" fmla="*/ 1875787 h 6857991"/>
              <a:gd name="connsiteX2125" fmla="*/ 9503777 w 12188825"/>
              <a:gd name="connsiteY2125" fmla="*/ 1891344 h 6857991"/>
              <a:gd name="connsiteX2126" fmla="*/ 9493008 w 12188825"/>
              <a:gd name="connsiteY2126" fmla="*/ 1906242 h 6857991"/>
              <a:gd name="connsiteX2127" fmla="*/ 9425711 w 12188825"/>
              <a:gd name="connsiteY2127" fmla="*/ 1896526 h 6857991"/>
              <a:gd name="connsiteX2128" fmla="*/ 9421392 w 12188825"/>
              <a:gd name="connsiteY2128" fmla="*/ 1878733 h 6857991"/>
              <a:gd name="connsiteX2129" fmla="*/ 9435350 w 12188825"/>
              <a:gd name="connsiteY2129" fmla="*/ 1867595 h 6857991"/>
              <a:gd name="connsiteX2130" fmla="*/ 9437243 w 12188825"/>
              <a:gd name="connsiteY2130" fmla="*/ 1867494 h 6857991"/>
              <a:gd name="connsiteX2131" fmla="*/ 9532166 w 12188825"/>
              <a:gd name="connsiteY2131" fmla="*/ 1815771 h 6857991"/>
              <a:gd name="connsiteX2132" fmla="*/ 9547289 w 12188825"/>
              <a:gd name="connsiteY2132" fmla="*/ 1816324 h 6857991"/>
              <a:gd name="connsiteX2133" fmla="*/ 9584525 w 12188825"/>
              <a:gd name="connsiteY2133" fmla="*/ 1866882 h 6857991"/>
              <a:gd name="connsiteX2134" fmla="*/ 9582686 w 12188825"/>
              <a:gd name="connsiteY2134" fmla="*/ 1880176 h 6857991"/>
              <a:gd name="connsiteX2135" fmla="*/ 9571854 w 12188825"/>
              <a:gd name="connsiteY2135" fmla="*/ 1888295 h 6857991"/>
              <a:gd name="connsiteX2136" fmla="*/ 9569247 w 12188825"/>
              <a:gd name="connsiteY2136" fmla="*/ 1888307 h 6857991"/>
              <a:gd name="connsiteX2137" fmla="*/ 9564091 w 12188825"/>
              <a:gd name="connsiteY2137" fmla="*/ 1887913 h 6857991"/>
              <a:gd name="connsiteX2138" fmla="*/ 9523158 w 12188825"/>
              <a:gd name="connsiteY2138" fmla="*/ 1828020 h 6857991"/>
              <a:gd name="connsiteX2139" fmla="*/ 9532166 w 12188825"/>
              <a:gd name="connsiteY2139" fmla="*/ 1815771 h 6857991"/>
              <a:gd name="connsiteX2140" fmla="*/ 9307894 w 12188825"/>
              <a:gd name="connsiteY2140" fmla="*/ 1812306 h 6857991"/>
              <a:gd name="connsiteX2141" fmla="*/ 9336730 w 12188825"/>
              <a:gd name="connsiteY2141" fmla="*/ 1825036 h 6857991"/>
              <a:gd name="connsiteX2142" fmla="*/ 9361931 w 12188825"/>
              <a:gd name="connsiteY2142" fmla="*/ 1843974 h 6857991"/>
              <a:gd name="connsiteX2143" fmla="*/ 9364281 w 12188825"/>
              <a:gd name="connsiteY2143" fmla="*/ 1862185 h 6857991"/>
              <a:gd name="connsiteX2144" fmla="*/ 9351657 w 12188825"/>
              <a:gd name="connsiteY2144" fmla="*/ 1870402 h 6857991"/>
              <a:gd name="connsiteX2145" fmla="*/ 9290494 w 12188825"/>
              <a:gd name="connsiteY2145" fmla="*/ 1838462 h 6857991"/>
              <a:gd name="connsiteX2146" fmla="*/ 9288678 w 12188825"/>
              <a:gd name="connsiteY2146" fmla="*/ 1833598 h 6857991"/>
              <a:gd name="connsiteX2147" fmla="*/ 9288068 w 12188825"/>
              <a:gd name="connsiteY2147" fmla="*/ 1831070 h 6857991"/>
              <a:gd name="connsiteX2148" fmla="*/ 9293464 w 12188825"/>
              <a:gd name="connsiteY2148" fmla="*/ 1816811 h 6857991"/>
              <a:gd name="connsiteX2149" fmla="*/ 9307956 w 12188825"/>
              <a:gd name="connsiteY2149" fmla="*/ 1812287 h 6857991"/>
              <a:gd name="connsiteX2150" fmla="*/ 9307894 w 12188825"/>
              <a:gd name="connsiteY2150" fmla="*/ 1812306 h 6857991"/>
              <a:gd name="connsiteX2151" fmla="*/ 9307880 w 12188825"/>
              <a:gd name="connsiteY2151" fmla="*/ 1812300 h 6857991"/>
              <a:gd name="connsiteX2152" fmla="*/ 9199321 w 12188825"/>
              <a:gd name="connsiteY2152" fmla="*/ 1720134 h 6857991"/>
              <a:gd name="connsiteX2153" fmla="*/ 9248902 w 12188825"/>
              <a:gd name="connsiteY2153" fmla="*/ 1767555 h 6857991"/>
              <a:gd name="connsiteX2154" fmla="*/ 9243453 w 12188825"/>
              <a:gd name="connsiteY2154" fmla="*/ 1785056 h 6857991"/>
              <a:gd name="connsiteX2155" fmla="*/ 9225051 w 12188825"/>
              <a:gd name="connsiteY2155" fmla="*/ 1786517 h 6857991"/>
              <a:gd name="connsiteX2156" fmla="*/ 9183014 w 12188825"/>
              <a:gd name="connsiteY2156" fmla="*/ 1746156 h 6857991"/>
              <a:gd name="connsiteX2157" fmla="*/ 9181172 w 12188825"/>
              <a:gd name="connsiteY2157" fmla="*/ 1741329 h 6857991"/>
              <a:gd name="connsiteX2158" fmla="*/ 9180614 w 12188825"/>
              <a:gd name="connsiteY2158" fmla="*/ 1739273 h 6857991"/>
              <a:gd name="connsiteX2159" fmla="*/ 9199333 w 12188825"/>
              <a:gd name="connsiteY2159" fmla="*/ 1720223 h 6857991"/>
              <a:gd name="connsiteX2160" fmla="*/ 9465474 w 12188825"/>
              <a:gd name="connsiteY2160" fmla="*/ 1691151 h 6857991"/>
              <a:gd name="connsiteX2161" fmla="*/ 9485566 w 12188825"/>
              <a:gd name="connsiteY2161" fmla="*/ 1699622 h 6857991"/>
              <a:gd name="connsiteX2162" fmla="*/ 9506661 w 12188825"/>
              <a:gd name="connsiteY2162" fmla="*/ 1746663 h 6857991"/>
              <a:gd name="connsiteX2163" fmla="*/ 9497453 w 12188825"/>
              <a:gd name="connsiteY2163" fmla="*/ 1766487 h 6857991"/>
              <a:gd name="connsiteX2164" fmla="*/ 9475964 w 12188825"/>
              <a:gd name="connsiteY2164" fmla="*/ 1761458 h 6857991"/>
              <a:gd name="connsiteX2165" fmla="*/ 9456673 w 12188825"/>
              <a:gd name="connsiteY2165" fmla="*/ 1721263 h 6857991"/>
              <a:gd name="connsiteX2166" fmla="*/ 9456267 w 12188825"/>
              <a:gd name="connsiteY2166" fmla="*/ 1718811 h 6857991"/>
              <a:gd name="connsiteX2167" fmla="*/ 9455162 w 12188825"/>
              <a:gd name="connsiteY2167" fmla="*/ 1710607 h 6857991"/>
              <a:gd name="connsiteX2168" fmla="*/ 9465474 w 12188825"/>
              <a:gd name="connsiteY2168" fmla="*/ 1691151 h 6857991"/>
              <a:gd name="connsiteX2169" fmla="*/ 9106230 w 12188825"/>
              <a:gd name="connsiteY2169" fmla="*/ 1602814 h 6857991"/>
              <a:gd name="connsiteX2170" fmla="*/ 9121279 w 12188825"/>
              <a:gd name="connsiteY2170" fmla="*/ 1603601 h 6857991"/>
              <a:gd name="connsiteX2171" fmla="*/ 9156636 w 12188825"/>
              <a:gd name="connsiteY2171" fmla="*/ 1663671 h 6857991"/>
              <a:gd name="connsiteX2172" fmla="*/ 9143974 w 12188825"/>
              <a:gd name="connsiteY2172" fmla="*/ 1678455 h 6857991"/>
              <a:gd name="connsiteX2173" fmla="*/ 9141295 w 12188825"/>
              <a:gd name="connsiteY2173" fmla="*/ 1678391 h 6857991"/>
              <a:gd name="connsiteX2174" fmla="*/ 9133814 w 12188825"/>
              <a:gd name="connsiteY2174" fmla="*/ 1677045 h 6857991"/>
              <a:gd name="connsiteX2175" fmla="*/ 9096502 w 12188825"/>
              <a:gd name="connsiteY2175" fmla="*/ 1618587 h 6857991"/>
              <a:gd name="connsiteX2176" fmla="*/ 9106230 w 12188825"/>
              <a:gd name="connsiteY2176" fmla="*/ 1602814 h 6857991"/>
              <a:gd name="connsiteX2177" fmla="*/ 11117479 w 12188825"/>
              <a:gd name="connsiteY2177" fmla="*/ 1582574 h 6857991"/>
              <a:gd name="connsiteX2178" fmla="*/ 11125796 w 12188825"/>
              <a:gd name="connsiteY2178" fmla="*/ 1585277 h 6857991"/>
              <a:gd name="connsiteX2179" fmla="*/ 11135703 w 12188825"/>
              <a:gd name="connsiteY2179" fmla="*/ 1620584 h 6857991"/>
              <a:gd name="connsiteX2180" fmla="*/ 11119700 w 12188825"/>
              <a:gd name="connsiteY2180" fmla="*/ 1634045 h 6857991"/>
              <a:gd name="connsiteX2181" fmla="*/ 11093539 w 12188825"/>
              <a:gd name="connsiteY2181" fmla="*/ 1647762 h 6857991"/>
              <a:gd name="connsiteX2182" fmla="*/ 11060124 w 12188825"/>
              <a:gd name="connsiteY2182" fmla="*/ 1667014 h 6857991"/>
              <a:gd name="connsiteX2183" fmla="*/ 11060112 w 12188825"/>
              <a:gd name="connsiteY2183" fmla="*/ 1667027 h 6857991"/>
              <a:gd name="connsiteX2184" fmla="*/ 11055438 w 12188825"/>
              <a:gd name="connsiteY2184" fmla="*/ 1668716 h 6857991"/>
              <a:gd name="connsiteX2185" fmla="*/ 10945583 w 12188825"/>
              <a:gd name="connsiteY2185" fmla="*/ 1719008 h 6857991"/>
              <a:gd name="connsiteX2186" fmla="*/ 10939411 w 12188825"/>
              <a:gd name="connsiteY2186" fmla="*/ 1722754 h 6857991"/>
              <a:gd name="connsiteX2187" fmla="*/ 10939398 w 12188825"/>
              <a:gd name="connsiteY2187" fmla="*/ 1722767 h 6857991"/>
              <a:gd name="connsiteX2188" fmla="*/ 10905452 w 12188825"/>
              <a:gd name="connsiteY2188" fmla="*/ 1738566 h 6857991"/>
              <a:gd name="connsiteX2189" fmla="*/ 10892091 w 12188825"/>
              <a:gd name="connsiteY2189" fmla="*/ 1745222 h 6857991"/>
              <a:gd name="connsiteX2190" fmla="*/ 10875860 w 12188825"/>
              <a:gd name="connsiteY2190" fmla="*/ 1752664 h 6857991"/>
              <a:gd name="connsiteX2191" fmla="*/ 10874082 w 12188825"/>
              <a:gd name="connsiteY2191" fmla="*/ 1758633 h 6857991"/>
              <a:gd name="connsiteX2192" fmla="*/ 10878717 w 12188825"/>
              <a:gd name="connsiteY2192" fmla="*/ 1774355 h 6857991"/>
              <a:gd name="connsiteX2193" fmla="*/ 10883480 w 12188825"/>
              <a:gd name="connsiteY2193" fmla="*/ 1790510 h 6857991"/>
              <a:gd name="connsiteX2194" fmla="*/ 10875657 w 12188825"/>
              <a:gd name="connsiteY2194" fmla="*/ 1812392 h 6857991"/>
              <a:gd name="connsiteX2195" fmla="*/ 10867986 w 12188825"/>
              <a:gd name="connsiteY2195" fmla="*/ 1819593 h 6857991"/>
              <a:gd name="connsiteX2196" fmla="*/ 10858537 w 12188825"/>
              <a:gd name="connsiteY2196" fmla="*/ 1817853 h 6857991"/>
              <a:gd name="connsiteX2197" fmla="*/ 10853635 w 12188825"/>
              <a:gd name="connsiteY2197" fmla="*/ 1814005 h 6857991"/>
              <a:gd name="connsiteX2198" fmla="*/ 10821758 w 12188825"/>
              <a:gd name="connsiteY2198" fmla="*/ 1769174 h 6857991"/>
              <a:gd name="connsiteX2199" fmla="*/ 10804372 w 12188825"/>
              <a:gd name="connsiteY2199" fmla="*/ 1722919 h 6857991"/>
              <a:gd name="connsiteX2200" fmla="*/ 10797755 w 12188825"/>
              <a:gd name="connsiteY2200" fmla="*/ 1706690 h 6857991"/>
              <a:gd name="connsiteX2201" fmla="*/ 10795469 w 12188825"/>
              <a:gd name="connsiteY2201" fmla="*/ 1690307 h 6857991"/>
              <a:gd name="connsiteX2202" fmla="*/ 10812106 w 12188825"/>
              <a:gd name="connsiteY2202" fmla="*/ 1670494 h 6857991"/>
              <a:gd name="connsiteX2203" fmla="*/ 10841697 w 12188825"/>
              <a:gd name="connsiteY2203" fmla="*/ 1685861 h 6857991"/>
              <a:gd name="connsiteX2204" fmla="*/ 10871416 w 12188825"/>
              <a:gd name="connsiteY2204" fmla="*/ 1700467 h 6857991"/>
              <a:gd name="connsiteX2205" fmla="*/ 10894630 w 12188825"/>
              <a:gd name="connsiteY2205" fmla="*/ 1689925 h 6857991"/>
              <a:gd name="connsiteX2206" fmla="*/ 10954092 w 12188825"/>
              <a:gd name="connsiteY2206" fmla="*/ 1659699 h 6857991"/>
              <a:gd name="connsiteX2207" fmla="*/ 10989856 w 12188825"/>
              <a:gd name="connsiteY2207" fmla="*/ 1643341 h 6857991"/>
              <a:gd name="connsiteX2208" fmla="*/ 10991938 w 12188825"/>
              <a:gd name="connsiteY2208" fmla="*/ 1642553 h 6857991"/>
              <a:gd name="connsiteX2209" fmla="*/ 11021262 w 12188825"/>
              <a:gd name="connsiteY2209" fmla="*/ 1628636 h 6857991"/>
              <a:gd name="connsiteX2210" fmla="*/ 11063820 w 12188825"/>
              <a:gd name="connsiteY2210" fmla="*/ 1610424 h 6857991"/>
              <a:gd name="connsiteX2211" fmla="*/ 11088140 w 12188825"/>
              <a:gd name="connsiteY2211" fmla="*/ 1598016 h 6857991"/>
              <a:gd name="connsiteX2212" fmla="*/ 11104841 w 12188825"/>
              <a:gd name="connsiteY2212" fmla="*/ 1588325 h 6857991"/>
              <a:gd name="connsiteX2213" fmla="*/ 11104841 w 12188825"/>
              <a:gd name="connsiteY2213" fmla="*/ 1588198 h 6857991"/>
              <a:gd name="connsiteX2214" fmla="*/ 11108600 w 12188825"/>
              <a:gd name="connsiteY2214" fmla="*/ 1586280 h 6857991"/>
              <a:gd name="connsiteX2215" fmla="*/ 11117479 w 12188825"/>
              <a:gd name="connsiteY2215" fmla="*/ 1582574 h 6857991"/>
              <a:gd name="connsiteX2216" fmla="*/ 11301210 w 12188825"/>
              <a:gd name="connsiteY2216" fmla="*/ 1515862 h 6857991"/>
              <a:gd name="connsiteX2217" fmla="*/ 11292928 w 12188825"/>
              <a:gd name="connsiteY2217" fmla="*/ 1520634 h 6857991"/>
              <a:gd name="connsiteX2218" fmla="*/ 11307152 w 12188825"/>
              <a:gd name="connsiteY2218" fmla="*/ 1589214 h 6857991"/>
              <a:gd name="connsiteX2219" fmla="*/ 11319852 w 12188825"/>
              <a:gd name="connsiteY2219" fmla="*/ 1586039 h 6857991"/>
              <a:gd name="connsiteX2220" fmla="*/ 11319725 w 12188825"/>
              <a:gd name="connsiteY2220" fmla="*/ 1585912 h 6857991"/>
              <a:gd name="connsiteX2221" fmla="*/ 11329123 w 12188825"/>
              <a:gd name="connsiteY2221" fmla="*/ 1545145 h 6857991"/>
              <a:gd name="connsiteX2222" fmla="*/ 11329402 w 12188825"/>
              <a:gd name="connsiteY2222" fmla="*/ 1543290 h 6857991"/>
              <a:gd name="connsiteX2223" fmla="*/ 11329885 w 12188825"/>
              <a:gd name="connsiteY2223" fmla="*/ 1536509 h 6857991"/>
              <a:gd name="connsiteX2224" fmla="*/ 11312232 w 12188825"/>
              <a:gd name="connsiteY2224" fmla="*/ 1518221 h 6857991"/>
              <a:gd name="connsiteX2225" fmla="*/ 11311178 w 12188825"/>
              <a:gd name="connsiteY2225" fmla="*/ 1517903 h 6857991"/>
              <a:gd name="connsiteX2226" fmla="*/ 11310035 w 12188825"/>
              <a:gd name="connsiteY2226" fmla="*/ 1517548 h 6857991"/>
              <a:gd name="connsiteX2227" fmla="*/ 11301210 w 12188825"/>
              <a:gd name="connsiteY2227" fmla="*/ 1515862 h 6857991"/>
              <a:gd name="connsiteX2228" fmla="*/ 9048596 w 12188825"/>
              <a:gd name="connsiteY2228" fmla="*/ 1474529 h 6857991"/>
              <a:gd name="connsiteX2229" fmla="*/ 9068866 w 12188825"/>
              <a:gd name="connsiteY2229" fmla="*/ 1483038 h 6857991"/>
              <a:gd name="connsiteX2230" fmla="*/ 9082608 w 12188825"/>
              <a:gd name="connsiteY2230" fmla="*/ 1512490 h 6857991"/>
              <a:gd name="connsiteX2231" fmla="*/ 9086963 w 12188825"/>
              <a:gd name="connsiteY2231" fmla="*/ 1522383 h 6857991"/>
              <a:gd name="connsiteX2232" fmla="*/ 9088665 w 12188825"/>
              <a:gd name="connsiteY2232" fmla="*/ 1530358 h 6857991"/>
              <a:gd name="connsiteX2233" fmla="*/ 9076409 w 12188825"/>
              <a:gd name="connsiteY2233" fmla="*/ 1552621 h 6857991"/>
              <a:gd name="connsiteX2234" fmla="*/ 9056052 w 12188825"/>
              <a:gd name="connsiteY2234" fmla="*/ 1544125 h 6857991"/>
              <a:gd name="connsiteX2235" fmla="*/ 9036506 w 12188825"/>
              <a:gd name="connsiteY2235" fmla="*/ 1496754 h 6857991"/>
              <a:gd name="connsiteX2236" fmla="*/ 9048596 w 12188825"/>
              <a:gd name="connsiteY2236" fmla="*/ 1474529 h 6857991"/>
              <a:gd name="connsiteX2237" fmla="*/ 11282085 w 12188825"/>
              <a:gd name="connsiteY2237" fmla="*/ 1472184 h 6857991"/>
              <a:gd name="connsiteX2238" fmla="*/ 11317566 w 12188825"/>
              <a:gd name="connsiteY2238" fmla="*/ 1473263 h 6857991"/>
              <a:gd name="connsiteX2239" fmla="*/ 11332044 w 12188825"/>
              <a:gd name="connsiteY2239" fmla="*/ 1474660 h 6857991"/>
              <a:gd name="connsiteX2240" fmla="*/ 11367350 w 12188825"/>
              <a:gd name="connsiteY2240" fmla="*/ 1490408 h 6857991"/>
              <a:gd name="connsiteX2241" fmla="*/ 11372925 w 12188825"/>
              <a:gd name="connsiteY2241" fmla="*/ 1501139 h 6857991"/>
              <a:gd name="connsiteX2242" fmla="*/ 11381066 w 12188825"/>
              <a:gd name="connsiteY2242" fmla="*/ 1517332 h 6857991"/>
              <a:gd name="connsiteX2243" fmla="*/ 11412562 w 12188825"/>
              <a:gd name="connsiteY2243" fmla="*/ 1548320 h 6857991"/>
              <a:gd name="connsiteX2244" fmla="*/ 11412562 w 12188825"/>
              <a:gd name="connsiteY2244" fmla="*/ 1548448 h 6857991"/>
              <a:gd name="connsiteX2245" fmla="*/ 11414251 w 12188825"/>
              <a:gd name="connsiteY2245" fmla="*/ 1549094 h 6857991"/>
              <a:gd name="connsiteX2246" fmla="*/ 11414264 w 12188825"/>
              <a:gd name="connsiteY2246" fmla="*/ 1549094 h 6857991"/>
              <a:gd name="connsiteX2247" fmla="*/ 11425262 w 12188825"/>
              <a:gd name="connsiteY2247" fmla="*/ 1561401 h 6857991"/>
              <a:gd name="connsiteX2248" fmla="*/ 11425173 w 12188825"/>
              <a:gd name="connsiteY2248" fmla="*/ 1562353 h 6857991"/>
              <a:gd name="connsiteX2249" fmla="*/ 11412943 w 12188825"/>
              <a:gd name="connsiteY2249" fmla="*/ 1591119 h 6857991"/>
              <a:gd name="connsiteX2250" fmla="*/ 11384114 w 12188825"/>
              <a:gd name="connsiteY2250" fmla="*/ 1595310 h 6857991"/>
              <a:gd name="connsiteX2251" fmla="*/ 11369128 w 12188825"/>
              <a:gd name="connsiteY2251" fmla="*/ 1601406 h 6857991"/>
              <a:gd name="connsiteX2252" fmla="*/ 11308549 w 12188825"/>
              <a:gd name="connsiteY2252" fmla="*/ 1642300 h 6857991"/>
              <a:gd name="connsiteX2253" fmla="*/ 11304104 w 12188825"/>
              <a:gd name="connsiteY2253" fmla="*/ 1642427 h 6857991"/>
              <a:gd name="connsiteX2254" fmla="*/ 11287073 w 12188825"/>
              <a:gd name="connsiteY2254" fmla="*/ 1631861 h 6857991"/>
              <a:gd name="connsiteX2255" fmla="*/ 11267401 w 12188825"/>
              <a:gd name="connsiteY2255" fmla="*/ 1617663 h 6857991"/>
              <a:gd name="connsiteX2256" fmla="*/ 11260073 w 12188825"/>
              <a:gd name="connsiteY2256" fmla="*/ 1610601 h 6857991"/>
              <a:gd name="connsiteX2257" fmla="*/ 11252542 w 12188825"/>
              <a:gd name="connsiteY2257" fmla="*/ 1602930 h 6857991"/>
              <a:gd name="connsiteX2258" fmla="*/ 11244351 w 12188825"/>
              <a:gd name="connsiteY2258" fmla="*/ 1575828 h 6857991"/>
              <a:gd name="connsiteX2259" fmla="*/ 11241747 w 12188825"/>
              <a:gd name="connsiteY2259" fmla="*/ 1563941 h 6857991"/>
              <a:gd name="connsiteX2260" fmla="*/ 11242280 w 12188825"/>
              <a:gd name="connsiteY2260" fmla="*/ 1559839 h 6857991"/>
              <a:gd name="connsiteX2261" fmla="*/ 11242382 w 12188825"/>
              <a:gd name="connsiteY2261" fmla="*/ 1557210 h 6857991"/>
              <a:gd name="connsiteX2262" fmla="*/ 11243969 w 12188825"/>
              <a:gd name="connsiteY2262" fmla="*/ 1519186 h 6857991"/>
              <a:gd name="connsiteX2263" fmla="*/ 11249240 w 12188825"/>
              <a:gd name="connsiteY2263" fmla="*/ 1499425 h 6857991"/>
              <a:gd name="connsiteX2264" fmla="*/ 11252034 w 12188825"/>
              <a:gd name="connsiteY2264" fmla="*/ 1490916 h 6857991"/>
              <a:gd name="connsiteX2265" fmla="*/ 11282085 w 12188825"/>
              <a:gd name="connsiteY2265" fmla="*/ 1472184 h 6857991"/>
              <a:gd name="connsiteX2266" fmla="*/ 732670 w 12188825"/>
              <a:gd name="connsiteY2266" fmla="*/ 1437421 h 6857991"/>
              <a:gd name="connsiteX2267" fmla="*/ 746779 w 12188825"/>
              <a:gd name="connsiteY2267" fmla="*/ 1445905 h 6857991"/>
              <a:gd name="connsiteX2268" fmla="*/ 746786 w 12188825"/>
              <a:gd name="connsiteY2268" fmla="*/ 1445930 h 6857991"/>
              <a:gd name="connsiteX2269" fmla="*/ 747309 w 12188825"/>
              <a:gd name="connsiteY2269" fmla="*/ 1446997 h 6857991"/>
              <a:gd name="connsiteX2270" fmla="*/ 747964 w 12188825"/>
              <a:gd name="connsiteY2270" fmla="*/ 1448280 h 6857991"/>
              <a:gd name="connsiteX2271" fmla="*/ 748028 w 12188825"/>
              <a:gd name="connsiteY2271" fmla="*/ 1448166 h 6857991"/>
              <a:gd name="connsiteX2272" fmla="*/ 762250 w 12188825"/>
              <a:gd name="connsiteY2272" fmla="*/ 1490927 h 6857991"/>
              <a:gd name="connsiteX2273" fmla="*/ 762523 w 12188825"/>
              <a:gd name="connsiteY2273" fmla="*/ 1494546 h 6857991"/>
              <a:gd name="connsiteX2274" fmla="*/ 762546 w 12188825"/>
              <a:gd name="connsiteY2274" fmla="*/ 1495397 h 6857991"/>
              <a:gd name="connsiteX2275" fmla="*/ 762582 w 12188825"/>
              <a:gd name="connsiteY2275" fmla="*/ 1495956 h 6857991"/>
              <a:gd name="connsiteX2276" fmla="*/ 739030 w 12188825"/>
              <a:gd name="connsiteY2276" fmla="*/ 1496908 h 6857991"/>
              <a:gd name="connsiteX2277" fmla="*/ 732090 w 12188825"/>
              <a:gd name="connsiteY2277" fmla="*/ 1475191 h 6857991"/>
              <a:gd name="connsiteX2278" fmla="*/ 725884 w 12188825"/>
              <a:gd name="connsiteY2278" fmla="*/ 1457106 h 6857991"/>
              <a:gd name="connsiteX2279" fmla="*/ 732670 w 12188825"/>
              <a:gd name="connsiteY2279" fmla="*/ 1437421 h 6857991"/>
              <a:gd name="connsiteX2280" fmla="*/ 679932 w 12188825"/>
              <a:gd name="connsiteY2280" fmla="*/ 1403272 h 6857991"/>
              <a:gd name="connsiteX2281" fmla="*/ 690636 w 12188825"/>
              <a:gd name="connsiteY2281" fmla="*/ 1406066 h 6857991"/>
              <a:gd name="connsiteX2282" fmla="*/ 693156 w 12188825"/>
              <a:gd name="connsiteY2282" fmla="*/ 1409724 h 6857991"/>
              <a:gd name="connsiteX2283" fmla="*/ 697890 w 12188825"/>
              <a:gd name="connsiteY2283" fmla="*/ 1419172 h 6857991"/>
              <a:gd name="connsiteX2284" fmla="*/ 697778 w 12188825"/>
              <a:gd name="connsiteY2284" fmla="*/ 1419108 h 6857991"/>
              <a:gd name="connsiteX2285" fmla="*/ 698793 w 12188825"/>
              <a:gd name="connsiteY2285" fmla="*/ 1432812 h 6857991"/>
              <a:gd name="connsiteX2286" fmla="*/ 705897 w 12188825"/>
              <a:gd name="connsiteY2286" fmla="*/ 1475789 h 6857991"/>
              <a:gd name="connsiteX2287" fmla="*/ 705870 w 12188825"/>
              <a:gd name="connsiteY2287" fmla="*/ 1478900 h 6857991"/>
              <a:gd name="connsiteX2288" fmla="*/ 705773 w 12188825"/>
              <a:gd name="connsiteY2288" fmla="*/ 1479383 h 6857991"/>
              <a:gd name="connsiteX2289" fmla="*/ 705631 w 12188825"/>
              <a:gd name="connsiteY2289" fmla="*/ 1480335 h 6857991"/>
              <a:gd name="connsiteX2290" fmla="*/ 687699 w 12188825"/>
              <a:gd name="connsiteY2290" fmla="*/ 1487307 h 6857991"/>
              <a:gd name="connsiteX2291" fmla="*/ 676530 w 12188825"/>
              <a:gd name="connsiteY2291" fmla="*/ 1476919 h 6857991"/>
              <a:gd name="connsiteX2292" fmla="*/ 671812 w 12188825"/>
              <a:gd name="connsiteY2292" fmla="*/ 1410765 h 6857991"/>
              <a:gd name="connsiteX2293" fmla="*/ 678478 w 12188825"/>
              <a:gd name="connsiteY2293" fmla="*/ 1403780 h 6857991"/>
              <a:gd name="connsiteX2294" fmla="*/ 679133 w 12188825"/>
              <a:gd name="connsiteY2294" fmla="*/ 1403551 h 6857991"/>
              <a:gd name="connsiteX2295" fmla="*/ 679932 w 12188825"/>
              <a:gd name="connsiteY2295" fmla="*/ 1403272 h 6857991"/>
              <a:gd name="connsiteX2296" fmla="*/ 644513 w 12188825"/>
              <a:gd name="connsiteY2296" fmla="*/ 1375421 h 6857991"/>
              <a:gd name="connsiteX2297" fmla="*/ 650174 w 12188825"/>
              <a:gd name="connsiteY2297" fmla="*/ 1386140 h 6857991"/>
              <a:gd name="connsiteX2298" fmla="*/ 650342 w 12188825"/>
              <a:gd name="connsiteY2298" fmla="*/ 1387282 h 6857991"/>
              <a:gd name="connsiteX2299" fmla="*/ 650523 w 12188825"/>
              <a:gd name="connsiteY2299" fmla="*/ 1388400 h 6857991"/>
              <a:gd name="connsiteX2300" fmla="*/ 650550 w 12188825"/>
              <a:gd name="connsiteY2300" fmla="*/ 1389886 h 6857991"/>
              <a:gd name="connsiteX2301" fmla="*/ 650486 w 12188825"/>
              <a:gd name="connsiteY2301" fmla="*/ 1389988 h 6857991"/>
              <a:gd name="connsiteX2302" fmla="*/ 634162 w 12188825"/>
              <a:gd name="connsiteY2302" fmla="*/ 1460891 h 6857991"/>
              <a:gd name="connsiteX2303" fmla="*/ 624470 w 12188825"/>
              <a:gd name="connsiteY2303" fmla="*/ 1467038 h 6857991"/>
              <a:gd name="connsiteX2304" fmla="*/ 612036 w 12188825"/>
              <a:gd name="connsiteY2304" fmla="*/ 1448166 h 6857991"/>
              <a:gd name="connsiteX2305" fmla="*/ 620851 w 12188825"/>
              <a:gd name="connsiteY2305" fmla="*/ 1402535 h 6857991"/>
              <a:gd name="connsiteX2306" fmla="*/ 622716 w 12188825"/>
              <a:gd name="connsiteY2306" fmla="*/ 1395207 h 6857991"/>
              <a:gd name="connsiteX2307" fmla="*/ 628459 w 12188825"/>
              <a:gd name="connsiteY2307" fmla="*/ 1381414 h 6857991"/>
              <a:gd name="connsiteX2308" fmla="*/ 644513 w 12188825"/>
              <a:gd name="connsiteY2308" fmla="*/ 1375421 h 6857991"/>
              <a:gd name="connsiteX2309" fmla="*/ 9020759 w 12188825"/>
              <a:gd name="connsiteY2309" fmla="*/ 1333837 h 6857991"/>
              <a:gd name="connsiteX2310" fmla="*/ 9020861 w 12188825"/>
              <a:gd name="connsiteY2310" fmla="*/ 1333900 h 6857991"/>
              <a:gd name="connsiteX2311" fmla="*/ 9036964 w 12188825"/>
              <a:gd name="connsiteY2311" fmla="*/ 1342803 h 6857991"/>
              <a:gd name="connsiteX2312" fmla="*/ 9040850 w 12188825"/>
              <a:gd name="connsiteY2312" fmla="*/ 1355554 h 6857991"/>
              <a:gd name="connsiteX2313" fmla="*/ 9041828 w 12188825"/>
              <a:gd name="connsiteY2313" fmla="*/ 1359618 h 6857991"/>
              <a:gd name="connsiteX2314" fmla="*/ 9042971 w 12188825"/>
              <a:gd name="connsiteY2314" fmla="*/ 1373511 h 6857991"/>
              <a:gd name="connsiteX2315" fmla="*/ 9044699 w 12188825"/>
              <a:gd name="connsiteY2315" fmla="*/ 1400943 h 6857991"/>
              <a:gd name="connsiteX2316" fmla="*/ 9033624 w 12188825"/>
              <a:gd name="connsiteY2316" fmla="*/ 1415637 h 6857991"/>
              <a:gd name="connsiteX2317" fmla="*/ 9013608 w 12188825"/>
              <a:gd name="connsiteY2317" fmla="*/ 1407141 h 6857991"/>
              <a:gd name="connsiteX2318" fmla="*/ 9006510 w 12188825"/>
              <a:gd name="connsiteY2318" fmla="*/ 1345559 h 6857991"/>
              <a:gd name="connsiteX2319" fmla="*/ 9020759 w 12188825"/>
              <a:gd name="connsiteY2319" fmla="*/ 1333837 h 6857991"/>
              <a:gd name="connsiteX2320" fmla="*/ 11789279 w 12188825"/>
              <a:gd name="connsiteY2320" fmla="*/ 1212544 h 6857991"/>
              <a:gd name="connsiteX2321" fmla="*/ 11797740 w 12188825"/>
              <a:gd name="connsiteY2321" fmla="*/ 1219767 h 6857991"/>
              <a:gd name="connsiteX2322" fmla="*/ 11816486 w 12188825"/>
              <a:gd name="connsiteY2322" fmla="*/ 1253412 h 6857991"/>
              <a:gd name="connsiteX2323" fmla="*/ 11823648 w 12188825"/>
              <a:gd name="connsiteY2323" fmla="*/ 1269425 h 6857991"/>
              <a:gd name="connsiteX2324" fmla="*/ 11823775 w 12188825"/>
              <a:gd name="connsiteY2324" fmla="*/ 1269298 h 6857991"/>
              <a:gd name="connsiteX2325" fmla="*/ 11845289 w 12188825"/>
              <a:gd name="connsiteY2325" fmla="*/ 1312863 h 6857991"/>
              <a:gd name="connsiteX2326" fmla="*/ 11845315 w 12188825"/>
              <a:gd name="connsiteY2326" fmla="*/ 1312901 h 6857991"/>
              <a:gd name="connsiteX2327" fmla="*/ 11845327 w 12188825"/>
              <a:gd name="connsiteY2327" fmla="*/ 1312939 h 6857991"/>
              <a:gd name="connsiteX2328" fmla="*/ 11845518 w 12188825"/>
              <a:gd name="connsiteY2328" fmla="*/ 1313308 h 6857991"/>
              <a:gd name="connsiteX2329" fmla="*/ 11858700 w 12188825"/>
              <a:gd name="connsiteY2329" fmla="*/ 1340168 h 6857991"/>
              <a:gd name="connsiteX2330" fmla="*/ 11861495 w 12188825"/>
              <a:gd name="connsiteY2330" fmla="*/ 1356424 h 6857991"/>
              <a:gd name="connsiteX2331" fmla="*/ 11861355 w 12188825"/>
              <a:gd name="connsiteY2331" fmla="*/ 1356869 h 6857991"/>
              <a:gd name="connsiteX2332" fmla="*/ 11842825 w 12188825"/>
              <a:gd name="connsiteY2332" fmla="*/ 1380173 h 6857991"/>
              <a:gd name="connsiteX2333" fmla="*/ 11813120 w 12188825"/>
              <a:gd name="connsiteY2333" fmla="*/ 1359726 h 6857991"/>
              <a:gd name="connsiteX2334" fmla="*/ 11811050 w 12188825"/>
              <a:gd name="connsiteY2334" fmla="*/ 1351890 h 6857991"/>
              <a:gd name="connsiteX2335" fmla="*/ 11809298 w 12188825"/>
              <a:gd name="connsiteY2335" fmla="*/ 1344994 h 6857991"/>
              <a:gd name="connsiteX2336" fmla="*/ 11808091 w 12188825"/>
              <a:gd name="connsiteY2336" fmla="*/ 1339800 h 6857991"/>
              <a:gd name="connsiteX2337" fmla="*/ 11790756 w 12188825"/>
              <a:gd name="connsiteY2337" fmla="*/ 1334961 h 6857991"/>
              <a:gd name="connsiteX2338" fmla="*/ 11774550 w 12188825"/>
              <a:gd name="connsiteY2338" fmla="*/ 1341844 h 6857991"/>
              <a:gd name="connsiteX2339" fmla="*/ 11774499 w 12188825"/>
              <a:gd name="connsiteY2339" fmla="*/ 1341870 h 6857991"/>
              <a:gd name="connsiteX2340" fmla="*/ 11676201 w 12188825"/>
              <a:gd name="connsiteY2340" fmla="*/ 1378268 h 6857991"/>
              <a:gd name="connsiteX2341" fmla="*/ 11662232 w 12188825"/>
              <a:gd name="connsiteY2341" fmla="*/ 1386904 h 6857991"/>
              <a:gd name="connsiteX2342" fmla="*/ 11628703 w 12188825"/>
              <a:gd name="connsiteY2342" fmla="*/ 1402525 h 6857991"/>
              <a:gd name="connsiteX2343" fmla="*/ 11602161 w 12188825"/>
              <a:gd name="connsiteY2343" fmla="*/ 1412812 h 6857991"/>
              <a:gd name="connsiteX2344" fmla="*/ 11555716 w 12188825"/>
              <a:gd name="connsiteY2344" fmla="*/ 1435075 h 6857991"/>
              <a:gd name="connsiteX2345" fmla="*/ 11540693 w 12188825"/>
              <a:gd name="connsiteY2345" fmla="*/ 1439482 h 6857991"/>
              <a:gd name="connsiteX2346" fmla="*/ 11536489 w 12188825"/>
              <a:gd name="connsiteY2346" fmla="*/ 1440752 h 6857991"/>
              <a:gd name="connsiteX2347" fmla="*/ 11525198 w 12188825"/>
              <a:gd name="connsiteY2347" fmla="*/ 1445451 h 6857991"/>
              <a:gd name="connsiteX2348" fmla="*/ 11505260 w 12188825"/>
              <a:gd name="connsiteY2348" fmla="*/ 1437831 h 6857991"/>
              <a:gd name="connsiteX2349" fmla="*/ 11531675 w 12188825"/>
              <a:gd name="connsiteY2349" fmla="*/ 1393127 h 6857991"/>
              <a:gd name="connsiteX2350" fmla="*/ 11558993 w 12188825"/>
              <a:gd name="connsiteY2350" fmla="*/ 1382700 h 6857991"/>
              <a:gd name="connsiteX2351" fmla="*/ 11566473 w 12188825"/>
              <a:gd name="connsiteY2351" fmla="*/ 1378903 h 6857991"/>
              <a:gd name="connsiteX2352" fmla="*/ 11572544 w 12188825"/>
              <a:gd name="connsiteY2352" fmla="*/ 1375944 h 6857991"/>
              <a:gd name="connsiteX2353" fmla="*/ 11683313 w 12188825"/>
              <a:gd name="connsiteY2353" fmla="*/ 1325055 h 6857991"/>
              <a:gd name="connsiteX2354" fmla="*/ 11730418 w 12188825"/>
              <a:gd name="connsiteY2354" fmla="*/ 1303948 h 6857991"/>
              <a:gd name="connsiteX2355" fmla="*/ 11762943 w 12188825"/>
              <a:gd name="connsiteY2355" fmla="*/ 1288987 h 6857991"/>
              <a:gd name="connsiteX2356" fmla="*/ 11770182 w 12188825"/>
              <a:gd name="connsiteY2356" fmla="*/ 1265995 h 6857991"/>
              <a:gd name="connsiteX2357" fmla="*/ 11760885 w 12188825"/>
              <a:gd name="connsiteY2357" fmla="*/ 1239932 h 6857991"/>
              <a:gd name="connsiteX2358" fmla="*/ 11760022 w 12188825"/>
              <a:gd name="connsiteY2358" fmla="*/ 1235388 h 6857991"/>
              <a:gd name="connsiteX2359" fmla="*/ 11773407 w 12188825"/>
              <a:gd name="connsiteY2359" fmla="*/ 1217778 h 6857991"/>
              <a:gd name="connsiteX2360" fmla="*/ 11779580 w 12188825"/>
              <a:gd name="connsiteY2360" fmla="*/ 1213417 h 6857991"/>
              <a:gd name="connsiteX2361" fmla="*/ 11789279 w 12188825"/>
              <a:gd name="connsiteY2361" fmla="*/ 1212544 h 6857991"/>
              <a:gd name="connsiteX2362" fmla="*/ 8916378 w 12188825"/>
              <a:gd name="connsiteY2362" fmla="*/ 1203450 h 6857991"/>
              <a:gd name="connsiteX2363" fmla="*/ 8916327 w 12188825"/>
              <a:gd name="connsiteY2363" fmla="*/ 1203544 h 6857991"/>
              <a:gd name="connsiteX2364" fmla="*/ 8916314 w 12188825"/>
              <a:gd name="connsiteY2364" fmla="*/ 1203549 h 6857991"/>
              <a:gd name="connsiteX2365" fmla="*/ 1325892 w 12188825"/>
              <a:gd name="connsiteY2365" fmla="*/ 1199349 h 6857991"/>
              <a:gd name="connsiteX2366" fmla="*/ 1338694 w 12188825"/>
              <a:gd name="connsiteY2366" fmla="*/ 1199597 h 6857991"/>
              <a:gd name="connsiteX2367" fmla="*/ 1344650 w 12188825"/>
              <a:gd name="connsiteY2367" fmla="*/ 1206830 h 6857991"/>
              <a:gd name="connsiteX2368" fmla="*/ 1342098 w 12188825"/>
              <a:gd name="connsiteY2368" fmla="*/ 1229011 h 6857991"/>
              <a:gd name="connsiteX2369" fmla="*/ 1337970 w 12188825"/>
              <a:gd name="connsiteY2369" fmla="*/ 1258668 h 6857991"/>
              <a:gd name="connsiteX2370" fmla="*/ 1338084 w 12188825"/>
              <a:gd name="connsiteY2370" fmla="*/ 1258731 h 6857991"/>
              <a:gd name="connsiteX2371" fmla="*/ 1332966 w 12188825"/>
              <a:gd name="connsiteY2371" fmla="*/ 1276196 h 6857991"/>
              <a:gd name="connsiteX2372" fmla="*/ 1324508 w 12188825"/>
              <a:gd name="connsiteY2372" fmla="*/ 1312607 h 6857991"/>
              <a:gd name="connsiteX2373" fmla="*/ 1323149 w 12188825"/>
              <a:gd name="connsiteY2373" fmla="*/ 1321040 h 6857991"/>
              <a:gd name="connsiteX2374" fmla="*/ 1322540 w 12188825"/>
              <a:gd name="connsiteY2374" fmla="*/ 1323936 h 6857991"/>
              <a:gd name="connsiteX2375" fmla="*/ 1319885 w 12188825"/>
              <a:gd name="connsiteY2375" fmla="*/ 1326971 h 6857991"/>
              <a:gd name="connsiteX2376" fmla="*/ 1313738 w 12188825"/>
              <a:gd name="connsiteY2376" fmla="*/ 1333372 h 6857991"/>
              <a:gd name="connsiteX2377" fmla="*/ 1289075 w 12188825"/>
              <a:gd name="connsiteY2377" fmla="*/ 1335747 h 6857991"/>
              <a:gd name="connsiteX2378" fmla="*/ 1288859 w 12188825"/>
              <a:gd name="connsiteY2378" fmla="*/ 1305571 h 6857991"/>
              <a:gd name="connsiteX2379" fmla="*/ 1288999 w 12188825"/>
              <a:gd name="connsiteY2379" fmla="*/ 1305457 h 6857991"/>
              <a:gd name="connsiteX2380" fmla="*/ 1294599 w 12188825"/>
              <a:gd name="connsiteY2380" fmla="*/ 1295843 h 6857991"/>
              <a:gd name="connsiteX2381" fmla="*/ 1301584 w 12188825"/>
              <a:gd name="connsiteY2381" fmla="*/ 1256774 h 6857991"/>
              <a:gd name="connsiteX2382" fmla="*/ 1306449 w 12188825"/>
              <a:gd name="connsiteY2382" fmla="*/ 1242144 h 6857991"/>
              <a:gd name="connsiteX2383" fmla="*/ 1306537 w 12188825"/>
              <a:gd name="connsiteY2383" fmla="*/ 1241819 h 6857991"/>
              <a:gd name="connsiteX2384" fmla="*/ 1307947 w 12188825"/>
              <a:gd name="connsiteY2384" fmla="*/ 1227325 h 6857991"/>
              <a:gd name="connsiteX2385" fmla="*/ 1325892 w 12188825"/>
              <a:gd name="connsiteY2385" fmla="*/ 1199349 h 6857991"/>
              <a:gd name="connsiteX2386" fmla="*/ 9027283 w 12188825"/>
              <a:gd name="connsiteY2386" fmla="*/ 1191326 h 6857991"/>
              <a:gd name="connsiteX2387" fmla="*/ 9036609 w 12188825"/>
              <a:gd name="connsiteY2387" fmla="*/ 1204072 h 6857991"/>
              <a:gd name="connsiteX2388" fmla="*/ 9034627 w 12188825"/>
              <a:gd name="connsiteY2388" fmla="*/ 1262926 h 6857991"/>
              <a:gd name="connsiteX2389" fmla="*/ 9020200 w 12188825"/>
              <a:gd name="connsiteY2389" fmla="*/ 1274684 h 6857991"/>
              <a:gd name="connsiteX2390" fmla="*/ 9001671 w 12188825"/>
              <a:gd name="connsiteY2390" fmla="*/ 1262729 h 6857991"/>
              <a:gd name="connsiteX2391" fmla="*/ 8999093 w 12188825"/>
              <a:gd name="connsiteY2391" fmla="*/ 1250010 h 6857991"/>
              <a:gd name="connsiteX2392" fmla="*/ 8993022 w 12188825"/>
              <a:gd name="connsiteY2392" fmla="*/ 1231828 h 6857991"/>
              <a:gd name="connsiteX2393" fmla="*/ 8985123 w 12188825"/>
              <a:gd name="connsiteY2393" fmla="*/ 1233234 h 6857991"/>
              <a:gd name="connsiteX2394" fmla="*/ 8966784 w 12188825"/>
              <a:gd name="connsiteY2394" fmla="*/ 1235983 h 6857991"/>
              <a:gd name="connsiteX2395" fmla="*/ 8919438 w 12188825"/>
              <a:gd name="connsiteY2395" fmla="*/ 1234097 h 6857991"/>
              <a:gd name="connsiteX2396" fmla="*/ 8907488 w 12188825"/>
              <a:gd name="connsiteY2396" fmla="*/ 1219975 h 6857991"/>
              <a:gd name="connsiteX2397" fmla="*/ 8916327 w 12188825"/>
              <a:gd name="connsiteY2397" fmla="*/ 1203544 h 6857991"/>
              <a:gd name="connsiteX2398" fmla="*/ 8927388 w 12188825"/>
              <a:gd name="connsiteY2398" fmla="*/ 1199654 h 6857991"/>
              <a:gd name="connsiteX2399" fmla="*/ 8937346 w 12188825"/>
              <a:gd name="connsiteY2399" fmla="*/ 1198822 h 6857991"/>
              <a:gd name="connsiteX2400" fmla="*/ 8970911 w 12188825"/>
              <a:gd name="connsiteY2400" fmla="*/ 1197935 h 6857991"/>
              <a:gd name="connsiteX2401" fmla="*/ 8972321 w 12188825"/>
              <a:gd name="connsiteY2401" fmla="*/ 1198084 h 6857991"/>
              <a:gd name="connsiteX2402" fmla="*/ 9012377 w 12188825"/>
              <a:gd name="connsiteY2402" fmla="*/ 1192148 h 6857991"/>
              <a:gd name="connsiteX2403" fmla="*/ 9027283 w 12188825"/>
              <a:gd name="connsiteY2403" fmla="*/ 1191326 h 6857991"/>
              <a:gd name="connsiteX2404" fmla="*/ 8778786 w 12188825"/>
              <a:gd name="connsiteY2404" fmla="*/ 1189098 h 6857991"/>
              <a:gd name="connsiteX2405" fmla="*/ 8778811 w 12188825"/>
              <a:gd name="connsiteY2405" fmla="*/ 1189179 h 6857991"/>
              <a:gd name="connsiteX2406" fmla="*/ 8837054 w 12188825"/>
              <a:gd name="connsiteY2406" fmla="*/ 1196309 h 6857991"/>
              <a:gd name="connsiteX2407" fmla="*/ 8847785 w 12188825"/>
              <a:gd name="connsiteY2407" fmla="*/ 1215111 h 6857991"/>
              <a:gd name="connsiteX2408" fmla="*/ 8832609 w 12188825"/>
              <a:gd name="connsiteY2408" fmla="*/ 1229663 h 6857991"/>
              <a:gd name="connsiteX2409" fmla="*/ 8773211 w 12188825"/>
              <a:gd name="connsiteY2409" fmla="*/ 1221162 h 6857991"/>
              <a:gd name="connsiteX2410" fmla="*/ 8763927 w 12188825"/>
              <a:gd name="connsiteY2410" fmla="*/ 1205114 h 6857991"/>
              <a:gd name="connsiteX2411" fmla="*/ 8778786 w 12188825"/>
              <a:gd name="connsiteY2411" fmla="*/ 1189098 h 6857991"/>
              <a:gd name="connsiteX2412" fmla="*/ 9118891 w 12188825"/>
              <a:gd name="connsiteY2412" fmla="*/ 1184213 h 6857991"/>
              <a:gd name="connsiteX2413" fmla="*/ 9131287 w 12188825"/>
              <a:gd name="connsiteY2413" fmla="*/ 1198067 h 6857991"/>
              <a:gd name="connsiteX2414" fmla="*/ 9126003 w 12188825"/>
              <a:gd name="connsiteY2414" fmla="*/ 1212376 h 6857991"/>
              <a:gd name="connsiteX2415" fmla="*/ 9126092 w 12188825"/>
              <a:gd name="connsiteY2415" fmla="*/ 1212360 h 6857991"/>
              <a:gd name="connsiteX2416" fmla="*/ 9101251 w 12188825"/>
              <a:gd name="connsiteY2416" fmla="*/ 1223508 h 6857991"/>
              <a:gd name="connsiteX2417" fmla="*/ 9100438 w 12188825"/>
              <a:gd name="connsiteY2417" fmla="*/ 1223701 h 6857991"/>
              <a:gd name="connsiteX2418" fmla="*/ 9099105 w 12188825"/>
              <a:gd name="connsiteY2418" fmla="*/ 1223952 h 6857991"/>
              <a:gd name="connsiteX2419" fmla="*/ 9061678 w 12188825"/>
              <a:gd name="connsiteY2419" fmla="*/ 1224152 h 6857991"/>
              <a:gd name="connsiteX2420" fmla="*/ 9051073 w 12188825"/>
              <a:gd name="connsiteY2420" fmla="*/ 1213145 h 6857991"/>
              <a:gd name="connsiteX2421" fmla="*/ 9057652 w 12188825"/>
              <a:gd name="connsiteY2421" fmla="*/ 1195752 h 6857991"/>
              <a:gd name="connsiteX2422" fmla="*/ 9118891 w 12188825"/>
              <a:gd name="connsiteY2422" fmla="*/ 1184213 h 6857991"/>
              <a:gd name="connsiteX2423" fmla="*/ 8638755 w 12188825"/>
              <a:gd name="connsiteY2423" fmla="*/ 1159531 h 6857991"/>
              <a:gd name="connsiteX2424" fmla="*/ 8702993 w 12188825"/>
              <a:gd name="connsiteY2424" fmla="*/ 1175165 h 6857991"/>
              <a:gd name="connsiteX2425" fmla="*/ 8708720 w 12188825"/>
              <a:gd name="connsiteY2425" fmla="*/ 1189252 h 6857991"/>
              <a:gd name="connsiteX2426" fmla="*/ 8696325 w 12188825"/>
              <a:gd name="connsiteY2426" fmla="*/ 1203294 h 6857991"/>
              <a:gd name="connsiteX2427" fmla="*/ 8692413 w 12188825"/>
              <a:gd name="connsiteY2427" fmla="*/ 1204127 h 6857991"/>
              <a:gd name="connsiteX2428" fmla="*/ 8632355 w 12188825"/>
              <a:gd name="connsiteY2428" fmla="*/ 1186922 h 6857991"/>
              <a:gd name="connsiteX2429" fmla="*/ 8627783 w 12188825"/>
              <a:gd name="connsiteY2429" fmla="*/ 1180613 h 6857991"/>
              <a:gd name="connsiteX2430" fmla="*/ 8626919 w 12188825"/>
              <a:gd name="connsiteY2430" fmla="*/ 1178982 h 6857991"/>
              <a:gd name="connsiteX2431" fmla="*/ 8638755 w 12188825"/>
              <a:gd name="connsiteY2431" fmla="*/ 1159531 h 6857991"/>
              <a:gd name="connsiteX2432" fmla="*/ 9253257 w 12188825"/>
              <a:gd name="connsiteY2432" fmla="*/ 1143629 h 6857991"/>
              <a:gd name="connsiteX2433" fmla="*/ 9268433 w 12188825"/>
              <a:gd name="connsiteY2433" fmla="*/ 1154167 h 6857991"/>
              <a:gd name="connsiteX2434" fmla="*/ 9263036 w 12188825"/>
              <a:gd name="connsiteY2434" fmla="*/ 1171905 h 6857991"/>
              <a:gd name="connsiteX2435" fmla="*/ 9208058 w 12188825"/>
              <a:gd name="connsiteY2435" fmla="*/ 1191636 h 6857991"/>
              <a:gd name="connsiteX2436" fmla="*/ 9190405 w 12188825"/>
              <a:gd name="connsiteY2436" fmla="*/ 1178649 h 6857991"/>
              <a:gd name="connsiteX2437" fmla="*/ 9197314 w 12188825"/>
              <a:gd name="connsiteY2437" fmla="*/ 1161265 h 6857991"/>
              <a:gd name="connsiteX2438" fmla="*/ 9236010 w 12188825"/>
              <a:gd name="connsiteY2438" fmla="*/ 1145481 h 6857991"/>
              <a:gd name="connsiteX2439" fmla="*/ 9236848 w 12188825"/>
              <a:gd name="connsiteY2439" fmla="*/ 1145258 h 6857991"/>
              <a:gd name="connsiteX2440" fmla="*/ 9239999 w 12188825"/>
              <a:gd name="connsiteY2440" fmla="*/ 1144830 h 6857991"/>
              <a:gd name="connsiteX2441" fmla="*/ 9253181 w 12188825"/>
              <a:gd name="connsiteY2441" fmla="*/ 1143645 h 6857991"/>
              <a:gd name="connsiteX2442" fmla="*/ 10328411 w 12188825"/>
              <a:gd name="connsiteY2442" fmla="*/ 1133995 h 6857991"/>
              <a:gd name="connsiteX2443" fmla="*/ 10337508 w 12188825"/>
              <a:gd name="connsiteY2443" fmla="*/ 1144330 h 6857991"/>
              <a:gd name="connsiteX2444" fmla="*/ 10367264 w 12188825"/>
              <a:gd name="connsiteY2444" fmla="*/ 1222111 h 6857991"/>
              <a:gd name="connsiteX2445" fmla="*/ 10392626 w 12188825"/>
              <a:gd name="connsiteY2445" fmla="*/ 1286828 h 6857991"/>
              <a:gd name="connsiteX2446" fmla="*/ 10436060 w 12188825"/>
              <a:gd name="connsiteY2446" fmla="*/ 1403033 h 6857991"/>
              <a:gd name="connsiteX2447" fmla="*/ 10463212 w 12188825"/>
              <a:gd name="connsiteY2447" fmla="*/ 1479309 h 6857991"/>
              <a:gd name="connsiteX2448" fmla="*/ 10478224 w 12188825"/>
              <a:gd name="connsiteY2448" fmla="*/ 1524063 h 6857991"/>
              <a:gd name="connsiteX2449" fmla="*/ 10501782 w 12188825"/>
              <a:gd name="connsiteY2449" fmla="*/ 1588643 h 6857991"/>
              <a:gd name="connsiteX2450" fmla="*/ 10525341 w 12188825"/>
              <a:gd name="connsiteY2450" fmla="*/ 1653222 h 6857991"/>
              <a:gd name="connsiteX2451" fmla="*/ 10545406 w 12188825"/>
              <a:gd name="connsiteY2451" fmla="*/ 1663636 h 6857991"/>
              <a:gd name="connsiteX2452" fmla="*/ 10546461 w 12188825"/>
              <a:gd name="connsiteY2452" fmla="*/ 1663396 h 6857991"/>
              <a:gd name="connsiteX2453" fmla="*/ 10568140 w 12188825"/>
              <a:gd name="connsiteY2453" fmla="*/ 1655509 h 6857991"/>
              <a:gd name="connsiteX2454" fmla="*/ 10607637 w 12188825"/>
              <a:gd name="connsiteY2454" fmla="*/ 1652969 h 6857991"/>
              <a:gd name="connsiteX2455" fmla="*/ 10616425 w 12188825"/>
              <a:gd name="connsiteY2455" fmla="*/ 1668717 h 6857991"/>
              <a:gd name="connsiteX2456" fmla="*/ 10618051 w 12188825"/>
              <a:gd name="connsiteY2456" fmla="*/ 1677988 h 6857991"/>
              <a:gd name="connsiteX2457" fmla="*/ 10612463 w 12188825"/>
              <a:gd name="connsiteY2457" fmla="*/ 1690434 h 6857991"/>
              <a:gd name="connsiteX2458" fmla="*/ 10597909 w 12188825"/>
              <a:gd name="connsiteY2458" fmla="*/ 1695679 h 6857991"/>
              <a:gd name="connsiteX2459" fmla="*/ 10576522 w 12188825"/>
              <a:gd name="connsiteY2459" fmla="*/ 1701356 h 6857991"/>
              <a:gd name="connsiteX2460" fmla="*/ 10544746 w 12188825"/>
              <a:gd name="connsiteY2460" fmla="*/ 1709674 h 6857991"/>
              <a:gd name="connsiteX2461" fmla="*/ 10543121 w 12188825"/>
              <a:gd name="connsiteY2461" fmla="*/ 1710386 h 6857991"/>
              <a:gd name="connsiteX2462" fmla="*/ 10542448 w 12188825"/>
              <a:gd name="connsiteY2462" fmla="*/ 1710678 h 6857991"/>
              <a:gd name="connsiteX2463" fmla="*/ 10541266 w 12188825"/>
              <a:gd name="connsiteY2463" fmla="*/ 1711186 h 6857991"/>
              <a:gd name="connsiteX2464" fmla="*/ 10540200 w 12188825"/>
              <a:gd name="connsiteY2464" fmla="*/ 1711642 h 6857991"/>
              <a:gd name="connsiteX2465" fmla="*/ 10523347 w 12188825"/>
              <a:gd name="connsiteY2465" fmla="*/ 1716774 h 6857991"/>
              <a:gd name="connsiteX2466" fmla="*/ 10503242 w 12188825"/>
              <a:gd name="connsiteY2466" fmla="*/ 1723835 h 6857991"/>
              <a:gd name="connsiteX2467" fmla="*/ 10477271 w 12188825"/>
              <a:gd name="connsiteY2467" fmla="*/ 1732166 h 6857991"/>
              <a:gd name="connsiteX2468" fmla="*/ 10447616 w 12188825"/>
              <a:gd name="connsiteY2468" fmla="*/ 1743647 h 6857991"/>
              <a:gd name="connsiteX2469" fmla="*/ 10433266 w 12188825"/>
              <a:gd name="connsiteY2469" fmla="*/ 1743647 h 6857991"/>
              <a:gd name="connsiteX2470" fmla="*/ 10428186 w 12188825"/>
              <a:gd name="connsiteY2470" fmla="*/ 1740345 h 6857991"/>
              <a:gd name="connsiteX2471" fmla="*/ 10423105 w 12188825"/>
              <a:gd name="connsiteY2471" fmla="*/ 1737043 h 6857991"/>
              <a:gd name="connsiteX2472" fmla="*/ 10420692 w 12188825"/>
              <a:gd name="connsiteY2472" fmla="*/ 1708976 h 6857991"/>
              <a:gd name="connsiteX2473" fmla="*/ 10469079 w 12188825"/>
              <a:gd name="connsiteY2473" fmla="*/ 1688910 h 6857991"/>
              <a:gd name="connsiteX2474" fmla="*/ 10480383 w 12188825"/>
              <a:gd name="connsiteY2474" fmla="*/ 1668844 h 6857991"/>
              <a:gd name="connsiteX2475" fmla="*/ 10471226 w 12188825"/>
              <a:gd name="connsiteY2475" fmla="*/ 1642503 h 6857991"/>
              <a:gd name="connsiteX2476" fmla="*/ 10460571 w 12188825"/>
              <a:gd name="connsiteY2476" fmla="*/ 1613853 h 6857991"/>
              <a:gd name="connsiteX2477" fmla="*/ 10456176 w 12188825"/>
              <a:gd name="connsiteY2477" fmla="*/ 1604696 h 6857991"/>
              <a:gd name="connsiteX2478" fmla="*/ 10447363 w 12188825"/>
              <a:gd name="connsiteY2478" fmla="*/ 1590739 h 6857991"/>
              <a:gd name="connsiteX2479" fmla="*/ 10444696 w 12188825"/>
              <a:gd name="connsiteY2479" fmla="*/ 1585405 h 6857991"/>
              <a:gd name="connsiteX2480" fmla="*/ 10433024 w 12188825"/>
              <a:gd name="connsiteY2480" fmla="*/ 1549312 h 6857991"/>
              <a:gd name="connsiteX2481" fmla="*/ 10420947 w 12188825"/>
              <a:gd name="connsiteY2481" fmla="*/ 1506665 h 6857991"/>
              <a:gd name="connsiteX2482" fmla="*/ 10411167 w 12188825"/>
              <a:gd name="connsiteY2482" fmla="*/ 1486980 h 6857991"/>
              <a:gd name="connsiteX2483" fmla="*/ 10405389 w 12188825"/>
              <a:gd name="connsiteY2483" fmla="*/ 1469670 h 6857991"/>
              <a:gd name="connsiteX2484" fmla="*/ 10404817 w 12188825"/>
              <a:gd name="connsiteY2484" fmla="*/ 1461199 h 6857991"/>
              <a:gd name="connsiteX2485" fmla="*/ 10392384 w 12188825"/>
              <a:gd name="connsiteY2485" fmla="*/ 1427646 h 6857991"/>
              <a:gd name="connsiteX2486" fmla="*/ 10379291 w 12188825"/>
              <a:gd name="connsiteY2486" fmla="*/ 1390460 h 6857991"/>
              <a:gd name="connsiteX2487" fmla="*/ 10368267 w 12188825"/>
              <a:gd name="connsiteY2487" fmla="*/ 1356868 h 6857991"/>
              <a:gd name="connsiteX2488" fmla="*/ 10357192 w 12188825"/>
              <a:gd name="connsiteY2488" fmla="*/ 1323150 h 6857991"/>
              <a:gd name="connsiteX2489" fmla="*/ 10347261 w 12188825"/>
              <a:gd name="connsiteY2489" fmla="*/ 1303554 h 6857991"/>
              <a:gd name="connsiteX2490" fmla="*/ 10336491 w 12188825"/>
              <a:gd name="connsiteY2490" fmla="*/ 1281748 h 6857991"/>
              <a:gd name="connsiteX2491" fmla="*/ 10328389 w 12188825"/>
              <a:gd name="connsiteY2491" fmla="*/ 1254559 h 6857991"/>
              <a:gd name="connsiteX2492" fmla="*/ 10319854 w 12188825"/>
              <a:gd name="connsiteY2492" fmla="*/ 1224340 h 6857991"/>
              <a:gd name="connsiteX2493" fmla="*/ 10308933 w 12188825"/>
              <a:gd name="connsiteY2493" fmla="*/ 1198178 h 6857991"/>
              <a:gd name="connsiteX2494" fmla="*/ 10314648 w 12188825"/>
              <a:gd name="connsiteY2494" fmla="*/ 1136710 h 6857991"/>
              <a:gd name="connsiteX2495" fmla="*/ 10328411 w 12188825"/>
              <a:gd name="connsiteY2495" fmla="*/ 1133995 h 6857991"/>
              <a:gd name="connsiteX2496" fmla="*/ 8506548 w 12188825"/>
              <a:gd name="connsiteY2496" fmla="*/ 1109838 h 6857991"/>
              <a:gd name="connsiteX2497" fmla="*/ 8567381 w 12188825"/>
              <a:gd name="connsiteY2497" fmla="*/ 1134700 h 6857991"/>
              <a:gd name="connsiteX2498" fmla="*/ 8570658 w 12188825"/>
              <a:gd name="connsiteY2498" fmla="*/ 1149227 h 6857991"/>
              <a:gd name="connsiteX2499" fmla="*/ 8559215 w 12188825"/>
              <a:gd name="connsiteY2499" fmla="*/ 1159750 h 6857991"/>
              <a:gd name="connsiteX2500" fmla="*/ 8493442 w 12188825"/>
              <a:gd name="connsiteY2500" fmla="*/ 1132960 h 6857991"/>
              <a:gd name="connsiteX2501" fmla="*/ 8506548 w 12188825"/>
              <a:gd name="connsiteY2501" fmla="*/ 1109838 h 6857991"/>
              <a:gd name="connsiteX2502" fmla="*/ 9380841 w 12188825"/>
              <a:gd name="connsiteY2502" fmla="*/ 1077022 h 6857991"/>
              <a:gd name="connsiteX2503" fmla="*/ 9394520 w 12188825"/>
              <a:gd name="connsiteY2503" fmla="*/ 1083291 h 6857991"/>
              <a:gd name="connsiteX2504" fmla="*/ 9395815 w 12188825"/>
              <a:gd name="connsiteY2504" fmla="*/ 1101725 h 6857991"/>
              <a:gd name="connsiteX2505" fmla="*/ 9340481 w 12188825"/>
              <a:gd name="connsiteY2505" fmla="*/ 1136838 h 6857991"/>
              <a:gd name="connsiteX2506" fmla="*/ 9321139 w 12188825"/>
              <a:gd name="connsiteY2506" fmla="*/ 1124465 h 6857991"/>
              <a:gd name="connsiteX2507" fmla="*/ 9321151 w 12188825"/>
              <a:gd name="connsiteY2507" fmla="*/ 1121614 h 6857991"/>
              <a:gd name="connsiteX2508" fmla="*/ 9322396 w 12188825"/>
              <a:gd name="connsiteY2508" fmla="*/ 1114416 h 6857991"/>
              <a:gd name="connsiteX2509" fmla="*/ 9380841 w 12188825"/>
              <a:gd name="connsiteY2509" fmla="*/ 1077022 h 6857991"/>
              <a:gd name="connsiteX2510" fmla="*/ 9051023 w 12188825"/>
              <a:gd name="connsiteY2510" fmla="*/ 1051980 h 6857991"/>
              <a:gd name="connsiteX2511" fmla="*/ 9061602 w 12188825"/>
              <a:gd name="connsiteY2511" fmla="*/ 1067246 h 6857991"/>
              <a:gd name="connsiteX2512" fmla="*/ 9048940 w 12188825"/>
              <a:gd name="connsiteY2512" fmla="*/ 1120722 h 6857991"/>
              <a:gd name="connsiteX2513" fmla="*/ 9044012 w 12188825"/>
              <a:gd name="connsiteY2513" fmla="*/ 1126707 h 6857991"/>
              <a:gd name="connsiteX2514" fmla="*/ 9025686 w 12188825"/>
              <a:gd name="connsiteY2514" fmla="*/ 1130108 h 6857991"/>
              <a:gd name="connsiteX2515" fmla="*/ 9015628 w 12188825"/>
              <a:gd name="connsiteY2515" fmla="*/ 1118052 h 6857991"/>
              <a:gd name="connsiteX2516" fmla="*/ 9032886 w 12188825"/>
              <a:gd name="connsiteY2516" fmla="*/ 1055428 h 6857991"/>
              <a:gd name="connsiteX2517" fmla="*/ 9051023 w 12188825"/>
              <a:gd name="connsiteY2517" fmla="*/ 1051980 h 6857991"/>
              <a:gd name="connsiteX2518" fmla="*/ 8375764 w 12188825"/>
              <a:gd name="connsiteY2518" fmla="*/ 1045809 h 6857991"/>
              <a:gd name="connsiteX2519" fmla="*/ 8438070 w 12188825"/>
              <a:gd name="connsiteY2519" fmla="*/ 1081159 h 6857991"/>
              <a:gd name="connsiteX2520" fmla="*/ 8426640 w 12188825"/>
              <a:gd name="connsiteY2520" fmla="*/ 1102483 h 6857991"/>
              <a:gd name="connsiteX2521" fmla="*/ 8364436 w 12188825"/>
              <a:gd name="connsiteY2521" fmla="*/ 1067277 h 6857991"/>
              <a:gd name="connsiteX2522" fmla="*/ 8375764 w 12188825"/>
              <a:gd name="connsiteY2522" fmla="*/ 1045809 h 6857991"/>
              <a:gd name="connsiteX2523" fmla="*/ 2033038 w 12188825"/>
              <a:gd name="connsiteY2523" fmla="*/ 993679 h 6857991"/>
              <a:gd name="connsiteX2524" fmla="*/ 2044343 w 12188825"/>
              <a:gd name="connsiteY2524" fmla="*/ 996666 h 6857991"/>
              <a:gd name="connsiteX2525" fmla="*/ 2042146 w 12188825"/>
              <a:gd name="connsiteY2525" fmla="*/ 1019579 h 6857991"/>
              <a:gd name="connsiteX2526" fmla="*/ 1978557 w 12188825"/>
              <a:gd name="connsiteY2526" fmla="*/ 1072807 h 6857991"/>
              <a:gd name="connsiteX2527" fmla="*/ 1978443 w 12188825"/>
              <a:gd name="connsiteY2527" fmla="*/ 1072744 h 6857991"/>
              <a:gd name="connsiteX2528" fmla="*/ 1958911 w 12188825"/>
              <a:gd name="connsiteY2528" fmla="*/ 1082348 h 6857991"/>
              <a:gd name="connsiteX2529" fmla="*/ 1958885 w 12188825"/>
              <a:gd name="connsiteY2529" fmla="*/ 1082363 h 6857991"/>
              <a:gd name="connsiteX2530" fmla="*/ 1949106 w 12188825"/>
              <a:gd name="connsiteY2530" fmla="*/ 1087071 h 6857991"/>
              <a:gd name="connsiteX2531" fmla="*/ 1947760 w 12188825"/>
              <a:gd name="connsiteY2531" fmla="*/ 1085055 h 6857991"/>
              <a:gd name="connsiteX2532" fmla="*/ 1946439 w 12188825"/>
              <a:gd name="connsiteY2532" fmla="*/ 1083046 h 6857991"/>
              <a:gd name="connsiteX2533" fmla="*/ 1993721 w 12188825"/>
              <a:gd name="connsiteY2533" fmla="*/ 1024539 h 6857991"/>
              <a:gd name="connsiteX2534" fmla="*/ 2017191 w 12188825"/>
              <a:gd name="connsiteY2534" fmla="*/ 1004470 h 6857991"/>
              <a:gd name="connsiteX2535" fmla="*/ 2017216 w 12188825"/>
              <a:gd name="connsiteY2535" fmla="*/ 1004450 h 6857991"/>
              <a:gd name="connsiteX2536" fmla="*/ 2022639 w 12188825"/>
              <a:gd name="connsiteY2536" fmla="*/ 1000004 h 6857991"/>
              <a:gd name="connsiteX2537" fmla="*/ 2033038 w 12188825"/>
              <a:gd name="connsiteY2537" fmla="*/ 993679 h 6857991"/>
              <a:gd name="connsiteX2538" fmla="*/ 9485312 w 12188825"/>
              <a:gd name="connsiteY2538" fmla="*/ 981582 h 6857991"/>
              <a:gd name="connsiteX2539" fmla="*/ 9499574 w 12188825"/>
              <a:gd name="connsiteY2539" fmla="*/ 986620 h 6857991"/>
              <a:gd name="connsiteX2540" fmla="*/ 9503447 w 12188825"/>
              <a:gd name="connsiteY2540" fmla="*/ 1004760 h 6857991"/>
              <a:gd name="connsiteX2541" fmla="*/ 9461347 w 12188825"/>
              <a:gd name="connsiteY2541" fmla="*/ 1050231 h 6857991"/>
              <a:gd name="connsiteX2542" fmla="*/ 9439973 w 12188825"/>
              <a:gd name="connsiteY2542" fmla="*/ 1046117 h 6857991"/>
              <a:gd name="connsiteX2543" fmla="*/ 9438512 w 12188825"/>
              <a:gd name="connsiteY2543" fmla="*/ 1027717 h 6857991"/>
              <a:gd name="connsiteX2544" fmla="*/ 9477844 w 12188825"/>
              <a:gd name="connsiteY2544" fmla="*/ 984028 h 6857991"/>
              <a:gd name="connsiteX2545" fmla="*/ 9477946 w 12188825"/>
              <a:gd name="connsiteY2545" fmla="*/ 984092 h 6857991"/>
              <a:gd name="connsiteX2546" fmla="*/ 9482899 w 12188825"/>
              <a:gd name="connsiteY2546" fmla="*/ 982206 h 6857991"/>
              <a:gd name="connsiteX2547" fmla="*/ 9485312 w 12188825"/>
              <a:gd name="connsiteY2547" fmla="*/ 981582 h 6857991"/>
              <a:gd name="connsiteX2548" fmla="*/ 8247341 w 12188825"/>
              <a:gd name="connsiteY2548" fmla="*/ 972173 h 6857991"/>
              <a:gd name="connsiteX2549" fmla="*/ 8247339 w 12188825"/>
              <a:gd name="connsiteY2549" fmla="*/ 972180 h 6857991"/>
              <a:gd name="connsiteX2550" fmla="*/ 8247175 w 12188825"/>
              <a:gd name="connsiteY2550" fmla="*/ 972208 h 6857991"/>
              <a:gd name="connsiteX2551" fmla="*/ 8265477 w 12188825"/>
              <a:gd name="connsiteY2551" fmla="*/ 969068 h 6857991"/>
              <a:gd name="connsiteX2552" fmla="*/ 8312873 w 12188825"/>
              <a:gd name="connsiteY2552" fmla="*/ 1003093 h 6857991"/>
              <a:gd name="connsiteX2553" fmla="*/ 8316848 w 12188825"/>
              <a:gd name="connsiteY2553" fmla="*/ 1013324 h 6857991"/>
              <a:gd name="connsiteX2554" fmla="*/ 8316949 w 12188825"/>
              <a:gd name="connsiteY2554" fmla="*/ 1013791 h 6857991"/>
              <a:gd name="connsiteX2555" fmla="*/ 8303551 w 12188825"/>
              <a:gd name="connsiteY2555" fmla="*/ 1029919 h 6857991"/>
              <a:gd name="connsiteX2556" fmla="*/ 8243328 w 12188825"/>
              <a:gd name="connsiteY2556" fmla="*/ 990040 h 6857991"/>
              <a:gd name="connsiteX2557" fmla="*/ 8242540 w 12188825"/>
              <a:gd name="connsiteY2557" fmla="*/ 987624 h 6857991"/>
              <a:gd name="connsiteX2558" fmla="*/ 8242287 w 12188825"/>
              <a:gd name="connsiteY2558" fmla="*/ 986349 h 6857991"/>
              <a:gd name="connsiteX2559" fmla="*/ 8247339 w 12188825"/>
              <a:gd name="connsiteY2559" fmla="*/ 972180 h 6857991"/>
              <a:gd name="connsiteX2560" fmla="*/ 10271074 w 12188825"/>
              <a:gd name="connsiteY2560" fmla="*/ 931730 h 6857991"/>
              <a:gd name="connsiteX2561" fmla="*/ 10234244 w 12188825"/>
              <a:gd name="connsiteY2561" fmla="*/ 945319 h 6857991"/>
              <a:gd name="connsiteX2562" fmla="*/ 10228529 w 12188825"/>
              <a:gd name="connsiteY2562" fmla="*/ 959797 h 6857991"/>
              <a:gd name="connsiteX2563" fmla="*/ 10234829 w 12188825"/>
              <a:gd name="connsiteY2563" fmla="*/ 970613 h 6857991"/>
              <a:gd name="connsiteX2564" fmla="*/ 10244404 w 12188825"/>
              <a:gd name="connsiteY2564" fmla="*/ 985197 h 6857991"/>
              <a:gd name="connsiteX2565" fmla="*/ 10269486 w 12188825"/>
              <a:gd name="connsiteY2565" fmla="*/ 1000322 h 6857991"/>
              <a:gd name="connsiteX2566" fmla="*/ 10276789 w 12188825"/>
              <a:gd name="connsiteY2566" fmla="*/ 1003741 h 6857991"/>
              <a:gd name="connsiteX2567" fmla="*/ 10285298 w 12188825"/>
              <a:gd name="connsiteY2567" fmla="*/ 998786 h 6857991"/>
              <a:gd name="connsiteX2568" fmla="*/ 10292600 w 12188825"/>
              <a:gd name="connsiteY2568" fmla="*/ 980415 h 6857991"/>
              <a:gd name="connsiteX2569" fmla="*/ 10294696 w 12188825"/>
              <a:gd name="connsiteY2569" fmla="*/ 974785 h 6857991"/>
              <a:gd name="connsiteX2570" fmla="*/ 10290734 w 12188825"/>
              <a:gd name="connsiteY2570" fmla="*/ 961842 h 6857991"/>
              <a:gd name="connsiteX2571" fmla="*/ 10282504 w 12188825"/>
              <a:gd name="connsiteY2571" fmla="*/ 935923 h 6857991"/>
              <a:gd name="connsiteX2572" fmla="*/ 10271074 w 12188825"/>
              <a:gd name="connsiteY2572" fmla="*/ 931730 h 6857991"/>
              <a:gd name="connsiteX2573" fmla="*/ 1392865 w 12188825"/>
              <a:gd name="connsiteY2573" fmla="*/ 929745 h 6857991"/>
              <a:gd name="connsiteX2574" fmla="*/ 1395616 w 12188825"/>
              <a:gd name="connsiteY2574" fmla="*/ 932853 h 6857991"/>
              <a:gd name="connsiteX2575" fmla="*/ 1398829 w 12188825"/>
              <a:gd name="connsiteY2575" fmla="*/ 939175 h 6857991"/>
              <a:gd name="connsiteX2576" fmla="*/ 1403693 w 12188825"/>
              <a:gd name="connsiteY2576" fmla="*/ 958018 h 6857991"/>
              <a:gd name="connsiteX2577" fmla="*/ 1394422 w 12188825"/>
              <a:gd name="connsiteY2577" fmla="*/ 998385 h 6857991"/>
              <a:gd name="connsiteX2578" fmla="*/ 1379195 w 12188825"/>
              <a:gd name="connsiteY2578" fmla="*/ 1077254 h 6857991"/>
              <a:gd name="connsiteX2579" fmla="*/ 1379144 w 12188825"/>
              <a:gd name="connsiteY2579" fmla="*/ 1077082 h 6857991"/>
              <a:gd name="connsiteX2580" fmla="*/ 1373315 w 12188825"/>
              <a:gd name="connsiteY2580" fmla="*/ 1086195 h 6857991"/>
              <a:gd name="connsiteX2581" fmla="*/ 1366165 w 12188825"/>
              <a:gd name="connsiteY2581" fmla="*/ 1097600 h 6857991"/>
              <a:gd name="connsiteX2582" fmla="*/ 1346746 w 12188825"/>
              <a:gd name="connsiteY2582" fmla="*/ 1092139 h 6857991"/>
              <a:gd name="connsiteX2583" fmla="*/ 1345273 w 12188825"/>
              <a:gd name="connsiteY2583" fmla="*/ 1082734 h 6857991"/>
              <a:gd name="connsiteX2584" fmla="*/ 1344740 w 12188825"/>
              <a:gd name="connsiteY2584" fmla="*/ 1069150 h 6857991"/>
              <a:gd name="connsiteX2585" fmla="*/ 1346797 w 12188825"/>
              <a:gd name="connsiteY2585" fmla="*/ 1034237 h 6857991"/>
              <a:gd name="connsiteX2586" fmla="*/ 1346315 w 12188825"/>
              <a:gd name="connsiteY2586" fmla="*/ 1029472 h 6857991"/>
              <a:gd name="connsiteX2587" fmla="*/ 1350442 w 12188825"/>
              <a:gd name="connsiteY2587" fmla="*/ 1018222 h 6857991"/>
              <a:gd name="connsiteX2588" fmla="*/ 1358951 w 12188825"/>
              <a:gd name="connsiteY2588" fmla="*/ 985608 h 6857991"/>
              <a:gd name="connsiteX2589" fmla="*/ 1362266 w 12188825"/>
              <a:gd name="connsiteY2589" fmla="*/ 974311 h 6857991"/>
              <a:gd name="connsiteX2590" fmla="*/ 1363866 w 12188825"/>
              <a:gd name="connsiteY2590" fmla="*/ 971729 h 6857991"/>
              <a:gd name="connsiteX2591" fmla="*/ 1364971 w 12188825"/>
              <a:gd name="connsiteY2591" fmla="*/ 969993 h 6857991"/>
              <a:gd name="connsiteX2592" fmla="*/ 1368349 w 12188825"/>
              <a:gd name="connsiteY2592" fmla="*/ 959361 h 6857991"/>
              <a:gd name="connsiteX2593" fmla="*/ 1385405 w 12188825"/>
              <a:gd name="connsiteY2593" fmla="*/ 936067 h 6857991"/>
              <a:gd name="connsiteX2594" fmla="*/ 1390371 w 12188825"/>
              <a:gd name="connsiteY2594" fmla="*/ 932252 h 6857991"/>
              <a:gd name="connsiteX2595" fmla="*/ 1392865 w 12188825"/>
              <a:gd name="connsiteY2595" fmla="*/ 929745 h 6857991"/>
              <a:gd name="connsiteX2596" fmla="*/ 9105722 w 12188825"/>
              <a:gd name="connsiteY2596" fmla="*/ 919707 h 6857991"/>
              <a:gd name="connsiteX2597" fmla="*/ 9116618 w 12188825"/>
              <a:gd name="connsiteY2597" fmla="*/ 938475 h 6857991"/>
              <a:gd name="connsiteX2598" fmla="*/ 9087548 w 12188825"/>
              <a:gd name="connsiteY2598" fmla="*/ 993159 h 6857991"/>
              <a:gd name="connsiteX2599" fmla="*/ 9080601 w 12188825"/>
              <a:gd name="connsiteY2599" fmla="*/ 996658 h 6857991"/>
              <a:gd name="connsiteX2600" fmla="*/ 9078963 w 12188825"/>
              <a:gd name="connsiteY2600" fmla="*/ 997200 h 6857991"/>
              <a:gd name="connsiteX2601" fmla="*/ 9078988 w 12188825"/>
              <a:gd name="connsiteY2601" fmla="*/ 997281 h 6857991"/>
              <a:gd name="connsiteX2602" fmla="*/ 9060128 w 12188825"/>
              <a:gd name="connsiteY2602" fmla="*/ 976301 h 6857991"/>
              <a:gd name="connsiteX2603" fmla="*/ 9087941 w 12188825"/>
              <a:gd name="connsiteY2603" fmla="*/ 924865 h 6857991"/>
              <a:gd name="connsiteX2604" fmla="*/ 9105722 w 12188825"/>
              <a:gd name="connsiteY2604" fmla="*/ 919707 h 6857991"/>
              <a:gd name="connsiteX2605" fmla="*/ 8143481 w 12188825"/>
              <a:gd name="connsiteY2605" fmla="*/ 878469 h 6857991"/>
              <a:gd name="connsiteX2606" fmla="*/ 8153018 w 12188825"/>
              <a:gd name="connsiteY2606" fmla="*/ 879271 h 6857991"/>
              <a:gd name="connsiteX2607" fmla="*/ 8199425 w 12188825"/>
              <a:gd name="connsiteY2607" fmla="*/ 920569 h 6857991"/>
              <a:gd name="connsiteX2608" fmla="*/ 8197215 w 12188825"/>
              <a:gd name="connsiteY2608" fmla="*/ 938901 h 6857991"/>
              <a:gd name="connsiteX2609" fmla="*/ 8179282 w 12188825"/>
              <a:gd name="connsiteY2609" fmla="*/ 943325 h 6857991"/>
              <a:gd name="connsiteX2610" fmla="*/ 8132711 w 12188825"/>
              <a:gd name="connsiteY2610" fmla="*/ 902487 h 6857991"/>
              <a:gd name="connsiteX2611" fmla="*/ 8131936 w 12188825"/>
              <a:gd name="connsiteY2611" fmla="*/ 900014 h 6857991"/>
              <a:gd name="connsiteX2612" fmla="*/ 8131771 w 12188825"/>
              <a:gd name="connsiteY2612" fmla="*/ 899186 h 6857991"/>
              <a:gd name="connsiteX2613" fmla="*/ 8131657 w 12188825"/>
              <a:gd name="connsiteY2613" fmla="*/ 898715 h 6857991"/>
              <a:gd name="connsiteX2614" fmla="*/ 8135302 w 12188825"/>
              <a:gd name="connsiteY2614" fmla="*/ 883904 h 6857991"/>
              <a:gd name="connsiteX2615" fmla="*/ 8135201 w 12188825"/>
              <a:gd name="connsiteY2615" fmla="*/ 883841 h 6857991"/>
              <a:gd name="connsiteX2616" fmla="*/ 8143481 w 12188825"/>
              <a:gd name="connsiteY2616" fmla="*/ 878469 h 6857991"/>
              <a:gd name="connsiteX2617" fmla="*/ 9156174 w 12188825"/>
              <a:gd name="connsiteY2617" fmla="*/ 875751 h 6857991"/>
              <a:gd name="connsiteX2618" fmla="*/ 9156216 w 12188825"/>
              <a:gd name="connsiteY2618" fmla="*/ 875757 h 6857991"/>
              <a:gd name="connsiteX2619" fmla="*/ 9156140 w 12188825"/>
              <a:gd name="connsiteY2619" fmla="*/ 875775 h 6857991"/>
              <a:gd name="connsiteX2620" fmla="*/ 9556141 w 12188825"/>
              <a:gd name="connsiteY2620" fmla="*/ 859810 h 6857991"/>
              <a:gd name="connsiteX2621" fmla="*/ 9576930 w 12188825"/>
              <a:gd name="connsiteY2621" fmla="*/ 879870 h 6857991"/>
              <a:gd name="connsiteX2622" fmla="*/ 9552889 w 12188825"/>
              <a:gd name="connsiteY2622" fmla="*/ 933052 h 6857991"/>
              <a:gd name="connsiteX2623" fmla="*/ 9535071 w 12188825"/>
              <a:gd name="connsiteY2623" fmla="*/ 938046 h 6857991"/>
              <a:gd name="connsiteX2624" fmla="*/ 9525051 w 12188825"/>
              <a:gd name="connsiteY2624" fmla="*/ 922579 h 6857991"/>
              <a:gd name="connsiteX2625" fmla="*/ 9547619 w 12188825"/>
              <a:gd name="connsiteY2625" fmla="*/ 864520 h 6857991"/>
              <a:gd name="connsiteX2626" fmla="*/ 9554058 w 12188825"/>
              <a:gd name="connsiteY2626" fmla="*/ 860658 h 6857991"/>
              <a:gd name="connsiteX2627" fmla="*/ 9556141 w 12188825"/>
              <a:gd name="connsiteY2627" fmla="*/ 859810 h 6857991"/>
              <a:gd name="connsiteX2628" fmla="*/ 10360355 w 12188825"/>
              <a:gd name="connsiteY2628" fmla="*/ 853498 h 6857991"/>
              <a:gd name="connsiteX2629" fmla="*/ 10397439 w 12188825"/>
              <a:gd name="connsiteY2629" fmla="*/ 869629 h 6857991"/>
              <a:gd name="connsiteX2630" fmla="*/ 10380929 w 12188825"/>
              <a:gd name="connsiteY2630" fmla="*/ 897061 h 6857991"/>
              <a:gd name="connsiteX2631" fmla="*/ 10370121 w 12188825"/>
              <a:gd name="connsiteY2631" fmla="*/ 901234 h 6857991"/>
              <a:gd name="connsiteX2632" fmla="*/ 10339527 w 12188825"/>
              <a:gd name="connsiteY2632" fmla="*/ 911410 h 6857991"/>
              <a:gd name="connsiteX2633" fmla="*/ 10330510 w 12188825"/>
              <a:gd name="connsiteY2633" fmla="*/ 930335 h 6857991"/>
              <a:gd name="connsiteX2634" fmla="*/ 10334574 w 12188825"/>
              <a:gd name="connsiteY2634" fmla="*/ 1011742 h 6857991"/>
              <a:gd name="connsiteX2635" fmla="*/ 10279202 w 12188825"/>
              <a:gd name="connsiteY2635" fmla="*/ 1050349 h 6857991"/>
              <a:gd name="connsiteX2636" fmla="*/ 10173792 w 12188825"/>
              <a:gd name="connsiteY2636" fmla="*/ 942525 h 6857991"/>
              <a:gd name="connsiteX2637" fmla="*/ 10207193 w 12188825"/>
              <a:gd name="connsiteY2637" fmla="*/ 905822 h 6857991"/>
              <a:gd name="connsiteX2638" fmla="*/ 10218877 w 12188825"/>
              <a:gd name="connsiteY2638" fmla="*/ 903030 h 6857991"/>
              <a:gd name="connsiteX2639" fmla="*/ 10290124 w 12188825"/>
              <a:gd name="connsiteY2639" fmla="*/ 880041 h 6857991"/>
              <a:gd name="connsiteX2640" fmla="*/ 10298887 w 12188825"/>
              <a:gd name="connsiteY2640" fmla="*/ 874836 h 6857991"/>
              <a:gd name="connsiteX2641" fmla="*/ 10315143 w 12188825"/>
              <a:gd name="connsiteY2641" fmla="*/ 867849 h 6857991"/>
              <a:gd name="connsiteX2642" fmla="*/ 10360355 w 12188825"/>
              <a:gd name="connsiteY2642" fmla="*/ 853498 h 6857991"/>
              <a:gd name="connsiteX2643" fmla="*/ 9188678 w 12188825"/>
              <a:gd name="connsiteY2643" fmla="*/ 807082 h 6857991"/>
              <a:gd name="connsiteX2644" fmla="*/ 9203550 w 12188825"/>
              <a:gd name="connsiteY2644" fmla="*/ 825766 h 6857991"/>
              <a:gd name="connsiteX2645" fmla="*/ 9184603 w 12188825"/>
              <a:gd name="connsiteY2645" fmla="*/ 855273 h 6857991"/>
              <a:gd name="connsiteX2646" fmla="*/ 9156174 w 12188825"/>
              <a:gd name="connsiteY2646" fmla="*/ 875751 h 6857991"/>
              <a:gd name="connsiteX2647" fmla="*/ 9145177 w 12188825"/>
              <a:gd name="connsiteY2647" fmla="*/ 874148 h 6857991"/>
              <a:gd name="connsiteX2648" fmla="*/ 9137967 w 12188825"/>
              <a:gd name="connsiteY2648" fmla="*/ 864768 h 6857991"/>
              <a:gd name="connsiteX2649" fmla="*/ 9137637 w 12188825"/>
              <a:gd name="connsiteY2649" fmla="*/ 863472 h 6857991"/>
              <a:gd name="connsiteX2650" fmla="*/ 9137154 w 12188825"/>
              <a:gd name="connsiteY2650" fmla="*/ 860945 h 6857991"/>
              <a:gd name="connsiteX2651" fmla="*/ 9188678 w 12188825"/>
              <a:gd name="connsiteY2651" fmla="*/ 807082 h 6857991"/>
              <a:gd name="connsiteX2652" fmla="*/ 8044306 w 12188825"/>
              <a:gd name="connsiteY2652" fmla="*/ 781760 h 6857991"/>
              <a:gd name="connsiteX2653" fmla="*/ 8049450 w 12188825"/>
              <a:gd name="connsiteY2653" fmla="*/ 782219 h 6857991"/>
              <a:gd name="connsiteX2654" fmla="*/ 8096325 w 12188825"/>
              <a:gd name="connsiteY2654" fmla="*/ 828518 h 6857991"/>
              <a:gd name="connsiteX2655" fmla="*/ 8090915 w 12188825"/>
              <a:gd name="connsiteY2655" fmla="*/ 846174 h 6857991"/>
              <a:gd name="connsiteX2656" fmla="*/ 8072500 w 12188825"/>
              <a:gd name="connsiteY2656" fmla="*/ 848401 h 6857991"/>
              <a:gd name="connsiteX2657" fmla="*/ 8031365 w 12188825"/>
              <a:gd name="connsiteY2657" fmla="*/ 806661 h 6857991"/>
              <a:gd name="connsiteX2658" fmla="*/ 8029358 w 12188825"/>
              <a:gd name="connsiteY2658" fmla="*/ 795267 h 6857991"/>
              <a:gd name="connsiteX2659" fmla="*/ 8041538 w 12188825"/>
              <a:gd name="connsiteY2659" fmla="*/ 781782 h 6857991"/>
              <a:gd name="connsiteX2660" fmla="*/ 8041550 w 12188825"/>
              <a:gd name="connsiteY2660" fmla="*/ 781863 h 6857991"/>
              <a:gd name="connsiteX2661" fmla="*/ 8044306 w 12188825"/>
              <a:gd name="connsiteY2661" fmla="*/ 781760 h 6857991"/>
              <a:gd name="connsiteX2662" fmla="*/ 9529444 w 12188825"/>
              <a:gd name="connsiteY2662" fmla="*/ 730788 h 6857991"/>
              <a:gd name="connsiteX2663" fmla="*/ 9569919 w 12188825"/>
              <a:gd name="connsiteY2663" fmla="*/ 777773 h 6857991"/>
              <a:gd name="connsiteX2664" fmla="*/ 9561106 w 12188825"/>
              <a:gd name="connsiteY2664" fmla="*/ 801428 h 6857991"/>
              <a:gd name="connsiteX2665" fmla="*/ 9539973 w 12188825"/>
              <a:gd name="connsiteY2665" fmla="*/ 796071 h 6857991"/>
              <a:gd name="connsiteX2666" fmla="*/ 9539896 w 12188825"/>
              <a:gd name="connsiteY2666" fmla="*/ 796088 h 6857991"/>
              <a:gd name="connsiteX2667" fmla="*/ 9510216 w 12188825"/>
              <a:gd name="connsiteY2667" fmla="*/ 759046 h 6857991"/>
              <a:gd name="connsiteX2668" fmla="*/ 9506775 w 12188825"/>
              <a:gd name="connsiteY2668" fmla="*/ 751894 h 6857991"/>
              <a:gd name="connsiteX2669" fmla="*/ 9506063 w 12188825"/>
              <a:gd name="connsiteY2669" fmla="*/ 749980 h 6857991"/>
              <a:gd name="connsiteX2670" fmla="*/ 9511169 w 12188825"/>
              <a:gd name="connsiteY2670" fmla="*/ 734008 h 6857991"/>
              <a:gd name="connsiteX2671" fmla="*/ 9529444 w 12188825"/>
              <a:gd name="connsiteY2671" fmla="*/ 730788 h 6857991"/>
              <a:gd name="connsiteX2672" fmla="*/ 9306871 w 12188825"/>
              <a:gd name="connsiteY2672" fmla="*/ 721081 h 6857991"/>
              <a:gd name="connsiteX2673" fmla="*/ 9316593 w 12188825"/>
              <a:gd name="connsiteY2673" fmla="*/ 728925 h 6857991"/>
              <a:gd name="connsiteX2674" fmla="*/ 9309595 w 12188825"/>
              <a:gd name="connsiteY2674" fmla="*/ 753551 h 6857991"/>
              <a:gd name="connsiteX2675" fmla="*/ 9282430 w 12188825"/>
              <a:gd name="connsiteY2675" fmla="*/ 771590 h 6857991"/>
              <a:gd name="connsiteX2676" fmla="*/ 9282417 w 12188825"/>
              <a:gd name="connsiteY2676" fmla="*/ 771597 h 6857991"/>
              <a:gd name="connsiteX2677" fmla="*/ 9282391 w 12188825"/>
              <a:gd name="connsiteY2677" fmla="*/ 771617 h 6857991"/>
              <a:gd name="connsiteX2678" fmla="*/ 9274911 w 12188825"/>
              <a:gd name="connsiteY2678" fmla="*/ 776348 h 6857991"/>
              <a:gd name="connsiteX2679" fmla="*/ 9244470 w 12188825"/>
              <a:gd name="connsiteY2679" fmla="*/ 771959 h 6857991"/>
              <a:gd name="connsiteX2680" fmla="*/ 9251620 w 12188825"/>
              <a:gd name="connsiteY2680" fmla="*/ 747298 h 6857991"/>
              <a:gd name="connsiteX2681" fmla="*/ 9292196 w 12188825"/>
              <a:gd name="connsiteY2681" fmla="*/ 722648 h 6857991"/>
              <a:gd name="connsiteX2682" fmla="*/ 9306871 w 12188825"/>
              <a:gd name="connsiteY2682" fmla="*/ 721081 h 6857991"/>
              <a:gd name="connsiteX2683" fmla="*/ 1689794 w 12188825"/>
              <a:gd name="connsiteY2683" fmla="*/ 705101 h 6857991"/>
              <a:gd name="connsiteX2684" fmla="*/ 1696453 w 12188825"/>
              <a:gd name="connsiteY2684" fmla="*/ 705654 h 6857991"/>
              <a:gd name="connsiteX2685" fmla="*/ 1721980 w 12188825"/>
              <a:gd name="connsiteY2685" fmla="*/ 715966 h 6857991"/>
              <a:gd name="connsiteX2686" fmla="*/ 1731467 w 12188825"/>
              <a:gd name="connsiteY2686" fmla="*/ 719935 h 6857991"/>
              <a:gd name="connsiteX2687" fmla="*/ 1753667 w 12188825"/>
              <a:gd name="connsiteY2687" fmla="*/ 735976 h 6857991"/>
              <a:gd name="connsiteX2688" fmla="*/ 1833448 w 12188825"/>
              <a:gd name="connsiteY2688" fmla="*/ 804988 h 6857991"/>
              <a:gd name="connsiteX2689" fmla="*/ 1871510 w 12188825"/>
              <a:gd name="connsiteY2689" fmla="*/ 855462 h 6857991"/>
              <a:gd name="connsiteX2690" fmla="*/ 1881187 w 12188825"/>
              <a:gd name="connsiteY2690" fmla="*/ 888287 h 6857991"/>
              <a:gd name="connsiteX2691" fmla="*/ 1867548 w 12188825"/>
              <a:gd name="connsiteY2691" fmla="*/ 893917 h 6857991"/>
              <a:gd name="connsiteX2692" fmla="*/ 1849552 w 12188825"/>
              <a:gd name="connsiteY2692" fmla="*/ 873748 h 6857991"/>
              <a:gd name="connsiteX2693" fmla="*/ 1834578 w 12188825"/>
              <a:gd name="connsiteY2693" fmla="*/ 848264 h 6857991"/>
              <a:gd name="connsiteX2694" fmla="*/ 1821586 w 12188825"/>
              <a:gd name="connsiteY2694" fmla="*/ 827621 h 6857991"/>
              <a:gd name="connsiteX2695" fmla="*/ 1811401 w 12188825"/>
              <a:gd name="connsiteY2695" fmla="*/ 819115 h 6857991"/>
              <a:gd name="connsiteX2696" fmla="*/ 1810017 w 12188825"/>
              <a:gd name="connsiteY2696" fmla="*/ 818529 h 6857991"/>
              <a:gd name="connsiteX2697" fmla="*/ 1802663 w 12188825"/>
              <a:gd name="connsiteY2697" fmla="*/ 813654 h 6857991"/>
              <a:gd name="connsiteX2698" fmla="*/ 1780350 w 12188825"/>
              <a:gd name="connsiteY2698" fmla="*/ 789885 h 6857991"/>
              <a:gd name="connsiteX2699" fmla="*/ 1778152 w 12188825"/>
              <a:gd name="connsiteY2699" fmla="*/ 788267 h 6857991"/>
              <a:gd name="connsiteX2700" fmla="*/ 1759026 w 12188825"/>
              <a:gd name="connsiteY2700" fmla="*/ 772819 h 6857991"/>
              <a:gd name="connsiteX2701" fmla="*/ 1710461 w 12188825"/>
              <a:gd name="connsiteY2701" fmla="*/ 741407 h 6857991"/>
              <a:gd name="connsiteX2702" fmla="*/ 1698752 w 12188825"/>
              <a:gd name="connsiteY2702" fmla="*/ 732411 h 6857991"/>
              <a:gd name="connsiteX2703" fmla="*/ 1685392 w 12188825"/>
              <a:gd name="connsiteY2703" fmla="*/ 722587 h 6857991"/>
              <a:gd name="connsiteX2704" fmla="*/ 1685353 w 12188825"/>
              <a:gd name="connsiteY2704" fmla="*/ 722413 h 6857991"/>
              <a:gd name="connsiteX2705" fmla="*/ 1684439 w 12188825"/>
              <a:gd name="connsiteY2705" fmla="*/ 712256 h 6857991"/>
              <a:gd name="connsiteX2706" fmla="*/ 1685163 w 12188825"/>
              <a:gd name="connsiteY2706" fmla="*/ 710000 h 6857991"/>
              <a:gd name="connsiteX2707" fmla="*/ 1689794 w 12188825"/>
              <a:gd name="connsiteY2707" fmla="*/ 705101 h 6857991"/>
              <a:gd name="connsiteX2708" fmla="*/ 1325994 w 12188825"/>
              <a:gd name="connsiteY2708" fmla="*/ 701143 h 6857991"/>
              <a:gd name="connsiteX2709" fmla="*/ 1306766 w 12188825"/>
              <a:gd name="connsiteY2709" fmla="*/ 703253 h 6857991"/>
              <a:gd name="connsiteX2710" fmla="*/ 1291513 w 12188825"/>
              <a:gd name="connsiteY2710" fmla="*/ 705040 h 6857991"/>
              <a:gd name="connsiteX2711" fmla="*/ 1278039 w 12188825"/>
              <a:gd name="connsiteY2711" fmla="*/ 703965 h 6857991"/>
              <a:gd name="connsiteX2712" fmla="*/ 1250105 w 12188825"/>
              <a:gd name="connsiteY2712" fmla="*/ 708761 h 6857991"/>
              <a:gd name="connsiteX2713" fmla="*/ 1231869 w 12188825"/>
              <a:gd name="connsiteY2713" fmla="*/ 711248 h 6857991"/>
              <a:gd name="connsiteX2714" fmla="*/ 1215851 w 12188825"/>
              <a:gd name="connsiteY2714" fmla="*/ 711762 h 6857991"/>
              <a:gd name="connsiteX2715" fmla="*/ 1196380 w 12188825"/>
              <a:gd name="connsiteY2715" fmla="*/ 714859 h 6857991"/>
              <a:gd name="connsiteX2716" fmla="*/ 1155180 w 12188825"/>
              <a:gd name="connsiteY2716" fmla="*/ 724766 h 6857991"/>
              <a:gd name="connsiteX2717" fmla="*/ 1129373 w 12188825"/>
              <a:gd name="connsiteY2717" fmla="*/ 732648 h 6857991"/>
              <a:gd name="connsiteX2718" fmla="*/ 1094596 w 12188825"/>
              <a:gd name="connsiteY2718" fmla="*/ 746025 h 6857991"/>
              <a:gd name="connsiteX2719" fmla="*/ 1088640 w 12188825"/>
              <a:gd name="connsiteY2719" fmla="*/ 746700 h 6857991"/>
              <a:gd name="connsiteX2720" fmla="*/ 1059792 w 12188825"/>
              <a:gd name="connsiteY2720" fmla="*/ 752258 h 6857991"/>
              <a:gd name="connsiteX2721" fmla="*/ 1046960 w 12188825"/>
              <a:gd name="connsiteY2721" fmla="*/ 757004 h 6857991"/>
              <a:gd name="connsiteX2722" fmla="*/ 1008731 w 12188825"/>
              <a:gd name="connsiteY2722" fmla="*/ 775611 h 6857991"/>
              <a:gd name="connsiteX2723" fmla="*/ 989816 w 12188825"/>
              <a:gd name="connsiteY2723" fmla="*/ 786544 h 6857991"/>
              <a:gd name="connsiteX2724" fmla="*/ 973446 w 12188825"/>
              <a:gd name="connsiteY2724" fmla="*/ 793914 h 6857991"/>
              <a:gd name="connsiteX2725" fmla="*/ 933765 w 12188825"/>
              <a:gd name="connsiteY2725" fmla="*/ 819787 h 6857991"/>
              <a:gd name="connsiteX2726" fmla="*/ 904429 w 12188825"/>
              <a:gd name="connsiteY2726" fmla="*/ 838845 h 6857991"/>
              <a:gd name="connsiteX2727" fmla="*/ 882698 w 12188825"/>
              <a:gd name="connsiteY2727" fmla="*/ 850477 h 6857991"/>
              <a:gd name="connsiteX2728" fmla="*/ 875698 w 12188825"/>
              <a:gd name="connsiteY2728" fmla="*/ 854475 h 6857991"/>
              <a:gd name="connsiteX2729" fmla="*/ 862245 w 12188825"/>
              <a:gd name="connsiteY2729" fmla="*/ 868454 h 6857991"/>
              <a:gd name="connsiteX2730" fmla="*/ 857243 w 12188825"/>
              <a:gd name="connsiteY2730" fmla="*/ 871290 h 6857991"/>
              <a:gd name="connsiteX2731" fmla="*/ 824692 w 12188825"/>
              <a:gd name="connsiteY2731" fmla="*/ 888175 h 6857991"/>
              <a:gd name="connsiteX2732" fmla="*/ 812882 w 12188825"/>
              <a:gd name="connsiteY2732" fmla="*/ 898220 h 6857991"/>
              <a:gd name="connsiteX2733" fmla="*/ 780247 w 12188825"/>
              <a:gd name="connsiteY2733" fmla="*/ 930767 h 6857991"/>
              <a:gd name="connsiteX2734" fmla="*/ 767563 w 12188825"/>
              <a:gd name="connsiteY2734" fmla="*/ 945407 h 6857991"/>
              <a:gd name="connsiteX2735" fmla="*/ 749844 w 12188825"/>
              <a:gd name="connsiteY2735" fmla="*/ 958399 h 6857991"/>
              <a:gd name="connsiteX2736" fmla="*/ 734902 w 12188825"/>
              <a:gd name="connsiteY2736" fmla="*/ 968811 h 6857991"/>
              <a:gd name="connsiteX2737" fmla="*/ 690337 w 12188825"/>
              <a:gd name="connsiteY2737" fmla="*/ 1018784 h 6857991"/>
              <a:gd name="connsiteX2738" fmla="*/ 673858 w 12188825"/>
              <a:gd name="connsiteY2738" fmla="*/ 1038743 h 6857991"/>
              <a:gd name="connsiteX2739" fmla="*/ 651343 w 12188825"/>
              <a:gd name="connsiteY2739" fmla="*/ 1073842 h 6857991"/>
              <a:gd name="connsiteX2740" fmla="*/ 634747 w 12188825"/>
              <a:gd name="connsiteY2740" fmla="*/ 1101371 h 6857991"/>
              <a:gd name="connsiteX2741" fmla="*/ 629126 w 12188825"/>
              <a:gd name="connsiteY2741" fmla="*/ 1112483 h 6857991"/>
              <a:gd name="connsiteX2742" fmla="*/ 612114 w 12188825"/>
              <a:gd name="connsiteY2742" fmla="*/ 1132304 h 6857991"/>
              <a:gd name="connsiteX2743" fmla="*/ 607963 w 12188825"/>
              <a:gd name="connsiteY2743" fmla="*/ 1140026 h 6857991"/>
              <a:gd name="connsiteX2744" fmla="*/ 596741 w 12188825"/>
              <a:gd name="connsiteY2744" fmla="*/ 1166577 h 6857991"/>
              <a:gd name="connsiteX2745" fmla="*/ 589436 w 12188825"/>
              <a:gd name="connsiteY2745" fmla="*/ 1177573 h 6857991"/>
              <a:gd name="connsiteX2746" fmla="*/ 578667 w 12188825"/>
              <a:gd name="connsiteY2746" fmla="*/ 1212842 h 6857991"/>
              <a:gd name="connsiteX2747" fmla="*/ 589964 w 12188825"/>
              <a:gd name="connsiteY2747" fmla="*/ 1227841 h 6857991"/>
              <a:gd name="connsiteX2748" fmla="*/ 659062 w 12188825"/>
              <a:gd name="connsiteY2748" fmla="*/ 1244103 h 6857991"/>
              <a:gd name="connsiteX2749" fmla="*/ 712900 w 12188825"/>
              <a:gd name="connsiteY2749" fmla="*/ 1258137 h 6857991"/>
              <a:gd name="connsiteX2750" fmla="*/ 728728 w 12188825"/>
              <a:gd name="connsiteY2750" fmla="*/ 1264156 h 6857991"/>
              <a:gd name="connsiteX2751" fmla="*/ 745142 w 12188825"/>
              <a:gd name="connsiteY2751" fmla="*/ 1270100 h 6857991"/>
              <a:gd name="connsiteX2752" fmla="*/ 786083 w 12188825"/>
              <a:gd name="connsiteY2752" fmla="*/ 1279638 h 6857991"/>
              <a:gd name="connsiteX2753" fmla="*/ 810089 w 12188825"/>
              <a:gd name="connsiteY2753" fmla="*/ 1286077 h 6857991"/>
              <a:gd name="connsiteX2754" fmla="*/ 863946 w 12188825"/>
              <a:gd name="connsiteY2754" fmla="*/ 1302345 h 6857991"/>
              <a:gd name="connsiteX2755" fmla="*/ 913945 w 12188825"/>
              <a:gd name="connsiteY2755" fmla="*/ 1317700 h 6857991"/>
              <a:gd name="connsiteX2756" fmla="*/ 1016990 w 12188825"/>
              <a:gd name="connsiteY2756" fmla="*/ 1346656 h 6857991"/>
              <a:gd name="connsiteX2757" fmla="*/ 1091015 w 12188825"/>
              <a:gd name="connsiteY2757" fmla="*/ 1367712 h 6857991"/>
              <a:gd name="connsiteX2758" fmla="*/ 1091029 w 12188825"/>
              <a:gd name="connsiteY2758" fmla="*/ 1367712 h 6857991"/>
              <a:gd name="connsiteX2759" fmla="*/ 1091073 w 12188825"/>
              <a:gd name="connsiteY2759" fmla="*/ 1367725 h 6857991"/>
              <a:gd name="connsiteX2760" fmla="*/ 1151592 w 12188825"/>
              <a:gd name="connsiteY2760" fmla="*/ 1384692 h 6857991"/>
              <a:gd name="connsiteX2761" fmla="*/ 1200283 w 12188825"/>
              <a:gd name="connsiteY2761" fmla="*/ 1400605 h 6857991"/>
              <a:gd name="connsiteX2762" fmla="*/ 1200315 w 12188825"/>
              <a:gd name="connsiteY2762" fmla="*/ 1400605 h 6857991"/>
              <a:gd name="connsiteX2763" fmla="*/ 1243419 w 12188825"/>
              <a:gd name="connsiteY2763" fmla="*/ 1414816 h 6857991"/>
              <a:gd name="connsiteX2764" fmla="*/ 1243830 w 12188825"/>
              <a:gd name="connsiteY2764" fmla="*/ 1414942 h 6857991"/>
              <a:gd name="connsiteX2765" fmla="*/ 1269154 w 12188825"/>
              <a:gd name="connsiteY2765" fmla="*/ 1405736 h 6857991"/>
              <a:gd name="connsiteX2766" fmla="*/ 1269671 w 12188825"/>
              <a:gd name="connsiteY2766" fmla="*/ 1404263 h 6857991"/>
              <a:gd name="connsiteX2767" fmla="*/ 1287907 w 12188825"/>
              <a:gd name="connsiteY2767" fmla="*/ 1390458 h 6857991"/>
              <a:gd name="connsiteX2768" fmla="*/ 1302118 w 12188825"/>
              <a:gd name="connsiteY2768" fmla="*/ 1411083 h 6857991"/>
              <a:gd name="connsiteX2769" fmla="*/ 1323441 w 12188825"/>
              <a:gd name="connsiteY2769" fmla="*/ 1437130 h 6857991"/>
              <a:gd name="connsiteX2770" fmla="*/ 1323975 w 12188825"/>
              <a:gd name="connsiteY2770" fmla="*/ 1437283 h 6857991"/>
              <a:gd name="connsiteX2771" fmla="*/ 1337665 w 12188825"/>
              <a:gd name="connsiteY2771" fmla="*/ 1439696 h 6857991"/>
              <a:gd name="connsiteX2772" fmla="*/ 1356512 w 12188825"/>
              <a:gd name="connsiteY2772" fmla="*/ 1444140 h 6857991"/>
              <a:gd name="connsiteX2773" fmla="*/ 1421206 w 12188825"/>
              <a:gd name="connsiteY2773" fmla="*/ 1464930 h 6857991"/>
              <a:gd name="connsiteX2774" fmla="*/ 1459331 w 12188825"/>
              <a:gd name="connsiteY2774" fmla="*/ 1475013 h 6857991"/>
              <a:gd name="connsiteX2775" fmla="*/ 1519859 w 12188825"/>
              <a:gd name="connsiteY2775" fmla="*/ 1492463 h 6857991"/>
              <a:gd name="connsiteX2776" fmla="*/ 1519884 w 12188825"/>
              <a:gd name="connsiteY2776" fmla="*/ 1492463 h 6857991"/>
              <a:gd name="connsiteX2777" fmla="*/ 1520063 w 12188825"/>
              <a:gd name="connsiteY2777" fmla="*/ 1492514 h 6857991"/>
              <a:gd name="connsiteX2778" fmla="*/ 1520100 w 12188825"/>
              <a:gd name="connsiteY2778" fmla="*/ 1492527 h 6857991"/>
              <a:gd name="connsiteX2779" fmla="*/ 1540420 w 12188825"/>
              <a:gd name="connsiteY2779" fmla="*/ 1498089 h 6857991"/>
              <a:gd name="connsiteX2780" fmla="*/ 1581746 w 12188825"/>
              <a:gd name="connsiteY2780" fmla="*/ 1510434 h 6857991"/>
              <a:gd name="connsiteX2781" fmla="*/ 1581758 w 12188825"/>
              <a:gd name="connsiteY2781" fmla="*/ 1510434 h 6857991"/>
              <a:gd name="connsiteX2782" fmla="*/ 1629383 w 12188825"/>
              <a:gd name="connsiteY2782" fmla="*/ 1524518 h 6857991"/>
              <a:gd name="connsiteX2783" fmla="*/ 1676831 w 12188825"/>
              <a:gd name="connsiteY2783" fmla="*/ 1538145 h 6857991"/>
              <a:gd name="connsiteX2784" fmla="*/ 1676843 w 12188825"/>
              <a:gd name="connsiteY2784" fmla="*/ 1538159 h 6857991"/>
              <a:gd name="connsiteX2785" fmla="*/ 1755850 w 12188825"/>
              <a:gd name="connsiteY2785" fmla="*/ 1559621 h 6857991"/>
              <a:gd name="connsiteX2786" fmla="*/ 1841270 w 12188825"/>
              <a:gd name="connsiteY2786" fmla="*/ 1582519 h 6857991"/>
              <a:gd name="connsiteX2787" fmla="*/ 1869312 w 12188825"/>
              <a:gd name="connsiteY2787" fmla="*/ 1590622 h 6857991"/>
              <a:gd name="connsiteX2788" fmla="*/ 1869337 w 12188825"/>
              <a:gd name="connsiteY2788" fmla="*/ 1590050 h 6857991"/>
              <a:gd name="connsiteX2789" fmla="*/ 1895690 w 12188825"/>
              <a:gd name="connsiteY2789" fmla="*/ 1568435 h 6857991"/>
              <a:gd name="connsiteX2790" fmla="*/ 1899271 w 12188825"/>
              <a:gd name="connsiteY2790" fmla="*/ 1538553 h 6857991"/>
              <a:gd name="connsiteX2791" fmla="*/ 1902763 w 12188825"/>
              <a:gd name="connsiteY2791" fmla="*/ 1530182 h 6857991"/>
              <a:gd name="connsiteX2792" fmla="*/ 1908974 w 12188825"/>
              <a:gd name="connsiteY2792" fmla="*/ 1504871 h 6857991"/>
              <a:gd name="connsiteX2793" fmla="*/ 1909075 w 12188825"/>
              <a:gd name="connsiteY2793" fmla="*/ 1472562 h 6857991"/>
              <a:gd name="connsiteX2794" fmla="*/ 1906497 w 12188825"/>
              <a:gd name="connsiteY2794" fmla="*/ 1431503 h 6857991"/>
              <a:gd name="connsiteX2795" fmla="*/ 1907577 w 12188825"/>
              <a:gd name="connsiteY2795" fmla="*/ 1424493 h 6857991"/>
              <a:gd name="connsiteX2796" fmla="*/ 1908212 w 12188825"/>
              <a:gd name="connsiteY2796" fmla="*/ 1422678 h 6857991"/>
              <a:gd name="connsiteX2797" fmla="*/ 1907729 w 12188825"/>
              <a:gd name="connsiteY2797" fmla="*/ 1408568 h 6857991"/>
              <a:gd name="connsiteX2798" fmla="*/ 1907551 w 12188825"/>
              <a:gd name="connsiteY2798" fmla="*/ 1407781 h 6857991"/>
              <a:gd name="connsiteX2799" fmla="*/ 1903272 w 12188825"/>
              <a:gd name="connsiteY2799" fmla="*/ 1357413 h 6857991"/>
              <a:gd name="connsiteX2800" fmla="*/ 1903779 w 12188825"/>
              <a:gd name="connsiteY2800" fmla="*/ 1352117 h 6857991"/>
              <a:gd name="connsiteX2801" fmla="*/ 1896426 w 12188825"/>
              <a:gd name="connsiteY2801" fmla="*/ 1323732 h 6857991"/>
              <a:gd name="connsiteX2802" fmla="*/ 1892972 w 12188825"/>
              <a:gd name="connsiteY2802" fmla="*/ 1307819 h 6857991"/>
              <a:gd name="connsiteX2803" fmla="*/ 1888171 w 12188825"/>
              <a:gd name="connsiteY2803" fmla="*/ 1253592 h 6857991"/>
              <a:gd name="connsiteX2804" fmla="*/ 1882825 w 12188825"/>
              <a:gd name="connsiteY2804" fmla="*/ 1219784 h 6857991"/>
              <a:gd name="connsiteX2805" fmla="*/ 1876627 w 12188825"/>
              <a:gd name="connsiteY2805" fmla="*/ 1196668 h 6857991"/>
              <a:gd name="connsiteX2806" fmla="*/ 1870264 w 12188825"/>
              <a:gd name="connsiteY2806" fmla="*/ 1168014 h 6857991"/>
              <a:gd name="connsiteX2807" fmla="*/ 1865083 w 12188825"/>
              <a:gd name="connsiteY2807" fmla="*/ 1157412 h 6857991"/>
              <a:gd name="connsiteX2808" fmla="*/ 1856853 w 12188825"/>
              <a:gd name="connsiteY2808" fmla="*/ 1138036 h 6857991"/>
              <a:gd name="connsiteX2809" fmla="*/ 1855786 w 12188825"/>
              <a:gd name="connsiteY2809" fmla="*/ 1133598 h 6857991"/>
              <a:gd name="connsiteX2810" fmla="*/ 1852281 w 12188825"/>
              <a:gd name="connsiteY2810" fmla="*/ 1118751 h 6857991"/>
              <a:gd name="connsiteX2811" fmla="*/ 1842235 w 12188825"/>
              <a:gd name="connsiteY2811" fmla="*/ 1085071 h 6857991"/>
              <a:gd name="connsiteX2812" fmla="*/ 1838209 w 12188825"/>
              <a:gd name="connsiteY2812" fmla="*/ 1076226 h 6857991"/>
              <a:gd name="connsiteX2813" fmla="*/ 1813038 w 12188825"/>
              <a:gd name="connsiteY2813" fmla="*/ 1034717 h 6857991"/>
              <a:gd name="connsiteX2814" fmla="*/ 1811285 w 12188825"/>
              <a:gd name="connsiteY2814" fmla="*/ 1024773 h 6857991"/>
              <a:gd name="connsiteX2815" fmla="*/ 1811450 w 12188825"/>
              <a:gd name="connsiteY2815" fmla="*/ 1024187 h 6857991"/>
              <a:gd name="connsiteX2816" fmla="*/ 1810422 w 12188825"/>
              <a:gd name="connsiteY2816" fmla="*/ 1016358 h 6857991"/>
              <a:gd name="connsiteX2817" fmla="*/ 1790521 w 12188825"/>
              <a:gd name="connsiteY2817" fmla="*/ 987183 h 6857991"/>
              <a:gd name="connsiteX2818" fmla="*/ 1776144 w 12188825"/>
              <a:gd name="connsiteY2818" fmla="*/ 961328 h 6857991"/>
              <a:gd name="connsiteX2819" fmla="*/ 1753462 w 12188825"/>
              <a:gd name="connsiteY2819" fmla="*/ 927756 h 6857991"/>
              <a:gd name="connsiteX2820" fmla="*/ 1732749 w 12188825"/>
              <a:gd name="connsiteY2820" fmla="*/ 895920 h 6857991"/>
              <a:gd name="connsiteX2821" fmla="*/ 1722297 w 12188825"/>
              <a:gd name="connsiteY2821" fmla="*/ 883689 h 6857991"/>
              <a:gd name="connsiteX2822" fmla="*/ 1691461 w 12188825"/>
              <a:gd name="connsiteY2822" fmla="*/ 852084 h 6857991"/>
              <a:gd name="connsiteX2823" fmla="*/ 1669147 w 12188825"/>
              <a:gd name="connsiteY2823" fmla="*/ 834126 h 6857991"/>
              <a:gd name="connsiteX2824" fmla="*/ 1622500 w 12188825"/>
              <a:gd name="connsiteY2824" fmla="*/ 800542 h 6857991"/>
              <a:gd name="connsiteX2825" fmla="*/ 1600440 w 12188825"/>
              <a:gd name="connsiteY2825" fmla="*/ 786195 h 6857991"/>
              <a:gd name="connsiteX2826" fmla="*/ 1571357 w 12188825"/>
              <a:gd name="connsiteY2826" fmla="*/ 768474 h 6857991"/>
              <a:gd name="connsiteX2827" fmla="*/ 1556118 w 12188825"/>
              <a:gd name="connsiteY2827" fmla="*/ 762515 h 6857991"/>
              <a:gd name="connsiteX2828" fmla="*/ 1524380 w 12188825"/>
              <a:gd name="connsiteY2828" fmla="*/ 748770 h 6857991"/>
              <a:gd name="connsiteX2829" fmla="*/ 1485862 w 12188825"/>
              <a:gd name="connsiteY2829" fmla="*/ 731045 h 6857991"/>
              <a:gd name="connsiteX2830" fmla="*/ 1469555 w 12188825"/>
              <a:gd name="connsiteY2830" fmla="*/ 724112 h 6857991"/>
              <a:gd name="connsiteX2831" fmla="*/ 1458747 w 12188825"/>
              <a:gd name="connsiteY2831" fmla="*/ 728885 h 6857991"/>
              <a:gd name="connsiteX2832" fmla="*/ 1452080 w 12188825"/>
              <a:gd name="connsiteY2832" fmla="*/ 752902 h 6857991"/>
              <a:gd name="connsiteX2833" fmla="*/ 1452080 w 12188825"/>
              <a:gd name="connsiteY2833" fmla="*/ 752914 h 6857991"/>
              <a:gd name="connsiteX2834" fmla="*/ 1440573 w 12188825"/>
              <a:gd name="connsiteY2834" fmla="*/ 792565 h 6857991"/>
              <a:gd name="connsiteX2835" fmla="*/ 1437221 w 12188825"/>
              <a:gd name="connsiteY2835" fmla="*/ 806336 h 6857991"/>
              <a:gd name="connsiteX2836" fmla="*/ 1413852 w 12188825"/>
              <a:gd name="connsiteY2836" fmla="*/ 840782 h 6857991"/>
              <a:gd name="connsiteX2837" fmla="*/ 1411795 w 12188825"/>
              <a:gd name="connsiteY2837" fmla="*/ 843659 h 6857991"/>
              <a:gd name="connsiteX2838" fmla="*/ 1406766 w 12188825"/>
              <a:gd name="connsiteY2838" fmla="*/ 846227 h 6857991"/>
              <a:gd name="connsiteX2839" fmla="*/ 1402588 w 12188825"/>
              <a:gd name="connsiteY2839" fmla="*/ 838760 h 6857991"/>
              <a:gd name="connsiteX2840" fmla="*/ 1402003 w 12188825"/>
              <a:gd name="connsiteY2840" fmla="*/ 836163 h 6857991"/>
              <a:gd name="connsiteX2841" fmla="*/ 1401127 w 12188825"/>
              <a:gd name="connsiteY2841" fmla="*/ 812719 h 6857991"/>
              <a:gd name="connsiteX2842" fmla="*/ 1401318 w 12188825"/>
              <a:gd name="connsiteY2842" fmla="*/ 795331 h 6857991"/>
              <a:gd name="connsiteX2843" fmla="*/ 1409293 w 12188825"/>
              <a:gd name="connsiteY2843" fmla="*/ 756120 h 6857991"/>
              <a:gd name="connsiteX2844" fmla="*/ 1414716 w 12188825"/>
              <a:gd name="connsiteY2844" fmla="*/ 741497 h 6857991"/>
              <a:gd name="connsiteX2845" fmla="*/ 1416418 w 12188825"/>
              <a:gd name="connsiteY2845" fmla="*/ 735857 h 6857991"/>
              <a:gd name="connsiteX2846" fmla="*/ 1416418 w 12188825"/>
              <a:gd name="connsiteY2846" fmla="*/ 735838 h 6857991"/>
              <a:gd name="connsiteX2847" fmla="*/ 1416431 w 12188825"/>
              <a:gd name="connsiteY2847" fmla="*/ 735823 h 6857991"/>
              <a:gd name="connsiteX2848" fmla="*/ 1400403 w 12188825"/>
              <a:gd name="connsiteY2848" fmla="*/ 707036 h 6857991"/>
              <a:gd name="connsiteX2849" fmla="*/ 1383487 w 12188825"/>
              <a:gd name="connsiteY2849" fmla="*/ 708434 h 6857991"/>
              <a:gd name="connsiteX2850" fmla="*/ 1370825 w 12188825"/>
              <a:gd name="connsiteY2850" fmla="*/ 709798 h 6857991"/>
              <a:gd name="connsiteX2851" fmla="*/ 1366723 w 12188825"/>
              <a:gd name="connsiteY2851" fmla="*/ 708501 h 6857991"/>
              <a:gd name="connsiteX2852" fmla="*/ 1325994 w 12188825"/>
              <a:gd name="connsiteY2852" fmla="*/ 701143 h 6857991"/>
              <a:gd name="connsiteX2853" fmla="*/ 9419133 w 12188825"/>
              <a:gd name="connsiteY2853" fmla="*/ 686928 h 6857991"/>
              <a:gd name="connsiteX2854" fmla="*/ 9444265 w 12188825"/>
              <a:gd name="connsiteY2854" fmla="*/ 691475 h 6857991"/>
              <a:gd name="connsiteX2855" fmla="*/ 9457206 w 12188825"/>
              <a:gd name="connsiteY2855" fmla="*/ 709123 h 6857991"/>
              <a:gd name="connsiteX2856" fmla="*/ 9441687 w 12188825"/>
              <a:gd name="connsiteY2856" fmla="*/ 724853 h 6857991"/>
              <a:gd name="connsiteX2857" fmla="*/ 9441675 w 12188825"/>
              <a:gd name="connsiteY2857" fmla="*/ 724772 h 6857991"/>
              <a:gd name="connsiteX2858" fmla="*/ 9390227 w 12188825"/>
              <a:gd name="connsiteY2858" fmla="*/ 724863 h 6857991"/>
              <a:gd name="connsiteX2859" fmla="*/ 9374161 w 12188825"/>
              <a:gd name="connsiteY2859" fmla="*/ 709751 h 6857991"/>
              <a:gd name="connsiteX2860" fmla="*/ 9389325 w 12188825"/>
              <a:gd name="connsiteY2860" fmla="*/ 689506 h 6857991"/>
              <a:gd name="connsiteX2861" fmla="*/ 9391205 w 12188825"/>
              <a:gd name="connsiteY2861" fmla="*/ 689019 h 6857991"/>
              <a:gd name="connsiteX2862" fmla="*/ 9394964 w 12188825"/>
              <a:gd name="connsiteY2862" fmla="*/ 688047 h 6857991"/>
              <a:gd name="connsiteX2863" fmla="*/ 9419133 w 12188825"/>
              <a:gd name="connsiteY2863" fmla="*/ 686928 h 6857991"/>
              <a:gd name="connsiteX2864" fmla="*/ 7942173 w 12188825"/>
              <a:gd name="connsiteY2864" fmla="*/ 674728 h 6857991"/>
              <a:gd name="connsiteX2865" fmla="*/ 7957184 w 12188825"/>
              <a:gd name="connsiteY2865" fmla="*/ 674926 h 6857991"/>
              <a:gd name="connsiteX2866" fmla="*/ 7996656 w 12188825"/>
              <a:gd name="connsiteY2866" fmla="*/ 718041 h 6857991"/>
              <a:gd name="connsiteX2867" fmla="*/ 7992694 w 12188825"/>
              <a:gd name="connsiteY2867" fmla="*/ 739301 h 6857991"/>
              <a:gd name="connsiteX2868" fmla="*/ 7974304 w 12188825"/>
              <a:gd name="connsiteY2868" fmla="*/ 742032 h 6857991"/>
              <a:gd name="connsiteX2869" fmla="*/ 7933867 w 12188825"/>
              <a:gd name="connsiteY2869" fmla="*/ 694785 h 6857991"/>
              <a:gd name="connsiteX2870" fmla="*/ 7942084 w 12188825"/>
              <a:gd name="connsiteY2870" fmla="*/ 674744 h 6857991"/>
              <a:gd name="connsiteX2871" fmla="*/ 11295074 w 12188825"/>
              <a:gd name="connsiteY2871" fmla="*/ 672396 h 6857991"/>
              <a:gd name="connsiteX2872" fmla="*/ 11326228 w 12188825"/>
              <a:gd name="connsiteY2872" fmla="*/ 684971 h 6857991"/>
              <a:gd name="connsiteX2873" fmla="*/ 11352606 w 12188825"/>
              <a:gd name="connsiteY2873" fmla="*/ 695764 h 6857991"/>
              <a:gd name="connsiteX2874" fmla="*/ 11405527 w 12188825"/>
              <a:gd name="connsiteY2874" fmla="*/ 722975 h 6857991"/>
              <a:gd name="connsiteX2875" fmla="*/ 11405539 w 12188825"/>
              <a:gd name="connsiteY2875" fmla="*/ 722981 h 6857991"/>
              <a:gd name="connsiteX2876" fmla="*/ 11420423 w 12188825"/>
              <a:gd name="connsiteY2876" fmla="*/ 731579 h 6857991"/>
              <a:gd name="connsiteX2877" fmla="*/ 11497259 w 12188825"/>
              <a:gd name="connsiteY2877" fmla="*/ 779838 h 6857991"/>
              <a:gd name="connsiteX2878" fmla="*/ 11511610 w 12188825"/>
              <a:gd name="connsiteY2878" fmla="*/ 787894 h 6857991"/>
              <a:gd name="connsiteX2879" fmla="*/ 11525834 w 12188825"/>
              <a:gd name="connsiteY2879" fmla="*/ 795840 h 6857991"/>
              <a:gd name="connsiteX2880" fmla="*/ 11599074 w 12188825"/>
              <a:gd name="connsiteY2880" fmla="*/ 844099 h 6857991"/>
              <a:gd name="connsiteX2881" fmla="*/ 11635943 w 12188825"/>
              <a:gd name="connsiteY2881" fmla="*/ 867849 h 6857991"/>
              <a:gd name="connsiteX2882" fmla="*/ 11685599 w 12188825"/>
              <a:gd name="connsiteY2882" fmla="*/ 900816 h 6857991"/>
              <a:gd name="connsiteX2883" fmla="*/ 11730177 w 12188825"/>
              <a:gd name="connsiteY2883" fmla="*/ 930459 h 6857991"/>
              <a:gd name="connsiteX2884" fmla="*/ 11802694 w 12188825"/>
              <a:gd name="connsiteY2884" fmla="*/ 977196 h 6857991"/>
              <a:gd name="connsiteX2885" fmla="*/ 11824665 w 12188825"/>
              <a:gd name="connsiteY2885" fmla="*/ 970210 h 6857991"/>
              <a:gd name="connsiteX2886" fmla="*/ 11857431 w 12188825"/>
              <a:gd name="connsiteY2886" fmla="*/ 965765 h 6857991"/>
              <a:gd name="connsiteX2887" fmla="*/ 11857431 w 12188825"/>
              <a:gd name="connsiteY2887" fmla="*/ 965384 h 6857991"/>
              <a:gd name="connsiteX2888" fmla="*/ 11862637 w 12188825"/>
              <a:gd name="connsiteY2888" fmla="*/ 992817 h 6857991"/>
              <a:gd name="connsiteX2889" fmla="*/ 11814759 w 12188825"/>
              <a:gd name="connsiteY2889" fmla="*/ 1085401 h 6857991"/>
              <a:gd name="connsiteX2890" fmla="*/ 11773737 w 12188825"/>
              <a:gd name="connsiteY2890" fmla="*/ 1111563 h 6857991"/>
              <a:gd name="connsiteX2891" fmla="*/ 11762816 w 12188825"/>
              <a:gd name="connsiteY2891" fmla="*/ 1098990 h 6857991"/>
              <a:gd name="connsiteX2892" fmla="*/ 11763984 w 12188825"/>
              <a:gd name="connsiteY2892" fmla="*/ 1092519 h 6857991"/>
              <a:gd name="connsiteX2893" fmla="*/ 11780342 w 12188825"/>
              <a:gd name="connsiteY2893" fmla="*/ 1043109 h 6857991"/>
              <a:gd name="connsiteX2894" fmla="*/ 11774246 w 12188825"/>
              <a:gd name="connsiteY2894" fmla="*/ 1018978 h 6857991"/>
              <a:gd name="connsiteX2895" fmla="*/ 11706300 w 12188825"/>
              <a:gd name="connsiteY2895" fmla="*/ 973512 h 6857991"/>
              <a:gd name="connsiteX2896" fmla="*/ 11666753 w 12188825"/>
              <a:gd name="connsiteY2896" fmla="*/ 945790 h 6857991"/>
              <a:gd name="connsiteX2897" fmla="*/ 11666728 w 12188825"/>
              <a:gd name="connsiteY2897" fmla="*/ 945775 h 6857991"/>
              <a:gd name="connsiteX2898" fmla="*/ 11666715 w 12188825"/>
              <a:gd name="connsiteY2898" fmla="*/ 945765 h 6857991"/>
              <a:gd name="connsiteX2899" fmla="*/ 11643562 w 12188825"/>
              <a:gd name="connsiteY2899" fmla="*/ 929825 h 6857991"/>
              <a:gd name="connsiteX2900" fmla="*/ 11615166 w 12188825"/>
              <a:gd name="connsiteY2900" fmla="*/ 912708 h 6857991"/>
              <a:gd name="connsiteX2901" fmla="*/ 11594541 w 12188825"/>
              <a:gd name="connsiteY2901" fmla="*/ 900742 h 6857991"/>
              <a:gd name="connsiteX2902" fmla="*/ 11584279 w 12188825"/>
              <a:gd name="connsiteY2902" fmla="*/ 892514 h 6857991"/>
              <a:gd name="connsiteX2903" fmla="*/ 11573459 w 12188825"/>
              <a:gd name="connsiteY2903" fmla="*/ 883979 h 6857991"/>
              <a:gd name="connsiteX2904" fmla="*/ 11469192 w 12188825"/>
              <a:gd name="connsiteY2904" fmla="*/ 818827 h 6857991"/>
              <a:gd name="connsiteX2905" fmla="*/ 11436578 w 12188825"/>
              <a:gd name="connsiteY2905" fmla="*/ 797380 h 6857991"/>
              <a:gd name="connsiteX2906" fmla="*/ 11378513 w 12188825"/>
              <a:gd name="connsiteY2906" fmla="*/ 760280 h 6857991"/>
              <a:gd name="connsiteX2907" fmla="*/ 11370170 w 12188825"/>
              <a:gd name="connsiteY2907" fmla="*/ 755360 h 6857991"/>
              <a:gd name="connsiteX2908" fmla="*/ 11337747 w 12188825"/>
              <a:gd name="connsiteY2908" fmla="*/ 738055 h 6857991"/>
              <a:gd name="connsiteX2909" fmla="*/ 11308588 w 12188825"/>
              <a:gd name="connsiteY2909" fmla="*/ 724976 h 6857991"/>
              <a:gd name="connsiteX2910" fmla="*/ 11280597 w 12188825"/>
              <a:gd name="connsiteY2910" fmla="*/ 712401 h 6857991"/>
              <a:gd name="connsiteX2911" fmla="*/ 11263706 w 12188825"/>
              <a:gd name="connsiteY2911" fmla="*/ 688017 h 6857991"/>
              <a:gd name="connsiteX2912" fmla="*/ 11295074 w 12188825"/>
              <a:gd name="connsiteY2912" fmla="*/ 672396 h 6857991"/>
              <a:gd name="connsiteX2913" fmla="*/ 1579510 w 12188825"/>
              <a:gd name="connsiteY2913" fmla="*/ 581718 h 6857991"/>
              <a:gd name="connsiteX2914" fmla="*/ 1592679 w 12188825"/>
              <a:gd name="connsiteY2914" fmla="*/ 583235 h 6857991"/>
              <a:gd name="connsiteX2915" fmla="*/ 1596477 w 12188825"/>
              <a:gd name="connsiteY2915" fmla="*/ 600382 h 6857991"/>
              <a:gd name="connsiteX2916" fmla="*/ 1595600 w 12188825"/>
              <a:gd name="connsiteY2916" fmla="*/ 602352 h 6857991"/>
              <a:gd name="connsiteX2917" fmla="*/ 1588272 w 12188825"/>
              <a:gd name="connsiteY2917" fmla="*/ 619674 h 6857991"/>
              <a:gd name="connsiteX2918" fmla="*/ 1577376 w 12188825"/>
              <a:gd name="connsiteY2918" fmla="*/ 628935 h 6857991"/>
              <a:gd name="connsiteX2919" fmla="*/ 1562974 w 12188825"/>
              <a:gd name="connsiteY2919" fmla="*/ 620354 h 6857991"/>
              <a:gd name="connsiteX2920" fmla="*/ 1570835 w 12188825"/>
              <a:gd name="connsiteY2920" fmla="*/ 590149 h 6857991"/>
              <a:gd name="connsiteX2921" fmla="*/ 1579510 w 12188825"/>
              <a:gd name="connsiteY2921" fmla="*/ 581718 h 6857991"/>
              <a:gd name="connsiteX2922" fmla="*/ 7871574 w 12188825"/>
              <a:gd name="connsiteY2922" fmla="*/ 562390 h 6857991"/>
              <a:gd name="connsiteX2923" fmla="*/ 7908252 w 12188825"/>
              <a:gd name="connsiteY2923" fmla="*/ 612311 h 6857991"/>
              <a:gd name="connsiteX2924" fmla="*/ 7896009 w 12188825"/>
              <a:gd name="connsiteY2924" fmla="*/ 631426 h 6857991"/>
              <a:gd name="connsiteX2925" fmla="*/ 7893863 w 12188825"/>
              <a:gd name="connsiteY2925" fmla="*/ 631557 h 6857991"/>
              <a:gd name="connsiteX2926" fmla="*/ 7886357 w 12188825"/>
              <a:gd name="connsiteY2926" fmla="*/ 630848 h 6857991"/>
              <a:gd name="connsiteX2927" fmla="*/ 7846009 w 12188825"/>
              <a:gd name="connsiteY2927" fmla="*/ 579670 h 6857991"/>
              <a:gd name="connsiteX2928" fmla="*/ 7853070 w 12188825"/>
              <a:gd name="connsiteY2928" fmla="*/ 562596 h 6857991"/>
              <a:gd name="connsiteX2929" fmla="*/ 7853096 w 12188825"/>
              <a:gd name="connsiteY2929" fmla="*/ 562676 h 6857991"/>
              <a:gd name="connsiteX2930" fmla="*/ 7871574 w 12188825"/>
              <a:gd name="connsiteY2930" fmla="*/ 562390 h 6857991"/>
              <a:gd name="connsiteX2931" fmla="*/ 1534922 w 12188825"/>
              <a:gd name="connsiteY2931" fmla="*/ 550145 h 6857991"/>
              <a:gd name="connsiteX2932" fmla="*/ 1542529 w 12188825"/>
              <a:gd name="connsiteY2932" fmla="*/ 562365 h 6857991"/>
              <a:gd name="connsiteX2933" fmla="*/ 1542199 w 12188825"/>
              <a:gd name="connsiteY2933" fmla="*/ 564737 h 6857991"/>
              <a:gd name="connsiteX2934" fmla="*/ 1541069 w 12188825"/>
              <a:gd name="connsiteY2934" fmla="*/ 578227 h 6857991"/>
              <a:gd name="connsiteX2935" fmla="*/ 1535176 w 12188825"/>
              <a:gd name="connsiteY2935" fmla="*/ 613880 h 6857991"/>
              <a:gd name="connsiteX2936" fmla="*/ 1534782 w 12188825"/>
              <a:gd name="connsiteY2936" fmla="*/ 614427 h 6857991"/>
              <a:gd name="connsiteX2937" fmla="*/ 1525549 w 12188825"/>
              <a:gd name="connsiteY2937" fmla="*/ 618891 h 6857991"/>
              <a:gd name="connsiteX2938" fmla="*/ 1515033 w 12188825"/>
              <a:gd name="connsiteY2938" fmla="*/ 607125 h 6857991"/>
              <a:gd name="connsiteX2939" fmla="*/ 1515199 w 12188825"/>
              <a:gd name="connsiteY2939" fmla="*/ 607078 h 6857991"/>
              <a:gd name="connsiteX2940" fmla="*/ 1516113 w 12188825"/>
              <a:gd name="connsiteY2940" fmla="*/ 575592 h 6857991"/>
              <a:gd name="connsiteX2941" fmla="*/ 1517243 w 12188825"/>
              <a:gd name="connsiteY2941" fmla="*/ 562536 h 6857991"/>
              <a:gd name="connsiteX2942" fmla="*/ 1534922 w 12188825"/>
              <a:gd name="connsiteY2942" fmla="*/ 550145 h 6857991"/>
              <a:gd name="connsiteX2943" fmla="*/ 976258 w 12188825"/>
              <a:gd name="connsiteY2943" fmla="*/ 546432 h 6857991"/>
              <a:gd name="connsiteX2944" fmla="*/ 995698 w 12188825"/>
              <a:gd name="connsiteY2944" fmla="*/ 553296 h 6857991"/>
              <a:gd name="connsiteX2945" fmla="*/ 1002168 w 12188825"/>
              <a:gd name="connsiteY2945" fmla="*/ 555033 h 6857991"/>
              <a:gd name="connsiteX2946" fmla="*/ 1021703 w 12188825"/>
              <a:gd name="connsiteY2946" fmla="*/ 559028 h 6857991"/>
              <a:gd name="connsiteX2947" fmla="*/ 1065950 w 12188825"/>
              <a:gd name="connsiteY2947" fmla="*/ 565146 h 6857991"/>
              <a:gd name="connsiteX2948" fmla="*/ 1091984 w 12188825"/>
              <a:gd name="connsiteY2948" fmla="*/ 571441 h 6857991"/>
              <a:gd name="connsiteX2949" fmla="*/ 1144664 w 12188825"/>
              <a:gd name="connsiteY2949" fmla="*/ 586993 h 6857991"/>
              <a:gd name="connsiteX2950" fmla="*/ 1164407 w 12188825"/>
              <a:gd name="connsiteY2950" fmla="*/ 600223 h 6857991"/>
              <a:gd name="connsiteX2951" fmla="*/ 1167033 w 12188825"/>
              <a:gd name="connsiteY2951" fmla="*/ 602356 h 6857991"/>
              <a:gd name="connsiteX2952" fmla="*/ 1169878 w 12188825"/>
              <a:gd name="connsiteY2952" fmla="*/ 614981 h 6857991"/>
              <a:gd name="connsiteX2953" fmla="*/ 1162930 w 12188825"/>
              <a:gd name="connsiteY2953" fmla="*/ 622014 h 6857991"/>
              <a:gd name="connsiteX2954" fmla="*/ 1148767 w 12188825"/>
              <a:gd name="connsiteY2954" fmla="*/ 626716 h 6857991"/>
              <a:gd name="connsiteX2955" fmla="*/ 1117122 w 12188825"/>
              <a:gd name="connsiteY2955" fmla="*/ 615250 h 6857991"/>
              <a:gd name="connsiteX2956" fmla="*/ 1058984 w 12188825"/>
              <a:gd name="connsiteY2956" fmla="*/ 601653 h 6857991"/>
              <a:gd name="connsiteX2957" fmla="*/ 1009076 w 12188825"/>
              <a:gd name="connsiteY2957" fmla="*/ 589125 h 6857991"/>
              <a:gd name="connsiteX2958" fmla="*/ 1001700 w 12188825"/>
              <a:gd name="connsiteY2958" fmla="*/ 587686 h 6857991"/>
              <a:gd name="connsiteX2959" fmla="*/ 979989 w 12188825"/>
              <a:gd name="connsiteY2959" fmla="*/ 586455 h 6857991"/>
              <a:gd name="connsiteX2960" fmla="*/ 956942 w 12188825"/>
              <a:gd name="connsiteY2960" fmla="*/ 568987 h 6857991"/>
              <a:gd name="connsiteX2961" fmla="*/ 952937 w 12188825"/>
              <a:gd name="connsiteY2961" fmla="*/ 561659 h 6857991"/>
              <a:gd name="connsiteX2962" fmla="*/ 952890 w 12188825"/>
              <a:gd name="connsiteY2962" fmla="*/ 561486 h 6857991"/>
              <a:gd name="connsiteX2963" fmla="*/ 957377 w 12188825"/>
              <a:gd name="connsiteY2963" fmla="*/ 552292 h 6857991"/>
              <a:gd name="connsiteX2964" fmla="*/ 961100 w 12188825"/>
              <a:gd name="connsiteY2964" fmla="*/ 549506 h 6857991"/>
              <a:gd name="connsiteX2965" fmla="*/ 976258 w 12188825"/>
              <a:gd name="connsiteY2965" fmla="*/ 546432 h 6857991"/>
              <a:gd name="connsiteX2966" fmla="*/ 11128846 w 12188825"/>
              <a:gd name="connsiteY2966" fmla="*/ 470183 h 6857991"/>
              <a:gd name="connsiteX2967" fmla="*/ 11155603 w 12188825"/>
              <a:gd name="connsiteY2967" fmla="*/ 471702 h 6857991"/>
              <a:gd name="connsiteX2968" fmla="*/ 11156010 w 12188825"/>
              <a:gd name="connsiteY2968" fmla="*/ 471739 h 6857991"/>
              <a:gd name="connsiteX2969" fmla="*/ 11189157 w 12188825"/>
              <a:gd name="connsiteY2969" fmla="*/ 499551 h 6857991"/>
              <a:gd name="connsiteX2970" fmla="*/ 11192700 w 12188825"/>
              <a:gd name="connsiteY2970" fmla="*/ 506503 h 6857991"/>
              <a:gd name="connsiteX2971" fmla="*/ 11198428 w 12188825"/>
              <a:gd name="connsiteY2971" fmla="*/ 529015 h 6857991"/>
              <a:gd name="connsiteX2972" fmla="*/ 11197475 w 12188825"/>
              <a:gd name="connsiteY2972" fmla="*/ 533950 h 6857991"/>
              <a:gd name="connsiteX2973" fmla="*/ 11185600 w 12188825"/>
              <a:gd name="connsiteY2973" fmla="*/ 550478 h 6857991"/>
              <a:gd name="connsiteX2974" fmla="*/ 11159947 w 12188825"/>
              <a:gd name="connsiteY2974" fmla="*/ 534984 h 6857991"/>
              <a:gd name="connsiteX2975" fmla="*/ 11140516 w 12188825"/>
              <a:gd name="connsiteY2975" fmla="*/ 515807 h 6857991"/>
              <a:gd name="connsiteX2976" fmla="*/ 11109782 w 12188825"/>
              <a:gd name="connsiteY2976" fmla="*/ 521776 h 6857991"/>
              <a:gd name="connsiteX2977" fmla="*/ 11078667 w 12188825"/>
              <a:gd name="connsiteY2977" fmla="*/ 545525 h 6857991"/>
              <a:gd name="connsiteX2978" fmla="*/ 11077523 w 12188825"/>
              <a:gd name="connsiteY2978" fmla="*/ 570671 h 6857991"/>
              <a:gd name="connsiteX2979" fmla="*/ 11116894 w 12188825"/>
              <a:gd name="connsiteY2979" fmla="*/ 594166 h 6857991"/>
              <a:gd name="connsiteX2980" fmla="*/ 11149888 w 12188825"/>
              <a:gd name="connsiteY2980" fmla="*/ 605851 h 6857991"/>
              <a:gd name="connsiteX2981" fmla="*/ 11154739 w 12188825"/>
              <a:gd name="connsiteY2981" fmla="*/ 610041 h 6857991"/>
              <a:gd name="connsiteX2982" fmla="*/ 11150422 w 12188825"/>
              <a:gd name="connsiteY2982" fmla="*/ 626932 h 6857991"/>
              <a:gd name="connsiteX2983" fmla="*/ 11141798 w 12188825"/>
              <a:gd name="connsiteY2983" fmla="*/ 631741 h 6857991"/>
              <a:gd name="connsiteX2984" fmla="*/ 11096066 w 12188825"/>
              <a:gd name="connsiteY2984" fmla="*/ 638870 h 6857991"/>
              <a:gd name="connsiteX2985" fmla="*/ 11096066 w 12188825"/>
              <a:gd name="connsiteY2985" fmla="*/ 638997 h 6857991"/>
              <a:gd name="connsiteX2986" fmla="*/ 11079200 w 12188825"/>
              <a:gd name="connsiteY2986" fmla="*/ 630797 h 6857991"/>
              <a:gd name="connsiteX2987" fmla="*/ 11044758 w 12188825"/>
              <a:gd name="connsiteY2987" fmla="*/ 611184 h 6857991"/>
              <a:gd name="connsiteX2988" fmla="*/ 11030153 w 12188825"/>
              <a:gd name="connsiteY2988" fmla="*/ 540318 h 6857991"/>
              <a:gd name="connsiteX2989" fmla="*/ 11032782 w 12188825"/>
              <a:gd name="connsiteY2989" fmla="*/ 528941 h 6857991"/>
              <a:gd name="connsiteX2990" fmla="*/ 11032820 w 12188825"/>
              <a:gd name="connsiteY2990" fmla="*/ 528634 h 6857991"/>
              <a:gd name="connsiteX2991" fmla="*/ 11049075 w 12188825"/>
              <a:gd name="connsiteY2991" fmla="*/ 506536 h 6857991"/>
              <a:gd name="connsiteX2992" fmla="*/ 11092383 w 12188825"/>
              <a:gd name="connsiteY2992" fmla="*/ 477580 h 6857991"/>
              <a:gd name="connsiteX2993" fmla="*/ 11101425 w 12188825"/>
              <a:gd name="connsiteY2993" fmla="*/ 473513 h 6857991"/>
              <a:gd name="connsiteX2994" fmla="*/ 11101908 w 12188825"/>
              <a:gd name="connsiteY2994" fmla="*/ 473389 h 6857991"/>
              <a:gd name="connsiteX2995" fmla="*/ 11128846 w 12188825"/>
              <a:gd name="connsiteY2995" fmla="*/ 470183 h 6857991"/>
              <a:gd name="connsiteX2996" fmla="*/ 7789719 w 12188825"/>
              <a:gd name="connsiteY2996" fmla="*/ 439329 h 6857991"/>
              <a:gd name="connsiteX2997" fmla="*/ 7803108 w 12188825"/>
              <a:gd name="connsiteY2997" fmla="*/ 450442 h 6857991"/>
              <a:gd name="connsiteX2998" fmla="*/ 7826082 w 12188825"/>
              <a:gd name="connsiteY2998" fmla="*/ 491976 h 6857991"/>
              <a:gd name="connsiteX2999" fmla="*/ 7820050 w 12188825"/>
              <a:gd name="connsiteY2999" fmla="*/ 513082 h 6857991"/>
              <a:gd name="connsiteX3000" fmla="*/ 7798307 w 12188825"/>
              <a:gd name="connsiteY3000" fmla="*/ 510066 h 6857991"/>
              <a:gd name="connsiteX3001" fmla="*/ 7771091 w 12188825"/>
              <a:gd name="connsiteY3001" fmla="*/ 468144 h 6857991"/>
              <a:gd name="connsiteX3002" fmla="*/ 7771066 w 12188825"/>
              <a:gd name="connsiteY3002" fmla="*/ 468082 h 6857991"/>
              <a:gd name="connsiteX3003" fmla="*/ 7776387 w 12188825"/>
              <a:gd name="connsiteY3003" fmla="*/ 441601 h 6857991"/>
              <a:gd name="connsiteX3004" fmla="*/ 7789719 w 12188825"/>
              <a:gd name="connsiteY3004" fmla="*/ 439329 h 6857991"/>
              <a:gd name="connsiteX3005" fmla="*/ 7713700 w 12188825"/>
              <a:gd name="connsiteY3005" fmla="*/ 313627 h 6857991"/>
              <a:gd name="connsiteX3006" fmla="*/ 7713699 w 12188825"/>
              <a:gd name="connsiteY3006" fmla="*/ 313629 h 6857991"/>
              <a:gd name="connsiteX3007" fmla="*/ 7713611 w 12188825"/>
              <a:gd name="connsiteY3007" fmla="*/ 313645 h 6857991"/>
              <a:gd name="connsiteX3008" fmla="*/ 7725215 w 12188825"/>
              <a:gd name="connsiteY3008" fmla="*/ 311553 h 6857991"/>
              <a:gd name="connsiteX3009" fmla="*/ 7735264 w 12188825"/>
              <a:gd name="connsiteY3009" fmla="*/ 317445 h 6857991"/>
              <a:gd name="connsiteX3010" fmla="*/ 7756829 w 12188825"/>
              <a:gd name="connsiteY3010" fmla="*/ 359864 h 6857991"/>
              <a:gd name="connsiteX3011" fmla="*/ 7757451 w 12188825"/>
              <a:gd name="connsiteY3011" fmla="*/ 361615 h 6857991"/>
              <a:gd name="connsiteX3012" fmla="*/ 7757515 w 12188825"/>
              <a:gd name="connsiteY3012" fmla="*/ 361891 h 6857991"/>
              <a:gd name="connsiteX3013" fmla="*/ 7757591 w 12188825"/>
              <a:gd name="connsiteY3013" fmla="*/ 362239 h 6857991"/>
              <a:gd name="connsiteX3014" fmla="*/ 7757604 w 12188825"/>
              <a:gd name="connsiteY3014" fmla="*/ 362276 h 6857991"/>
              <a:gd name="connsiteX3015" fmla="*/ 7758671 w 12188825"/>
              <a:gd name="connsiteY3015" fmla="*/ 367309 h 6857991"/>
              <a:gd name="connsiteX3016" fmla="*/ 7750556 w 12188825"/>
              <a:gd name="connsiteY3016" fmla="*/ 387920 h 6857991"/>
              <a:gd name="connsiteX3017" fmla="*/ 7726362 w 12188825"/>
              <a:gd name="connsiteY3017" fmla="*/ 380923 h 6857991"/>
              <a:gd name="connsiteX3018" fmla="*/ 7705128 w 12188825"/>
              <a:gd name="connsiteY3018" fmla="*/ 330084 h 6857991"/>
              <a:gd name="connsiteX3019" fmla="*/ 7713699 w 12188825"/>
              <a:gd name="connsiteY3019" fmla="*/ 313629 h 6857991"/>
              <a:gd name="connsiteX3020" fmla="*/ 10287851 w 12188825"/>
              <a:gd name="connsiteY3020" fmla="*/ 280981 h 6857991"/>
              <a:gd name="connsiteX3021" fmla="*/ 10279596 w 12188825"/>
              <a:gd name="connsiteY3021" fmla="*/ 281489 h 6857991"/>
              <a:gd name="connsiteX3022" fmla="*/ 10280358 w 12188825"/>
              <a:gd name="connsiteY3022" fmla="*/ 289999 h 6857991"/>
              <a:gd name="connsiteX3023" fmla="*/ 10283901 w 12188825"/>
              <a:gd name="connsiteY3023" fmla="*/ 295805 h 6857991"/>
              <a:gd name="connsiteX3024" fmla="*/ 10290010 w 12188825"/>
              <a:gd name="connsiteY3024" fmla="*/ 307143 h 6857991"/>
              <a:gd name="connsiteX3025" fmla="*/ 10334587 w 12188825"/>
              <a:gd name="connsiteY3025" fmla="*/ 426523 h 6857991"/>
              <a:gd name="connsiteX3026" fmla="*/ 10351453 w 12188825"/>
              <a:gd name="connsiteY3026" fmla="*/ 470730 h 6857991"/>
              <a:gd name="connsiteX3027" fmla="*/ 10371036 w 12188825"/>
              <a:gd name="connsiteY3027" fmla="*/ 521392 h 6857991"/>
              <a:gd name="connsiteX3028" fmla="*/ 10404729 w 12188825"/>
              <a:gd name="connsiteY3028" fmla="*/ 607716 h 6857991"/>
              <a:gd name="connsiteX3029" fmla="*/ 10404729 w 12188825"/>
              <a:gd name="connsiteY3029" fmla="*/ 607728 h 6857991"/>
              <a:gd name="connsiteX3030" fmla="*/ 10404742 w 12188825"/>
              <a:gd name="connsiteY3030" fmla="*/ 607741 h 6857991"/>
              <a:gd name="connsiteX3031" fmla="*/ 10427297 w 12188825"/>
              <a:gd name="connsiteY3031" fmla="*/ 667188 h 6857991"/>
              <a:gd name="connsiteX3032" fmla="*/ 10456735 w 12188825"/>
              <a:gd name="connsiteY3032" fmla="*/ 744851 h 6857991"/>
              <a:gd name="connsiteX3033" fmla="*/ 10456748 w 12188825"/>
              <a:gd name="connsiteY3033" fmla="*/ 744882 h 6857991"/>
              <a:gd name="connsiteX3034" fmla="*/ 10476827 w 12188825"/>
              <a:gd name="connsiteY3034" fmla="*/ 798633 h 6857991"/>
              <a:gd name="connsiteX3035" fmla="*/ 10488943 w 12188825"/>
              <a:gd name="connsiteY3035" fmla="*/ 827845 h 6857991"/>
              <a:gd name="connsiteX3036" fmla="*/ 10507053 w 12188825"/>
              <a:gd name="connsiteY3036" fmla="*/ 874198 h 6857991"/>
              <a:gd name="connsiteX3037" fmla="*/ 10538295 w 12188825"/>
              <a:gd name="connsiteY3037" fmla="*/ 953589 h 6857991"/>
              <a:gd name="connsiteX3038" fmla="*/ 10543502 w 12188825"/>
              <a:gd name="connsiteY3038" fmla="*/ 965510 h 6857991"/>
              <a:gd name="connsiteX3039" fmla="*/ 10581284 w 12188825"/>
              <a:gd name="connsiteY3039" fmla="*/ 1060065 h 6857991"/>
              <a:gd name="connsiteX3040" fmla="*/ 10611066 w 12188825"/>
              <a:gd name="connsiteY3040" fmla="*/ 1135692 h 6857991"/>
              <a:gd name="connsiteX3041" fmla="*/ 10623715 w 12188825"/>
              <a:gd name="connsiteY3041" fmla="*/ 1165757 h 6857991"/>
              <a:gd name="connsiteX3042" fmla="*/ 10659199 w 12188825"/>
              <a:gd name="connsiteY3042" fmla="*/ 1254946 h 6857991"/>
              <a:gd name="connsiteX3043" fmla="*/ 10698010 w 12188825"/>
              <a:gd name="connsiteY3043" fmla="*/ 1349718 h 6857991"/>
              <a:gd name="connsiteX3044" fmla="*/ 10698023 w 12188825"/>
              <a:gd name="connsiteY3044" fmla="*/ 1349744 h 6857991"/>
              <a:gd name="connsiteX3045" fmla="*/ 10711777 w 12188825"/>
              <a:gd name="connsiteY3045" fmla="*/ 1381062 h 6857991"/>
              <a:gd name="connsiteX3046" fmla="*/ 10746194 w 12188825"/>
              <a:gd name="connsiteY3046" fmla="*/ 1468565 h 6857991"/>
              <a:gd name="connsiteX3047" fmla="*/ 10760481 w 12188825"/>
              <a:gd name="connsiteY3047" fmla="*/ 1505014 h 6857991"/>
              <a:gd name="connsiteX3048" fmla="*/ 10773372 w 12188825"/>
              <a:gd name="connsiteY3048" fmla="*/ 1537653 h 6857991"/>
              <a:gd name="connsiteX3049" fmla="*/ 10773842 w 12188825"/>
              <a:gd name="connsiteY3049" fmla="*/ 1538948 h 6857991"/>
              <a:gd name="connsiteX3050" fmla="*/ 10786199 w 12188825"/>
              <a:gd name="connsiteY3050" fmla="*/ 1544892 h 6857991"/>
              <a:gd name="connsiteX3051" fmla="*/ 10876534 w 12188825"/>
              <a:gd name="connsiteY3051" fmla="*/ 1504722 h 6857991"/>
              <a:gd name="connsiteX3052" fmla="*/ 10902403 w 12188825"/>
              <a:gd name="connsiteY3052" fmla="*/ 1494092 h 6857991"/>
              <a:gd name="connsiteX3053" fmla="*/ 10931004 w 12188825"/>
              <a:gd name="connsiteY3053" fmla="*/ 1482357 h 6857991"/>
              <a:gd name="connsiteX3054" fmla="*/ 10991685 w 12188825"/>
              <a:gd name="connsiteY3054" fmla="*/ 1457008 h 6857991"/>
              <a:gd name="connsiteX3055" fmla="*/ 11058157 w 12188825"/>
              <a:gd name="connsiteY3055" fmla="*/ 1427328 h 6857991"/>
              <a:gd name="connsiteX3056" fmla="*/ 11058233 w 12188825"/>
              <a:gd name="connsiteY3056" fmla="*/ 1427302 h 6857991"/>
              <a:gd name="connsiteX3057" fmla="*/ 11058258 w 12188825"/>
              <a:gd name="connsiteY3057" fmla="*/ 1427290 h 6857991"/>
              <a:gd name="connsiteX3058" fmla="*/ 11165294 w 12188825"/>
              <a:gd name="connsiteY3058" fmla="*/ 1380173 h 6857991"/>
              <a:gd name="connsiteX3059" fmla="*/ 11232667 w 12188825"/>
              <a:gd name="connsiteY3059" fmla="*/ 1351306 h 6857991"/>
              <a:gd name="connsiteX3060" fmla="*/ 11315408 w 12188825"/>
              <a:gd name="connsiteY3060" fmla="*/ 1316038 h 6857991"/>
              <a:gd name="connsiteX3061" fmla="*/ 11424780 w 12188825"/>
              <a:gd name="connsiteY3061" fmla="*/ 1266208 h 6857991"/>
              <a:gd name="connsiteX3062" fmla="*/ 11470348 w 12188825"/>
              <a:gd name="connsiteY3062" fmla="*/ 1244660 h 6857991"/>
              <a:gd name="connsiteX3063" fmla="*/ 11470221 w 12188825"/>
              <a:gd name="connsiteY3063" fmla="*/ 1244660 h 6857991"/>
              <a:gd name="connsiteX3064" fmla="*/ 11497805 w 12188825"/>
              <a:gd name="connsiteY3064" fmla="*/ 1231730 h 6857991"/>
              <a:gd name="connsiteX3065" fmla="*/ 11497856 w 12188825"/>
              <a:gd name="connsiteY3065" fmla="*/ 1231712 h 6857991"/>
              <a:gd name="connsiteX3066" fmla="*/ 11497894 w 12188825"/>
              <a:gd name="connsiteY3066" fmla="*/ 1231692 h 6857991"/>
              <a:gd name="connsiteX3067" fmla="*/ 11544389 w 12188825"/>
              <a:gd name="connsiteY3067" fmla="*/ 1209987 h 6857991"/>
              <a:gd name="connsiteX3068" fmla="*/ 11568176 w 12188825"/>
              <a:gd name="connsiteY3068" fmla="*/ 1199256 h 6857991"/>
              <a:gd name="connsiteX3069" fmla="*/ 11648148 w 12188825"/>
              <a:gd name="connsiteY3069" fmla="*/ 1159187 h 6857991"/>
              <a:gd name="connsiteX3070" fmla="*/ 11648732 w 12188825"/>
              <a:gd name="connsiteY3070" fmla="*/ 1158819 h 6857991"/>
              <a:gd name="connsiteX3071" fmla="*/ 11667833 w 12188825"/>
              <a:gd name="connsiteY3071" fmla="*/ 1153345 h 6857991"/>
              <a:gd name="connsiteX3072" fmla="*/ 11677739 w 12188825"/>
              <a:gd name="connsiteY3072" fmla="*/ 1147503 h 6857991"/>
              <a:gd name="connsiteX3073" fmla="*/ 11677459 w 12188825"/>
              <a:gd name="connsiteY3073" fmla="*/ 1146759 h 6857991"/>
              <a:gd name="connsiteX3074" fmla="*/ 11675961 w 12188825"/>
              <a:gd name="connsiteY3074" fmla="*/ 1144328 h 6857991"/>
              <a:gd name="connsiteX3075" fmla="*/ 11645278 w 12188825"/>
              <a:gd name="connsiteY3075" fmla="*/ 1125891 h 6857991"/>
              <a:gd name="connsiteX3076" fmla="*/ 11626812 w 12188825"/>
              <a:gd name="connsiteY3076" fmla="*/ 1113723 h 6857991"/>
              <a:gd name="connsiteX3077" fmla="*/ 11596459 w 12188825"/>
              <a:gd name="connsiteY3077" fmla="*/ 1097948 h 6857991"/>
              <a:gd name="connsiteX3078" fmla="*/ 11576774 w 12188825"/>
              <a:gd name="connsiteY3078" fmla="*/ 1088067 h 6857991"/>
              <a:gd name="connsiteX3079" fmla="*/ 11556530 w 12188825"/>
              <a:gd name="connsiteY3079" fmla="*/ 1074162 h 6857991"/>
              <a:gd name="connsiteX3080" fmla="*/ 11527244 w 12188825"/>
              <a:gd name="connsiteY3080" fmla="*/ 1056190 h 6857991"/>
              <a:gd name="connsiteX3081" fmla="*/ 11458283 w 12188825"/>
              <a:gd name="connsiteY3081" fmla="*/ 1009960 h 6857991"/>
              <a:gd name="connsiteX3082" fmla="*/ 11446980 w 12188825"/>
              <a:gd name="connsiteY3082" fmla="*/ 1006277 h 6857991"/>
              <a:gd name="connsiteX3083" fmla="*/ 11435803 w 12188825"/>
              <a:gd name="connsiteY3083" fmla="*/ 1002086 h 6857991"/>
              <a:gd name="connsiteX3084" fmla="*/ 11377752 w 12188825"/>
              <a:gd name="connsiteY3084" fmla="*/ 966230 h 6857991"/>
              <a:gd name="connsiteX3085" fmla="*/ 11352873 w 12188825"/>
              <a:gd name="connsiteY3085" fmla="*/ 953954 h 6857991"/>
              <a:gd name="connsiteX3086" fmla="*/ 11329187 w 12188825"/>
              <a:gd name="connsiteY3086" fmla="*/ 937888 h 6857991"/>
              <a:gd name="connsiteX3087" fmla="*/ 11294707 w 12188825"/>
              <a:gd name="connsiteY3087" fmla="*/ 916871 h 6857991"/>
              <a:gd name="connsiteX3088" fmla="*/ 11293234 w 12188825"/>
              <a:gd name="connsiteY3088" fmla="*/ 915033 h 6857991"/>
              <a:gd name="connsiteX3089" fmla="*/ 11293107 w 12188825"/>
              <a:gd name="connsiteY3089" fmla="*/ 914799 h 6857991"/>
              <a:gd name="connsiteX3090" fmla="*/ 11292928 w 12188825"/>
              <a:gd name="connsiteY3090" fmla="*/ 914457 h 6857991"/>
              <a:gd name="connsiteX3091" fmla="*/ 11255464 w 12188825"/>
              <a:gd name="connsiteY3091" fmla="*/ 891216 h 6857991"/>
              <a:gd name="connsiteX3092" fmla="*/ 11232603 w 12188825"/>
              <a:gd name="connsiteY3092" fmla="*/ 878008 h 6857991"/>
              <a:gd name="connsiteX3093" fmla="*/ 11222316 w 12188825"/>
              <a:gd name="connsiteY3093" fmla="*/ 869372 h 6857991"/>
              <a:gd name="connsiteX3094" fmla="*/ 11176915 w 12188825"/>
              <a:gd name="connsiteY3094" fmla="*/ 842667 h 6857991"/>
              <a:gd name="connsiteX3095" fmla="*/ 11166183 w 12188825"/>
              <a:gd name="connsiteY3095" fmla="*/ 835082 h 6857991"/>
              <a:gd name="connsiteX3096" fmla="*/ 11118672 w 12188825"/>
              <a:gd name="connsiteY3096" fmla="*/ 807219 h 6857991"/>
              <a:gd name="connsiteX3097" fmla="*/ 11061027 w 12188825"/>
              <a:gd name="connsiteY3097" fmla="*/ 771836 h 6857991"/>
              <a:gd name="connsiteX3098" fmla="*/ 11037138 w 12188825"/>
              <a:gd name="connsiteY3098" fmla="*/ 756756 h 6857991"/>
              <a:gd name="connsiteX3099" fmla="*/ 11015815 w 12188825"/>
              <a:gd name="connsiteY3099" fmla="*/ 743642 h 6857991"/>
              <a:gd name="connsiteX3100" fmla="*/ 11002594 w 12188825"/>
              <a:gd name="connsiteY3100" fmla="*/ 736162 h 6857991"/>
              <a:gd name="connsiteX3101" fmla="*/ 10988764 w 12188825"/>
              <a:gd name="connsiteY3101" fmla="*/ 728021 h 6857991"/>
              <a:gd name="connsiteX3102" fmla="*/ 10911421 w 12188825"/>
              <a:gd name="connsiteY3102" fmla="*/ 678237 h 6857991"/>
              <a:gd name="connsiteX3103" fmla="*/ 10889272 w 12188825"/>
              <a:gd name="connsiteY3103" fmla="*/ 663686 h 6857991"/>
              <a:gd name="connsiteX3104" fmla="*/ 10850461 w 12188825"/>
              <a:gd name="connsiteY3104" fmla="*/ 642804 h 6857991"/>
              <a:gd name="connsiteX3105" fmla="*/ 10841812 w 12188825"/>
              <a:gd name="connsiteY3105" fmla="*/ 634179 h 6857991"/>
              <a:gd name="connsiteX3106" fmla="*/ 10834078 w 12188825"/>
              <a:gd name="connsiteY3106" fmla="*/ 625786 h 6857991"/>
              <a:gd name="connsiteX3107" fmla="*/ 10768927 w 12188825"/>
              <a:gd name="connsiteY3107" fmla="*/ 589845 h 6857991"/>
              <a:gd name="connsiteX3108" fmla="*/ 10752925 w 12188825"/>
              <a:gd name="connsiteY3108" fmla="*/ 579779 h 6857991"/>
              <a:gd name="connsiteX3109" fmla="*/ 10730191 w 12188825"/>
              <a:gd name="connsiteY3109" fmla="*/ 563810 h 6857991"/>
              <a:gd name="connsiteX3110" fmla="*/ 10688003 w 12188825"/>
              <a:gd name="connsiteY3110" fmla="*/ 538051 h 6857991"/>
              <a:gd name="connsiteX3111" fmla="*/ 10681424 w 12188825"/>
              <a:gd name="connsiteY3111" fmla="*/ 535108 h 6857991"/>
              <a:gd name="connsiteX3112" fmla="*/ 10651325 w 12188825"/>
              <a:gd name="connsiteY3112" fmla="*/ 515544 h 6857991"/>
              <a:gd name="connsiteX3113" fmla="*/ 10623003 w 12188825"/>
              <a:gd name="connsiteY3113" fmla="*/ 496881 h 6857991"/>
              <a:gd name="connsiteX3114" fmla="*/ 10619613 w 12188825"/>
              <a:gd name="connsiteY3114" fmla="*/ 492525 h 6857991"/>
              <a:gd name="connsiteX3115" fmla="*/ 10618686 w 12188825"/>
              <a:gd name="connsiteY3115" fmla="*/ 490785 h 6857991"/>
              <a:gd name="connsiteX3116" fmla="*/ 10609415 w 12188825"/>
              <a:gd name="connsiteY3116" fmla="*/ 483292 h 6857991"/>
              <a:gd name="connsiteX3117" fmla="*/ 10563606 w 12188825"/>
              <a:gd name="connsiteY3117" fmla="*/ 458140 h 6857991"/>
              <a:gd name="connsiteX3118" fmla="*/ 10531564 w 12188825"/>
              <a:gd name="connsiteY3118" fmla="*/ 438842 h 6857991"/>
              <a:gd name="connsiteX3119" fmla="*/ 10507776 w 12188825"/>
              <a:gd name="connsiteY3119" fmla="*/ 422398 h 6857991"/>
              <a:gd name="connsiteX3120" fmla="*/ 10470223 w 12188825"/>
              <a:gd name="connsiteY3120" fmla="*/ 400742 h 6857991"/>
              <a:gd name="connsiteX3121" fmla="*/ 10449268 w 12188825"/>
              <a:gd name="connsiteY3121" fmla="*/ 389820 h 6857991"/>
              <a:gd name="connsiteX3122" fmla="*/ 10443286 w 12188825"/>
              <a:gd name="connsiteY3122" fmla="*/ 384088 h 6857991"/>
              <a:gd name="connsiteX3123" fmla="*/ 10402151 w 12188825"/>
              <a:gd name="connsiteY3123" fmla="*/ 358832 h 6857991"/>
              <a:gd name="connsiteX3124" fmla="*/ 10396816 w 12188825"/>
              <a:gd name="connsiteY3124" fmla="*/ 353879 h 6857991"/>
              <a:gd name="connsiteX3125" fmla="*/ 10381882 w 12188825"/>
              <a:gd name="connsiteY3125" fmla="*/ 339690 h 6857991"/>
              <a:gd name="connsiteX3126" fmla="*/ 10375353 w 12188825"/>
              <a:gd name="connsiteY3126" fmla="*/ 335210 h 6857991"/>
              <a:gd name="connsiteX3127" fmla="*/ 10359593 w 12188825"/>
              <a:gd name="connsiteY3127" fmla="*/ 327891 h 6857991"/>
              <a:gd name="connsiteX3128" fmla="*/ 10340937 w 12188825"/>
              <a:gd name="connsiteY3128" fmla="*/ 317303 h 6857991"/>
              <a:gd name="connsiteX3129" fmla="*/ 10313403 w 12188825"/>
              <a:gd name="connsiteY3129" fmla="*/ 298036 h 6857991"/>
              <a:gd name="connsiteX3130" fmla="*/ 10287851 w 12188825"/>
              <a:gd name="connsiteY3130" fmla="*/ 280981 h 6857991"/>
              <a:gd name="connsiteX3131" fmla="*/ 742461 w 12188825"/>
              <a:gd name="connsiteY3131" fmla="*/ 226006 h 6857991"/>
              <a:gd name="connsiteX3132" fmla="*/ 756842 w 12188825"/>
              <a:gd name="connsiteY3132" fmla="*/ 240324 h 6857991"/>
              <a:gd name="connsiteX3133" fmla="*/ 757241 w 12188825"/>
              <a:gd name="connsiteY3133" fmla="*/ 241084 h 6857991"/>
              <a:gd name="connsiteX3134" fmla="*/ 761109 w 12188825"/>
              <a:gd name="connsiteY3134" fmla="*/ 246150 h 6857991"/>
              <a:gd name="connsiteX3135" fmla="*/ 807749 w 12188825"/>
              <a:gd name="connsiteY3135" fmla="*/ 290383 h 6857991"/>
              <a:gd name="connsiteX3136" fmla="*/ 819771 w 12188825"/>
              <a:gd name="connsiteY3136" fmla="*/ 304373 h 6857991"/>
              <a:gd name="connsiteX3137" fmla="*/ 857994 w 12188825"/>
              <a:gd name="connsiteY3137" fmla="*/ 370616 h 6857991"/>
              <a:gd name="connsiteX3138" fmla="*/ 849901 w 12188825"/>
              <a:gd name="connsiteY3138" fmla="*/ 386693 h 6857991"/>
              <a:gd name="connsiteX3139" fmla="*/ 845463 w 12188825"/>
              <a:gd name="connsiteY3139" fmla="*/ 389340 h 6857991"/>
              <a:gd name="connsiteX3140" fmla="*/ 828902 w 12188825"/>
              <a:gd name="connsiteY3140" fmla="*/ 385526 h 6857991"/>
              <a:gd name="connsiteX3141" fmla="*/ 825887 w 12188825"/>
              <a:gd name="connsiteY3141" fmla="*/ 382073 h 6857991"/>
              <a:gd name="connsiteX3142" fmla="*/ 810823 w 12188825"/>
              <a:gd name="connsiteY3142" fmla="*/ 357101 h 6857991"/>
              <a:gd name="connsiteX3143" fmla="*/ 798459 w 12188825"/>
              <a:gd name="connsiteY3143" fmla="*/ 339354 h 6857991"/>
              <a:gd name="connsiteX3144" fmla="*/ 794743 w 12188825"/>
              <a:gd name="connsiteY3144" fmla="*/ 335394 h 6857991"/>
              <a:gd name="connsiteX3145" fmla="*/ 787539 w 12188825"/>
              <a:gd name="connsiteY3145" fmla="*/ 328381 h 6857991"/>
              <a:gd name="connsiteX3146" fmla="*/ 771851 w 12188825"/>
              <a:gd name="connsiteY3146" fmla="*/ 304640 h 6857991"/>
              <a:gd name="connsiteX3147" fmla="*/ 763254 w 12188825"/>
              <a:gd name="connsiteY3147" fmla="*/ 298612 h 6857991"/>
              <a:gd name="connsiteX3148" fmla="*/ 753328 w 12188825"/>
              <a:gd name="connsiteY3148" fmla="*/ 293543 h 6857991"/>
              <a:gd name="connsiteX3149" fmla="*/ 749006 w 12188825"/>
              <a:gd name="connsiteY3149" fmla="*/ 323681 h 6857991"/>
              <a:gd name="connsiteX3150" fmla="*/ 738922 w 12188825"/>
              <a:gd name="connsiteY3150" fmla="*/ 386061 h 6857991"/>
              <a:gd name="connsiteX3151" fmla="*/ 733953 w 12188825"/>
              <a:gd name="connsiteY3151" fmla="*/ 415070 h 6857991"/>
              <a:gd name="connsiteX3152" fmla="*/ 728983 w 12188825"/>
              <a:gd name="connsiteY3152" fmla="*/ 444079 h 6857991"/>
              <a:gd name="connsiteX3153" fmla="*/ 728098 w 12188825"/>
              <a:gd name="connsiteY3153" fmla="*/ 448864 h 6857991"/>
              <a:gd name="connsiteX3154" fmla="*/ 722995 w 12188825"/>
              <a:gd name="connsiteY3154" fmla="*/ 465690 h 6857991"/>
              <a:gd name="connsiteX3155" fmla="*/ 720590 w 12188825"/>
              <a:gd name="connsiteY3155" fmla="*/ 497693 h 6857991"/>
              <a:gd name="connsiteX3156" fmla="*/ 721389 w 12188825"/>
              <a:gd name="connsiteY3156" fmla="*/ 502860 h 6857991"/>
              <a:gd name="connsiteX3157" fmla="*/ 730149 w 12188825"/>
              <a:gd name="connsiteY3157" fmla="*/ 512590 h 6857991"/>
              <a:gd name="connsiteX3158" fmla="*/ 749477 w 12188825"/>
              <a:gd name="connsiteY3158" fmla="*/ 517818 h 6857991"/>
              <a:gd name="connsiteX3159" fmla="*/ 844687 w 12188825"/>
              <a:gd name="connsiteY3159" fmla="*/ 538640 h 6857991"/>
              <a:gd name="connsiteX3160" fmla="*/ 856290 w 12188825"/>
              <a:gd name="connsiteY3160" fmla="*/ 546487 h 6857991"/>
              <a:gd name="connsiteX3161" fmla="*/ 852721 w 12188825"/>
              <a:gd name="connsiteY3161" fmla="*/ 559820 h 6857991"/>
              <a:gd name="connsiteX3162" fmla="*/ 802222 w 12188825"/>
              <a:gd name="connsiteY3162" fmla="*/ 569152 h 6857991"/>
              <a:gd name="connsiteX3163" fmla="*/ 800865 w 12188825"/>
              <a:gd name="connsiteY3163" fmla="*/ 568738 h 6857991"/>
              <a:gd name="connsiteX3164" fmla="*/ 781714 w 12188825"/>
              <a:gd name="connsiteY3164" fmla="*/ 568633 h 6857991"/>
              <a:gd name="connsiteX3165" fmla="*/ 773256 w 12188825"/>
              <a:gd name="connsiteY3165" fmla="*/ 568308 h 6857991"/>
              <a:gd name="connsiteX3166" fmla="*/ 745413 w 12188825"/>
              <a:gd name="connsiteY3166" fmla="*/ 555532 h 6857991"/>
              <a:gd name="connsiteX3167" fmla="*/ 721021 w 12188825"/>
              <a:gd name="connsiteY3167" fmla="*/ 547045 h 6857991"/>
              <a:gd name="connsiteX3168" fmla="*/ 708469 w 12188825"/>
              <a:gd name="connsiteY3168" fmla="*/ 556381 h 6857991"/>
              <a:gd name="connsiteX3169" fmla="*/ 704157 w 12188825"/>
              <a:gd name="connsiteY3169" fmla="*/ 575450 h 6857991"/>
              <a:gd name="connsiteX3170" fmla="*/ 694457 w 12188825"/>
              <a:gd name="connsiteY3170" fmla="*/ 622752 h 6857991"/>
              <a:gd name="connsiteX3171" fmla="*/ 685679 w 12188825"/>
              <a:gd name="connsiteY3171" fmla="*/ 668511 h 6857991"/>
              <a:gd name="connsiteX3172" fmla="*/ 675052 w 12188825"/>
              <a:gd name="connsiteY3172" fmla="*/ 727778 h 6857991"/>
              <a:gd name="connsiteX3173" fmla="*/ 662818 w 12188825"/>
              <a:gd name="connsiteY3173" fmla="*/ 792146 h 6857991"/>
              <a:gd name="connsiteX3174" fmla="*/ 651952 w 12188825"/>
              <a:gd name="connsiteY3174" fmla="*/ 846357 h 6857991"/>
              <a:gd name="connsiteX3175" fmla="*/ 649817 w 12188825"/>
              <a:gd name="connsiteY3175" fmla="*/ 861411 h 6857991"/>
              <a:gd name="connsiteX3176" fmla="*/ 634249 w 12188825"/>
              <a:gd name="connsiteY3176" fmla="*/ 930091 h 6857991"/>
              <a:gd name="connsiteX3177" fmla="*/ 633453 w 12188825"/>
              <a:gd name="connsiteY3177" fmla="*/ 933004 h 6857991"/>
              <a:gd name="connsiteX3178" fmla="*/ 618967 w 12188825"/>
              <a:gd name="connsiteY3178" fmla="*/ 1010821 h 6857991"/>
              <a:gd name="connsiteX3179" fmla="*/ 610486 w 12188825"/>
              <a:gd name="connsiteY3179" fmla="*/ 1049315 h 6857991"/>
              <a:gd name="connsiteX3180" fmla="*/ 610343 w 12188825"/>
              <a:gd name="connsiteY3180" fmla="*/ 1050027 h 6857991"/>
              <a:gd name="connsiteX3181" fmla="*/ 613531 w 12188825"/>
              <a:gd name="connsiteY3181" fmla="*/ 1058540 h 6857991"/>
              <a:gd name="connsiteX3182" fmla="*/ 618860 w 12188825"/>
              <a:gd name="connsiteY3182" fmla="*/ 1050207 h 6857991"/>
              <a:gd name="connsiteX3183" fmla="*/ 629939 w 12188825"/>
              <a:gd name="connsiteY3183" fmla="*/ 1033840 h 6857991"/>
              <a:gd name="connsiteX3184" fmla="*/ 639150 w 12188825"/>
              <a:gd name="connsiteY3184" fmla="*/ 1022177 h 6857991"/>
              <a:gd name="connsiteX3185" fmla="*/ 639164 w 12188825"/>
              <a:gd name="connsiteY3185" fmla="*/ 1022160 h 6857991"/>
              <a:gd name="connsiteX3186" fmla="*/ 639224 w 12188825"/>
              <a:gd name="connsiteY3186" fmla="*/ 1022085 h 6857991"/>
              <a:gd name="connsiteX3187" fmla="*/ 716055 w 12188825"/>
              <a:gd name="connsiteY3187" fmla="*/ 934084 h 6857991"/>
              <a:gd name="connsiteX3188" fmla="*/ 782172 w 12188825"/>
              <a:gd name="connsiteY3188" fmla="*/ 874689 h 6857991"/>
              <a:gd name="connsiteX3189" fmla="*/ 830407 w 12188825"/>
              <a:gd name="connsiteY3189" fmla="*/ 837049 h 6857991"/>
              <a:gd name="connsiteX3190" fmla="*/ 869359 w 12188825"/>
              <a:gd name="connsiteY3190" fmla="*/ 807197 h 6857991"/>
              <a:gd name="connsiteX3191" fmla="*/ 895268 w 12188825"/>
              <a:gd name="connsiteY3191" fmla="*/ 792117 h 6857991"/>
              <a:gd name="connsiteX3192" fmla="*/ 917911 w 12188825"/>
              <a:gd name="connsiteY3192" fmla="*/ 779603 h 6857991"/>
              <a:gd name="connsiteX3193" fmla="*/ 972808 w 12188825"/>
              <a:gd name="connsiteY3193" fmla="*/ 748041 h 6857991"/>
              <a:gd name="connsiteX3194" fmla="*/ 1007376 w 12188825"/>
              <a:gd name="connsiteY3194" fmla="*/ 729540 h 6857991"/>
              <a:gd name="connsiteX3195" fmla="*/ 1051217 w 12188825"/>
              <a:gd name="connsiteY3195" fmla="*/ 712705 h 6857991"/>
              <a:gd name="connsiteX3196" fmla="*/ 1079980 w 12188825"/>
              <a:gd name="connsiteY3196" fmla="*/ 703182 h 6857991"/>
              <a:gd name="connsiteX3197" fmla="*/ 1127250 w 12188825"/>
              <a:gd name="connsiteY3197" fmla="*/ 688692 h 6857991"/>
              <a:gd name="connsiteX3198" fmla="*/ 1158196 w 12188825"/>
              <a:gd name="connsiteY3198" fmla="*/ 680054 h 6857991"/>
              <a:gd name="connsiteX3199" fmla="*/ 1210929 w 12188825"/>
              <a:gd name="connsiteY3199" fmla="*/ 669695 h 6857991"/>
              <a:gd name="connsiteX3200" fmla="*/ 1225087 w 12188825"/>
              <a:gd name="connsiteY3200" fmla="*/ 667699 h 6857991"/>
              <a:gd name="connsiteX3201" fmla="*/ 1278394 w 12188825"/>
              <a:gd name="connsiteY3201" fmla="*/ 662320 h 6857991"/>
              <a:gd name="connsiteX3202" fmla="*/ 1304442 w 12188825"/>
              <a:gd name="connsiteY3202" fmla="*/ 660169 h 6857991"/>
              <a:gd name="connsiteX3203" fmla="*/ 1316050 w 12188825"/>
              <a:gd name="connsiteY3203" fmla="*/ 661582 h 6857991"/>
              <a:gd name="connsiteX3204" fmla="*/ 1335532 w 12188825"/>
              <a:gd name="connsiteY3204" fmla="*/ 660623 h 6857991"/>
              <a:gd name="connsiteX3205" fmla="*/ 1337246 w 12188825"/>
              <a:gd name="connsiteY3205" fmla="*/ 659745 h 6857991"/>
              <a:gd name="connsiteX3206" fmla="*/ 1340929 w 12188825"/>
              <a:gd name="connsiteY3206" fmla="*/ 655820 h 6857991"/>
              <a:gd name="connsiteX3207" fmla="*/ 1334236 w 12188825"/>
              <a:gd name="connsiteY3207" fmla="*/ 651672 h 6857991"/>
              <a:gd name="connsiteX3208" fmla="*/ 1301800 w 12188825"/>
              <a:gd name="connsiteY3208" fmla="*/ 645844 h 6857991"/>
              <a:gd name="connsiteX3209" fmla="*/ 1281836 w 12188825"/>
              <a:gd name="connsiteY3209" fmla="*/ 640128 h 6857991"/>
              <a:gd name="connsiteX3210" fmla="*/ 1269757 w 12188825"/>
              <a:gd name="connsiteY3210" fmla="*/ 626733 h 6857991"/>
              <a:gd name="connsiteX3211" fmla="*/ 1281544 w 12188825"/>
              <a:gd name="connsiteY3211" fmla="*/ 617748 h 6857991"/>
              <a:gd name="connsiteX3212" fmla="*/ 1283093 w 12188825"/>
              <a:gd name="connsiteY3212" fmla="*/ 617558 h 6857991"/>
              <a:gd name="connsiteX3213" fmla="*/ 1379893 w 12188825"/>
              <a:gd name="connsiteY3213" fmla="*/ 632373 h 6857991"/>
              <a:gd name="connsiteX3214" fmla="*/ 1384160 w 12188825"/>
              <a:gd name="connsiteY3214" fmla="*/ 633659 h 6857991"/>
              <a:gd name="connsiteX3215" fmla="*/ 1392859 w 12188825"/>
              <a:gd name="connsiteY3215" fmla="*/ 636570 h 6857991"/>
              <a:gd name="connsiteX3216" fmla="*/ 1411922 w 12188825"/>
              <a:gd name="connsiteY3216" fmla="*/ 641429 h 6857991"/>
              <a:gd name="connsiteX3217" fmla="*/ 1465364 w 12188825"/>
              <a:gd name="connsiteY3217" fmla="*/ 671298 h 6857991"/>
              <a:gd name="connsiteX3218" fmla="*/ 1490167 w 12188825"/>
              <a:gd name="connsiteY3218" fmla="*/ 687217 h 6857991"/>
              <a:gd name="connsiteX3219" fmla="*/ 1495806 w 12188825"/>
              <a:gd name="connsiteY3219" fmla="*/ 688669 h 6857991"/>
              <a:gd name="connsiteX3220" fmla="*/ 1515948 w 12188825"/>
              <a:gd name="connsiteY3220" fmla="*/ 697133 h 6857991"/>
              <a:gd name="connsiteX3221" fmla="*/ 1531709 w 12188825"/>
              <a:gd name="connsiteY3221" fmla="*/ 704197 h 6857991"/>
              <a:gd name="connsiteX3222" fmla="*/ 1631225 w 12188825"/>
              <a:gd name="connsiteY3222" fmla="*/ 754570 h 6857991"/>
              <a:gd name="connsiteX3223" fmla="*/ 1675802 w 12188825"/>
              <a:gd name="connsiteY3223" fmla="*/ 786083 h 6857991"/>
              <a:gd name="connsiteX3224" fmla="*/ 1697633 w 12188825"/>
              <a:gd name="connsiteY3224" fmla="*/ 804581 h 6857991"/>
              <a:gd name="connsiteX3225" fmla="*/ 1714410 w 12188825"/>
              <a:gd name="connsiteY3225" fmla="*/ 819576 h 6857991"/>
              <a:gd name="connsiteX3226" fmla="*/ 1751786 w 12188825"/>
              <a:gd name="connsiteY3226" fmla="*/ 857188 h 6857991"/>
              <a:gd name="connsiteX3227" fmla="*/ 1775814 w 12188825"/>
              <a:gd name="connsiteY3227" fmla="*/ 883479 h 6857991"/>
              <a:gd name="connsiteX3228" fmla="*/ 1799017 w 12188825"/>
              <a:gd name="connsiteY3228" fmla="*/ 917213 h 6857991"/>
              <a:gd name="connsiteX3229" fmla="*/ 1812047 w 12188825"/>
              <a:gd name="connsiteY3229" fmla="*/ 938909 h 6857991"/>
              <a:gd name="connsiteX3230" fmla="*/ 1840952 w 12188825"/>
              <a:gd name="connsiteY3230" fmla="*/ 992124 h 6857991"/>
              <a:gd name="connsiteX3231" fmla="*/ 1854643 w 12188825"/>
              <a:gd name="connsiteY3231" fmla="*/ 1019971 h 6857991"/>
              <a:gd name="connsiteX3232" fmla="*/ 1895182 w 12188825"/>
              <a:gd name="connsiteY3232" fmla="*/ 1112751 h 6857991"/>
              <a:gd name="connsiteX3233" fmla="*/ 1913114 w 12188825"/>
              <a:gd name="connsiteY3233" fmla="*/ 1177577 h 6857991"/>
              <a:gd name="connsiteX3234" fmla="*/ 1922740 w 12188825"/>
              <a:gd name="connsiteY3234" fmla="*/ 1225085 h 6857991"/>
              <a:gd name="connsiteX3235" fmla="*/ 1935529 w 12188825"/>
              <a:gd name="connsiteY3235" fmla="*/ 1283511 h 6857991"/>
              <a:gd name="connsiteX3236" fmla="*/ 1940292 w 12188825"/>
              <a:gd name="connsiteY3236" fmla="*/ 1319973 h 6857991"/>
              <a:gd name="connsiteX3237" fmla="*/ 1940292 w 12188825"/>
              <a:gd name="connsiteY3237" fmla="*/ 1319986 h 6857991"/>
              <a:gd name="connsiteX3238" fmla="*/ 1941359 w 12188825"/>
              <a:gd name="connsiteY3238" fmla="*/ 1337562 h 6857991"/>
              <a:gd name="connsiteX3239" fmla="*/ 1942070 w 12188825"/>
              <a:gd name="connsiteY3239" fmla="*/ 1344674 h 6857991"/>
              <a:gd name="connsiteX3240" fmla="*/ 1946502 w 12188825"/>
              <a:gd name="connsiteY3240" fmla="*/ 1385657 h 6857991"/>
              <a:gd name="connsiteX3241" fmla="*/ 1948966 w 12188825"/>
              <a:gd name="connsiteY3241" fmla="*/ 1439658 h 6857991"/>
              <a:gd name="connsiteX3242" fmla="*/ 1948966 w 12188825"/>
              <a:gd name="connsiteY3242" fmla="*/ 1439682 h 6857991"/>
              <a:gd name="connsiteX3243" fmla="*/ 1949753 w 12188825"/>
              <a:gd name="connsiteY3243" fmla="*/ 1473973 h 6857991"/>
              <a:gd name="connsiteX3244" fmla="*/ 1946617 w 12188825"/>
              <a:gd name="connsiteY3244" fmla="*/ 1542464 h 6857991"/>
              <a:gd name="connsiteX3245" fmla="*/ 1946134 w 12188825"/>
              <a:gd name="connsiteY3245" fmla="*/ 1547493 h 6857991"/>
              <a:gd name="connsiteX3246" fmla="*/ 1933777 w 12188825"/>
              <a:gd name="connsiteY3246" fmla="*/ 1588158 h 6857991"/>
              <a:gd name="connsiteX3247" fmla="*/ 1933764 w 12188825"/>
              <a:gd name="connsiteY3247" fmla="*/ 1588196 h 6857991"/>
              <a:gd name="connsiteX3248" fmla="*/ 1930221 w 12188825"/>
              <a:gd name="connsiteY3248" fmla="*/ 1596807 h 6857991"/>
              <a:gd name="connsiteX3249" fmla="*/ 1934298 w 12188825"/>
              <a:gd name="connsiteY3249" fmla="*/ 1606764 h 6857991"/>
              <a:gd name="connsiteX3250" fmla="*/ 2022232 w 12188825"/>
              <a:gd name="connsiteY3250" fmla="*/ 1632456 h 6857991"/>
              <a:gd name="connsiteX3251" fmla="*/ 2024721 w 12188825"/>
              <a:gd name="connsiteY3251" fmla="*/ 1633052 h 6857991"/>
              <a:gd name="connsiteX3252" fmla="*/ 2038818 w 12188825"/>
              <a:gd name="connsiteY3252" fmla="*/ 1628075 h 6857991"/>
              <a:gd name="connsiteX3253" fmla="*/ 2030564 w 12188825"/>
              <a:gd name="connsiteY3253" fmla="*/ 1610587 h 6857991"/>
              <a:gd name="connsiteX3254" fmla="*/ 2014612 w 12188825"/>
              <a:gd name="connsiteY3254" fmla="*/ 1585174 h 6857991"/>
              <a:gd name="connsiteX3255" fmla="*/ 2014600 w 12188825"/>
              <a:gd name="connsiteY3255" fmla="*/ 1585148 h 6857991"/>
              <a:gd name="connsiteX3256" fmla="*/ 2014485 w 12188825"/>
              <a:gd name="connsiteY3256" fmla="*/ 1584564 h 6857991"/>
              <a:gd name="connsiteX3257" fmla="*/ 2014257 w 12188825"/>
              <a:gd name="connsiteY3257" fmla="*/ 1583511 h 6857991"/>
              <a:gd name="connsiteX3258" fmla="*/ 2013876 w 12188825"/>
              <a:gd name="connsiteY3258" fmla="*/ 1581783 h 6857991"/>
              <a:gd name="connsiteX3259" fmla="*/ 2029065 w 12188825"/>
              <a:gd name="connsiteY3259" fmla="*/ 1561513 h 6857991"/>
              <a:gd name="connsiteX3260" fmla="*/ 2051468 w 12188825"/>
              <a:gd name="connsiteY3260" fmla="*/ 1576310 h 6857991"/>
              <a:gd name="connsiteX3261" fmla="*/ 2084856 w 12188825"/>
              <a:gd name="connsiteY3261" fmla="*/ 1623947 h 6857991"/>
              <a:gd name="connsiteX3262" fmla="*/ 2102093 w 12188825"/>
              <a:gd name="connsiteY3262" fmla="*/ 1657093 h 6857991"/>
              <a:gd name="connsiteX3263" fmla="*/ 2114489 w 12188825"/>
              <a:gd name="connsiteY3263" fmla="*/ 1683484 h 6857991"/>
              <a:gd name="connsiteX3264" fmla="*/ 2115124 w 12188825"/>
              <a:gd name="connsiteY3264" fmla="*/ 1683408 h 6857991"/>
              <a:gd name="connsiteX3265" fmla="*/ 2112075 w 12188825"/>
              <a:gd name="connsiteY3265" fmla="*/ 1695575 h 6857991"/>
              <a:gd name="connsiteX3266" fmla="*/ 2108049 w 12188825"/>
              <a:gd name="connsiteY3266" fmla="*/ 1698267 h 6857991"/>
              <a:gd name="connsiteX3267" fmla="*/ 2074848 w 12188825"/>
              <a:gd name="connsiteY3267" fmla="*/ 1707563 h 6857991"/>
              <a:gd name="connsiteX3268" fmla="*/ 2026715 w 12188825"/>
              <a:gd name="connsiteY3268" fmla="*/ 1710294 h 6857991"/>
              <a:gd name="connsiteX3269" fmla="*/ 2010840 w 12188825"/>
              <a:gd name="connsiteY3269" fmla="*/ 1713381 h 6857991"/>
              <a:gd name="connsiteX3270" fmla="*/ 2007704 w 12188825"/>
              <a:gd name="connsiteY3270" fmla="*/ 1713888 h 6857991"/>
              <a:gd name="connsiteX3271" fmla="*/ 1993302 w 12188825"/>
              <a:gd name="connsiteY3271" fmla="*/ 1713546 h 6857991"/>
              <a:gd name="connsiteX3272" fmla="*/ 1992476 w 12188825"/>
              <a:gd name="connsiteY3272" fmla="*/ 1713240 h 6857991"/>
              <a:gd name="connsiteX3273" fmla="*/ 1984526 w 12188825"/>
              <a:gd name="connsiteY3273" fmla="*/ 1712009 h 6857991"/>
              <a:gd name="connsiteX3274" fmla="*/ 1954376 w 12188825"/>
              <a:gd name="connsiteY3274" fmla="*/ 1699208 h 6857991"/>
              <a:gd name="connsiteX3275" fmla="*/ 1957564 w 12188825"/>
              <a:gd name="connsiteY3275" fmla="*/ 1698776 h 6857991"/>
              <a:gd name="connsiteX3276" fmla="*/ 1960536 w 12188825"/>
              <a:gd name="connsiteY3276" fmla="*/ 1698940 h 6857991"/>
              <a:gd name="connsiteX3277" fmla="*/ 1970353 w 12188825"/>
              <a:gd name="connsiteY3277" fmla="*/ 1692361 h 6857991"/>
              <a:gd name="connsiteX3278" fmla="*/ 2005303 w 12188825"/>
              <a:gd name="connsiteY3278" fmla="*/ 1674873 h 6857991"/>
              <a:gd name="connsiteX3279" fmla="*/ 2005646 w 12188825"/>
              <a:gd name="connsiteY3279" fmla="*/ 1665107 h 6857991"/>
              <a:gd name="connsiteX3280" fmla="*/ 2000681 w 12188825"/>
              <a:gd name="connsiteY3280" fmla="*/ 1662669 h 6857991"/>
              <a:gd name="connsiteX3281" fmla="*/ 1977198 w 12188825"/>
              <a:gd name="connsiteY3281" fmla="*/ 1660319 h 6857991"/>
              <a:gd name="connsiteX3282" fmla="*/ 1964612 w 12188825"/>
              <a:gd name="connsiteY3282" fmla="*/ 1658491 h 6857991"/>
              <a:gd name="connsiteX3283" fmla="*/ 1916721 w 12188825"/>
              <a:gd name="connsiteY3283" fmla="*/ 1645741 h 6857991"/>
              <a:gd name="connsiteX3284" fmla="*/ 1881415 w 12188825"/>
              <a:gd name="connsiteY3284" fmla="*/ 1633484 h 6857991"/>
              <a:gd name="connsiteX3285" fmla="*/ 1872347 w 12188825"/>
              <a:gd name="connsiteY3285" fmla="*/ 1629141 h 6857991"/>
              <a:gd name="connsiteX3286" fmla="*/ 1826284 w 12188825"/>
              <a:gd name="connsiteY3286" fmla="*/ 1618029 h 6857991"/>
              <a:gd name="connsiteX3287" fmla="*/ 1819363 w 12188825"/>
              <a:gd name="connsiteY3287" fmla="*/ 1615807 h 6857991"/>
              <a:gd name="connsiteX3288" fmla="*/ 1788438 w 12188825"/>
              <a:gd name="connsiteY3288" fmla="*/ 1609888 h 6857991"/>
              <a:gd name="connsiteX3289" fmla="*/ 1783930 w 12188825"/>
              <a:gd name="connsiteY3289" fmla="*/ 1606840 h 6857991"/>
              <a:gd name="connsiteX3290" fmla="*/ 1770595 w 12188825"/>
              <a:gd name="connsiteY3290" fmla="*/ 1604339 h 6857991"/>
              <a:gd name="connsiteX3291" fmla="*/ 1761692 w 12188825"/>
              <a:gd name="connsiteY3291" fmla="*/ 1603716 h 6857991"/>
              <a:gd name="connsiteX3292" fmla="*/ 1736241 w 12188825"/>
              <a:gd name="connsiteY3292" fmla="*/ 1596730 h 6857991"/>
              <a:gd name="connsiteX3293" fmla="*/ 1707882 w 12188825"/>
              <a:gd name="connsiteY3293" fmla="*/ 1589021 h 6857991"/>
              <a:gd name="connsiteX3294" fmla="*/ 1664168 w 12188825"/>
              <a:gd name="connsiteY3294" fmla="*/ 1572804 h 6857991"/>
              <a:gd name="connsiteX3295" fmla="*/ 1634870 w 12188825"/>
              <a:gd name="connsiteY3295" fmla="*/ 1567965 h 6857991"/>
              <a:gd name="connsiteX3296" fmla="*/ 1608544 w 12188825"/>
              <a:gd name="connsiteY3296" fmla="*/ 1560662 h 6857991"/>
              <a:gd name="connsiteX3297" fmla="*/ 1582712 w 12188825"/>
              <a:gd name="connsiteY3297" fmla="*/ 1553182 h 6857991"/>
              <a:gd name="connsiteX3298" fmla="*/ 1531785 w 12188825"/>
              <a:gd name="connsiteY3298" fmla="*/ 1537739 h 6857991"/>
              <a:gd name="connsiteX3299" fmla="*/ 1530501 w 12188825"/>
              <a:gd name="connsiteY3299" fmla="*/ 1537219 h 6857991"/>
              <a:gd name="connsiteX3300" fmla="*/ 1485811 w 12188825"/>
              <a:gd name="connsiteY3300" fmla="*/ 1526779 h 6857991"/>
              <a:gd name="connsiteX3301" fmla="*/ 1485773 w 12188825"/>
              <a:gd name="connsiteY3301" fmla="*/ 1526779 h 6857991"/>
              <a:gd name="connsiteX3302" fmla="*/ 1471853 w 12188825"/>
              <a:gd name="connsiteY3302" fmla="*/ 1524570 h 6857991"/>
              <a:gd name="connsiteX3303" fmla="*/ 1454200 w 12188825"/>
              <a:gd name="connsiteY3303" fmla="*/ 1517050 h 6857991"/>
              <a:gd name="connsiteX3304" fmla="*/ 1435138 w 12188825"/>
              <a:gd name="connsiteY3304" fmla="*/ 1511208 h 6857991"/>
              <a:gd name="connsiteX3305" fmla="*/ 1424559 w 12188825"/>
              <a:gd name="connsiteY3305" fmla="*/ 1508199 h 6857991"/>
              <a:gd name="connsiteX3306" fmla="*/ 1418539 w 12188825"/>
              <a:gd name="connsiteY3306" fmla="*/ 1504147 h 6857991"/>
              <a:gd name="connsiteX3307" fmla="*/ 1382509 w 12188825"/>
              <a:gd name="connsiteY3307" fmla="*/ 1495994 h 6857991"/>
              <a:gd name="connsiteX3308" fmla="*/ 1362722 w 12188825"/>
              <a:gd name="connsiteY3308" fmla="*/ 1488591 h 6857991"/>
              <a:gd name="connsiteX3309" fmla="*/ 1339685 w 12188825"/>
              <a:gd name="connsiteY3309" fmla="*/ 1482633 h 6857991"/>
              <a:gd name="connsiteX3310" fmla="*/ 1298130 w 12188825"/>
              <a:gd name="connsiteY3310" fmla="*/ 1473540 h 6857991"/>
              <a:gd name="connsiteX3311" fmla="*/ 1286141 w 12188825"/>
              <a:gd name="connsiteY3311" fmla="*/ 1479104 h 6857991"/>
              <a:gd name="connsiteX3312" fmla="*/ 1263744 w 12188825"/>
              <a:gd name="connsiteY3312" fmla="*/ 1481898 h 6857991"/>
              <a:gd name="connsiteX3313" fmla="*/ 1258314 w 12188825"/>
              <a:gd name="connsiteY3313" fmla="*/ 1480094 h 6857991"/>
              <a:gd name="connsiteX3314" fmla="*/ 1255536 w 12188825"/>
              <a:gd name="connsiteY3314" fmla="*/ 1477020 h 6857991"/>
              <a:gd name="connsiteX3315" fmla="*/ 1212753 w 12188825"/>
              <a:gd name="connsiteY3315" fmla="*/ 1444941 h 6857991"/>
              <a:gd name="connsiteX3316" fmla="*/ 1158045 w 12188825"/>
              <a:gd name="connsiteY3316" fmla="*/ 1428990 h 6857991"/>
              <a:gd name="connsiteX3317" fmla="*/ 1133343 w 12188825"/>
              <a:gd name="connsiteY3317" fmla="*/ 1424302 h 6857991"/>
              <a:gd name="connsiteX3318" fmla="*/ 1122168 w 12188825"/>
              <a:gd name="connsiteY3318" fmla="*/ 1421408 h 6857991"/>
              <a:gd name="connsiteX3319" fmla="*/ 1120815 w 12188825"/>
              <a:gd name="connsiteY3319" fmla="*/ 1420608 h 6857991"/>
              <a:gd name="connsiteX3320" fmla="*/ 1115096 w 12188825"/>
              <a:gd name="connsiteY3320" fmla="*/ 1416772 h 6857991"/>
              <a:gd name="connsiteX3321" fmla="*/ 1097976 w 12188825"/>
              <a:gd name="connsiteY3321" fmla="*/ 1409368 h 6857991"/>
              <a:gd name="connsiteX3322" fmla="*/ 1036082 w 12188825"/>
              <a:gd name="connsiteY3322" fmla="*/ 1393557 h 6857991"/>
              <a:gd name="connsiteX3323" fmla="*/ 1017628 w 12188825"/>
              <a:gd name="connsiteY3323" fmla="*/ 1386292 h 6857991"/>
              <a:gd name="connsiteX3324" fmla="*/ 1016787 w 12188825"/>
              <a:gd name="connsiteY3324" fmla="*/ 1385683 h 6857991"/>
              <a:gd name="connsiteX3325" fmla="*/ 1015097 w 12188825"/>
              <a:gd name="connsiteY3325" fmla="*/ 1384832 h 6857991"/>
              <a:gd name="connsiteX3326" fmla="*/ 976593 w 12188825"/>
              <a:gd name="connsiteY3326" fmla="*/ 1378938 h 6857991"/>
              <a:gd name="connsiteX3327" fmla="*/ 963147 w 12188825"/>
              <a:gd name="connsiteY3327" fmla="*/ 1373262 h 6857991"/>
              <a:gd name="connsiteX3328" fmla="*/ 949571 w 12188825"/>
              <a:gd name="connsiteY3328" fmla="*/ 1370862 h 6857991"/>
              <a:gd name="connsiteX3329" fmla="*/ 921717 w 12188825"/>
              <a:gd name="connsiteY3329" fmla="*/ 1357920 h 6857991"/>
              <a:gd name="connsiteX3330" fmla="*/ 913518 w 12188825"/>
              <a:gd name="connsiteY3330" fmla="*/ 1355114 h 6857991"/>
              <a:gd name="connsiteX3331" fmla="*/ 857812 w 12188825"/>
              <a:gd name="connsiteY3331" fmla="*/ 1338274 h 6857991"/>
              <a:gd name="connsiteX3332" fmla="*/ 854377 w 12188825"/>
              <a:gd name="connsiteY3332" fmla="*/ 1336165 h 6857991"/>
              <a:gd name="connsiteX3333" fmla="*/ 851597 w 12188825"/>
              <a:gd name="connsiteY3333" fmla="*/ 1334019 h 6857991"/>
              <a:gd name="connsiteX3334" fmla="*/ 843917 w 12188825"/>
              <a:gd name="connsiteY3334" fmla="*/ 1331174 h 6857991"/>
              <a:gd name="connsiteX3335" fmla="*/ 800308 w 12188825"/>
              <a:gd name="connsiteY3335" fmla="*/ 1324685 h 6857991"/>
              <a:gd name="connsiteX3336" fmla="*/ 785007 w 12188825"/>
              <a:gd name="connsiteY3336" fmla="*/ 1318970 h 6857991"/>
              <a:gd name="connsiteX3337" fmla="*/ 781011 w 12188825"/>
              <a:gd name="connsiteY3337" fmla="*/ 1317649 h 6857991"/>
              <a:gd name="connsiteX3338" fmla="*/ 758785 w 12188825"/>
              <a:gd name="connsiteY3338" fmla="*/ 1316925 h 6857991"/>
              <a:gd name="connsiteX3339" fmla="*/ 746161 w 12188825"/>
              <a:gd name="connsiteY3339" fmla="*/ 1313902 h 6857991"/>
              <a:gd name="connsiteX3340" fmla="*/ 727190 w 12188825"/>
              <a:gd name="connsiteY3340" fmla="*/ 1305749 h 6857991"/>
              <a:gd name="connsiteX3341" fmla="*/ 714550 w 12188825"/>
              <a:gd name="connsiteY3341" fmla="*/ 1301875 h 6857991"/>
              <a:gd name="connsiteX3342" fmla="*/ 693919 w 12188825"/>
              <a:gd name="connsiteY3342" fmla="*/ 1296376 h 6857991"/>
              <a:gd name="connsiteX3343" fmla="*/ 667697 w 12188825"/>
              <a:gd name="connsiteY3343" fmla="*/ 1287804 h 6857991"/>
              <a:gd name="connsiteX3344" fmla="*/ 667159 w 12188825"/>
              <a:gd name="connsiteY3344" fmla="*/ 1287423 h 6857991"/>
              <a:gd name="connsiteX3345" fmla="*/ 630957 w 12188825"/>
              <a:gd name="connsiteY3345" fmla="*/ 1278825 h 6857991"/>
              <a:gd name="connsiteX3346" fmla="*/ 622680 w 12188825"/>
              <a:gd name="connsiteY3346" fmla="*/ 1276412 h 6857991"/>
              <a:gd name="connsiteX3347" fmla="*/ 594850 w 12188825"/>
              <a:gd name="connsiteY3347" fmla="*/ 1266899 h 6857991"/>
              <a:gd name="connsiteX3348" fmla="*/ 573057 w 12188825"/>
              <a:gd name="connsiteY3348" fmla="*/ 1261044 h 6857991"/>
              <a:gd name="connsiteX3349" fmla="*/ 564041 w 12188825"/>
              <a:gd name="connsiteY3349" fmla="*/ 1268311 h 6857991"/>
              <a:gd name="connsiteX3350" fmla="*/ 557525 w 12188825"/>
              <a:gd name="connsiteY3350" fmla="*/ 1296173 h 6857991"/>
              <a:gd name="connsiteX3351" fmla="*/ 557493 w 12188825"/>
              <a:gd name="connsiteY3351" fmla="*/ 1296313 h 6857991"/>
              <a:gd name="connsiteX3352" fmla="*/ 557489 w 12188825"/>
              <a:gd name="connsiteY3352" fmla="*/ 1296325 h 6857991"/>
              <a:gd name="connsiteX3353" fmla="*/ 536474 w 12188825"/>
              <a:gd name="connsiteY3353" fmla="*/ 1384463 h 6857991"/>
              <a:gd name="connsiteX3354" fmla="*/ 528827 w 12188825"/>
              <a:gd name="connsiteY3354" fmla="*/ 1415451 h 6857991"/>
              <a:gd name="connsiteX3355" fmla="*/ 498811 w 12188825"/>
              <a:gd name="connsiteY3355" fmla="*/ 1527337 h 6857991"/>
              <a:gd name="connsiteX3356" fmla="*/ 492129 w 12188825"/>
              <a:gd name="connsiteY3356" fmla="*/ 1547633 h 6857991"/>
              <a:gd name="connsiteX3357" fmla="*/ 477945 w 12188825"/>
              <a:gd name="connsiteY3357" fmla="*/ 1594165 h 6857991"/>
              <a:gd name="connsiteX3358" fmla="*/ 464257 w 12188825"/>
              <a:gd name="connsiteY3358" fmla="*/ 1635300 h 6857991"/>
              <a:gd name="connsiteX3359" fmla="*/ 451848 w 12188825"/>
              <a:gd name="connsiteY3359" fmla="*/ 1671598 h 6857991"/>
              <a:gd name="connsiteX3360" fmla="*/ 435733 w 12188825"/>
              <a:gd name="connsiteY3360" fmla="*/ 1680284 h 6857991"/>
              <a:gd name="connsiteX3361" fmla="*/ 432353 w 12188825"/>
              <a:gd name="connsiteY3361" fmla="*/ 1680018 h 6857991"/>
              <a:gd name="connsiteX3362" fmla="*/ 425539 w 12188825"/>
              <a:gd name="connsiteY3362" fmla="*/ 1671419 h 6857991"/>
              <a:gd name="connsiteX3363" fmla="*/ 426042 w 12188825"/>
              <a:gd name="connsiteY3363" fmla="*/ 1667304 h 6857991"/>
              <a:gd name="connsiteX3364" fmla="*/ 429092 w 12188825"/>
              <a:gd name="connsiteY3364" fmla="*/ 1654197 h 6857991"/>
              <a:gd name="connsiteX3365" fmla="*/ 431143 w 12188825"/>
              <a:gd name="connsiteY3365" fmla="*/ 1631706 h 6857991"/>
              <a:gd name="connsiteX3366" fmla="*/ 434647 w 12188825"/>
              <a:gd name="connsiteY3366" fmla="*/ 1619756 h 6857991"/>
              <a:gd name="connsiteX3367" fmla="*/ 438440 w 12188825"/>
              <a:gd name="connsiteY3367" fmla="*/ 1609088 h 6857991"/>
              <a:gd name="connsiteX3368" fmla="*/ 446143 w 12188825"/>
              <a:gd name="connsiteY3368" fmla="*/ 1574074 h 6857991"/>
              <a:gd name="connsiteX3369" fmla="*/ 449305 w 12188825"/>
              <a:gd name="connsiteY3369" fmla="*/ 1557615 h 6857991"/>
              <a:gd name="connsiteX3370" fmla="*/ 455603 w 12188825"/>
              <a:gd name="connsiteY3370" fmla="*/ 1539454 h 6857991"/>
              <a:gd name="connsiteX3371" fmla="*/ 462947 w 12188825"/>
              <a:gd name="connsiteY3371" fmla="*/ 1515057 h 6857991"/>
              <a:gd name="connsiteX3372" fmla="*/ 466839 w 12188825"/>
              <a:gd name="connsiteY3372" fmla="*/ 1497492 h 6857991"/>
              <a:gd name="connsiteX3373" fmla="*/ 469922 w 12188825"/>
              <a:gd name="connsiteY3373" fmla="*/ 1468817 h 6857991"/>
              <a:gd name="connsiteX3374" fmla="*/ 475784 w 12188825"/>
              <a:gd name="connsiteY3374" fmla="*/ 1457094 h 6857991"/>
              <a:gd name="connsiteX3375" fmla="*/ 480642 w 12188825"/>
              <a:gd name="connsiteY3375" fmla="*/ 1442541 h 6857991"/>
              <a:gd name="connsiteX3376" fmla="*/ 480637 w 12188825"/>
              <a:gd name="connsiteY3376" fmla="*/ 1441271 h 6857991"/>
              <a:gd name="connsiteX3377" fmla="*/ 487131 w 12188825"/>
              <a:gd name="connsiteY3377" fmla="*/ 1408085 h 6857991"/>
              <a:gd name="connsiteX3378" fmla="*/ 495659 w 12188825"/>
              <a:gd name="connsiteY3378" fmla="*/ 1369338 h 6857991"/>
              <a:gd name="connsiteX3379" fmla="*/ 504809 w 12188825"/>
              <a:gd name="connsiteY3379" fmla="*/ 1337042 h 6857991"/>
              <a:gd name="connsiteX3380" fmla="*/ 510912 w 12188825"/>
              <a:gd name="connsiteY3380" fmla="*/ 1319643 h 6857991"/>
              <a:gd name="connsiteX3381" fmla="*/ 515313 w 12188825"/>
              <a:gd name="connsiteY3381" fmla="*/ 1293925 h 6857991"/>
              <a:gd name="connsiteX3382" fmla="*/ 521446 w 12188825"/>
              <a:gd name="connsiteY3382" fmla="*/ 1263143 h 6857991"/>
              <a:gd name="connsiteX3383" fmla="*/ 518388 w 12188825"/>
              <a:gd name="connsiteY3383" fmla="*/ 1254189 h 6857991"/>
              <a:gd name="connsiteX3384" fmla="*/ 514921 w 12188825"/>
              <a:gd name="connsiteY3384" fmla="*/ 1248252 h 6857991"/>
              <a:gd name="connsiteX3385" fmla="*/ 505340 w 12188825"/>
              <a:gd name="connsiteY3385" fmla="*/ 1244949 h 6857991"/>
              <a:gd name="connsiteX3386" fmla="*/ 502672 w 12188825"/>
              <a:gd name="connsiteY3386" fmla="*/ 1246625 h 6857991"/>
              <a:gd name="connsiteX3387" fmla="*/ 495617 w 12188825"/>
              <a:gd name="connsiteY3387" fmla="*/ 1245644 h 6857991"/>
              <a:gd name="connsiteX3388" fmla="*/ 466524 w 12188825"/>
              <a:gd name="connsiteY3388" fmla="*/ 1239101 h 6857991"/>
              <a:gd name="connsiteX3389" fmla="*/ 466243 w 12188825"/>
              <a:gd name="connsiteY3389" fmla="*/ 1239145 h 6857991"/>
              <a:gd name="connsiteX3390" fmla="*/ 466049 w 12188825"/>
              <a:gd name="connsiteY3390" fmla="*/ 1239174 h 6857991"/>
              <a:gd name="connsiteX3391" fmla="*/ 458919 w 12188825"/>
              <a:gd name="connsiteY3391" fmla="*/ 1238886 h 6857991"/>
              <a:gd name="connsiteX3392" fmla="*/ 415738 w 12188825"/>
              <a:gd name="connsiteY3392" fmla="*/ 1224170 h 6857991"/>
              <a:gd name="connsiteX3393" fmla="*/ 384488 w 12188825"/>
              <a:gd name="connsiteY3393" fmla="*/ 1217745 h 6857991"/>
              <a:gd name="connsiteX3394" fmla="*/ 336676 w 12188825"/>
              <a:gd name="connsiteY3394" fmla="*/ 1213239 h 6857991"/>
              <a:gd name="connsiteX3395" fmla="*/ 322465 w 12188825"/>
              <a:gd name="connsiteY3395" fmla="*/ 1209164 h 6857991"/>
              <a:gd name="connsiteX3396" fmla="*/ 282459 w 12188825"/>
              <a:gd name="connsiteY3396" fmla="*/ 1196695 h 6857991"/>
              <a:gd name="connsiteX3397" fmla="*/ 268787 w 12188825"/>
              <a:gd name="connsiteY3397" fmla="*/ 1193835 h 6857991"/>
              <a:gd name="connsiteX3398" fmla="*/ 262216 w 12188825"/>
              <a:gd name="connsiteY3398" fmla="*/ 1191641 h 6857991"/>
              <a:gd name="connsiteX3399" fmla="*/ 223860 w 12188825"/>
              <a:gd name="connsiteY3399" fmla="*/ 1185983 h 6857991"/>
              <a:gd name="connsiteX3400" fmla="*/ 174373 w 12188825"/>
              <a:gd name="connsiteY3400" fmla="*/ 1162488 h 6857991"/>
              <a:gd name="connsiteX3401" fmla="*/ 176872 w 12188825"/>
              <a:gd name="connsiteY3401" fmla="*/ 1143120 h 6857991"/>
              <a:gd name="connsiteX3402" fmla="*/ 193173 w 12188825"/>
              <a:gd name="connsiteY3402" fmla="*/ 1138727 h 6857991"/>
              <a:gd name="connsiteX3403" fmla="*/ 197032 w 12188825"/>
              <a:gd name="connsiteY3403" fmla="*/ 1139582 h 6857991"/>
              <a:gd name="connsiteX3404" fmla="*/ 266786 w 12188825"/>
              <a:gd name="connsiteY3404" fmla="*/ 1154416 h 6857991"/>
              <a:gd name="connsiteX3405" fmla="*/ 284667 w 12188825"/>
              <a:gd name="connsiteY3405" fmla="*/ 1157908 h 6857991"/>
              <a:gd name="connsiteX3406" fmla="*/ 284751 w 12188825"/>
              <a:gd name="connsiteY3406" fmla="*/ 1157925 h 6857991"/>
              <a:gd name="connsiteX3407" fmla="*/ 378967 w 12188825"/>
              <a:gd name="connsiteY3407" fmla="*/ 1177939 h 6857991"/>
              <a:gd name="connsiteX3408" fmla="*/ 405576 w 12188825"/>
              <a:gd name="connsiteY3408" fmla="*/ 1182195 h 6857991"/>
              <a:gd name="connsiteX3409" fmla="*/ 417937 w 12188825"/>
              <a:gd name="connsiteY3409" fmla="*/ 1183803 h 6857991"/>
              <a:gd name="connsiteX3410" fmla="*/ 452856 w 12188825"/>
              <a:gd name="connsiteY3410" fmla="*/ 1194181 h 6857991"/>
              <a:gd name="connsiteX3411" fmla="*/ 457786 w 12188825"/>
              <a:gd name="connsiteY3411" fmla="*/ 1196036 h 6857991"/>
              <a:gd name="connsiteX3412" fmla="*/ 460001 w 12188825"/>
              <a:gd name="connsiteY3412" fmla="*/ 1197197 h 6857991"/>
              <a:gd name="connsiteX3413" fmla="*/ 463166 w 12188825"/>
              <a:gd name="connsiteY3413" fmla="*/ 1198400 h 6857991"/>
              <a:gd name="connsiteX3414" fmla="*/ 499019 w 12188825"/>
              <a:gd name="connsiteY3414" fmla="*/ 1202252 h 6857991"/>
              <a:gd name="connsiteX3415" fmla="*/ 519267 w 12188825"/>
              <a:gd name="connsiteY3415" fmla="*/ 1207088 h 6857991"/>
              <a:gd name="connsiteX3416" fmla="*/ 538220 w 12188825"/>
              <a:gd name="connsiteY3416" fmla="*/ 1195282 h 6857991"/>
              <a:gd name="connsiteX3417" fmla="*/ 542425 w 12188825"/>
              <a:gd name="connsiteY3417" fmla="*/ 1176618 h 6857991"/>
              <a:gd name="connsiteX3418" fmla="*/ 546596 w 12188825"/>
              <a:gd name="connsiteY3418" fmla="*/ 1149404 h 6857991"/>
              <a:gd name="connsiteX3419" fmla="*/ 549997 w 12188825"/>
              <a:gd name="connsiteY3419" fmla="*/ 1134192 h 6857991"/>
              <a:gd name="connsiteX3420" fmla="*/ 553161 w 12188825"/>
              <a:gd name="connsiteY3420" fmla="*/ 1123732 h 6857991"/>
              <a:gd name="connsiteX3421" fmla="*/ 561937 w 12188825"/>
              <a:gd name="connsiteY3421" fmla="*/ 1084058 h 6857991"/>
              <a:gd name="connsiteX3422" fmla="*/ 568275 w 12188825"/>
              <a:gd name="connsiteY3422" fmla="*/ 1057994 h 6857991"/>
              <a:gd name="connsiteX3423" fmla="*/ 569084 w 12188825"/>
              <a:gd name="connsiteY3423" fmla="*/ 1042763 h 6857991"/>
              <a:gd name="connsiteX3424" fmla="*/ 581679 w 12188825"/>
              <a:gd name="connsiteY3424" fmla="*/ 1010760 h 6857991"/>
              <a:gd name="connsiteX3425" fmla="*/ 582806 w 12188825"/>
              <a:gd name="connsiteY3425" fmla="*/ 1008038 h 6857991"/>
              <a:gd name="connsiteX3426" fmla="*/ 587133 w 12188825"/>
              <a:gd name="connsiteY3426" fmla="*/ 975312 h 6857991"/>
              <a:gd name="connsiteX3427" fmla="*/ 592230 w 12188825"/>
              <a:gd name="connsiteY3427" fmla="*/ 953972 h 6857991"/>
              <a:gd name="connsiteX3428" fmla="*/ 592715 w 12188825"/>
              <a:gd name="connsiteY3428" fmla="*/ 943335 h 6857991"/>
              <a:gd name="connsiteX3429" fmla="*/ 601064 w 12188825"/>
              <a:gd name="connsiteY3429" fmla="*/ 907040 h 6857991"/>
              <a:gd name="connsiteX3430" fmla="*/ 602466 w 12188825"/>
              <a:gd name="connsiteY3430" fmla="*/ 887749 h 6857991"/>
              <a:gd name="connsiteX3431" fmla="*/ 601878 w 12188825"/>
              <a:gd name="connsiteY3431" fmla="*/ 871758 h 6857991"/>
              <a:gd name="connsiteX3432" fmla="*/ 605344 w 12188825"/>
              <a:gd name="connsiteY3432" fmla="*/ 853748 h 6857991"/>
              <a:gd name="connsiteX3433" fmla="*/ 618100 w 12188825"/>
              <a:gd name="connsiteY3433" fmla="*/ 820138 h 6857991"/>
              <a:gd name="connsiteX3434" fmla="*/ 618995 w 12188825"/>
              <a:gd name="connsiteY3434" fmla="*/ 813876 h 6857991"/>
              <a:gd name="connsiteX3435" fmla="*/ 618798 w 12188825"/>
              <a:gd name="connsiteY3435" fmla="*/ 813068 h 6857991"/>
              <a:gd name="connsiteX3436" fmla="*/ 627283 w 12188825"/>
              <a:gd name="connsiteY3436" fmla="*/ 756558 h 6857991"/>
              <a:gd name="connsiteX3437" fmla="*/ 634487 w 12188825"/>
              <a:gd name="connsiteY3437" fmla="*/ 718064 h 6857991"/>
              <a:gd name="connsiteX3438" fmla="*/ 637994 w 12188825"/>
              <a:gd name="connsiteY3438" fmla="*/ 687617 h 6857991"/>
              <a:gd name="connsiteX3439" fmla="*/ 640265 w 12188825"/>
              <a:gd name="connsiteY3439" fmla="*/ 676699 h 6857991"/>
              <a:gd name="connsiteX3440" fmla="*/ 643906 w 12188825"/>
              <a:gd name="connsiteY3440" fmla="*/ 663210 h 6857991"/>
              <a:gd name="connsiteX3441" fmla="*/ 647989 w 12188825"/>
              <a:gd name="connsiteY3441" fmla="*/ 638066 h 6857991"/>
              <a:gd name="connsiteX3442" fmla="*/ 654178 w 12188825"/>
              <a:gd name="connsiteY3442" fmla="*/ 612029 h 6857991"/>
              <a:gd name="connsiteX3443" fmla="*/ 660936 w 12188825"/>
              <a:gd name="connsiteY3443" fmla="*/ 590862 h 6857991"/>
              <a:gd name="connsiteX3444" fmla="*/ 661986 w 12188825"/>
              <a:gd name="connsiteY3444" fmla="*/ 580801 h 6857991"/>
              <a:gd name="connsiteX3445" fmla="*/ 666626 w 12188825"/>
              <a:gd name="connsiteY3445" fmla="*/ 557799 h 6857991"/>
              <a:gd name="connsiteX3446" fmla="*/ 667749 w 12188825"/>
              <a:gd name="connsiteY3446" fmla="*/ 533951 h 6857991"/>
              <a:gd name="connsiteX3447" fmla="*/ 667272 w 12188825"/>
              <a:gd name="connsiteY3447" fmla="*/ 526376 h 6857991"/>
              <a:gd name="connsiteX3448" fmla="*/ 670762 w 12188825"/>
              <a:gd name="connsiteY3448" fmla="*/ 507577 h 6857991"/>
              <a:gd name="connsiteX3449" fmla="*/ 680389 w 12188825"/>
              <a:gd name="connsiteY3449" fmla="*/ 472541 h 6857991"/>
              <a:gd name="connsiteX3450" fmla="*/ 685810 w 12188825"/>
              <a:gd name="connsiteY3450" fmla="*/ 447809 h 6857991"/>
              <a:gd name="connsiteX3451" fmla="*/ 692948 w 12188825"/>
              <a:gd name="connsiteY3451" fmla="*/ 413568 h 6857991"/>
              <a:gd name="connsiteX3452" fmla="*/ 702305 w 12188825"/>
              <a:gd name="connsiteY3452" fmla="*/ 373051 h 6857991"/>
              <a:gd name="connsiteX3453" fmla="*/ 702875 w 12188825"/>
              <a:gd name="connsiteY3453" fmla="*/ 356528 h 6857991"/>
              <a:gd name="connsiteX3454" fmla="*/ 702367 w 12188825"/>
              <a:gd name="connsiteY3454" fmla="*/ 354330 h 6857991"/>
              <a:gd name="connsiteX3455" fmla="*/ 703271 w 12188825"/>
              <a:gd name="connsiteY3455" fmla="*/ 344887 h 6857991"/>
              <a:gd name="connsiteX3456" fmla="*/ 711140 w 12188825"/>
              <a:gd name="connsiteY3456" fmla="*/ 315559 h 6857991"/>
              <a:gd name="connsiteX3457" fmla="*/ 710740 w 12188825"/>
              <a:gd name="connsiteY3457" fmla="*/ 301859 h 6857991"/>
              <a:gd name="connsiteX3458" fmla="*/ 710744 w 12188825"/>
              <a:gd name="connsiteY3458" fmla="*/ 301812 h 6857991"/>
              <a:gd name="connsiteX3459" fmla="*/ 706385 w 12188825"/>
              <a:gd name="connsiteY3459" fmla="*/ 293639 h 6857991"/>
              <a:gd name="connsiteX3460" fmla="*/ 699439 w 12188825"/>
              <a:gd name="connsiteY3460" fmla="*/ 298581 h 6857991"/>
              <a:gd name="connsiteX3461" fmla="*/ 686511 w 12188825"/>
              <a:gd name="connsiteY3461" fmla="*/ 315771 h 6857991"/>
              <a:gd name="connsiteX3462" fmla="*/ 678335 w 12188825"/>
              <a:gd name="connsiteY3462" fmla="*/ 323800 h 6857991"/>
              <a:gd name="connsiteX3463" fmla="*/ 649528 w 12188825"/>
              <a:gd name="connsiteY3463" fmla="*/ 352430 h 6857991"/>
              <a:gd name="connsiteX3464" fmla="*/ 621016 w 12188825"/>
              <a:gd name="connsiteY3464" fmla="*/ 380637 h 6857991"/>
              <a:gd name="connsiteX3465" fmla="*/ 605191 w 12188825"/>
              <a:gd name="connsiteY3465" fmla="*/ 394097 h 6857991"/>
              <a:gd name="connsiteX3466" fmla="*/ 589242 w 12188825"/>
              <a:gd name="connsiteY3466" fmla="*/ 407337 h 6857991"/>
              <a:gd name="connsiteX3467" fmla="*/ 559008 w 12188825"/>
              <a:gd name="connsiteY3467" fmla="*/ 403861 h 6857991"/>
              <a:gd name="connsiteX3468" fmla="*/ 558548 w 12188825"/>
              <a:gd name="connsiteY3468" fmla="*/ 403090 h 6857991"/>
              <a:gd name="connsiteX3469" fmla="*/ 562578 w 12188825"/>
              <a:gd name="connsiteY3469" fmla="*/ 384669 h 6857991"/>
              <a:gd name="connsiteX3470" fmla="*/ 583694 w 12188825"/>
              <a:gd name="connsiteY3470" fmla="*/ 364584 h 6857991"/>
              <a:gd name="connsiteX3471" fmla="*/ 589752 w 12188825"/>
              <a:gd name="connsiteY3471" fmla="*/ 357813 h 6857991"/>
              <a:gd name="connsiteX3472" fmla="*/ 598444 w 12188825"/>
              <a:gd name="connsiteY3472" fmla="*/ 344680 h 6857991"/>
              <a:gd name="connsiteX3473" fmla="*/ 621943 w 12188825"/>
              <a:gd name="connsiteY3473" fmla="*/ 323001 h 6857991"/>
              <a:gd name="connsiteX3474" fmla="*/ 628859 w 12188825"/>
              <a:gd name="connsiteY3474" fmla="*/ 317604 h 6857991"/>
              <a:gd name="connsiteX3475" fmla="*/ 647852 w 12188825"/>
              <a:gd name="connsiteY3475" fmla="*/ 295323 h 6857991"/>
              <a:gd name="connsiteX3476" fmla="*/ 658704 w 12188825"/>
              <a:gd name="connsiteY3476" fmla="*/ 287889 h 6857991"/>
              <a:gd name="connsiteX3477" fmla="*/ 664885 w 12188825"/>
              <a:gd name="connsiteY3477" fmla="*/ 278917 h 6857991"/>
              <a:gd name="connsiteX3478" fmla="*/ 672433 w 12188825"/>
              <a:gd name="connsiteY3478" fmla="*/ 269120 h 6857991"/>
              <a:gd name="connsiteX3479" fmla="*/ 694130 w 12188825"/>
              <a:gd name="connsiteY3479" fmla="*/ 251619 h 6857991"/>
              <a:gd name="connsiteX3480" fmla="*/ 723101 w 12188825"/>
              <a:gd name="connsiteY3480" fmla="*/ 229702 h 6857991"/>
              <a:gd name="connsiteX3481" fmla="*/ 742461 w 12188825"/>
              <a:gd name="connsiteY3481" fmla="*/ 226006 h 6857991"/>
              <a:gd name="connsiteX3482" fmla="*/ 10074871 w 12188825"/>
              <a:gd name="connsiteY3482" fmla="*/ 181923 h 6857991"/>
              <a:gd name="connsiteX3483" fmla="*/ 10102557 w 12188825"/>
              <a:gd name="connsiteY3483" fmla="*/ 213419 h 6857991"/>
              <a:gd name="connsiteX3484" fmla="*/ 10075367 w 12188825"/>
              <a:gd name="connsiteY3484" fmla="*/ 228545 h 6857991"/>
              <a:gd name="connsiteX3485" fmla="*/ 10073220 w 12188825"/>
              <a:gd name="connsiteY3485" fmla="*/ 228913 h 6857991"/>
              <a:gd name="connsiteX3486" fmla="*/ 10071227 w 12188825"/>
              <a:gd name="connsiteY3486" fmla="*/ 229271 h 6857991"/>
              <a:gd name="connsiteX3487" fmla="*/ 10060140 w 12188825"/>
              <a:gd name="connsiteY3487" fmla="*/ 252154 h 6857991"/>
              <a:gd name="connsiteX3488" fmla="*/ 10101338 w 12188825"/>
              <a:gd name="connsiteY3488" fmla="*/ 371000 h 6857991"/>
              <a:gd name="connsiteX3489" fmla="*/ 10110051 w 12188825"/>
              <a:gd name="connsiteY3489" fmla="*/ 398712 h 6857991"/>
              <a:gd name="connsiteX3490" fmla="*/ 10134993 w 12188825"/>
              <a:gd name="connsiteY3490" fmla="*/ 489579 h 6857991"/>
              <a:gd name="connsiteX3491" fmla="*/ 10147769 w 12188825"/>
              <a:gd name="connsiteY3491" fmla="*/ 538793 h 6857991"/>
              <a:gd name="connsiteX3492" fmla="*/ 10172648 w 12188825"/>
              <a:gd name="connsiteY3492" fmla="*/ 640299 h 6857991"/>
              <a:gd name="connsiteX3493" fmla="*/ 10184091 w 12188825"/>
              <a:gd name="connsiteY3493" fmla="*/ 688907 h 6857991"/>
              <a:gd name="connsiteX3494" fmla="*/ 10187266 w 12188825"/>
              <a:gd name="connsiteY3494" fmla="*/ 704493 h 6857991"/>
              <a:gd name="connsiteX3495" fmla="*/ 10198823 w 12188825"/>
              <a:gd name="connsiteY3495" fmla="*/ 742627 h 6857991"/>
              <a:gd name="connsiteX3496" fmla="*/ 10183710 w 12188825"/>
              <a:gd name="connsiteY3496" fmla="*/ 770314 h 6857991"/>
              <a:gd name="connsiteX3497" fmla="*/ 10183710 w 12188825"/>
              <a:gd name="connsiteY3497" fmla="*/ 770694 h 6857991"/>
              <a:gd name="connsiteX3498" fmla="*/ 10164026 w 12188825"/>
              <a:gd name="connsiteY3498" fmla="*/ 756979 h 6857991"/>
              <a:gd name="connsiteX3499" fmla="*/ 10159072 w 12188825"/>
              <a:gd name="connsiteY3499" fmla="*/ 747707 h 6857991"/>
              <a:gd name="connsiteX3500" fmla="*/ 10142321 w 12188825"/>
              <a:gd name="connsiteY3500" fmla="*/ 705347 h 6857991"/>
              <a:gd name="connsiteX3501" fmla="*/ 10141546 w 12188825"/>
              <a:gd name="connsiteY3501" fmla="*/ 698939 h 6857991"/>
              <a:gd name="connsiteX3502" fmla="*/ 10135958 w 12188825"/>
              <a:gd name="connsiteY3502" fmla="*/ 688653 h 6857991"/>
              <a:gd name="connsiteX3503" fmla="*/ 10128212 w 12188825"/>
              <a:gd name="connsiteY3503" fmla="*/ 665539 h 6857991"/>
              <a:gd name="connsiteX3504" fmla="*/ 10124440 w 12188825"/>
              <a:gd name="connsiteY3504" fmla="*/ 642143 h 6857991"/>
              <a:gd name="connsiteX3505" fmla="*/ 10121734 w 12188825"/>
              <a:gd name="connsiteY3505" fmla="*/ 636837 h 6857991"/>
              <a:gd name="connsiteX3506" fmla="*/ 10109923 w 12188825"/>
              <a:gd name="connsiteY3506" fmla="*/ 584894 h 6857991"/>
              <a:gd name="connsiteX3507" fmla="*/ 10099382 w 12188825"/>
              <a:gd name="connsiteY3507" fmla="*/ 547302 h 6857991"/>
              <a:gd name="connsiteX3508" fmla="*/ 10094176 w 12188825"/>
              <a:gd name="connsiteY3508" fmla="*/ 534729 h 6857991"/>
              <a:gd name="connsiteX3509" fmla="*/ 10081094 w 12188825"/>
              <a:gd name="connsiteY3509" fmla="*/ 491422 h 6857991"/>
              <a:gd name="connsiteX3510" fmla="*/ 10080726 w 12188825"/>
              <a:gd name="connsiteY3510" fmla="*/ 490740 h 6857991"/>
              <a:gd name="connsiteX3511" fmla="*/ 10076777 w 12188825"/>
              <a:gd name="connsiteY3511" fmla="*/ 459672 h 6857991"/>
              <a:gd name="connsiteX3512" fmla="*/ 10075506 w 12188825"/>
              <a:gd name="connsiteY3512" fmla="*/ 451036 h 6857991"/>
              <a:gd name="connsiteX3513" fmla="*/ 10051795 w 12188825"/>
              <a:gd name="connsiteY3513" fmla="*/ 387008 h 6857991"/>
              <a:gd name="connsiteX3514" fmla="*/ 10039946 w 12188825"/>
              <a:gd name="connsiteY3514" fmla="*/ 346896 h 6857991"/>
              <a:gd name="connsiteX3515" fmla="*/ 10026586 w 12188825"/>
              <a:gd name="connsiteY3515" fmla="*/ 311067 h 6857991"/>
              <a:gd name="connsiteX3516" fmla="*/ 10012260 w 12188825"/>
              <a:gd name="connsiteY3516" fmla="*/ 272728 h 6857991"/>
              <a:gd name="connsiteX3517" fmla="*/ 9971620 w 12188825"/>
              <a:gd name="connsiteY3517" fmla="*/ 259647 h 6857991"/>
              <a:gd name="connsiteX3518" fmla="*/ 9931742 w 12188825"/>
              <a:gd name="connsiteY3518" fmla="*/ 242756 h 6857991"/>
              <a:gd name="connsiteX3519" fmla="*/ 9939286 w 12188825"/>
              <a:gd name="connsiteY3519" fmla="*/ 227570 h 6857991"/>
              <a:gd name="connsiteX3520" fmla="*/ 9939490 w 12188825"/>
              <a:gd name="connsiteY3520" fmla="*/ 227389 h 6857991"/>
              <a:gd name="connsiteX3521" fmla="*/ 9971290 w 12188825"/>
              <a:gd name="connsiteY3521" fmla="*/ 209932 h 6857991"/>
              <a:gd name="connsiteX3522" fmla="*/ 9978225 w 12188825"/>
              <a:gd name="connsiteY3522" fmla="*/ 207069 h 6857991"/>
              <a:gd name="connsiteX3523" fmla="*/ 10038536 w 12188825"/>
              <a:gd name="connsiteY3523" fmla="*/ 190362 h 6857991"/>
              <a:gd name="connsiteX3524" fmla="*/ 10074871 w 12188825"/>
              <a:gd name="connsiteY3524" fmla="*/ 181923 h 6857991"/>
              <a:gd name="connsiteX3525" fmla="*/ 10213175 w 12188825"/>
              <a:gd name="connsiteY3525" fmla="*/ 177477 h 6857991"/>
              <a:gd name="connsiteX3526" fmla="*/ 10245306 w 12188825"/>
              <a:gd name="connsiteY3526" fmla="*/ 196400 h 6857991"/>
              <a:gd name="connsiteX3527" fmla="*/ 10270719 w 12188825"/>
              <a:gd name="connsiteY3527" fmla="*/ 213782 h 6857991"/>
              <a:gd name="connsiteX3528" fmla="*/ 10290645 w 12188825"/>
              <a:gd name="connsiteY3528" fmla="*/ 225991 h 6857991"/>
              <a:gd name="connsiteX3529" fmla="*/ 10348595 w 12188825"/>
              <a:gd name="connsiteY3529" fmla="*/ 265311 h 6857991"/>
              <a:gd name="connsiteX3530" fmla="*/ 10368623 w 12188825"/>
              <a:gd name="connsiteY3530" fmla="*/ 277806 h 6857991"/>
              <a:gd name="connsiteX3531" fmla="*/ 10383990 w 12188825"/>
              <a:gd name="connsiteY3531" fmla="*/ 287780 h 6857991"/>
              <a:gd name="connsiteX3532" fmla="*/ 10440759 w 12188825"/>
              <a:gd name="connsiteY3532" fmla="*/ 321621 h 6857991"/>
              <a:gd name="connsiteX3533" fmla="*/ 10463847 w 12188825"/>
              <a:gd name="connsiteY3533" fmla="*/ 337682 h 6857991"/>
              <a:gd name="connsiteX3534" fmla="*/ 10483939 w 12188825"/>
              <a:gd name="connsiteY3534" fmla="*/ 352228 h 6857991"/>
              <a:gd name="connsiteX3535" fmla="*/ 10592143 w 12188825"/>
              <a:gd name="connsiteY3535" fmla="*/ 418014 h 6857991"/>
              <a:gd name="connsiteX3536" fmla="*/ 10634078 w 12188825"/>
              <a:gd name="connsiteY3536" fmla="*/ 445405 h 6857991"/>
              <a:gd name="connsiteX3537" fmla="*/ 10688409 w 12188825"/>
              <a:gd name="connsiteY3537" fmla="*/ 481387 h 6857991"/>
              <a:gd name="connsiteX3538" fmla="*/ 10751503 w 12188825"/>
              <a:gd name="connsiteY3538" fmla="*/ 519942 h 6857991"/>
              <a:gd name="connsiteX3539" fmla="*/ 10780611 w 12188825"/>
              <a:gd name="connsiteY3539" fmla="*/ 536632 h 6857991"/>
              <a:gd name="connsiteX3540" fmla="*/ 10785666 w 12188825"/>
              <a:gd name="connsiteY3540" fmla="*/ 539630 h 6857991"/>
              <a:gd name="connsiteX3541" fmla="*/ 10867098 w 12188825"/>
              <a:gd name="connsiteY3541" fmla="*/ 592639 h 6857991"/>
              <a:gd name="connsiteX3542" fmla="*/ 10899635 w 12188825"/>
              <a:gd name="connsiteY3542" fmla="*/ 613347 h 6857991"/>
              <a:gd name="connsiteX3543" fmla="*/ 10922089 w 12188825"/>
              <a:gd name="connsiteY3543" fmla="*/ 626802 h 6857991"/>
              <a:gd name="connsiteX3544" fmla="*/ 10966603 w 12188825"/>
              <a:gd name="connsiteY3544" fmla="*/ 654445 h 6857991"/>
              <a:gd name="connsiteX3545" fmla="*/ 11017085 w 12188825"/>
              <a:gd name="connsiteY3545" fmla="*/ 686111 h 6857991"/>
              <a:gd name="connsiteX3546" fmla="*/ 11038472 w 12188825"/>
              <a:gd name="connsiteY3546" fmla="*/ 699106 h 6857991"/>
              <a:gd name="connsiteX3547" fmla="*/ 11061027 w 12188825"/>
              <a:gd name="connsiteY3547" fmla="*/ 712908 h 6857991"/>
              <a:gd name="connsiteX3548" fmla="*/ 11129658 w 12188825"/>
              <a:gd name="connsiteY3548" fmla="*/ 756941 h 6857991"/>
              <a:gd name="connsiteX3549" fmla="*/ 11139640 w 12188825"/>
              <a:gd name="connsiteY3549" fmla="*/ 763073 h 6857991"/>
              <a:gd name="connsiteX3550" fmla="*/ 11168634 w 12188825"/>
              <a:gd name="connsiteY3550" fmla="*/ 780098 h 6857991"/>
              <a:gd name="connsiteX3551" fmla="*/ 11168647 w 12188825"/>
              <a:gd name="connsiteY3551" fmla="*/ 780105 h 6857991"/>
              <a:gd name="connsiteX3552" fmla="*/ 11219777 w 12188825"/>
              <a:gd name="connsiteY3552" fmla="*/ 811968 h 6857991"/>
              <a:gd name="connsiteX3553" fmla="*/ 11252124 w 12188825"/>
              <a:gd name="connsiteY3553" fmla="*/ 832319 h 6857991"/>
              <a:gd name="connsiteX3554" fmla="*/ 11283531 w 12188825"/>
              <a:gd name="connsiteY3554" fmla="*/ 851973 h 6857991"/>
              <a:gd name="connsiteX3555" fmla="*/ 11346141 w 12188825"/>
              <a:gd name="connsiteY3555" fmla="*/ 888676 h 6857991"/>
              <a:gd name="connsiteX3556" fmla="*/ 11367757 w 12188825"/>
              <a:gd name="connsiteY3556" fmla="*/ 902884 h 6857991"/>
              <a:gd name="connsiteX3557" fmla="*/ 11391989 w 12188825"/>
              <a:gd name="connsiteY3557" fmla="*/ 918268 h 6857991"/>
              <a:gd name="connsiteX3558" fmla="*/ 11457927 w 12188825"/>
              <a:gd name="connsiteY3558" fmla="*/ 956881 h 6857991"/>
              <a:gd name="connsiteX3559" fmla="*/ 11462855 w 12188825"/>
              <a:gd name="connsiteY3559" fmla="*/ 960176 h 6857991"/>
              <a:gd name="connsiteX3560" fmla="*/ 11528260 w 12188825"/>
              <a:gd name="connsiteY3560" fmla="*/ 1000943 h 6857991"/>
              <a:gd name="connsiteX3561" fmla="*/ 11565306 w 12188825"/>
              <a:gd name="connsiteY3561" fmla="*/ 1023523 h 6857991"/>
              <a:gd name="connsiteX3562" fmla="*/ 11612841 w 12188825"/>
              <a:gd name="connsiteY3562" fmla="*/ 1051491 h 6857991"/>
              <a:gd name="connsiteX3563" fmla="*/ 11664315 w 12188825"/>
              <a:gd name="connsiteY3563" fmla="*/ 1082519 h 6857991"/>
              <a:gd name="connsiteX3564" fmla="*/ 11709616 w 12188825"/>
              <a:gd name="connsiteY3564" fmla="*/ 1110419 h 6857991"/>
              <a:gd name="connsiteX3565" fmla="*/ 11716944 w 12188825"/>
              <a:gd name="connsiteY3565" fmla="*/ 1114600 h 6857991"/>
              <a:gd name="connsiteX3566" fmla="*/ 11736666 w 12188825"/>
              <a:gd name="connsiteY3566" fmla="*/ 1123627 h 6857991"/>
              <a:gd name="connsiteX3567" fmla="*/ 11759311 w 12188825"/>
              <a:gd name="connsiteY3567" fmla="*/ 1140531 h 6857991"/>
              <a:gd name="connsiteX3568" fmla="*/ 11759527 w 12188825"/>
              <a:gd name="connsiteY3568" fmla="*/ 1140772 h 6857991"/>
              <a:gd name="connsiteX3569" fmla="*/ 11757749 w 12188825"/>
              <a:gd name="connsiteY3569" fmla="*/ 1156266 h 6857991"/>
              <a:gd name="connsiteX3570" fmla="*/ 11757190 w 12188825"/>
              <a:gd name="connsiteY3570" fmla="*/ 1156651 h 6857991"/>
              <a:gd name="connsiteX3571" fmla="*/ 11695646 w 12188825"/>
              <a:gd name="connsiteY3571" fmla="*/ 1190556 h 6857991"/>
              <a:gd name="connsiteX3572" fmla="*/ 11672849 w 12188825"/>
              <a:gd name="connsiteY3572" fmla="*/ 1203155 h 6857991"/>
              <a:gd name="connsiteX3573" fmla="*/ 11652974 w 12188825"/>
              <a:gd name="connsiteY3573" fmla="*/ 1214813 h 6857991"/>
              <a:gd name="connsiteX3574" fmla="*/ 11652974 w 12188825"/>
              <a:gd name="connsiteY3574" fmla="*/ 1214433 h 6857991"/>
              <a:gd name="connsiteX3575" fmla="*/ 11598224 w 12188825"/>
              <a:gd name="connsiteY3575" fmla="*/ 1240051 h 6857991"/>
              <a:gd name="connsiteX3576" fmla="*/ 11556835 w 12188825"/>
              <a:gd name="connsiteY3576" fmla="*/ 1260153 h 6857991"/>
              <a:gd name="connsiteX3577" fmla="*/ 11526075 w 12188825"/>
              <a:gd name="connsiteY3577" fmla="*/ 1274509 h 6857991"/>
              <a:gd name="connsiteX3578" fmla="*/ 11475682 w 12188825"/>
              <a:gd name="connsiteY3578" fmla="*/ 1296734 h 6857991"/>
              <a:gd name="connsiteX3579" fmla="*/ 11470119 w 12188825"/>
              <a:gd name="connsiteY3579" fmla="*/ 1298715 h 6857991"/>
              <a:gd name="connsiteX3580" fmla="*/ 11397450 w 12188825"/>
              <a:gd name="connsiteY3580" fmla="*/ 1330262 h 6857991"/>
              <a:gd name="connsiteX3581" fmla="*/ 11308232 w 12188825"/>
              <a:gd name="connsiteY3581" fmla="*/ 1370114 h 6857991"/>
              <a:gd name="connsiteX3582" fmla="*/ 11308207 w 12188825"/>
              <a:gd name="connsiteY3582" fmla="*/ 1370127 h 6857991"/>
              <a:gd name="connsiteX3583" fmla="*/ 11286198 w 12188825"/>
              <a:gd name="connsiteY3583" fmla="*/ 1378395 h 6857991"/>
              <a:gd name="connsiteX3584" fmla="*/ 11274209 w 12188825"/>
              <a:gd name="connsiteY3584" fmla="*/ 1387412 h 6857991"/>
              <a:gd name="connsiteX3585" fmla="*/ 11259528 w 12188825"/>
              <a:gd name="connsiteY3585" fmla="*/ 1397445 h 6857991"/>
              <a:gd name="connsiteX3586" fmla="*/ 11247958 w 12188825"/>
              <a:gd name="connsiteY3586" fmla="*/ 1400137 h 6857991"/>
              <a:gd name="connsiteX3587" fmla="*/ 11247945 w 12188825"/>
              <a:gd name="connsiteY3587" fmla="*/ 1400150 h 6857991"/>
              <a:gd name="connsiteX3588" fmla="*/ 11209236 w 12188825"/>
              <a:gd name="connsiteY3588" fmla="*/ 1411923 h 6857991"/>
              <a:gd name="connsiteX3589" fmla="*/ 11186706 w 12188825"/>
              <a:gd name="connsiteY3589" fmla="*/ 1423048 h 6857991"/>
              <a:gd name="connsiteX3590" fmla="*/ 11134560 w 12188825"/>
              <a:gd name="connsiteY3590" fmla="*/ 1446975 h 6857991"/>
              <a:gd name="connsiteX3591" fmla="*/ 11124908 w 12188825"/>
              <a:gd name="connsiteY3591" fmla="*/ 1451826 h 6857991"/>
              <a:gd name="connsiteX3592" fmla="*/ 11103318 w 12188825"/>
              <a:gd name="connsiteY3592" fmla="*/ 1458914 h 6857991"/>
              <a:gd name="connsiteX3593" fmla="*/ 11092231 w 12188825"/>
              <a:gd name="connsiteY3593" fmla="*/ 1464881 h 6857991"/>
              <a:gd name="connsiteX3594" fmla="*/ 11084395 w 12188825"/>
              <a:gd name="connsiteY3594" fmla="*/ 1470597 h 6857991"/>
              <a:gd name="connsiteX3595" fmla="*/ 11007471 w 12188825"/>
              <a:gd name="connsiteY3595" fmla="*/ 1502461 h 6857991"/>
              <a:gd name="connsiteX3596" fmla="*/ 10949648 w 12188825"/>
              <a:gd name="connsiteY3596" fmla="*/ 1527493 h 6857991"/>
              <a:gd name="connsiteX3597" fmla="*/ 10942930 w 12188825"/>
              <a:gd name="connsiteY3597" fmla="*/ 1530071 h 6857991"/>
              <a:gd name="connsiteX3598" fmla="*/ 10845635 w 12188825"/>
              <a:gd name="connsiteY3598" fmla="*/ 1570419 h 6857991"/>
              <a:gd name="connsiteX3599" fmla="*/ 10844403 w 12188825"/>
              <a:gd name="connsiteY3599" fmla="*/ 1571002 h 6857991"/>
              <a:gd name="connsiteX3600" fmla="*/ 10842282 w 12188825"/>
              <a:gd name="connsiteY3600" fmla="*/ 1572019 h 6857991"/>
              <a:gd name="connsiteX3601" fmla="*/ 10800169 w 12188825"/>
              <a:gd name="connsiteY3601" fmla="*/ 1585277 h 6857991"/>
              <a:gd name="connsiteX3602" fmla="*/ 10791278 w 12188825"/>
              <a:gd name="connsiteY3602" fmla="*/ 1590485 h 6857991"/>
              <a:gd name="connsiteX3603" fmla="*/ 10766336 w 12188825"/>
              <a:gd name="connsiteY3603" fmla="*/ 1601419 h 6857991"/>
              <a:gd name="connsiteX3604" fmla="*/ 10755591 w 12188825"/>
              <a:gd name="connsiteY3604" fmla="*/ 1602550 h 6857991"/>
              <a:gd name="connsiteX3605" fmla="*/ 10747718 w 12188825"/>
              <a:gd name="connsiteY3605" fmla="*/ 1596581 h 6857991"/>
              <a:gd name="connsiteX3606" fmla="*/ 10721556 w 12188825"/>
              <a:gd name="connsiteY3606" fmla="*/ 1547686 h 6857991"/>
              <a:gd name="connsiteX3607" fmla="*/ 10720501 w 12188825"/>
              <a:gd name="connsiteY3607" fmla="*/ 1535557 h 6857991"/>
              <a:gd name="connsiteX3608" fmla="*/ 10720515 w 12188825"/>
              <a:gd name="connsiteY3608" fmla="*/ 1535532 h 6857991"/>
              <a:gd name="connsiteX3609" fmla="*/ 10720921 w 12188825"/>
              <a:gd name="connsiteY3609" fmla="*/ 1533461 h 6857991"/>
              <a:gd name="connsiteX3610" fmla="*/ 10720857 w 12188825"/>
              <a:gd name="connsiteY3610" fmla="*/ 1532675 h 6857991"/>
              <a:gd name="connsiteX3611" fmla="*/ 10720794 w 12188825"/>
              <a:gd name="connsiteY3611" fmla="*/ 1531861 h 6857991"/>
              <a:gd name="connsiteX3612" fmla="*/ 10710253 w 12188825"/>
              <a:gd name="connsiteY3612" fmla="*/ 1510983 h 6857991"/>
              <a:gd name="connsiteX3613" fmla="*/ 10702823 w 12188825"/>
              <a:gd name="connsiteY3613" fmla="*/ 1499235 h 6857991"/>
              <a:gd name="connsiteX3614" fmla="*/ 10701744 w 12188825"/>
              <a:gd name="connsiteY3614" fmla="*/ 1495490 h 6857991"/>
              <a:gd name="connsiteX3615" fmla="*/ 10693197 w 12188825"/>
              <a:gd name="connsiteY3615" fmla="*/ 1473073 h 6857991"/>
              <a:gd name="connsiteX3616" fmla="*/ 10678629 w 12188825"/>
              <a:gd name="connsiteY3616" fmla="*/ 1425004 h 6857991"/>
              <a:gd name="connsiteX3617" fmla="*/ 10675328 w 12188825"/>
              <a:gd name="connsiteY3617" fmla="*/ 1416622 h 6857991"/>
              <a:gd name="connsiteX3618" fmla="*/ 10651122 w 12188825"/>
              <a:gd name="connsiteY3618" fmla="*/ 1368451 h 6857991"/>
              <a:gd name="connsiteX3619" fmla="*/ 10640403 w 12188825"/>
              <a:gd name="connsiteY3619" fmla="*/ 1338645 h 6857991"/>
              <a:gd name="connsiteX3620" fmla="*/ 10619740 w 12188825"/>
              <a:gd name="connsiteY3620" fmla="*/ 1290053 h 6857991"/>
              <a:gd name="connsiteX3621" fmla="*/ 10601795 w 12188825"/>
              <a:gd name="connsiteY3621" fmla="*/ 1246946 h 6857991"/>
              <a:gd name="connsiteX3622" fmla="*/ 10591229 w 12188825"/>
              <a:gd name="connsiteY3622" fmla="*/ 1218532 h 6857991"/>
              <a:gd name="connsiteX3623" fmla="*/ 10581602 w 12188825"/>
              <a:gd name="connsiteY3623" fmla="*/ 1192208 h 6857991"/>
              <a:gd name="connsiteX3624" fmla="*/ 10571747 w 12188825"/>
              <a:gd name="connsiteY3624" fmla="*/ 1162874 h 6857991"/>
              <a:gd name="connsiteX3625" fmla="*/ 10550106 w 12188825"/>
              <a:gd name="connsiteY3625" fmla="*/ 1114611 h 6857991"/>
              <a:gd name="connsiteX3626" fmla="*/ 10534485 w 12188825"/>
              <a:gd name="connsiteY3626" fmla="*/ 1078669 h 6857991"/>
              <a:gd name="connsiteX3627" fmla="*/ 10519359 w 12188825"/>
              <a:gd name="connsiteY3627" fmla="*/ 1038247 h 6857991"/>
              <a:gd name="connsiteX3628" fmla="*/ 10508577 w 12188825"/>
              <a:gd name="connsiteY3628" fmla="*/ 1014913 h 6857991"/>
              <a:gd name="connsiteX3629" fmla="*/ 10500157 w 12188825"/>
              <a:gd name="connsiteY3629" fmla="*/ 994830 h 6857991"/>
              <a:gd name="connsiteX3630" fmla="*/ 10485844 w 12188825"/>
              <a:gd name="connsiteY3630" fmla="*/ 950018 h 6857991"/>
              <a:gd name="connsiteX3631" fmla="*/ 10480383 w 12188825"/>
              <a:gd name="connsiteY3631" fmla="*/ 941381 h 6857991"/>
              <a:gd name="connsiteX3632" fmla="*/ 10480066 w 12188825"/>
              <a:gd name="connsiteY3632" fmla="*/ 941125 h 6857991"/>
              <a:gd name="connsiteX3633" fmla="*/ 10479392 w 12188825"/>
              <a:gd name="connsiteY3633" fmla="*/ 940571 h 6857991"/>
              <a:gd name="connsiteX3634" fmla="*/ 10474541 w 12188825"/>
              <a:gd name="connsiteY3634" fmla="*/ 934777 h 6857991"/>
              <a:gd name="connsiteX3635" fmla="*/ 10467467 w 12188825"/>
              <a:gd name="connsiteY3635" fmla="*/ 911871 h 6857991"/>
              <a:gd name="connsiteX3636" fmla="*/ 10460444 w 12188825"/>
              <a:gd name="connsiteY3636" fmla="*/ 887914 h 6857991"/>
              <a:gd name="connsiteX3637" fmla="*/ 10448506 w 12188825"/>
              <a:gd name="connsiteY3637" fmla="*/ 861498 h 6857991"/>
              <a:gd name="connsiteX3638" fmla="*/ 10441902 w 12188825"/>
              <a:gd name="connsiteY3638" fmla="*/ 851593 h 6857991"/>
              <a:gd name="connsiteX3639" fmla="*/ 10414139 w 12188825"/>
              <a:gd name="connsiteY3639" fmla="*/ 777855 h 6857991"/>
              <a:gd name="connsiteX3640" fmla="*/ 10404310 w 12188825"/>
              <a:gd name="connsiteY3640" fmla="*/ 756469 h 6857991"/>
              <a:gd name="connsiteX3641" fmla="*/ 10399484 w 12188825"/>
              <a:gd name="connsiteY3641" fmla="*/ 738943 h 6857991"/>
              <a:gd name="connsiteX3642" fmla="*/ 10389260 w 12188825"/>
              <a:gd name="connsiteY3642" fmla="*/ 702158 h 6857991"/>
              <a:gd name="connsiteX3643" fmla="*/ 10380307 w 12188825"/>
              <a:gd name="connsiteY3643" fmla="*/ 675697 h 6857991"/>
              <a:gd name="connsiteX3644" fmla="*/ 10364610 w 12188825"/>
              <a:gd name="connsiteY3644" fmla="*/ 633984 h 6857991"/>
              <a:gd name="connsiteX3645" fmla="*/ 10353256 w 12188825"/>
              <a:gd name="connsiteY3645" fmla="*/ 607752 h 6857991"/>
              <a:gd name="connsiteX3646" fmla="*/ 10346537 w 12188825"/>
              <a:gd name="connsiteY3646" fmla="*/ 587622 h 6857991"/>
              <a:gd name="connsiteX3647" fmla="*/ 10321506 w 12188825"/>
              <a:gd name="connsiteY3647" fmla="*/ 527234 h 6857991"/>
              <a:gd name="connsiteX3648" fmla="*/ 10291026 w 12188825"/>
              <a:gd name="connsiteY3648" fmla="*/ 448875 h 6857991"/>
              <a:gd name="connsiteX3649" fmla="*/ 10286314 w 12188825"/>
              <a:gd name="connsiteY3649" fmla="*/ 435520 h 6857991"/>
              <a:gd name="connsiteX3650" fmla="*/ 10282644 w 12188825"/>
              <a:gd name="connsiteY3650" fmla="*/ 426650 h 6857991"/>
              <a:gd name="connsiteX3651" fmla="*/ 10279431 w 12188825"/>
              <a:gd name="connsiteY3651" fmla="*/ 416018 h 6857991"/>
              <a:gd name="connsiteX3652" fmla="*/ 10263848 w 12188825"/>
              <a:gd name="connsiteY3652" fmla="*/ 373310 h 6857991"/>
              <a:gd name="connsiteX3653" fmla="*/ 10241483 w 12188825"/>
              <a:gd name="connsiteY3653" fmla="*/ 316110 h 6857991"/>
              <a:gd name="connsiteX3654" fmla="*/ 10209238 w 12188825"/>
              <a:gd name="connsiteY3654" fmla="*/ 242247 h 6857991"/>
              <a:gd name="connsiteX3655" fmla="*/ 10194519 w 12188825"/>
              <a:gd name="connsiteY3655" fmla="*/ 204706 h 6857991"/>
              <a:gd name="connsiteX3656" fmla="*/ 10192728 w 12188825"/>
              <a:gd name="connsiteY3656" fmla="*/ 198305 h 6857991"/>
              <a:gd name="connsiteX3657" fmla="*/ 10213175 w 12188825"/>
              <a:gd name="connsiteY3657" fmla="*/ 177477 h 6857991"/>
              <a:gd name="connsiteX3658" fmla="*/ 7681719 w 12188825"/>
              <a:gd name="connsiteY3658" fmla="*/ 176850 h 6857991"/>
              <a:gd name="connsiteX3659" fmla="*/ 7689976 w 12188825"/>
              <a:gd name="connsiteY3659" fmla="*/ 184561 h 6857991"/>
              <a:gd name="connsiteX3660" fmla="*/ 7698993 w 12188825"/>
              <a:gd name="connsiteY3660" fmla="*/ 206452 h 6857991"/>
              <a:gd name="connsiteX3661" fmla="*/ 7702575 w 12188825"/>
              <a:gd name="connsiteY3661" fmla="*/ 216063 h 6857991"/>
              <a:gd name="connsiteX3662" fmla="*/ 7703946 w 12188825"/>
              <a:gd name="connsiteY3662" fmla="*/ 224057 h 6857991"/>
              <a:gd name="connsiteX3663" fmla="*/ 7706143 w 12188825"/>
              <a:gd name="connsiteY3663" fmla="*/ 240391 h 6857991"/>
              <a:gd name="connsiteX3664" fmla="*/ 7695513 w 12188825"/>
              <a:gd name="connsiteY3664" fmla="*/ 255161 h 6857991"/>
              <a:gd name="connsiteX3665" fmla="*/ 7678102 w 12188825"/>
              <a:gd name="connsiteY3665" fmla="*/ 249691 h 6857991"/>
              <a:gd name="connsiteX3666" fmla="*/ 7658137 w 12188825"/>
              <a:gd name="connsiteY3666" fmla="*/ 195182 h 6857991"/>
              <a:gd name="connsiteX3667" fmla="*/ 7669872 w 12188825"/>
              <a:gd name="connsiteY3667" fmla="*/ 176858 h 6857991"/>
              <a:gd name="connsiteX3668" fmla="*/ 7681719 w 12188825"/>
              <a:gd name="connsiteY3668" fmla="*/ 176850 h 6857991"/>
              <a:gd name="connsiteX3669" fmla="*/ 10246641 w 12188825"/>
              <a:gd name="connsiteY3669" fmla="*/ 148498 h 6857991"/>
              <a:gd name="connsiteX3670" fmla="*/ 10246689 w 12188825"/>
              <a:gd name="connsiteY3670" fmla="*/ 148524 h 6857991"/>
              <a:gd name="connsiteX3671" fmla="*/ 10246562 w 12188825"/>
              <a:gd name="connsiteY3671" fmla="*/ 148524 h 6857991"/>
              <a:gd name="connsiteX3672" fmla="*/ 7650911 w 12188825"/>
              <a:gd name="connsiteY3672" fmla="*/ 34193 h 6857991"/>
              <a:gd name="connsiteX3673" fmla="*/ 7670761 w 12188825"/>
              <a:gd name="connsiteY3673" fmla="*/ 50284 h 6857991"/>
              <a:gd name="connsiteX3674" fmla="*/ 7673035 w 12188825"/>
              <a:gd name="connsiteY3674" fmla="*/ 105167 h 6857991"/>
              <a:gd name="connsiteX3675" fmla="*/ 7658937 w 12188825"/>
              <a:gd name="connsiteY3675" fmla="*/ 116850 h 6857991"/>
              <a:gd name="connsiteX3676" fmla="*/ 7642999 w 12188825"/>
              <a:gd name="connsiteY3676" fmla="*/ 107495 h 6857991"/>
              <a:gd name="connsiteX3677" fmla="*/ 7638668 w 12188825"/>
              <a:gd name="connsiteY3677" fmla="*/ 94445 h 6857991"/>
              <a:gd name="connsiteX3678" fmla="*/ 7638668 w 12188825"/>
              <a:gd name="connsiteY3678" fmla="*/ 94430 h 6857991"/>
              <a:gd name="connsiteX3679" fmla="*/ 7636992 w 12188825"/>
              <a:gd name="connsiteY3679" fmla="*/ 88534 h 6857991"/>
              <a:gd name="connsiteX3680" fmla="*/ 7636027 w 12188825"/>
              <a:gd name="connsiteY3680" fmla="*/ 77508 h 6857991"/>
              <a:gd name="connsiteX3681" fmla="*/ 7634490 w 12188825"/>
              <a:gd name="connsiteY3681" fmla="*/ 53263 h 6857991"/>
              <a:gd name="connsiteX3682" fmla="*/ 7650911 w 12188825"/>
              <a:gd name="connsiteY3682" fmla="*/ 34193 h 6857991"/>
              <a:gd name="connsiteX3683" fmla="*/ 10291775 w 12188825"/>
              <a:gd name="connsiteY3683" fmla="*/ 30 h 6857991"/>
              <a:gd name="connsiteX3684" fmla="*/ 10305745 w 12188825"/>
              <a:gd name="connsiteY3684" fmla="*/ 4761 h 6857991"/>
              <a:gd name="connsiteX3685" fmla="*/ 10314508 w 12188825"/>
              <a:gd name="connsiteY3685" fmla="*/ 33336 h 6857991"/>
              <a:gd name="connsiteX3686" fmla="*/ 10309186 w 12188825"/>
              <a:gd name="connsiteY3686" fmla="*/ 45392 h 6857991"/>
              <a:gd name="connsiteX3687" fmla="*/ 10309186 w 12188825"/>
              <a:gd name="connsiteY3687" fmla="*/ 45404 h 6857991"/>
              <a:gd name="connsiteX3688" fmla="*/ 10303357 w 12188825"/>
              <a:gd name="connsiteY3688" fmla="*/ 65027 h 6857991"/>
              <a:gd name="connsiteX3689" fmla="*/ 10314190 w 12188825"/>
              <a:gd name="connsiteY3689" fmla="*/ 73142 h 6857991"/>
              <a:gd name="connsiteX3690" fmla="*/ 10329366 w 12188825"/>
              <a:gd name="connsiteY3690" fmla="*/ 81977 h 6857991"/>
              <a:gd name="connsiteX3691" fmla="*/ 10445051 w 12188825"/>
              <a:gd name="connsiteY3691" fmla="*/ 151948 h 6857991"/>
              <a:gd name="connsiteX3692" fmla="*/ 10445266 w 12188825"/>
              <a:gd name="connsiteY3692" fmla="*/ 152077 h 6857991"/>
              <a:gd name="connsiteX3693" fmla="*/ 10463098 w 12188825"/>
              <a:gd name="connsiteY3693" fmla="*/ 162621 h 6857991"/>
              <a:gd name="connsiteX3694" fmla="*/ 10545012 w 12188825"/>
              <a:gd name="connsiteY3694" fmla="*/ 209611 h 6857991"/>
              <a:gd name="connsiteX3695" fmla="*/ 10636275 w 12188825"/>
              <a:gd name="connsiteY3695" fmla="*/ 261314 h 6857991"/>
              <a:gd name="connsiteX3696" fmla="*/ 10708208 w 12188825"/>
              <a:gd name="connsiteY3696" fmla="*/ 302448 h 6857991"/>
              <a:gd name="connsiteX3697" fmla="*/ 10895533 w 12188825"/>
              <a:gd name="connsiteY3697" fmla="*/ 413191 h 6857991"/>
              <a:gd name="connsiteX3698" fmla="*/ 10902898 w 12188825"/>
              <a:gd name="connsiteY3698" fmla="*/ 426399 h 6857991"/>
              <a:gd name="connsiteX3699" fmla="*/ 10880547 w 12188825"/>
              <a:gd name="connsiteY3699" fmla="*/ 444560 h 6857991"/>
              <a:gd name="connsiteX3700" fmla="*/ 10830127 w 12188825"/>
              <a:gd name="connsiteY3700" fmla="*/ 428050 h 6857991"/>
              <a:gd name="connsiteX3701" fmla="*/ 10816996 w 12188825"/>
              <a:gd name="connsiteY3701" fmla="*/ 419107 h 6857991"/>
              <a:gd name="connsiteX3702" fmla="*/ 10786821 w 12188825"/>
              <a:gd name="connsiteY3702" fmla="*/ 404174 h 6857991"/>
              <a:gd name="connsiteX3703" fmla="*/ 10752023 w 12188825"/>
              <a:gd name="connsiteY3703" fmla="*/ 386462 h 6857991"/>
              <a:gd name="connsiteX3704" fmla="*/ 10740085 w 12188825"/>
              <a:gd name="connsiteY3704" fmla="*/ 378139 h 6857991"/>
              <a:gd name="connsiteX3705" fmla="*/ 10731131 w 12188825"/>
              <a:gd name="connsiteY3705" fmla="*/ 372324 h 6857991"/>
              <a:gd name="connsiteX3706" fmla="*/ 10693222 w 12188825"/>
              <a:gd name="connsiteY3706" fmla="*/ 352104 h 6857991"/>
              <a:gd name="connsiteX3707" fmla="*/ 10626547 w 12188825"/>
              <a:gd name="connsiteY3707" fmla="*/ 309306 h 6857991"/>
              <a:gd name="connsiteX3708" fmla="*/ 10606226 w 12188825"/>
              <a:gd name="connsiteY3708" fmla="*/ 301431 h 6857991"/>
              <a:gd name="connsiteX3709" fmla="*/ 10598987 w 12188825"/>
              <a:gd name="connsiteY3709" fmla="*/ 299780 h 6857991"/>
              <a:gd name="connsiteX3710" fmla="*/ 10554817 w 12188825"/>
              <a:gd name="connsiteY3710" fmla="*/ 272126 h 6857991"/>
              <a:gd name="connsiteX3711" fmla="*/ 10517708 w 12188825"/>
              <a:gd name="connsiteY3711" fmla="*/ 250759 h 6857991"/>
              <a:gd name="connsiteX3712" fmla="*/ 10506188 w 12188825"/>
              <a:gd name="connsiteY3712" fmla="*/ 241150 h 6857991"/>
              <a:gd name="connsiteX3713" fmla="*/ 10457763 w 12188825"/>
              <a:gd name="connsiteY3713" fmla="*/ 216088 h 6857991"/>
              <a:gd name="connsiteX3714" fmla="*/ 10447883 w 12188825"/>
              <a:gd name="connsiteY3714" fmla="*/ 209046 h 6857991"/>
              <a:gd name="connsiteX3715" fmla="*/ 10447096 w 12188825"/>
              <a:gd name="connsiteY3715" fmla="*/ 208087 h 6857991"/>
              <a:gd name="connsiteX3716" fmla="*/ 10425378 w 12188825"/>
              <a:gd name="connsiteY3716" fmla="*/ 195895 h 6857991"/>
              <a:gd name="connsiteX3717" fmla="*/ 10409161 w 12188825"/>
              <a:gd name="connsiteY3717" fmla="*/ 187503 h 6857991"/>
              <a:gd name="connsiteX3718" fmla="*/ 10403788 w 12188825"/>
              <a:gd name="connsiteY3718" fmla="*/ 182941 h 6857991"/>
              <a:gd name="connsiteX3719" fmla="*/ 10389539 w 12188825"/>
              <a:gd name="connsiteY3719" fmla="*/ 175400 h 6857991"/>
              <a:gd name="connsiteX3720" fmla="*/ 10364799 w 12188825"/>
              <a:gd name="connsiteY3720" fmla="*/ 156144 h 6857991"/>
              <a:gd name="connsiteX3721" fmla="*/ 10338523 w 12188825"/>
              <a:gd name="connsiteY3721" fmla="*/ 141901 h 6857991"/>
              <a:gd name="connsiteX3722" fmla="*/ 10311206 w 12188825"/>
              <a:gd name="connsiteY3722" fmla="*/ 127442 h 6857991"/>
              <a:gd name="connsiteX3723" fmla="*/ 10299280 w 12188825"/>
              <a:gd name="connsiteY3723" fmla="*/ 119202 h 6857991"/>
              <a:gd name="connsiteX3724" fmla="*/ 10291648 w 12188825"/>
              <a:gd name="connsiteY3724" fmla="*/ 111695 h 6857991"/>
              <a:gd name="connsiteX3725" fmla="*/ 10273233 w 12188825"/>
              <a:gd name="connsiteY3725" fmla="*/ 117156 h 6857991"/>
              <a:gd name="connsiteX3726" fmla="*/ 10264050 w 12188825"/>
              <a:gd name="connsiteY3726" fmla="*/ 133208 h 6857991"/>
              <a:gd name="connsiteX3727" fmla="*/ 10255961 w 12188825"/>
              <a:gd name="connsiteY3727" fmla="*/ 145476 h 6857991"/>
              <a:gd name="connsiteX3728" fmla="*/ 10246641 w 12188825"/>
              <a:gd name="connsiteY3728" fmla="*/ 148498 h 6857991"/>
              <a:gd name="connsiteX3729" fmla="*/ 10228132 w 12188825"/>
              <a:gd name="connsiteY3729" fmla="*/ 138459 h 6857991"/>
              <a:gd name="connsiteX3730" fmla="*/ 10220909 w 12188825"/>
              <a:gd name="connsiteY3730" fmla="*/ 118299 h 6857991"/>
              <a:gd name="connsiteX3731" fmla="*/ 10226382 w 12188825"/>
              <a:gd name="connsiteY3731" fmla="*/ 100883 h 6857991"/>
              <a:gd name="connsiteX3732" fmla="*/ 10226395 w 12188825"/>
              <a:gd name="connsiteY3732" fmla="*/ 100872 h 6857991"/>
              <a:gd name="connsiteX3733" fmla="*/ 10227766 w 12188825"/>
              <a:gd name="connsiteY3733" fmla="*/ 98868 h 6857991"/>
              <a:gd name="connsiteX3734" fmla="*/ 10239832 w 12188825"/>
              <a:gd name="connsiteY3734" fmla="*/ 74968 h 6857991"/>
              <a:gd name="connsiteX3735" fmla="*/ 10244785 w 12188825"/>
              <a:gd name="connsiteY3735" fmla="*/ 63689 h 6857991"/>
              <a:gd name="connsiteX3736" fmla="*/ 10248099 w 12188825"/>
              <a:gd name="connsiteY3736" fmla="*/ 56583 h 6857991"/>
              <a:gd name="connsiteX3737" fmla="*/ 10248099 w 12188825"/>
              <a:gd name="connsiteY3737" fmla="*/ 56571 h 6857991"/>
              <a:gd name="connsiteX3738" fmla="*/ 10278186 w 12188825"/>
              <a:gd name="connsiteY3738" fmla="*/ 7682 h 6857991"/>
              <a:gd name="connsiteX3739" fmla="*/ 10291775 w 12188825"/>
              <a:gd name="connsiteY3739" fmla="*/ 30 h 6857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</a:cxnLst>
            <a:rect l="l" t="t" r="r" b="b"/>
            <a:pathLst>
              <a:path w="12188825" h="6857991">
                <a:moveTo>
                  <a:pt x="0" y="6771156"/>
                </a:moveTo>
                <a:lnTo>
                  <a:pt x="19807" y="6790122"/>
                </a:lnTo>
                <a:cubicBezTo>
                  <a:pt x="29037" y="6800053"/>
                  <a:pt x="38286" y="6810010"/>
                  <a:pt x="50550" y="6816690"/>
                </a:cubicBezTo>
                <a:lnTo>
                  <a:pt x="50296" y="6816817"/>
                </a:lnTo>
                <a:cubicBezTo>
                  <a:pt x="60148" y="6822176"/>
                  <a:pt x="64708" y="6831473"/>
                  <a:pt x="69256" y="6840744"/>
                </a:cubicBezTo>
                <a:cubicBezTo>
                  <a:pt x="71392" y="6845100"/>
                  <a:pt x="73526" y="6849456"/>
                  <a:pt x="76204" y="6853393"/>
                </a:cubicBezTo>
                <a:lnTo>
                  <a:pt x="77057" y="6857991"/>
                </a:lnTo>
                <a:lnTo>
                  <a:pt x="11181" y="6857991"/>
                </a:lnTo>
                <a:lnTo>
                  <a:pt x="6672" y="6854053"/>
                </a:lnTo>
                <a:lnTo>
                  <a:pt x="6100" y="6853774"/>
                </a:lnTo>
                <a:lnTo>
                  <a:pt x="0" y="6847915"/>
                </a:lnTo>
                <a:close/>
                <a:moveTo>
                  <a:pt x="3480755" y="6764062"/>
                </a:moveTo>
                <a:cubicBezTo>
                  <a:pt x="3467254" y="6776050"/>
                  <a:pt x="3453665" y="6787976"/>
                  <a:pt x="3440318" y="6800206"/>
                </a:cubicBezTo>
                <a:cubicBezTo>
                  <a:pt x="3435898" y="6804308"/>
                  <a:pt x="3436749" y="6809261"/>
                  <a:pt x="3441182" y="6812906"/>
                </a:cubicBezTo>
                <a:cubicBezTo>
                  <a:pt x="3445677" y="6816539"/>
                  <a:pt x="3450960" y="6815763"/>
                  <a:pt x="3454364" y="6811661"/>
                </a:cubicBezTo>
                <a:cubicBezTo>
                  <a:pt x="3465934" y="6797730"/>
                  <a:pt x="3476322" y="6783099"/>
                  <a:pt x="3480755" y="6764062"/>
                </a:cubicBezTo>
                <a:close/>
                <a:moveTo>
                  <a:pt x="284773" y="6755491"/>
                </a:moveTo>
                <a:cubicBezTo>
                  <a:pt x="294098" y="6758143"/>
                  <a:pt x="303313" y="6762906"/>
                  <a:pt x="312997" y="6767909"/>
                </a:cubicBezTo>
                <a:cubicBezTo>
                  <a:pt x="314395" y="6768633"/>
                  <a:pt x="315805" y="6769357"/>
                  <a:pt x="317225" y="6770081"/>
                </a:cubicBezTo>
                <a:cubicBezTo>
                  <a:pt x="308208" y="6775797"/>
                  <a:pt x="303128" y="6781257"/>
                  <a:pt x="304652" y="6790910"/>
                </a:cubicBezTo>
                <a:cubicBezTo>
                  <a:pt x="305766" y="6797970"/>
                  <a:pt x="301084" y="6800079"/>
                  <a:pt x="294845" y="6802886"/>
                </a:cubicBezTo>
                <a:lnTo>
                  <a:pt x="294365" y="6803101"/>
                </a:lnTo>
                <a:cubicBezTo>
                  <a:pt x="282522" y="6808384"/>
                  <a:pt x="269894" y="6810620"/>
                  <a:pt x="257234" y="6812855"/>
                </a:cubicBezTo>
                <a:cubicBezTo>
                  <a:pt x="243418" y="6815306"/>
                  <a:pt x="229564" y="6817757"/>
                  <a:pt x="216642" y="6824184"/>
                </a:cubicBezTo>
                <a:cubicBezTo>
                  <a:pt x="211535" y="6826736"/>
                  <a:pt x="205428" y="6826939"/>
                  <a:pt x="199157" y="6827155"/>
                </a:cubicBezTo>
                <a:cubicBezTo>
                  <a:pt x="193577" y="6827345"/>
                  <a:pt x="187867" y="6827536"/>
                  <a:pt x="182606" y="6829390"/>
                </a:cubicBezTo>
                <a:cubicBezTo>
                  <a:pt x="178924" y="6830661"/>
                  <a:pt x="172066" y="6828375"/>
                  <a:pt x="172320" y="6825073"/>
                </a:cubicBezTo>
                <a:cubicBezTo>
                  <a:pt x="172830" y="6819395"/>
                  <a:pt x="169770" y="6814874"/>
                  <a:pt x="166747" y="6810391"/>
                </a:cubicBezTo>
                <a:cubicBezTo>
                  <a:pt x="162999" y="6804841"/>
                  <a:pt x="159307" y="6799380"/>
                  <a:pt x="162541" y="6791925"/>
                </a:cubicBezTo>
                <a:cubicBezTo>
                  <a:pt x="163176" y="6790275"/>
                  <a:pt x="165462" y="6789004"/>
                  <a:pt x="167240" y="6788369"/>
                </a:cubicBezTo>
                <a:cubicBezTo>
                  <a:pt x="174940" y="6785499"/>
                  <a:pt x="182623" y="6782591"/>
                  <a:pt x="190303" y="6779682"/>
                </a:cubicBezTo>
                <a:lnTo>
                  <a:pt x="190315" y="6779670"/>
                </a:lnTo>
                <a:cubicBezTo>
                  <a:pt x="212142" y="6771402"/>
                  <a:pt x="233938" y="6763147"/>
                  <a:pt x="256013" y="6755730"/>
                </a:cubicBezTo>
                <a:lnTo>
                  <a:pt x="255886" y="6755730"/>
                </a:lnTo>
                <a:cubicBezTo>
                  <a:pt x="266011" y="6752295"/>
                  <a:pt x="275447" y="6752838"/>
                  <a:pt x="284773" y="6755491"/>
                </a:cubicBezTo>
                <a:close/>
                <a:moveTo>
                  <a:pt x="6861633" y="6749066"/>
                </a:moveTo>
                <a:cubicBezTo>
                  <a:pt x="6857821" y="6749044"/>
                  <a:pt x="6853929" y="6750288"/>
                  <a:pt x="6850087" y="6752212"/>
                </a:cubicBezTo>
                <a:cubicBezTo>
                  <a:pt x="6849477" y="6752517"/>
                  <a:pt x="6848868" y="6752809"/>
                  <a:pt x="6848245" y="6753101"/>
                </a:cubicBezTo>
                <a:cubicBezTo>
                  <a:pt x="6843267" y="6755463"/>
                  <a:pt x="6838213" y="6757876"/>
                  <a:pt x="6838898" y="6765445"/>
                </a:cubicBezTo>
                <a:cubicBezTo>
                  <a:pt x="6841044" y="6787784"/>
                  <a:pt x="6867105" y="6806377"/>
                  <a:pt x="6889635" y="6801755"/>
                </a:cubicBezTo>
                <a:cubicBezTo>
                  <a:pt x="6895680" y="6800637"/>
                  <a:pt x="6896632" y="6797005"/>
                  <a:pt x="6896023" y="6792014"/>
                </a:cubicBezTo>
                <a:lnTo>
                  <a:pt x="6895870" y="6792001"/>
                </a:lnTo>
                <a:cubicBezTo>
                  <a:pt x="6894295" y="6779288"/>
                  <a:pt x="6888225" y="6769039"/>
                  <a:pt x="6877405" y="6759641"/>
                </a:cubicBezTo>
                <a:cubicBezTo>
                  <a:pt x="6877328" y="6759553"/>
                  <a:pt x="6877252" y="6759451"/>
                  <a:pt x="6877176" y="6759337"/>
                </a:cubicBezTo>
                <a:cubicBezTo>
                  <a:pt x="6876973" y="6759044"/>
                  <a:pt x="6876731" y="6758664"/>
                  <a:pt x="6876465" y="6758257"/>
                </a:cubicBezTo>
                <a:cubicBezTo>
                  <a:pt x="6875563" y="6756860"/>
                  <a:pt x="6874344" y="6754955"/>
                  <a:pt x="6872693" y="6753520"/>
                </a:cubicBezTo>
                <a:cubicBezTo>
                  <a:pt x="6869175" y="6750377"/>
                  <a:pt x="6865444" y="6749088"/>
                  <a:pt x="6861633" y="6749066"/>
                </a:cubicBezTo>
                <a:close/>
                <a:moveTo>
                  <a:pt x="6850965" y="6699561"/>
                </a:moveTo>
                <a:cubicBezTo>
                  <a:pt x="6856393" y="6697729"/>
                  <a:pt x="6862520" y="6698117"/>
                  <a:pt x="6869378" y="6700714"/>
                </a:cubicBezTo>
                <a:cubicBezTo>
                  <a:pt x="6872718" y="6702009"/>
                  <a:pt x="6876122" y="6703190"/>
                  <a:pt x="6879512" y="6704384"/>
                </a:cubicBezTo>
                <a:cubicBezTo>
                  <a:pt x="6884605" y="6706161"/>
                  <a:pt x="6889711" y="6707940"/>
                  <a:pt x="6894613" y="6710060"/>
                </a:cubicBezTo>
                <a:cubicBezTo>
                  <a:pt x="6908075" y="6715814"/>
                  <a:pt x="6920610" y="6716550"/>
                  <a:pt x="6933945" y="6711331"/>
                </a:cubicBezTo>
                <a:lnTo>
                  <a:pt x="6934022" y="6711407"/>
                </a:lnTo>
                <a:cubicBezTo>
                  <a:pt x="6934529" y="6711216"/>
                  <a:pt x="6935025" y="6711013"/>
                  <a:pt x="6935532" y="6710810"/>
                </a:cubicBezTo>
                <a:cubicBezTo>
                  <a:pt x="6940561" y="6708803"/>
                  <a:pt x="6945883" y="6706670"/>
                  <a:pt x="6950163" y="6712219"/>
                </a:cubicBezTo>
                <a:lnTo>
                  <a:pt x="6950683" y="6712905"/>
                </a:lnTo>
                <a:cubicBezTo>
                  <a:pt x="6956538" y="6720538"/>
                  <a:pt x="6962583" y="6728412"/>
                  <a:pt x="6960043" y="6739118"/>
                </a:cubicBezTo>
                <a:cubicBezTo>
                  <a:pt x="6957834" y="6748236"/>
                  <a:pt x="6953185" y="6756213"/>
                  <a:pt x="6943698" y="6759273"/>
                </a:cubicBezTo>
                <a:cubicBezTo>
                  <a:pt x="6936079" y="6761686"/>
                  <a:pt x="6935291" y="6765179"/>
                  <a:pt x="6937565" y="6772316"/>
                </a:cubicBezTo>
                <a:cubicBezTo>
                  <a:pt x="6945095" y="6796154"/>
                  <a:pt x="6934364" y="6816055"/>
                  <a:pt x="6922604" y="6835676"/>
                </a:cubicBezTo>
                <a:cubicBezTo>
                  <a:pt x="6921918" y="6836768"/>
                  <a:pt x="6920648" y="6838559"/>
                  <a:pt x="6919772" y="6838445"/>
                </a:cubicBezTo>
                <a:cubicBezTo>
                  <a:pt x="6913739" y="6838089"/>
                  <a:pt x="6907961" y="6839956"/>
                  <a:pt x="6902233" y="6841811"/>
                </a:cubicBezTo>
                <a:cubicBezTo>
                  <a:pt x="6895160" y="6844096"/>
                  <a:pt x="6888136" y="6846370"/>
                  <a:pt x="6880783" y="6844389"/>
                </a:cubicBezTo>
                <a:cubicBezTo>
                  <a:pt x="6877671" y="6843576"/>
                  <a:pt x="6874674" y="6843880"/>
                  <a:pt x="6871728" y="6844186"/>
                </a:cubicBezTo>
                <a:cubicBezTo>
                  <a:pt x="6868527" y="6844516"/>
                  <a:pt x="6865365" y="6844846"/>
                  <a:pt x="6862165" y="6843715"/>
                </a:cubicBezTo>
                <a:cubicBezTo>
                  <a:pt x="6853592" y="6840756"/>
                  <a:pt x="6846632" y="6835562"/>
                  <a:pt x="6840435" y="6830927"/>
                </a:cubicBezTo>
                <a:cubicBezTo>
                  <a:pt x="6837324" y="6828590"/>
                  <a:pt x="6834390" y="6826405"/>
                  <a:pt x="6831545" y="6824704"/>
                </a:cubicBezTo>
                <a:cubicBezTo>
                  <a:pt x="6830567" y="6823395"/>
                  <a:pt x="6829907" y="6822417"/>
                  <a:pt x="6829424" y="6821694"/>
                </a:cubicBezTo>
                <a:cubicBezTo>
                  <a:pt x="6828662" y="6820576"/>
                  <a:pt x="6828332" y="6820081"/>
                  <a:pt x="6827900" y="6819916"/>
                </a:cubicBezTo>
                <a:cubicBezTo>
                  <a:pt x="6814984" y="6815382"/>
                  <a:pt x="6810476" y="6804714"/>
                  <a:pt x="6805980" y="6794071"/>
                </a:cubicBezTo>
                <a:cubicBezTo>
                  <a:pt x="6803580" y="6788381"/>
                  <a:pt x="6801179" y="6782692"/>
                  <a:pt x="6797497" y="6777942"/>
                </a:cubicBezTo>
                <a:cubicBezTo>
                  <a:pt x="6795896" y="6775872"/>
                  <a:pt x="6794563" y="6773268"/>
                  <a:pt x="6794181" y="6770690"/>
                </a:cubicBezTo>
                <a:cubicBezTo>
                  <a:pt x="6791235" y="6752479"/>
                  <a:pt x="6808685" y="6724843"/>
                  <a:pt x="6826427" y="6719560"/>
                </a:cubicBezTo>
                <a:cubicBezTo>
                  <a:pt x="6831050" y="6718214"/>
                  <a:pt x="6834021" y="6715941"/>
                  <a:pt x="6836752" y="6711724"/>
                </a:cubicBezTo>
                <a:cubicBezTo>
                  <a:pt x="6840810" y="6705444"/>
                  <a:pt x="6845537" y="6701393"/>
                  <a:pt x="6850965" y="6699561"/>
                </a:cubicBezTo>
                <a:close/>
                <a:moveTo>
                  <a:pt x="0" y="6675766"/>
                </a:moveTo>
                <a:lnTo>
                  <a:pt x="6481" y="6683086"/>
                </a:lnTo>
                <a:cubicBezTo>
                  <a:pt x="6628" y="6683327"/>
                  <a:pt x="6799" y="6683594"/>
                  <a:pt x="6975" y="6683861"/>
                </a:cubicBezTo>
                <a:cubicBezTo>
                  <a:pt x="7715" y="6685016"/>
                  <a:pt x="8567" y="6686324"/>
                  <a:pt x="8259" y="6687150"/>
                </a:cubicBezTo>
                <a:cubicBezTo>
                  <a:pt x="6416" y="6693157"/>
                  <a:pt x="6884" y="6699825"/>
                  <a:pt x="7329" y="6706187"/>
                </a:cubicBezTo>
                <a:cubicBezTo>
                  <a:pt x="7834" y="6713401"/>
                  <a:pt x="8310" y="6720196"/>
                  <a:pt x="5339" y="6725123"/>
                </a:cubicBezTo>
                <a:lnTo>
                  <a:pt x="0" y="6743260"/>
                </a:lnTo>
                <a:close/>
                <a:moveTo>
                  <a:pt x="246395" y="6656161"/>
                </a:moveTo>
                <a:cubicBezTo>
                  <a:pt x="246853" y="6656187"/>
                  <a:pt x="247314" y="6656225"/>
                  <a:pt x="247776" y="6656251"/>
                </a:cubicBezTo>
                <a:cubicBezTo>
                  <a:pt x="250894" y="6656467"/>
                  <a:pt x="254058" y="6656670"/>
                  <a:pt x="256936" y="6657559"/>
                </a:cubicBezTo>
                <a:cubicBezTo>
                  <a:pt x="262522" y="6659336"/>
                  <a:pt x="280683" y="6692230"/>
                  <a:pt x="279667" y="6698072"/>
                </a:cubicBezTo>
                <a:cubicBezTo>
                  <a:pt x="278905" y="6702898"/>
                  <a:pt x="276238" y="6708359"/>
                  <a:pt x="271793" y="6708359"/>
                </a:cubicBezTo>
                <a:cubicBezTo>
                  <a:pt x="257494" y="6708359"/>
                  <a:pt x="244585" y="6713350"/>
                  <a:pt x="231638" y="6718354"/>
                </a:cubicBezTo>
                <a:cubicBezTo>
                  <a:pt x="221130" y="6722418"/>
                  <a:pt x="210599" y="6726494"/>
                  <a:pt x="199278" y="6727917"/>
                </a:cubicBezTo>
                <a:lnTo>
                  <a:pt x="199151" y="6727663"/>
                </a:lnTo>
                <a:cubicBezTo>
                  <a:pt x="184419" y="6729568"/>
                  <a:pt x="167782" y="6722456"/>
                  <a:pt x="165623" y="6716106"/>
                </a:cubicBezTo>
                <a:cubicBezTo>
                  <a:pt x="164395" y="6712461"/>
                  <a:pt x="162482" y="6708930"/>
                  <a:pt x="160551" y="6705362"/>
                </a:cubicBezTo>
                <a:cubicBezTo>
                  <a:pt x="156487" y="6697843"/>
                  <a:pt x="152340" y="6690173"/>
                  <a:pt x="154319" y="6681054"/>
                </a:cubicBezTo>
                <a:cubicBezTo>
                  <a:pt x="155740" y="6674564"/>
                  <a:pt x="161050" y="6673421"/>
                  <a:pt x="166170" y="6672316"/>
                </a:cubicBezTo>
                <a:cubicBezTo>
                  <a:pt x="167461" y="6672036"/>
                  <a:pt x="168740" y="6671757"/>
                  <a:pt x="169940" y="6671402"/>
                </a:cubicBezTo>
                <a:cubicBezTo>
                  <a:pt x="170425" y="6671262"/>
                  <a:pt x="170909" y="6671123"/>
                  <a:pt x="171394" y="6670983"/>
                </a:cubicBezTo>
                <a:cubicBezTo>
                  <a:pt x="177655" y="6669205"/>
                  <a:pt x="183995" y="6667389"/>
                  <a:pt x="190007" y="6668099"/>
                </a:cubicBezTo>
                <a:cubicBezTo>
                  <a:pt x="198653" y="6670614"/>
                  <a:pt x="205768" y="6667706"/>
                  <a:pt x="212753" y="6664862"/>
                </a:cubicBezTo>
                <a:cubicBezTo>
                  <a:pt x="215617" y="6663680"/>
                  <a:pt x="218459" y="6662525"/>
                  <a:pt x="221376" y="6661749"/>
                </a:cubicBezTo>
                <a:cubicBezTo>
                  <a:pt x="223571" y="6661140"/>
                  <a:pt x="225737" y="6660416"/>
                  <a:pt x="227904" y="6659692"/>
                </a:cubicBezTo>
                <a:cubicBezTo>
                  <a:pt x="233887" y="6657686"/>
                  <a:pt x="239867" y="6655692"/>
                  <a:pt x="246395" y="6656161"/>
                </a:cubicBezTo>
                <a:close/>
                <a:moveTo>
                  <a:pt x="5252359" y="6617757"/>
                </a:moveTo>
                <a:cubicBezTo>
                  <a:pt x="5260240" y="6618605"/>
                  <a:pt x="5267853" y="6622354"/>
                  <a:pt x="5270133" y="6628412"/>
                </a:cubicBezTo>
                <a:cubicBezTo>
                  <a:pt x="5273994" y="6638521"/>
                  <a:pt x="5267264" y="6647234"/>
                  <a:pt x="5261471" y="6654727"/>
                </a:cubicBezTo>
                <a:cubicBezTo>
                  <a:pt x="5261064" y="6655247"/>
                  <a:pt x="5260672" y="6655768"/>
                  <a:pt x="5260278" y="6656276"/>
                </a:cubicBezTo>
                <a:lnTo>
                  <a:pt x="5259198" y="6657698"/>
                </a:lnTo>
                <a:cubicBezTo>
                  <a:pt x="5248835" y="6671427"/>
                  <a:pt x="5248722" y="6671580"/>
                  <a:pt x="5265751" y="6679390"/>
                </a:cubicBezTo>
                <a:cubicBezTo>
                  <a:pt x="5299776" y="6694998"/>
                  <a:pt x="5332146" y="6713667"/>
                  <a:pt x="5364493" y="6732311"/>
                </a:cubicBezTo>
                <a:cubicBezTo>
                  <a:pt x="5371963" y="6736628"/>
                  <a:pt x="5379443" y="6740934"/>
                  <a:pt x="5386935" y="6745202"/>
                </a:cubicBezTo>
                <a:cubicBezTo>
                  <a:pt x="5411192" y="6759032"/>
                  <a:pt x="5434661" y="6774322"/>
                  <a:pt x="5458144" y="6789638"/>
                </a:cubicBezTo>
                <a:cubicBezTo>
                  <a:pt x="5470781" y="6797868"/>
                  <a:pt x="5483429" y="6806110"/>
                  <a:pt x="5496218" y="6814137"/>
                </a:cubicBezTo>
                <a:lnTo>
                  <a:pt x="5562378" y="6857991"/>
                </a:lnTo>
                <a:lnTo>
                  <a:pt x="5484366" y="6857991"/>
                </a:lnTo>
                <a:lnTo>
                  <a:pt x="5469675" y="6848935"/>
                </a:lnTo>
                <a:cubicBezTo>
                  <a:pt x="5465726" y="6847652"/>
                  <a:pt x="5461928" y="6846382"/>
                  <a:pt x="5458676" y="6843842"/>
                </a:cubicBezTo>
                <a:cubicBezTo>
                  <a:pt x="5447958" y="6835562"/>
                  <a:pt x="5437227" y="6827929"/>
                  <a:pt x="5423954" y="6823395"/>
                </a:cubicBezTo>
                <a:lnTo>
                  <a:pt x="5423307" y="6823167"/>
                </a:lnTo>
                <a:cubicBezTo>
                  <a:pt x="5415026" y="6820309"/>
                  <a:pt x="5404613" y="6816703"/>
                  <a:pt x="5401958" y="6805209"/>
                </a:cubicBezTo>
                <a:cubicBezTo>
                  <a:pt x="5401475" y="6803190"/>
                  <a:pt x="5398290" y="6800904"/>
                  <a:pt x="5395915" y="6800319"/>
                </a:cubicBezTo>
                <a:cubicBezTo>
                  <a:pt x="5375771" y="6794934"/>
                  <a:pt x="5358754" y="6783835"/>
                  <a:pt x="5341723" y="6772709"/>
                </a:cubicBezTo>
                <a:cubicBezTo>
                  <a:pt x="5331309" y="6765915"/>
                  <a:pt x="5320881" y="6759108"/>
                  <a:pt x="5309743" y="6753609"/>
                </a:cubicBezTo>
                <a:cubicBezTo>
                  <a:pt x="5299560" y="6748630"/>
                  <a:pt x="5289462" y="6743423"/>
                  <a:pt x="5279365" y="6738216"/>
                </a:cubicBezTo>
                <a:cubicBezTo>
                  <a:pt x="5268571" y="6732654"/>
                  <a:pt x="5257764" y="6727091"/>
                  <a:pt x="5246827" y="6721770"/>
                </a:cubicBezTo>
                <a:cubicBezTo>
                  <a:pt x="5229391" y="6713388"/>
                  <a:pt x="5218049" y="6718773"/>
                  <a:pt x="5212324" y="6737746"/>
                </a:cubicBezTo>
                <a:cubicBezTo>
                  <a:pt x="5208805" y="6749291"/>
                  <a:pt x="5186224" y="6757508"/>
                  <a:pt x="5176013" y="6750776"/>
                </a:cubicBezTo>
                <a:cubicBezTo>
                  <a:pt x="5170705" y="6747170"/>
                  <a:pt x="5171238" y="6741772"/>
                  <a:pt x="5171772" y="6736273"/>
                </a:cubicBezTo>
                <a:lnTo>
                  <a:pt x="5171797" y="6736032"/>
                </a:lnTo>
                <a:cubicBezTo>
                  <a:pt x="5172913" y="6724932"/>
                  <a:pt x="5177486" y="6715179"/>
                  <a:pt x="5182084" y="6705399"/>
                </a:cubicBezTo>
                <a:cubicBezTo>
                  <a:pt x="5183023" y="6703380"/>
                  <a:pt x="5183976" y="6701361"/>
                  <a:pt x="5184889" y="6699342"/>
                </a:cubicBezTo>
                <a:cubicBezTo>
                  <a:pt x="5192650" y="6682247"/>
                  <a:pt x="5203484" y="6667109"/>
                  <a:pt x="5214290" y="6651971"/>
                </a:cubicBezTo>
                <a:cubicBezTo>
                  <a:pt x="5220742" y="6642954"/>
                  <a:pt x="5227194" y="6633936"/>
                  <a:pt x="5232985" y="6624514"/>
                </a:cubicBezTo>
                <a:cubicBezTo>
                  <a:pt x="5236333" y="6618964"/>
                  <a:pt x="5244478" y="6616910"/>
                  <a:pt x="5252359" y="6617757"/>
                </a:cubicBezTo>
                <a:close/>
                <a:moveTo>
                  <a:pt x="3168817" y="6594606"/>
                </a:moveTo>
                <a:cubicBezTo>
                  <a:pt x="3151825" y="6594987"/>
                  <a:pt x="3155787" y="6617593"/>
                  <a:pt x="3150974" y="6630369"/>
                </a:cubicBezTo>
                <a:cubicBezTo>
                  <a:pt x="3146707" y="6641596"/>
                  <a:pt x="3145233" y="6653902"/>
                  <a:pt x="3142896" y="6665828"/>
                </a:cubicBezTo>
                <a:cubicBezTo>
                  <a:pt x="3141969" y="6670704"/>
                  <a:pt x="3148561" y="6675035"/>
                  <a:pt x="3152993" y="6672254"/>
                </a:cubicBezTo>
                <a:cubicBezTo>
                  <a:pt x="3169439" y="6661877"/>
                  <a:pt x="3185734" y="6651197"/>
                  <a:pt x="3201723" y="6640122"/>
                </a:cubicBezTo>
                <a:cubicBezTo>
                  <a:pt x="3204274" y="6638345"/>
                  <a:pt x="3205126" y="6634078"/>
                  <a:pt x="3206371" y="6631690"/>
                </a:cubicBezTo>
                <a:lnTo>
                  <a:pt x="3206447" y="6631766"/>
                </a:lnTo>
                <a:cubicBezTo>
                  <a:pt x="3205990" y="6629594"/>
                  <a:pt x="3206066" y="6628121"/>
                  <a:pt x="3205444" y="6627194"/>
                </a:cubicBezTo>
                <a:cubicBezTo>
                  <a:pt x="3195436" y="6613490"/>
                  <a:pt x="3185340" y="6594301"/>
                  <a:pt x="3168817" y="6594606"/>
                </a:cubicBezTo>
                <a:close/>
                <a:moveTo>
                  <a:pt x="580888" y="6578819"/>
                </a:moveTo>
                <a:cubicBezTo>
                  <a:pt x="570093" y="6577041"/>
                  <a:pt x="561966" y="6586566"/>
                  <a:pt x="559172" y="6594948"/>
                </a:cubicBezTo>
                <a:cubicBezTo>
                  <a:pt x="549773" y="6622634"/>
                  <a:pt x="544313" y="6651082"/>
                  <a:pt x="558537" y="6679403"/>
                </a:cubicBezTo>
                <a:cubicBezTo>
                  <a:pt x="565902" y="6693754"/>
                  <a:pt x="588000" y="6705565"/>
                  <a:pt x="597145" y="6697691"/>
                </a:cubicBezTo>
                <a:lnTo>
                  <a:pt x="597145" y="6697945"/>
                </a:lnTo>
                <a:cubicBezTo>
                  <a:pt x="622163" y="6676228"/>
                  <a:pt x="639943" y="6649811"/>
                  <a:pt x="645277" y="6616537"/>
                </a:cubicBezTo>
                <a:cubicBezTo>
                  <a:pt x="646420" y="6606378"/>
                  <a:pt x="642991" y="6600790"/>
                  <a:pt x="631943" y="6601298"/>
                </a:cubicBezTo>
                <a:cubicBezTo>
                  <a:pt x="624703" y="6601552"/>
                  <a:pt x="616575" y="6600662"/>
                  <a:pt x="614036" y="6592788"/>
                </a:cubicBezTo>
                <a:cubicBezTo>
                  <a:pt x="609733" y="6579213"/>
                  <a:pt x="599739" y="6579238"/>
                  <a:pt x="590077" y="6579276"/>
                </a:cubicBezTo>
                <a:cubicBezTo>
                  <a:pt x="586907" y="6579276"/>
                  <a:pt x="583773" y="6579289"/>
                  <a:pt x="580888" y="6578819"/>
                </a:cubicBezTo>
                <a:close/>
                <a:moveTo>
                  <a:pt x="585079" y="6526152"/>
                </a:moveTo>
                <a:cubicBezTo>
                  <a:pt x="589057" y="6526206"/>
                  <a:pt x="593004" y="6527067"/>
                  <a:pt x="596890" y="6529543"/>
                </a:cubicBezTo>
                <a:cubicBezTo>
                  <a:pt x="601336" y="6532463"/>
                  <a:pt x="607559" y="6534115"/>
                  <a:pt x="612765" y="6533861"/>
                </a:cubicBezTo>
                <a:cubicBezTo>
                  <a:pt x="623306" y="6533353"/>
                  <a:pt x="630418" y="6536020"/>
                  <a:pt x="632196" y="6547323"/>
                </a:cubicBezTo>
                <a:cubicBezTo>
                  <a:pt x="632451" y="6548338"/>
                  <a:pt x="632958" y="6549990"/>
                  <a:pt x="633467" y="6549990"/>
                </a:cubicBezTo>
                <a:cubicBezTo>
                  <a:pt x="640455" y="6550866"/>
                  <a:pt x="646034" y="6555705"/>
                  <a:pt x="651623" y="6560556"/>
                </a:cubicBezTo>
                <a:cubicBezTo>
                  <a:pt x="660655" y="6568392"/>
                  <a:pt x="669709" y="6576253"/>
                  <a:pt x="684774" y="6567388"/>
                </a:cubicBezTo>
                <a:cubicBezTo>
                  <a:pt x="692267" y="6562944"/>
                  <a:pt x="697855" y="6569674"/>
                  <a:pt x="698363" y="6576913"/>
                </a:cubicBezTo>
                <a:cubicBezTo>
                  <a:pt x="699045" y="6587620"/>
                  <a:pt x="703503" y="6596866"/>
                  <a:pt x="707974" y="6606149"/>
                </a:cubicBezTo>
                <a:cubicBezTo>
                  <a:pt x="711826" y="6614138"/>
                  <a:pt x="715690" y="6622151"/>
                  <a:pt x="717159" y="6631143"/>
                </a:cubicBezTo>
                <a:cubicBezTo>
                  <a:pt x="718810" y="6640795"/>
                  <a:pt x="727827" y="6649177"/>
                  <a:pt x="740527" y="6642573"/>
                </a:cubicBezTo>
                <a:cubicBezTo>
                  <a:pt x="748274" y="6638509"/>
                  <a:pt x="753354" y="6642192"/>
                  <a:pt x="757291" y="6647907"/>
                </a:cubicBezTo>
                <a:lnTo>
                  <a:pt x="757037" y="6647653"/>
                </a:lnTo>
                <a:cubicBezTo>
                  <a:pt x="760847" y="6653113"/>
                  <a:pt x="765800" y="6657432"/>
                  <a:pt x="773674" y="6663400"/>
                </a:cubicBezTo>
                <a:cubicBezTo>
                  <a:pt x="760085" y="6667337"/>
                  <a:pt x="756402" y="6674958"/>
                  <a:pt x="759704" y="6686007"/>
                </a:cubicBezTo>
                <a:cubicBezTo>
                  <a:pt x="761355" y="6691468"/>
                  <a:pt x="758815" y="6694897"/>
                  <a:pt x="754116" y="6696802"/>
                </a:cubicBezTo>
                <a:cubicBezTo>
                  <a:pt x="753298" y="6697132"/>
                  <a:pt x="752506" y="6697488"/>
                  <a:pt x="751726" y="6697830"/>
                </a:cubicBezTo>
                <a:cubicBezTo>
                  <a:pt x="747424" y="6699748"/>
                  <a:pt x="743480" y="6701500"/>
                  <a:pt x="737352" y="6698707"/>
                </a:cubicBezTo>
                <a:cubicBezTo>
                  <a:pt x="717667" y="6689817"/>
                  <a:pt x="696204" y="6688928"/>
                  <a:pt x="675122" y="6692103"/>
                </a:cubicBezTo>
                <a:cubicBezTo>
                  <a:pt x="666749" y="6693271"/>
                  <a:pt x="663594" y="6701069"/>
                  <a:pt x="660713" y="6708194"/>
                </a:cubicBezTo>
                <a:cubicBezTo>
                  <a:pt x="660142" y="6709603"/>
                  <a:pt x="659582" y="6710987"/>
                  <a:pt x="658993" y="6712296"/>
                </a:cubicBezTo>
                <a:cubicBezTo>
                  <a:pt x="652897" y="6725631"/>
                  <a:pt x="643753" y="6731346"/>
                  <a:pt x="629529" y="6736807"/>
                </a:cubicBezTo>
                <a:cubicBezTo>
                  <a:pt x="621650" y="6739855"/>
                  <a:pt x="613431" y="6740820"/>
                  <a:pt x="605286" y="6741785"/>
                </a:cubicBezTo>
                <a:cubicBezTo>
                  <a:pt x="594788" y="6743017"/>
                  <a:pt x="584415" y="6744237"/>
                  <a:pt x="575047" y="6749887"/>
                </a:cubicBezTo>
                <a:cubicBezTo>
                  <a:pt x="567426" y="6754586"/>
                  <a:pt x="562728" y="6750649"/>
                  <a:pt x="558791" y="6744427"/>
                </a:cubicBezTo>
                <a:cubicBezTo>
                  <a:pt x="557393" y="6742395"/>
                  <a:pt x="555742" y="6737949"/>
                  <a:pt x="555742" y="6737949"/>
                </a:cubicBezTo>
                <a:cubicBezTo>
                  <a:pt x="545760" y="6742141"/>
                  <a:pt x="540929" y="6736527"/>
                  <a:pt x="536166" y="6730990"/>
                </a:cubicBezTo>
                <a:cubicBezTo>
                  <a:pt x="533718" y="6728145"/>
                  <a:pt x="531287" y="6725313"/>
                  <a:pt x="528184" y="6723853"/>
                </a:cubicBezTo>
                <a:cubicBezTo>
                  <a:pt x="510785" y="6715598"/>
                  <a:pt x="504562" y="6704168"/>
                  <a:pt x="506085" y="6685118"/>
                </a:cubicBezTo>
                <a:cubicBezTo>
                  <a:pt x="507610" y="6667084"/>
                  <a:pt x="507483" y="6648287"/>
                  <a:pt x="497831" y="6631650"/>
                </a:cubicBezTo>
                <a:cubicBezTo>
                  <a:pt x="492624" y="6622634"/>
                  <a:pt x="497577" y="6615903"/>
                  <a:pt x="502657" y="6609680"/>
                </a:cubicBezTo>
                <a:cubicBezTo>
                  <a:pt x="510277" y="6600282"/>
                  <a:pt x="514341" y="6591011"/>
                  <a:pt x="512944" y="6577930"/>
                </a:cubicBezTo>
                <a:cubicBezTo>
                  <a:pt x="511594" y="6565268"/>
                  <a:pt x="520260" y="6556327"/>
                  <a:pt x="528532" y="6547805"/>
                </a:cubicBezTo>
                <a:cubicBezTo>
                  <a:pt x="530379" y="6545901"/>
                  <a:pt x="532206" y="6544021"/>
                  <a:pt x="533898" y="6542116"/>
                </a:cubicBezTo>
                <a:cubicBezTo>
                  <a:pt x="535225" y="6540681"/>
                  <a:pt x="536890" y="6539410"/>
                  <a:pt x="538609" y="6538103"/>
                </a:cubicBezTo>
                <a:cubicBezTo>
                  <a:pt x="540836" y="6536400"/>
                  <a:pt x="543156" y="6534635"/>
                  <a:pt x="544947" y="6532336"/>
                </a:cubicBezTo>
                <a:cubicBezTo>
                  <a:pt x="546725" y="6530050"/>
                  <a:pt x="550535" y="6526368"/>
                  <a:pt x="551806" y="6527003"/>
                </a:cubicBezTo>
                <a:cubicBezTo>
                  <a:pt x="558765" y="6530305"/>
                  <a:pt x="565923" y="6528958"/>
                  <a:pt x="573093" y="6527599"/>
                </a:cubicBezTo>
                <a:cubicBezTo>
                  <a:pt x="577095" y="6526850"/>
                  <a:pt x="581102" y="6526098"/>
                  <a:pt x="585079" y="6526152"/>
                </a:cubicBezTo>
                <a:close/>
                <a:moveTo>
                  <a:pt x="851172" y="6503635"/>
                </a:moveTo>
                <a:lnTo>
                  <a:pt x="851299" y="6503761"/>
                </a:lnTo>
                <a:lnTo>
                  <a:pt x="851214" y="6503752"/>
                </a:lnTo>
                <a:close/>
                <a:moveTo>
                  <a:pt x="1546904" y="6503402"/>
                </a:moveTo>
                <a:cubicBezTo>
                  <a:pt x="1552699" y="6503095"/>
                  <a:pt x="1558624" y="6504720"/>
                  <a:pt x="1565139" y="6506504"/>
                </a:cubicBezTo>
                <a:cubicBezTo>
                  <a:pt x="1566587" y="6506898"/>
                  <a:pt x="1568060" y="6507305"/>
                  <a:pt x="1569571" y="6507699"/>
                </a:cubicBezTo>
                <a:cubicBezTo>
                  <a:pt x="1575947" y="6509362"/>
                  <a:pt x="1581852" y="6512207"/>
                  <a:pt x="1587720" y="6515039"/>
                </a:cubicBezTo>
                <a:cubicBezTo>
                  <a:pt x="1596572" y="6519306"/>
                  <a:pt x="1605360" y="6523548"/>
                  <a:pt x="1615672" y="6523700"/>
                </a:cubicBezTo>
                <a:cubicBezTo>
                  <a:pt x="1621514" y="6523700"/>
                  <a:pt x="1623038" y="6528526"/>
                  <a:pt x="1624689" y="6533987"/>
                </a:cubicBezTo>
                <a:cubicBezTo>
                  <a:pt x="1627864" y="6544656"/>
                  <a:pt x="1627864" y="6554943"/>
                  <a:pt x="1618085" y="6560276"/>
                </a:cubicBezTo>
                <a:cubicBezTo>
                  <a:pt x="1616955" y="6560899"/>
                  <a:pt x="1615837" y="6561559"/>
                  <a:pt x="1614720" y="6562207"/>
                </a:cubicBezTo>
                <a:cubicBezTo>
                  <a:pt x="1606300" y="6567147"/>
                  <a:pt x="1597943" y="6572049"/>
                  <a:pt x="1584938" y="6563198"/>
                </a:cubicBezTo>
                <a:cubicBezTo>
                  <a:pt x="1561189" y="6547069"/>
                  <a:pt x="1526772" y="6569674"/>
                  <a:pt x="1524740" y="6598758"/>
                </a:cubicBezTo>
                <a:cubicBezTo>
                  <a:pt x="1524588" y="6601018"/>
                  <a:pt x="1524423" y="6603266"/>
                  <a:pt x="1524258" y="6605526"/>
                </a:cubicBezTo>
                <a:cubicBezTo>
                  <a:pt x="1523356" y="6618100"/>
                  <a:pt x="1522442" y="6630622"/>
                  <a:pt x="1523089" y="6643335"/>
                </a:cubicBezTo>
                <a:cubicBezTo>
                  <a:pt x="1524994" y="6683974"/>
                  <a:pt x="1557252" y="6705057"/>
                  <a:pt x="1598146" y="6684356"/>
                </a:cubicBezTo>
                <a:cubicBezTo>
                  <a:pt x="1605487" y="6680634"/>
                  <a:pt x="1612002" y="6675847"/>
                  <a:pt x="1618517" y="6671059"/>
                </a:cubicBezTo>
                <a:cubicBezTo>
                  <a:pt x="1628474" y="6663744"/>
                  <a:pt x="1638418" y="6656441"/>
                  <a:pt x="1651232" y="6652986"/>
                </a:cubicBezTo>
                <a:lnTo>
                  <a:pt x="1650978" y="6652733"/>
                </a:lnTo>
                <a:cubicBezTo>
                  <a:pt x="1677013" y="6645748"/>
                  <a:pt x="1683744" y="6648796"/>
                  <a:pt x="1682855" y="6677117"/>
                </a:cubicBezTo>
                <a:cubicBezTo>
                  <a:pt x="1682347" y="6692864"/>
                  <a:pt x="1680823" y="6706199"/>
                  <a:pt x="1659741" y="6709248"/>
                </a:cubicBezTo>
                <a:cubicBezTo>
                  <a:pt x="1654395" y="6710022"/>
                  <a:pt x="1649340" y="6715712"/>
                  <a:pt x="1644260" y="6721439"/>
                </a:cubicBezTo>
                <a:cubicBezTo>
                  <a:pt x="1641860" y="6724145"/>
                  <a:pt x="1639459" y="6726862"/>
                  <a:pt x="1637008" y="6729060"/>
                </a:cubicBezTo>
                <a:cubicBezTo>
                  <a:pt x="1634036" y="6731816"/>
                  <a:pt x="1630620" y="6733517"/>
                  <a:pt x="1627255" y="6735206"/>
                </a:cubicBezTo>
                <a:cubicBezTo>
                  <a:pt x="1624880" y="6736387"/>
                  <a:pt x="1622530" y="6737569"/>
                  <a:pt x="1620371" y="6739093"/>
                </a:cubicBezTo>
                <a:cubicBezTo>
                  <a:pt x="1615799" y="6742293"/>
                  <a:pt x="1611075" y="6741124"/>
                  <a:pt x="1606173" y="6739906"/>
                </a:cubicBezTo>
                <a:cubicBezTo>
                  <a:pt x="1600178" y="6738420"/>
                  <a:pt x="1593917" y="6736870"/>
                  <a:pt x="1587351" y="6743157"/>
                </a:cubicBezTo>
                <a:cubicBezTo>
                  <a:pt x="1581586" y="6748745"/>
                  <a:pt x="1571959" y="6747018"/>
                  <a:pt x="1562396" y="6745290"/>
                </a:cubicBezTo>
                <a:cubicBezTo>
                  <a:pt x="1558281" y="6744554"/>
                  <a:pt x="1554179" y="6743817"/>
                  <a:pt x="1550394" y="6743664"/>
                </a:cubicBezTo>
                <a:cubicBezTo>
                  <a:pt x="1544502" y="6743461"/>
                  <a:pt x="1538533" y="6742712"/>
                  <a:pt x="1532602" y="6741975"/>
                </a:cubicBezTo>
                <a:cubicBezTo>
                  <a:pt x="1531001" y="6741772"/>
                  <a:pt x="1529389" y="6741569"/>
                  <a:pt x="1527788" y="6741379"/>
                </a:cubicBezTo>
                <a:cubicBezTo>
                  <a:pt x="1526950" y="6741289"/>
                  <a:pt x="1526048" y="6741239"/>
                  <a:pt x="1525134" y="6741188"/>
                </a:cubicBezTo>
                <a:cubicBezTo>
                  <a:pt x="1522137" y="6741036"/>
                  <a:pt x="1518987" y="6740871"/>
                  <a:pt x="1517628" y="6739220"/>
                </a:cubicBezTo>
                <a:cubicBezTo>
                  <a:pt x="1513895" y="6734939"/>
                  <a:pt x="1509856" y="6730901"/>
                  <a:pt x="1505830" y="6726876"/>
                </a:cubicBezTo>
                <a:cubicBezTo>
                  <a:pt x="1492089" y="6713134"/>
                  <a:pt x="1478436" y="6699481"/>
                  <a:pt x="1476861" y="6676100"/>
                </a:cubicBezTo>
                <a:cubicBezTo>
                  <a:pt x="1476074" y="6663452"/>
                  <a:pt x="1472467" y="6649786"/>
                  <a:pt x="1469000" y="6636642"/>
                </a:cubicBezTo>
                <a:lnTo>
                  <a:pt x="1468187" y="6633594"/>
                </a:lnTo>
                <a:lnTo>
                  <a:pt x="1467717" y="6631777"/>
                </a:lnTo>
                <a:cubicBezTo>
                  <a:pt x="1467552" y="6631168"/>
                  <a:pt x="1467273" y="6630444"/>
                  <a:pt x="1466993" y="6629720"/>
                </a:cubicBezTo>
                <a:cubicBezTo>
                  <a:pt x="1466397" y="6628209"/>
                  <a:pt x="1465801" y="6626710"/>
                  <a:pt x="1466320" y="6626189"/>
                </a:cubicBezTo>
                <a:cubicBezTo>
                  <a:pt x="1472099" y="6619916"/>
                  <a:pt x="1473127" y="6611890"/>
                  <a:pt x="1474156" y="6603863"/>
                </a:cubicBezTo>
                <a:cubicBezTo>
                  <a:pt x="1475274" y="6595151"/>
                  <a:pt x="1476391" y="6586438"/>
                  <a:pt x="1483592" y="6579961"/>
                </a:cubicBezTo>
                <a:cubicBezTo>
                  <a:pt x="1485497" y="6578311"/>
                  <a:pt x="1486894" y="6573738"/>
                  <a:pt x="1486005" y="6571580"/>
                </a:cubicBezTo>
                <a:cubicBezTo>
                  <a:pt x="1482449" y="6563388"/>
                  <a:pt x="1486094" y="6557025"/>
                  <a:pt x="1489739" y="6550650"/>
                </a:cubicBezTo>
                <a:cubicBezTo>
                  <a:pt x="1492482" y="6545862"/>
                  <a:pt x="1495226" y="6541074"/>
                  <a:pt x="1494895" y="6535511"/>
                </a:cubicBezTo>
                <a:cubicBezTo>
                  <a:pt x="1494641" y="6532083"/>
                  <a:pt x="1498578" y="6529797"/>
                  <a:pt x="1502642" y="6529415"/>
                </a:cubicBezTo>
                <a:cubicBezTo>
                  <a:pt x="1503011" y="6529378"/>
                  <a:pt x="1503430" y="6529340"/>
                  <a:pt x="1503887" y="6529288"/>
                </a:cubicBezTo>
                <a:cubicBezTo>
                  <a:pt x="1506325" y="6529073"/>
                  <a:pt x="1509526" y="6528768"/>
                  <a:pt x="1509627" y="6528019"/>
                </a:cubicBezTo>
                <a:cubicBezTo>
                  <a:pt x="1510935" y="6520487"/>
                  <a:pt x="1516422" y="6518277"/>
                  <a:pt x="1521680" y="6516170"/>
                </a:cubicBezTo>
                <a:cubicBezTo>
                  <a:pt x="1524575" y="6515014"/>
                  <a:pt x="1527407" y="6513871"/>
                  <a:pt x="1529439" y="6511889"/>
                </a:cubicBezTo>
                <a:cubicBezTo>
                  <a:pt x="1535440" y="6505946"/>
                  <a:pt x="1541108" y="6503708"/>
                  <a:pt x="1546904" y="6503402"/>
                </a:cubicBezTo>
                <a:close/>
                <a:moveTo>
                  <a:pt x="5325327" y="6498898"/>
                </a:moveTo>
                <a:lnTo>
                  <a:pt x="5325240" y="6498974"/>
                </a:lnTo>
                <a:lnTo>
                  <a:pt x="5325276" y="6498912"/>
                </a:lnTo>
                <a:close/>
                <a:moveTo>
                  <a:pt x="11140538" y="6479813"/>
                </a:moveTo>
                <a:cubicBezTo>
                  <a:pt x="11148088" y="6483801"/>
                  <a:pt x="11153368" y="6491926"/>
                  <a:pt x="11155019" y="6503635"/>
                </a:cubicBezTo>
                <a:cubicBezTo>
                  <a:pt x="11156416" y="6513059"/>
                  <a:pt x="11155286" y="6522914"/>
                  <a:pt x="11155286" y="6532591"/>
                </a:cubicBezTo>
                <a:cubicBezTo>
                  <a:pt x="11155628" y="6532591"/>
                  <a:pt x="11155984" y="6532591"/>
                  <a:pt x="11156327" y="6532591"/>
                </a:cubicBezTo>
                <a:lnTo>
                  <a:pt x="11156238" y="6532680"/>
                </a:lnTo>
                <a:cubicBezTo>
                  <a:pt x="11152073" y="6573917"/>
                  <a:pt x="11147894" y="6615065"/>
                  <a:pt x="11143728" y="6656213"/>
                </a:cubicBezTo>
                <a:cubicBezTo>
                  <a:pt x="11142763" y="6665801"/>
                  <a:pt x="11141036" y="6675402"/>
                  <a:pt x="11140338" y="6684991"/>
                </a:cubicBezTo>
                <a:cubicBezTo>
                  <a:pt x="11137290" y="6727434"/>
                  <a:pt x="11151717" y="6760379"/>
                  <a:pt x="11191620" y="6780597"/>
                </a:cubicBezTo>
                <a:cubicBezTo>
                  <a:pt x="11234902" y="6802555"/>
                  <a:pt x="11277663" y="6825644"/>
                  <a:pt x="11320424" y="6848541"/>
                </a:cubicBezTo>
                <a:lnTo>
                  <a:pt x="11335762" y="6857991"/>
                </a:lnTo>
                <a:lnTo>
                  <a:pt x="11281429" y="6857991"/>
                </a:lnTo>
                <a:lnTo>
                  <a:pt x="11181104" y="6804891"/>
                </a:lnTo>
                <a:cubicBezTo>
                  <a:pt x="11148415" y="6788039"/>
                  <a:pt x="11126596" y="6762626"/>
                  <a:pt x="11116601" y="6727434"/>
                </a:cubicBezTo>
                <a:cubicBezTo>
                  <a:pt x="11110785" y="6707038"/>
                  <a:pt x="11113477" y="6686375"/>
                  <a:pt x="11115827" y="6665725"/>
                </a:cubicBezTo>
                <a:cubicBezTo>
                  <a:pt x="11120513" y="6624577"/>
                  <a:pt x="11124602" y="6583340"/>
                  <a:pt x="11128780" y="6542103"/>
                </a:cubicBezTo>
                <a:cubicBezTo>
                  <a:pt x="11129466" y="6535271"/>
                  <a:pt x="11129035" y="6528273"/>
                  <a:pt x="11128692" y="6521440"/>
                </a:cubicBezTo>
                <a:cubicBezTo>
                  <a:pt x="11128469" y="6517250"/>
                  <a:pt x="11126447" y="6514052"/>
                  <a:pt x="11123699" y="6512530"/>
                </a:cubicBezTo>
                <a:cubicBezTo>
                  <a:pt x="11120951" y="6511007"/>
                  <a:pt x="11117478" y="6511160"/>
                  <a:pt x="11114353" y="6513668"/>
                </a:cubicBezTo>
                <a:cubicBezTo>
                  <a:pt x="11099139" y="6525682"/>
                  <a:pt x="11083924" y="6537785"/>
                  <a:pt x="11069840" y="6551095"/>
                </a:cubicBezTo>
                <a:cubicBezTo>
                  <a:pt x="11042637" y="6576774"/>
                  <a:pt x="11016043" y="6603139"/>
                  <a:pt x="10989627" y="6629669"/>
                </a:cubicBezTo>
                <a:cubicBezTo>
                  <a:pt x="10968938" y="6650511"/>
                  <a:pt x="10944250" y="6660188"/>
                  <a:pt x="10914875" y="6660709"/>
                </a:cubicBezTo>
                <a:cubicBezTo>
                  <a:pt x="10890617" y="6661051"/>
                  <a:pt x="10868202" y="6655260"/>
                  <a:pt x="10846295" y="6645748"/>
                </a:cubicBezTo>
                <a:cubicBezTo>
                  <a:pt x="10809350" y="6629759"/>
                  <a:pt x="10772330" y="6613858"/>
                  <a:pt x="10735297" y="6598123"/>
                </a:cubicBezTo>
                <a:cubicBezTo>
                  <a:pt x="10726343" y="6594313"/>
                  <a:pt x="10717313" y="6590769"/>
                  <a:pt x="10707928" y="6588268"/>
                </a:cubicBezTo>
                <a:cubicBezTo>
                  <a:pt x="10704613" y="6587404"/>
                  <a:pt x="10699140" y="6589042"/>
                  <a:pt x="10696968" y="6591468"/>
                </a:cubicBezTo>
                <a:cubicBezTo>
                  <a:pt x="10694796" y="6593970"/>
                  <a:pt x="10694187" y="6599584"/>
                  <a:pt x="10695494" y="6602784"/>
                </a:cubicBezTo>
                <a:cubicBezTo>
                  <a:pt x="10702441" y="6620513"/>
                  <a:pt x="10709922" y="6638141"/>
                  <a:pt x="10721911" y="6653965"/>
                </a:cubicBezTo>
                <a:lnTo>
                  <a:pt x="10722000" y="6653876"/>
                </a:lnTo>
                <a:cubicBezTo>
                  <a:pt x="10724959" y="6650587"/>
                  <a:pt x="10727041" y="6649037"/>
                  <a:pt x="10728083" y="6646878"/>
                </a:cubicBezTo>
                <a:cubicBezTo>
                  <a:pt x="10739208" y="6622583"/>
                  <a:pt x="10745901" y="6618697"/>
                  <a:pt x="10768418" y="6625263"/>
                </a:cubicBezTo>
                <a:cubicBezTo>
                  <a:pt x="10777714" y="6627942"/>
                  <a:pt x="10786579" y="6632096"/>
                  <a:pt x="10795533" y="6635893"/>
                </a:cubicBezTo>
                <a:cubicBezTo>
                  <a:pt x="10826305" y="6648771"/>
                  <a:pt x="10857077" y="6661483"/>
                  <a:pt x="10887671" y="6674628"/>
                </a:cubicBezTo>
                <a:cubicBezTo>
                  <a:pt x="10920869" y="6688890"/>
                  <a:pt x="10949723" y="6683353"/>
                  <a:pt x="10975187" y="6657762"/>
                </a:cubicBezTo>
                <a:cubicBezTo>
                  <a:pt x="10998657" y="6634165"/>
                  <a:pt x="11022558" y="6611001"/>
                  <a:pt x="11046459" y="6587925"/>
                </a:cubicBezTo>
                <a:cubicBezTo>
                  <a:pt x="11054371" y="6580229"/>
                  <a:pt x="11062461" y="6572354"/>
                  <a:pt x="11071580" y="6566310"/>
                </a:cubicBezTo>
                <a:cubicBezTo>
                  <a:pt x="11089665" y="6554460"/>
                  <a:pt x="11109388" y="6562499"/>
                  <a:pt x="11112169" y="6583683"/>
                </a:cubicBezTo>
                <a:cubicBezTo>
                  <a:pt x="11114087" y="6598555"/>
                  <a:pt x="11113134" y="6614023"/>
                  <a:pt x="11111737" y="6629073"/>
                </a:cubicBezTo>
                <a:cubicBezTo>
                  <a:pt x="11108778" y="6662093"/>
                  <a:pt x="11104269" y="6694935"/>
                  <a:pt x="11101399" y="6727955"/>
                </a:cubicBezTo>
                <a:cubicBezTo>
                  <a:pt x="11099050" y="6755019"/>
                  <a:pt x="11110264" y="6776545"/>
                  <a:pt x="11133035" y="6791315"/>
                </a:cubicBezTo>
                <a:cubicBezTo>
                  <a:pt x="11143462" y="6798148"/>
                  <a:pt x="11155107" y="6803076"/>
                  <a:pt x="11166068" y="6808955"/>
                </a:cubicBezTo>
                <a:cubicBezTo>
                  <a:pt x="11195354" y="6824780"/>
                  <a:pt x="11224729" y="6840591"/>
                  <a:pt x="11253850" y="6856759"/>
                </a:cubicBezTo>
                <a:lnTo>
                  <a:pt x="11254845" y="6857991"/>
                </a:lnTo>
                <a:lnTo>
                  <a:pt x="11204017" y="6857991"/>
                </a:lnTo>
                <a:lnTo>
                  <a:pt x="11129035" y="6819421"/>
                </a:lnTo>
                <a:cubicBezTo>
                  <a:pt x="11089233" y="6798326"/>
                  <a:pt x="11071059" y="6765649"/>
                  <a:pt x="11076368" y="6720614"/>
                </a:cubicBezTo>
                <a:cubicBezTo>
                  <a:pt x="11080711" y="6683606"/>
                  <a:pt x="11079238" y="6646091"/>
                  <a:pt x="11087226" y="6613680"/>
                </a:cubicBezTo>
                <a:lnTo>
                  <a:pt x="11087493" y="6613770"/>
                </a:lnTo>
                <a:cubicBezTo>
                  <a:pt x="11086795" y="6606759"/>
                  <a:pt x="11086972" y="6603914"/>
                  <a:pt x="11086185" y="6601323"/>
                </a:cubicBezTo>
                <a:cubicBezTo>
                  <a:pt x="11084877" y="6596739"/>
                  <a:pt x="11080711" y="6594148"/>
                  <a:pt x="11076977" y="6596472"/>
                </a:cubicBezTo>
                <a:cubicBezTo>
                  <a:pt x="11070106" y="6600891"/>
                  <a:pt x="11063756" y="6606327"/>
                  <a:pt x="11057851" y="6612042"/>
                </a:cubicBezTo>
                <a:cubicBezTo>
                  <a:pt x="11033950" y="6635118"/>
                  <a:pt x="11010302" y="6658461"/>
                  <a:pt x="10986579" y="6681714"/>
                </a:cubicBezTo>
                <a:cubicBezTo>
                  <a:pt x="10956417" y="6711191"/>
                  <a:pt x="10921390" y="6715687"/>
                  <a:pt x="10882883" y="6701069"/>
                </a:cubicBezTo>
                <a:cubicBezTo>
                  <a:pt x="10873853" y="6697615"/>
                  <a:pt x="10865154" y="6693119"/>
                  <a:pt x="10856200" y="6689411"/>
                </a:cubicBezTo>
                <a:cubicBezTo>
                  <a:pt x="10829340" y="6678247"/>
                  <a:pt x="10802493" y="6667097"/>
                  <a:pt x="10775365" y="6656467"/>
                </a:cubicBezTo>
                <a:cubicBezTo>
                  <a:pt x="10772241" y="6655260"/>
                  <a:pt x="10766424" y="6656302"/>
                  <a:pt x="10764329" y="6658626"/>
                </a:cubicBezTo>
                <a:cubicBezTo>
                  <a:pt x="10762246" y="6660874"/>
                  <a:pt x="10761725" y="6666754"/>
                  <a:pt x="10763198" y="6669776"/>
                </a:cubicBezTo>
                <a:cubicBezTo>
                  <a:pt x="10777981" y="6700993"/>
                  <a:pt x="10792840" y="6732197"/>
                  <a:pt x="10808487" y="6762880"/>
                </a:cubicBezTo>
                <a:cubicBezTo>
                  <a:pt x="10819784" y="6785054"/>
                  <a:pt x="10824736" y="6806146"/>
                  <a:pt x="10822379" y="6826320"/>
                </a:cubicBezTo>
                <a:lnTo>
                  <a:pt x="10805995" y="6857991"/>
                </a:lnTo>
                <a:lnTo>
                  <a:pt x="10780397" y="6857991"/>
                </a:lnTo>
                <a:lnTo>
                  <a:pt x="10793793" y="6833683"/>
                </a:lnTo>
                <a:cubicBezTo>
                  <a:pt x="10799800" y="6811458"/>
                  <a:pt x="10795012" y="6792191"/>
                  <a:pt x="10776419" y="6770234"/>
                </a:cubicBezTo>
                <a:cubicBezTo>
                  <a:pt x="10781112" y="6790808"/>
                  <a:pt x="10781242" y="6809738"/>
                  <a:pt x="10777113" y="6827522"/>
                </a:cubicBezTo>
                <a:lnTo>
                  <a:pt x="10762089" y="6857991"/>
                </a:lnTo>
                <a:lnTo>
                  <a:pt x="10731821" y="6857991"/>
                </a:lnTo>
                <a:lnTo>
                  <a:pt x="10753682" y="6812876"/>
                </a:lnTo>
                <a:cubicBezTo>
                  <a:pt x="10755658" y="6795640"/>
                  <a:pt x="10751768" y="6777746"/>
                  <a:pt x="10742599" y="6759159"/>
                </a:cubicBezTo>
                <a:cubicBezTo>
                  <a:pt x="10721835" y="6716982"/>
                  <a:pt x="10700537" y="6675060"/>
                  <a:pt x="10679848" y="6632870"/>
                </a:cubicBezTo>
                <a:cubicBezTo>
                  <a:pt x="10673765" y="6620513"/>
                  <a:pt x="10667504" y="6607800"/>
                  <a:pt x="10664468" y="6594579"/>
                </a:cubicBezTo>
                <a:cubicBezTo>
                  <a:pt x="10658385" y="6568214"/>
                  <a:pt x="10676368" y="6550917"/>
                  <a:pt x="10702530" y="6557064"/>
                </a:cubicBezTo>
                <a:cubicBezTo>
                  <a:pt x="10711916" y="6559223"/>
                  <a:pt x="10720958" y="6563109"/>
                  <a:pt x="10729912" y="6566919"/>
                </a:cubicBezTo>
                <a:cubicBezTo>
                  <a:pt x="10772063" y="6584889"/>
                  <a:pt x="10814138" y="6602962"/>
                  <a:pt x="10856036" y="6621288"/>
                </a:cubicBezTo>
                <a:cubicBezTo>
                  <a:pt x="10871415" y="6628032"/>
                  <a:pt x="10886973" y="6633213"/>
                  <a:pt x="10904003" y="6633912"/>
                </a:cubicBezTo>
                <a:cubicBezTo>
                  <a:pt x="10931740" y="6635029"/>
                  <a:pt x="10955806" y="6628032"/>
                  <a:pt x="10975885" y="6607889"/>
                </a:cubicBezTo>
                <a:cubicBezTo>
                  <a:pt x="11009095" y="6574526"/>
                  <a:pt x="11043081" y="6541849"/>
                  <a:pt x="11076711" y="6508905"/>
                </a:cubicBezTo>
                <a:cubicBezTo>
                  <a:pt x="11087582" y="6498276"/>
                  <a:pt x="11098186" y="6487214"/>
                  <a:pt x="11112436" y="6480813"/>
                </a:cubicBezTo>
                <a:cubicBezTo>
                  <a:pt x="11123167" y="6475975"/>
                  <a:pt x="11132988" y="6475825"/>
                  <a:pt x="11140538" y="6479813"/>
                </a:cubicBezTo>
                <a:close/>
                <a:moveTo>
                  <a:pt x="1030460" y="6459249"/>
                </a:moveTo>
                <a:cubicBezTo>
                  <a:pt x="1035381" y="6460646"/>
                  <a:pt x="1040525" y="6464392"/>
                  <a:pt x="1043700" y="6469853"/>
                </a:cubicBezTo>
                <a:cubicBezTo>
                  <a:pt x="1044066" y="6470488"/>
                  <a:pt x="1044436" y="6471123"/>
                  <a:pt x="1044807" y="6471758"/>
                </a:cubicBezTo>
                <a:cubicBezTo>
                  <a:pt x="1049712" y="6480178"/>
                  <a:pt x="1054811" y="6488941"/>
                  <a:pt x="1053986" y="6499571"/>
                </a:cubicBezTo>
                <a:cubicBezTo>
                  <a:pt x="1053352" y="6508080"/>
                  <a:pt x="1057416" y="6510239"/>
                  <a:pt x="1065290" y="6508461"/>
                </a:cubicBezTo>
                <a:cubicBezTo>
                  <a:pt x="1067684" y="6507940"/>
                  <a:pt x="1070079" y="6507394"/>
                  <a:pt x="1072476" y="6506848"/>
                </a:cubicBezTo>
                <a:cubicBezTo>
                  <a:pt x="1081139" y="6504867"/>
                  <a:pt x="1089835" y="6502873"/>
                  <a:pt x="1098690" y="6501984"/>
                </a:cubicBezTo>
                <a:lnTo>
                  <a:pt x="1098817" y="6501857"/>
                </a:lnTo>
                <a:cubicBezTo>
                  <a:pt x="1113422" y="6500333"/>
                  <a:pt x="1133616" y="6517478"/>
                  <a:pt x="1132473" y="6532210"/>
                </a:cubicBezTo>
                <a:cubicBezTo>
                  <a:pt x="1131711" y="6542243"/>
                  <a:pt x="1119392" y="6546942"/>
                  <a:pt x="1111391" y="6548339"/>
                </a:cubicBezTo>
                <a:cubicBezTo>
                  <a:pt x="1104469" y="6549558"/>
                  <a:pt x="1099636" y="6553444"/>
                  <a:pt x="1094846" y="6557305"/>
                </a:cubicBezTo>
                <a:cubicBezTo>
                  <a:pt x="1091197" y="6560239"/>
                  <a:pt x="1087572" y="6563147"/>
                  <a:pt x="1083070" y="6564849"/>
                </a:cubicBezTo>
                <a:cubicBezTo>
                  <a:pt x="1078117" y="6566754"/>
                  <a:pt x="1079513" y="6572469"/>
                  <a:pt x="1082942" y="6576533"/>
                </a:cubicBezTo>
                <a:cubicBezTo>
                  <a:pt x="1089405" y="6584178"/>
                  <a:pt x="1092462" y="6593487"/>
                  <a:pt x="1095521" y="6602822"/>
                </a:cubicBezTo>
                <a:cubicBezTo>
                  <a:pt x="1098715" y="6612550"/>
                  <a:pt x="1101909" y="6622278"/>
                  <a:pt x="1108977" y="6630127"/>
                </a:cubicBezTo>
                <a:cubicBezTo>
                  <a:pt x="1112025" y="6633429"/>
                  <a:pt x="1111263" y="6637620"/>
                  <a:pt x="1108470" y="6641303"/>
                </a:cubicBezTo>
                <a:cubicBezTo>
                  <a:pt x="1104532" y="6646510"/>
                  <a:pt x="1104278" y="6652479"/>
                  <a:pt x="1104787" y="6658702"/>
                </a:cubicBezTo>
                <a:cubicBezTo>
                  <a:pt x="1105803" y="6671529"/>
                  <a:pt x="1098564" y="6672545"/>
                  <a:pt x="1089419" y="6668481"/>
                </a:cubicBezTo>
                <a:cubicBezTo>
                  <a:pt x="1081927" y="6665179"/>
                  <a:pt x="1074561" y="6662385"/>
                  <a:pt x="1066560" y="6660607"/>
                </a:cubicBezTo>
                <a:cubicBezTo>
                  <a:pt x="1060083" y="6659210"/>
                  <a:pt x="1055765" y="6655399"/>
                  <a:pt x="1053733" y="6647526"/>
                </a:cubicBezTo>
                <a:cubicBezTo>
                  <a:pt x="1051802" y="6640262"/>
                  <a:pt x="1048071" y="6633391"/>
                  <a:pt x="1044378" y="6626597"/>
                </a:cubicBezTo>
                <a:cubicBezTo>
                  <a:pt x="1042970" y="6623993"/>
                  <a:pt x="1041568" y="6621415"/>
                  <a:pt x="1040270" y="6618824"/>
                </a:cubicBezTo>
                <a:cubicBezTo>
                  <a:pt x="1040031" y="6618341"/>
                  <a:pt x="1039795" y="6617872"/>
                  <a:pt x="1039561" y="6617414"/>
                </a:cubicBezTo>
                <a:cubicBezTo>
                  <a:pt x="1036688" y="6611737"/>
                  <a:pt x="1034376" y="6607165"/>
                  <a:pt x="1036842" y="6601298"/>
                </a:cubicBezTo>
                <a:cubicBezTo>
                  <a:pt x="1036639" y="6599418"/>
                  <a:pt x="1036621" y="6597501"/>
                  <a:pt x="1036602" y="6595609"/>
                </a:cubicBezTo>
                <a:cubicBezTo>
                  <a:pt x="1036541" y="6589169"/>
                  <a:pt x="1036481" y="6582959"/>
                  <a:pt x="1029222" y="6579327"/>
                </a:cubicBezTo>
                <a:cubicBezTo>
                  <a:pt x="1021221" y="6575262"/>
                  <a:pt x="1013347" y="6572342"/>
                  <a:pt x="1006616" y="6582121"/>
                </a:cubicBezTo>
                <a:cubicBezTo>
                  <a:pt x="1004584" y="6585042"/>
                  <a:pt x="1000520" y="6586566"/>
                  <a:pt x="997091" y="6583899"/>
                </a:cubicBezTo>
                <a:cubicBezTo>
                  <a:pt x="992011" y="6579835"/>
                  <a:pt x="985026" y="6582502"/>
                  <a:pt x="982867" y="6584280"/>
                </a:cubicBezTo>
                <a:cubicBezTo>
                  <a:pt x="969674" y="6595240"/>
                  <a:pt x="958729" y="6589398"/>
                  <a:pt x="947809" y="6583569"/>
                </a:cubicBezTo>
                <a:cubicBezTo>
                  <a:pt x="941909" y="6580419"/>
                  <a:pt x="936017" y="6577269"/>
                  <a:pt x="929781" y="6576786"/>
                </a:cubicBezTo>
                <a:cubicBezTo>
                  <a:pt x="921780" y="6576279"/>
                  <a:pt x="923558" y="6561293"/>
                  <a:pt x="927368" y="6553799"/>
                </a:cubicBezTo>
                <a:cubicBezTo>
                  <a:pt x="933972" y="6540973"/>
                  <a:pt x="947434" y="6537671"/>
                  <a:pt x="960515" y="6535131"/>
                </a:cubicBezTo>
                <a:cubicBezTo>
                  <a:pt x="964306" y="6534356"/>
                  <a:pt x="968121" y="6533670"/>
                  <a:pt x="971936" y="6532984"/>
                </a:cubicBezTo>
                <a:cubicBezTo>
                  <a:pt x="977579" y="6531968"/>
                  <a:pt x="983229" y="6530953"/>
                  <a:pt x="988836" y="6529670"/>
                </a:cubicBezTo>
                <a:cubicBezTo>
                  <a:pt x="1005219" y="6525860"/>
                  <a:pt x="1009791" y="6519764"/>
                  <a:pt x="1005219" y="6503889"/>
                </a:cubicBezTo>
                <a:cubicBezTo>
                  <a:pt x="1001178" y="6489792"/>
                  <a:pt x="1007787" y="6479594"/>
                  <a:pt x="1014288" y="6469561"/>
                </a:cubicBezTo>
                <a:cubicBezTo>
                  <a:pt x="1015757" y="6467287"/>
                  <a:pt x="1017220" y="6465027"/>
                  <a:pt x="1018554" y="6462741"/>
                </a:cubicBezTo>
                <a:cubicBezTo>
                  <a:pt x="1020840" y="6458804"/>
                  <a:pt x="1025539" y="6457852"/>
                  <a:pt x="1030460" y="6459249"/>
                </a:cubicBezTo>
                <a:close/>
                <a:moveTo>
                  <a:pt x="704297" y="6423418"/>
                </a:moveTo>
                <a:cubicBezTo>
                  <a:pt x="708138" y="6421466"/>
                  <a:pt x="713377" y="6422164"/>
                  <a:pt x="720108" y="6425402"/>
                </a:cubicBezTo>
                <a:cubicBezTo>
                  <a:pt x="726621" y="6428552"/>
                  <a:pt x="733598" y="6429149"/>
                  <a:pt x="740655" y="6429759"/>
                </a:cubicBezTo>
                <a:cubicBezTo>
                  <a:pt x="746395" y="6430254"/>
                  <a:pt x="752187" y="6430762"/>
                  <a:pt x="757827" y="6432642"/>
                </a:cubicBezTo>
                <a:cubicBezTo>
                  <a:pt x="776623" y="6438992"/>
                  <a:pt x="788307" y="6449406"/>
                  <a:pt x="790847" y="6468837"/>
                </a:cubicBezTo>
                <a:cubicBezTo>
                  <a:pt x="793641" y="6490846"/>
                  <a:pt x="806002" y="6502276"/>
                  <a:pt x="827931" y="6503126"/>
                </a:cubicBezTo>
                <a:cubicBezTo>
                  <a:pt x="829455" y="6503126"/>
                  <a:pt x="830979" y="6503126"/>
                  <a:pt x="832503" y="6503508"/>
                </a:cubicBezTo>
                <a:cubicBezTo>
                  <a:pt x="835038" y="6504067"/>
                  <a:pt x="837736" y="6503279"/>
                  <a:pt x="840386" y="6502517"/>
                </a:cubicBezTo>
                <a:lnTo>
                  <a:pt x="851214" y="6503752"/>
                </a:lnTo>
                <a:lnTo>
                  <a:pt x="856574" y="6518671"/>
                </a:lnTo>
                <a:cubicBezTo>
                  <a:pt x="856962" y="6520919"/>
                  <a:pt x="857345" y="6523141"/>
                  <a:pt x="857903" y="6525224"/>
                </a:cubicBezTo>
                <a:cubicBezTo>
                  <a:pt x="859935" y="6532845"/>
                  <a:pt x="856506" y="6541861"/>
                  <a:pt x="844822" y="6539957"/>
                </a:cubicBezTo>
                <a:lnTo>
                  <a:pt x="844464" y="6539906"/>
                </a:lnTo>
                <a:cubicBezTo>
                  <a:pt x="840272" y="6539284"/>
                  <a:pt x="836259" y="6538686"/>
                  <a:pt x="834408" y="6543259"/>
                </a:cubicBezTo>
                <a:cubicBezTo>
                  <a:pt x="830979" y="6552149"/>
                  <a:pt x="825645" y="6553292"/>
                  <a:pt x="817771" y="6548847"/>
                </a:cubicBezTo>
                <a:cubicBezTo>
                  <a:pt x="812579" y="6545875"/>
                  <a:pt x="810746" y="6549545"/>
                  <a:pt x="809028" y="6552974"/>
                </a:cubicBezTo>
                <a:cubicBezTo>
                  <a:pt x="808686" y="6553660"/>
                  <a:pt x="808349" y="6554333"/>
                  <a:pt x="807992" y="6554943"/>
                </a:cubicBezTo>
                <a:cubicBezTo>
                  <a:pt x="804690" y="6560658"/>
                  <a:pt x="799610" y="6566246"/>
                  <a:pt x="793514" y="6561800"/>
                </a:cubicBezTo>
                <a:cubicBezTo>
                  <a:pt x="783944" y="6554726"/>
                  <a:pt x="774718" y="6557191"/>
                  <a:pt x="765551" y="6559642"/>
                </a:cubicBezTo>
                <a:cubicBezTo>
                  <a:pt x="763525" y="6560188"/>
                  <a:pt x="761501" y="6560721"/>
                  <a:pt x="759478" y="6561166"/>
                </a:cubicBezTo>
                <a:lnTo>
                  <a:pt x="758680" y="6561344"/>
                </a:lnTo>
                <a:cubicBezTo>
                  <a:pt x="748872" y="6563528"/>
                  <a:pt x="743952" y="6564620"/>
                  <a:pt x="741240" y="6562651"/>
                </a:cubicBezTo>
                <a:cubicBezTo>
                  <a:pt x="738513" y="6560683"/>
                  <a:pt x="738018" y="6555615"/>
                  <a:pt x="737028" y="6545469"/>
                </a:cubicBezTo>
                <a:lnTo>
                  <a:pt x="736999" y="6545163"/>
                </a:lnTo>
                <a:cubicBezTo>
                  <a:pt x="736929" y="6544351"/>
                  <a:pt x="736884" y="6543512"/>
                  <a:pt x="736840" y="6542687"/>
                </a:cubicBezTo>
                <a:cubicBezTo>
                  <a:pt x="736642" y="6538979"/>
                  <a:pt x="736440" y="6535194"/>
                  <a:pt x="733951" y="6532083"/>
                </a:cubicBezTo>
                <a:cubicBezTo>
                  <a:pt x="733763" y="6531841"/>
                  <a:pt x="733572" y="6531613"/>
                  <a:pt x="733382" y="6531371"/>
                </a:cubicBezTo>
                <a:lnTo>
                  <a:pt x="732808" y="6530673"/>
                </a:lnTo>
                <a:cubicBezTo>
                  <a:pt x="730226" y="6527536"/>
                  <a:pt x="727780" y="6524551"/>
                  <a:pt x="728998" y="6520907"/>
                </a:cubicBezTo>
                <a:cubicBezTo>
                  <a:pt x="728364" y="6514937"/>
                  <a:pt x="729252" y="6511382"/>
                  <a:pt x="734713" y="6509096"/>
                </a:cubicBezTo>
                <a:cubicBezTo>
                  <a:pt x="744746" y="6504905"/>
                  <a:pt x="745381" y="6493983"/>
                  <a:pt x="735729" y="6487887"/>
                </a:cubicBezTo>
                <a:cubicBezTo>
                  <a:pt x="729949" y="6484204"/>
                  <a:pt x="723902" y="6480978"/>
                  <a:pt x="717852" y="6477739"/>
                </a:cubicBezTo>
                <a:cubicBezTo>
                  <a:pt x="713666" y="6475491"/>
                  <a:pt x="709478" y="6473256"/>
                  <a:pt x="705376" y="6470869"/>
                </a:cubicBezTo>
                <a:cubicBezTo>
                  <a:pt x="695851" y="6465408"/>
                  <a:pt x="686326" y="6459693"/>
                  <a:pt x="695343" y="6446231"/>
                </a:cubicBezTo>
                <a:cubicBezTo>
                  <a:pt x="696357" y="6444707"/>
                  <a:pt x="696472" y="6442560"/>
                  <a:pt x="696583" y="6440440"/>
                </a:cubicBezTo>
                <a:cubicBezTo>
                  <a:pt x="696641" y="6439373"/>
                  <a:pt x="696696" y="6438318"/>
                  <a:pt x="696867" y="6437341"/>
                </a:cubicBezTo>
                <a:cubicBezTo>
                  <a:pt x="698010" y="6429975"/>
                  <a:pt x="700455" y="6425371"/>
                  <a:pt x="704297" y="6423418"/>
                </a:cubicBezTo>
                <a:close/>
                <a:moveTo>
                  <a:pt x="1727334" y="6361951"/>
                </a:moveTo>
                <a:cubicBezTo>
                  <a:pt x="1738590" y="6363618"/>
                  <a:pt x="1749289" y="6368126"/>
                  <a:pt x="1758433" y="6378286"/>
                </a:cubicBezTo>
                <a:cubicBezTo>
                  <a:pt x="1759170" y="6379099"/>
                  <a:pt x="1759932" y="6379861"/>
                  <a:pt x="1760669" y="6380623"/>
                </a:cubicBezTo>
                <a:cubicBezTo>
                  <a:pt x="1764593" y="6384611"/>
                  <a:pt x="1768123" y="6388205"/>
                  <a:pt x="1764910" y="6394923"/>
                </a:cubicBezTo>
                <a:cubicBezTo>
                  <a:pt x="1764034" y="6396815"/>
                  <a:pt x="1763475" y="6398936"/>
                  <a:pt x="1762917" y="6401057"/>
                </a:cubicBezTo>
                <a:cubicBezTo>
                  <a:pt x="1761215" y="6407483"/>
                  <a:pt x="1759551" y="6413821"/>
                  <a:pt x="1749035" y="6412957"/>
                </a:cubicBezTo>
                <a:cubicBezTo>
                  <a:pt x="1741796" y="6412335"/>
                  <a:pt x="1735104" y="6415294"/>
                  <a:pt x="1728639" y="6418177"/>
                </a:cubicBezTo>
                <a:cubicBezTo>
                  <a:pt x="1725934" y="6419383"/>
                  <a:pt x="1723255" y="6420564"/>
                  <a:pt x="1720587" y="6421466"/>
                </a:cubicBezTo>
                <a:cubicBezTo>
                  <a:pt x="1713336" y="6423942"/>
                  <a:pt x="1706401" y="6423053"/>
                  <a:pt x="1699531" y="6422152"/>
                </a:cubicBezTo>
                <a:cubicBezTo>
                  <a:pt x="1692686" y="6421276"/>
                  <a:pt x="1685904" y="6420386"/>
                  <a:pt x="1678931" y="6422863"/>
                </a:cubicBezTo>
                <a:cubicBezTo>
                  <a:pt x="1675287" y="6424196"/>
                  <a:pt x="1671565" y="6422076"/>
                  <a:pt x="1667476" y="6419764"/>
                </a:cubicBezTo>
                <a:cubicBezTo>
                  <a:pt x="1663755" y="6417656"/>
                  <a:pt x="1659729" y="6415370"/>
                  <a:pt x="1655183" y="6415370"/>
                </a:cubicBezTo>
                <a:cubicBezTo>
                  <a:pt x="1648540" y="6415434"/>
                  <a:pt x="1642444" y="6417440"/>
                  <a:pt x="1636323" y="6419447"/>
                </a:cubicBezTo>
                <a:cubicBezTo>
                  <a:pt x="1629122" y="6421822"/>
                  <a:pt x="1621896" y="6424196"/>
                  <a:pt x="1613780" y="6423371"/>
                </a:cubicBezTo>
                <a:cubicBezTo>
                  <a:pt x="1605310" y="6422533"/>
                  <a:pt x="1596813" y="6423422"/>
                  <a:pt x="1588279" y="6424323"/>
                </a:cubicBezTo>
                <a:cubicBezTo>
                  <a:pt x="1577484" y="6425454"/>
                  <a:pt x="1566613" y="6426597"/>
                  <a:pt x="1555614" y="6424260"/>
                </a:cubicBezTo>
                <a:cubicBezTo>
                  <a:pt x="1546724" y="6422355"/>
                  <a:pt x="1537580" y="6424768"/>
                  <a:pt x="1530849" y="6432769"/>
                </a:cubicBezTo>
                <a:cubicBezTo>
                  <a:pt x="1526277" y="6438103"/>
                  <a:pt x="1519292" y="6441405"/>
                  <a:pt x="1513069" y="6437468"/>
                </a:cubicBezTo>
                <a:cubicBezTo>
                  <a:pt x="1502909" y="6430991"/>
                  <a:pt x="1495416" y="6432388"/>
                  <a:pt x="1487923" y="6441024"/>
                </a:cubicBezTo>
                <a:cubicBezTo>
                  <a:pt x="1484494" y="6445088"/>
                  <a:pt x="1479287" y="6446104"/>
                  <a:pt x="1474080" y="6446104"/>
                </a:cubicBezTo>
                <a:cubicBezTo>
                  <a:pt x="1471477" y="6446142"/>
                  <a:pt x="1468785" y="6445761"/>
                  <a:pt x="1466105" y="6445380"/>
                </a:cubicBezTo>
                <a:cubicBezTo>
                  <a:pt x="1458358" y="6444288"/>
                  <a:pt x="1450662" y="6443208"/>
                  <a:pt x="1444997" y="6452073"/>
                </a:cubicBezTo>
                <a:cubicBezTo>
                  <a:pt x="1434736" y="6448708"/>
                  <a:pt x="1425833" y="6453102"/>
                  <a:pt x="1416930" y="6457496"/>
                </a:cubicBezTo>
                <a:cubicBezTo>
                  <a:pt x="1407672" y="6462055"/>
                  <a:pt x="1398414" y="6466627"/>
                  <a:pt x="1387593" y="6462487"/>
                </a:cubicBezTo>
                <a:cubicBezTo>
                  <a:pt x="1386705" y="6462233"/>
                  <a:pt x="1385180" y="6462360"/>
                  <a:pt x="1384672" y="6462868"/>
                </a:cubicBezTo>
                <a:cubicBezTo>
                  <a:pt x="1371972" y="6475314"/>
                  <a:pt x="1359565" y="6470539"/>
                  <a:pt x="1347207" y="6465776"/>
                </a:cubicBezTo>
                <a:cubicBezTo>
                  <a:pt x="1341151" y="6463452"/>
                  <a:pt x="1335104" y="6461128"/>
                  <a:pt x="1329046" y="6460836"/>
                </a:cubicBezTo>
                <a:cubicBezTo>
                  <a:pt x="1322188" y="6460468"/>
                  <a:pt x="1322735" y="6454867"/>
                  <a:pt x="1323268" y="6449368"/>
                </a:cubicBezTo>
                <a:cubicBezTo>
                  <a:pt x="1323636" y="6445507"/>
                  <a:pt x="1324017" y="6441697"/>
                  <a:pt x="1321807" y="6439754"/>
                </a:cubicBezTo>
                <a:cubicBezTo>
                  <a:pt x="1320918" y="6428705"/>
                  <a:pt x="1323839" y="6422228"/>
                  <a:pt x="1332602" y="6419688"/>
                </a:cubicBezTo>
                <a:cubicBezTo>
                  <a:pt x="1334101" y="6419244"/>
                  <a:pt x="1335600" y="6418786"/>
                  <a:pt x="1337111" y="6418342"/>
                </a:cubicBezTo>
                <a:cubicBezTo>
                  <a:pt x="1344286" y="6416157"/>
                  <a:pt x="1351576" y="6413948"/>
                  <a:pt x="1359018" y="6413211"/>
                </a:cubicBezTo>
                <a:cubicBezTo>
                  <a:pt x="1390248" y="6409934"/>
                  <a:pt x="1419763" y="6400105"/>
                  <a:pt x="1449265" y="6390275"/>
                </a:cubicBezTo>
                <a:lnTo>
                  <a:pt x="1449290" y="6390262"/>
                </a:lnTo>
                <a:cubicBezTo>
                  <a:pt x="1452897" y="6389055"/>
                  <a:pt x="1456504" y="6387862"/>
                  <a:pt x="1460110" y="6386668"/>
                </a:cubicBezTo>
                <a:cubicBezTo>
                  <a:pt x="1466765" y="6384534"/>
                  <a:pt x="1473204" y="6384623"/>
                  <a:pt x="1479592" y="6384725"/>
                </a:cubicBezTo>
                <a:cubicBezTo>
                  <a:pt x="1483097" y="6384776"/>
                  <a:pt x="1486590" y="6384827"/>
                  <a:pt x="1490082" y="6384509"/>
                </a:cubicBezTo>
                <a:cubicBezTo>
                  <a:pt x="1497817" y="6383848"/>
                  <a:pt x="1505030" y="6381271"/>
                  <a:pt x="1512219" y="6378692"/>
                </a:cubicBezTo>
                <a:cubicBezTo>
                  <a:pt x="1518861" y="6376305"/>
                  <a:pt x="1525490" y="6373930"/>
                  <a:pt x="1532500" y="6373079"/>
                </a:cubicBezTo>
                <a:cubicBezTo>
                  <a:pt x="1543562" y="6371720"/>
                  <a:pt x="1554776" y="6371225"/>
                  <a:pt x="1565952" y="6370717"/>
                </a:cubicBezTo>
                <a:cubicBezTo>
                  <a:pt x="1576735" y="6370234"/>
                  <a:pt x="1587491" y="6369752"/>
                  <a:pt x="1598033" y="6368507"/>
                </a:cubicBezTo>
                <a:cubicBezTo>
                  <a:pt x="1614492" y="6366589"/>
                  <a:pt x="1630976" y="6365980"/>
                  <a:pt x="1647448" y="6365370"/>
                </a:cubicBezTo>
                <a:cubicBezTo>
                  <a:pt x="1662625" y="6364811"/>
                  <a:pt x="1677801" y="6364252"/>
                  <a:pt x="1692902" y="6362665"/>
                </a:cubicBezTo>
                <a:cubicBezTo>
                  <a:pt x="1704268" y="6361459"/>
                  <a:pt x="1716079" y="6360284"/>
                  <a:pt x="1727334" y="6361951"/>
                </a:cubicBezTo>
                <a:close/>
                <a:moveTo>
                  <a:pt x="8654056" y="6350221"/>
                </a:moveTo>
                <a:cubicBezTo>
                  <a:pt x="8663381" y="6352874"/>
                  <a:pt x="8672595" y="6357636"/>
                  <a:pt x="8682278" y="6362640"/>
                </a:cubicBezTo>
                <a:cubicBezTo>
                  <a:pt x="8683675" y="6363364"/>
                  <a:pt x="8685085" y="6364087"/>
                  <a:pt x="8686507" y="6364811"/>
                </a:cubicBezTo>
                <a:cubicBezTo>
                  <a:pt x="8677491" y="6370526"/>
                  <a:pt x="8672410" y="6375987"/>
                  <a:pt x="8673934" y="6385639"/>
                </a:cubicBezTo>
                <a:cubicBezTo>
                  <a:pt x="8675052" y="6392701"/>
                  <a:pt x="8670365" y="6394809"/>
                  <a:pt x="8664130" y="6397615"/>
                </a:cubicBezTo>
                <a:lnTo>
                  <a:pt x="8663647" y="6397831"/>
                </a:lnTo>
                <a:cubicBezTo>
                  <a:pt x="8651798" y="6403115"/>
                  <a:pt x="8639174" y="6405350"/>
                  <a:pt x="8626512" y="6407598"/>
                </a:cubicBezTo>
                <a:cubicBezTo>
                  <a:pt x="8612695" y="6410036"/>
                  <a:pt x="8598839" y="6412487"/>
                  <a:pt x="8585923" y="6418913"/>
                </a:cubicBezTo>
                <a:cubicBezTo>
                  <a:pt x="8580818" y="6421466"/>
                  <a:pt x="8574709" y="6421682"/>
                  <a:pt x="8568435" y="6421885"/>
                </a:cubicBezTo>
                <a:cubicBezTo>
                  <a:pt x="8562860" y="6422076"/>
                  <a:pt x="8557145" y="6422266"/>
                  <a:pt x="8551887" y="6424120"/>
                </a:cubicBezTo>
                <a:cubicBezTo>
                  <a:pt x="8548204" y="6425390"/>
                  <a:pt x="8541346" y="6423104"/>
                  <a:pt x="8541600" y="6419802"/>
                </a:cubicBezTo>
                <a:cubicBezTo>
                  <a:pt x="8542108" y="6414138"/>
                  <a:pt x="8539048" y="6409604"/>
                  <a:pt x="8536025" y="6405121"/>
                </a:cubicBezTo>
                <a:cubicBezTo>
                  <a:pt x="8532279" y="6399571"/>
                  <a:pt x="8528583" y="6394110"/>
                  <a:pt x="8531821" y="6386655"/>
                </a:cubicBezTo>
                <a:cubicBezTo>
                  <a:pt x="8532456" y="6385004"/>
                  <a:pt x="8534742" y="6383735"/>
                  <a:pt x="8536520" y="6383099"/>
                </a:cubicBezTo>
                <a:cubicBezTo>
                  <a:pt x="8544217" y="6380229"/>
                  <a:pt x="8551900" y="6377321"/>
                  <a:pt x="8559583" y="6374413"/>
                </a:cubicBezTo>
                <a:lnTo>
                  <a:pt x="8559596" y="6374400"/>
                </a:lnTo>
                <a:cubicBezTo>
                  <a:pt x="8581415" y="6366145"/>
                  <a:pt x="8603221" y="6357890"/>
                  <a:pt x="8625293" y="6350460"/>
                </a:cubicBezTo>
                <a:lnTo>
                  <a:pt x="8625166" y="6350460"/>
                </a:lnTo>
                <a:cubicBezTo>
                  <a:pt x="8635294" y="6347025"/>
                  <a:pt x="8644731" y="6347568"/>
                  <a:pt x="8654056" y="6350221"/>
                </a:cubicBezTo>
                <a:close/>
                <a:moveTo>
                  <a:pt x="3030616" y="6333570"/>
                </a:moveTo>
                <a:lnTo>
                  <a:pt x="3030692" y="6333570"/>
                </a:lnTo>
                <a:lnTo>
                  <a:pt x="3030609" y="6333592"/>
                </a:lnTo>
                <a:close/>
                <a:moveTo>
                  <a:pt x="5917864" y="6280144"/>
                </a:moveTo>
                <a:cubicBezTo>
                  <a:pt x="5920254" y="6280671"/>
                  <a:pt x="5922143" y="6281969"/>
                  <a:pt x="5922759" y="6284560"/>
                </a:cubicBezTo>
                <a:cubicBezTo>
                  <a:pt x="5924741" y="6293043"/>
                  <a:pt x="5926874" y="6303534"/>
                  <a:pt x="5919089" y="6309947"/>
                </a:cubicBezTo>
                <a:cubicBezTo>
                  <a:pt x="5906757" y="6320095"/>
                  <a:pt x="5892279" y="6325746"/>
                  <a:pt x="5876112" y="6329582"/>
                </a:cubicBezTo>
                <a:cubicBezTo>
                  <a:pt x="5871515" y="6330674"/>
                  <a:pt x="5866816" y="6331169"/>
                  <a:pt x="5862117" y="6331664"/>
                </a:cubicBezTo>
                <a:cubicBezTo>
                  <a:pt x="5852338" y="6332680"/>
                  <a:pt x="5842508" y="6333722"/>
                  <a:pt x="5833338" y="6340097"/>
                </a:cubicBezTo>
                <a:cubicBezTo>
                  <a:pt x="5823814" y="6346752"/>
                  <a:pt x="5811752" y="6348149"/>
                  <a:pt x="5799862" y="6349521"/>
                </a:cubicBezTo>
                <a:cubicBezTo>
                  <a:pt x="5795507" y="6350028"/>
                  <a:pt x="5791191" y="6350524"/>
                  <a:pt x="5787022" y="6351273"/>
                </a:cubicBezTo>
                <a:cubicBezTo>
                  <a:pt x="5783888" y="6351857"/>
                  <a:pt x="5780763" y="6352365"/>
                  <a:pt x="5777652" y="6352886"/>
                </a:cubicBezTo>
                <a:cubicBezTo>
                  <a:pt x="5765102" y="6354956"/>
                  <a:pt x="5752773" y="6356988"/>
                  <a:pt x="5740620" y="6362538"/>
                </a:cubicBezTo>
                <a:cubicBezTo>
                  <a:pt x="5718837" y="6372457"/>
                  <a:pt x="5695191" y="6375352"/>
                  <a:pt x="5671124" y="6374768"/>
                </a:cubicBezTo>
                <a:cubicBezTo>
                  <a:pt x="5664163" y="6374578"/>
                  <a:pt x="5657712" y="6375593"/>
                  <a:pt x="5653065" y="6381893"/>
                </a:cubicBezTo>
                <a:cubicBezTo>
                  <a:pt x="5651869" y="6383607"/>
                  <a:pt x="5649242" y="6385258"/>
                  <a:pt x="5647324" y="6385182"/>
                </a:cubicBezTo>
                <a:cubicBezTo>
                  <a:pt x="5631447" y="6384801"/>
                  <a:pt x="5616616" y="6389259"/>
                  <a:pt x="5601694" y="6393755"/>
                </a:cubicBezTo>
                <a:cubicBezTo>
                  <a:pt x="5589565" y="6397399"/>
                  <a:pt x="5577373" y="6401070"/>
                  <a:pt x="5564509" y="6402162"/>
                </a:cubicBezTo>
                <a:cubicBezTo>
                  <a:pt x="5560190" y="6402556"/>
                  <a:pt x="5555706" y="6402695"/>
                  <a:pt x="5551159" y="6402835"/>
                </a:cubicBezTo>
                <a:cubicBezTo>
                  <a:pt x="5535030" y="6403331"/>
                  <a:pt x="5518024" y="6403864"/>
                  <a:pt x="5504323" y="6415662"/>
                </a:cubicBezTo>
                <a:cubicBezTo>
                  <a:pt x="5501441" y="6418177"/>
                  <a:pt x="5497362" y="6417580"/>
                  <a:pt x="5493589" y="6417034"/>
                </a:cubicBezTo>
                <a:lnTo>
                  <a:pt x="5493120" y="6416958"/>
                </a:lnTo>
                <a:lnTo>
                  <a:pt x="5492500" y="6416868"/>
                </a:lnTo>
                <a:cubicBezTo>
                  <a:pt x="5484702" y="6415751"/>
                  <a:pt x="5477156" y="6416246"/>
                  <a:pt x="5470923" y="6422000"/>
                </a:cubicBezTo>
                <a:cubicBezTo>
                  <a:pt x="5466376" y="6426305"/>
                  <a:pt x="5460710" y="6426305"/>
                  <a:pt x="5455237" y="6426305"/>
                </a:cubicBezTo>
                <a:cubicBezTo>
                  <a:pt x="5453090" y="6426305"/>
                  <a:pt x="5450972" y="6426305"/>
                  <a:pt x="5448962" y="6426559"/>
                </a:cubicBezTo>
                <a:cubicBezTo>
                  <a:pt x="5444263" y="6427181"/>
                  <a:pt x="5439680" y="6428705"/>
                  <a:pt x="5435070" y="6430229"/>
                </a:cubicBezTo>
                <a:cubicBezTo>
                  <a:pt x="5426105" y="6433201"/>
                  <a:pt x="5417111" y="6436185"/>
                  <a:pt x="5407258" y="6432553"/>
                </a:cubicBezTo>
                <a:cubicBezTo>
                  <a:pt x="5399750" y="6439018"/>
                  <a:pt x="5390620" y="6439068"/>
                  <a:pt x="5381437" y="6439106"/>
                </a:cubicBezTo>
                <a:cubicBezTo>
                  <a:pt x="5372052" y="6439144"/>
                  <a:pt x="5362602" y="6439195"/>
                  <a:pt x="5354830" y="6446129"/>
                </a:cubicBezTo>
                <a:cubicBezTo>
                  <a:pt x="5351096" y="6449482"/>
                  <a:pt x="5346639" y="6448720"/>
                  <a:pt x="5342056" y="6447933"/>
                </a:cubicBezTo>
                <a:cubicBezTo>
                  <a:pt x="5338866" y="6447400"/>
                  <a:pt x="5335627" y="6446841"/>
                  <a:pt x="5332519" y="6447628"/>
                </a:cubicBezTo>
                <a:cubicBezTo>
                  <a:pt x="5323551" y="6449749"/>
                  <a:pt x="5317316" y="6451502"/>
                  <a:pt x="5323755" y="6462322"/>
                </a:cubicBezTo>
                <a:cubicBezTo>
                  <a:pt x="5326739" y="6467237"/>
                  <a:pt x="5327094" y="6472800"/>
                  <a:pt x="5327438" y="6478387"/>
                </a:cubicBezTo>
                <a:cubicBezTo>
                  <a:pt x="5327716" y="6482781"/>
                  <a:pt x="5327997" y="6487189"/>
                  <a:pt x="5329559" y="6491303"/>
                </a:cubicBezTo>
                <a:lnTo>
                  <a:pt x="5325276" y="6498912"/>
                </a:lnTo>
                <a:lnTo>
                  <a:pt x="5307096" y="6503513"/>
                </a:lnTo>
                <a:cubicBezTo>
                  <a:pt x="5300929" y="6502813"/>
                  <a:pt x="5294981" y="6499870"/>
                  <a:pt x="5290188" y="6494669"/>
                </a:cubicBezTo>
                <a:cubicBezTo>
                  <a:pt x="5284855" y="6491443"/>
                  <a:pt x="5284131" y="6486198"/>
                  <a:pt x="5283253" y="6479962"/>
                </a:cubicBezTo>
                <a:cubicBezTo>
                  <a:pt x="5283154" y="6479263"/>
                  <a:pt x="5283052" y="6478540"/>
                  <a:pt x="5282950" y="6477816"/>
                </a:cubicBezTo>
                <a:cubicBezTo>
                  <a:pt x="5281831" y="6469955"/>
                  <a:pt x="5279126" y="6462423"/>
                  <a:pt x="5276409" y="6454880"/>
                </a:cubicBezTo>
                <a:cubicBezTo>
                  <a:pt x="5275176" y="6451438"/>
                  <a:pt x="5273932" y="6447984"/>
                  <a:pt x="5272839" y="6444504"/>
                </a:cubicBezTo>
                <a:cubicBezTo>
                  <a:pt x="5272140" y="6442281"/>
                  <a:pt x="5271430" y="6440059"/>
                  <a:pt x="5270720" y="6437836"/>
                </a:cubicBezTo>
                <a:cubicBezTo>
                  <a:pt x="5265498" y="6421644"/>
                  <a:pt x="5260303" y="6405527"/>
                  <a:pt x="5260888" y="6387659"/>
                </a:cubicBezTo>
                <a:cubicBezTo>
                  <a:pt x="5261320" y="6375111"/>
                  <a:pt x="5266438" y="6371148"/>
                  <a:pt x="5277170" y="6369104"/>
                </a:cubicBezTo>
                <a:cubicBezTo>
                  <a:pt x="5289197" y="6366792"/>
                  <a:pt x="5296360" y="6371720"/>
                  <a:pt x="5300170" y="6382528"/>
                </a:cubicBezTo>
                <a:cubicBezTo>
                  <a:pt x="5301668" y="6386808"/>
                  <a:pt x="5302914" y="6390491"/>
                  <a:pt x="5303967" y="6393640"/>
                </a:cubicBezTo>
                <a:cubicBezTo>
                  <a:pt x="5307421" y="6403953"/>
                  <a:pt x="5308957" y="6408550"/>
                  <a:pt x="5312008" y="6410011"/>
                </a:cubicBezTo>
                <a:cubicBezTo>
                  <a:pt x="5314445" y="6411166"/>
                  <a:pt x="5317847" y="6410315"/>
                  <a:pt x="5323995" y="6408779"/>
                </a:cubicBezTo>
                <a:cubicBezTo>
                  <a:pt x="5327856" y="6407814"/>
                  <a:pt x="5332797" y="6406569"/>
                  <a:pt x="5339261" y="6405401"/>
                </a:cubicBezTo>
                <a:cubicBezTo>
                  <a:pt x="5378719" y="6398187"/>
                  <a:pt x="5417977" y="6389767"/>
                  <a:pt x="5457256" y="6381347"/>
                </a:cubicBezTo>
                <a:cubicBezTo>
                  <a:pt x="5463353" y="6380039"/>
                  <a:pt x="5469435" y="6378743"/>
                  <a:pt x="5475519" y="6377435"/>
                </a:cubicBezTo>
                <a:cubicBezTo>
                  <a:pt x="5502976" y="6371669"/>
                  <a:pt x="5530357" y="6365649"/>
                  <a:pt x="5557536" y="6358741"/>
                </a:cubicBezTo>
                <a:cubicBezTo>
                  <a:pt x="5587709" y="6351019"/>
                  <a:pt x="5618115" y="6344250"/>
                  <a:pt x="5648504" y="6337481"/>
                </a:cubicBezTo>
                <a:cubicBezTo>
                  <a:pt x="5672519" y="6332134"/>
                  <a:pt x="5696537" y="6326788"/>
                  <a:pt x="5720439" y="6320971"/>
                </a:cubicBezTo>
                <a:cubicBezTo>
                  <a:pt x="5783099" y="6305655"/>
                  <a:pt x="5846331" y="6291951"/>
                  <a:pt x="5909958" y="6280356"/>
                </a:cubicBezTo>
                <a:cubicBezTo>
                  <a:pt x="5912581" y="6279861"/>
                  <a:pt x="5915473" y="6279617"/>
                  <a:pt x="5917864" y="6280144"/>
                </a:cubicBezTo>
                <a:close/>
                <a:moveTo>
                  <a:pt x="8365096" y="6265767"/>
                </a:moveTo>
                <a:cubicBezTo>
                  <a:pt x="8369319" y="6268006"/>
                  <a:pt x="8372653" y="6272609"/>
                  <a:pt x="8375764" y="6277816"/>
                </a:cubicBezTo>
                <a:cubicBezTo>
                  <a:pt x="8375904" y="6278070"/>
                  <a:pt x="8376082" y="6278324"/>
                  <a:pt x="8376247" y="6278603"/>
                </a:cubicBezTo>
                <a:cubicBezTo>
                  <a:pt x="8376996" y="6279746"/>
                  <a:pt x="8377847" y="6281067"/>
                  <a:pt x="8377542" y="6281880"/>
                </a:cubicBezTo>
                <a:cubicBezTo>
                  <a:pt x="8375688" y="6287887"/>
                  <a:pt x="8376158" y="6294567"/>
                  <a:pt x="8376603" y="6300917"/>
                </a:cubicBezTo>
                <a:cubicBezTo>
                  <a:pt x="8377110" y="6308131"/>
                  <a:pt x="8377593" y="6314926"/>
                  <a:pt x="8374621" y="6319853"/>
                </a:cubicBezTo>
                <a:cubicBezTo>
                  <a:pt x="8370443" y="6326775"/>
                  <a:pt x="8369491" y="6333683"/>
                  <a:pt x="8368550" y="6340465"/>
                </a:cubicBezTo>
                <a:cubicBezTo>
                  <a:pt x="8367929" y="6345012"/>
                  <a:pt x="8367306" y="6349508"/>
                  <a:pt x="8365731" y="6353889"/>
                </a:cubicBezTo>
                <a:cubicBezTo>
                  <a:pt x="8364334" y="6357826"/>
                  <a:pt x="8363318" y="6361128"/>
                  <a:pt x="8367764" y="6364430"/>
                </a:cubicBezTo>
                <a:cubicBezTo>
                  <a:pt x="8375637" y="6370374"/>
                  <a:pt x="8382356" y="6377612"/>
                  <a:pt x="8389086" y="6384852"/>
                </a:cubicBezTo>
                <a:cubicBezTo>
                  <a:pt x="8398319" y="6394783"/>
                  <a:pt x="8407565" y="6404740"/>
                  <a:pt x="8419833" y="6411420"/>
                </a:cubicBezTo>
                <a:lnTo>
                  <a:pt x="8419579" y="6411547"/>
                </a:lnTo>
                <a:cubicBezTo>
                  <a:pt x="8429422" y="6416907"/>
                  <a:pt x="8433981" y="6426203"/>
                  <a:pt x="8438541" y="6435486"/>
                </a:cubicBezTo>
                <a:cubicBezTo>
                  <a:pt x="8440674" y="6439843"/>
                  <a:pt x="8442808" y="6444186"/>
                  <a:pt x="8445487" y="6448123"/>
                </a:cubicBezTo>
                <a:cubicBezTo>
                  <a:pt x="8449932" y="6454727"/>
                  <a:pt x="8447519" y="6465903"/>
                  <a:pt x="8443201" y="6467427"/>
                </a:cubicBezTo>
                <a:cubicBezTo>
                  <a:pt x="8439772" y="6468621"/>
                  <a:pt x="8437423" y="6471554"/>
                  <a:pt x="8435060" y="6474514"/>
                </a:cubicBezTo>
                <a:cubicBezTo>
                  <a:pt x="8430857" y="6479771"/>
                  <a:pt x="8426589" y="6485118"/>
                  <a:pt x="8416023" y="6480889"/>
                </a:cubicBezTo>
                <a:lnTo>
                  <a:pt x="8414931" y="6480457"/>
                </a:lnTo>
                <a:lnTo>
                  <a:pt x="8413636" y="6479962"/>
                </a:lnTo>
                <a:cubicBezTo>
                  <a:pt x="8401786" y="6475314"/>
                  <a:pt x="8391449" y="6471263"/>
                  <a:pt x="8386686" y="6458156"/>
                </a:cubicBezTo>
                <a:cubicBezTo>
                  <a:pt x="8384972" y="6453292"/>
                  <a:pt x="8380361" y="6450993"/>
                  <a:pt x="8375954" y="6448796"/>
                </a:cubicBezTo>
                <a:lnTo>
                  <a:pt x="8375383" y="6448504"/>
                </a:lnTo>
                <a:cubicBezTo>
                  <a:pt x="8367128" y="6444313"/>
                  <a:pt x="8359762" y="6438979"/>
                  <a:pt x="8356079" y="6429962"/>
                </a:cubicBezTo>
                <a:cubicBezTo>
                  <a:pt x="8354174" y="6425263"/>
                  <a:pt x="8351889" y="6421453"/>
                  <a:pt x="8346173" y="6422850"/>
                </a:cubicBezTo>
                <a:cubicBezTo>
                  <a:pt x="8340966" y="6423993"/>
                  <a:pt x="8336902" y="6426406"/>
                  <a:pt x="8335886" y="6432502"/>
                </a:cubicBezTo>
                <a:cubicBezTo>
                  <a:pt x="8334870" y="6438979"/>
                  <a:pt x="8333346" y="6445456"/>
                  <a:pt x="8331187" y="6451679"/>
                </a:cubicBezTo>
                <a:cubicBezTo>
                  <a:pt x="8324710" y="6470729"/>
                  <a:pt x="8313026" y="6475047"/>
                  <a:pt x="8295881" y="6465268"/>
                </a:cubicBezTo>
                <a:cubicBezTo>
                  <a:pt x="8294065" y="6464265"/>
                  <a:pt x="8292198" y="6463274"/>
                  <a:pt x="8290306" y="6462284"/>
                </a:cubicBezTo>
                <a:cubicBezTo>
                  <a:pt x="8287689" y="6460899"/>
                  <a:pt x="8285048" y="6459502"/>
                  <a:pt x="8282546" y="6458029"/>
                </a:cubicBezTo>
                <a:cubicBezTo>
                  <a:pt x="8277847" y="6455235"/>
                  <a:pt x="8273910" y="6450282"/>
                  <a:pt x="8276069" y="6445456"/>
                </a:cubicBezTo>
                <a:cubicBezTo>
                  <a:pt x="8279333" y="6437912"/>
                  <a:pt x="8281035" y="6429810"/>
                  <a:pt x="8282749" y="6421669"/>
                </a:cubicBezTo>
                <a:cubicBezTo>
                  <a:pt x="8285950" y="6406391"/>
                  <a:pt x="8289188" y="6390961"/>
                  <a:pt x="8302866" y="6378781"/>
                </a:cubicBezTo>
                <a:cubicBezTo>
                  <a:pt x="8282673" y="6376749"/>
                  <a:pt x="8269846" y="6367097"/>
                  <a:pt x="8258670" y="6355286"/>
                </a:cubicBezTo>
                <a:cubicBezTo>
                  <a:pt x="8255521" y="6352047"/>
                  <a:pt x="8252866" y="6352530"/>
                  <a:pt x="8249983" y="6353038"/>
                </a:cubicBezTo>
                <a:cubicBezTo>
                  <a:pt x="8249259" y="6353178"/>
                  <a:pt x="8248510" y="6353305"/>
                  <a:pt x="8247748" y="6353381"/>
                </a:cubicBezTo>
                <a:cubicBezTo>
                  <a:pt x="8235683" y="6354651"/>
                  <a:pt x="8226539" y="6351984"/>
                  <a:pt x="8224507" y="6338014"/>
                </a:cubicBezTo>
                <a:cubicBezTo>
                  <a:pt x="8224253" y="6335982"/>
                  <a:pt x="8223491" y="6333823"/>
                  <a:pt x="8222221" y="6332426"/>
                </a:cubicBezTo>
                <a:cubicBezTo>
                  <a:pt x="8211553" y="6320996"/>
                  <a:pt x="8218919" y="6312360"/>
                  <a:pt x="8227047" y="6304613"/>
                </a:cubicBezTo>
                <a:cubicBezTo>
                  <a:pt x="8235175" y="6296866"/>
                  <a:pt x="8243811" y="6295342"/>
                  <a:pt x="8254733" y="6301057"/>
                </a:cubicBezTo>
                <a:cubicBezTo>
                  <a:pt x="8260880" y="6304308"/>
                  <a:pt x="8267751" y="6306035"/>
                  <a:pt x="8274596" y="6307762"/>
                </a:cubicBezTo>
                <a:cubicBezTo>
                  <a:pt x="8277657" y="6308537"/>
                  <a:pt x="8280704" y="6309299"/>
                  <a:pt x="8283689" y="6310201"/>
                </a:cubicBezTo>
                <a:cubicBezTo>
                  <a:pt x="8292071" y="6312741"/>
                  <a:pt x="8299818" y="6315916"/>
                  <a:pt x="8305279" y="6323409"/>
                </a:cubicBezTo>
                <a:cubicBezTo>
                  <a:pt x="8307311" y="6326203"/>
                  <a:pt x="8309978" y="6329759"/>
                  <a:pt x="8314042" y="6327727"/>
                </a:cubicBezTo>
                <a:cubicBezTo>
                  <a:pt x="8317865" y="6325936"/>
                  <a:pt x="8316900" y="6322342"/>
                  <a:pt x="8316112" y="6319345"/>
                </a:cubicBezTo>
                <a:cubicBezTo>
                  <a:pt x="8315998" y="6318951"/>
                  <a:pt x="8315909" y="6318570"/>
                  <a:pt x="8315820" y="6318202"/>
                </a:cubicBezTo>
                <a:cubicBezTo>
                  <a:pt x="8313801" y="6309528"/>
                  <a:pt x="8317191" y="6302264"/>
                  <a:pt x="8320634" y="6294872"/>
                </a:cubicBezTo>
                <a:cubicBezTo>
                  <a:pt x="8323275" y="6289195"/>
                  <a:pt x="8325954" y="6283455"/>
                  <a:pt x="8326234" y="6276927"/>
                </a:cubicBezTo>
                <a:cubicBezTo>
                  <a:pt x="8326450" y="6272876"/>
                  <a:pt x="8331695" y="6272076"/>
                  <a:pt x="8337461" y="6271187"/>
                </a:cubicBezTo>
                <a:cubicBezTo>
                  <a:pt x="8341626" y="6270552"/>
                  <a:pt x="8346059" y="6269878"/>
                  <a:pt x="8349094" y="6267910"/>
                </a:cubicBezTo>
                <a:cubicBezTo>
                  <a:pt x="8355762" y="6263656"/>
                  <a:pt x="8360874" y="6263529"/>
                  <a:pt x="8365096" y="6265767"/>
                </a:cubicBezTo>
                <a:close/>
                <a:moveTo>
                  <a:pt x="6987743" y="6263605"/>
                </a:moveTo>
                <a:cubicBezTo>
                  <a:pt x="6999401" y="6264799"/>
                  <a:pt x="7009866" y="6269561"/>
                  <a:pt x="7020318" y="6274324"/>
                </a:cubicBezTo>
                <a:cubicBezTo>
                  <a:pt x="7025081" y="6276483"/>
                  <a:pt x="7029831" y="6278654"/>
                  <a:pt x="7034682" y="6280471"/>
                </a:cubicBezTo>
                <a:lnTo>
                  <a:pt x="7034695" y="6280318"/>
                </a:lnTo>
                <a:cubicBezTo>
                  <a:pt x="7048157" y="6285385"/>
                  <a:pt x="7061593" y="6290605"/>
                  <a:pt x="7075043" y="6295825"/>
                </a:cubicBezTo>
                <a:lnTo>
                  <a:pt x="7075093" y="6295850"/>
                </a:lnTo>
                <a:cubicBezTo>
                  <a:pt x="7083501" y="6299114"/>
                  <a:pt x="7091921" y="6302391"/>
                  <a:pt x="7100354" y="6305629"/>
                </a:cubicBezTo>
                <a:cubicBezTo>
                  <a:pt x="7104215" y="6307141"/>
                  <a:pt x="7107643" y="6309363"/>
                  <a:pt x="7112000" y="6314583"/>
                </a:cubicBezTo>
                <a:lnTo>
                  <a:pt x="7112177" y="6314951"/>
                </a:lnTo>
                <a:cubicBezTo>
                  <a:pt x="7115479" y="6322012"/>
                  <a:pt x="7119874" y="6331410"/>
                  <a:pt x="7114120" y="6341405"/>
                </a:cubicBezTo>
                <a:cubicBezTo>
                  <a:pt x="7111111" y="6346637"/>
                  <a:pt x="7088734" y="6349419"/>
                  <a:pt x="7082320" y="6345965"/>
                </a:cubicBezTo>
                <a:cubicBezTo>
                  <a:pt x="7080186" y="6344809"/>
                  <a:pt x="7078218" y="6343437"/>
                  <a:pt x="7076237" y="6342078"/>
                </a:cubicBezTo>
                <a:cubicBezTo>
                  <a:pt x="7074497" y="6340872"/>
                  <a:pt x="7072756" y="6339665"/>
                  <a:pt x="7070928" y="6338611"/>
                </a:cubicBezTo>
                <a:cubicBezTo>
                  <a:pt x="7069480" y="6337799"/>
                  <a:pt x="7068185" y="6336846"/>
                  <a:pt x="7066991" y="6335957"/>
                </a:cubicBezTo>
                <a:cubicBezTo>
                  <a:pt x="7062114" y="6332325"/>
                  <a:pt x="7058799" y="6329861"/>
                  <a:pt x="7052729" y="6343247"/>
                </a:cubicBezTo>
                <a:cubicBezTo>
                  <a:pt x="7050608" y="6347908"/>
                  <a:pt x="7048500" y="6352594"/>
                  <a:pt x="7046391" y="6357280"/>
                </a:cubicBezTo>
                <a:lnTo>
                  <a:pt x="7046366" y="6357344"/>
                </a:lnTo>
                <a:lnTo>
                  <a:pt x="7046264" y="6357560"/>
                </a:lnTo>
                <a:lnTo>
                  <a:pt x="7046252" y="6357598"/>
                </a:lnTo>
                <a:cubicBezTo>
                  <a:pt x="7033539" y="6385880"/>
                  <a:pt x="7020674" y="6414494"/>
                  <a:pt x="7003872" y="6440770"/>
                </a:cubicBezTo>
                <a:cubicBezTo>
                  <a:pt x="7000964" y="6445304"/>
                  <a:pt x="7000062" y="6449825"/>
                  <a:pt x="6999948" y="6454867"/>
                </a:cubicBezTo>
                <a:cubicBezTo>
                  <a:pt x="6999554" y="6466615"/>
                  <a:pt x="6995935" y="6476876"/>
                  <a:pt x="6987425" y="6485334"/>
                </a:cubicBezTo>
                <a:cubicBezTo>
                  <a:pt x="6981088" y="6491646"/>
                  <a:pt x="6976579" y="6500117"/>
                  <a:pt x="6976262" y="6508106"/>
                </a:cubicBezTo>
                <a:cubicBezTo>
                  <a:pt x="6975462" y="6524768"/>
                  <a:pt x="6967384" y="6537747"/>
                  <a:pt x="6959295" y="6550739"/>
                </a:cubicBezTo>
                <a:cubicBezTo>
                  <a:pt x="6956831" y="6554676"/>
                  <a:pt x="6954367" y="6558626"/>
                  <a:pt x="6952119" y="6562690"/>
                </a:cubicBezTo>
                <a:cubicBezTo>
                  <a:pt x="6951903" y="6563084"/>
                  <a:pt x="6951675" y="6563477"/>
                  <a:pt x="6951446" y="6563871"/>
                </a:cubicBezTo>
                <a:cubicBezTo>
                  <a:pt x="6951014" y="6564608"/>
                  <a:pt x="6950570" y="6565332"/>
                  <a:pt x="6950138" y="6566068"/>
                </a:cubicBezTo>
                <a:cubicBezTo>
                  <a:pt x="6948195" y="6569282"/>
                  <a:pt x="6946252" y="6572481"/>
                  <a:pt x="6945579" y="6575949"/>
                </a:cubicBezTo>
                <a:cubicBezTo>
                  <a:pt x="6943242" y="6588268"/>
                  <a:pt x="6936790" y="6587277"/>
                  <a:pt x="6927926" y="6582997"/>
                </a:cubicBezTo>
                <a:cubicBezTo>
                  <a:pt x="6901624" y="6570170"/>
                  <a:pt x="6899452" y="6560480"/>
                  <a:pt x="6918223" y="6537785"/>
                </a:cubicBezTo>
                <a:cubicBezTo>
                  <a:pt x="6923887" y="6530876"/>
                  <a:pt x="6926885" y="6522584"/>
                  <a:pt x="6929805" y="6514468"/>
                </a:cubicBezTo>
                <a:cubicBezTo>
                  <a:pt x="6930656" y="6512093"/>
                  <a:pt x="6931508" y="6509743"/>
                  <a:pt x="6932421" y="6507458"/>
                </a:cubicBezTo>
                <a:lnTo>
                  <a:pt x="6934606" y="6501857"/>
                </a:lnTo>
                <a:cubicBezTo>
                  <a:pt x="6947789" y="6468100"/>
                  <a:pt x="6960958" y="6434395"/>
                  <a:pt x="6976402" y="6401641"/>
                </a:cubicBezTo>
                <a:cubicBezTo>
                  <a:pt x="6982955" y="6387773"/>
                  <a:pt x="6988721" y="6373574"/>
                  <a:pt x="6994487" y="6359376"/>
                </a:cubicBezTo>
                <a:lnTo>
                  <a:pt x="6994499" y="6359350"/>
                </a:lnTo>
                <a:cubicBezTo>
                  <a:pt x="6998500" y="6349508"/>
                  <a:pt x="7002488" y="6339665"/>
                  <a:pt x="7006755" y="6329937"/>
                </a:cubicBezTo>
                <a:cubicBezTo>
                  <a:pt x="7010641" y="6320971"/>
                  <a:pt x="7014184" y="6312309"/>
                  <a:pt x="6997611" y="6310519"/>
                </a:cubicBezTo>
                <a:cubicBezTo>
                  <a:pt x="6990041" y="6309731"/>
                  <a:pt x="6982485" y="6304080"/>
                  <a:pt x="6975779" y="6299063"/>
                </a:cubicBezTo>
                <a:cubicBezTo>
                  <a:pt x="6974662" y="6298225"/>
                  <a:pt x="6973557" y="6297400"/>
                  <a:pt x="6972477" y="6296612"/>
                </a:cubicBezTo>
                <a:cubicBezTo>
                  <a:pt x="6966826" y="6292523"/>
                  <a:pt x="6968782" y="6284484"/>
                  <a:pt x="6970598" y="6277003"/>
                </a:cubicBezTo>
                <a:lnTo>
                  <a:pt x="6970611" y="6276991"/>
                </a:lnTo>
                <a:lnTo>
                  <a:pt x="6970611" y="6276965"/>
                </a:lnTo>
                <a:cubicBezTo>
                  <a:pt x="6971169" y="6274692"/>
                  <a:pt x="6971703" y="6272457"/>
                  <a:pt x="6972007" y="6270412"/>
                </a:cubicBezTo>
                <a:cubicBezTo>
                  <a:pt x="6973189" y="6263021"/>
                  <a:pt x="6981113" y="6262945"/>
                  <a:pt x="6987743" y="6263605"/>
                </a:cubicBezTo>
                <a:close/>
                <a:moveTo>
                  <a:pt x="3561527" y="6254932"/>
                </a:moveTo>
                <a:cubicBezTo>
                  <a:pt x="3552065" y="6255084"/>
                  <a:pt x="3545004" y="6260037"/>
                  <a:pt x="3537943" y="6264139"/>
                </a:cubicBezTo>
                <a:cubicBezTo>
                  <a:pt x="3409825" y="6339222"/>
                  <a:pt x="3281720" y="6414393"/>
                  <a:pt x="3153692" y="6489717"/>
                </a:cubicBezTo>
                <a:cubicBezTo>
                  <a:pt x="3147329" y="6493425"/>
                  <a:pt x="3141042" y="6497603"/>
                  <a:pt x="3135530" y="6502480"/>
                </a:cubicBezTo>
                <a:cubicBezTo>
                  <a:pt x="3131962" y="6505578"/>
                  <a:pt x="3128850" y="6509922"/>
                  <a:pt x="3126995" y="6514253"/>
                </a:cubicBezTo>
                <a:cubicBezTo>
                  <a:pt x="3121561" y="6526864"/>
                  <a:pt x="3123656" y="6566044"/>
                  <a:pt x="3130095" y="6584229"/>
                </a:cubicBezTo>
                <a:cubicBezTo>
                  <a:pt x="3131491" y="6582299"/>
                  <a:pt x="3133816" y="6580521"/>
                  <a:pt x="3134133" y="6578426"/>
                </a:cubicBezTo>
                <a:cubicBezTo>
                  <a:pt x="3138401" y="6551946"/>
                  <a:pt x="3154695" y="6535538"/>
                  <a:pt x="3176729" y="6521302"/>
                </a:cubicBezTo>
                <a:cubicBezTo>
                  <a:pt x="3231746" y="6485614"/>
                  <a:pt x="3285517" y="6447984"/>
                  <a:pt x="3339835" y="6411218"/>
                </a:cubicBezTo>
                <a:cubicBezTo>
                  <a:pt x="3408504" y="6364697"/>
                  <a:pt x="3477186" y="6318330"/>
                  <a:pt x="3545779" y="6271645"/>
                </a:cubicBezTo>
                <a:cubicBezTo>
                  <a:pt x="3551519" y="6267695"/>
                  <a:pt x="3559507" y="6265612"/>
                  <a:pt x="3561527" y="6254932"/>
                </a:cubicBezTo>
                <a:close/>
                <a:moveTo>
                  <a:pt x="8615680" y="6250892"/>
                </a:moveTo>
                <a:cubicBezTo>
                  <a:pt x="8616137" y="6250930"/>
                  <a:pt x="8616594" y="6250956"/>
                  <a:pt x="8617051" y="6250994"/>
                </a:cubicBezTo>
                <a:cubicBezTo>
                  <a:pt x="8620176" y="6251197"/>
                  <a:pt x="8623338" y="6251400"/>
                  <a:pt x="8626221" y="6252289"/>
                </a:cubicBezTo>
                <a:cubicBezTo>
                  <a:pt x="8631809" y="6254067"/>
                  <a:pt x="8649969" y="6286960"/>
                  <a:pt x="8648954" y="6292802"/>
                </a:cubicBezTo>
                <a:cubicBezTo>
                  <a:pt x="8648192" y="6297628"/>
                  <a:pt x="8645525" y="6303089"/>
                  <a:pt x="8641080" y="6303089"/>
                </a:cubicBezTo>
                <a:cubicBezTo>
                  <a:pt x="8626767" y="6303089"/>
                  <a:pt x="8613864" y="6308080"/>
                  <a:pt x="8600922" y="6313084"/>
                </a:cubicBezTo>
                <a:cubicBezTo>
                  <a:pt x="8590406" y="6317148"/>
                  <a:pt x="8579878" y="6321225"/>
                  <a:pt x="8568563" y="6322647"/>
                </a:cubicBezTo>
                <a:lnTo>
                  <a:pt x="8568436" y="6322393"/>
                </a:lnTo>
                <a:cubicBezTo>
                  <a:pt x="8553704" y="6324298"/>
                  <a:pt x="8537067" y="6317186"/>
                  <a:pt x="8534908" y="6310836"/>
                </a:cubicBezTo>
                <a:cubicBezTo>
                  <a:pt x="8533676" y="6307191"/>
                  <a:pt x="8531758" y="6303661"/>
                  <a:pt x="8529828" y="6300092"/>
                </a:cubicBezTo>
                <a:cubicBezTo>
                  <a:pt x="8525764" y="6292574"/>
                  <a:pt x="8521624" y="6284916"/>
                  <a:pt x="8523605" y="6275784"/>
                </a:cubicBezTo>
                <a:cubicBezTo>
                  <a:pt x="8525014" y="6269294"/>
                  <a:pt x="8530323" y="6268152"/>
                  <a:pt x="8535454" y="6267047"/>
                </a:cubicBezTo>
                <a:cubicBezTo>
                  <a:pt x="8536737" y="6266767"/>
                  <a:pt x="8538019" y="6266488"/>
                  <a:pt x="8539226" y="6266132"/>
                </a:cubicBezTo>
                <a:cubicBezTo>
                  <a:pt x="8539709" y="6265992"/>
                  <a:pt x="8540191" y="6265853"/>
                  <a:pt x="8540674" y="6265726"/>
                </a:cubicBezTo>
                <a:cubicBezTo>
                  <a:pt x="8546935" y="6263935"/>
                  <a:pt x="8553272" y="6262119"/>
                  <a:pt x="8559292" y="6262830"/>
                </a:cubicBezTo>
                <a:cubicBezTo>
                  <a:pt x="8567940" y="6265358"/>
                  <a:pt x="8575052" y="6262449"/>
                  <a:pt x="8582037" y="6259592"/>
                </a:cubicBezTo>
                <a:cubicBezTo>
                  <a:pt x="8584895" y="6258423"/>
                  <a:pt x="8587740" y="6257255"/>
                  <a:pt x="8590661" y="6256480"/>
                </a:cubicBezTo>
                <a:cubicBezTo>
                  <a:pt x="8592845" y="6255871"/>
                  <a:pt x="8595017" y="6255147"/>
                  <a:pt x="8597188" y="6254423"/>
                </a:cubicBezTo>
                <a:cubicBezTo>
                  <a:pt x="8603170" y="6252429"/>
                  <a:pt x="8609152" y="6250422"/>
                  <a:pt x="8615680" y="6250892"/>
                </a:cubicBezTo>
                <a:close/>
                <a:moveTo>
                  <a:pt x="6901854" y="6234328"/>
                </a:moveTo>
                <a:cubicBezTo>
                  <a:pt x="6906095" y="6234110"/>
                  <a:pt x="6910451" y="6234529"/>
                  <a:pt x="6914718" y="6234941"/>
                </a:cubicBezTo>
                <a:lnTo>
                  <a:pt x="6914997" y="6234966"/>
                </a:lnTo>
                <a:cubicBezTo>
                  <a:pt x="6921931" y="6235652"/>
                  <a:pt x="6924649" y="6239754"/>
                  <a:pt x="6923189" y="6246180"/>
                </a:cubicBezTo>
                <a:lnTo>
                  <a:pt x="6923061" y="6246765"/>
                </a:lnTo>
                <a:cubicBezTo>
                  <a:pt x="6918591" y="6267199"/>
                  <a:pt x="6914133" y="6287544"/>
                  <a:pt x="6903237" y="6306137"/>
                </a:cubicBezTo>
                <a:cubicBezTo>
                  <a:pt x="6899287" y="6312894"/>
                  <a:pt x="6897611" y="6320501"/>
                  <a:pt x="6895922" y="6328146"/>
                </a:cubicBezTo>
                <a:cubicBezTo>
                  <a:pt x="6894448" y="6334839"/>
                  <a:pt x="6892962" y="6341557"/>
                  <a:pt x="6889953" y="6347793"/>
                </a:cubicBezTo>
                <a:lnTo>
                  <a:pt x="6889724" y="6347539"/>
                </a:lnTo>
                <a:cubicBezTo>
                  <a:pt x="6881800" y="6363668"/>
                  <a:pt x="6875576" y="6380521"/>
                  <a:pt x="6869341" y="6397374"/>
                </a:cubicBezTo>
                <a:cubicBezTo>
                  <a:pt x="6864604" y="6410188"/>
                  <a:pt x="6859866" y="6423015"/>
                  <a:pt x="6854380" y="6435525"/>
                </a:cubicBezTo>
                <a:cubicBezTo>
                  <a:pt x="6850316" y="6444745"/>
                  <a:pt x="6846620" y="6454118"/>
                  <a:pt x="6842924" y="6463490"/>
                </a:cubicBezTo>
                <a:cubicBezTo>
                  <a:pt x="6836943" y="6478654"/>
                  <a:pt x="6830948" y="6493856"/>
                  <a:pt x="6823341" y="6508486"/>
                </a:cubicBezTo>
                <a:cubicBezTo>
                  <a:pt x="6822528" y="6510036"/>
                  <a:pt x="6821716" y="6511585"/>
                  <a:pt x="6820890" y="6513135"/>
                </a:cubicBezTo>
                <a:cubicBezTo>
                  <a:pt x="6809930" y="6534001"/>
                  <a:pt x="6798703" y="6555362"/>
                  <a:pt x="6792366" y="6577676"/>
                </a:cubicBezTo>
                <a:cubicBezTo>
                  <a:pt x="6784251" y="6606111"/>
                  <a:pt x="6771157" y="6631854"/>
                  <a:pt x="6758025" y="6657647"/>
                </a:cubicBezTo>
                <a:cubicBezTo>
                  <a:pt x="6754863" y="6663871"/>
                  <a:pt x="6751688" y="6670106"/>
                  <a:pt x="6748589" y="6676380"/>
                </a:cubicBezTo>
                <a:cubicBezTo>
                  <a:pt x="6746532" y="6680469"/>
                  <a:pt x="6746367" y="6684978"/>
                  <a:pt x="6746202" y="6689525"/>
                </a:cubicBezTo>
                <a:cubicBezTo>
                  <a:pt x="6745999" y="6694796"/>
                  <a:pt x="6745795" y="6700129"/>
                  <a:pt x="6742633" y="6704955"/>
                </a:cubicBezTo>
                <a:cubicBezTo>
                  <a:pt x="6740690" y="6707889"/>
                  <a:pt x="6738696" y="6710797"/>
                  <a:pt x="6736689" y="6713718"/>
                </a:cubicBezTo>
                <a:cubicBezTo>
                  <a:pt x="6729780" y="6723751"/>
                  <a:pt x="6722859" y="6733823"/>
                  <a:pt x="6718452" y="6744808"/>
                </a:cubicBezTo>
                <a:cubicBezTo>
                  <a:pt x="6715671" y="6751729"/>
                  <a:pt x="6713042" y="6758714"/>
                  <a:pt x="6710426" y="6765699"/>
                </a:cubicBezTo>
                <a:cubicBezTo>
                  <a:pt x="6704444" y="6781574"/>
                  <a:pt x="6698462" y="6797488"/>
                  <a:pt x="6690728" y="6812842"/>
                </a:cubicBezTo>
                <a:cubicBezTo>
                  <a:pt x="6689318" y="6815699"/>
                  <a:pt x="6688340" y="6818760"/>
                  <a:pt x="6687337" y="6821846"/>
                </a:cubicBezTo>
                <a:cubicBezTo>
                  <a:pt x="6685292" y="6828196"/>
                  <a:pt x="6683222" y="6834647"/>
                  <a:pt x="6677482" y="6839525"/>
                </a:cubicBezTo>
                <a:cubicBezTo>
                  <a:pt x="6674154" y="6842332"/>
                  <a:pt x="6673989" y="6846205"/>
                  <a:pt x="6673824" y="6850129"/>
                </a:cubicBezTo>
                <a:lnTo>
                  <a:pt x="6672271" y="6857991"/>
                </a:lnTo>
                <a:lnTo>
                  <a:pt x="6623745" y="6857991"/>
                </a:lnTo>
                <a:lnTo>
                  <a:pt x="6628866" y="6846078"/>
                </a:lnTo>
                <a:lnTo>
                  <a:pt x="6628866" y="6846065"/>
                </a:lnTo>
                <a:cubicBezTo>
                  <a:pt x="6642493" y="6814099"/>
                  <a:pt x="6656108" y="6782120"/>
                  <a:pt x="6670509" y="6750548"/>
                </a:cubicBezTo>
                <a:cubicBezTo>
                  <a:pt x="6679539" y="6730749"/>
                  <a:pt x="6688366" y="6710848"/>
                  <a:pt x="6697192" y="6690960"/>
                </a:cubicBezTo>
                <a:cubicBezTo>
                  <a:pt x="6708025" y="6666563"/>
                  <a:pt x="6718846" y="6642154"/>
                  <a:pt x="6730060" y="6617910"/>
                </a:cubicBezTo>
                <a:cubicBezTo>
                  <a:pt x="6745020" y="6585563"/>
                  <a:pt x="6758305" y="6552403"/>
                  <a:pt x="6771588" y="6519230"/>
                </a:cubicBezTo>
                <a:cubicBezTo>
                  <a:pt x="6777151" y="6505337"/>
                  <a:pt x="6782714" y="6491443"/>
                  <a:pt x="6788404" y="6477613"/>
                </a:cubicBezTo>
                <a:lnTo>
                  <a:pt x="6788315" y="6477689"/>
                </a:lnTo>
                <a:cubicBezTo>
                  <a:pt x="6791769" y="6469281"/>
                  <a:pt x="6795185" y="6460887"/>
                  <a:pt x="6798614" y="6452479"/>
                </a:cubicBezTo>
                <a:lnTo>
                  <a:pt x="6798640" y="6452416"/>
                </a:lnTo>
                <a:lnTo>
                  <a:pt x="6798691" y="6452289"/>
                </a:lnTo>
                <a:cubicBezTo>
                  <a:pt x="6804406" y="6438243"/>
                  <a:pt x="6810133" y="6424209"/>
                  <a:pt x="6815937" y="6410201"/>
                </a:cubicBezTo>
                <a:cubicBezTo>
                  <a:pt x="6818921" y="6403051"/>
                  <a:pt x="6821970" y="6395939"/>
                  <a:pt x="6825030" y="6388827"/>
                </a:cubicBezTo>
                <a:lnTo>
                  <a:pt x="6825043" y="6388801"/>
                </a:lnTo>
                <a:cubicBezTo>
                  <a:pt x="6835533" y="6364366"/>
                  <a:pt x="6846023" y="6339970"/>
                  <a:pt x="6853199" y="6314278"/>
                </a:cubicBezTo>
                <a:lnTo>
                  <a:pt x="6853364" y="6313681"/>
                </a:lnTo>
                <a:cubicBezTo>
                  <a:pt x="6855066" y="6307509"/>
                  <a:pt x="6856603" y="6301971"/>
                  <a:pt x="6862559" y="6298568"/>
                </a:cubicBezTo>
                <a:cubicBezTo>
                  <a:pt x="6866242" y="6296396"/>
                  <a:pt x="6867334" y="6293234"/>
                  <a:pt x="6865518" y="6288763"/>
                </a:cubicBezTo>
                <a:cubicBezTo>
                  <a:pt x="6865340" y="6288687"/>
                  <a:pt x="6865124" y="6288560"/>
                  <a:pt x="6864883" y="6288446"/>
                </a:cubicBezTo>
                <a:cubicBezTo>
                  <a:pt x="6864108" y="6288014"/>
                  <a:pt x="6863118" y="6287481"/>
                  <a:pt x="6862432" y="6287760"/>
                </a:cubicBezTo>
                <a:cubicBezTo>
                  <a:pt x="6852298" y="6291304"/>
                  <a:pt x="6841756" y="6292764"/>
                  <a:pt x="6831215" y="6294212"/>
                </a:cubicBezTo>
                <a:cubicBezTo>
                  <a:pt x="6824700" y="6295113"/>
                  <a:pt x="6818185" y="6296002"/>
                  <a:pt x="6811771" y="6297400"/>
                </a:cubicBezTo>
                <a:cubicBezTo>
                  <a:pt x="6801878" y="6299584"/>
                  <a:pt x="6792138" y="6302492"/>
                  <a:pt x="6782371" y="6305401"/>
                </a:cubicBezTo>
                <a:cubicBezTo>
                  <a:pt x="6776110" y="6307267"/>
                  <a:pt x="6769849" y="6309134"/>
                  <a:pt x="6763524" y="6310823"/>
                </a:cubicBezTo>
                <a:cubicBezTo>
                  <a:pt x="6756399" y="6312716"/>
                  <a:pt x="6749148" y="6313325"/>
                  <a:pt x="6741871" y="6313935"/>
                </a:cubicBezTo>
                <a:cubicBezTo>
                  <a:pt x="6731837" y="6314773"/>
                  <a:pt x="6721754" y="6315624"/>
                  <a:pt x="6711836" y="6319853"/>
                </a:cubicBezTo>
                <a:cubicBezTo>
                  <a:pt x="6688950" y="6329581"/>
                  <a:pt x="6663690" y="6330724"/>
                  <a:pt x="6638772" y="6331232"/>
                </a:cubicBezTo>
                <a:cubicBezTo>
                  <a:pt x="6634848" y="6331321"/>
                  <a:pt x="6632041" y="6333442"/>
                  <a:pt x="6629145" y="6335652"/>
                </a:cubicBezTo>
                <a:cubicBezTo>
                  <a:pt x="6626262" y="6337862"/>
                  <a:pt x="6623139" y="6339805"/>
                  <a:pt x="6619303" y="6339652"/>
                </a:cubicBezTo>
                <a:cubicBezTo>
                  <a:pt x="6598361" y="6339043"/>
                  <a:pt x="6579019" y="6345126"/>
                  <a:pt x="6559639" y="6351235"/>
                </a:cubicBezTo>
                <a:cubicBezTo>
                  <a:pt x="6551777" y="6353711"/>
                  <a:pt x="6543916" y="6356188"/>
                  <a:pt x="6535940" y="6358220"/>
                </a:cubicBezTo>
                <a:cubicBezTo>
                  <a:pt x="6527710" y="6360315"/>
                  <a:pt x="6519227" y="6361154"/>
                  <a:pt x="6510743" y="6362005"/>
                </a:cubicBezTo>
                <a:cubicBezTo>
                  <a:pt x="6498780" y="6363186"/>
                  <a:pt x="6486791" y="6364379"/>
                  <a:pt x="6475463" y="6369066"/>
                </a:cubicBezTo>
                <a:cubicBezTo>
                  <a:pt x="6474942" y="6369307"/>
                  <a:pt x="6474142" y="6369015"/>
                  <a:pt x="6473393" y="6368748"/>
                </a:cubicBezTo>
                <a:lnTo>
                  <a:pt x="6473101" y="6368646"/>
                </a:lnTo>
                <a:cubicBezTo>
                  <a:pt x="6473012" y="6368621"/>
                  <a:pt x="6472923" y="6368583"/>
                  <a:pt x="6472834" y="6368558"/>
                </a:cubicBezTo>
                <a:cubicBezTo>
                  <a:pt x="6458546" y="6363744"/>
                  <a:pt x="6446049" y="6369879"/>
                  <a:pt x="6434277" y="6375974"/>
                </a:cubicBezTo>
                <a:cubicBezTo>
                  <a:pt x="6426669" y="6379899"/>
                  <a:pt x="6419837" y="6382515"/>
                  <a:pt x="6411328" y="6381131"/>
                </a:cubicBezTo>
                <a:cubicBezTo>
                  <a:pt x="6407518" y="6380496"/>
                  <a:pt x="6402882" y="6380305"/>
                  <a:pt x="6399377" y="6381689"/>
                </a:cubicBezTo>
                <a:cubicBezTo>
                  <a:pt x="6384721" y="6387722"/>
                  <a:pt x="6368859" y="6389703"/>
                  <a:pt x="6353530" y="6391608"/>
                </a:cubicBezTo>
                <a:cubicBezTo>
                  <a:pt x="6349618" y="6392104"/>
                  <a:pt x="6345732" y="6392586"/>
                  <a:pt x="6341922" y="6393132"/>
                </a:cubicBezTo>
                <a:cubicBezTo>
                  <a:pt x="6325641" y="6395380"/>
                  <a:pt x="6309804" y="6399482"/>
                  <a:pt x="6293992" y="6403584"/>
                </a:cubicBezTo>
                <a:cubicBezTo>
                  <a:pt x="6274523" y="6408626"/>
                  <a:pt x="6255080" y="6413655"/>
                  <a:pt x="6234874" y="6415230"/>
                </a:cubicBezTo>
                <a:cubicBezTo>
                  <a:pt x="6226530" y="6415827"/>
                  <a:pt x="6218339" y="6417795"/>
                  <a:pt x="6210134" y="6419777"/>
                </a:cubicBezTo>
                <a:cubicBezTo>
                  <a:pt x="6202870" y="6421529"/>
                  <a:pt x="6195618" y="6423269"/>
                  <a:pt x="6188252" y="6424069"/>
                </a:cubicBezTo>
                <a:cubicBezTo>
                  <a:pt x="6183706" y="6424526"/>
                  <a:pt x="6179349" y="6425860"/>
                  <a:pt x="6175082" y="6427155"/>
                </a:cubicBezTo>
                <a:cubicBezTo>
                  <a:pt x="6170370" y="6428590"/>
                  <a:pt x="6165773" y="6429988"/>
                  <a:pt x="6161113" y="6430178"/>
                </a:cubicBezTo>
                <a:cubicBezTo>
                  <a:pt x="6133452" y="6431219"/>
                  <a:pt x="6106553" y="6437252"/>
                  <a:pt x="6080404" y="6444288"/>
                </a:cubicBezTo>
                <a:cubicBezTo>
                  <a:pt x="6072784" y="6446320"/>
                  <a:pt x="6064935" y="6447222"/>
                  <a:pt x="6057125" y="6448136"/>
                </a:cubicBezTo>
                <a:cubicBezTo>
                  <a:pt x="6044031" y="6449647"/>
                  <a:pt x="6031001" y="6451158"/>
                  <a:pt x="6019101" y="6457902"/>
                </a:cubicBezTo>
                <a:cubicBezTo>
                  <a:pt x="6015482" y="6459959"/>
                  <a:pt x="6011862" y="6458715"/>
                  <a:pt x="6008230" y="6457470"/>
                </a:cubicBezTo>
                <a:cubicBezTo>
                  <a:pt x="6004852" y="6456327"/>
                  <a:pt x="6001473" y="6455172"/>
                  <a:pt x="5998095" y="6456645"/>
                </a:cubicBezTo>
                <a:cubicBezTo>
                  <a:pt x="5977470" y="6465662"/>
                  <a:pt x="5955677" y="6470234"/>
                  <a:pt x="5933731" y="6472469"/>
                </a:cubicBezTo>
                <a:cubicBezTo>
                  <a:pt x="5928156" y="6473040"/>
                  <a:pt x="5922657" y="6474285"/>
                  <a:pt x="5917184" y="6475530"/>
                </a:cubicBezTo>
                <a:cubicBezTo>
                  <a:pt x="5909005" y="6477397"/>
                  <a:pt x="5900876" y="6479238"/>
                  <a:pt x="5892647" y="6478806"/>
                </a:cubicBezTo>
                <a:cubicBezTo>
                  <a:pt x="5877280" y="6477981"/>
                  <a:pt x="5863145" y="6482781"/>
                  <a:pt x="5849467" y="6487417"/>
                </a:cubicBezTo>
                <a:cubicBezTo>
                  <a:pt x="5847435" y="6488116"/>
                  <a:pt x="5845403" y="6488801"/>
                  <a:pt x="5843384" y="6489462"/>
                </a:cubicBezTo>
                <a:cubicBezTo>
                  <a:pt x="5833008" y="6492903"/>
                  <a:pt x="5822419" y="6493869"/>
                  <a:pt x="5811866" y="6494834"/>
                </a:cubicBezTo>
                <a:cubicBezTo>
                  <a:pt x="5801806" y="6495748"/>
                  <a:pt x="5791799" y="6496675"/>
                  <a:pt x="5782057" y="6499723"/>
                </a:cubicBezTo>
                <a:cubicBezTo>
                  <a:pt x="5780661" y="6500206"/>
                  <a:pt x="5778894" y="6499545"/>
                  <a:pt x="5777206" y="6498911"/>
                </a:cubicBezTo>
                <a:cubicBezTo>
                  <a:pt x="5776647" y="6498707"/>
                  <a:pt x="5776089" y="6498491"/>
                  <a:pt x="5775555" y="6498339"/>
                </a:cubicBezTo>
                <a:cubicBezTo>
                  <a:pt x="5771834" y="6497145"/>
                  <a:pt x="5768381" y="6497564"/>
                  <a:pt x="5764953" y="6499025"/>
                </a:cubicBezTo>
                <a:cubicBezTo>
                  <a:pt x="5750460" y="6505209"/>
                  <a:pt x="5735131" y="6507712"/>
                  <a:pt x="5719778" y="6510226"/>
                </a:cubicBezTo>
                <a:cubicBezTo>
                  <a:pt x="5708816" y="6512004"/>
                  <a:pt x="5697830" y="6513795"/>
                  <a:pt x="5687138" y="6516932"/>
                </a:cubicBezTo>
                <a:cubicBezTo>
                  <a:pt x="5678922" y="6519357"/>
                  <a:pt x="5670311" y="6519942"/>
                  <a:pt x="5661649" y="6520526"/>
                </a:cubicBezTo>
                <a:cubicBezTo>
                  <a:pt x="5648873" y="6521389"/>
                  <a:pt x="5635969" y="6522266"/>
                  <a:pt x="5623970" y="6529035"/>
                </a:cubicBezTo>
                <a:cubicBezTo>
                  <a:pt x="5618814" y="6531943"/>
                  <a:pt x="5610695" y="6534496"/>
                  <a:pt x="5603661" y="6534534"/>
                </a:cubicBezTo>
                <a:cubicBezTo>
                  <a:pt x="5601197" y="6534522"/>
                  <a:pt x="5598733" y="6534458"/>
                  <a:pt x="5596283" y="6534394"/>
                </a:cubicBezTo>
                <a:cubicBezTo>
                  <a:pt x="5581688" y="6534013"/>
                  <a:pt x="5567199" y="6533645"/>
                  <a:pt x="5554092" y="6542700"/>
                </a:cubicBezTo>
                <a:cubicBezTo>
                  <a:pt x="5552608" y="6543767"/>
                  <a:pt x="5549510" y="6543399"/>
                  <a:pt x="5547617" y="6542675"/>
                </a:cubicBezTo>
                <a:cubicBezTo>
                  <a:pt x="5541331" y="6540338"/>
                  <a:pt x="5535335" y="6541366"/>
                  <a:pt x="5529264" y="6542408"/>
                </a:cubicBezTo>
                <a:cubicBezTo>
                  <a:pt x="5526952" y="6542802"/>
                  <a:pt x="5524629" y="6543208"/>
                  <a:pt x="5522279" y="6543411"/>
                </a:cubicBezTo>
                <a:cubicBezTo>
                  <a:pt x="5517096" y="6543906"/>
                  <a:pt x="5512286" y="6546040"/>
                  <a:pt x="5507548" y="6548136"/>
                </a:cubicBezTo>
                <a:cubicBezTo>
                  <a:pt x="5501425" y="6550853"/>
                  <a:pt x="5495445" y="6553508"/>
                  <a:pt x="5488942" y="6552479"/>
                </a:cubicBezTo>
                <a:cubicBezTo>
                  <a:pt x="5478502" y="6550803"/>
                  <a:pt x="5468875" y="6553660"/>
                  <a:pt x="5459275" y="6556492"/>
                </a:cubicBezTo>
                <a:cubicBezTo>
                  <a:pt x="5450423" y="6559108"/>
                  <a:pt x="5441608" y="6561712"/>
                  <a:pt x="5432250" y="6560760"/>
                </a:cubicBezTo>
                <a:cubicBezTo>
                  <a:pt x="5429849" y="6560493"/>
                  <a:pt x="5426875" y="6562779"/>
                  <a:pt x="5427143" y="6566068"/>
                </a:cubicBezTo>
                <a:cubicBezTo>
                  <a:pt x="5427422" y="6569205"/>
                  <a:pt x="5430179" y="6570361"/>
                  <a:pt x="5432782" y="6571186"/>
                </a:cubicBezTo>
                <a:cubicBezTo>
                  <a:pt x="5434689" y="6571808"/>
                  <a:pt x="5436644" y="6572329"/>
                  <a:pt x="5438612" y="6572837"/>
                </a:cubicBezTo>
                <a:cubicBezTo>
                  <a:pt x="5442358" y="6573828"/>
                  <a:pt x="5446117" y="6574818"/>
                  <a:pt x="5449457" y="6576583"/>
                </a:cubicBezTo>
                <a:cubicBezTo>
                  <a:pt x="5482758" y="6594491"/>
                  <a:pt x="5516401" y="6611788"/>
                  <a:pt x="5550740" y="6627815"/>
                </a:cubicBezTo>
                <a:cubicBezTo>
                  <a:pt x="5563492" y="6633733"/>
                  <a:pt x="5575987" y="6640160"/>
                  <a:pt x="5588471" y="6646586"/>
                </a:cubicBezTo>
                <a:cubicBezTo>
                  <a:pt x="5602822" y="6653965"/>
                  <a:pt x="5617174" y="6661331"/>
                  <a:pt x="5631893" y="6667922"/>
                </a:cubicBezTo>
                <a:cubicBezTo>
                  <a:pt x="5657064" y="6679098"/>
                  <a:pt x="5681574" y="6691595"/>
                  <a:pt x="5706086" y="6704092"/>
                </a:cubicBezTo>
                <a:cubicBezTo>
                  <a:pt x="5722901" y="6712677"/>
                  <a:pt x="5739729" y="6721249"/>
                  <a:pt x="5756774" y="6729403"/>
                </a:cubicBezTo>
                <a:cubicBezTo>
                  <a:pt x="5779010" y="6740008"/>
                  <a:pt x="5800980" y="6751246"/>
                  <a:pt x="5822939" y="6762474"/>
                </a:cubicBezTo>
                <a:cubicBezTo>
                  <a:pt x="5838126" y="6770234"/>
                  <a:pt x="5853303" y="6778006"/>
                  <a:pt x="5868568" y="6785562"/>
                </a:cubicBezTo>
                <a:cubicBezTo>
                  <a:pt x="5876950" y="6789715"/>
                  <a:pt x="5885548" y="6793538"/>
                  <a:pt x="5894145" y="6797361"/>
                </a:cubicBezTo>
                <a:cubicBezTo>
                  <a:pt x="5907697" y="6803380"/>
                  <a:pt x="5921260" y="6809413"/>
                  <a:pt x="5933998" y="6816779"/>
                </a:cubicBezTo>
                <a:cubicBezTo>
                  <a:pt x="5956033" y="6829529"/>
                  <a:pt x="5979312" y="6839753"/>
                  <a:pt x="6002388" y="6849888"/>
                </a:cubicBezTo>
                <a:cubicBezTo>
                  <a:pt x="6005931" y="6851437"/>
                  <a:pt x="6009475" y="6852987"/>
                  <a:pt x="6013005" y="6854549"/>
                </a:cubicBezTo>
                <a:lnTo>
                  <a:pt x="6020209" y="6857991"/>
                </a:lnTo>
                <a:lnTo>
                  <a:pt x="5918575" y="6857991"/>
                </a:lnTo>
                <a:lnTo>
                  <a:pt x="5911761" y="6853901"/>
                </a:lnTo>
                <a:cubicBezTo>
                  <a:pt x="5905817" y="6846458"/>
                  <a:pt x="5898044" y="6842700"/>
                  <a:pt x="5887986" y="6843817"/>
                </a:cubicBezTo>
                <a:cubicBezTo>
                  <a:pt x="5884697" y="6844249"/>
                  <a:pt x="5880404" y="6843271"/>
                  <a:pt x="5877686" y="6841315"/>
                </a:cubicBezTo>
                <a:cubicBezTo>
                  <a:pt x="5858319" y="6827523"/>
                  <a:pt x="5836665" y="6818671"/>
                  <a:pt x="5814978" y="6809806"/>
                </a:cubicBezTo>
                <a:cubicBezTo>
                  <a:pt x="5808512" y="6807165"/>
                  <a:pt x="5802048" y="6804523"/>
                  <a:pt x="5795633" y="6801742"/>
                </a:cubicBezTo>
                <a:cubicBezTo>
                  <a:pt x="5790759" y="6799621"/>
                  <a:pt x="5785663" y="6796941"/>
                  <a:pt x="5781893" y="6793182"/>
                </a:cubicBezTo>
                <a:cubicBezTo>
                  <a:pt x="5773611" y="6784788"/>
                  <a:pt x="5763274" y="6780012"/>
                  <a:pt x="5752986" y="6775263"/>
                </a:cubicBezTo>
                <a:cubicBezTo>
                  <a:pt x="5745404" y="6771770"/>
                  <a:pt x="5737836" y="6768277"/>
                  <a:pt x="5731143" y="6763350"/>
                </a:cubicBezTo>
                <a:cubicBezTo>
                  <a:pt x="5720245" y="6755400"/>
                  <a:pt x="5707967" y="6750460"/>
                  <a:pt x="5695673" y="6745519"/>
                </a:cubicBezTo>
                <a:cubicBezTo>
                  <a:pt x="5687784" y="6742344"/>
                  <a:pt x="5679911" y="6739169"/>
                  <a:pt x="5672394" y="6735206"/>
                </a:cubicBezTo>
                <a:cubicBezTo>
                  <a:pt x="5666867" y="6732286"/>
                  <a:pt x="5661370" y="6729186"/>
                  <a:pt x="5655845" y="6726075"/>
                </a:cubicBezTo>
                <a:cubicBezTo>
                  <a:pt x="5639220" y="6716715"/>
                  <a:pt x="5622293" y="6707190"/>
                  <a:pt x="5602987" y="6701653"/>
                </a:cubicBezTo>
                <a:cubicBezTo>
                  <a:pt x="5579886" y="6694961"/>
                  <a:pt x="5555478" y="6684686"/>
                  <a:pt x="5535716" y="6668760"/>
                </a:cubicBezTo>
                <a:cubicBezTo>
                  <a:pt x="5532186" y="6665928"/>
                  <a:pt x="5528363" y="6664391"/>
                  <a:pt x="5524566" y="6662867"/>
                </a:cubicBezTo>
                <a:cubicBezTo>
                  <a:pt x="5521923" y="6661801"/>
                  <a:pt x="5519295" y="6660746"/>
                  <a:pt x="5516805" y="6659274"/>
                </a:cubicBezTo>
                <a:cubicBezTo>
                  <a:pt x="5513974" y="6657635"/>
                  <a:pt x="5511141" y="6655946"/>
                  <a:pt x="5508285" y="6654257"/>
                </a:cubicBezTo>
                <a:cubicBezTo>
                  <a:pt x="5496446" y="6647221"/>
                  <a:pt x="5484369" y="6640059"/>
                  <a:pt x="5472278" y="6635702"/>
                </a:cubicBezTo>
                <a:cubicBezTo>
                  <a:pt x="5455032" y="6629466"/>
                  <a:pt x="5439057" y="6620602"/>
                  <a:pt x="5423105" y="6611750"/>
                </a:cubicBezTo>
                <a:cubicBezTo>
                  <a:pt x="5402138" y="6600129"/>
                  <a:pt x="5381195" y="6588509"/>
                  <a:pt x="5357382" y="6582870"/>
                </a:cubicBezTo>
                <a:cubicBezTo>
                  <a:pt x="5346069" y="6580203"/>
                  <a:pt x="5335438" y="6573611"/>
                  <a:pt x="5325075" y="6567173"/>
                </a:cubicBezTo>
                <a:cubicBezTo>
                  <a:pt x="5323399" y="6566131"/>
                  <a:pt x="5321710" y="6565090"/>
                  <a:pt x="5320045" y="6564062"/>
                </a:cubicBezTo>
                <a:cubicBezTo>
                  <a:pt x="5305973" y="6555489"/>
                  <a:pt x="5306836" y="6546078"/>
                  <a:pt x="5320846" y="6538077"/>
                </a:cubicBezTo>
                <a:cubicBezTo>
                  <a:pt x="5331019" y="6532248"/>
                  <a:pt x="5341433" y="6530026"/>
                  <a:pt x="5353318" y="6531067"/>
                </a:cubicBezTo>
                <a:cubicBezTo>
                  <a:pt x="5362628" y="6531854"/>
                  <a:pt x="5371531" y="6529479"/>
                  <a:pt x="5380445" y="6527104"/>
                </a:cubicBezTo>
                <a:cubicBezTo>
                  <a:pt x="5387189" y="6525301"/>
                  <a:pt x="5393934" y="6523511"/>
                  <a:pt x="5400869" y="6523066"/>
                </a:cubicBezTo>
                <a:cubicBezTo>
                  <a:pt x="5421748" y="6521758"/>
                  <a:pt x="5442155" y="6517782"/>
                  <a:pt x="5462553" y="6513807"/>
                </a:cubicBezTo>
                <a:cubicBezTo>
                  <a:pt x="5469435" y="6512474"/>
                  <a:pt x="5476318" y="6511141"/>
                  <a:pt x="5483214" y="6509896"/>
                </a:cubicBezTo>
                <a:cubicBezTo>
                  <a:pt x="5488562" y="6508943"/>
                  <a:pt x="5493933" y="6508042"/>
                  <a:pt x="5499305" y="6507140"/>
                </a:cubicBezTo>
                <a:cubicBezTo>
                  <a:pt x="5518623" y="6503902"/>
                  <a:pt x="5538014" y="6500650"/>
                  <a:pt x="5556900" y="6495024"/>
                </a:cubicBezTo>
                <a:cubicBezTo>
                  <a:pt x="5564927" y="6492649"/>
                  <a:pt x="5573297" y="6492116"/>
                  <a:pt x="5581716" y="6491595"/>
                </a:cubicBezTo>
                <a:cubicBezTo>
                  <a:pt x="5589044" y="6491125"/>
                  <a:pt x="5596409" y="6490668"/>
                  <a:pt x="5603649" y="6488992"/>
                </a:cubicBezTo>
                <a:cubicBezTo>
                  <a:pt x="5640274" y="6480305"/>
                  <a:pt x="5677105" y="6472177"/>
                  <a:pt x="5714227" y="6466716"/>
                </a:cubicBezTo>
                <a:cubicBezTo>
                  <a:pt x="5728932" y="6464532"/>
                  <a:pt x="5743577" y="6461928"/>
                  <a:pt x="5758220" y="6459325"/>
                </a:cubicBezTo>
                <a:cubicBezTo>
                  <a:pt x="5777271" y="6455946"/>
                  <a:pt x="5796332" y="6452555"/>
                  <a:pt x="5815521" y="6450079"/>
                </a:cubicBezTo>
                <a:cubicBezTo>
                  <a:pt x="5837237" y="6447310"/>
                  <a:pt x="5858674" y="6442268"/>
                  <a:pt x="5880125" y="6437214"/>
                </a:cubicBezTo>
                <a:cubicBezTo>
                  <a:pt x="5889815" y="6434928"/>
                  <a:pt x="5899518" y="6432642"/>
                  <a:pt x="5909246" y="6430572"/>
                </a:cubicBezTo>
                <a:lnTo>
                  <a:pt x="5914377" y="6429467"/>
                </a:lnTo>
                <a:cubicBezTo>
                  <a:pt x="5942622" y="6423434"/>
                  <a:pt x="5970841" y="6417389"/>
                  <a:pt x="5999695" y="6415014"/>
                </a:cubicBezTo>
                <a:cubicBezTo>
                  <a:pt x="6011138" y="6414087"/>
                  <a:pt x="6022314" y="6411496"/>
                  <a:pt x="6033503" y="6408918"/>
                </a:cubicBezTo>
                <a:cubicBezTo>
                  <a:pt x="6041072" y="6407166"/>
                  <a:pt x="6048654" y="6405413"/>
                  <a:pt x="6056325" y="6404168"/>
                </a:cubicBezTo>
                <a:cubicBezTo>
                  <a:pt x="6071704" y="6401717"/>
                  <a:pt x="6086944" y="6398555"/>
                  <a:pt x="6102172" y="6395380"/>
                </a:cubicBezTo>
                <a:cubicBezTo>
                  <a:pt x="6119520" y="6391773"/>
                  <a:pt x="6136855" y="6388167"/>
                  <a:pt x="6154343" y="6385639"/>
                </a:cubicBezTo>
                <a:cubicBezTo>
                  <a:pt x="6161735" y="6384572"/>
                  <a:pt x="6168974" y="6382896"/>
                  <a:pt x="6176200" y="6381220"/>
                </a:cubicBezTo>
                <a:cubicBezTo>
                  <a:pt x="6183845" y="6379454"/>
                  <a:pt x="6191478" y="6377689"/>
                  <a:pt x="6199289" y="6376648"/>
                </a:cubicBezTo>
                <a:cubicBezTo>
                  <a:pt x="6223215" y="6373409"/>
                  <a:pt x="6247079" y="6368710"/>
                  <a:pt x="6270815" y="6364024"/>
                </a:cubicBezTo>
                <a:cubicBezTo>
                  <a:pt x="6274231" y="6363351"/>
                  <a:pt x="6277648" y="6362677"/>
                  <a:pt x="6281064" y="6362017"/>
                </a:cubicBezTo>
                <a:cubicBezTo>
                  <a:pt x="6290855" y="6360125"/>
                  <a:pt x="6300596" y="6357890"/>
                  <a:pt x="6310338" y="6355642"/>
                </a:cubicBezTo>
                <a:cubicBezTo>
                  <a:pt x="6327863" y="6351616"/>
                  <a:pt x="6345364" y="6347590"/>
                  <a:pt x="6363055" y="6345634"/>
                </a:cubicBezTo>
                <a:cubicBezTo>
                  <a:pt x="6374409" y="6344389"/>
                  <a:pt x="6385458" y="6341900"/>
                  <a:pt x="6396520" y="6339424"/>
                </a:cubicBezTo>
                <a:cubicBezTo>
                  <a:pt x="6407238" y="6337024"/>
                  <a:pt x="6417957" y="6334611"/>
                  <a:pt x="6428956" y="6333328"/>
                </a:cubicBezTo>
                <a:cubicBezTo>
                  <a:pt x="6450266" y="6330750"/>
                  <a:pt x="6471526" y="6325759"/>
                  <a:pt x="6492113" y="6319548"/>
                </a:cubicBezTo>
                <a:cubicBezTo>
                  <a:pt x="6499593" y="6317313"/>
                  <a:pt x="6507226" y="6316551"/>
                  <a:pt x="6514845" y="6315789"/>
                </a:cubicBezTo>
                <a:cubicBezTo>
                  <a:pt x="6523329" y="6314951"/>
                  <a:pt x="6531788" y="6314113"/>
                  <a:pt x="6539992" y="6311230"/>
                </a:cubicBezTo>
                <a:cubicBezTo>
                  <a:pt x="6561467" y="6303711"/>
                  <a:pt x="6584213" y="6300168"/>
                  <a:pt x="6606488" y="6296701"/>
                </a:cubicBezTo>
                <a:lnTo>
                  <a:pt x="6611708" y="6295876"/>
                </a:lnTo>
                <a:cubicBezTo>
                  <a:pt x="6634339" y="6292231"/>
                  <a:pt x="6657225" y="6288509"/>
                  <a:pt x="6679145" y="6283074"/>
                </a:cubicBezTo>
                <a:cubicBezTo>
                  <a:pt x="6691655" y="6279924"/>
                  <a:pt x="6704355" y="6277702"/>
                  <a:pt x="6717030" y="6275492"/>
                </a:cubicBezTo>
                <a:lnTo>
                  <a:pt x="6717042" y="6275479"/>
                </a:lnTo>
                <a:cubicBezTo>
                  <a:pt x="6733196" y="6272660"/>
                  <a:pt x="6749338" y="6269840"/>
                  <a:pt x="6765049" y="6265091"/>
                </a:cubicBezTo>
                <a:cubicBezTo>
                  <a:pt x="6782231" y="6259934"/>
                  <a:pt x="6799859" y="6257128"/>
                  <a:pt x="6817486" y="6254321"/>
                </a:cubicBezTo>
                <a:cubicBezTo>
                  <a:pt x="6833095" y="6251832"/>
                  <a:pt x="6848703" y="6249355"/>
                  <a:pt x="6863994" y="6245228"/>
                </a:cubicBezTo>
                <a:cubicBezTo>
                  <a:pt x="6866420" y="6244593"/>
                  <a:pt x="6868871" y="6244059"/>
                  <a:pt x="6871309" y="6243539"/>
                </a:cubicBezTo>
                <a:cubicBezTo>
                  <a:pt x="6877570" y="6242205"/>
                  <a:pt x="6883793" y="6240872"/>
                  <a:pt x="6889686" y="6237544"/>
                </a:cubicBezTo>
                <a:cubicBezTo>
                  <a:pt x="6893490" y="6235404"/>
                  <a:pt x="6897614" y="6234547"/>
                  <a:pt x="6901854" y="6234328"/>
                </a:cubicBezTo>
                <a:close/>
                <a:moveTo>
                  <a:pt x="1524486" y="6222965"/>
                </a:moveTo>
                <a:cubicBezTo>
                  <a:pt x="1519381" y="6222064"/>
                  <a:pt x="1515063" y="6223347"/>
                  <a:pt x="1510897" y="6224591"/>
                </a:cubicBezTo>
                <a:cubicBezTo>
                  <a:pt x="1506274" y="6225975"/>
                  <a:pt x="1501817" y="6227309"/>
                  <a:pt x="1496673" y="6225505"/>
                </a:cubicBezTo>
                <a:lnTo>
                  <a:pt x="1496673" y="6225633"/>
                </a:lnTo>
                <a:cubicBezTo>
                  <a:pt x="1483719" y="6221188"/>
                  <a:pt x="1480290" y="6230713"/>
                  <a:pt x="1478258" y="6241508"/>
                </a:cubicBezTo>
                <a:cubicBezTo>
                  <a:pt x="1480468" y="6247540"/>
                  <a:pt x="1481687" y="6253852"/>
                  <a:pt x="1482919" y="6260189"/>
                </a:cubicBezTo>
                <a:cubicBezTo>
                  <a:pt x="1484596" y="6268800"/>
                  <a:pt x="1486285" y="6277461"/>
                  <a:pt x="1490450" y="6285577"/>
                </a:cubicBezTo>
                <a:cubicBezTo>
                  <a:pt x="1491098" y="6286859"/>
                  <a:pt x="1491708" y="6288193"/>
                  <a:pt x="1492317" y="6289488"/>
                </a:cubicBezTo>
                <a:cubicBezTo>
                  <a:pt x="1496826" y="6299217"/>
                  <a:pt x="1500839" y="6307878"/>
                  <a:pt x="1513945" y="6294213"/>
                </a:cubicBezTo>
                <a:cubicBezTo>
                  <a:pt x="1516485" y="6291546"/>
                  <a:pt x="1520295" y="6291291"/>
                  <a:pt x="1523978" y="6291546"/>
                </a:cubicBezTo>
                <a:cubicBezTo>
                  <a:pt x="1536424" y="6292434"/>
                  <a:pt x="1546203" y="6286211"/>
                  <a:pt x="1550521" y="6275797"/>
                </a:cubicBezTo>
                <a:cubicBezTo>
                  <a:pt x="1553747" y="6267885"/>
                  <a:pt x="1554941" y="6259148"/>
                  <a:pt x="1556135" y="6250436"/>
                </a:cubicBezTo>
                <a:cubicBezTo>
                  <a:pt x="1556490" y="6247832"/>
                  <a:pt x="1556846" y="6245229"/>
                  <a:pt x="1557252" y="6242651"/>
                </a:cubicBezTo>
                <a:cubicBezTo>
                  <a:pt x="1557506" y="6241253"/>
                  <a:pt x="1555347" y="6238714"/>
                  <a:pt x="1553696" y="6238078"/>
                </a:cubicBezTo>
                <a:cubicBezTo>
                  <a:pt x="1549505" y="6236504"/>
                  <a:pt x="1545987" y="6234053"/>
                  <a:pt x="1542393" y="6231551"/>
                </a:cubicBezTo>
                <a:cubicBezTo>
                  <a:pt x="1537288" y="6227982"/>
                  <a:pt x="1532030" y="6224312"/>
                  <a:pt x="1524486" y="6222965"/>
                </a:cubicBezTo>
                <a:close/>
                <a:moveTo>
                  <a:pt x="8950172" y="6173550"/>
                </a:moveTo>
                <a:cubicBezTo>
                  <a:pt x="8939377" y="6171772"/>
                  <a:pt x="8931249" y="6181297"/>
                  <a:pt x="8928455" y="6189679"/>
                </a:cubicBezTo>
                <a:cubicBezTo>
                  <a:pt x="8919057" y="6217365"/>
                  <a:pt x="8913596" y="6245813"/>
                  <a:pt x="8927820" y="6274134"/>
                </a:cubicBezTo>
                <a:cubicBezTo>
                  <a:pt x="8935186" y="6288485"/>
                  <a:pt x="8957284" y="6300296"/>
                  <a:pt x="8966428" y="6292422"/>
                </a:cubicBezTo>
                <a:lnTo>
                  <a:pt x="8966428" y="6292676"/>
                </a:lnTo>
                <a:cubicBezTo>
                  <a:pt x="8991447" y="6270959"/>
                  <a:pt x="9009227" y="6244543"/>
                  <a:pt x="9014561" y="6211269"/>
                </a:cubicBezTo>
                <a:cubicBezTo>
                  <a:pt x="9015704" y="6201109"/>
                  <a:pt x="9012275" y="6195521"/>
                  <a:pt x="9001226" y="6196029"/>
                </a:cubicBezTo>
                <a:cubicBezTo>
                  <a:pt x="8993987" y="6196283"/>
                  <a:pt x="8985859" y="6195394"/>
                  <a:pt x="8983319" y="6187520"/>
                </a:cubicBezTo>
                <a:cubicBezTo>
                  <a:pt x="8979013" y="6173944"/>
                  <a:pt x="8969019" y="6173969"/>
                  <a:pt x="8959354" y="6174007"/>
                </a:cubicBezTo>
                <a:cubicBezTo>
                  <a:pt x="8956191" y="6174020"/>
                  <a:pt x="8953055" y="6174020"/>
                  <a:pt x="8950172" y="6173550"/>
                </a:cubicBezTo>
                <a:close/>
                <a:moveTo>
                  <a:pt x="6134508" y="6155642"/>
                </a:moveTo>
                <a:cubicBezTo>
                  <a:pt x="6141386" y="6155528"/>
                  <a:pt x="6148470" y="6157033"/>
                  <a:pt x="6154369" y="6159592"/>
                </a:cubicBezTo>
                <a:cubicBezTo>
                  <a:pt x="6156401" y="6160506"/>
                  <a:pt x="6158623" y="6161243"/>
                  <a:pt x="6160896" y="6162005"/>
                </a:cubicBezTo>
                <a:cubicBezTo>
                  <a:pt x="6167437" y="6164202"/>
                  <a:pt x="6174409" y="6166539"/>
                  <a:pt x="6178232" y="6173295"/>
                </a:cubicBezTo>
                <a:cubicBezTo>
                  <a:pt x="6178930" y="6174514"/>
                  <a:pt x="6179756" y="6175797"/>
                  <a:pt x="6180594" y="6177105"/>
                </a:cubicBezTo>
                <a:cubicBezTo>
                  <a:pt x="6184442" y="6183087"/>
                  <a:pt x="6188671" y="6189665"/>
                  <a:pt x="6182804" y="6195088"/>
                </a:cubicBezTo>
                <a:cubicBezTo>
                  <a:pt x="6176555" y="6200841"/>
                  <a:pt x="6166700" y="6205159"/>
                  <a:pt x="6156642" y="6200435"/>
                </a:cubicBezTo>
                <a:cubicBezTo>
                  <a:pt x="6148628" y="6196752"/>
                  <a:pt x="6139484" y="6193336"/>
                  <a:pt x="6132347" y="6199609"/>
                </a:cubicBezTo>
                <a:cubicBezTo>
                  <a:pt x="6125374" y="6205578"/>
                  <a:pt x="6119126" y="6213656"/>
                  <a:pt x="6115824" y="6222076"/>
                </a:cubicBezTo>
                <a:cubicBezTo>
                  <a:pt x="6111544" y="6232795"/>
                  <a:pt x="6108686" y="6244212"/>
                  <a:pt x="6109791" y="6256416"/>
                </a:cubicBezTo>
                <a:cubicBezTo>
                  <a:pt x="6110680" y="6266221"/>
                  <a:pt x="6115824" y="6271631"/>
                  <a:pt x="6124231" y="6273574"/>
                </a:cubicBezTo>
                <a:cubicBezTo>
                  <a:pt x="6140017" y="6277168"/>
                  <a:pt x="6154534" y="6274400"/>
                  <a:pt x="6164198" y="6265179"/>
                </a:cubicBezTo>
                <a:cubicBezTo>
                  <a:pt x="6172860" y="6253216"/>
                  <a:pt x="6183274" y="6253064"/>
                  <a:pt x="6192849" y="6252911"/>
                </a:cubicBezTo>
                <a:cubicBezTo>
                  <a:pt x="6194792" y="6252886"/>
                  <a:pt x="6196710" y="6252848"/>
                  <a:pt x="6198564" y="6252721"/>
                </a:cubicBezTo>
                <a:cubicBezTo>
                  <a:pt x="6205067" y="6252264"/>
                  <a:pt x="6207823" y="6261103"/>
                  <a:pt x="6205930" y="6266386"/>
                </a:cubicBezTo>
                <a:cubicBezTo>
                  <a:pt x="6204953" y="6269104"/>
                  <a:pt x="6204076" y="6271923"/>
                  <a:pt x="6203187" y="6274743"/>
                </a:cubicBezTo>
                <a:cubicBezTo>
                  <a:pt x="6198882" y="6288535"/>
                  <a:pt x="6194475" y="6302670"/>
                  <a:pt x="6177559" y="6307026"/>
                </a:cubicBezTo>
                <a:lnTo>
                  <a:pt x="6177635" y="6307115"/>
                </a:lnTo>
                <a:cubicBezTo>
                  <a:pt x="6172263" y="6308512"/>
                  <a:pt x="6166954" y="6310226"/>
                  <a:pt x="6161633" y="6311928"/>
                </a:cubicBezTo>
                <a:cubicBezTo>
                  <a:pt x="6150393" y="6315548"/>
                  <a:pt x="6139128" y="6319167"/>
                  <a:pt x="6127241" y="6319891"/>
                </a:cubicBezTo>
                <a:cubicBezTo>
                  <a:pt x="6107899" y="6321111"/>
                  <a:pt x="6081242" y="6301375"/>
                  <a:pt x="6074892" y="6282312"/>
                </a:cubicBezTo>
                <a:cubicBezTo>
                  <a:pt x="6073851" y="6279073"/>
                  <a:pt x="6071729" y="6276089"/>
                  <a:pt x="6069736" y="6273270"/>
                </a:cubicBezTo>
                <a:lnTo>
                  <a:pt x="6069571" y="6273053"/>
                </a:lnTo>
                <a:cubicBezTo>
                  <a:pt x="6064046" y="6265383"/>
                  <a:pt x="6063017" y="6257090"/>
                  <a:pt x="6066878" y="6248758"/>
                </a:cubicBezTo>
                <a:cubicBezTo>
                  <a:pt x="6073622" y="6234382"/>
                  <a:pt x="6076238" y="6219205"/>
                  <a:pt x="6077749" y="6203648"/>
                </a:cubicBezTo>
                <a:cubicBezTo>
                  <a:pt x="6078029" y="6200461"/>
                  <a:pt x="6079591" y="6198047"/>
                  <a:pt x="6081204" y="6195533"/>
                </a:cubicBezTo>
                <a:cubicBezTo>
                  <a:pt x="6081293" y="6195406"/>
                  <a:pt x="6081369" y="6195279"/>
                  <a:pt x="6081445" y="6195152"/>
                </a:cubicBezTo>
                <a:cubicBezTo>
                  <a:pt x="6090195" y="6181296"/>
                  <a:pt x="6103188" y="6171225"/>
                  <a:pt x="6115583" y="6161624"/>
                </a:cubicBezTo>
                <a:lnTo>
                  <a:pt x="6115875" y="6161408"/>
                </a:lnTo>
                <a:cubicBezTo>
                  <a:pt x="6120955" y="6157490"/>
                  <a:pt x="6127629" y="6155757"/>
                  <a:pt x="6134508" y="6155642"/>
                </a:cubicBezTo>
                <a:close/>
                <a:moveTo>
                  <a:pt x="0" y="6139434"/>
                </a:moveTo>
                <a:lnTo>
                  <a:pt x="7393" y="6146537"/>
                </a:lnTo>
                <a:cubicBezTo>
                  <a:pt x="7488" y="6147172"/>
                  <a:pt x="7724" y="6148010"/>
                  <a:pt x="7993" y="6148950"/>
                </a:cubicBezTo>
                <a:cubicBezTo>
                  <a:pt x="8719" y="6151515"/>
                  <a:pt x="9687" y="6154932"/>
                  <a:pt x="8764" y="6157675"/>
                </a:cubicBezTo>
                <a:lnTo>
                  <a:pt x="0" y="6172532"/>
                </a:lnTo>
                <a:close/>
                <a:moveTo>
                  <a:pt x="8954359" y="6120885"/>
                </a:moveTo>
                <a:cubicBezTo>
                  <a:pt x="8958338" y="6120937"/>
                  <a:pt x="8962287" y="6121798"/>
                  <a:pt x="8966174" y="6124274"/>
                </a:cubicBezTo>
                <a:cubicBezTo>
                  <a:pt x="8970619" y="6127195"/>
                  <a:pt x="8976842" y="6128846"/>
                  <a:pt x="8982049" y="6128592"/>
                </a:cubicBezTo>
                <a:cubicBezTo>
                  <a:pt x="8992590" y="6128084"/>
                  <a:pt x="8999702" y="6130751"/>
                  <a:pt x="9001480" y="6142054"/>
                </a:cubicBezTo>
                <a:cubicBezTo>
                  <a:pt x="9001734" y="6143070"/>
                  <a:pt x="9002242" y="6144721"/>
                  <a:pt x="9002750" y="6144721"/>
                </a:cubicBezTo>
                <a:cubicBezTo>
                  <a:pt x="9009735" y="6145597"/>
                  <a:pt x="9015310" y="6150436"/>
                  <a:pt x="9020898" y="6155287"/>
                </a:cubicBezTo>
                <a:cubicBezTo>
                  <a:pt x="9029940" y="6163136"/>
                  <a:pt x="9038996" y="6170984"/>
                  <a:pt x="9054058" y="6162120"/>
                </a:cubicBezTo>
                <a:cubicBezTo>
                  <a:pt x="9061551" y="6157675"/>
                  <a:pt x="9067139" y="6164406"/>
                  <a:pt x="9067647" y="6171645"/>
                </a:cubicBezTo>
                <a:cubicBezTo>
                  <a:pt x="9068333" y="6182364"/>
                  <a:pt x="9072778" y="6191609"/>
                  <a:pt x="9077261" y="6200880"/>
                </a:cubicBezTo>
                <a:cubicBezTo>
                  <a:pt x="9081109" y="6208869"/>
                  <a:pt x="9084970" y="6216882"/>
                  <a:pt x="9086443" y="6225874"/>
                </a:cubicBezTo>
                <a:cubicBezTo>
                  <a:pt x="9088094" y="6235526"/>
                  <a:pt x="9097111" y="6243908"/>
                  <a:pt x="9109811" y="6237304"/>
                </a:cubicBezTo>
                <a:cubicBezTo>
                  <a:pt x="9117558" y="6233240"/>
                  <a:pt x="9122638" y="6236923"/>
                  <a:pt x="9126575" y="6242638"/>
                </a:cubicBezTo>
                <a:lnTo>
                  <a:pt x="9126321" y="6242384"/>
                </a:lnTo>
                <a:cubicBezTo>
                  <a:pt x="9130131" y="6247845"/>
                  <a:pt x="9135084" y="6252163"/>
                  <a:pt x="9142958" y="6258132"/>
                </a:cubicBezTo>
                <a:cubicBezTo>
                  <a:pt x="9129369" y="6262069"/>
                  <a:pt x="9125686" y="6269689"/>
                  <a:pt x="9128988" y="6280738"/>
                </a:cubicBezTo>
                <a:cubicBezTo>
                  <a:pt x="9130639" y="6286199"/>
                  <a:pt x="9128099" y="6289628"/>
                  <a:pt x="9123400" y="6291533"/>
                </a:cubicBezTo>
                <a:cubicBezTo>
                  <a:pt x="9122574" y="6291863"/>
                  <a:pt x="9121787" y="6292219"/>
                  <a:pt x="9121012" y="6292574"/>
                </a:cubicBezTo>
                <a:cubicBezTo>
                  <a:pt x="9116707" y="6294479"/>
                  <a:pt x="9112757" y="6296232"/>
                  <a:pt x="9106636" y="6293438"/>
                </a:cubicBezTo>
                <a:cubicBezTo>
                  <a:pt x="9086951" y="6284548"/>
                  <a:pt x="9065488" y="6283659"/>
                  <a:pt x="9044406" y="6286834"/>
                </a:cubicBezTo>
                <a:cubicBezTo>
                  <a:pt x="9036037" y="6288002"/>
                  <a:pt x="9032874" y="6295800"/>
                  <a:pt x="9029992" y="6302925"/>
                </a:cubicBezTo>
                <a:cubicBezTo>
                  <a:pt x="9029420" y="6304347"/>
                  <a:pt x="9028861" y="6305732"/>
                  <a:pt x="9028277" y="6307027"/>
                </a:cubicBezTo>
                <a:cubicBezTo>
                  <a:pt x="9022181" y="6320362"/>
                  <a:pt x="9013037" y="6326077"/>
                  <a:pt x="8998813" y="6331538"/>
                </a:cubicBezTo>
                <a:cubicBezTo>
                  <a:pt x="8990927" y="6334599"/>
                  <a:pt x="8982709" y="6335564"/>
                  <a:pt x="8974569" y="6336516"/>
                </a:cubicBezTo>
                <a:cubicBezTo>
                  <a:pt x="8964065" y="6337748"/>
                  <a:pt x="8953690" y="6338980"/>
                  <a:pt x="8944330" y="6344619"/>
                </a:cubicBezTo>
                <a:cubicBezTo>
                  <a:pt x="8936710" y="6349318"/>
                  <a:pt x="8932011" y="6345381"/>
                  <a:pt x="8928074" y="6339158"/>
                </a:cubicBezTo>
                <a:cubicBezTo>
                  <a:pt x="8926677" y="6337126"/>
                  <a:pt x="8925026" y="6332681"/>
                  <a:pt x="8925026" y="6332681"/>
                </a:cubicBezTo>
                <a:cubicBezTo>
                  <a:pt x="8915044" y="6336884"/>
                  <a:pt x="8910205" y="6331258"/>
                  <a:pt x="8905443" y="6325721"/>
                </a:cubicBezTo>
                <a:cubicBezTo>
                  <a:pt x="8903004" y="6322876"/>
                  <a:pt x="8900565" y="6320057"/>
                  <a:pt x="8897467" y="6318584"/>
                </a:cubicBezTo>
                <a:cubicBezTo>
                  <a:pt x="8880068" y="6310329"/>
                  <a:pt x="8873845" y="6298899"/>
                  <a:pt x="8875369" y="6279849"/>
                </a:cubicBezTo>
                <a:cubicBezTo>
                  <a:pt x="8876893" y="6261815"/>
                  <a:pt x="8876766" y="6243019"/>
                  <a:pt x="8867114" y="6226382"/>
                </a:cubicBezTo>
                <a:cubicBezTo>
                  <a:pt x="8861907" y="6217365"/>
                  <a:pt x="8866860" y="6210634"/>
                  <a:pt x="8871940" y="6204411"/>
                </a:cubicBezTo>
                <a:cubicBezTo>
                  <a:pt x="8879560" y="6195013"/>
                  <a:pt x="8883624" y="6185742"/>
                  <a:pt x="8882227" y="6172661"/>
                </a:cubicBezTo>
                <a:cubicBezTo>
                  <a:pt x="8880881" y="6159999"/>
                  <a:pt x="8889542" y="6151071"/>
                  <a:pt x="8897810" y="6142537"/>
                </a:cubicBezTo>
                <a:cubicBezTo>
                  <a:pt x="8899664" y="6140632"/>
                  <a:pt x="8901493" y="6138752"/>
                  <a:pt x="8903182" y="6136847"/>
                </a:cubicBezTo>
                <a:cubicBezTo>
                  <a:pt x="8904503" y="6135412"/>
                  <a:pt x="8906167" y="6134142"/>
                  <a:pt x="8907894" y="6132834"/>
                </a:cubicBezTo>
                <a:cubicBezTo>
                  <a:pt x="8910116" y="6131132"/>
                  <a:pt x="8912441" y="6129366"/>
                  <a:pt x="8914231" y="6127068"/>
                </a:cubicBezTo>
                <a:cubicBezTo>
                  <a:pt x="8916009" y="6124782"/>
                  <a:pt x="8919819" y="6121099"/>
                  <a:pt x="8921089" y="6121734"/>
                </a:cubicBezTo>
                <a:cubicBezTo>
                  <a:pt x="8928048" y="6125036"/>
                  <a:pt x="8935199" y="6123690"/>
                  <a:pt x="8942374" y="6122344"/>
                </a:cubicBezTo>
                <a:cubicBezTo>
                  <a:pt x="8946374" y="6121588"/>
                  <a:pt x="8950381" y="6120832"/>
                  <a:pt x="8954359" y="6120885"/>
                </a:cubicBezTo>
                <a:close/>
                <a:moveTo>
                  <a:pt x="9220454" y="6098366"/>
                </a:moveTo>
                <a:lnTo>
                  <a:pt x="9220581" y="6098492"/>
                </a:lnTo>
                <a:lnTo>
                  <a:pt x="9220496" y="6098483"/>
                </a:lnTo>
                <a:close/>
                <a:moveTo>
                  <a:pt x="9916186" y="6098133"/>
                </a:moveTo>
                <a:cubicBezTo>
                  <a:pt x="9921982" y="6097826"/>
                  <a:pt x="9927907" y="6099452"/>
                  <a:pt x="9934422" y="6101236"/>
                </a:cubicBezTo>
                <a:cubicBezTo>
                  <a:pt x="9935870" y="6101630"/>
                  <a:pt x="9937343" y="6102036"/>
                  <a:pt x="9938854" y="6102430"/>
                </a:cubicBezTo>
                <a:cubicBezTo>
                  <a:pt x="9945230" y="6104106"/>
                  <a:pt x="9951135" y="6106951"/>
                  <a:pt x="9957003" y="6109770"/>
                </a:cubicBezTo>
                <a:cubicBezTo>
                  <a:pt x="9965855" y="6114037"/>
                  <a:pt x="9974643" y="6118279"/>
                  <a:pt x="9984955" y="6118432"/>
                </a:cubicBezTo>
                <a:cubicBezTo>
                  <a:pt x="9990797" y="6118432"/>
                  <a:pt x="9992321" y="6123258"/>
                  <a:pt x="9993972" y="6128719"/>
                </a:cubicBezTo>
                <a:cubicBezTo>
                  <a:pt x="9997147" y="6139387"/>
                  <a:pt x="9997147" y="6149674"/>
                  <a:pt x="9987368" y="6155008"/>
                </a:cubicBezTo>
                <a:cubicBezTo>
                  <a:pt x="9986238" y="6155630"/>
                  <a:pt x="9985120" y="6156290"/>
                  <a:pt x="9984003" y="6156951"/>
                </a:cubicBezTo>
                <a:cubicBezTo>
                  <a:pt x="9975583" y="6161891"/>
                  <a:pt x="9967226" y="6166794"/>
                  <a:pt x="9954221" y="6157929"/>
                </a:cubicBezTo>
                <a:cubicBezTo>
                  <a:pt x="9930472" y="6141800"/>
                  <a:pt x="9896055" y="6164406"/>
                  <a:pt x="9894023" y="6193489"/>
                </a:cubicBezTo>
                <a:cubicBezTo>
                  <a:pt x="9893871" y="6195750"/>
                  <a:pt x="9893706" y="6198010"/>
                  <a:pt x="9893541" y="6200258"/>
                </a:cubicBezTo>
                <a:cubicBezTo>
                  <a:pt x="9892639" y="6212831"/>
                  <a:pt x="9891724" y="6225366"/>
                  <a:pt x="9892372" y="6238066"/>
                </a:cubicBezTo>
                <a:cubicBezTo>
                  <a:pt x="9894278" y="6278706"/>
                  <a:pt x="9926535" y="6299788"/>
                  <a:pt x="9967429" y="6279087"/>
                </a:cubicBezTo>
                <a:cubicBezTo>
                  <a:pt x="9974770" y="6275378"/>
                  <a:pt x="9981285" y="6270578"/>
                  <a:pt x="9987800" y="6265790"/>
                </a:cubicBezTo>
                <a:cubicBezTo>
                  <a:pt x="9997757" y="6258475"/>
                  <a:pt x="10007701" y="6251172"/>
                  <a:pt x="10020516" y="6247718"/>
                </a:cubicBezTo>
                <a:lnTo>
                  <a:pt x="10020262" y="6247464"/>
                </a:lnTo>
                <a:cubicBezTo>
                  <a:pt x="10046296" y="6240479"/>
                  <a:pt x="10053028" y="6243527"/>
                  <a:pt x="10052139" y="6271848"/>
                </a:cubicBezTo>
                <a:cubicBezTo>
                  <a:pt x="10051630" y="6287596"/>
                  <a:pt x="10050106" y="6300931"/>
                  <a:pt x="10029025" y="6303979"/>
                </a:cubicBezTo>
                <a:cubicBezTo>
                  <a:pt x="10023678" y="6304753"/>
                  <a:pt x="10018623" y="6310456"/>
                  <a:pt x="10013543" y="6316171"/>
                </a:cubicBezTo>
                <a:cubicBezTo>
                  <a:pt x="10011143" y="6318876"/>
                  <a:pt x="10008743" y="6321594"/>
                  <a:pt x="10006291" y="6323791"/>
                </a:cubicBezTo>
                <a:cubicBezTo>
                  <a:pt x="10003320" y="6326547"/>
                  <a:pt x="9999903" y="6328248"/>
                  <a:pt x="9996538" y="6329937"/>
                </a:cubicBezTo>
                <a:cubicBezTo>
                  <a:pt x="9994163" y="6331119"/>
                  <a:pt x="9991814" y="6332300"/>
                  <a:pt x="9989654" y="6333824"/>
                </a:cubicBezTo>
                <a:cubicBezTo>
                  <a:pt x="9985082" y="6337024"/>
                  <a:pt x="9980358" y="6335856"/>
                  <a:pt x="9975456" y="6334636"/>
                </a:cubicBezTo>
                <a:cubicBezTo>
                  <a:pt x="9969462" y="6333151"/>
                  <a:pt x="9963201" y="6331601"/>
                  <a:pt x="9956634" y="6337888"/>
                </a:cubicBezTo>
                <a:cubicBezTo>
                  <a:pt x="9950869" y="6343489"/>
                  <a:pt x="9941242" y="6341749"/>
                  <a:pt x="9931679" y="6340034"/>
                </a:cubicBezTo>
                <a:cubicBezTo>
                  <a:pt x="9927564" y="6339285"/>
                  <a:pt x="9923462" y="6338548"/>
                  <a:pt x="9919678" y="6338396"/>
                </a:cubicBezTo>
                <a:cubicBezTo>
                  <a:pt x="9913784" y="6338205"/>
                  <a:pt x="9907816" y="6337443"/>
                  <a:pt x="9901885" y="6336707"/>
                </a:cubicBezTo>
                <a:cubicBezTo>
                  <a:pt x="9900284" y="6336503"/>
                  <a:pt x="9898671" y="6336300"/>
                  <a:pt x="9897071" y="6336110"/>
                </a:cubicBezTo>
                <a:cubicBezTo>
                  <a:pt x="9896233" y="6336021"/>
                  <a:pt x="9895331" y="6335970"/>
                  <a:pt x="9894417" y="6335932"/>
                </a:cubicBezTo>
                <a:cubicBezTo>
                  <a:pt x="9891420" y="6335767"/>
                  <a:pt x="9888270" y="6335602"/>
                  <a:pt x="9886912" y="6333951"/>
                </a:cubicBezTo>
                <a:cubicBezTo>
                  <a:pt x="9883178" y="6329671"/>
                  <a:pt x="9879139" y="6325645"/>
                  <a:pt x="9875113" y="6321619"/>
                </a:cubicBezTo>
                <a:cubicBezTo>
                  <a:pt x="9861372" y="6307865"/>
                  <a:pt x="9847719" y="6294213"/>
                  <a:pt x="9846144" y="6270832"/>
                </a:cubicBezTo>
                <a:cubicBezTo>
                  <a:pt x="9845357" y="6258183"/>
                  <a:pt x="9841750" y="6244530"/>
                  <a:pt x="9838283" y="6231386"/>
                </a:cubicBezTo>
                <a:lnTo>
                  <a:pt x="9837470" y="6228325"/>
                </a:lnTo>
                <a:lnTo>
                  <a:pt x="9837001" y="6226509"/>
                </a:lnTo>
                <a:cubicBezTo>
                  <a:pt x="9836835" y="6225899"/>
                  <a:pt x="9836556" y="6225175"/>
                  <a:pt x="9836277" y="6224464"/>
                </a:cubicBezTo>
                <a:cubicBezTo>
                  <a:pt x="9835680" y="6222953"/>
                  <a:pt x="9835083" y="6221441"/>
                  <a:pt x="9835603" y="6220921"/>
                </a:cubicBezTo>
                <a:cubicBezTo>
                  <a:pt x="9841382" y="6214647"/>
                  <a:pt x="9842410" y="6206633"/>
                  <a:pt x="9843439" y="6198607"/>
                </a:cubicBezTo>
                <a:cubicBezTo>
                  <a:pt x="9844557" y="6189895"/>
                  <a:pt x="9845674" y="6181170"/>
                  <a:pt x="9852876" y="6174693"/>
                </a:cubicBezTo>
                <a:cubicBezTo>
                  <a:pt x="9854780" y="6173042"/>
                  <a:pt x="9856178" y="6168470"/>
                  <a:pt x="9855289" y="6166311"/>
                </a:cubicBezTo>
                <a:cubicBezTo>
                  <a:pt x="9851732" y="6158119"/>
                  <a:pt x="9855377" y="6151756"/>
                  <a:pt x="9859023" y="6145394"/>
                </a:cubicBezTo>
                <a:cubicBezTo>
                  <a:pt x="9861766" y="6140593"/>
                  <a:pt x="9864508" y="6135806"/>
                  <a:pt x="9864178" y="6130243"/>
                </a:cubicBezTo>
                <a:cubicBezTo>
                  <a:pt x="9863925" y="6126814"/>
                  <a:pt x="9867862" y="6124528"/>
                  <a:pt x="9871926" y="6124147"/>
                </a:cubicBezTo>
                <a:cubicBezTo>
                  <a:pt x="9872294" y="6124109"/>
                  <a:pt x="9872726" y="6124071"/>
                  <a:pt x="9873170" y="6124033"/>
                </a:cubicBezTo>
                <a:cubicBezTo>
                  <a:pt x="9875608" y="6123804"/>
                  <a:pt x="9878809" y="6123499"/>
                  <a:pt x="9878910" y="6122750"/>
                </a:cubicBezTo>
                <a:cubicBezTo>
                  <a:pt x="9880218" y="6115219"/>
                  <a:pt x="9885705" y="6113022"/>
                  <a:pt x="9890962" y="6110901"/>
                </a:cubicBezTo>
                <a:cubicBezTo>
                  <a:pt x="9893858" y="6109745"/>
                  <a:pt x="9896691" y="6108602"/>
                  <a:pt x="9898722" y="6106621"/>
                </a:cubicBezTo>
                <a:cubicBezTo>
                  <a:pt x="9904723" y="6100678"/>
                  <a:pt x="9910391" y="6098439"/>
                  <a:pt x="9916186" y="6098133"/>
                </a:cubicBezTo>
                <a:close/>
                <a:moveTo>
                  <a:pt x="6873214" y="6061040"/>
                </a:moveTo>
                <a:cubicBezTo>
                  <a:pt x="6884504" y="6059084"/>
                  <a:pt x="6892073" y="6063796"/>
                  <a:pt x="6893191" y="6075849"/>
                </a:cubicBezTo>
                <a:cubicBezTo>
                  <a:pt x="6896163" y="6107268"/>
                  <a:pt x="6904976" y="6136847"/>
                  <a:pt x="6917753" y="6165383"/>
                </a:cubicBezTo>
                <a:cubicBezTo>
                  <a:pt x="6925386" y="6182338"/>
                  <a:pt x="6920598" y="6195838"/>
                  <a:pt x="6906691" y="6207281"/>
                </a:cubicBezTo>
                <a:cubicBezTo>
                  <a:pt x="6901319" y="6213313"/>
                  <a:pt x="6896455" y="6212869"/>
                  <a:pt x="6891946" y="6205643"/>
                </a:cubicBezTo>
                <a:lnTo>
                  <a:pt x="6891311" y="6204652"/>
                </a:lnTo>
                <a:lnTo>
                  <a:pt x="6890651" y="6203598"/>
                </a:lnTo>
                <a:cubicBezTo>
                  <a:pt x="6890042" y="6202658"/>
                  <a:pt x="6889445" y="6201706"/>
                  <a:pt x="6888835" y="6200753"/>
                </a:cubicBezTo>
                <a:lnTo>
                  <a:pt x="6888797" y="6200702"/>
                </a:lnTo>
                <a:cubicBezTo>
                  <a:pt x="6880415" y="6187608"/>
                  <a:pt x="6872020" y="6174502"/>
                  <a:pt x="6869683" y="6158475"/>
                </a:cubicBezTo>
                <a:cubicBezTo>
                  <a:pt x="6868109" y="6147769"/>
                  <a:pt x="6863638" y="6143425"/>
                  <a:pt x="6851116" y="6146359"/>
                </a:cubicBezTo>
                <a:cubicBezTo>
                  <a:pt x="6827519" y="6151972"/>
                  <a:pt x="6802970" y="6155058"/>
                  <a:pt x="6779171" y="6157624"/>
                </a:cubicBezTo>
                <a:cubicBezTo>
                  <a:pt x="6764946" y="6159173"/>
                  <a:pt x="6750710" y="6161269"/>
                  <a:pt x="6736511" y="6163364"/>
                </a:cubicBezTo>
                <a:lnTo>
                  <a:pt x="6736486" y="6163364"/>
                </a:lnTo>
                <a:cubicBezTo>
                  <a:pt x="6728231" y="6164583"/>
                  <a:pt x="6719976" y="6165790"/>
                  <a:pt x="6711721" y="6166908"/>
                </a:cubicBezTo>
                <a:cubicBezTo>
                  <a:pt x="6702107" y="6168203"/>
                  <a:pt x="6692480" y="6170514"/>
                  <a:pt x="6682790" y="6172851"/>
                </a:cubicBezTo>
                <a:lnTo>
                  <a:pt x="6682778" y="6172851"/>
                </a:lnTo>
                <a:cubicBezTo>
                  <a:pt x="6675907" y="6174502"/>
                  <a:pt x="6669011" y="6176153"/>
                  <a:pt x="6662051" y="6177461"/>
                </a:cubicBezTo>
                <a:cubicBezTo>
                  <a:pt x="6658102" y="6178198"/>
                  <a:pt x="6654215" y="6178236"/>
                  <a:pt x="6650367" y="6178274"/>
                </a:cubicBezTo>
                <a:cubicBezTo>
                  <a:pt x="6646291" y="6178325"/>
                  <a:pt x="6642239" y="6178363"/>
                  <a:pt x="6638124" y="6179226"/>
                </a:cubicBezTo>
                <a:cubicBezTo>
                  <a:pt x="6602361" y="6186669"/>
                  <a:pt x="6566484" y="6193133"/>
                  <a:pt x="6530517" y="6199534"/>
                </a:cubicBezTo>
                <a:cubicBezTo>
                  <a:pt x="6519112" y="6201553"/>
                  <a:pt x="6507657" y="6203369"/>
                  <a:pt x="6496214" y="6205185"/>
                </a:cubicBezTo>
                <a:cubicBezTo>
                  <a:pt x="6475984" y="6208399"/>
                  <a:pt x="6455765" y="6211599"/>
                  <a:pt x="6435801" y="6215955"/>
                </a:cubicBezTo>
                <a:cubicBezTo>
                  <a:pt x="6433007" y="6216577"/>
                  <a:pt x="6430187" y="6217174"/>
                  <a:pt x="6427355" y="6217771"/>
                </a:cubicBezTo>
                <a:cubicBezTo>
                  <a:pt x="6416611" y="6220057"/>
                  <a:pt x="6405714" y="6222368"/>
                  <a:pt x="6395681" y="6226026"/>
                </a:cubicBezTo>
                <a:cubicBezTo>
                  <a:pt x="6386741" y="6229252"/>
                  <a:pt x="6377711" y="6232160"/>
                  <a:pt x="6368694" y="6235068"/>
                </a:cubicBezTo>
                <a:cubicBezTo>
                  <a:pt x="6360007" y="6237875"/>
                  <a:pt x="6351333" y="6240669"/>
                  <a:pt x="6342773" y="6243743"/>
                </a:cubicBezTo>
                <a:cubicBezTo>
                  <a:pt x="6331165" y="6247832"/>
                  <a:pt x="6323456" y="6246321"/>
                  <a:pt x="6316992" y="6237977"/>
                </a:cubicBezTo>
                <a:cubicBezTo>
                  <a:pt x="6312496" y="6232274"/>
                  <a:pt x="6320193" y="6212081"/>
                  <a:pt x="6328092" y="6208805"/>
                </a:cubicBezTo>
                <a:cubicBezTo>
                  <a:pt x="6337299" y="6204982"/>
                  <a:pt x="6346685" y="6201604"/>
                  <a:pt x="6356083" y="6198226"/>
                </a:cubicBezTo>
                <a:cubicBezTo>
                  <a:pt x="6364058" y="6195368"/>
                  <a:pt x="6372021" y="6192498"/>
                  <a:pt x="6379870" y="6189361"/>
                </a:cubicBezTo>
                <a:cubicBezTo>
                  <a:pt x="6396405" y="6182833"/>
                  <a:pt x="6413702" y="6179023"/>
                  <a:pt x="6430949" y="6175213"/>
                </a:cubicBezTo>
                <a:cubicBezTo>
                  <a:pt x="6435940" y="6174121"/>
                  <a:pt x="6440931" y="6173016"/>
                  <a:pt x="6445897" y="6171861"/>
                </a:cubicBezTo>
                <a:cubicBezTo>
                  <a:pt x="6472161" y="6165790"/>
                  <a:pt x="6498716" y="6160380"/>
                  <a:pt x="6525348" y="6157052"/>
                </a:cubicBezTo>
                <a:cubicBezTo>
                  <a:pt x="6530302" y="6156443"/>
                  <a:pt x="6534949" y="6155058"/>
                  <a:pt x="6539610" y="6153661"/>
                </a:cubicBezTo>
                <a:cubicBezTo>
                  <a:pt x="6544208" y="6152290"/>
                  <a:pt x="6548818" y="6150906"/>
                  <a:pt x="6553720" y="6150270"/>
                </a:cubicBezTo>
                <a:cubicBezTo>
                  <a:pt x="6579539" y="6146778"/>
                  <a:pt x="6605181" y="6142219"/>
                  <a:pt x="6630822" y="6137647"/>
                </a:cubicBezTo>
                <a:cubicBezTo>
                  <a:pt x="6643636" y="6135361"/>
                  <a:pt x="6656463" y="6133075"/>
                  <a:pt x="6669303" y="6130929"/>
                </a:cubicBezTo>
                <a:cubicBezTo>
                  <a:pt x="6686766" y="6128007"/>
                  <a:pt x="6704228" y="6125277"/>
                  <a:pt x="6721691" y="6122534"/>
                </a:cubicBezTo>
                <a:lnTo>
                  <a:pt x="6721703" y="6122534"/>
                </a:lnTo>
                <a:cubicBezTo>
                  <a:pt x="6737413" y="6120070"/>
                  <a:pt x="6753123" y="6117606"/>
                  <a:pt x="6768807" y="6115015"/>
                </a:cubicBezTo>
                <a:cubicBezTo>
                  <a:pt x="6794030" y="6110837"/>
                  <a:pt x="6819341" y="6106570"/>
                  <a:pt x="6844512" y="6101820"/>
                </a:cubicBezTo>
                <a:cubicBezTo>
                  <a:pt x="6853783" y="6100042"/>
                  <a:pt x="6855777" y="6092511"/>
                  <a:pt x="6854672" y="6083976"/>
                </a:cubicBezTo>
                <a:cubicBezTo>
                  <a:pt x="6853148" y="6072318"/>
                  <a:pt x="6860374" y="6063644"/>
                  <a:pt x="6873443" y="6061282"/>
                </a:cubicBezTo>
                <a:close/>
                <a:moveTo>
                  <a:pt x="9399746" y="6053980"/>
                </a:moveTo>
                <a:cubicBezTo>
                  <a:pt x="9404667" y="6055377"/>
                  <a:pt x="9409811" y="6059123"/>
                  <a:pt x="9412986" y="6064584"/>
                </a:cubicBezTo>
                <a:cubicBezTo>
                  <a:pt x="9413354" y="6065219"/>
                  <a:pt x="9413722" y="6065854"/>
                  <a:pt x="9414091" y="6066489"/>
                </a:cubicBezTo>
                <a:cubicBezTo>
                  <a:pt x="9418993" y="6074922"/>
                  <a:pt x="9424098" y="6083685"/>
                  <a:pt x="9423273" y="6094302"/>
                </a:cubicBezTo>
                <a:cubicBezTo>
                  <a:pt x="9422638" y="6102811"/>
                  <a:pt x="9426702" y="6104970"/>
                  <a:pt x="9434576" y="6103192"/>
                </a:cubicBezTo>
                <a:cubicBezTo>
                  <a:pt x="9436963" y="6102671"/>
                  <a:pt x="9439364" y="6102125"/>
                  <a:pt x="9441751" y="6101579"/>
                </a:cubicBezTo>
                <a:cubicBezTo>
                  <a:pt x="9450425" y="6099598"/>
                  <a:pt x="9459125" y="6097616"/>
                  <a:pt x="9467977" y="6096715"/>
                </a:cubicBezTo>
                <a:lnTo>
                  <a:pt x="9468104" y="6096588"/>
                </a:lnTo>
                <a:cubicBezTo>
                  <a:pt x="9482709" y="6095064"/>
                  <a:pt x="9502902" y="6112209"/>
                  <a:pt x="9501759" y="6126941"/>
                </a:cubicBezTo>
                <a:cubicBezTo>
                  <a:pt x="9500997" y="6136974"/>
                  <a:pt x="9488678" y="6141673"/>
                  <a:pt x="9480677" y="6143070"/>
                </a:cubicBezTo>
                <a:cubicBezTo>
                  <a:pt x="9473756" y="6144302"/>
                  <a:pt x="9468916" y="6148188"/>
                  <a:pt x="9464128" y="6152036"/>
                </a:cubicBezTo>
                <a:cubicBezTo>
                  <a:pt x="9460484" y="6154970"/>
                  <a:pt x="9456851" y="6157878"/>
                  <a:pt x="9452356" y="6159580"/>
                </a:cubicBezTo>
                <a:cubicBezTo>
                  <a:pt x="9447403" y="6161485"/>
                  <a:pt x="9448800" y="6167200"/>
                  <a:pt x="9452229" y="6171264"/>
                </a:cubicBezTo>
                <a:cubicBezTo>
                  <a:pt x="9458693" y="6178909"/>
                  <a:pt x="9461741" y="6188231"/>
                  <a:pt x="9464802" y="6197553"/>
                </a:cubicBezTo>
                <a:cubicBezTo>
                  <a:pt x="9468003" y="6207281"/>
                  <a:pt x="9471190" y="6217009"/>
                  <a:pt x="9478264" y="6224858"/>
                </a:cubicBezTo>
                <a:cubicBezTo>
                  <a:pt x="9481312" y="6228160"/>
                  <a:pt x="9480550" y="6232351"/>
                  <a:pt x="9477756" y="6236034"/>
                </a:cubicBezTo>
                <a:cubicBezTo>
                  <a:pt x="9473818" y="6241241"/>
                  <a:pt x="9473565" y="6247210"/>
                  <a:pt x="9474073" y="6253433"/>
                </a:cubicBezTo>
                <a:cubicBezTo>
                  <a:pt x="9475089" y="6266260"/>
                  <a:pt x="9467850" y="6267276"/>
                  <a:pt x="9458706" y="6263212"/>
                </a:cubicBezTo>
                <a:cubicBezTo>
                  <a:pt x="9451213" y="6259910"/>
                  <a:pt x="9443847" y="6257116"/>
                  <a:pt x="9435846" y="6255338"/>
                </a:cubicBezTo>
                <a:cubicBezTo>
                  <a:pt x="9429368" y="6253941"/>
                  <a:pt x="9425051" y="6250131"/>
                  <a:pt x="9423018" y="6242257"/>
                </a:cubicBezTo>
                <a:cubicBezTo>
                  <a:pt x="9421088" y="6234993"/>
                  <a:pt x="9417354" y="6228122"/>
                  <a:pt x="9413659" y="6221327"/>
                </a:cubicBezTo>
                <a:cubicBezTo>
                  <a:pt x="9412249" y="6218737"/>
                  <a:pt x="9410853" y="6216146"/>
                  <a:pt x="9409557" y="6213555"/>
                </a:cubicBezTo>
                <a:cubicBezTo>
                  <a:pt x="9409315" y="6213085"/>
                  <a:pt x="9409074" y="6212615"/>
                  <a:pt x="9408846" y="6212145"/>
                </a:cubicBezTo>
                <a:cubicBezTo>
                  <a:pt x="9405975" y="6206468"/>
                  <a:pt x="9403651" y="6201909"/>
                  <a:pt x="9406128" y="6196029"/>
                </a:cubicBezTo>
                <a:cubicBezTo>
                  <a:pt x="9405925" y="6194149"/>
                  <a:pt x="9405899" y="6192244"/>
                  <a:pt x="9405886" y="6190339"/>
                </a:cubicBezTo>
                <a:cubicBezTo>
                  <a:pt x="9405823" y="6183900"/>
                  <a:pt x="9405760" y="6177690"/>
                  <a:pt x="9398508" y="6174058"/>
                </a:cubicBezTo>
                <a:cubicBezTo>
                  <a:pt x="9390507" y="6169994"/>
                  <a:pt x="9382633" y="6167073"/>
                  <a:pt x="9375902" y="6176852"/>
                </a:cubicBezTo>
                <a:cubicBezTo>
                  <a:pt x="9373870" y="6179773"/>
                  <a:pt x="9369806" y="6181297"/>
                  <a:pt x="9366377" y="6178630"/>
                </a:cubicBezTo>
                <a:cubicBezTo>
                  <a:pt x="9361297" y="6174566"/>
                  <a:pt x="9354312" y="6177233"/>
                  <a:pt x="9352153" y="6179011"/>
                </a:cubicBezTo>
                <a:cubicBezTo>
                  <a:pt x="9338958" y="6189984"/>
                  <a:pt x="9328010" y="6184142"/>
                  <a:pt x="9317089" y="6178312"/>
                </a:cubicBezTo>
                <a:cubicBezTo>
                  <a:pt x="9311195" y="6175150"/>
                  <a:pt x="9305302" y="6172013"/>
                  <a:pt x="9299067" y="6171518"/>
                </a:cubicBezTo>
                <a:cubicBezTo>
                  <a:pt x="9291066" y="6171010"/>
                  <a:pt x="9292843" y="6156024"/>
                  <a:pt x="9296654" y="6148531"/>
                </a:cubicBezTo>
                <a:cubicBezTo>
                  <a:pt x="9303258" y="6135704"/>
                  <a:pt x="9316720" y="6132402"/>
                  <a:pt x="9329801" y="6129862"/>
                </a:cubicBezTo>
                <a:cubicBezTo>
                  <a:pt x="9333585" y="6129100"/>
                  <a:pt x="9337408" y="6128414"/>
                  <a:pt x="9341218" y="6127728"/>
                </a:cubicBezTo>
                <a:cubicBezTo>
                  <a:pt x="9346857" y="6126712"/>
                  <a:pt x="9352509" y="6125696"/>
                  <a:pt x="9358122" y="6124401"/>
                </a:cubicBezTo>
                <a:cubicBezTo>
                  <a:pt x="9374505" y="6120591"/>
                  <a:pt x="9379077" y="6114495"/>
                  <a:pt x="9374505" y="6098620"/>
                </a:cubicBezTo>
                <a:cubicBezTo>
                  <a:pt x="9370466" y="6084535"/>
                  <a:pt x="9377070" y="6074325"/>
                  <a:pt x="9383573" y="6064292"/>
                </a:cubicBezTo>
                <a:cubicBezTo>
                  <a:pt x="9385033" y="6062031"/>
                  <a:pt x="9386506" y="6059771"/>
                  <a:pt x="9387840" y="6057472"/>
                </a:cubicBezTo>
                <a:cubicBezTo>
                  <a:pt x="9390126" y="6053535"/>
                  <a:pt x="9394825" y="6052583"/>
                  <a:pt x="9399746" y="6053980"/>
                </a:cubicBezTo>
                <a:close/>
                <a:moveTo>
                  <a:pt x="1421646" y="6044086"/>
                </a:moveTo>
                <a:cubicBezTo>
                  <a:pt x="1434070" y="6043419"/>
                  <a:pt x="1441619" y="6053898"/>
                  <a:pt x="1442952" y="6072090"/>
                </a:cubicBezTo>
                <a:cubicBezTo>
                  <a:pt x="1445111" y="6102442"/>
                  <a:pt x="1448413" y="6132922"/>
                  <a:pt x="1458446" y="6162005"/>
                </a:cubicBezTo>
                <a:cubicBezTo>
                  <a:pt x="1461875" y="6171911"/>
                  <a:pt x="1467463" y="6173182"/>
                  <a:pt x="1479020" y="6172928"/>
                </a:cubicBezTo>
                <a:cubicBezTo>
                  <a:pt x="1487834" y="6172763"/>
                  <a:pt x="1496648" y="6171518"/>
                  <a:pt x="1505487" y="6170286"/>
                </a:cubicBezTo>
                <a:cubicBezTo>
                  <a:pt x="1523521" y="6167759"/>
                  <a:pt x="1541593" y="6165218"/>
                  <a:pt x="1559665" y="6171784"/>
                </a:cubicBezTo>
                <a:cubicBezTo>
                  <a:pt x="1581509" y="6179785"/>
                  <a:pt x="1597638" y="6192232"/>
                  <a:pt x="1603734" y="6217123"/>
                </a:cubicBezTo>
                <a:cubicBezTo>
                  <a:pt x="1604788" y="6221327"/>
                  <a:pt x="1606439" y="6225340"/>
                  <a:pt x="1608090" y="6229354"/>
                </a:cubicBezTo>
                <a:cubicBezTo>
                  <a:pt x="1612040" y="6238917"/>
                  <a:pt x="1615952" y="6248417"/>
                  <a:pt x="1611481" y="6260050"/>
                </a:cubicBezTo>
                <a:cubicBezTo>
                  <a:pt x="1610859" y="6261688"/>
                  <a:pt x="1610249" y="6263326"/>
                  <a:pt x="1609640" y="6264964"/>
                </a:cubicBezTo>
                <a:lnTo>
                  <a:pt x="1609627" y="6264977"/>
                </a:lnTo>
                <a:lnTo>
                  <a:pt x="1609627" y="6265003"/>
                </a:lnTo>
                <a:cubicBezTo>
                  <a:pt x="1602731" y="6283481"/>
                  <a:pt x="1596013" y="6301490"/>
                  <a:pt x="1580620" y="6316184"/>
                </a:cubicBezTo>
                <a:cubicBezTo>
                  <a:pt x="1563729" y="6332185"/>
                  <a:pt x="1546584" y="6347045"/>
                  <a:pt x="1523978" y="6351490"/>
                </a:cubicBezTo>
                <a:cubicBezTo>
                  <a:pt x="1506579" y="6354919"/>
                  <a:pt x="1488926" y="6358094"/>
                  <a:pt x="1471273" y="6360253"/>
                </a:cubicBezTo>
                <a:cubicBezTo>
                  <a:pt x="1456795" y="6362031"/>
                  <a:pt x="1443460" y="6344759"/>
                  <a:pt x="1444349" y="6324439"/>
                </a:cubicBezTo>
                <a:cubicBezTo>
                  <a:pt x="1443486" y="6321530"/>
                  <a:pt x="1443282" y="6318165"/>
                  <a:pt x="1443054" y="6314634"/>
                </a:cubicBezTo>
                <a:cubicBezTo>
                  <a:pt x="1442520" y="6306163"/>
                  <a:pt x="1441936" y="6296727"/>
                  <a:pt x="1432157" y="6290276"/>
                </a:cubicBezTo>
                <a:cubicBezTo>
                  <a:pt x="1431776" y="6290022"/>
                  <a:pt x="1431268" y="6289259"/>
                  <a:pt x="1431268" y="6289133"/>
                </a:cubicBezTo>
                <a:cubicBezTo>
                  <a:pt x="1437402" y="6279379"/>
                  <a:pt x="1433859" y="6270565"/>
                  <a:pt x="1430316" y="6261777"/>
                </a:cubicBezTo>
                <a:cubicBezTo>
                  <a:pt x="1428512" y="6257306"/>
                  <a:pt x="1426696" y="6252823"/>
                  <a:pt x="1426188" y="6248239"/>
                </a:cubicBezTo>
                <a:cubicBezTo>
                  <a:pt x="1425858" y="6245419"/>
                  <a:pt x="1425642" y="6242511"/>
                  <a:pt x="1425414" y="6239564"/>
                </a:cubicBezTo>
                <a:cubicBezTo>
                  <a:pt x="1424359" y="6225455"/>
                  <a:pt x="1423242" y="6210596"/>
                  <a:pt x="1409678" y="6200614"/>
                </a:cubicBezTo>
                <a:cubicBezTo>
                  <a:pt x="1407900" y="6199344"/>
                  <a:pt x="1405614" y="6196169"/>
                  <a:pt x="1405995" y="6194517"/>
                </a:cubicBezTo>
                <a:cubicBezTo>
                  <a:pt x="1408154" y="6186339"/>
                  <a:pt x="1406478" y="6178490"/>
                  <a:pt x="1404814" y="6170781"/>
                </a:cubicBezTo>
                <a:cubicBezTo>
                  <a:pt x="1403747" y="6165790"/>
                  <a:pt x="1402693" y="6160850"/>
                  <a:pt x="1402693" y="6155909"/>
                </a:cubicBezTo>
                <a:cubicBezTo>
                  <a:pt x="1402566" y="6138638"/>
                  <a:pt x="1401677" y="6122635"/>
                  <a:pt x="1391136" y="6108411"/>
                </a:cubicBezTo>
                <a:cubicBezTo>
                  <a:pt x="1390501" y="6107650"/>
                  <a:pt x="1389612" y="6105998"/>
                  <a:pt x="1389739" y="6105872"/>
                </a:cubicBezTo>
                <a:cubicBezTo>
                  <a:pt x="1396470" y="6099547"/>
                  <a:pt x="1394438" y="6092587"/>
                  <a:pt x="1392419" y="6085666"/>
                </a:cubicBezTo>
                <a:cubicBezTo>
                  <a:pt x="1390743" y="6079925"/>
                  <a:pt x="1389066" y="6074210"/>
                  <a:pt x="1392406" y="6068915"/>
                </a:cubicBezTo>
                <a:lnTo>
                  <a:pt x="1392152" y="6068915"/>
                </a:lnTo>
                <a:cubicBezTo>
                  <a:pt x="1394743" y="6064927"/>
                  <a:pt x="1392914" y="6061561"/>
                  <a:pt x="1391136" y="6058285"/>
                </a:cubicBezTo>
                <a:cubicBezTo>
                  <a:pt x="1389511" y="6055288"/>
                  <a:pt x="1387923" y="6052366"/>
                  <a:pt x="1389739" y="6049103"/>
                </a:cubicBezTo>
                <a:cubicBezTo>
                  <a:pt x="1392419" y="6044213"/>
                  <a:pt x="1395175" y="6045699"/>
                  <a:pt x="1398375" y="6047426"/>
                </a:cubicBezTo>
                <a:cubicBezTo>
                  <a:pt x="1401080" y="6048886"/>
                  <a:pt x="1404090" y="6050512"/>
                  <a:pt x="1407646" y="6048595"/>
                </a:cubicBezTo>
                <a:cubicBezTo>
                  <a:pt x="1412821" y="6045769"/>
                  <a:pt x="1417505" y="6044309"/>
                  <a:pt x="1421646" y="6044086"/>
                </a:cubicBezTo>
                <a:close/>
                <a:moveTo>
                  <a:pt x="9073579" y="6018149"/>
                </a:moveTo>
                <a:cubicBezTo>
                  <a:pt x="9077420" y="6016197"/>
                  <a:pt x="9082659" y="6016895"/>
                  <a:pt x="9089390" y="6020134"/>
                </a:cubicBezTo>
                <a:cubicBezTo>
                  <a:pt x="9095905" y="6023283"/>
                  <a:pt x="9102878" y="6023893"/>
                  <a:pt x="9109938" y="6024502"/>
                </a:cubicBezTo>
                <a:cubicBezTo>
                  <a:pt x="9115679" y="6024998"/>
                  <a:pt x="9121470" y="6025493"/>
                  <a:pt x="9127109" y="6027372"/>
                </a:cubicBezTo>
                <a:cubicBezTo>
                  <a:pt x="9145905" y="6033722"/>
                  <a:pt x="9157589" y="6044136"/>
                  <a:pt x="9160129" y="6063567"/>
                </a:cubicBezTo>
                <a:cubicBezTo>
                  <a:pt x="9162923" y="6085577"/>
                  <a:pt x="9175280" y="6097006"/>
                  <a:pt x="9197213" y="6097858"/>
                </a:cubicBezTo>
                <a:cubicBezTo>
                  <a:pt x="9198737" y="6097858"/>
                  <a:pt x="9200261" y="6097858"/>
                  <a:pt x="9201785" y="6098239"/>
                </a:cubicBezTo>
                <a:cubicBezTo>
                  <a:pt x="9204325" y="6098797"/>
                  <a:pt x="9207017" y="6098023"/>
                  <a:pt x="9209672" y="6097261"/>
                </a:cubicBezTo>
                <a:lnTo>
                  <a:pt x="9220496" y="6098483"/>
                </a:lnTo>
                <a:lnTo>
                  <a:pt x="9225851" y="6113415"/>
                </a:lnTo>
                <a:cubicBezTo>
                  <a:pt x="9226245" y="6115663"/>
                  <a:pt x="9226626" y="6117873"/>
                  <a:pt x="9227185" y="6119955"/>
                </a:cubicBezTo>
                <a:cubicBezTo>
                  <a:pt x="9229217" y="6127576"/>
                  <a:pt x="9225788" y="6136592"/>
                  <a:pt x="9214104" y="6134688"/>
                </a:cubicBezTo>
                <a:lnTo>
                  <a:pt x="9213748" y="6134637"/>
                </a:lnTo>
                <a:cubicBezTo>
                  <a:pt x="9209557" y="6134014"/>
                  <a:pt x="9205544" y="6133417"/>
                  <a:pt x="9203690" y="6137990"/>
                </a:cubicBezTo>
                <a:cubicBezTo>
                  <a:pt x="9200261" y="6146879"/>
                  <a:pt x="9194927" y="6148022"/>
                  <a:pt x="9187053" y="6143578"/>
                </a:cubicBezTo>
                <a:cubicBezTo>
                  <a:pt x="9181859" y="6140619"/>
                  <a:pt x="9180029" y="6144276"/>
                  <a:pt x="9178316" y="6147705"/>
                </a:cubicBezTo>
                <a:cubicBezTo>
                  <a:pt x="9177972" y="6148391"/>
                  <a:pt x="9177630" y="6149064"/>
                  <a:pt x="9177274" y="6149673"/>
                </a:cubicBezTo>
                <a:cubicBezTo>
                  <a:pt x="9173972" y="6155389"/>
                  <a:pt x="9168892" y="6160977"/>
                  <a:pt x="9162796" y="6156532"/>
                </a:cubicBezTo>
                <a:cubicBezTo>
                  <a:pt x="9153233" y="6149458"/>
                  <a:pt x="9144000" y="6151934"/>
                  <a:pt x="9134831" y="6154372"/>
                </a:cubicBezTo>
                <a:cubicBezTo>
                  <a:pt x="9132811" y="6154919"/>
                  <a:pt x="9130779" y="6155465"/>
                  <a:pt x="9128760" y="6155897"/>
                </a:cubicBezTo>
                <a:lnTo>
                  <a:pt x="9127960" y="6156074"/>
                </a:lnTo>
                <a:cubicBezTo>
                  <a:pt x="9118156" y="6158259"/>
                  <a:pt x="9113240" y="6159351"/>
                  <a:pt x="9110523" y="6157395"/>
                </a:cubicBezTo>
                <a:cubicBezTo>
                  <a:pt x="9107792" y="6155414"/>
                  <a:pt x="9107297" y="6150359"/>
                  <a:pt x="9106306" y="6140199"/>
                </a:cubicBezTo>
                <a:lnTo>
                  <a:pt x="9106281" y="6139895"/>
                </a:lnTo>
                <a:cubicBezTo>
                  <a:pt x="9106204" y="6139082"/>
                  <a:pt x="9106166" y="6138256"/>
                  <a:pt x="9106129" y="6137418"/>
                </a:cubicBezTo>
                <a:cubicBezTo>
                  <a:pt x="9105925" y="6133710"/>
                  <a:pt x="9105722" y="6129925"/>
                  <a:pt x="9103233" y="6126814"/>
                </a:cubicBezTo>
                <a:cubicBezTo>
                  <a:pt x="9103043" y="6126572"/>
                  <a:pt x="9102852" y="6126344"/>
                  <a:pt x="9102661" y="6126115"/>
                </a:cubicBezTo>
                <a:lnTo>
                  <a:pt x="9102090" y="6125404"/>
                </a:lnTo>
                <a:cubicBezTo>
                  <a:pt x="9099512" y="6122267"/>
                  <a:pt x="9097061" y="6119295"/>
                  <a:pt x="9098280" y="6115638"/>
                </a:cubicBezTo>
                <a:cubicBezTo>
                  <a:pt x="9097645" y="6109669"/>
                  <a:pt x="9098534" y="6106113"/>
                  <a:pt x="9103995" y="6103827"/>
                </a:cubicBezTo>
                <a:cubicBezTo>
                  <a:pt x="9114028" y="6099635"/>
                  <a:pt x="9114663" y="6088714"/>
                  <a:pt x="9105011" y="6082617"/>
                </a:cubicBezTo>
                <a:cubicBezTo>
                  <a:pt x="9099232" y="6078947"/>
                  <a:pt x="9093187" y="6075709"/>
                  <a:pt x="9087129" y="6072470"/>
                </a:cubicBezTo>
                <a:cubicBezTo>
                  <a:pt x="9082951" y="6070235"/>
                  <a:pt x="9078760" y="6067987"/>
                  <a:pt x="9074658" y="6065599"/>
                </a:cubicBezTo>
                <a:cubicBezTo>
                  <a:pt x="9065133" y="6060139"/>
                  <a:pt x="9055608" y="6054423"/>
                  <a:pt x="9064625" y="6040961"/>
                </a:cubicBezTo>
                <a:cubicBezTo>
                  <a:pt x="9065641" y="6039438"/>
                  <a:pt x="9065755" y="6037304"/>
                  <a:pt x="9065870" y="6035170"/>
                </a:cubicBezTo>
                <a:cubicBezTo>
                  <a:pt x="9065920" y="6034116"/>
                  <a:pt x="9065984" y="6033050"/>
                  <a:pt x="9066149" y="6032072"/>
                </a:cubicBezTo>
                <a:cubicBezTo>
                  <a:pt x="9067292" y="6024706"/>
                  <a:pt x="9069737" y="6020102"/>
                  <a:pt x="9073579" y="6018149"/>
                </a:cubicBezTo>
                <a:close/>
                <a:moveTo>
                  <a:pt x="3900934" y="6009148"/>
                </a:moveTo>
                <a:cubicBezTo>
                  <a:pt x="3589924" y="6121086"/>
                  <a:pt x="3279548" y="6232707"/>
                  <a:pt x="2969237" y="6344492"/>
                </a:cubicBezTo>
                <a:cubicBezTo>
                  <a:pt x="2968233" y="6344873"/>
                  <a:pt x="2967230" y="6346041"/>
                  <a:pt x="2966760" y="6347045"/>
                </a:cubicBezTo>
                <a:cubicBezTo>
                  <a:pt x="2966443" y="6347819"/>
                  <a:pt x="2967065" y="6348899"/>
                  <a:pt x="2967535" y="6351223"/>
                </a:cubicBezTo>
                <a:cubicBezTo>
                  <a:pt x="2978241" y="6349483"/>
                  <a:pt x="2988483" y="6345670"/>
                  <a:pt x="2998823" y="6341992"/>
                </a:cubicBezTo>
                <a:lnTo>
                  <a:pt x="3030609" y="6333592"/>
                </a:lnTo>
                <a:lnTo>
                  <a:pt x="3027944" y="6342168"/>
                </a:lnTo>
                <a:cubicBezTo>
                  <a:pt x="3026238" y="6343930"/>
                  <a:pt x="3023986" y="6344918"/>
                  <a:pt x="3022005" y="6346118"/>
                </a:cubicBezTo>
                <a:cubicBezTo>
                  <a:pt x="3013547" y="6351299"/>
                  <a:pt x="3004859" y="6355947"/>
                  <a:pt x="2996554" y="6361370"/>
                </a:cubicBezTo>
                <a:cubicBezTo>
                  <a:pt x="2992287" y="6364151"/>
                  <a:pt x="2988172" y="6369727"/>
                  <a:pt x="2990496" y="6373829"/>
                </a:cubicBezTo>
                <a:cubicBezTo>
                  <a:pt x="3000199" y="6390478"/>
                  <a:pt x="3001444" y="6411916"/>
                  <a:pt x="3019529" y="6423918"/>
                </a:cubicBezTo>
                <a:cubicBezTo>
                  <a:pt x="3041246" y="6438307"/>
                  <a:pt x="3062975" y="6452709"/>
                  <a:pt x="3083854" y="6468190"/>
                </a:cubicBezTo>
                <a:cubicBezTo>
                  <a:pt x="3100300" y="6480344"/>
                  <a:pt x="3115350" y="6479112"/>
                  <a:pt x="3131962" y="6469041"/>
                </a:cubicBezTo>
                <a:cubicBezTo>
                  <a:pt x="3155241" y="6454880"/>
                  <a:pt x="3179142" y="6441634"/>
                  <a:pt x="3202650" y="6427779"/>
                </a:cubicBezTo>
                <a:cubicBezTo>
                  <a:pt x="3288159" y="6377461"/>
                  <a:pt x="3373440" y="6326839"/>
                  <a:pt x="3459025" y="6276598"/>
                </a:cubicBezTo>
                <a:cubicBezTo>
                  <a:pt x="3603348" y="6191838"/>
                  <a:pt x="3747836" y="6107307"/>
                  <a:pt x="3892158" y="6022458"/>
                </a:cubicBezTo>
                <a:cubicBezTo>
                  <a:pt x="3896197" y="6020058"/>
                  <a:pt x="3904503" y="6019283"/>
                  <a:pt x="3900934" y="6009148"/>
                </a:cubicBezTo>
                <a:close/>
                <a:moveTo>
                  <a:pt x="97337" y="6008430"/>
                </a:moveTo>
                <a:cubicBezTo>
                  <a:pt x="101656" y="6008417"/>
                  <a:pt x="106075" y="6010062"/>
                  <a:pt x="110186" y="6013428"/>
                </a:cubicBezTo>
                <a:cubicBezTo>
                  <a:pt x="116652" y="6018698"/>
                  <a:pt x="119777" y="6026496"/>
                  <a:pt x="117175" y="6033849"/>
                </a:cubicBezTo>
                <a:cubicBezTo>
                  <a:pt x="108189" y="6059097"/>
                  <a:pt x="90112" y="6077042"/>
                  <a:pt x="71741" y="6089971"/>
                </a:cubicBezTo>
                <a:cubicBezTo>
                  <a:pt x="59550" y="6093349"/>
                  <a:pt x="52454" y="6090847"/>
                  <a:pt x="47126" y="6084801"/>
                </a:cubicBezTo>
                <a:lnTo>
                  <a:pt x="47089" y="6084713"/>
                </a:lnTo>
                <a:cubicBezTo>
                  <a:pt x="42925" y="6079950"/>
                  <a:pt x="41410" y="6073270"/>
                  <a:pt x="44156" y="6067530"/>
                </a:cubicBezTo>
                <a:cubicBezTo>
                  <a:pt x="54202" y="6046854"/>
                  <a:pt x="67808" y="6028465"/>
                  <a:pt x="85077" y="6013377"/>
                </a:cubicBezTo>
                <a:cubicBezTo>
                  <a:pt x="88795" y="6010113"/>
                  <a:pt x="93017" y="6008443"/>
                  <a:pt x="97337" y="6008430"/>
                </a:cubicBezTo>
                <a:close/>
                <a:moveTo>
                  <a:pt x="3998000" y="6004043"/>
                </a:moveTo>
                <a:cubicBezTo>
                  <a:pt x="3992336" y="6006443"/>
                  <a:pt x="3986824" y="6009301"/>
                  <a:pt x="3981706" y="6012704"/>
                </a:cubicBezTo>
                <a:cubicBezTo>
                  <a:pt x="3958122" y="6028732"/>
                  <a:pt x="3934919" y="6045217"/>
                  <a:pt x="3911246" y="6061092"/>
                </a:cubicBezTo>
                <a:cubicBezTo>
                  <a:pt x="3769489" y="6156608"/>
                  <a:pt x="3627643" y="6251909"/>
                  <a:pt x="3485873" y="6347426"/>
                </a:cubicBezTo>
                <a:cubicBezTo>
                  <a:pt x="3407806" y="6399991"/>
                  <a:pt x="3329828" y="6452709"/>
                  <a:pt x="3251926" y="6505578"/>
                </a:cubicBezTo>
                <a:cubicBezTo>
                  <a:pt x="3233448" y="6518127"/>
                  <a:pt x="3215299" y="6530978"/>
                  <a:pt x="3197367" y="6544288"/>
                </a:cubicBezTo>
                <a:cubicBezTo>
                  <a:pt x="3186978" y="6552023"/>
                  <a:pt x="3186737" y="6559147"/>
                  <a:pt x="3195195" y="6569371"/>
                </a:cubicBezTo>
                <a:cubicBezTo>
                  <a:pt x="3198382" y="6573156"/>
                  <a:pt x="3201875" y="6576724"/>
                  <a:pt x="3205368" y="6580204"/>
                </a:cubicBezTo>
                <a:cubicBezTo>
                  <a:pt x="3252624" y="6627499"/>
                  <a:pt x="3299881" y="6674806"/>
                  <a:pt x="3347290" y="6721949"/>
                </a:cubicBezTo>
                <a:cubicBezTo>
                  <a:pt x="3351481" y="6726127"/>
                  <a:pt x="3355050" y="6731703"/>
                  <a:pt x="3362416" y="6731703"/>
                </a:cubicBezTo>
                <a:cubicBezTo>
                  <a:pt x="3368157" y="6720628"/>
                  <a:pt x="3350465" y="6716678"/>
                  <a:pt x="3354580" y="6706150"/>
                </a:cubicBezTo>
                <a:lnTo>
                  <a:pt x="3354656" y="6706150"/>
                </a:lnTo>
                <a:cubicBezTo>
                  <a:pt x="3361946" y="6703445"/>
                  <a:pt x="3365604" y="6709719"/>
                  <a:pt x="3370493" y="6712729"/>
                </a:cubicBezTo>
                <a:cubicBezTo>
                  <a:pt x="3381974" y="6720006"/>
                  <a:pt x="3392833" y="6728451"/>
                  <a:pt x="3404707" y="6735030"/>
                </a:cubicBezTo>
                <a:cubicBezTo>
                  <a:pt x="3431326" y="6749812"/>
                  <a:pt x="3442578" y="6749267"/>
                  <a:pt x="3465159" y="6729531"/>
                </a:cubicBezTo>
                <a:cubicBezTo>
                  <a:pt x="3485644" y="6711649"/>
                  <a:pt x="3505659" y="6692917"/>
                  <a:pt x="3523820" y="6672711"/>
                </a:cubicBezTo>
                <a:cubicBezTo>
                  <a:pt x="3551049" y="6642370"/>
                  <a:pt x="3586279" y="6619993"/>
                  <a:pt x="3609786" y="6586084"/>
                </a:cubicBezTo>
                <a:cubicBezTo>
                  <a:pt x="3633764" y="6551490"/>
                  <a:pt x="3657666" y="6516882"/>
                  <a:pt x="3681491" y="6482198"/>
                </a:cubicBezTo>
                <a:cubicBezTo>
                  <a:pt x="3785085" y="6331170"/>
                  <a:pt x="3888666" y="6180141"/>
                  <a:pt x="3992260" y="6029037"/>
                </a:cubicBezTo>
                <a:cubicBezTo>
                  <a:pt x="3996451" y="6022928"/>
                  <a:pt x="4000324" y="6016654"/>
                  <a:pt x="4004210" y="6010304"/>
                </a:cubicBezTo>
                <a:cubicBezTo>
                  <a:pt x="4004757" y="6009453"/>
                  <a:pt x="4004681" y="6007218"/>
                  <a:pt x="4004058" y="6006748"/>
                </a:cubicBezTo>
                <a:cubicBezTo>
                  <a:pt x="4002268" y="6005427"/>
                  <a:pt x="3999474" y="6003421"/>
                  <a:pt x="3998000" y="6004043"/>
                </a:cubicBezTo>
                <a:close/>
                <a:moveTo>
                  <a:pt x="10096618" y="5956680"/>
                </a:moveTo>
                <a:cubicBezTo>
                  <a:pt x="10107873" y="5958347"/>
                  <a:pt x="10118573" y="5962856"/>
                  <a:pt x="10127717" y="5973016"/>
                </a:cubicBezTo>
                <a:cubicBezTo>
                  <a:pt x="10128453" y="5973829"/>
                  <a:pt x="10129203" y="5974603"/>
                  <a:pt x="10129951" y="5975353"/>
                </a:cubicBezTo>
                <a:cubicBezTo>
                  <a:pt x="10133876" y="5979341"/>
                  <a:pt x="10137407" y="5982935"/>
                  <a:pt x="10134194" y="5989653"/>
                </a:cubicBezTo>
                <a:cubicBezTo>
                  <a:pt x="10133317" y="5991545"/>
                  <a:pt x="10132758" y="5993666"/>
                  <a:pt x="10132199" y="5995787"/>
                </a:cubicBezTo>
                <a:cubicBezTo>
                  <a:pt x="10130498" y="6002226"/>
                  <a:pt x="10128834" y="6008550"/>
                  <a:pt x="10118319" y="6007687"/>
                </a:cubicBezTo>
                <a:cubicBezTo>
                  <a:pt x="10111080" y="6007064"/>
                  <a:pt x="10104386" y="6010036"/>
                  <a:pt x="10097922" y="6012907"/>
                </a:cubicBezTo>
                <a:cubicBezTo>
                  <a:pt x="10095217" y="6014113"/>
                  <a:pt x="10092537" y="6015294"/>
                  <a:pt x="10089871" y="6016196"/>
                </a:cubicBezTo>
                <a:cubicBezTo>
                  <a:pt x="10082619" y="6018685"/>
                  <a:pt x="10075685" y="6017784"/>
                  <a:pt x="10068814" y="6016894"/>
                </a:cubicBezTo>
                <a:cubicBezTo>
                  <a:pt x="10061969" y="6016005"/>
                  <a:pt x="10055187" y="6015129"/>
                  <a:pt x="10048214" y="6017593"/>
                </a:cubicBezTo>
                <a:cubicBezTo>
                  <a:pt x="10044570" y="6018926"/>
                  <a:pt x="10040848" y="6016818"/>
                  <a:pt x="10036759" y="6014494"/>
                </a:cubicBezTo>
                <a:cubicBezTo>
                  <a:pt x="10033038" y="6012386"/>
                  <a:pt x="10029012" y="6010100"/>
                  <a:pt x="10024466" y="6010100"/>
                </a:cubicBezTo>
                <a:cubicBezTo>
                  <a:pt x="10017823" y="6010163"/>
                  <a:pt x="10011728" y="6012170"/>
                  <a:pt x="10005606" y="6014177"/>
                </a:cubicBezTo>
                <a:cubicBezTo>
                  <a:pt x="9998405" y="6016551"/>
                  <a:pt x="9991178" y="6018926"/>
                  <a:pt x="9983063" y="6018101"/>
                </a:cubicBezTo>
                <a:cubicBezTo>
                  <a:pt x="9974593" y="6017263"/>
                  <a:pt x="9966096" y="6018152"/>
                  <a:pt x="9957562" y="6019053"/>
                </a:cubicBezTo>
                <a:cubicBezTo>
                  <a:pt x="9946767" y="6020184"/>
                  <a:pt x="9935896" y="6021327"/>
                  <a:pt x="9924897" y="6018990"/>
                </a:cubicBezTo>
                <a:cubicBezTo>
                  <a:pt x="9916008" y="6017085"/>
                  <a:pt x="9906863" y="6019498"/>
                  <a:pt x="9900133" y="6027499"/>
                </a:cubicBezTo>
                <a:cubicBezTo>
                  <a:pt x="9895560" y="6032833"/>
                  <a:pt x="9888575" y="6036135"/>
                  <a:pt x="9882353" y="6032198"/>
                </a:cubicBezTo>
                <a:cubicBezTo>
                  <a:pt x="9872193" y="6025721"/>
                  <a:pt x="9864699" y="6027118"/>
                  <a:pt x="9857207" y="6035754"/>
                </a:cubicBezTo>
                <a:cubicBezTo>
                  <a:pt x="9853778" y="6039818"/>
                  <a:pt x="9848571" y="6040834"/>
                  <a:pt x="9843363" y="6040834"/>
                </a:cubicBezTo>
                <a:cubicBezTo>
                  <a:pt x="9840760" y="6040872"/>
                  <a:pt x="9838068" y="6040491"/>
                  <a:pt x="9835388" y="6040110"/>
                </a:cubicBezTo>
                <a:cubicBezTo>
                  <a:pt x="9827641" y="6039018"/>
                  <a:pt x="9819945" y="6037938"/>
                  <a:pt x="9814281" y="6046803"/>
                </a:cubicBezTo>
                <a:cubicBezTo>
                  <a:pt x="9804019" y="6043450"/>
                  <a:pt x="9795116" y="6047832"/>
                  <a:pt x="9786213" y="6052226"/>
                </a:cubicBezTo>
                <a:cubicBezTo>
                  <a:pt x="9776955" y="6056798"/>
                  <a:pt x="9767697" y="6061370"/>
                  <a:pt x="9756876" y="6057217"/>
                </a:cubicBezTo>
                <a:cubicBezTo>
                  <a:pt x="9755987" y="6056963"/>
                  <a:pt x="9754463" y="6057090"/>
                  <a:pt x="9753956" y="6057598"/>
                </a:cubicBezTo>
                <a:cubicBezTo>
                  <a:pt x="9741256" y="6070044"/>
                  <a:pt x="9728848" y="6065269"/>
                  <a:pt x="9716491" y="6060519"/>
                </a:cubicBezTo>
                <a:cubicBezTo>
                  <a:pt x="9710433" y="6058182"/>
                  <a:pt x="9704387" y="6055858"/>
                  <a:pt x="9698330" y="6055566"/>
                </a:cubicBezTo>
                <a:cubicBezTo>
                  <a:pt x="9691471" y="6055198"/>
                  <a:pt x="9692018" y="6049610"/>
                  <a:pt x="9692551" y="6044111"/>
                </a:cubicBezTo>
                <a:cubicBezTo>
                  <a:pt x="9692919" y="6040250"/>
                  <a:pt x="9693300" y="6036427"/>
                  <a:pt x="9691091" y="6034484"/>
                </a:cubicBezTo>
                <a:cubicBezTo>
                  <a:pt x="9690201" y="6023435"/>
                  <a:pt x="9693122" y="6016958"/>
                  <a:pt x="9701885" y="6014418"/>
                </a:cubicBezTo>
                <a:cubicBezTo>
                  <a:pt x="9703384" y="6013986"/>
                  <a:pt x="9704883" y="6013529"/>
                  <a:pt x="9706394" y="6013072"/>
                </a:cubicBezTo>
                <a:cubicBezTo>
                  <a:pt x="9713570" y="6010887"/>
                  <a:pt x="9720859" y="6008678"/>
                  <a:pt x="9728301" y="6007941"/>
                </a:cubicBezTo>
                <a:cubicBezTo>
                  <a:pt x="9759531" y="6004664"/>
                  <a:pt x="9789046" y="5994835"/>
                  <a:pt x="9818548" y="5985005"/>
                </a:cubicBezTo>
                <a:lnTo>
                  <a:pt x="9818573" y="5984992"/>
                </a:lnTo>
                <a:cubicBezTo>
                  <a:pt x="9822180" y="5983798"/>
                  <a:pt x="9825787" y="5982592"/>
                  <a:pt x="9829394" y="5981398"/>
                </a:cubicBezTo>
                <a:cubicBezTo>
                  <a:pt x="9836048" y="5979264"/>
                  <a:pt x="9842487" y="5979366"/>
                  <a:pt x="9848875" y="5979455"/>
                </a:cubicBezTo>
                <a:cubicBezTo>
                  <a:pt x="9852381" y="5979506"/>
                  <a:pt x="9855873" y="5979556"/>
                  <a:pt x="9859366" y="5979239"/>
                </a:cubicBezTo>
                <a:cubicBezTo>
                  <a:pt x="9867100" y="5978579"/>
                  <a:pt x="9874313" y="5976000"/>
                  <a:pt x="9881501" y="5973422"/>
                </a:cubicBezTo>
                <a:cubicBezTo>
                  <a:pt x="9888144" y="5971035"/>
                  <a:pt x="9894773" y="5968660"/>
                  <a:pt x="9901784" y="5967809"/>
                </a:cubicBezTo>
                <a:cubicBezTo>
                  <a:pt x="9912845" y="5966450"/>
                  <a:pt x="9924059" y="5965955"/>
                  <a:pt x="9935235" y="5965447"/>
                </a:cubicBezTo>
                <a:cubicBezTo>
                  <a:pt x="9946018" y="5964964"/>
                  <a:pt x="9956774" y="5964494"/>
                  <a:pt x="9967316" y="5963237"/>
                </a:cubicBezTo>
                <a:cubicBezTo>
                  <a:pt x="9983775" y="5961319"/>
                  <a:pt x="10000259" y="5960710"/>
                  <a:pt x="10016731" y="5960100"/>
                </a:cubicBezTo>
                <a:cubicBezTo>
                  <a:pt x="10031908" y="5959541"/>
                  <a:pt x="10047084" y="5958982"/>
                  <a:pt x="10062184" y="5957395"/>
                </a:cubicBezTo>
                <a:cubicBezTo>
                  <a:pt x="10073551" y="5956188"/>
                  <a:pt x="10085362" y="5955013"/>
                  <a:pt x="10096618" y="5956680"/>
                </a:cubicBezTo>
                <a:close/>
                <a:moveTo>
                  <a:pt x="4070936" y="5918191"/>
                </a:moveTo>
                <a:lnTo>
                  <a:pt x="4071025" y="5918343"/>
                </a:lnTo>
                <a:cubicBezTo>
                  <a:pt x="4084056" y="5917962"/>
                  <a:pt x="4092120" y="5927627"/>
                  <a:pt x="4088551" y="5935844"/>
                </a:cubicBezTo>
                <a:cubicBezTo>
                  <a:pt x="4084132" y="5945902"/>
                  <a:pt x="4078696" y="5955732"/>
                  <a:pt x="4072499" y="5964863"/>
                </a:cubicBezTo>
                <a:cubicBezTo>
                  <a:pt x="4030055" y="6027411"/>
                  <a:pt x="3987446" y="6089806"/>
                  <a:pt x="3944622" y="6152049"/>
                </a:cubicBezTo>
                <a:cubicBezTo>
                  <a:pt x="3903880" y="6211269"/>
                  <a:pt x="3862682" y="6270096"/>
                  <a:pt x="3822016" y="6329316"/>
                </a:cubicBezTo>
                <a:cubicBezTo>
                  <a:pt x="3741473" y="6446752"/>
                  <a:pt x="3661158" y="6564494"/>
                  <a:pt x="3580615" y="6681918"/>
                </a:cubicBezTo>
                <a:cubicBezTo>
                  <a:pt x="3545626" y="6733010"/>
                  <a:pt x="3510625" y="6784103"/>
                  <a:pt x="3474697" y="6834572"/>
                </a:cubicBezTo>
                <a:cubicBezTo>
                  <a:pt x="3453043" y="6864925"/>
                  <a:pt x="3447074" y="6865154"/>
                  <a:pt x="3420379" y="6838839"/>
                </a:cubicBezTo>
                <a:cubicBezTo>
                  <a:pt x="3371027" y="6790071"/>
                  <a:pt x="3322144" y="6740757"/>
                  <a:pt x="3273033" y="6691761"/>
                </a:cubicBezTo>
                <a:cubicBezTo>
                  <a:pt x="3266899" y="6685640"/>
                  <a:pt x="3260841" y="6679366"/>
                  <a:pt x="3254555" y="6673409"/>
                </a:cubicBezTo>
                <a:cubicBezTo>
                  <a:pt x="3241372" y="6660811"/>
                  <a:pt x="3226805" y="6659858"/>
                  <a:pt x="3210880" y="6670539"/>
                </a:cubicBezTo>
                <a:cubicBezTo>
                  <a:pt x="3189302" y="6685093"/>
                  <a:pt x="3167725" y="6699724"/>
                  <a:pt x="3146160" y="6714201"/>
                </a:cubicBezTo>
                <a:cubicBezTo>
                  <a:pt x="3139950" y="6718380"/>
                  <a:pt x="3133905" y="6722723"/>
                  <a:pt x="3127376" y="6726203"/>
                </a:cubicBezTo>
                <a:cubicBezTo>
                  <a:pt x="3110702" y="6735182"/>
                  <a:pt x="3098599" y="6728908"/>
                  <a:pt x="3095881" y="6709554"/>
                </a:cubicBezTo>
                <a:cubicBezTo>
                  <a:pt x="3094483" y="6699800"/>
                  <a:pt x="3094560" y="6689818"/>
                  <a:pt x="3094408" y="6679912"/>
                </a:cubicBezTo>
                <a:cubicBezTo>
                  <a:pt x="3093938" y="6637798"/>
                  <a:pt x="3093786" y="6595761"/>
                  <a:pt x="3093316" y="6553648"/>
                </a:cubicBezTo>
                <a:cubicBezTo>
                  <a:pt x="3092770" y="6509757"/>
                  <a:pt x="3092693" y="6509757"/>
                  <a:pt x="3055686" y="6484598"/>
                </a:cubicBezTo>
                <a:cubicBezTo>
                  <a:pt x="3008581" y="6452480"/>
                  <a:pt x="2961477" y="6420349"/>
                  <a:pt x="2914538" y="6387913"/>
                </a:cubicBezTo>
                <a:cubicBezTo>
                  <a:pt x="2905381" y="6381652"/>
                  <a:pt x="2896453" y="6374832"/>
                  <a:pt x="2888389" y="6367250"/>
                </a:cubicBezTo>
                <a:cubicBezTo>
                  <a:pt x="2879853" y="6359199"/>
                  <a:pt x="2881556" y="6347667"/>
                  <a:pt x="2891564" y="6342397"/>
                </a:cubicBezTo>
                <a:cubicBezTo>
                  <a:pt x="2899247" y="6338370"/>
                  <a:pt x="2907400" y="6335361"/>
                  <a:pt x="2915541" y="6332414"/>
                </a:cubicBezTo>
                <a:cubicBezTo>
                  <a:pt x="3036902" y="6288752"/>
                  <a:pt x="3158340" y="6245254"/>
                  <a:pt x="3279701" y="6201515"/>
                </a:cubicBezTo>
                <a:cubicBezTo>
                  <a:pt x="3445372" y="6141825"/>
                  <a:pt x="3610955" y="6081907"/>
                  <a:pt x="3776703" y="6022229"/>
                </a:cubicBezTo>
                <a:cubicBezTo>
                  <a:pt x="3868879" y="5989019"/>
                  <a:pt x="3961221" y="5956278"/>
                  <a:pt x="4053486" y="5923372"/>
                </a:cubicBezTo>
                <a:cubicBezTo>
                  <a:pt x="4060395" y="5920896"/>
                  <a:pt x="4067609" y="5919194"/>
                  <a:pt x="4070936" y="5918191"/>
                </a:cubicBezTo>
                <a:close/>
                <a:moveTo>
                  <a:pt x="200771" y="5873780"/>
                </a:moveTo>
                <a:cubicBezTo>
                  <a:pt x="204489" y="5874306"/>
                  <a:pt x="208259" y="5876090"/>
                  <a:pt x="211574" y="5878796"/>
                </a:cubicBezTo>
                <a:cubicBezTo>
                  <a:pt x="218329" y="5884257"/>
                  <a:pt x="220646" y="5891864"/>
                  <a:pt x="217991" y="5899344"/>
                </a:cubicBezTo>
                <a:cubicBezTo>
                  <a:pt x="210149" y="5921302"/>
                  <a:pt x="196869" y="5939971"/>
                  <a:pt x="178991" y="5955097"/>
                </a:cubicBezTo>
                <a:cubicBezTo>
                  <a:pt x="175723" y="5957815"/>
                  <a:pt x="170773" y="5959237"/>
                  <a:pt x="166404" y="5959796"/>
                </a:cubicBezTo>
                <a:cubicBezTo>
                  <a:pt x="157842" y="5960825"/>
                  <a:pt x="151977" y="5956253"/>
                  <a:pt x="148444" y="5948722"/>
                </a:cubicBezTo>
                <a:lnTo>
                  <a:pt x="148532" y="5948684"/>
                </a:lnTo>
                <a:cubicBezTo>
                  <a:pt x="148379" y="5947655"/>
                  <a:pt x="148106" y="5946601"/>
                  <a:pt x="147835" y="5945572"/>
                </a:cubicBezTo>
                <a:cubicBezTo>
                  <a:pt x="147281" y="5943439"/>
                  <a:pt x="146742" y="5941356"/>
                  <a:pt x="147275" y="5939590"/>
                </a:cubicBezTo>
                <a:cubicBezTo>
                  <a:pt x="155148" y="5914178"/>
                  <a:pt x="169037" y="5892435"/>
                  <a:pt x="190275" y="5876319"/>
                </a:cubicBezTo>
                <a:cubicBezTo>
                  <a:pt x="193385" y="5873988"/>
                  <a:pt x="197052" y="5873255"/>
                  <a:pt x="200771" y="5873780"/>
                </a:cubicBezTo>
                <a:close/>
                <a:moveTo>
                  <a:pt x="9893769" y="5817696"/>
                </a:moveTo>
                <a:cubicBezTo>
                  <a:pt x="9888664" y="5816794"/>
                  <a:pt x="9884346" y="5818089"/>
                  <a:pt x="9880180" y="5819334"/>
                </a:cubicBezTo>
                <a:cubicBezTo>
                  <a:pt x="9875545" y="5820718"/>
                  <a:pt x="9871100" y="5822039"/>
                  <a:pt x="9865956" y="5820235"/>
                </a:cubicBezTo>
                <a:lnTo>
                  <a:pt x="9865956" y="5820362"/>
                </a:lnTo>
                <a:cubicBezTo>
                  <a:pt x="9853003" y="5815917"/>
                  <a:pt x="9849573" y="5825442"/>
                  <a:pt x="9847541" y="5836237"/>
                </a:cubicBezTo>
                <a:cubicBezTo>
                  <a:pt x="9849751" y="5842270"/>
                  <a:pt x="9850970" y="5848582"/>
                  <a:pt x="9852202" y="5854919"/>
                </a:cubicBezTo>
                <a:cubicBezTo>
                  <a:pt x="9853879" y="5863530"/>
                  <a:pt x="9855568" y="5872191"/>
                  <a:pt x="9859733" y="5880306"/>
                </a:cubicBezTo>
                <a:cubicBezTo>
                  <a:pt x="9860381" y="5881602"/>
                  <a:pt x="9860990" y="5882923"/>
                  <a:pt x="9861601" y="5884218"/>
                </a:cubicBezTo>
                <a:cubicBezTo>
                  <a:pt x="9866109" y="5893946"/>
                  <a:pt x="9870122" y="5902608"/>
                  <a:pt x="9883228" y="5888942"/>
                </a:cubicBezTo>
                <a:cubicBezTo>
                  <a:pt x="9885768" y="5886275"/>
                  <a:pt x="9889578" y="5886022"/>
                  <a:pt x="9893261" y="5886275"/>
                </a:cubicBezTo>
                <a:cubicBezTo>
                  <a:pt x="9905707" y="5887165"/>
                  <a:pt x="9915486" y="5880941"/>
                  <a:pt x="9919804" y="5870528"/>
                </a:cubicBezTo>
                <a:cubicBezTo>
                  <a:pt x="9923030" y="5862615"/>
                  <a:pt x="9924224" y="5853878"/>
                  <a:pt x="9925418" y="5845178"/>
                </a:cubicBezTo>
                <a:cubicBezTo>
                  <a:pt x="9925773" y="5842562"/>
                  <a:pt x="9926129" y="5839959"/>
                  <a:pt x="9926535" y="5837380"/>
                </a:cubicBezTo>
                <a:cubicBezTo>
                  <a:pt x="9926790" y="5835984"/>
                  <a:pt x="9924630" y="5833443"/>
                  <a:pt x="9922979" y="5832809"/>
                </a:cubicBezTo>
                <a:cubicBezTo>
                  <a:pt x="9918789" y="5831246"/>
                  <a:pt x="9915270" y="5828782"/>
                  <a:pt x="9911677" y="5826281"/>
                </a:cubicBezTo>
                <a:cubicBezTo>
                  <a:pt x="9906571" y="5822712"/>
                  <a:pt x="9901313" y="5819042"/>
                  <a:pt x="9893769" y="5817696"/>
                </a:cubicBezTo>
                <a:close/>
                <a:moveTo>
                  <a:pt x="283997" y="5734834"/>
                </a:moveTo>
                <a:cubicBezTo>
                  <a:pt x="287717" y="5734666"/>
                  <a:pt x="291558" y="5735742"/>
                  <a:pt x="295065" y="5737901"/>
                </a:cubicBezTo>
                <a:cubicBezTo>
                  <a:pt x="302075" y="5742207"/>
                  <a:pt x="305965" y="5749585"/>
                  <a:pt x="303890" y="5757446"/>
                </a:cubicBezTo>
                <a:cubicBezTo>
                  <a:pt x="297633" y="5781462"/>
                  <a:pt x="286160" y="5802735"/>
                  <a:pt x="267060" y="5819207"/>
                </a:cubicBezTo>
                <a:cubicBezTo>
                  <a:pt x="266292" y="5819880"/>
                  <a:pt x="265353" y="5820235"/>
                  <a:pt x="264401" y="5820616"/>
                </a:cubicBezTo>
                <a:lnTo>
                  <a:pt x="264388" y="5820616"/>
                </a:lnTo>
                <a:cubicBezTo>
                  <a:pt x="263914" y="5820807"/>
                  <a:pt x="263438" y="5820985"/>
                  <a:pt x="262977" y="5821213"/>
                </a:cubicBezTo>
                <a:cubicBezTo>
                  <a:pt x="256972" y="5822864"/>
                  <a:pt x="250939" y="5823690"/>
                  <a:pt x="245301" y="5820172"/>
                </a:cubicBezTo>
                <a:lnTo>
                  <a:pt x="245248" y="5820299"/>
                </a:lnTo>
                <a:cubicBezTo>
                  <a:pt x="238164" y="5815803"/>
                  <a:pt x="234316" y="5809034"/>
                  <a:pt x="236280" y="5800906"/>
                </a:cubicBezTo>
                <a:cubicBezTo>
                  <a:pt x="242173" y="5776522"/>
                  <a:pt x="255398" y="5756202"/>
                  <a:pt x="273667" y="5739235"/>
                </a:cubicBezTo>
                <a:cubicBezTo>
                  <a:pt x="276682" y="5736415"/>
                  <a:pt x="280278" y="5735002"/>
                  <a:pt x="283997" y="5734834"/>
                </a:cubicBezTo>
                <a:close/>
                <a:moveTo>
                  <a:pt x="322487" y="5673665"/>
                </a:moveTo>
                <a:lnTo>
                  <a:pt x="322495" y="5673666"/>
                </a:lnTo>
                <a:lnTo>
                  <a:pt x="322560" y="5673843"/>
                </a:lnTo>
                <a:close/>
                <a:moveTo>
                  <a:pt x="9790929" y="5638816"/>
                </a:moveTo>
                <a:cubicBezTo>
                  <a:pt x="9803353" y="5638149"/>
                  <a:pt x="9810901" y="5648626"/>
                  <a:pt x="9812235" y="5666819"/>
                </a:cubicBezTo>
                <a:cubicBezTo>
                  <a:pt x="9814394" y="5697172"/>
                  <a:pt x="9817696" y="5727653"/>
                  <a:pt x="9827729" y="5756735"/>
                </a:cubicBezTo>
                <a:cubicBezTo>
                  <a:pt x="9831158" y="5766641"/>
                  <a:pt x="9836746" y="5767911"/>
                  <a:pt x="9848303" y="5767658"/>
                </a:cubicBezTo>
                <a:cubicBezTo>
                  <a:pt x="9857105" y="5767492"/>
                  <a:pt x="9865931" y="5766260"/>
                  <a:pt x="9874770" y="5765016"/>
                </a:cubicBezTo>
                <a:cubicBezTo>
                  <a:pt x="9892804" y="5762488"/>
                  <a:pt x="9910876" y="5759949"/>
                  <a:pt x="9928948" y="5766515"/>
                </a:cubicBezTo>
                <a:cubicBezTo>
                  <a:pt x="9950792" y="5774516"/>
                  <a:pt x="9966921" y="5786961"/>
                  <a:pt x="9973017" y="5811854"/>
                </a:cubicBezTo>
                <a:cubicBezTo>
                  <a:pt x="9974071" y="5816057"/>
                  <a:pt x="9975722" y="5820083"/>
                  <a:pt x="9977373" y="5824084"/>
                </a:cubicBezTo>
                <a:cubicBezTo>
                  <a:pt x="9981323" y="5833659"/>
                  <a:pt x="9985235" y="5843146"/>
                  <a:pt x="9980765" y="5854779"/>
                </a:cubicBezTo>
                <a:cubicBezTo>
                  <a:pt x="9980142" y="5856418"/>
                  <a:pt x="9979532" y="5858069"/>
                  <a:pt x="9978923" y="5859695"/>
                </a:cubicBezTo>
                <a:lnTo>
                  <a:pt x="9978910" y="5859720"/>
                </a:lnTo>
                <a:lnTo>
                  <a:pt x="9978910" y="5859733"/>
                </a:lnTo>
                <a:cubicBezTo>
                  <a:pt x="9972014" y="5878211"/>
                  <a:pt x="9965296" y="5896219"/>
                  <a:pt x="9949903" y="5910914"/>
                </a:cubicBezTo>
                <a:cubicBezTo>
                  <a:pt x="9933012" y="5926916"/>
                  <a:pt x="9915867" y="5941774"/>
                  <a:pt x="9893261" y="5946220"/>
                </a:cubicBezTo>
                <a:cubicBezTo>
                  <a:pt x="9875862" y="5949648"/>
                  <a:pt x="9858209" y="5952823"/>
                  <a:pt x="9840556" y="5954983"/>
                </a:cubicBezTo>
                <a:cubicBezTo>
                  <a:pt x="9826078" y="5956760"/>
                  <a:pt x="9812743" y="5939489"/>
                  <a:pt x="9813632" y="5919168"/>
                </a:cubicBezTo>
                <a:cubicBezTo>
                  <a:pt x="9812769" y="5916260"/>
                  <a:pt x="9812566" y="5912895"/>
                  <a:pt x="9812337" y="5909377"/>
                </a:cubicBezTo>
                <a:cubicBezTo>
                  <a:pt x="9811804" y="5900893"/>
                  <a:pt x="9811219" y="5891470"/>
                  <a:pt x="9801441" y="5885005"/>
                </a:cubicBezTo>
                <a:cubicBezTo>
                  <a:pt x="9801059" y="5884752"/>
                  <a:pt x="9800552" y="5883990"/>
                  <a:pt x="9800552" y="5883862"/>
                </a:cubicBezTo>
                <a:cubicBezTo>
                  <a:pt x="9806685" y="5874109"/>
                  <a:pt x="9803142" y="5865295"/>
                  <a:pt x="9799599" y="5856520"/>
                </a:cubicBezTo>
                <a:cubicBezTo>
                  <a:pt x="9797795" y="5852036"/>
                  <a:pt x="9795979" y="5847566"/>
                  <a:pt x="9795471" y="5842968"/>
                </a:cubicBezTo>
                <a:cubicBezTo>
                  <a:pt x="9795141" y="5840149"/>
                  <a:pt x="9794926" y="5837241"/>
                  <a:pt x="9794697" y="5834307"/>
                </a:cubicBezTo>
                <a:cubicBezTo>
                  <a:pt x="9793643" y="5820185"/>
                  <a:pt x="9792525" y="5805339"/>
                  <a:pt x="9778961" y="5795343"/>
                </a:cubicBezTo>
                <a:cubicBezTo>
                  <a:pt x="9777183" y="5794073"/>
                  <a:pt x="9774897" y="5790898"/>
                  <a:pt x="9775278" y="5789247"/>
                </a:cubicBezTo>
                <a:cubicBezTo>
                  <a:pt x="9777437" y="5781082"/>
                  <a:pt x="9775761" y="5773233"/>
                  <a:pt x="9774097" y="5765511"/>
                </a:cubicBezTo>
                <a:cubicBezTo>
                  <a:pt x="9773031" y="5760520"/>
                  <a:pt x="9771977" y="5755580"/>
                  <a:pt x="9771977" y="5750640"/>
                </a:cubicBezTo>
                <a:cubicBezTo>
                  <a:pt x="9771849" y="5733367"/>
                  <a:pt x="9770960" y="5717366"/>
                  <a:pt x="9760419" y="5703141"/>
                </a:cubicBezTo>
                <a:cubicBezTo>
                  <a:pt x="9759784" y="5702379"/>
                  <a:pt x="9758895" y="5700729"/>
                  <a:pt x="9759022" y="5700602"/>
                </a:cubicBezTo>
                <a:cubicBezTo>
                  <a:pt x="9765753" y="5694290"/>
                  <a:pt x="9763721" y="5687317"/>
                  <a:pt x="9761702" y="5680396"/>
                </a:cubicBezTo>
                <a:cubicBezTo>
                  <a:pt x="9760025" y="5674655"/>
                  <a:pt x="9758349" y="5668940"/>
                  <a:pt x="9761690" y="5663644"/>
                </a:cubicBezTo>
                <a:lnTo>
                  <a:pt x="9761435" y="5663644"/>
                </a:lnTo>
                <a:cubicBezTo>
                  <a:pt x="9764026" y="5659657"/>
                  <a:pt x="9762197" y="5656291"/>
                  <a:pt x="9760419" y="5653015"/>
                </a:cubicBezTo>
                <a:cubicBezTo>
                  <a:pt x="9758794" y="5650030"/>
                  <a:pt x="9757206" y="5647109"/>
                  <a:pt x="9759022" y="5643833"/>
                </a:cubicBezTo>
                <a:cubicBezTo>
                  <a:pt x="9761702" y="5638956"/>
                  <a:pt x="9764458" y="5640442"/>
                  <a:pt x="9767658" y="5642156"/>
                </a:cubicBezTo>
                <a:cubicBezTo>
                  <a:pt x="9770363" y="5643617"/>
                  <a:pt x="9773373" y="5645242"/>
                  <a:pt x="9776929" y="5643324"/>
                </a:cubicBezTo>
                <a:cubicBezTo>
                  <a:pt x="9782104" y="5640498"/>
                  <a:pt x="9786787" y="5639038"/>
                  <a:pt x="9790929" y="5638816"/>
                </a:cubicBezTo>
                <a:close/>
                <a:moveTo>
                  <a:pt x="355357" y="5585425"/>
                </a:moveTo>
                <a:cubicBezTo>
                  <a:pt x="363157" y="5582301"/>
                  <a:pt x="376854" y="5589375"/>
                  <a:pt x="376591" y="5597325"/>
                </a:cubicBezTo>
                <a:cubicBezTo>
                  <a:pt x="375767" y="5627145"/>
                  <a:pt x="364023" y="5652812"/>
                  <a:pt x="343731" y="5674478"/>
                </a:cubicBezTo>
                <a:cubicBezTo>
                  <a:pt x="343105" y="5675164"/>
                  <a:pt x="342115" y="5675519"/>
                  <a:pt x="341138" y="5675887"/>
                </a:cubicBezTo>
                <a:cubicBezTo>
                  <a:pt x="340652" y="5676065"/>
                  <a:pt x="340169" y="5676230"/>
                  <a:pt x="339737" y="5676446"/>
                </a:cubicBezTo>
                <a:lnTo>
                  <a:pt x="322495" y="5673666"/>
                </a:lnTo>
                <a:lnTo>
                  <a:pt x="315125" y="5653612"/>
                </a:lnTo>
                <a:cubicBezTo>
                  <a:pt x="320776" y="5631412"/>
                  <a:pt x="330592" y="5610940"/>
                  <a:pt x="343998" y="5592322"/>
                </a:cubicBezTo>
                <a:cubicBezTo>
                  <a:pt x="346297" y="5589159"/>
                  <a:pt x="350855" y="5587280"/>
                  <a:pt x="354844" y="5585641"/>
                </a:cubicBezTo>
                <a:close/>
                <a:moveTo>
                  <a:pt x="422196" y="5431260"/>
                </a:moveTo>
                <a:cubicBezTo>
                  <a:pt x="427408" y="5432930"/>
                  <a:pt x="431954" y="5436588"/>
                  <a:pt x="433574" y="5441509"/>
                </a:cubicBezTo>
                <a:cubicBezTo>
                  <a:pt x="440198" y="5461550"/>
                  <a:pt x="424168" y="5507917"/>
                  <a:pt x="406468" y="5519944"/>
                </a:cubicBezTo>
                <a:cubicBezTo>
                  <a:pt x="397732" y="5525863"/>
                  <a:pt x="382989" y="5521303"/>
                  <a:pt x="379572" y="5511537"/>
                </a:cubicBezTo>
                <a:cubicBezTo>
                  <a:pt x="373312" y="5493643"/>
                  <a:pt x="390264" y="5444709"/>
                  <a:pt x="406820" y="5432936"/>
                </a:cubicBezTo>
                <a:cubicBezTo>
                  <a:pt x="411105" y="5429907"/>
                  <a:pt x="416984" y="5429590"/>
                  <a:pt x="422196" y="5431260"/>
                </a:cubicBezTo>
                <a:close/>
                <a:moveTo>
                  <a:pt x="11580220" y="5269144"/>
                </a:moveTo>
                <a:cubicBezTo>
                  <a:pt x="11583075" y="5269728"/>
                  <a:pt x="11585879" y="5271640"/>
                  <a:pt x="11588292" y="5273285"/>
                </a:cubicBezTo>
                <a:lnTo>
                  <a:pt x="11588305" y="5273297"/>
                </a:lnTo>
                <a:cubicBezTo>
                  <a:pt x="11588648" y="5273526"/>
                  <a:pt x="11588978" y="5273754"/>
                  <a:pt x="11589296" y="5273970"/>
                </a:cubicBezTo>
                <a:cubicBezTo>
                  <a:pt x="11589715" y="5274237"/>
                  <a:pt x="11590121" y="5274504"/>
                  <a:pt x="11590502" y="5274745"/>
                </a:cubicBezTo>
                <a:lnTo>
                  <a:pt x="11590502" y="5274618"/>
                </a:lnTo>
                <a:cubicBezTo>
                  <a:pt x="11603329" y="5282492"/>
                  <a:pt x="11614251" y="5293160"/>
                  <a:pt x="11624157" y="5304590"/>
                </a:cubicBezTo>
                <a:cubicBezTo>
                  <a:pt x="11624983" y="5305581"/>
                  <a:pt x="11625656" y="5306686"/>
                  <a:pt x="11626189" y="5307587"/>
                </a:cubicBezTo>
                <a:cubicBezTo>
                  <a:pt x="11626354" y="5307854"/>
                  <a:pt x="11626507" y="5308095"/>
                  <a:pt x="11626646" y="5308311"/>
                </a:cubicBezTo>
                <a:cubicBezTo>
                  <a:pt x="11626748" y="5308489"/>
                  <a:pt x="11626850" y="5308641"/>
                  <a:pt x="11626951" y="5308781"/>
                </a:cubicBezTo>
                <a:cubicBezTo>
                  <a:pt x="11626443" y="5315131"/>
                  <a:pt x="11609934" y="5325037"/>
                  <a:pt x="11607012" y="5321354"/>
                </a:cubicBezTo>
                <a:cubicBezTo>
                  <a:pt x="11602122" y="5315360"/>
                  <a:pt x="11596141" y="5310661"/>
                  <a:pt x="11590160" y="5305987"/>
                </a:cubicBezTo>
                <a:cubicBezTo>
                  <a:pt x="11585143" y="5302050"/>
                  <a:pt x="11580126" y="5298113"/>
                  <a:pt x="11575770" y="5293414"/>
                </a:cubicBezTo>
                <a:cubicBezTo>
                  <a:pt x="11570182" y="5287445"/>
                  <a:pt x="11566753" y="5280079"/>
                  <a:pt x="11571834" y="5272967"/>
                </a:cubicBezTo>
                <a:cubicBezTo>
                  <a:pt x="11574456" y="5269303"/>
                  <a:pt x="11577364" y="5268560"/>
                  <a:pt x="11580220" y="5269144"/>
                </a:cubicBezTo>
                <a:close/>
                <a:moveTo>
                  <a:pt x="456612" y="5267227"/>
                </a:moveTo>
                <a:cubicBezTo>
                  <a:pt x="462937" y="5268370"/>
                  <a:pt x="467767" y="5271710"/>
                  <a:pt x="471036" y="5278085"/>
                </a:cubicBezTo>
                <a:cubicBezTo>
                  <a:pt x="479809" y="5297757"/>
                  <a:pt x="470141" y="5345357"/>
                  <a:pt x="454287" y="5358819"/>
                </a:cubicBezTo>
                <a:cubicBezTo>
                  <a:pt x="444843" y="5366807"/>
                  <a:pt x="426246" y="5361016"/>
                  <a:pt x="425130" y="5348722"/>
                </a:cubicBezTo>
                <a:cubicBezTo>
                  <a:pt x="422716" y="5322446"/>
                  <a:pt x="427594" y="5297122"/>
                  <a:pt x="440712" y="5274021"/>
                </a:cubicBezTo>
                <a:cubicBezTo>
                  <a:pt x="443681" y="5268827"/>
                  <a:pt x="449980" y="5266109"/>
                  <a:pt x="456612" y="5267227"/>
                </a:cubicBezTo>
                <a:close/>
                <a:moveTo>
                  <a:pt x="11519763" y="5266744"/>
                </a:moveTo>
                <a:cubicBezTo>
                  <a:pt x="11521020" y="5267430"/>
                  <a:pt x="11522392" y="5268053"/>
                  <a:pt x="11523776" y="5268662"/>
                </a:cubicBezTo>
                <a:cubicBezTo>
                  <a:pt x="11527219" y="5270211"/>
                  <a:pt x="11530673" y="5271774"/>
                  <a:pt x="11532590" y="5274491"/>
                </a:cubicBezTo>
                <a:lnTo>
                  <a:pt x="11532463" y="5274491"/>
                </a:lnTo>
                <a:cubicBezTo>
                  <a:pt x="11535105" y="5278225"/>
                  <a:pt x="11537632" y="5282048"/>
                  <a:pt x="11540172" y="5285858"/>
                </a:cubicBezTo>
                <a:cubicBezTo>
                  <a:pt x="11548224" y="5297999"/>
                  <a:pt x="11556263" y="5310102"/>
                  <a:pt x="11567770" y="5319576"/>
                </a:cubicBezTo>
                <a:cubicBezTo>
                  <a:pt x="11568556" y="5320110"/>
                  <a:pt x="11568925" y="5321189"/>
                  <a:pt x="11569293" y="5322282"/>
                </a:cubicBezTo>
                <a:lnTo>
                  <a:pt x="11569445" y="5322751"/>
                </a:lnTo>
                <a:cubicBezTo>
                  <a:pt x="11569560" y="5323056"/>
                  <a:pt x="11569662" y="5323361"/>
                  <a:pt x="11569801" y="5323640"/>
                </a:cubicBezTo>
                <a:cubicBezTo>
                  <a:pt x="11567388" y="5329990"/>
                  <a:pt x="11563819" y="5335578"/>
                  <a:pt x="11557724" y="5338626"/>
                </a:cubicBezTo>
                <a:cubicBezTo>
                  <a:pt x="11552136" y="5341420"/>
                  <a:pt x="11546434" y="5340404"/>
                  <a:pt x="11542877" y="5335197"/>
                </a:cubicBezTo>
                <a:cubicBezTo>
                  <a:pt x="11530304" y="5317037"/>
                  <a:pt x="11517985" y="5298621"/>
                  <a:pt x="11505793" y="5280207"/>
                </a:cubicBezTo>
                <a:cubicBezTo>
                  <a:pt x="11503241" y="5276333"/>
                  <a:pt x="11505717" y="5273514"/>
                  <a:pt x="11508079" y="5270834"/>
                </a:cubicBezTo>
                <a:lnTo>
                  <a:pt x="11508537" y="5270313"/>
                </a:lnTo>
                <a:cubicBezTo>
                  <a:pt x="11508727" y="5270097"/>
                  <a:pt x="11508905" y="5269881"/>
                  <a:pt x="11509082" y="5269665"/>
                </a:cubicBezTo>
                <a:cubicBezTo>
                  <a:pt x="11511877" y="5266237"/>
                  <a:pt x="11515318" y="5264332"/>
                  <a:pt x="11519763" y="5266744"/>
                </a:cubicBezTo>
                <a:close/>
                <a:moveTo>
                  <a:pt x="11464493" y="5263188"/>
                </a:moveTo>
                <a:cubicBezTo>
                  <a:pt x="11468824" y="5262108"/>
                  <a:pt x="11471961" y="5266096"/>
                  <a:pt x="11474754" y="5269652"/>
                </a:cubicBezTo>
                <a:cubicBezTo>
                  <a:pt x="11474996" y="5269957"/>
                  <a:pt x="11475224" y="5270262"/>
                  <a:pt x="11475466" y="5270554"/>
                </a:cubicBezTo>
                <a:cubicBezTo>
                  <a:pt x="11475707" y="5270859"/>
                  <a:pt x="11475948" y="5271151"/>
                  <a:pt x="11476177" y="5271443"/>
                </a:cubicBezTo>
                <a:cubicBezTo>
                  <a:pt x="11476558" y="5271824"/>
                  <a:pt x="11476939" y="5272713"/>
                  <a:pt x="11476939" y="5272713"/>
                </a:cubicBezTo>
                <a:lnTo>
                  <a:pt x="11476939" y="5272840"/>
                </a:lnTo>
                <a:cubicBezTo>
                  <a:pt x="11484178" y="5296335"/>
                  <a:pt x="11491290" y="5319703"/>
                  <a:pt x="11498148" y="5342436"/>
                </a:cubicBezTo>
                <a:cubicBezTo>
                  <a:pt x="11498783" y="5347770"/>
                  <a:pt x="11497640" y="5352088"/>
                  <a:pt x="11492814" y="5352596"/>
                </a:cubicBezTo>
                <a:cubicBezTo>
                  <a:pt x="11484305" y="5353358"/>
                  <a:pt x="11476939" y="5350564"/>
                  <a:pt x="11472621" y="5342436"/>
                </a:cubicBezTo>
                <a:cubicBezTo>
                  <a:pt x="11465382" y="5328593"/>
                  <a:pt x="11460175" y="5313861"/>
                  <a:pt x="11457508" y="5298494"/>
                </a:cubicBezTo>
                <a:cubicBezTo>
                  <a:pt x="11457089" y="5296005"/>
                  <a:pt x="11456276" y="5293604"/>
                  <a:pt x="11455476" y="5291217"/>
                </a:cubicBezTo>
                <a:cubicBezTo>
                  <a:pt x="11453902" y="5286493"/>
                  <a:pt x="11452314" y="5281781"/>
                  <a:pt x="11453571" y="5276396"/>
                </a:cubicBezTo>
                <a:cubicBezTo>
                  <a:pt x="11455095" y="5269665"/>
                  <a:pt x="11458651" y="5264585"/>
                  <a:pt x="11464493" y="5263188"/>
                </a:cubicBezTo>
                <a:close/>
                <a:moveTo>
                  <a:pt x="473279" y="5101162"/>
                </a:moveTo>
                <a:cubicBezTo>
                  <a:pt x="481896" y="5100527"/>
                  <a:pt x="487606" y="5105480"/>
                  <a:pt x="491921" y="5112363"/>
                </a:cubicBezTo>
                <a:cubicBezTo>
                  <a:pt x="492779" y="5113684"/>
                  <a:pt x="493460" y="5115081"/>
                  <a:pt x="493696" y="5116656"/>
                </a:cubicBezTo>
                <a:cubicBezTo>
                  <a:pt x="498296" y="5141395"/>
                  <a:pt x="497514" y="5165767"/>
                  <a:pt x="486689" y="5188855"/>
                </a:cubicBezTo>
                <a:cubicBezTo>
                  <a:pt x="485349" y="5191688"/>
                  <a:pt x="482492" y="5193846"/>
                  <a:pt x="480446" y="5195396"/>
                </a:cubicBezTo>
                <a:lnTo>
                  <a:pt x="480424" y="5195409"/>
                </a:lnTo>
                <a:cubicBezTo>
                  <a:pt x="480047" y="5195701"/>
                  <a:pt x="479695" y="5195955"/>
                  <a:pt x="479390" y="5196209"/>
                </a:cubicBezTo>
                <a:lnTo>
                  <a:pt x="479318" y="5196259"/>
                </a:lnTo>
                <a:lnTo>
                  <a:pt x="479058" y="5196475"/>
                </a:lnTo>
                <a:lnTo>
                  <a:pt x="478916" y="5196602"/>
                </a:lnTo>
                <a:lnTo>
                  <a:pt x="478768" y="5196729"/>
                </a:lnTo>
                <a:cubicBezTo>
                  <a:pt x="468996" y="5201403"/>
                  <a:pt x="456884" y="5196387"/>
                  <a:pt x="454066" y="5187306"/>
                </a:cubicBezTo>
                <a:cubicBezTo>
                  <a:pt x="445917" y="5161309"/>
                  <a:pt x="448263" y="5135668"/>
                  <a:pt x="458400" y="5110674"/>
                </a:cubicBezTo>
                <a:cubicBezTo>
                  <a:pt x="460820" y="5104654"/>
                  <a:pt x="466829" y="5101746"/>
                  <a:pt x="473279" y="5101162"/>
                </a:cubicBezTo>
                <a:close/>
                <a:moveTo>
                  <a:pt x="473534" y="4936924"/>
                </a:moveTo>
                <a:cubicBezTo>
                  <a:pt x="481802" y="4936950"/>
                  <a:pt x="487845" y="4941459"/>
                  <a:pt x="493343" y="4951200"/>
                </a:cubicBezTo>
                <a:cubicBezTo>
                  <a:pt x="498333" y="4972332"/>
                  <a:pt x="501420" y="4996462"/>
                  <a:pt x="496135" y="5020808"/>
                </a:cubicBezTo>
                <a:cubicBezTo>
                  <a:pt x="494402" y="5028733"/>
                  <a:pt x="488009" y="5033991"/>
                  <a:pt x="479768" y="5034791"/>
                </a:cubicBezTo>
                <a:cubicBezTo>
                  <a:pt x="469522" y="5035794"/>
                  <a:pt x="461050" y="5030727"/>
                  <a:pt x="458351" y="5021189"/>
                </a:cubicBezTo>
                <a:lnTo>
                  <a:pt x="458443" y="5021151"/>
                </a:lnTo>
                <a:cubicBezTo>
                  <a:pt x="452185" y="4998964"/>
                  <a:pt x="450401" y="4975977"/>
                  <a:pt x="454322" y="4953142"/>
                </a:cubicBezTo>
                <a:cubicBezTo>
                  <a:pt x="456001" y="4943554"/>
                  <a:pt x="462843" y="4936861"/>
                  <a:pt x="473534" y="4936924"/>
                </a:cubicBezTo>
                <a:close/>
                <a:moveTo>
                  <a:pt x="11978500" y="4764586"/>
                </a:moveTo>
                <a:cubicBezTo>
                  <a:pt x="11982310" y="4763697"/>
                  <a:pt x="11985738" y="4763570"/>
                  <a:pt x="11987263" y="4767888"/>
                </a:cubicBezTo>
                <a:cubicBezTo>
                  <a:pt x="11989777" y="4774937"/>
                  <a:pt x="11992939" y="4781642"/>
                  <a:pt x="11996127" y="4788386"/>
                </a:cubicBezTo>
                <a:cubicBezTo>
                  <a:pt x="12000343" y="4797314"/>
                  <a:pt x="12004585" y="4806306"/>
                  <a:pt x="12007328" y="4816148"/>
                </a:cubicBezTo>
                <a:lnTo>
                  <a:pt x="12007455" y="4816148"/>
                </a:lnTo>
                <a:cubicBezTo>
                  <a:pt x="12009081" y="4821952"/>
                  <a:pt x="12010415" y="4827883"/>
                  <a:pt x="12011736" y="4833826"/>
                </a:cubicBezTo>
                <a:cubicBezTo>
                  <a:pt x="12014466" y="4846005"/>
                  <a:pt x="12017197" y="4858274"/>
                  <a:pt x="12022568" y="4869615"/>
                </a:cubicBezTo>
                <a:cubicBezTo>
                  <a:pt x="12023864" y="4872206"/>
                  <a:pt x="12024753" y="4875000"/>
                  <a:pt x="12025591" y="4877603"/>
                </a:cubicBezTo>
                <a:cubicBezTo>
                  <a:pt x="12025896" y="4878569"/>
                  <a:pt x="12026201" y="4879521"/>
                  <a:pt x="12026505" y="4880410"/>
                </a:cubicBezTo>
                <a:cubicBezTo>
                  <a:pt x="12026213" y="4881782"/>
                  <a:pt x="12025960" y="4883102"/>
                  <a:pt x="12025718" y="4884372"/>
                </a:cubicBezTo>
                <a:cubicBezTo>
                  <a:pt x="12025121" y="4887458"/>
                  <a:pt x="12024575" y="4890290"/>
                  <a:pt x="12023585" y="4892983"/>
                </a:cubicBezTo>
                <a:cubicBezTo>
                  <a:pt x="12020155" y="4902254"/>
                  <a:pt x="12014440" y="4909366"/>
                  <a:pt x="12003391" y="4907334"/>
                </a:cubicBezTo>
                <a:cubicBezTo>
                  <a:pt x="11995772" y="4905937"/>
                  <a:pt x="11985485" y="4888411"/>
                  <a:pt x="11988151" y="4881299"/>
                </a:cubicBezTo>
                <a:lnTo>
                  <a:pt x="11988215" y="4881121"/>
                </a:lnTo>
                <a:cubicBezTo>
                  <a:pt x="11989714" y="4877006"/>
                  <a:pt x="11991035" y="4873374"/>
                  <a:pt x="11988278" y="4869996"/>
                </a:cubicBezTo>
                <a:cubicBezTo>
                  <a:pt x="11979491" y="4858833"/>
                  <a:pt x="11977179" y="4845752"/>
                  <a:pt x="11974854" y="4832658"/>
                </a:cubicBezTo>
                <a:cubicBezTo>
                  <a:pt x="11973953" y="4827578"/>
                  <a:pt x="11973051" y="4822511"/>
                  <a:pt x="11971768" y="4817545"/>
                </a:cubicBezTo>
                <a:lnTo>
                  <a:pt x="11971693" y="4817215"/>
                </a:lnTo>
                <a:cubicBezTo>
                  <a:pt x="11970448" y="4812389"/>
                  <a:pt x="11969280" y="4807804"/>
                  <a:pt x="11965673" y="4803956"/>
                </a:cubicBezTo>
                <a:cubicBezTo>
                  <a:pt x="11953480" y="4790748"/>
                  <a:pt x="11960720" y="4769031"/>
                  <a:pt x="11978500" y="4764586"/>
                </a:cubicBezTo>
                <a:close/>
                <a:moveTo>
                  <a:pt x="259707" y="4723921"/>
                </a:moveTo>
                <a:cubicBezTo>
                  <a:pt x="281034" y="4721152"/>
                  <a:pt x="302359" y="4722663"/>
                  <a:pt x="323432" y="4727108"/>
                </a:cubicBezTo>
                <a:cubicBezTo>
                  <a:pt x="326290" y="4727705"/>
                  <a:pt x="329057" y="4729598"/>
                  <a:pt x="331303" y="4731490"/>
                </a:cubicBezTo>
                <a:cubicBezTo>
                  <a:pt x="337644" y="4736697"/>
                  <a:pt x="340703" y="4743580"/>
                  <a:pt x="339044" y="4751695"/>
                </a:cubicBezTo>
                <a:cubicBezTo>
                  <a:pt x="337774" y="4757969"/>
                  <a:pt x="334064" y="4762643"/>
                  <a:pt x="327393" y="4765716"/>
                </a:cubicBezTo>
                <a:cubicBezTo>
                  <a:pt x="311348" y="4772155"/>
                  <a:pt x="266738" y="4768675"/>
                  <a:pt x="252258" y="4759201"/>
                </a:cubicBezTo>
                <a:cubicBezTo>
                  <a:pt x="245226" y="4754579"/>
                  <a:pt x="242628" y="4747289"/>
                  <a:pt x="244503" y="4739199"/>
                </a:cubicBezTo>
                <a:cubicBezTo>
                  <a:pt x="246326" y="4731236"/>
                  <a:pt x="251578" y="4724987"/>
                  <a:pt x="259707" y="4723921"/>
                </a:cubicBezTo>
                <a:close/>
                <a:moveTo>
                  <a:pt x="488804" y="4713545"/>
                </a:moveTo>
                <a:cubicBezTo>
                  <a:pt x="496685" y="4714142"/>
                  <a:pt x="502951" y="4719184"/>
                  <a:pt x="505259" y="4727528"/>
                </a:cubicBezTo>
                <a:cubicBezTo>
                  <a:pt x="508199" y="4737916"/>
                  <a:pt x="503228" y="4745092"/>
                  <a:pt x="495517" y="4751213"/>
                </a:cubicBezTo>
                <a:cubicBezTo>
                  <a:pt x="491511" y="4754401"/>
                  <a:pt x="486576" y="4755607"/>
                  <a:pt x="481534" y="4756826"/>
                </a:cubicBezTo>
                <a:cubicBezTo>
                  <a:pt x="474501" y="4758541"/>
                  <a:pt x="467260" y="4760306"/>
                  <a:pt x="462052" y="4767583"/>
                </a:cubicBezTo>
                <a:cubicBezTo>
                  <a:pt x="463073" y="4770441"/>
                  <a:pt x="464186" y="4773349"/>
                  <a:pt x="465319" y="4776308"/>
                </a:cubicBezTo>
                <a:cubicBezTo>
                  <a:pt x="467829" y="4782874"/>
                  <a:pt x="470430" y="4789669"/>
                  <a:pt x="472319" y="4796667"/>
                </a:cubicBezTo>
                <a:cubicBezTo>
                  <a:pt x="477159" y="4814421"/>
                  <a:pt x="481286" y="4832468"/>
                  <a:pt x="480130" y="4851137"/>
                </a:cubicBezTo>
                <a:cubicBezTo>
                  <a:pt x="479635" y="4859277"/>
                  <a:pt x="474869" y="4865437"/>
                  <a:pt x="466520" y="4867748"/>
                </a:cubicBezTo>
                <a:cubicBezTo>
                  <a:pt x="458350" y="4869971"/>
                  <a:pt x="451195" y="4867088"/>
                  <a:pt x="445778" y="4861068"/>
                </a:cubicBezTo>
                <a:lnTo>
                  <a:pt x="445906" y="4861119"/>
                </a:lnTo>
                <a:cubicBezTo>
                  <a:pt x="442852" y="4857791"/>
                  <a:pt x="440255" y="4853537"/>
                  <a:pt x="439126" y="4849295"/>
                </a:cubicBezTo>
                <a:cubicBezTo>
                  <a:pt x="438156" y="4845574"/>
                  <a:pt x="437122" y="4841840"/>
                  <a:pt x="436086" y="4838107"/>
                </a:cubicBezTo>
                <a:cubicBezTo>
                  <a:pt x="432582" y="4825495"/>
                  <a:pt x="429061" y="4812833"/>
                  <a:pt x="428005" y="4799968"/>
                </a:cubicBezTo>
                <a:lnTo>
                  <a:pt x="427879" y="4798318"/>
                </a:lnTo>
                <a:cubicBezTo>
                  <a:pt x="426607" y="4781871"/>
                  <a:pt x="425470" y="4767164"/>
                  <a:pt x="412673" y="4753842"/>
                </a:cubicBezTo>
                <a:cubicBezTo>
                  <a:pt x="403157" y="4743987"/>
                  <a:pt x="408481" y="4728823"/>
                  <a:pt x="421187" y="4723667"/>
                </a:cubicBezTo>
                <a:cubicBezTo>
                  <a:pt x="442729" y="4714853"/>
                  <a:pt x="465594" y="4711754"/>
                  <a:pt x="488804" y="4713545"/>
                </a:cubicBezTo>
                <a:close/>
                <a:moveTo>
                  <a:pt x="101081" y="4688208"/>
                </a:moveTo>
                <a:cubicBezTo>
                  <a:pt x="126131" y="4687865"/>
                  <a:pt x="149009" y="4696159"/>
                  <a:pt x="169636" y="4709887"/>
                </a:cubicBezTo>
                <a:cubicBezTo>
                  <a:pt x="172274" y="4711653"/>
                  <a:pt x="173934" y="4714853"/>
                  <a:pt x="175093" y="4717075"/>
                </a:cubicBezTo>
                <a:cubicBezTo>
                  <a:pt x="175460" y="4717787"/>
                  <a:pt x="175777" y="4718396"/>
                  <a:pt x="176057" y="4718828"/>
                </a:cubicBezTo>
                <a:lnTo>
                  <a:pt x="176146" y="4718790"/>
                </a:lnTo>
                <a:cubicBezTo>
                  <a:pt x="180707" y="4732582"/>
                  <a:pt x="169973" y="4745282"/>
                  <a:pt x="156156" y="4744736"/>
                </a:cubicBezTo>
                <a:cubicBezTo>
                  <a:pt x="132706" y="4743885"/>
                  <a:pt x="111651" y="4734944"/>
                  <a:pt x="91573" y="4723806"/>
                </a:cubicBezTo>
                <a:cubicBezTo>
                  <a:pt x="84658" y="4719984"/>
                  <a:pt x="80522" y="4713024"/>
                  <a:pt x="81944" y="4704591"/>
                </a:cubicBezTo>
                <a:cubicBezTo>
                  <a:pt x="83721" y="4694241"/>
                  <a:pt x="91200" y="4688323"/>
                  <a:pt x="101081" y="4688208"/>
                </a:cubicBezTo>
                <a:close/>
                <a:moveTo>
                  <a:pt x="644253" y="4672993"/>
                </a:moveTo>
                <a:cubicBezTo>
                  <a:pt x="652072" y="4671431"/>
                  <a:pt x="659165" y="4675178"/>
                  <a:pt x="663361" y="4682544"/>
                </a:cubicBezTo>
                <a:cubicBezTo>
                  <a:pt x="667666" y="4690164"/>
                  <a:pt x="665694" y="4702064"/>
                  <a:pt x="657882" y="4707182"/>
                </a:cubicBezTo>
                <a:cubicBezTo>
                  <a:pt x="637118" y="4720898"/>
                  <a:pt x="613945" y="4728289"/>
                  <a:pt x="589051" y="4728251"/>
                </a:cubicBezTo>
                <a:cubicBezTo>
                  <a:pt x="581518" y="4728238"/>
                  <a:pt x="574942" y="4722701"/>
                  <a:pt x="572674" y="4714446"/>
                </a:cubicBezTo>
                <a:lnTo>
                  <a:pt x="572725" y="4714319"/>
                </a:lnTo>
                <a:cubicBezTo>
                  <a:pt x="570492" y="4706140"/>
                  <a:pt x="572932" y="4698660"/>
                  <a:pt x="579493" y="4694063"/>
                </a:cubicBezTo>
                <a:cubicBezTo>
                  <a:pt x="583896" y="4690951"/>
                  <a:pt x="588963" y="4688767"/>
                  <a:pt x="593244" y="4686925"/>
                </a:cubicBezTo>
                <a:cubicBezTo>
                  <a:pt x="594860" y="4686239"/>
                  <a:pt x="596364" y="4685592"/>
                  <a:pt x="597677" y="4684957"/>
                </a:cubicBezTo>
                <a:cubicBezTo>
                  <a:pt x="603103" y="4683547"/>
                  <a:pt x="608286" y="4682112"/>
                  <a:pt x="613304" y="4680728"/>
                </a:cubicBezTo>
                <a:cubicBezTo>
                  <a:pt x="624071" y="4677756"/>
                  <a:pt x="634099" y="4674987"/>
                  <a:pt x="644253" y="4672993"/>
                </a:cubicBezTo>
                <a:close/>
                <a:moveTo>
                  <a:pt x="21105" y="4656178"/>
                </a:moveTo>
                <a:lnTo>
                  <a:pt x="21142" y="4656267"/>
                </a:lnTo>
                <a:lnTo>
                  <a:pt x="21108" y="4656233"/>
                </a:lnTo>
                <a:close/>
                <a:moveTo>
                  <a:pt x="0" y="4636000"/>
                </a:moveTo>
                <a:lnTo>
                  <a:pt x="21108" y="4656233"/>
                </a:lnTo>
                <a:lnTo>
                  <a:pt x="21591" y="4669121"/>
                </a:lnTo>
                <a:cubicBezTo>
                  <a:pt x="19809" y="4673622"/>
                  <a:pt x="16414" y="4677667"/>
                  <a:pt x="12399" y="4679331"/>
                </a:cubicBezTo>
                <a:cubicBezTo>
                  <a:pt x="12174" y="4679432"/>
                  <a:pt x="11952" y="4679521"/>
                  <a:pt x="11732" y="4679623"/>
                </a:cubicBezTo>
                <a:cubicBezTo>
                  <a:pt x="11610" y="4679686"/>
                  <a:pt x="11488" y="4679749"/>
                  <a:pt x="11368" y="4679801"/>
                </a:cubicBezTo>
                <a:lnTo>
                  <a:pt x="10989" y="4679991"/>
                </a:lnTo>
                <a:cubicBezTo>
                  <a:pt x="10072" y="4680435"/>
                  <a:pt x="9168" y="4680880"/>
                  <a:pt x="8205" y="4681070"/>
                </a:cubicBezTo>
                <a:lnTo>
                  <a:pt x="0" y="4679809"/>
                </a:lnTo>
                <a:close/>
                <a:moveTo>
                  <a:pt x="394394" y="4616809"/>
                </a:moveTo>
                <a:cubicBezTo>
                  <a:pt x="400646" y="4614752"/>
                  <a:pt x="406600" y="4616250"/>
                  <a:pt x="411844" y="4619832"/>
                </a:cubicBezTo>
                <a:lnTo>
                  <a:pt x="411807" y="4619743"/>
                </a:lnTo>
                <a:cubicBezTo>
                  <a:pt x="420964" y="4625902"/>
                  <a:pt x="425250" y="4635567"/>
                  <a:pt x="429765" y="4645753"/>
                </a:cubicBezTo>
                <a:lnTo>
                  <a:pt x="430156" y="4646641"/>
                </a:lnTo>
                <a:lnTo>
                  <a:pt x="430725" y="4648114"/>
                </a:lnTo>
                <a:cubicBezTo>
                  <a:pt x="435858" y="4661475"/>
                  <a:pt x="441221" y="4675407"/>
                  <a:pt x="438830" y="4690812"/>
                </a:cubicBezTo>
                <a:cubicBezTo>
                  <a:pt x="437797" y="4697403"/>
                  <a:pt x="434094" y="4702598"/>
                  <a:pt x="428493" y="4705227"/>
                </a:cubicBezTo>
                <a:cubicBezTo>
                  <a:pt x="420968" y="4708770"/>
                  <a:pt x="412472" y="4707690"/>
                  <a:pt x="407249" y="4701378"/>
                </a:cubicBezTo>
                <a:cubicBezTo>
                  <a:pt x="391143" y="4681922"/>
                  <a:pt x="381490" y="4659367"/>
                  <a:pt x="381184" y="4633878"/>
                </a:cubicBezTo>
                <a:cubicBezTo>
                  <a:pt x="381054" y="4625991"/>
                  <a:pt x="386158" y="4619387"/>
                  <a:pt x="394394" y="4616809"/>
                </a:cubicBezTo>
                <a:close/>
                <a:moveTo>
                  <a:pt x="799178" y="4595279"/>
                </a:moveTo>
                <a:cubicBezTo>
                  <a:pt x="804265" y="4596962"/>
                  <a:pt x="808541" y="4600286"/>
                  <a:pt x="810749" y="4604858"/>
                </a:cubicBezTo>
                <a:cubicBezTo>
                  <a:pt x="815347" y="4614446"/>
                  <a:pt x="812550" y="4623349"/>
                  <a:pt x="805328" y="4629890"/>
                </a:cubicBezTo>
                <a:cubicBezTo>
                  <a:pt x="790589" y="4643517"/>
                  <a:pt x="773716" y="4654261"/>
                  <a:pt x="755356" y="4662186"/>
                </a:cubicBezTo>
                <a:cubicBezTo>
                  <a:pt x="744634" y="4666834"/>
                  <a:pt x="731718" y="4662148"/>
                  <a:pt x="727430" y="4653042"/>
                </a:cubicBezTo>
                <a:cubicBezTo>
                  <a:pt x="722830" y="4643454"/>
                  <a:pt x="725355" y="4634144"/>
                  <a:pt x="732886" y="4628099"/>
                </a:cubicBezTo>
                <a:cubicBezTo>
                  <a:pt x="743216" y="4619933"/>
                  <a:pt x="754155" y="4612580"/>
                  <a:pt x="763615" y="4606217"/>
                </a:cubicBezTo>
                <a:cubicBezTo>
                  <a:pt x="767352" y="4603715"/>
                  <a:pt x="770857" y="4601353"/>
                  <a:pt x="774004" y="4599169"/>
                </a:cubicBezTo>
                <a:lnTo>
                  <a:pt x="782748" y="4595549"/>
                </a:lnTo>
                <a:cubicBezTo>
                  <a:pt x="788194" y="4593555"/>
                  <a:pt x="794091" y="4593596"/>
                  <a:pt x="799178" y="4595279"/>
                </a:cubicBezTo>
                <a:close/>
                <a:moveTo>
                  <a:pt x="11890878" y="4503674"/>
                </a:moveTo>
                <a:cubicBezTo>
                  <a:pt x="11891511" y="4503118"/>
                  <a:pt x="11892648" y="4503353"/>
                  <a:pt x="11894807" y="4504998"/>
                </a:cubicBezTo>
                <a:cubicBezTo>
                  <a:pt x="11896661" y="4506408"/>
                  <a:pt x="11898694" y="4507640"/>
                  <a:pt x="11900751" y="4508872"/>
                </a:cubicBezTo>
                <a:cubicBezTo>
                  <a:pt x="11906288" y="4512225"/>
                  <a:pt x="11911952" y="4515641"/>
                  <a:pt x="11914365" y="4522778"/>
                </a:cubicBezTo>
                <a:cubicBezTo>
                  <a:pt x="11918721" y="4535872"/>
                  <a:pt x="11922594" y="4549131"/>
                  <a:pt x="11926456" y="4562389"/>
                </a:cubicBezTo>
                <a:cubicBezTo>
                  <a:pt x="11933949" y="4588094"/>
                  <a:pt x="11941441" y="4613799"/>
                  <a:pt x="11952592" y="4638348"/>
                </a:cubicBezTo>
                <a:lnTo>
                  <a:pt x="11952465" y="4638221"/>
                </a:lnTo>
                <a:cubicBezTo>
                  <a:pt x="11954040" y="4641625"/>
                  <a:pt x="11953037" y="4645207"/>
                  <a:pt x="11951957" y="4649029"/>
                </a:cubicBezTo>
                <a:cubicBezTo>
                  <a:pt x="11950776" y="4653195"/>
                  <a:pt x="11949532" y="4657652"/>
                  <a:pt x="11951449" y="4662478"/>
                </a:cubicBezTo>
                <a:cubicBezTo>
                  <a:pt x="11953481" y="4667432"/>
                  <a:pt x="11935193" y="4673527"/>
                  <a:pt x="11931891" y="4667432"/>
                </a:cubicBezTo>
                <a:cubicBezTo>
                  <a:pt x="11930354" y="4664625"/>
                  <a:pt x="11928119" y="4662300"/>
                  <a:pt x="11925922" y="4660015"/>
                </a:cubicBezTo>
                <a:cubicBezTo>
                  <a:pt x="11922646" y="4656624"/>
                  <a:pt x="11919445" y="4653296"/>
                  <a:pt x="11918683" y="4648508"/>
                </a:cubicBezTo>
                <a:cubicBezTo>
                  <a:pt x="11916778" y="4636202"/>
                  <a:pt x="11909946" y="4626753"/>
                  <a:pt x="11903062" y="4617216"/>
                </a:cubicBezTo>
                <a:cubicBezTo>
                  <a:pt x="11902122" y="4615933"/>
                  <a:pt x="11901183" y="4614637"/>
                  <a:pt x="11900268" y="4613329"/>
                </a:cubicBezTo>
                <a:cubicBezTo>
                  <a:pt x="11898109" y="4610282"/>
                  <a:pt x="11896331" y="4607614"/>
                  <a:pt x="11898236" y="4601518"/>
                </a:cubicBezTo>
                <a:cubicBezTo>
                  <a:pt x="11899887" y="4590977"/>
                  <a:pt x="11900395" y="4578912"/>
                  <a:pt x="11889346" y="4569007"/>
                </a:cubicBezTo>
                <a:cubicBezTo>
                  <a:pt x="11886171" y="4566149"/>
                  <a:pt x="11886374" y="4561805"/>
                  <a:pt x="11886577" y="4557564"/>
                </a:cubicBezTo>
                <a:cubicBezTo>
                  <a:pt x="11886628" y="4556535"/>
                  <a:pt x="11886679" y="4555519"/>
                  <a:pt x="11886679" y="4554528"/>
                </a:cubicBezTo>
                <a:cubicBezTo>
                  <a:pt x="11886692" y="4553843"/>
                  <a:pt x="11886730" y="4553157"/>
                  <a:pt x="11886768" y="4552471"/>
                </a:cubicBezTo>
                <a:cubicBezTo>
                  <a:pt x="11886971" y="4548724"/>
                  <a:pt x="11887187" y="4545016"/>
                  <a:pt x="11884393" y="4541574"/>
                </a:cubicBezTo>
                <a:cubicBezTo>
                  <a:pt x="11876011" y="4531287"/>
                  <a:pt x="11876646" y="4518460"/>
                  <a:pt x="11887568" y="4512872"/>
                </a:cubicBezTo>
                <a:cubicBezTo>
                  <a:pt x="11889499" y="4511907"/>
                  <a:pt x="11889752" y="4509316"/>
                  <a:pt x="11889969" y="4507094"/>
                </a:cubicBezTo>
                <a:cubicBezTo>
                  <a:pt x="11890115" y="4505576"/>
                  <a:pt x="11890245" y="4504230"/>
                  <a:pt x="11890878" y="4503674"/>
                </a:cubicBezTo>
                <a:close/>
                <a:moveTo>
                  <a:pt x="920683" y="4489872"/>
                </a:moveTo>
                <a:cubicBezTo>
                  <a:pt x="928110" y="4487116"/>
                  <a:pt x="935364" y="4492260"/>
                  <a:pt x="940224" y="4501226"/>
                </a:cubicBezTo>
                <a:cubicBezTo>
                  <a:pt x="940287" y="4502103"/>
                  <a:pt x="940491" y="4503144"/>
                  <a:pt x="940715" y="4504300"/>
                </a:cubicBezTo>
                <a:cubicBezTo>
                  <a:pt x="941270" y="4507145"/>
                  <a:pt x="941934" y="4510548"/>
                  <a:pt x="940763" y="4513126"/>
                </a:cubicBezTo>
                <a:cubicBezTo>
                  <a:pt x="928758" y="4539415"/>
                  <a:pt x="907895" y="4556941"/>
                  <a:pt x="881863" y="4568028"/>
                </a:cubicBezTo>
                <a:cubicBezTo>
                  <a:pt x="874456" y="4571102"/>
                  <a:pt x="866962" y="4566885"/>
                  <a:pt x="861807" y="4560243"/>
                </a:cubicBezTo>
                <a:cubicBezTo>
                  <a:pt x="857688" y="4554833"/>
                  <a:pt x="856493" y="4547911"/>
                  <a:pt x="859536" y="4542895"/>
                </a:cubicBezTo>
                <a:cubicBezTo>
                  <a:pt x="874314" y="4519006"/>
                  <a:pt x="893827" y="4499740"/>
                  <a:pt x="920683" y="4489872"/>
                </a:cubicBezTo>
                <a:close/>
                <a:moveTo>
                  <a:pt x="326543" y="4467065"/>
                </a:moveTo>
                <a:cubicBezTo>
                  <a:pt x="330162" y="4467540"/>
                  <a:pt x="333626" y="4469216"/>
                  <a:pt x="336768" y="4471890"/>
                </a:cubicBezTo>
                <a:cubicBezTo>
                  <a:pt x="354802" y="4487422"/>
                  <a:pt x="366250" y="4507234"/>
                  <a:pt x="370870" y="4530513"/>
                </a:cubicBezTo>
                <a:cubicBezTo>
                  <a:pt x="372778" y="4540177"/>
                  <a:pt x="369514" y="4548953"/>
                  <a:pt x="359756" y="4553411"/>
                </a:cubicBezTo>
                <a:cubicBezTo>
                  <a:pt x="351926" y="4556967"/>
                  <a:pt x="344489" y="4554401"/>
                  <a:pt x="338453" y="4549169"/>
                </a:cubicBezTo>
                <a:cubicBezTo>
                  <a:pt x="326669" y="4539047"/>
                  <a:pt x="320239" y="4525319"/>
                  <a:pt x="312288" y="4508313"/>
                </a:cubicBezTo>
                <a:lnTo>
                  <a:pt x="311856" y="4507386"/>
                </a:lnTo>
                <a:cubicBezTo>
                  <a:pt x="311575" y="4506446"/>
                  <a:pt x="311171" y="4505265"/>
                  <a:pt x="310704" y="4503894"/>
                </a:cubicBezTo>
                <a:cubicBezTo>
                  <a:pt x="309374" y="4499995"/>
                  <a:pt x="307534" y="4494584"/>
                  <a:pt x="306578" y="4489085"/>
                </a:cubicBezTo>
                <a:lnTo>
                  <a:pt x="306541" y="4488996"/>
                </a:lnTo>
                <a:cubicBezTo>
                  <a:pt x="305117" y="4481021"/>
                  <a:pt x="307845" y="4473718"/>
                  <a:pt x="315380" y="4469451"/>
                </a:cubicBezTo>
                <a:cubicBezTo>
                  <a:pt x="319147" y="4467317"/>
                  <a:pt x="322923" y="4466590"/>
                  <a:pt x="326543" y="4467065"/>
                </a:cubicBezTo>
                <a:close/>
                <a:moveTo>
                  <a:pt x="1030277" y="4360073"/>
                </a:moveTo>
                <a:cubicBezTo>
                  <a:pt x="1034020" y="4360561"/>
                  <a:pt x="1037812" y="4362332"/>
                  <a:pt x="1040985" y="4365196"/>
                </a:cubicBezTo>
                <a:cubicBezTo>
                  <a:pt x="1047169" y="4370797"/>
                  <a:pt x="1049106" y="4378252"/>
                  <a:pt x="1046525" y="4385910"/>
                </a:cubicBezTo>
                <a:cubicBezTo>
                  <a:pt x="1039025" y="4407932"/>
                  <a:pt x="1025145" y="4425902"/>
                  <a:pt x="1009291" y="4442400"/>
                </a:cubicBezTo>
                <a:cubicBezTo>
                  <a:pt x="1007935" y="4443822"/>
                  <a:pt x="1005956" y="4444711"/>
                  <a:pt x="1004164" y="4445524"/>
                </a:cubicBezTo>
                <a:cubicBezTo>
                  <a:pt x="1003359" y="4445880"/>
                  <a:pt x="1002592" y="4446222"/>
                  <a:pt x="1001935" y="4446591"/>
                </a:cubicBezTo>
                <a:cubicBezTo>
                  <a:pt x="990163" y="4451988"/>
                  <a:pt x="973984" y="4441447"/>
                  <a:pt x="976241" y="4429217"/>
                </a:cubicBezTo>
                <a:lnTo>
                  <a:pt x="976152" y="4429255"/>
                </a:lnTo>
                <a:cubicBezTo>
                  <a:pt x="981392" y="4401264"/>
                  <a:pt x="997703" y="4379573"/>
                  <a:pt x="1019864" y="4362656"/>
                </a:cubicBezTo>
                <a:cubicBezTo>
                  <a:pt x="1022840" y="4360383"/>
                  <a:pt x="1026534" y="4359586"/>
                  <a:pt x="1030277" y="4360073"/>
                </a:cubicBezTo>
                <a:close/>
                <a:moveTo>
                  <a:pt x="217769" y="4334010"/>
                </a:moveTo>
                <a:cubicBezTo>
                  <a:pt x="221360" y="4333059"/>
                  <a:pt x="225138" y="4333351"/>
                  <a:pt x="228719" y="4335059"/>
                </a:cubicBezTo>
                <a:cubicBezTo>
                  <a:pt x="253169" y="4346667"/>
                  <a:pt x="270133" y="4366175"/>
                  <a:pt x="280456" y="4390851"/>
                </a:cubicBezTo>
                <a:cubicBezTo>
                  <a:pt x="284035" y="4399576"/>
                  <a:pt x="280840" y="4409012"/>
                  <a:pt x="270398" y="4415527"/>
                </a:cubicBezTo>
                <a:cubicBezTo>
                  <a:pt x="269490" y="4415590"/>
                  <a:pt x="268361" y="4415844"/>
                  <a:pt x="267141" y="4416111"/>
                </a:cubicBezTo>
                <a:cubicBezTo>
                  <a:pt x="264264" y="4416746"/>
                  <a:pt x="260877" y="4417495"/>
                  <a:pt x="258661" y="4416213"/>
                </a:cubicBezTo>
                <a:cubicBezTo>
                  <a:pt x="234317" y="4402344"/>
                  <a:pt x="215484" y="4382862"/>
                  <a:pt x="203663" y="4357348"/>
                </a:cubicBezTo>
                <a:cubicBezTo>
                  <a:pt x="201032" y="4351747"/>
                  <a:pt x="203699" y="4345308"/>
                  <a:pt x="207944" y="4340419"/>
                </a:cubicBezTo>
                <a:cubicBezTo>
                  <a:pt x="210775" y="4337155"/>
                  <a:pt x="214178" y="4334961"/>
                  <a:pt x="217769" y="4334010"/>
                </a:cubicBezTo>
                <a:close/>
                <a:moveTo>
                  <a:pt x="11504803" y="4330373"/>
                </a:moveTo>
                <a:cubicBezTo>
                  <a:pt x="11513134" y="4329484"/>
                  <a:pt x="11520779" y="4330728"/>
                  <a:pt x="11528514" y="4331998"/>
                </a:cubicBezTo>
                <a:cubicBezTo>
                  <a:pt x="11529631" y="4332176"/>
                  <a:pt x="11530736" y="4332354"/>
                  <a:pt x="11531854" y="4332531"/>
                </a:cubicBezTo>
                <a:cubicBezTo>
                  <a:pt x="11536933" y="4333293"/>
                  <a:pt x="11543792" y="4338120"/>
                  <a:pt x="11540617" y="4342056"/>
                </a:cubicBezTo>
                <a:cubicBezTo>
                  <a:pt x="11538724" y="4344508"/>
                  <a:pt x="11538407" y="4348102"/>
                  <a:pt x="11538102" y="4351620"/>
                </a:cubicBezTo>
                <a:cubicBezTo>
                  <a:pt x="11537568" y="4357754"/>
                  <a:pt x="11537060" y="4363647"/>
                  <a:pt x="11528170" y="4362758"/>
                </a:cubicBezTo>
                <a:cubicBezTo>
                  <a:pt x="11515979" y="4361487"/>
                  <a:pt x="11506072" y="4363774"/>
                  <a:pt x="11495023" y="4368599"/>
                </a:cubicBezTo>
                <a:cubicBezTo>
                  <a:pt x="11476710" y="4376664"/>
                  <a:pt x="11457305" y="4381236"/>
                  <a:pt x="11437848" y="4385808"/>
                </a:cubicBezTo>
                <a:cubicBezTo>
                  <a:pt x="11421147" y="4389745"/>
                  <a:pt x="11404422" y="4393682"/>
                  <a:pt x="11388343" y="4399842"/>
                </a:cubicBezTo>
                <a:cubicBezTo>
                  <a:pt x="11385943" y="4400769"/>
                  <a:pt x="11383568" y="4401531"/>
                  <a:pt x="11381231" y="4402280"/>
                </a:cubicBezTo>
                <a:cubicBezTo>
                  <a:pt x="11374551" y="4404414"/>
                  <a:pt x="11368099" y="4406484"/>
                  <a:pt x="11361801" y="4412034"/>
                </a:cubicBezTo>
                <a:cubicBezTo>
                  <a:pt x="11351971" y="4420657"/>
                  <a:pt x="11342217" y="4414320"/>
                  <a:pt x="11333111" y="4408389"/>
                </a:cubicBezTo>
                <a:cubicBezTo>
                  <a:pt x="11330685" y="4406814"/>
                  <a:pt x="11328310" y="4405265"/>
                  <a:pt x="11325986" y="4404033"/>
                </a:cubicBezTo>
                <a:lnTo>
                  <a:pt x="11325859" y="4403906"/>
                </a:lnTo>
                <a:cubicBezTo>
                  <a:pt x="11321148" y="4401378"/>
                  <a:pt x="11323218" y="4397416"/>
                  <a:pt x="11325161" y="4393708"/>
                </a:cubicBezTo>
                <a:cubicBezTo>
                  <a:pt x="11325948" y="4392209"/>
                  <a:pt x="11326710" y="4390748"/>
                  <a:pt x="11327003" y="4389428"/>
                </a:cubicBezTo>
                <a:cubicBezTo>
                  <a:pt x="11328781" y="4381808"/>
                  <a:pt x="11345544" y="4374442"/>
                  <a:pt x="11358880" y="4375458"/>
                </a:cubicBezTo>
                <a:cubicBezTo>
                  <a:pt x="11360810" y="4374873"/>
                  <a:pt x="11362994" y="4374327"/>
                  <a:pt x="11365356" y="4373743"/>
                </a:cubicBezTo>
                <a:cubicBezTo>
                  <a:pt x="11371236" y="4372270"/>
                  <a:pt x="11378120" y="4370543"/>
                  <a:pt x="11384280" y="4367456"/>
                </a:cubicBezTo>
                <a:cubicBezTo>
                  <a:pt x="11397742" y="4360725"/>
                  <a:pt x="11411204" y="4354503"/>
                  <a:pt x="11425681" y="4350693"/>
                </a:cubicBezTo>
                <a:cubicBezTo>
                  <a:pt x="11434330" y="4348445"/>
                  <a:pt x="11442865" y="4345803"/>
                  <a:pt x="11451387" y="4343161"/>
                </a:cubicBezTo>
                <a:cubicBezTo>
                  <a:pt x="11468887" y="4337751"/>
                  <a:pt x="11486362" y="4332341"/>
                  <a:pt x="11504803" y="4330373"/>
                </a:cubicBezTo>
                <a:close/>
                <a:moveTo>
                  <a:pt x="1058536" y="4285821"/>
                </a:moveTo>
                <a:lnTo>
                  <a:pt x="1058576" y="4285897"/>
                </a:lnTo>
                <a:lnTo>
                  <a:pt x="1058573" y="4285910"/>
                </a:lnTo>
                <a:close/>
                <a:moveTo>
                  <a:pt x="95357" y="4232570"/>
                </a:moveTo>
                <a:cubicBezTo>
                  <a:pt x="119836" y="4238424"/>
                  <a:pt x="139751" y="4252445"/>
                  <a:pt x="156134" y="4271051"/>
                </a:cubicBezTo>
                <a:cubicBezTo>
                  <a:pt x="162625" y="4278404"/>
                  <a:pt x="162797" y="4288158"/>
                  <a:pt x="155936" y="4296324"/>
                </a:cubicBezTo>
                <a:cubicBezTo>
                  <a:pt x="150544" y="4302738"/>
                  <a:pt x="142910" y="4304757"/>
                  <a:pt x="135235" y="4301874"/>
                </a:cubicBezTo>
                <a:cubicBezTo>
                  <a:pt x="113599" y="4293784"/>
                  <a:pt x="94631" y="4281046"/>
                  <a:pt x="77073" y="4266162"/>
                </a:cubicBezTo>
                <a:lnTo>
                  <a:pt x="77126" y="4266034"/>
                </a:lnTo>
                <a:cubicBezTo>
                  <a:pt x="75656" y="4264764"/>
                  <a:pt x="74799" y="4262783"/>
                  <a:pt x="73928" y="4260777"/>
                </a:cubicBezTo>
                <a:cubicBezTo>
                  <a:pt x="73544" y="4259888"/>
                  <a:pt x="73154" y="4258986"/>
                  <a:pt x="72708" y="4258148"/>
                </a:cubicBezTo>
                <a:cubicBezTo>
                  <a:pt x="70642" y="4251887"/>
                  <a:pt x="71971" y="4246007"/>
                  <a:pt x="75460" y="4240800"/>
                </a:cubicBezTo>
                <a:cubicBezTo>
                  <a:pt x="80162" y="4233738"/>
                  <a:pt x="87568" y="4230665"/>
                  <a:pt x="95357" y="4232570"/>
                </a:cubicBezTo>
                <a:close/>
                <a:moveTo>
                  <a:pt x="10976155" y="4218073"/>
                </a:moveTo>
                <a:cubicBezTo>
                  <a:pt x="10981791" y="4216803"/>
                  <a:pt x="10988204" y="4218549"/>
                  <a:pt x="10995761" y="4223312"/>
                </a:cubicBezTo>
                <a:cubicBezTo>
                  <a:pt x="10996002" y="4223464"/>
                  <a:pt x="10996243" y="4223617"/>
                  <a:pt x="10996485" y="4223769"/>
                </a:cubicBezTo>
                <a:cubicBezTo>
                  <a:pt x="10998326" y="4224950"/>
                  <a:pt x="11000346" y="4226233"/>
                  <a:pt x="11002365" y="4226233"/>
                </a:cubicBezTo>
                <a:cubicBezTo>
                  <a:pt x="11024361" y="4226626"/>
                  <a:pt x="11044681" y="4233992"/>
                  <a:pt x="11064849" y="4241308"/>
                </a:cubicBezTo>
                <a:cubicBezTo>
                  <a:pt x="11070653" y="4243416"/>
                  <a:pt x="11076444" y="4245511"/>
                  <a:pt x="11082248" y="4247442"/>
                </a:cubicBezTo>
                <a:cubicBezTo>
                  <a:pt x="11106378" y="4255443"/>
                  <a:pt x="11129111" y="4267889"/>
                  <a:pt x="11148415" y="4285796"/>
                </a:cubicBezTo>
                <a:cubicBezTo>
                  <a:pt x="11156048" y="4292920"/>
                  <a:pt x="11152809" y="4298216"/>
                  <a:pt x="11149418" y="4303766"/>
                </a:cubicBezTo>
                <a:cubicBezTo>
                  <a:pt x="11148516" y="4305239"/>
                  <a:pt x="11147615" y="4306725"/>
                  <a:pt x="11146891" y="4308275"/>
                </a:cubicBezTo>
                <a:cubicBezTo>
                  <a:pt x="11143208" y="4316022"/>
                  <a:pt x="11138128" y="4315895"/>
                  <a:pt x="11130634" y="4313228"/>
                </a:cubicBezTo>
                <a:cubicBezTo>
                  <a:pt x="11129187" y="4312720"/>
                  <a:pt x="11127739" y="4312224"/>
                  <a:pt x="11126304" y="4311742"/>
                </a:cubicBezTo>
                <a:cubicBezTo>
                  <a:pt x="11117071" y="4308618"/>
                  <a:pt x="11108270" y="4305633"/>
                  <a:pt x="11100790" y="4297607"/>
                </a:cubicBezTo>
                <a:cubicBezTo>
                  <a:pt x="11096192" y="4292793"/>
                  <a:pt x="11088534" y="4290545"/>
                  <a:pt x="11081219" y="4288387"/>
                </a:cubicBezTo>
                <a:cubicBezTo>
                  <a:pt x="11079454" y="4287866"/>
                  <a:pt x="11077714" y="4287358"/>
                  <a:pt x="11076025" y="4286812"/>
                </a:cubicBezTo>
                <a:cubicBezTo>
                  <a:pt x="11072824" y="4285783"/>
                  <a:pt x="11069548" y="4285059"/>
                  <a:pt x="11066284" y="4284323"/>
                </a:cubicBezTo>
                <a:cubicBezTo>
                  <a:pt x="11057026" y="4282252"/>
                  <a:pt x="11047895" y="4280220"/>
                  <a:pt x="11040845" y="4271572"/>
                </a:cubicBezTo>
                <a:cubicBezTo>
                  <a:pt x="11037912" y="4267901"/>
                  <a:pt x="11034305" y="4269209"/>
                  <a:pt x="11030393" y="4270632"/>
                </a:cubicBezTo>
                <a:cubicBezTo>
                  <a:pt x="11026850" y="4271915"/>
                  <a:pt x="11023053" y="4273299"/>
                  <a:pt x="11019256" y="4271191"/>
                </a:cubicBezTo>
                <a:cubicBezTo>
                  <a:pt x="11023040" y="4280894"/>
                  <a:pt x="11026825" y="4290279"/>
                  <a:pt x="11030546" y="4299474"/>
                </a:cubicBezTo>
                <a:cubicBezTo>
                  <a:pt x="11038687" y="4319616"/>
                  <a:pt x="11046459" y="4338856"/>
                  <a:pt x="11052911" y="4358567"/>
                </a:cubicBezTo>
                <a:cubicBezTo>
                  <a:pt x="11055958" y="4367901"/>
                  <a:pt x="11059515" y="4377045"/>
                  <a:pt x="11063070" y="4386189"/>
                </a:cubicBezTo>
                <a:cubicBezTo>
                  <a:pt x="11066627" y="4395333"/>
                  <a:pt x="11070183" y="4404477"/>
                  <a:pt x="11073231" y="4413812"/>
                </a:cubicBezTo>
                <a:cubicBezTo>
                  <a:pt x="11073751" y="4415361"/>
                  <a:pt x="11074298" y="4416885"/>
                  <a:pt x="11074856" y="4418396"/>
                </a:cubicBezTo>
                <a:cubicBezTo>
                  <a:pt x="11076863" y="4423946"/>
                  <a:pt x="11078819" y="4429344"/>
                  <a:pt x="11078819" y="4435529"/>
                </a:cubicBezTo>
                <a:cubicBezTo>
                  <a:pt x="11078819" y="4447352"/>
                  <a:pt x="11085804" y="4455976"/>
                  <a:pt x="11092700" y="4464472"/>
                </a:cubicBezTo>
                <a:cubicBezTo>
                  <a:pt x="11093805" y="4465831"/>
                  <a:pt x="11094897" y="4467177"/>
                  <a:pt x="11095964" y="4468549"/>
                </a:cubicBezTo>
                <a:cubicBezTo>
                  <a:pt x="11098631" y="4471978"/>
                  <a:pt x="11103583" y="4473883"/>
                  <a:pt x="11108409" y="4472613"/>
                </a:cubicBezTo>
                <a:cubicBezTo>
                  <a:pt x="11114861" y="4470886"/>
                  <a:pt x="11121313" y="4469196"/>
                  <a:pt x="11127777" y="4467507"/>
                </a:cubicBezTo>
                <a:cubicBezTo>
                  <a:pt x="11159248" y="4459265"/>
                  <a:pt x="11190756" y="4451036"/>
                  <a:pt x="11220678" y="4438069"/>
                </a:cubicBezTo>
                <a:cubicBezTo>
                  <a:pt x="11225758" y="4435910"/>
                  <a:pt x="11230457" y="4434640"/>
                  <a:pt x="11234648" y="4439085"/>
                </a:cubicBezTo>
                <a:cubicBezTo>
                  <a:pt x="11238204" y="4442768"/>
                  <a:pt x="11239982" y="4446070"/>
                  <a:pt x="11238204" y="4452420"/>
                </a:cubicBezTo>
                <a:cubicBezTo>
                  <a:pt x="11233378" y="4469692"/>
                  <a:pt x="11222583" y="4480233"/>
                  <a:pt x="11199088" y="4485694"/>
                </a:cubicBezTo>
                <a:lnTo>
                  <a:pt x="11197703" y="4486011"/>
                </a:lnTo>
                <a:cubicBezTo>
                  <a:pt x="11191100" y="4487523"/>
                  <a:pt x="11184851" y="4488945"/>
                  <a:pt x="11181054" y="4495473"/>
                </a:cubicBezTo>
                <a:cubicBezTo>
                  <a:pt x="11179530" y="4498140"/>
                  <a:pt x="11176608" y="4500807"/>
                  <a:pt x="11173561" y="4499410"/>
                </a:cubicBezTo>
                <a:cubicBezTo>
                  <a:pt x="11162537" y="4494279"/>
                  <a:pt x="11152835" y="4498228"/>
                  <a:pt x="11143055" y="4502217"/>
                </a:cubicBezTo>
                <a:cubicBezTo>
                  <a:pt x="11134927" y="4505531"/>
                  <a:pt x="11126735" y="4508871"/>
                  <a:pt x="11117681" y="4507030"/>
                </a:cubicBezTo>
                <a:cubicBezTo>
                  <a:pt x="11111839" y="4505760"/>
                  <a:pt x="11109299" y="4514650"/>
                  <a:pt x="11111458" y="4521381"/>
                </a:cubicBezTo>
                <a:cubicBezTo>
                  <a:pt x="11113439" y="4527591"/>
                  <a:pt x="11115332" y="4533827"/>
                  <a:pt x="11117236" y="4540062"/>
                </a:cubicBezTo>
                <a:cubicBezTo>
                  <a:pt x="11121935" y="4555480"/>
                  <a:pt x="11126622" y="4570885"/>
                  <a:pt x="11132413" y="4585897"/>
                </a:cubicBezTo>
                <a:cubicBezTo>
                  <a:pt x="11138001" y="4600387"/>
                  <a:pt x="11142814" y="4615170"/>
                  <a:pt x="11147627" y="4629940"/>
                </a:cubicBezTo>
                <a:cubicBezTo>
                  <a:pt x="11153863" y="4649079"/>
                  <a:pt x="11160086" y="4668180"/>
                  <a:pt x="11167973" y="4686608"/>
                </a:cubicBezTo>
                <a:cubicBezTo>
                  <a:pt x="11176584" y="4706788"/>
                  <a:pt x="11183022" y="4727642"/>
                  <a:pt x="11189474" y="4748495"/>
                </a:cubicBezTo>
                <a:cubicBezTo>
                  <a:pt x="11194910" y="4766097"/>
                  <a:pt x="11200345" y="4783699"/>
                  <a:pt x="11207089" y="4800908"/>
                </a:cubicBezTo>
                <a:cubicBezTo>
                  <a:pt x="11208930" y="4805607"/>
                  <a:pt x="11210835" y="4810306"/>
                  <a:pt x="11212753" y="4815017"/>
                </a:cubicBezTo>
                <a:cubicBezTo>
                  <a:pt x="11221541" y="4836709"/>
                  <a:pt x="11230482" y="4858744"/>
                  <a:pt x="11233505" y="4882315"/>
                </a:cubicBezTo>
                <a:cubicBezTo>
                  <a:pt x="11233632" y="4883331"/>
                  <a:pt x="11233886" y="4884347"/>
                  <a:pt x="11234267" y="4885236"/>
                </a:cubicBezTo>
                <a:cubicBezTo>
                  <a:pt x="11245214" y="4909404"/>
                  <a:pt x="11252860" y="4934651"/>
                  <a:pt x="11260530" y="4959912"/>
                </a:cubicBezTo>
                <a:cubicBezTo>
                  <a:pt x="11264340" y="4972485"/>
                  <a:pt x="11268150" y="4985058"/>
                  <a:pt x="11272367" y="4997504"/>
                </a:cubicBezTo>
                <a:cubicBezTo>
                  <a:pt x="11272443" y="4997732"/>
                  <a:pt x="11272519" y="4997961"/>
                  <a:pt x="11272596" y="4998189"/>
                </a:cubicBezTo>
                <a:cubicBezTo>
                  <a:pt x="11273408" y="5000641"/>
                  <a:pt x="11274399" y="5003638"/>
                  <a:pt x="11279606" y="5003981"/>
                </a:cubicBezTo>
                <a:cubicBezTo>
                  <a:pt x="11279822" y="5000692"/>
                  <a:pt x="11279949" y="4997389"/>
                  <a:pt x="11280076" y="4994100"/>
                </a:cubicBezTo>
                <a:cubicBezTo>
                  <a:pt x="11280330" y="4987496"/>
                  <a:pt x="11280583" y="4980918"/>
                  <a:pt x="11281511" y="4974390"/>
                </a:cubicBezTo>
                <a:cubicBezTo>
                  <a:pt x="11282248" y="4969500"/>
                  <a:pt x="11282959" y="4964598"/>
                  <a:pt x="11283683" y="4959683"/>
                </a:cubicBezTo>
                <a:lnTo>
                  <a:pt x="11283683" y="4959670"/>
                </a:lnTo>
                <a:lnTo>
                  <a:pt x="11283695" y="4959569"/>
                </a:lnTo>
                <a:cubicBezTo>
                  <a:pt x="11289360" y="4920999"/>
                  <a:pt x="11295036" y="4882238"/>
                  <a:pt x="11306403" y="4844977"/>
                </a:cubicBezTo>
                <a:cubicBezTo>
                  <a:pt x="11315039" y="4816656"/>
                  <a:pt x="11324309" y="4788462"/>
                  <a:pt x="11334089" y="4760522"/>
                </a:cubicBezTo>
                <a:cubicBezTo>
                  <a:pt x="11340858" y="4741218"/>
                  <a:pt x="11348986" y="4722523"/>
                  <a:pt x="11357127" y="4703841"/>
                </a:cubicBezTo>
                <a:cubicBezTo>
                  <a:pt x="11363654" y="4688856"/>
                  <a:pt x="11370182" y="4673857"/>
                  <a:pt x="11375999" y="4658541"/>
                </a:cubicBezTo>
                <a:cubicBezTo>
                  <a:pt x="11379567" y="4649155"/>
                  <a:pt x="11385231" y="4640875"/>
                  <a:pt x="11390934" y="4632544"/>
                </a:cubicBezTo>
                <a:cubicBezTo>
                  <a:pt x="11395811" y="4625445"/>
                  <a:pt x="11400700" y="4618307"/>
                  <a:pt x="11404320" y="4610408"/>
                </a:cubicBezTo>
                <a:cubicBezTo>
                  <a:pt x="11413121" y="4591167"/>
                  <a:pt x="11424627" y="4573438"/>
                  <a:pt x="11436158" y="4555671"/>
                </a:cubicBezTo>
                <a:cubicBezTo>
                  <a:pt x="11443284" y="4544711"/>
                  <a:pt x="11450408" y="4533738"/>
                  <a:pt x="11456898" y="4522397"/>
                </a:cubicBezTo>
                <a:cubicBezTo>
                  <a:pt x="11464785" y="4508719"/>
                  <a:pt x="11475643" y="4497340"/>
                  <a:pt x="11486501" y="4485935"/>
                </a:cubicBezTo>
                <a:cubicBezTo>
                  <a:pt x="11493487" y="4478620"/>
                  <a:pt x="11500472" y="4471292"/>
                  <a:pt x="11506682" y="4463342"/>
                </a:cubicBezTo>
                <a:cubicBezTo>
                  <a:pt x="11516918" y="4450273"/>
                  <a:pt x="11528678" y="4438729"/>
                  <a:pt x="11540426" y="4427210"/>
                </a:cubicBezTo>
                <a:cubicBezTo>
                  <a:pt x="11548083" y="4419705"/>
                  <a:pt x="11555729" y="4412199"/>
                  <a:pt x="11562943" y="4404287"/>
                </a:cubicBezTo>
                <a:cubicBezTo>
                  <a:pt x="11574983" y="4391041"/>
                  <a:pt x="11589257" y="4380004"/>
                  <a:pt x="11603481" y="4369006"/>
                </a:cubicBezTo>
                <a:cubicBezTo>
                  <a:pt x="11607266" y="4366085"/>
                  <a:pt x="11611038" y="4363177"/>
                  <a:pt x="11614758" y="4360218"/>
                </a:cubicBezTo>
                <a:cubicBezTo>
                  <a:pt x="11628767" y="4349118"/>
                  <a:pt x="11643512" y="4339047"/>
                  <a:pt x="11658281" y="4328976"/>
                </a:cubicBezTo>
                <a:cubicBezTo>
                  <a:pt x="11665470" y="4324061"/>
                  <a:pt x="11672670" y="4319146"/>
                  <a:pt x="11679783" y="4314117"/>
                </a:cubicBezTo>
                <a:cubicBezTo>
                  <a:pt x="11682958" y="4311907"/>
                  <a:pt x="11686742" y="4310738"/>
                  <a:pt x="11690552" y="4309557"/>
                </a:cubicBezTo>
                <a:cubicBezTo>
                  <a:pt x="11696826" y="4307602"/>
                  <a:pt x="11703176" y="4305633"/>
                  <a:pt x="11706961" y="4299004"/>
                </a:cubicBezTo>
                <a:cubicBezTo>
                  <a:pt x="11707265" y="4298458"/>
                  <a:pt x="11707647" y="4297924"/>
                  <a:pt x="11708015" y="4297391"/>
                </a:cubicBezTo>
                <a:cubicBezTo>
                  <a:pt x="11709171" y="4295714"/>
                  <a:pt x="11710314" y="4294076"/>
                  <a:pt x="11709246" y="4292146"/>
                </a:cubicBezTo>
                <a:cubicBezTo>
                  <a:pt x="11707215" y="4288590"/>
                  <a:pt x="11703532" y="4290241"/>
                  <a:pt x="11701373" y="4291892"/>
                </a:cubicBezTo>
                <a:cubicBezTo>
                  <a:pt x="11692114" y="4299131"/>
                  <a:pt x="11681230" y="4301074"/>
                  <a:pt x="11670360" y="4303017"/>
                </a:cubicBezTo>
                <a:cubicBezTo>
                  <a:pt x="11663489" y="4304236"/>
                  <a:pt x="11656630" y="4305468"/>
                  <a:pt x="11650192" y="4308021"/>
                </a:cubicBezTo>
                <a:cubicBezTo>
                  <a:pt x="11642953" y="4310815"/>
                  <a:pt x="11636730" y="4308783"/>
                  <a:pt x="11633046" y="4302433"/>
                </a:cubicBezTo>
                <a:cubicBezTo>
                  <a:pt x="11629326" y="4295803"/>
                  <a:pt x="11634228" y="4292158"/>
                  <a:pt x="11638787" y="4288768"/>
                </a:cubicBezTo>
                <a:cubicBezTo>
                  <a:pt x="11639207" y="4288450"/>
                  <a:pt x="11639625" y="4288145"/>
                  <a:pt x="11640032" y="4287828"/>
                </a:cubicBezTo>
                <a:cubicBezTo>
                  <a:pt x="11667134" y="4267419"/>
                  <a:pt x="11699226" y="4259900"/>
                  <a:pt x="11731320" y="4252395"/>
                </a:cubicBezTo>
                <a:lnTo>
                  <a:pt x="11735663" y="4251379"/>
                </a:lnTo>
                <a:cubicBezTo>
                  <a:pt x="11738635" y="4250655"/>
                  <a:pt x="11741644" y="4250109"/>
                  <a:pt x="11744654" y="4249563"/>
                </a:cubicBezTo>
                <a:cubicBezTo>
                  <a:pt x="11751144" y="4248394"/>
                  <a:pt x="11757609" y="4247213"/>
                  <a:pt x="11763603" y="4244267"/>
                </a:cubicBezTo>
                <a:cubicBezTo>
                  <a:pt x="11783923" y="4234234"/>
                  <a:pt x="11808433" y="4235504"/>
                  <a:pt x="11824817" y="4243505"/>
                </a:cubicBezTo>
                <a:cubicBezTo>
                  <a:pt x="11837567" y="4249778"/>
                  <a:pt x="11845073" y="4247594"/>
                  <a:pt x="11854255" y="4244927"/>
                </a:cubicBezTo>
                <a:cubicBezTo>
                  <a:pt x="11856046" y="4244419"/>
                  <a:pt x="11857900" y="4243873"/>
                  <a:pt x="11859869" y="4243378"/>
                </a:cubicBezTo>
                <a:cubicBezTo>
                  <a:pt x="11866904" y="4241600"/>
                  <a:pt x="11874220" y="4241143"/>
                  <a:pt x="11881548" y="4240672"/>
                </a:cubicBezTo>
                <a:cubicBezTo>
                  <a:pt x="11887313" y="4240304"/>
                  <a:pt x="11893079" y="4239936"/>
                  <a:pt x="11898731" y="4238933"/>
                </a:cubicBezTo>
                <a:cubicBezTo>
                  <a:pt x="11935688" y="4232456"/>
                  <a:pt x="11972772" y="4227249"/>
                  <a:pt x="12010110" y="4232964"/>
                </a:cubicBezTo>
                <a:cubicBezTo>
                  <a:pt x="12028144" y="4235758"/>
                  <a:pt x="12046432" y="4237282"/>
                  <a:pt x="12064466" y="4238044"/>
                </a:cubicBezTo>
                <a:cubicBezTo>
                  <a:pt x="12074258" y="4238476"/>
                  <a:pt x="12083440" y="4240838"/>
                  <a:pt x="12092609" y="4243200"/>
                </a:cubicBezTo>
                <a:cubicBezTo>
                  <a:pt x="12099873" y="4245067"/>
                  <a:pt x="12107112" y="4246921"/>
                  <a:pt x="12114631" y="4247823"/>
                </a:cubicBezTo>
                <a:cubicBezTo>
                  <a:pt x="12132309" y="4249880"/>
                  <a:pt x="12149023" y="4255824"/>
                  <a:pt x="12165786" y="4261780"/>
                </a:cubicBezTo>
                <a:lnTo>
                  <a:pt x="12188825" y="4269118"/>
                </a:lnTo>
                <a:lnTo>
                  <a:pt x="12188825" y="4315160"/>
                </a:lnTo>
                <a:lnTo>
                  <a:pt x="12168606" y="4304846"/>
                </a:lnTo>
                <a:cubicBezTo>
                  <a:pt x="12163564" y="4303169"/>
                  <a:pt x="12158509" y="4301315"/>
                  <a:pt x="12153442" y="4299461"/>
                </a:cubicBezTo>
                <a:cubicBezTo>
                  <a:pt x="12139383" y="4294305"/>
                  <a:pt x="12125235" y="4289123"/>
                  <a:pt x="12110948" y="4287447"/>
                </a:cubicBezTo>
                <a:cubicBezTo>
                  <a:pt x="12101486" y="4286304"/>
                  <a:pt x="12092076" y="4284653"/>
                  <a:pt x="12082652" y="4283014"/>
                </a:cubicBezTo>
                <a:cubicBezTo>
                  <a:pt x="12063780" y="4279700"/>
                  <a:pt x="12044883" y="4276398"/>
                  <a:pt x="12025477" y="4277160"/>
                </a:cubicBezTo>
                <a:cubicBezTo>
                  <a:pt x="12016701" y="4277490"/>
                  <a:pt x="12007963" y="4276614"/>
                  <a:pt x="11999200" y="4275725"/>
                </a:cubicBezTo>
                <a:cubicBezTo>
                  <a:pt x="11987948" y="4274582"/>
                  <a:pt x="11976658" y="4273451"/>
                  <a:pt x="11965152" y="4274874"/>
                </a:cubicBezTo>
                <a:cubicBezTo>
                  <a:pt x="11959741" y="4275572"/>
                  <a:pt x="11954357" y="4276436"/>
                  <a:pt x="11948972" y="4277312"/>
                </a:cubicBezTo>
                <a:cubicBezTo>
                  <a:pt x="11937657" y="4279128"/>
                  <a:pt x="11926302" y="4280970"/>
                  <a:pt x="11914606" y="4281224"/>
                </a:cubicBezTo>
                <a:cubicBezTo>
                  <a:pt x="11900534" y="4281491"/>
                  <a:pt x="11886463" y="4283281"/>
                  <a:pt x="11872378" y="4285072"/>
                </a:cubicBezTo>
                <a:cubicBezTo>
                  <a:pt x="11866524" y="4285808"/>
                  <a:pt x="11860656" y="4286558"/>
                  <a:pt x="11854789" y="4287193"/>
                </a:cubicBezTo>
                <a:cubicBezTo>
                  <a:pt x="11849201" y="4287828"/>
                  <a:pt x="11846533" y="4291384"/>
                  <a:pt x="11847804" y="4296718"/>
                </a:cubicBezTo>
                <a:cubicBezTo>
                  <a:pt x="11849760" y="4304782"/>
                  <a:pt x="11851880" y="4312834"/>
                  <a:pt x="11854001" y="4320861"/>
                </a:cubicBezTo>
                <a:lnTo>
                  <a:pt x="11854001" y="4320873"/>
                </a:lnTo>
                <a:cubicBezTo>
                  <a:pt x="11857520" y="4334195"/>
                  <a:pt x="11861037" y="4347518"/>
                  <a:pt x="11863806" y="4360980"/>
                </a:cubicBezTo>
                <a:cubicBezTo>
                  <a:pt x="11864695" y="4365488"/>
                  <a:pt x="11866231" y="4370035"/>
                  <a:pt x="11867768" y="4374581"/>
                </a:cubicBezTo>
                <a:cubicBezTo>
                  <a:pt x="11872391" y="4388247"/>
                  <a:pt x="11877077" y="4402102"/>
                  <a:pt x="11864695" y="4416098"/>
                </a:cubicBezTo>
                <a:cubicBezTo>
                  <a:pt x="11863984" y="4416911"/>
                  <a:pt x="11864161" y="4418257"/>
                  <a:pt x="11864352" y="4419616"/>
                </a:cubicBezTo>
                <a:cubicBezTo>
                  <a:pt x="11864670" y="4421863"/>
                  <a:pt x="11864987" y="4424200"/>
                  <a:pt x="11861266" y="4424353"/>
                </a:cubicBezTo>
                <a:cubicBezTo>
                  <a:pt x="11857989" y="4424556"/>
                  <a:pt x="11856034" y="4422333"/>
                  <a:pt x="11853925" y="4419958"/>
                </a:cubicBezTo>
                <a:cubicBezTo>
                  <a:pt x="11853354" y="4419311"/>
                  <a:pt x="11852757" y="4418638"/>
                  <a:pt x="11852121" y="4418003"/>
                </a:cubicBezTo>
                <a:cubicBezTo>
                  <a:pt x="11846292" y="4412313"/>
                  <a:pt x="11842952" y="4405150"/>
                  <a:pt x="11839663" y="4398127"/>
                </a:cubicBezTo>
                <a:cubicBezTo>
                  <a:pt x="11837161" y="4392755"/>
                  <a:pt x="11834685" y="4387459"/>
                  <a:pt x="11831167" y="4382951"/>
                </a:cubicBezTo>
                <a:cubicBezTo>
                  <a:pt x="11822124" y="4371368"/>
                  <a:pt x="11820296" y="4357982"/>
                  <a:pt x="11818517" y="4344991"/>
                </a:cubicBezTo>
                <a:cubicBezTo>
                  <a:pt x="11817807" y="4339745"/>
                  <a:pt x="11817095" y="4334576"/>
                  <a:pt x="11815927" y="4329611"/>
                </a:cubicBezTo>
                <a:cubicBezTo>
                  <a:pt x="11815431" y="4327553"/>
                  <a:pt x="11815000" y="4325648"/>
                  <a:pt x="11814594" y="4323870"/>
                </a:cubicBezTo>
                <a:lnTo>
                  <a:pt x="11814580" y="4323858"/>
                </a:lnTo>
                <a:lnTo>
                  <a:pt x="11814580" y="4323845"/>
                </a:lnTo>
                <a:cubicBezTo>
                  <a:pt x="11810174" y="4304681"/>
                  <a:pt x="11809577" y="4302115"/>
                  <a:pt x="11786336" y="4306878"/>
                </a:cubicBezTo>
                <a:cubicBezTo>
                  <a:pt x="11780113" y="4308148"/>
                  <a:pt x="11774652" y="4309545"/>
                  <a:pt x="11772366" y="4316530"/>
                </a:cubicBezTo>
                <a:cubicBezTo>
                  <a:pt x="11770842" y="4321102"/>
                  <a:pt x="11767158" y="4322880"/>
                  <a:pt x="11762079" y="4324023"/>
                </a:cubicBezTo>
                <a:cubicBezTo>
                  <a:pt x="11760682" y="4324327"/>
                  <a:pt x="11759285" y="4324645"/>
                  <a:pt x="11757875" y="4324950"/>
                </a:cubicBezTo>
                <a:cubicBezTo>
                  <a:pt x="11744388" y="4327883"/>
                  <a:pt x="11730862" y="4330830"/>
                  <a:pt x="11718899" y="4338882"/>
                </a:cubicBezTo>
                <a:cubicBezTo>
                  <a:pt x="11713539" y="4342476"/>
                  <a:pt x="11708409" y="4346400"/>
                  <a:pt x="11703290" y="4350299"/>
                </a:cubicBezTo>
                <a:cubicBezTo>
                  <a:pt x="11699214" y="4353411"/>
                  <a:pt x="11695137" y="4356522"/>
                  <a:pt x="11690958" y="4359456"/>
                </a:cubicBezTo>
                <a:cubicBezTo>
                  <a:pt x="11687238" y="4362072"/>
                  <a:pt x="11683009" y="4363660"/>
                  <a:pt x="11678741" y="4365247"/>
                </a:cubicBezTo>
                <a:cubicBezTo>
                  <a:pt x="11670207" y="4368422"/>
                  <a:pt x="11661583" y="4371635"/>
                  <a:pt x="11656923" y="4383332"/>
                </a:cubicBezTo>
                <a:cubicBezTo>
                  <a:pt x="11655005" y="4388056"/>
                  <a:pt x="11648935" y="4391193"/>
                  <a:pt x="11642356" y="4394584"/>
                </a:cubicBezTo>
                <a:cubicBezTo>
                  <a:pt x="11637619" y="4397035"/>
                  <a:pt x="11632615" y="4399613"/>
                  <a:pt x="11628729" y="4403017"/>
                </a:cubicBezTo>
                <a:cubicBezTo>
                  <a:pt x="11623839" y="4407322"/>
                  <a:pt x="11618619" y="4411360"/>
                  <a:pt x="11613400" y="4415412"/>
                </a:cubicBezTo>
                <a:cubicBezTo>
                  <a:pt x="11601970" y="4424276"/>
                  <a:pt x="11590565" y="4433129"/>
                  <a:pt x="11582628" y="4444546"/>
                </a:cubicBezTo>
                <a:cubicBezTo>
                  <a:pt x="11577434" y="4452026"/>
                  <a:pt x="11570791" y="4458148"/>
                  <a:pt x="11564187" y="4464243"/>
                </a:cubicBezTo>
                <a:cubicBezTo>
                  <a:pt x="11554980" y="4472752"/>
                  <a:pt x="11545823" y="4481198"/>
                  <a:pt x="11540718" y="4493187"/>
                </a:cubicBezTo>
                <a:cubicBezTo>
                  <a:pt x="11540083" y="4494838"/>
                  <a:pt x="11537670" y="4496108"/>
                  <a:pt x="11535892" y="4496743"/>
                </a:cubicBezTo>
                <a:cubicBezTo>
                  <a:pt x="11525707" y="4500019"/>
                  <a:pt x="11519623" y="4508058"/>
                  <a:pt x="11513667" y="4515945"/>
                </a:cubicBezTo>
                <a:cubicBezTo>
                  <a:pt x="11510860" y="4519654"/>
                  <a:pt x="11508079" y="4523337"/>
                  <a:pt x="11504904" y="4526461"/>
                </a:cubicBezTo>
                <a:cubicBezTo>
                  <a:pt x="11495011" y="4536189"/>
                  <a:pt x="11488051" y="4548889"/>
                  <a:pt x="11481053" y="4561652"/>
                </a:cubicBezTo>
                <a:cubicBezTo>
                  <a:pt x="11477535" y="4568066"/>
                  <a:pt x="11474017" y="4574492"/>
                  <a:pt x="11470106" y="4580563"/>
                </a:cubicBezTo>
                <a:cubicBezTo>
                  <a:pt x="11466880" y="4585592"/>
                  <a:pt x="11463248" y="4590355"/>
                  <a:pt x="11459590" y="4595117"/>
                </a:cubicBezTo>
                <a:cubicBezTo>
                  <a:pt x="11450167" y="4607436"/>
                  <a:pt x="11440668" y="4619844"/>
                  <a:pt x="11438102" y="4637332"/>
                </a:cubicBezTo>
                <a:cubicBezTo>
                  <a:pt x="11436362" y="4648648"/>
                  <a:pt x="11429339" y="4658477"/>
                  <a:pt x="11422189" y="4668485"/>
                </a:cubicBezTo>
                <a:cubicBezTo>
                  <a:pt x="11417375" y="4675203"/>
                  <a:pt x="11412511" y="4682010"/>
                  <a:pt x="11409145" y="4689402"/>
                </a:cubicBezTo>
                <a:cubicBezTo>
                  <a:pt x="11408015" y="4691878"/>
                  <a:pt x="11406529" y="4694139"/>
                  <a:pt x="11405069" y="4696361"/>
                </a:cubicBezTo>
                <a:cubicBezTo>
                  <a:pt x="11401437" y="4701886"/>
                  <a:pt x="11397945" y="4707207"/>
                  <a:pt x="11400383" y="4715183"/>
                </a:cubicBezTo>
                <a:cubicBezTo>
                  <a:pt x="11400764" y="4716453"/>
                  <a:pt x="11398986" y="4719247"/>
                  <a:pt x="11397462" y="4720136"/>
                </a:cubicBezTo>
                <a:cubicBezTo>
                  <a:pt x="11384940" y="4727197"/>
                  <a:pt x="11381308" y="4739122"/>
                  <a:pt x="11377675" y="4751010"/>
                </a:cubicBezTo>
                <a:cubicBezTo>
                  <a:pt x="11376151" y="4756001"/>
                  <a:pt x="11374627" y="4760979"/>
                  <a:pt x="11372443" y="4765602"/>
                </a:cubicBezTo>
                <a:cubicBezTo>
                  <a:pt x="11365813" y="4779661"/>
                  <a:pt x="11363108" y="4794863"/>
                  <a:pt x="11360390" y="4810090"/>
                </a:cubicBezTo>
                <a:cubicBezTo>
                  <a:pt x="11359260" y="4816452"/>
                  <a:pt x="11358118" y="4822815"/>
                  <a:pt x="11356695" y="4829102"/>
                </a:cubicBezTo>
                <a:cubicBezTo>
                  <a:pt x="11354980" y="4836379"/>
                  <a:pt x="11351374" y="4842830"/>
                  <a:pt x="11347817" y="4849206"/>
                </a:cubicBezTo>
                <a:cubicBezTo>
                  <a:pt x="11344795" y="4854616"/>
                  <a:pt x="11341811" y="4859963"/>
                  <a:pt x="11340058" y="4865678"/>
                </a:cubicBezTo>
                <a:cubicBezTo>
                  <a:pt x="11333555" y="4887039"/>
                  <a:pt x="11329949" y="4909124"/>
                  <a:pt x="11326354" y="4931223"/>
                </a:cubicBezTo>
                <a:cubicBezTo>
                  <a:pt x="11324970" y="4939731"/>
                  <a:pt x="11323586" y="4948253"/>
                  <a:pt x="11322024" y="4956737"/>
                </a:cubicBezTo>
                <a:cubicBezTo>
                  <a:pt x="11319509" y="4970338"/>
                  <a:pt x="11319763" y="4984346"/>
                  <a:pt x="11320018" y="4998380"/>
                </a:cubicBezTo>
                <a:cubicBezTo>
                  <a:pt x="11320207" y="5009137"/>
                  <a:pt x="11320411" y="5019894"/>
                  <a:pt x="11319357" y="5030524"/>
                </a:cubicBezTo>
                <a:cubicBezTo>
                  <a:pt x="11318988" y="5034588"/>
                  <a:pt x="11319509" y="5038766"/>
                  <a:pt x="11320030" y="5042957"/>
                </a:cubicBezTo>
                <a:cubicBezTo>
                  <a:pt x="11321122" y="5051758"/>
                  <a:pt x="11322214" y="5060623"/>
                  <a:pt x="11315166" y="5068624"/>
                </a:cubicBezTo>
                <a:cubicBezTo>
                  <a:pt x="11313769" y="5070275"/>
                  <a:pt x="11314023" y="5075101"/>
                  <a:pt x="11315420" y="5077387"/>
                </a:cubicBezTo>
                <a:cubicBezTo>
                  <a:pt x="11320690" y="5086086"/>
                  <a:pt x="11319903" y="5095053"/>
                  <a:pt x="11318938" y="5106000"/>
                </a:cubicBezTo>
                <a:cubicBezTo>
                  <a:pt x="11318582" y="5110076"/>
                  <a:pt x="11318188" y="5114446"/>
                  <a:pt x="11318087" y="5119170"/>
                </a:cubicBezTo>
                <a:cubicBezTo>
                  <a:pt x="11318849" y="5128187"/>
                  <a:pt x="11321643" y="5141395"/>
                  <a:pt x="11326342" y="5155111"/>
                </a:cubicBezTo>
                <a:cubicBezTo>
                  <a:pt x="11330787" y="5167811"/>
                  <a:pt x="11336248" y="5165779"/>
                  <a:pt x="11343614" y="5162477"/>
                </a:cubicBezTo>
                <a:cubicBezTo>
                  <a:pt x="11365458" y="5152876"/>
                  <a:pt x="11388547" y="5147491"/>
                  <a:pt x="11411622" y="5142119"/>
                </a:cubicBezTo>
                <a:cubicBezTo>
                  <a:pt x="11429720" y="5137889"/>
                  <a:pt x="11447804" y="5133673"/>
                  <a:pt x="11465280" y="5127425"/>
                </a:cubicBezTo>
                <a:cubicBezTo>
                  <a:pt x="11470690" y="5125520"/>
                  <a:pt x="11476392" y="5125126"/>
                  <a:pt x="11482005" y="5124745"/>
                </a:cubicBezTo>
                <a:cubicBezTo>
                  <a:pt x="11487987" y="5124339"/>
                  <a:pt x="11493881" y="5123945"/>
                  <a:pt x="11499189" y="5121710"/>
                </a:cubicBezTo>
                <a:cubicBezTo>
                  <a:pt x="11512257" y="5116287"/>
                  <a:pt x="11525872" y="5112921"/>
                  <a:pt x="11539435" y="5109569"/>
                </a:cubicBezTo>
                <a:cubicBezTo>
                  <a:pt x="11547500" y="5107575"/>
                  <a:pt x="11555551" y="5105581"/>
                  <a:pt x="11563451" y="5103168"/>
                </a:cubicBezTo>
                <a:cubicBezTo>
                  <a:pt x="11581472" y="5097643"/>
                  <a:pt x="11599874" y="5094024"/>
                  <a:pt x="11618251" y="5090417"/>
                </a:cubicBezTo>
                <a:cubicBezTo>
                  <a:pt x="11635358" y="5087051"/>
                  <a:pt x="11652465" y="5083686"/>
                  <a:pt x="11669242" y="5078784"/>
                </a:cubicBezTo>
                <a:cubicBezTo>
                  <a:pt x="11703405" y="5068751"/>
                  <a:pt x="11738203" y="5060496"/>
                  <a:pt x="11773001" y="5052495"/>
                </a:cubicBezTo>
                <a:cubicBezTo>
                  <a:pt x="11798020" y="5046831"/>
                  <a:pt x="11822848" y="5040328"/>
                  <a:pt x="11847664" y="5033826"/>
                </a:cubicBezTo>
                <a:lnTo>
                  <a:pt x="11847677" y="5033826"/>
                </a:lnTo>
                <a:lnTo>
                  <a:pt x="11847728" y="5033813"/>
                </a:lnTo>
                <a:cubicBezTo>
                  <a:pt x="11867996" y="5028492"/>
                  <a:pt x="11888266" y="5023183"/>
                  <a:pt x="11908637" y="5018332"/>
                </a:cubicBezTo>
                <a:cubicBezTo>
                  <a:pt x="11925261" y="5014433"/>
                  <a:pt x="11942025" y="5011131"/>
                  <a:pt x="11958776" y="5007842"/>
                </a:cubicBezTo>
                <a:lnTo>
                  <a:pt x="11958814" y="5007829"/>
                </a:lnTo>
                <a:cubicBezTo>
                  <a:pt x="11973661" y="5004908"/>
                  <a:pt x="11988520" y="5001987"/>
                  <a:pt x="12003252" y="4998647"/>
                </a:cubicBezTo>
                <a:lnTo>
                  <a:pt x="12003671" y="4998558"/>
                </a:lnTo>
                <a:cubicBezTo>
                  <a:pt x="12013348" y="4996424"/>
                  <a:pt x="12023915" y="4994087"/>
                  <a:pt x="12021032" y="4977946"/>
                </a:cubicBezTo>
                <a:cubicBezTo>
                  <a:pt x="12020955" y="4977476"/>
                  <a:pt x="12020854" y="4976968"/>
                  <a:pt x="12020752" y="4976409"/>
                </a:cubicBezTo>
                <a:cubicBezTo>
                  <a:pt x="12019521" y="4970021"/>
                  <a:pt x="12017285" y="4958375"/>
                  <a:pt x="12029668" y="4955340"/>
                </a:cubicBezTo>
                <a:cubicBezTo>
                  <a:pt x="12040336" y="4952673"/>
                  <a:pt x="12049226" y="4957118"/>
                  <a:pt x="12052274" y="4966135"/>
                </a:cubicBezTo>
                <a:cubicBezTo>
                  <a:pt x="12058408" y="4984169"/>
                  <a:pt x="12071210" y="4981083"/>
                  <a:pt x="12083745" y="4978073"/>
                </a:cubicBezTo>
                <a:lnTo>
                  <a:pt x="12084278" y="4977946"/>
                </a:lnTo>
                <a:cubicBezTo>
                  <a:pt x="12088723" y="4976854"/>
                  <a:pt x="12093053" y="4975025"/>
                  <a:pt x="12097358" y="4973209"/>
                </a:cubicBezTo>
                <a:cubicBezTo>
                  <a:pt x="12103519" y="4970605"/>
                  <a:pt x="12109627" y="4968027"/>
                  <a:pt x="12115901" y="4967659"/>
                </a:cubicBezTo>
                <a:cubicBezTo>
                  <a:pt x="12138888" y="4966376"/>
                  <a:pt x="12160617" y="4959899"/>
                  <a:pt x="12182347" y="4953409"/>
                </a:cubicBezTo>
                <a:lnTo>
                  <a:pt x="12188825" y="4951664"/>
                </a:lnTo>
                <a:lnTo>
                  <a:pt x="12188825" y="4993929"/>
                </a:lnTo>
                <a:lnTo>
                  <a:pt x="12182571" y="4996942"/>
                </a:lnTo>
                <a:cubicBezTo>
                  <a:pt x="12176610" y="4998453"/>
                  <a:pt x="12170441" y="4999047"/>
                  <a:pt x="12164300" y="4999637"/>
                </a:cubicBezTo>
                <a:cubicBezTo>
                  <a:pt x="12157188" y="5000323"/>
                  <a:pt x="12150127" y="5000996"/>
                  <a:pt x="12143460" y="5003092"/>
                </a:cubicBezTo>
                <a:cubicBezTo>
                  <a:pt x="12135903" y="5005454"/>
                  <a:pt x="12128207" y="5007435"/>
                  <a:pt x="12120524" y="5009416"/>
                </a:cubicBezTo>
                <a:cubicBezTo>
                  <a:pt x="12106757" y="5012947"/>
                  <a:pt x="12092990" y="5016490"/>
                  <a:pt x="12079960" y="5022269"/>
                </a:cubicBezTo>
                <a:cubicBezTo>
                  <a:pt x="12075515" y="5024301"/>
                  <a:pt x="12073229" y="5028492"/>
                  <a:pt x="12072340" y="5033064"/>
                </a:cubicBezTo>
                <a:cubicBezTo>
                  <a:pt x="12070193" y="5043821"/>
                  <a:pt x="12062256" y="5045243"/>
                  <a:pt x="12054331" y="5046653"/>
                </a:cubicBezTo>
                <a:cubicBezTo>
                  <a:pt x="12052426" y="5046996"/>
                  <a:pt x="12050534" y="5047326"/>
                  <a:pt x="12048718" y="5047796"/>
                </a:cubicBezTo>
                <a:cubicBezTo>
                  <a:pt x="12047575" y="5048050"/>
                  <a:pt x="12045670" y="5047415"/>
                  <a:pt x="12044781" y="5046526"/>
                </a:cubicBezTo>
                <a:cubicBezTo>
                  <a:pt x="12029541" y="5031540"/>
                  <a:pt x="12011126" y="5030651"/>
                  <a:pt x="11991695" y="5040049"/>
                </a:cubicBezTo>
                <a:cubicBezTo>
                  <a:pt x="11974550" y="5048304"/>
                  <a:pt x="11956262" y="5054654"/>
                  <a:pt x="11936323" y="5053511"/>
                </a:cubicBezTo>
                <a:cubicBezTo>
                  <a:pt x="11927560" y="5053003"/>
                  <a:pt x="11919178" y="5055035"/>
                  <a:pt x="11912574" y="5061766"/>
                </a:cubicBezTo>
                <a:cubicBezTo>
                  <a:pt x="11909424" y="5064928"/>
                  <a:pt x="11905563" y="5064877"/>
                  <a:pt x="11901449" y="5064826"/>
                </a:cubicBezTo>
                <a:cubicBezTo>
                  <a:pt x="11900928" y="5064826"/>
                  <a:pt x="11900407" y="5064814"/>
                  <a:pt x="11899874" y="5064814"/>
                </a:cubicBezTo>
                <a:cubicBezTo>
                  <a:pt x="11897626" y="5064776"/>
                  <a:pt x="11895314" y="5064560"/>
                  <a:pt x="11893003" y="5064344"/>
                </a:cubicBezTo>
                <a:cubicBezTo>
                  <a:pt x="11886577" y="5063721"/>
                  <a:pt x="11880075" y="5063099"/>
                  <a:pt x="11874474" y="5066465"/>
                </a:cubicBezTo>
                <a:cubicBezTo>
                  <a:pt x="11855272" y="5077907"/>
                  <a:pt x="11834139" y="5080765"/>
                  <a:pt x="11812942" y="5083623"/>
                </a:cubicBezTo>
                <a:cubicBezTo>
                  <a:pt x="11806389" y="5084511"/>
                  <a:pt x="11799836" y="5085388"/>
                  <a:pt x="11793320" y="5086531"/>
                </a:cubicBezTo>
                <a:cubicBezTo>
                  <a:pt x="11793041" y="5086531"/>
                  <a:pt x="11792673" y="5086480"/>
                  <a:pt x="11792292" y="5086429"/>
                </a:cubicBezTo>
                <a:cubicBezTo>
                  <a:pt x="11791505" y="5086315"/>
                  <a:pt x="11790654" y="5086188"/>
                  <a:pt x="11790400" y="5086531"/>
                </a:cubicBezTo>
                <a:cubicBezTo>
                  <a:pt x="11780811" y="5098431"/>
                  <a:pt x="11767261" y="5099548"/>
                  <a:pt x="11754090" y="5100628"/>
                </a:cubicBezTo>
                <a:cubicBezTo>
                  <a:pt x="11749125" y="5101034"/>
                  <a:pt x="11744223" y="5101428"/>
                  <a:pt x="11739600" y="5102406"/>
                </a:cubicBezTo>
                <a:cubicBezTo>
                  <a:pt x="11735243" y="5103345"/>
                  <a:pt x="11730951" y="5105212"/>
                  <a:pt x="11726633" y="5107092"/>
                </a:cubicBezTo>
                <a:cubicBezTo>
                  <a:pt x="11716994" y="5111296"/>
                  <a:pt x="11707177" y="5115563"/>
                  <a:pt x="11696039" y="5109772"/>
                </a:cubicBezTo>
                <a:cubicBezTo>
                  <a:pt x="11693371" y="5108375"/>
                  <a:pt x="11690070" y="5109264"/>
                  <a:pt x="11687530" y="5111423"/>
                </a:cubicBezTo>
                <a:cubicBezTo>
                  <a:pt x="11670753" y="5125698"/>
                  <a:pt x="11650751" y="5125151"/>
                  <a:pt x="11630850" y="5124605"/>
                </a:cubicBezTo>
                <a:cubicBezTo>
                  <a:pt x="11629503" y="5124567"/>
                  <a:pt x="11628170" y="5124542"/>
                  <a:pt x="11626824" y="5124504"/>
                </a:cubicBezTo>
                <a:cubicBezTo>
                  <a:pt x="11625668" y="5124466"/>
                  <a:pt x="11624500" y="5124250"/>
                  <a:pt x="11623344" y="5124021"/>
                </a:cubicBezTo>
                <a:cubicBezTo>
                  <a:pt x="11620448" y="5123475"/>
                  <a:pt x="11617629" y="5122942"/>
                  <a:pt x="11615267" y="5125393"/>
                </a:cubicBezTo>
                <a:cubicBezTo>
                  <a:pt x="11603850" y="5137559"/>
                  <a:pt x="11589016" y="5139540"/>
                  <a:pt x="11574233" y="5141509"/>
                </a:cubicBezTo>
                <a:cubicBezTo>
                  <a:pt x="11568798" y="5142233"/>
                  <a:pt x="11563375" y="5142957"/>
                  <a:pt x="11558117" y="5144189"/>
                </a:cubicBezTo>
                <a:cubicBezTo>
                  <a:pt x="11556745" y="5144494"/>
                  <a:pt x="11555361" y="5144773"/>
                  <a:pt x="11554002" y="5145040"/>
                </a:cubicBezTo>
                <a:cubicBezTo>
                  <a:pt x="11546420" y="5146538"/>
                  <a:pt x="11539206" y="5147961"/>
                  <a:pt x="11534368" y="5155492"/>
                </a:cubicBezTo>
                <a:cubicBezTo>
                  <a:pt x="11531574" y="5159810"/>
                  <a:pt x="11526494" y="5160318"/>
                  <a:pt x="11521921" y="5159175"/>
                </a:cubicBezTo>
                <a:cubicBezTo>
                  <a:pt x="11514644" y="5157333"/>
                  <a:pt x="11507964" y="5159467"/>
                  <a:pt x="11501411" y="5161575"/>
                </a:cubicBezTo>
                <a:cubicBezTo>
                  <a:pt x="11497106" y="5162947"/>
                  <a:pt x="11492851" y="5164306"/>
                  <a:pt x="11488520" y="5164509"/>
                </a:cubicBezTo>
                <a:cubicBezTo>
                  <a:pt x="11481193" y="5164903"/>
                  <a:pt x="11474576" y="5167455"/>
                  <a:pt x="11467896" y="5170033"/>
                </a:cubicBezTo>
                <a:cubicBezTo>
                  <a:pt x="11459539" y="5173259"/>
                  <a:pt x="11451056" y="5176536"/>
                  <a:pt x="11440895" y="5175685"/>
                </a:cubicBezTo>
                <a:lnTo>
                  <a:pt x="11440236" y="5175621"/>
                </a:lnTo>
                <a:cubicBezTo>
                  <a:pt x="11430698" y="5174707"/>
                  <a:pt x="11413515" y="5173069"/>
                  <a:pt x="11404574" y="5186226"/>
                </a:cubicBezTo>
                <a:cubicBezTo>
                  <a:pt x="11402795" y="5188893"/>
                  <a:pt x="11399494" y="5188639"/>
                  <a:pt x="11396192" y="5188258"/>
                </a:cubicBezTo>
                <a:cubicBezTo>
                  <a:pt x="11385955" y="5187102"/>
                  <a:pt x="11376659" y="5190493"/>
                  <a:pt x="11367325" y="5193896"/>
                </a:cubicBezTo>
                <a:cubicBezTo>
                  <a:pt x="11360225" y="5196487"/>
                  <a:pt x="11353101" y="5199078"/>
                  <a:pt x="11345519" y="5199688"/>
                </a:cubicBezTo>
                <a:cubicBezTo>
                  <a:pt x="11339804" y="5200069"/>
                  <a:pt x="11339804" y="5205403"/>
                  <a:pt x="11341328" y="5210483"/>
                </a:cubicBezTo>
                <a:cubicBezTo>
                  <a:pt x="11344071" y="5219614"/>
                  <a:pt x="11346827" y="5228746"/>
                  <a:pt x="11349583" y="5237890"/>
                </a:cubicBezTo>
                <a:lnTo>
                  <a:pt x="11349621" y="5238016"/>
                </a:lnTo>
                <a:lnTo>
                  <a:pt x="11349621" y="5238042"/>
                </a:lnTo>
                <a:cubicBezTo>
                  <a:pt x="11358345" y="5266959"/>
                  <a:pt x="11367070" y="5295903"/>
                  <a:pt x="11375364" y="5324910"/>
                </a:cubicBezTo>
                <a:cubicBezTo>
                  <a:pt x="11378272" y="5335133"/>
                  <a:pt x="11381231" y="5345357"/>
                  <a:pt x="11384190" y="5355580"/>
                </a:cubicBezTo>
                <a:cubicBezTo>
                  <a:pt x="11394947" y="5392715"/>
                  <a:pt x="11405704" y="5429888"/>
                  <a:pt x="11413971" y="5467531"/>
                </a:cubicBezTo>
                <a:cubicBezTo>
                  <a:pt x="11415483" y="5474439"/>
                  <a:pt x="11416893" y="5481437"/>
                  <a:pt x="11418302" y="5488448"/>
                </a:cubicBezTo>
                <a:cubicBezTo>
                  <a:pt x="11421541" y="5504526"/>
                  <a:pt x="11424793" y="5520655"/>
                  <a:pt x="11429212" y="5535857"/>
                </a:cubicBezTo>
                <a:cubicBezTo>
                  <a:pt x="11433301" y="5549941"/>
                  <a:pt x="11435587" y="5564178"/>
                  <a:pt x="11437861" y="5578338"/>
                </a:cubicBezTo>
                <a:cubicBezTo>
                  <a:pt x="11439892" y="5590987"/>
                  <a:pt x="11441925" y="5603586"/>
                  <a:pt x="11445214" y="5615994"/>
                </a:cubicBezTo>
                <a:cubicBezTo>
                  <a:pt x="11447945" y="5625900"/>
                  <a:pt x="11441785" y="5628719"/>
                  <a:pt x="11435575" y="5631564"/>
                </a:cubicBezTo>
                <a:cubicBezTo>
                  <a:pt x="11434545" y="5632034"/>
                  <a:pt x="11433517" y="5632504"/>
                  <a:pt x="11432514" y="5633012"/>
                </a:cubicBezTo>
                <a:cubicBezTo>
                  <a:pt x="11425262" y="5636644"/>
                  <a:pt x="11424081" y="5633558"/>
                  <a:pt x="11422316" y="5628961"/>
                </a:cubicBezTo>
                <a:cubicBezTo>
                  <a:pt x="11421859" y="5627754"/>
                  <a:pt x="11421363" y="5626446"/>
                  <a:pt x="11420703" y="5625138"/>
                </a:cubicBezTo>
                <a:cubicBezTo>
                  <a:pt x="11418670" y="5621125"/>
                  <a:pt x="11417756" y="5616718"/>
                  <a:pt x="11416816" y="5612260"/>
                </a:cubicBezTo>
                <a:cubicBezTo>
                  <a:pt x="11415292" y="5605008"/>
                  <a:pt x="11413743" y="5597642"/>
                  <a:pt x="11407368" y="5591737"/>
                </a:cubicBezTo>
                <a:cubicBezTo>
                  <a:pt x="11406149" y="5590594"/>
                  <a:pt x="11405349" y="5585387"/>
                  <a:pt x="11404460" y="5579646"/>
                </a:cubicBezTo>
                <a:cubicBezTo>
                  <a:pt x="11403863" y="5575811"/>
                  <a:pt x="11403228" y="5571747"/>
                  <a:pt x="11402415" y="5568496"/>
                </a:cubicBezTo>
                <a:cubicBezTo>
                  <a:pt x="11399570" y="5556748"/>
                  <a:pt x="11395595" y="5545522"/>
                  <a:pt x="11391633" y="5534308"/>
                </a:cubicBezTo>
                <a:cubicBezTo>
                  <a:pt x="11389765" y="5529037"/>
                  <a:pt x="11387911" y="5523779"/>
                  <a:pt x="11386158" y="5518458"/>
                </a:cubicBezTo>
                <a:cubicBezTo>
                  <a:pt x="11384241" y="5512565"/>
                  <a:pt x="11383403" y="5506113"/>
                  <a:pt x="11382565" y="5499586"/>
                </a:cubicBezTo>
                <a:cubicBezTo>
                  <a:pt x="11381473" y="5491051"/>
                  <a:pt x="11380367" y="5482403"/>
                  <a:pt x="11376761" y="5474770"/>
                </a:cubicBezTo>
                <a:cubicBezTo>
                  <a:pt x="11374182" y="5469322"/>
                  <a:pt x="11372773" y="5463454"/>
                  <a:pt x="11371376" y="5457612"/>
                </a:cubicBezTo>
                <a:cubicBezTo>
                  <a:pt x="11369115" y="5448189"/>
                  <a:pt x="11366867" y="5438803"/>
                  <a:pt x="11359743" y="5431209"/>
                </a:cubicBezTo>
                <a:cubicBezTo>
                  <a:pt x="11356441" y="5427653"/>
                  <a:pt x="11357330" y="5422573"/>
                  <a:pt x="11358981" y="5418128"/>
                </a:cubicBezTo>
                <a:cubicBezTo>
                  <a:pt x="11361241" y="5412197"/>
                  <a:pt x="11358943" y="5408247"/>
                  <a:pt x="11355933" y="5403091"/>
                </a:cubicBezTo>
                <a:lnTo>
                  <a:pt x="11355298" y="5401999"/>
                </a:lnTo>
                <a:cubicBezTo>
                  <a:pt x="11349837" y="5392347"/>
                  <a:pt x="11345773" y="5380536"/>
                  <a:pt x="11344376" y="5369995"/>
                </a:cubicBezTo>
                <a:cubicBezTo>
                  <a:pt x="11342470" y="5356279"/>
                  <a:pt x="11338026" y="5344468"/>
                  <a:pt x="11332438" y="5332149"/>
                </a:cubicBezTo>
                <a:cubicBezTo>
                  <a:pt x="11327840" y="5321874"/>
                  <a:pt x="11326050" y="5310749"/>
                  <a:pt x="11324272" y="5299599"/>
                </a:cubicBezTo>
                <a:cubicBezTo>
                  <a:pt x="11323294" y="5293515"/>
                  <a:pt x="11322316" y="5287432"/>
                  <a:pt x="11320881" y="5281476"/>
                </a:cubicBezTo>
                <a:cubicBezTo>
                  <a:pt x="11318811" y="5272903"/>
                  <a:pt x="11315331" y="5264928"/>
                  <a:pt x="11311864" y="5256978"/>
                </a:cubicBezTo>
                <a:cubicBezTo>
                  <a:pt x="11307673" y="5247376"/>
                  <a:pt x="11303494" y="5237813"/>
                  <a:pt x="11301831" y="5227247"/>
                </a:cubicBezTo>
                <a:cubicBezTo>
                  <a:pt x="11301298" y="5223792"/>
                  <a:pt x="11298059" y="5222421"/>
                  <a:pt x="11294719" y="5221011"/>
                </a:cubicBezTo>
                <a:cubicBezTo>
                  <a:pt x="11292535" y="5220097"/>
                  <a:pt x="11290312" y="5219144"/>
                  <a:pt x="11288750" y="5217595"/>
                </a:cubicBezTo>
                <a:cubicBezTo>
                  <a:pt x="11282692" y="5211537"/>
                  <a:pt x="11280787" y="5215448"/>
                  <a:pt x="11278805" y="5219512"/>
                </a:cubicBezTo>
                <a:cubicBezTo>
                  <a:pt x="11278336" y="5220478"/>
                  <a:pt x="11277853" y="5221443"/>
                  <a:pt x="11277320" y="5222294"/>
                </a:cubicBezTo>
                <a:cubicBezTo>
                  <a:pt x="11275795" y="5224580"/>
                  <a:pt x="11273383" y="5225977"/>
                  <a:pt x="11270716" y="5224961"/>
                </a:cubicBezTo>
                <a:cubicBezTo>
                  <a:pt x="11258879" y="5220427"/>
                  <a:pt x="11250548" y="5227132"/>
                  <a:pt x="11242242" y="5233800"/>
                </a:cubicBezTo>
                <a:lnTo>
                  <a:pt x="11242014" y="5233978"/>
                </a:lnTo>
                <a:lnTo>
                  <a:pt x="11241861" y="5234105"/>
                </a:lnTo>
                <a:cubicBezTo>
                  <a:pt x="11239969" y="5235616"/>
                  <a:pt x="11237277" y="5237775"/>
                  <a:pt x="11235537" y="5237407"/>
                </a:cubicBezTo>
                <a:cubicBezTo>
                  <a:pt x="11218874" y="5233279"/>
                  <a:pt x="11204866" y="5239705"/>
                  <a:pt x="11190770" y="5246182"/>
                </a:cubicBezTo>
                <a:cubicBezTo>
                  <a:pt x="11181028" y="5250665"/>
                  <a:pt x="11171237" y="5255161"/>
                  <a:pt x="11160480" y="5256203"/>
                </a:cubicBezTo>
                <a:cubicBezTo>
                  <a:pt x="11144986" y="5257600"/>
                  <a:pt x="11130000" y="5266363"/>
                  <a:pt x="11116792" y="5276142"/>
                </a:cubicBezTo>
                <a:cubicBezTo>
                  <a:pt x="11112601" y="5279190"/>
                  <a:pt x="11107520" y="5281603"/>
                  <a:pt x="11102441" y="5279698"/>
                </a:cubicBezTo>
                <a:cubicBezTo>
                  <a:pt x="11086693" y="5273602"/>
                  <a:pt x="11073739" y="5280333"/>
                  <a:pt x="11061546" y="5288842"/>
                </a:cubicBezTo>
                <a:cubicBezTo>
                  <a:pt x="11057406" y="5291712"/>
                  <a:pt x="11052822" y="5292449"/>
                  <a:pt x="11048275" y="5293185"/>
                </a:cubicBezTo>
                <a:cubicBezTo>
                  <a:pt x="11045977" y="5293554"/>
                  <a:pt x="11043690" y="5293922"/>
                  <a:pt x="11041481" y="5294557"/>
                </a:cubicBezTo>
                <a:cubicBezTo>
                  <a:pt x="11028908" y="5298113"/>
                  <a:pt x="11016970" y="5301542"/>
                  <a:pt x="11005413" y="5308781"/>
                </a:cubicBezTo>
                <a:cubicBezTo>
                  <a:pt x="10988903" y="5318941"/>
                  <a:pt x="10969091" y="5316401"/>
                  <a:pt x="10950803" y="5313099"/>
                </a:cubicBezTo>
                <a:cubicBezTo>
                  <a:pt x="10943056" y="5311702"/>
                  <a:pt x="10943056" y="5302050"/>
                  <a:pt x="10943309" y="5295065"/>
                </a:cubicBezTo>
                <a:cubicBezTo>
                  <a:pt x="10943564" y="5287953"/>
                  <a:pt x="10948898" y="5285159"/>
                  <a:pt x="10955248" y="5283127"/>
                </a:cubicBezTo>
                <a:lnTo>
                  <a:pt x="10959019" y="5281946"/>
                </a:lnTo>
                <a:cubicBezTo>
                  <a:pt x="10981651" y="5274846"/>
                  <a:pt x="11004384" y="5267709"/>
                  <a:pt x="11026876" y="5260013"/>
                </a:cubicBezTo>
                <a:cubicBezTo>
                  <a:pt x="11032629" y="5258057"/>
                  <a:pt x="11038382" y="5256088"/>
                  <a:pt x="11044123" y="5254120"/>
                </a:cubicBezTo>
                <a:lnTo>
                  <a:pt x="11044199" y="5254095"/>
                </a:lnTo>
                <a:cubicBezTo>
                  <a:pt x="11074577" y="5243693"/>
                  <a:pt x="11104892" y="5233317"/>
                  <a:pt x="11135842" y="5224453"/>
                </a:cubicBezTo>
                <a:cubicBezTo>
                  <a:pt x="11144363" y="5221938"/>
                  <a:pt x="11152708" y="5218395"/>
                  <a:pt x="11161026" y="5214877"/>
                </a:cubicBezTo>
                <a:cubicBezTo>
                  <a:pt x="11164874" y="5213251"/>
                  <a:pt x="11168697" y="5211626"/>
                  <a:pt x="11172545" y="5210102"/>
                </a:cubicBezTo>
                <a:cubicBezTo>
                  <a:pt x="11184089" y="5205555"/>
                  <a:pt x="11196014" y="5203625"/>
                  <a:pt x="11207990" y="5201682"/>
                </a:cubicBezTo>
                <a:cubicBezTo>
                  <a:pt x="11209718" y="5201402"/>
                  <a:pt x="11211457" y="5201123"/>
                  <a:pt x="11213184" y="5200831"/>
                </a:cubicBezTo>
                <a:cubicBezTo>
                  <a:pt x="11213934" y="5200678"/>
                  <a:pt x="11214823" y="5200704"/>
                  <a:pt x="11215687" y="5200729"/>
                </a:cubicBezTo>
                <a:cubicBezTo>
                  <a:pt x="11217033" y="5200780"/>
                  <a:pt x="11218341" y="5200818"/>
                  <a:pt x="11219027" y="5200196"/>
                </a:cubicBezTo>
                <a:cubicBezTo>
                  <a:pt x="11228387" y="5191090"/>
                  <a:pt x="11240198" y="5188372"/>
                  <a:pt x="11252022" y="5185654"/>
                </a:cubicBezTo>
                <a:cubicBezTo>
                  <a:pt x="11258828" y="5184092"/>
                  <a:pt x="11265636" y="5182530"/>
                  <a:pt x="11271986" y="5179749"/>
                </a:cubicBezTo>
                <a:cubicBezTo>
                  <a:pt x="11282019" y="5175304"/>
                  <a:pt x="11286591" y="5169081"/>
                  <a:pt x="11282527" y="5160064"/>
                </a:cubicBezTo>
                <a:cubicBezTo>
                  <a:pt x="11279809" y="5154209"/>
                  <a:pt x="11278336" y="5147999"/>
                  <a:pt x="11276863" y="5141788"/>
                </a:cubicBezTo>
                <a:cubicBezTo>
                  <a:pt x="11274767" y="5132924"/>
                  <a:pt x="11272659" y="5124034"/>
                  <a:pt x="11266906" y="5116122"/>
                </a:cubicBezTo>
                <a:cubicBezTo>
                  <a:pt x="11264061" y="5112223"/>
                  <a:pt x="11263159" y="5106686"/>
                  <a:pt x="11262271" y="5101237"/>
                </a:cubicBezTo>
                <a:cubicBezTo>
                  <a:pt x="11261661" y="5097453"/>
                  <a:pt x="11261051" y="5093719"/>
                  <a:pt x="11259794" y="5090595"/>
                </a:cubicBezTo>
                <a:cubicBezTo>
                  <a:pt x="11254752" y="5077907"/>
                  <a:pt x="11251183" y="5064864"/>
                  <a:pt x="11247614" y="5051834"/>
                </a:cubicBezTo>
                <a:cubicBezTo>
                  <a:pt x="11245252" y="5043198"/>
                  <a:pt x="11242890" y="5034575"/>
                  <a:pt x="11240108" y="5026079"/>
                </a:cubicBezTo>
                <a:cubicBezTo>
                  <a:pt x="11238534" y="5021342"/>
                  <a:pt x="11235880" y="5016909"/>
                  <a:pt x="11233213" y="5012477"/>
                </a:cubicBezTo>
                <a:cubicBezTo>
                  <a:pt x="11227104" y="5002266"/>
                  <a:pt x="11221008" y="4992094"/>
                  <a:pt x="11228170" y="4978454"/>
                </a:cubicBezTo>
                <a:cubicBezTo>
                  <a:pt x="11228552" y="4977692"/>
                  <a:pt x="11228298" y="4976168"/>
                  <a:pt x="11227790" y="4975533"/>
                </a:cubicBezTo>
                <a:cubicBezTo>
                  <a:pt x="11219776" y="4966757"/>
                  <a:pt x="11217503" y="4955873"/>
                  <a:pt x="11215217" y="4945015"/>
                </a:cubicBezTo>
                <a:cubicBezTo>
                  <a:pt x="11213705" y="4937788"/>
                  <a:pt x="11212194" y="4930562"/>
                  <a:pt x="11208994" y="4923971"/>
                </a:cubicBezTo>
                <a:cubicBezTo>
                  <a:pt x="11207457" y="4920758"/>
                  <a:pt x="11205780" y="4917621"/>
                  <a:pt x="11204117" y="4914509"/>
                </a:cubicBezTo>
                <a:cubicBezTo>
                  <a:pt x="11198186" y="4903448"/>
                  <a:pt x="11192357" y="4892564"/>
                  <a:pt x="11193245" y="4878886"/>
                </a:cubicBezTo>
                <a:cubicBezTo>
                  <a:pt x="11193817" y="4871405"/>
                  <a:pt x="11189360" y="4866478"/>
                  <a:pt x="11184838" y="4861461"/>
                </a:cubicBezTo>
                <a:cubicBezTo>
                  <a:pt x="11181219" y="4857448"/>
                  <a:pt x="11177549" y="4853372"/>
                  <a:pt x="11176355" y="4847898"/>
                </a:cubicBezTo>
                <a:cubicBezTo>
                  <a:pt x="11175072" y="4841954"/>
                  <a:pt x="11172723" y="4836252"/>
                  <a:pt x="11170373" y="4830562"/>
                </a:cubicBezTo>
                <a:cubicBezTo>
                  <a:pt x="11165750" y="4819336"/>
                  <a:pt x="11161140" y="4808121"/>
                  <a:pt x="11164670" y="4795066"/>
                </a:cubicBezTo>
                <a:cubicBezTo>
                  <a:pt x="11165471" y="4792462"/>
                  <a:pt x="11163934" y="4790862"/>
                  <a:pt x="11162321" y="4789198"/>
                </a:cubicBezTo>
                <a:cubicBezTo>
                  <a:pt x="11162131" y="4788995"/>
                  <a:pt x="11161940" y="4788792"/>
                  <a:pt x="11161750" y="4788589"/>
                </a:cubicBezTo>
                <a:cubicBezTo>
                  <a:pt x="11147526" y="4773730"/>
                  <a:pt x="11142319" y="4755569"/>
                  <a:pt x="11140921" y="4735376"/>
                </a:cubicBezTo>
                <a:cubicBezTo>
                  <a:pt x="11140033" y="4722295"/>
                  <a:pt x="11135588" y="4709468"/>
                  <a:pt x="11127968" y="4698419"/>
                </a:cubicBezTo>
                <a:cubicBezTo>
                  <a:pt x="11121923" y="4689770"/>
                  <a:pt x="11118875" y="4680017"/>
                  <a:pt x="11115827" y="4670276"/>
                </a:cubicBezTo>
                <a:cubicBezTo>
                  <a:pt x="11114721" y="4666732"/>
                  <a:pt x="11113604" y="4663176"/>
                  <a:pt x="11112346" y="4659684"/>
                </a:cubicBezTo>
                <a:cubicBezTo>
                  <a:pt x="11110785" y="4655328"/>
                  <a:pt x="11109781" y="4650756"/>
                  <a:pt x="11108778" y="4646171"/>
                </a:cubicBezTo>
                <a:cubicBezTo>
                  <a:pt x="11106949" y="4637802"/>
                  <a:pt x="11105121" y="4629407"/>
                  <a:pt x="11099774" y="4622346"/>
                </a:cubicBezTo>
                <a:cubicBezTo>
                  <a:pt x="11094058" y="4614726"/>
                  <a:pt x="11092154" y="4605201"/>
                  <a:pt x="11092154" y="4596692"/>
                </a:cubicBezTo>
                <a:cubicBezTo>
                  <a:pt x="11092154" y="4588691"/>
                  <a:pt x="11090249" y="4582087"/>
                  <a:pt x="11087455" y="4574975"/>
                </a:cubicBezTo>
                <a:cubicBezTo>
                  <a:pt x="11086210" y="4571787"/>
                  <a:pt x="11084775" y="4568752"/>
                  <a:pt x="11083353" y="4565729"/>
                </a:cubicBezTo>
                <a:cubicBezTo>
                  <a:pt x="11080101" y="4558871"/>
                  <a:pt x="11076876" y="4552026"/>
                  <a:pt x="11075898" y="4543479"/>
                </a:cubicBezTo>
                <a:cubicBezTo>
                  <a:pt x="11075212" y="4537383"/>
                  <a:pt x="11069967" y="4529623"/>
                  <a:pt x="11064976" y="4522244"/>
                </a:cubicBezTo>
                <a:cubicBezTo>
                  <a:pt x="11063515" y="4520085"/>
                  <a:pt x="11062081" y="4517964"/>
                  <a:pt x="11060784" y="4515920"/>
                </a:cubicBezTo>
                <a:cubicBezTo>
                  <a:pt x="11057102" y="4510205"/>
                  <a:pt x="11054816" y="4504871"/>
                  <a:pt x="11054434" y="4497886"/>
                </a:cubicBezTo>
                <a:cubicBezTo>
                  <a:pt x="11053762" y="4485580"/>
                  <a:pt x="11049546" y="4474162"/>
                  <a:pt x="11045303" y="4462719"/>
                </a:cubicBezTo>
                <a:cubicBezTo>
                  <a:pt x="11042383" y="4454782"/>
                  <a:pt x="11039436" y="4446844"/>
                  <a:pt x="11037670" y="4438577"/>
                </a:cubicBezTo>
                <a:cubicBezTo>
                  <a:pt x="11035233" y="4427134"/>
                  <a:pt x="11031016" y="4416237"/>
                  <a:pt x="11026787" y="4405341"/>
                </a:cubicBezTo>
                <a:cubicBezTo>
                  <a:pt x="11021771" y="4392412"/>
                  <a:pt x="11016754" y="4379471"/>
                  <a:pt x="11014683" y="4365552"/>
                </a:cubicBezTo>
                <a:cubicBezTo>
                  <a:pt x="11013921" y="4359964"/>
                  <a:pt x="11010746" y="4355138"/>
                  <a:pt x="11006937" y="4350947"/>
                </a:cubicBezTo>
                <a:cubicBezTo>
                  <a:pt x="11006467" y="4350401"/>
                  <a:pt x="11005934" y="4349855"/>
                  <a:pt x="11005400" y="4349296"/>
                </a:cubicBezTo>
                <a:cubicBezTo>
                  <a:pt x="11002949" y="4346730"/>
                  <a:pt x="11000333" y="4344000"/>
                  <a:pt x="11001476" y="4340660"/>
                </a:cubicBezTo>
                <a:cubicBezTo>
                  <a:pt x="11005781" y="4328201"/>
                  <a:pt x="10999711" y="4319743"/>
                  <a:pt x="10993665" y="4311310"/>
                </a:cubicBezTo>
                <a:cubicBezTo>
                  <a:pt x="10990960" y="4307538"/>
                  <a:pt x="10988255" y="4303766"/>
                  <a:pt x="10986490" y="4299639"/>
                </a:cubicBezTo>
                <a:lnTo>
                  <a:pt x="10986477" y="4299601"/>
                </a:lnTo>
                <a:cubicBezTo>
                  <a:pt x="10985080" y="4296553"/>
                  <a:pt x="10983289" y="4292667"/>
                  <a:pt x="10978616" y="4294686"/>
                </a:cubicBezTo>
                <a:cubicBezTo>
                  <a:pt x="10975314" y="4296083"/>
                  <a:pt x="10974298" y="4299512"/>
                  <a:pt x="10975059" y="4302433"/>
                </a:cubicBezTo>
                <a:cubicBezTo>
                  <a:pt x="10977130" y="4310129"/>
                  <a:pt x="10974780" y="4316962"/>
                  <a:pt x="10972431" y="4323781"/>
                </a:cubicBezTo>
                <a:cubicBezTo>
                  <a:pt x="10971174" y="4327426"/>
                  <a:pt x="10969916" y="4331058"/>
                  <a:pt x="10969345" y="4334818"/>
                </a:cubicBezTo>
                <a:cubicBezTo>
                  <a:pt x="10967237" y="4348280"/>
                  <a:pt x="10962956" y="4361119"/>
                  <a:pt x="10958651" y="4373997"/>
                </a:cubicBezTo>
                <a:cubicBezTo>
                  <a:pt x="10954448" y="4386646"/>
                  <a:pt x="10950218" y="4399334"/>
                  <a:pt x="10948008" y="4412669"/>
                </a:cubicBezTo>
                <a:cubicBezTo>
                  <a:pt x="10946967" y="4419184"/>
                  <a:pt x="10944021" y="4425623"/>
                  <a:pt x="10941011" y="4432227"/>
                </a:cubicBezTo>
                <a:cubicBezTo>
                  <a:pt x="10938141" y="4438501"/>
                  <a:pt x="10935207" y="4444914"/>
                  <a:pt x="10933784" y="4451658"/>
                </a:cubicBezTo>
                <a:cubicBezTo>
                  <a:pt x="10932388" y="4458516"/>
                  <a:pt x="10911559" y="4466898"/>
                  <a:pt x="10905845" y="4463723"/>
                </a:cubicBezTo>
                <a:lnTo>
                  <a:pt x="10905070" y="4463278"/>
                </a:lnTo>
                <a:cubicBezTo>
                  <a:pt x="10898212" y="4459456"/>
                  <a:pt x="10893247" y="4456687"/>
                  <a:pt x="10899368" y="4445308"/>
                </a:cubicBezTo>
                <a:cubicBezTo>
                  <a:pt x="10903635" y="4437256"/>
                  <a:pt x="10905680" y="4427134"/>
                  <a:pt x="10907660" y="4417368"/>
                </a:cubicBezTo>
                <a:cubicBezTo>
                  <a:pt x="10908271" y="4414345"/>
                  <a:pt x="10908867" y="4411360"/>
                  <a:pt x="10909528" y="4408478"/>
                </a:cubicBezTo>
                <a:cubicBezTo>
                  <a:pt x="10910658" y="4403525"/>
                  <a:pt x="10910594" y="4398165"/>
                  <a:pt x="10910518" y="4392755"/>
                </a:cubicBezTo>
                <a:cubicBezTo>
                  <a:pt x="10910366" y="4381808"/>
                  <a:pt x="10910214" y="4370670"/>
                  <a:pt x="10920069" y="4362250"/>
                </a:cubicBezTo>
                <a:cubicBezTo>
                  <a:pt x="10922101" y="4360472"/>
                  <a:pt x="10924133" y="4356154"/>
                  <a:pt x="10923370" y="4354122"/>
                </a:cubicBezTo>
                <a:cubicBezTo>
                  <a:pt x="10918812" y="4342908"/>
                  <a:pt x="10923815" y="4334043"/>
                  <a:pt x="10928731" y="4325344"/>
                </a:cubicBezTo>
                <a:cubicBezTo>
                  <a:pt x="10930927" y="4321419"/>
                  <a:pt x="10933124" y="4317533"/>
                  <a:pt x="10934420" y="4313482"/>
                </a:cubicBezTo>
                <a:cubicBezTo>
                  <a:pt x="10935652" y="4309735"/>
                  <a:pt x="10935474" y="4306141"/>
                  <a:pt x="10935308" y="4302623"/>
                </a:cubicBezTo>
                <a:cubicBezTo>
                  <a:pt x="10935105" y="4298508"/>
                  <a:pt x="10934915" y="4294470"/>
                  <a:pt x="10936959" y="4290368"/>
                </a:cubicBezTo>
                <a:cubicBezTo>
                  <a:pt x="10941100" y="4282024"/>
                  <a:pt x="10944071" y="4273210"/>
                  <a:pt x="10947043" y="4264371"/>
                </a:cubicBezTo>
                <a:cubicBezTo>
                  <a:pt x="10950892" y="4252903"/>
                  <a:pt x="10954765" y="4241409"/>
                  <a:pt x="10961217" y="4230932"/>
                </a:cubicBezTo>
                <a:cubicBezTo>
                  <a:pt x="10965662" y="4223629"/>
                  <a:pt x="10970520" y="4219343"/>
                  <a:pt x="10976155" y="4218073"/>
                </a:cubicBezTo>
                <a:close/>
                <a:moveTo>
                  <a:pt x="1103655" y="4211005"/>
                </a:moveTo>
                <a:cubicBezTo>
                  <a:pt x="1110099" y="4212936"/>
                  <a:pt x="1114872" y="4217648"/>
                  <a:pt x="1115700" y="4223693"/>
                </a:cubicBezTo>
                <a:cubicBezTo>
                  <a:pt x="1119653" y="4252674"/>
                  <a:pt x="1109553" y="4277769"/>
                  <a:pt x="1092105" y="4300248"/>
                </a:cubicBezTo>
                <a:cubicBezTo>
                  <a:pt x="1090944" y="4301721"/>
                  <a:pt x="1088935" y="4302534"/>
                  <a:pt x="1086934" y="4303347"/>
                </a:cubicBezTo>
                <a:cubicBezTo>
                  <a:pt x="1085982" y="4303728"/>
                  <a:pt x="1085032" y="4304122"/>
                  <a:pt x="1084175" y="4304579"/>
                </a:cubicBezTo>
                <a:cubicBezTo>
                  <a:pt x="1078569" y="4306687"/>
                  <a:pt x="1071896" y="4305083"/>
                  <a:pt x="1066756" y="4301410"/>
                </a:cubicBezTo>
                <a:lnTo>
                  <a:pt x="1058576" y="4285897"/>
                </a:lnTo>
                <a:lnTo>
                  <a:pt x="1067042" y="4250288"/>
                </a:lnTo>
                <a:cubicBezTo>
                  <a:pt x="1071369" y="4238932"/>
                  <a:pt x="1077004" y="4228055"/>
                  <a:pt x="1083360" y="4217533"/>
                </a:cubicBezTo>
                <a:cubicBezTo>
                  <a:pt x="1087581" y="4210561"/>
                  <a:pt x="1095392" y="4208478"/>
                  <a:pt x="1103655" y="4211005"/>
                </a:cubicBezTo>
                <a:close/>
                <a:moveTo>
                  <a:pt x="0" y="4189905"/>
                </a:moveTo>
                <a:lnTo>
                  <a:pt x="3061" y="4191193"/>
                </a:lnTo>
                <a:cubicBezTo>
                  <a:pt x="10124" y="4195384"/>
                  <a:pt x="14150" y="4202077"/>
                  <a:pt x="12511" y="4210485"/>
                </a:cubicBezTo>
                <a:lnTo>
                  <a:pt x="0" y="4222306"/>
                </a:lnTo>
                <a:close/>
                <a:moveTo>
                  <a:pt x="12079719" y="4152954"/>
                </a:moveTo>
                <a:cubicBezTo>
                  <a:pt x="12088850" y="4154008"/>
                  <a:pt x="12097931" y="4154897"/>
                  <a:pt x="12106961" y="4155786"/>
                </a:cubicBezTo>
                <a:cubicBezTo>
                  <a:pt x="12124696" y="4157520"/>
                  <a:pt x="12142238" y="4159237"/>
                  <a:pt x="12159521" y="4162166"/>
                </a:cubicBezTo>
                <a:lnTo>
                  <a:pt x="12188825" y="4170007"/>
                </a:lnTo>
                <a:lnTo>
                  <a:pt x="12188825" y="4198715"/>
                </a:lnTo>
                <a:lnTo>
                  <a:pt x="12188177" y="4198674"/>
                </a:lnTo>
                <a:cubicBezTo>
                  <a:pt x="12178779" y="4191625"/>
                  <a:pt x="12168175" y="4190444"/>
                  <a:pt x="12156986" y="4189200"/>
                </a:cubicBezTo>
                <a:cubicBezTo>
                  <a:pt x="12156084" y="4189098"/>
                  <a:pt x="12155183" y="4188996"/>
                  <a:pt x="12154268" y="4188895"/>
                </a:cubicBezTo>
                <a:cubicBezTo>
                  <a:pt x="12146140" y="4187993"/>
                  <a:pt x="12138063" y="4186520"/>
                  <a:pt x="12129986" y="4185047"/>
                </a:cubicBezTo>
                <a:cubicBezTo>
                  <a:pt x="12110948" y="4181580"/>
                  <a:pt x="12091936" y="4178113"/>
                  <a:pt x="12072226" y="4182037"/>
                </a:cubicBezTo>
                <a:cubicBezTo>
                  <a:pt x="12067222" y="4183079"/>
                  <a:pt x="12062447" y="4181593"/>
                  <a:pt x="12057595" y="4180081"/>
                </a:cubicBezTo>
                <a:cubicBezTo>
                  <a:pt x="12052338" y="4178443"/>
                  <a:pt x="12046978" y="4176779"/>
                  <a:pt x="12041111" y="4178227"/>
                </a:cubicBezTo>
                <a:lnTo>
                  <a:pt x="12040984" y="4178100"/>
                </a:lnTo>
                <a:cubicBezTo>
                  <a:pt x="12036971" y="4179052"/>
                  <a:pt x="12035942" y="4173858"/>
                  <a:pt x="12035129" y="4169756"/>
                </a:cubicBezTo>
                <a:cubicBezTo>
                  <a:pt x="12034964" y="4168918"/>
                  <a:pt x="12034812" y="4168118"/>
                  <a:pt x="12034634" y="4167432"/>
                </a:cubicBezTo>
                <a:cubicBezTo>
                  <a:pt x="12033110" y="4161717"/>
                  <a:pt x="12037809" y="4158796"/>
                  <a:pt x="12042254" y="4158034"/>
                </a:cubicBezTo>
                <a:cubicBezTo>
                  <a:pt x="12051424" y="4156484"/>
                  <a:pt x="12060733" y="4155341"/>
                  <a:pt x="12069521" y="4154249"/>
                </a:cubicBezTo>
                <a:cubicBezTo>
                  <a:pt x="12073013" y="4153818"/>
                  <a:pt x="12076430" y="4153386"/>
                  <a:pt x="12079719" y="4152954"/>
                </a:cubicBezTo>
                <a:close/>
                <a:moveTo>
                  <a:pt x="11891264" y="4103678"/>
                </a:moveTo>
                <a:cubicBezTo>
                  <a:pt x="11901741" y="4103107"/>
                  <a:pt x="11902402" y="4109736"/>
                  <a:pt x="11903100" y="4116658"/>
                </a:cubicBezTo>
                <a:cubicBezTo>
                  <a:pt x="11903164" y="4117356"/>
                  <a:pt x="11903240" y="4118080"/>
                  <a:pt x="11903329" y="4118792"/>
                </a:cubicBezTo>
                <a:cubicBezTo>
                  <a:pt x="11903837" y="4123744"/>
                  <a:pt x="11904459" y="4128825"/>
                  <a:pt x="11905602" y="4137461"/>
                </a:cubicBezTo>
                <a:cubicBezTo>
                  <a:pt x="11906110" y="4140127"/>
                  <a:pt x="11904726" y="4145588"/>
                  <a:pt x="11900789" y="4150922"/>
                </a:cubicBezTo>
                <a:cubicBezTo>
                  <a:pt x="11894693" y="4159432"/>
                  <a:pt x="11887581" y="4157907"/>
                  <a:pt x="11884025" y="4150669"/>
                </a:cubicBezTo>
                <a:cubicBezTo>
                  <a:pt x="11879453" y="4141525"/>
                  <a:pt x="11876646" y="4130857"/>
                  <a:pt x="11875757" y="4120569"/>
                </a:cubicBezTo>
                <a:cubicBezTo>
                  <a:pt x="11874995" y="4111425"/>
                  <a:pt x="11880215" y="4104313"/>
                  <a:pt x="11891264" y="4103678"/>
                </a:cubicBezTo>
                <a:close/>
                <a:moveTo>
                  <a:pt x="11833339" y="4103435"/>
                </a:moveTo>
                <a:cubicBezTo>
                  <a:pt x="11835238" y="4105090"/>
                  <a:pt x="11836368" y="4108002"/>
                  <a:pt x="11837378" y="4110599"/>
                </a:cubicBezTo>
                <a:cubicBezTo>
                  <a:pt x="11837682" y="4111386"/>
                  <a:pt x="11837975" y="4112136"/>
                  <a:pt x="11838279" y="4112822"/>
                </a:cubicBezTo>
                <a:cubicBezTo>
                  <a:pt x="11840082" y="4116949"/>
                  <a:pt x="11842051" y="4121013"/>
                  <a:pt x="11844019" y="4125077"/>
                </a:cubicBezTo>
                <a:cubicBezTo>
                  <a:pt x="11849277" y="4135936"/>
                  <a:pt x="11854560" y="4146832"/>
                  <a:pt x="11856694" y="4158923"/>
                </a:cubicBezTo>
                <a:lnTo>
                  <a:pt x="11856631" y="4159596"/>
                </a:lnTo>
                <a:cubicBezTo>
                  <a:pt x="11856275" y="4163494"/>
                  <a:pt x="11855894" y="4167825"/>
                  <a:pt x="11850852" y="4168067"/>
                </a:cubicBezTo>
                <a:cubicBezTo>
                  <a:pt x="11845518" y="4168320"/>
                  <a:pt x="11839803" y="4168574"/>
                  <a:pt x="11835866" y="4163113"/>
                </a:cubicBezTo>
                <a:lnTo>
                  <a:pt x="11835993" y="4162987"/>
                </a:lnTo>
                <a:cubicBezTo>
                  <a:pt x="11829707" y="4154376"/>
                  <a:pt x="11825388" y="4144813"/>
                  <a:pt x="11821071" y="4135237"/>
                </a:cubicBezTo>
                <a:cubicBezTo>
                  <a:pt x="11819280" y="4131262"/>
                  <a:pt x="11817477" y="4127274"/>
                  <a:pt x="11815546" y="4123362"/>
                </a:cubicBezTo>
                <a:cubicBezTo>
                  <a:pt x="11810720" y="4113711"/>
                  <a:pt x="11817578" y="4107995"/>
                  <a:pt x="11824690" y="4103805"/>
                </a:cubicBezTo>
                <a:cubicBezTo>
                  <a:pt x="11828773" y="4101379"/>
                  <a:pt x="11831440" y="4101779"/>
                  <a:pt x="11833339" y="4103435"/>
                </a:cubicBezTo>
                <a:close/>
                <a:moveTo>
                  <a:pt x="955125" y="4071126"/>
                </a:moveTo>
                <a:cubicBezTo>
                  <a:pt x="959338" y="4072086"/>
                  <a:pt x="963193" y="4074645"/>
                  <a:pt x="966340" y="4079090"/>
                </a:cubicBezTo>
                <a:cubicBezTo>
                  <a:pt x="972471" y="4087841"/>
                  <a:pt x="971323" y="4096680"/>
                  <a:pt x="965125" y="4104681"/>
                </a:cubicBezTo>
                <a:cubicBezTo>
                  <a:pt x="954529" y="4118473"/>
                  <a:pt x="940000" y="4127312"/>
                  <a:pt x="923291" y="4135174"/>
                </a:cubicBezTo>
                <a:cubicBezTo>
                  <a:pt x="922465" y="4135453"/>
                  <a:pt x="921556" y="4135796"/>
                  <a:pt x="920583" y="4136152"/>
                </a:cubicBezTo>
                <a:cubicBezTo>
                  <a:pt x="917896" y="4137142"/>
                  <a:pt x="914717" y="4138323"/>
                  <a:pt x="911448" y="4139136"/>
                </a:cubicBezTo>
                <a:cubicBezTo>
                  <a:pt x="901844" y="4141435"/>
                  <a:pt x="892709" y="4140825"/>
                  <a:pt x="887054" y="4131465"/>
                </a:cubicBezTo>
                <a:cubicBezTo>
                  <a:pt x="881363" y="4122004"/>
                  <a:pt x="885097" y="4113355"/>
                  <a:pt x="892496" y="4106738"/>
                </a:cubicBezTo>
                <a:cubicBezTo>
                  <a:pt x="907398" y="4093251"/>
                  <a:pt x="923102" y="4080691"/>
                  <a:pt x="941765" y="4072753"/>
                </a:cubicBezTo>
                <a:cubicBezTo>
                  <a:pt x="946342" y="4070803"/>
                  <a:pt x="950912" y="4070165"/>
                  <a:pt x="955125" y="4071126"/>
                </a:cubicBezTo>
                <a:close/>
                <a:moveTo>
                  <a:pt x="1216729" y="4051927"/>
                </a:moveTo>
                <a:cubicBezTo>
                  <a:pt x="1220958" y="4053271"/>
                  <a:pt x="1224649" y="4056002"/>
                  <a:pt x="1227449" y="4059863"/>
                </a:cubicBezTo>
                <a:cubicBezTo>
                  <a:pt x="1234498" y="4069629"/>
                  <a:pt x="1240767" y="4079993"/>
                  <a:pt x="1246736" y="4089860"/>
                </a:cubicBezTo>
                <a:cubicBezTo>
                  <a:pt x="1249075" y="4093734"/>
                  <a:pt x="1251369" y="4097519"/>
                  <a:pt x="1253646" y="4101176"/>
                </a:cubicBezTo>
                <a:cubicBezTo>
                  <a:pt x="1254307" y="4102764"/>
                  <a:pt x="1254919" y="4104148"/>
                  <a:pt x="1255474" y="4105393"/>
                </a:cubicBezTo>
                <a:cubicBezTo>
                  <a:pt x="1256438" y="4107564"/>
                  <a:pt x="1257226" y="4109342"/>
                  <a:pt x="1257783" y="4111171"/>
                </a:cubicBezTo>
                <a:cubicBezTo>
                  <a:pt x="1260607" y="4120760"/>
                  <a:pt x="1259547" y="4129561"/>
                  <a:pt x="1250759" y="4135606"/>
                </a:cubicBezTo>
                <a:cubicBezTo>
                  <a:pt x="1241883" y="4141689"/>
                  <a:pt x="1232520" y="4140025"/>
                  <a:pt x="1225566" y="4133079"/>
                </a:cubicBezTo>
                <a:lnTo>
                  <a:pt x="1225605" y="4133167"/>
                </a:lnTo>
                <a:cubicBezTo>
                  <a:pt x="1210321" y="4117966"/>
                  <a:pt x="1197701" y="4100605"/>
                  <a:pt x="1191368" y="4079510"/>
                </a:cubicBezTo>
                <a:cubicBezTo>
                  <a:pt x="1188005" y="4068359"/>
                  <a:pt x="1193606" y="4055367"/>
                  <a:pt x="1202787" y="4052306"/>
                </a:cubicBezTo>
                <a:cubicBezTo>
                  <a:pt x="1207734" y="4050623"/>
                  <a:pt x="1212500" y="4050582"/>
                  <a:pt x="1216729" y="4051927"/>
                </a:cubicBezTo>
                <a:close/>
                <a:moveTo>
                  <a:pt x="1107613" y="4045588"/>
                </a:moveTo>
                <a:cubicBezTo>
                  <a:pt x="1115668" y="4044343"/>
                  <a:pt x="1123328" y="4047442"/>
                  <a:pt x="1126877" y="4054745"/>
                </a:cubicBezTo>
                <a:cubicBezTo>
                  <a:pt x="1139203" y="4080475"/>
                  <a:pt x="1140636" y="4107170"/>
                  <a:pt x="1129960" y="4133637"/>
                </a:cubicBezTo>
                <a:cubicBezTo>
                  <a:pt x="1127017" y="4140927"/>
                  <a:pt x="1118781" y="4143492"/>
                  <a:pt x="1110553" y="4142311"/>
                </a:cubicBezTo>
                <a:cubicBezTo>
                  <a:pt x="1104210" y="4141371"/>
                  <a:pt x="1099486" y="4137790"/>
                  <a:pt x="1094893" y="4128722"/>
                </a:cubicBezTo>
                <a:cubicBezTo>
                  <a:pt x="1094848" y="4128494"/>
                  <a:pt x="1094788" y="4128227"/>
                  <a:pt x="1094716" y="4127935"/>
                </a:cubicBezTo>
                <a:cubicBezTo>
                  <a:pt x="1094621" y="4127541"/>
                  <a:pt x="1094504" y="4127084"/>
                  <a:pt x="1094375" y="4126576"/>
                </a:cubicBezTo>
                <a:cubicBezTo>
                  <a:pt x="1093615" y="4123642"/>
                  <a:pt x="1092445" y="4119095"/>
                  <a:pt x="1092571" y="4114524"/>
                </a:cubicBezTo>
                <a:cubicBezTo>
                  <a:pt x="1092693" y="4107920"/>
                  <a:pt x="1091959" y="4101328"/>
                  <a:pt x="1091224" y="4094737"/>
                </a:cubicBezTo>
                <a:cubicBezTo>
                  <a:pt x="1089944" y="4083231"/>
                  <a:pt x="1088665" y="4071750"/>
                  <a:pt x="1091933" y="4060231"/>
                </a:cubicBezTo>
                <a:cubicBezTo>
                  <a:pt x="1094225" y="4052382"/>
                  <a:pt x="1099468" y="4046871"/>
                  <a:pt x="1107613" y="4045588"/>
                </a:cubicBezTo>
                <a:close/>
                <a:moveTo>
                  <a:pt x="1089741" y="3968436"/>
                </a:moveTo>
                <a:lnTo>
                  <a:pt x="1089778" y="3968524"/>
                </a:lnTo>
                <a:lnTo>
                  <a:pt x="1089753" y="3968501"/>
                </a:lnTo>
                <a:close/>
                <a:moveTo>
                  <a:pt x="1078208" y="3957846"/>
                </a:moveTo>
                <a:lnTo>
                  <a:pt x="1089753" y="3968501"/>
                </a:lnTo>
                <a:lnTo>
                  <a:pt x="1090320" y="3971471"/>
                </a:lnTo>
                <a:cubicBezTo>
                  <a:pt x="1090766" y="3973503"/>
                  <a:pt x="1091211" y="3975535"/>
                  <a:pt x="1090961" y="3977440"/>
                </a:cubicBezTo>
                <a:cubicBezTo>
                  <a:pt x="1087878" y="3997011"/>
                  <a:pt x="1049930" y="4034361"/>
                  <a:pt x="1031181" y="4036787"/>
                </a:cubicBezTo>
                <a:cubicBezTo>
                  <a:pt x="1018949" y="4038298"/>
                  <a:pt x="1007216" y="4023083"/>
                  <a:pt x="1012747" y="4011704"/>
                </a:cubicBezTo>
                <a:cubicBezTo>
                  <a:pt x="1023809" y="3988933"/>
                  <a:pt x="1042046" y="3972398"/>
                  <a:pt x="1062647" y="3958542"/>
                </a:cubicBezTo>
                <a:cubicBezTo>
                  <a:pt x="1066926" y="3955621"/>
                  <a:pt x="1072900" y="3955786"/>
                  <a:pt x="1078208" y="3957846"/>
                </a:cubicBezTo>
                <a:close/>
                <a:moveTo>
                  <a:pt x="1145281" y="3901202"/>
                </a:moveTo>
                <a:cubicBezTo>
                  <a:pt x="1149496" y="3902580"/>
                  <a:pt x="1153218" y="3905507"/>
                  <a:pt x="1156073" y="3909495"/>
                </a:cubicBezTo>
                <a:cubicBezTo>
                  <a:pt x="1161082" y="3916569"/>
                  <a:pt x="1165165" y="3924342"/>
                  <a:pt x="1169011" y="3931669"/>
                </a:cubicBezTo>
                <a:cubicBezTo>
                  <a:pt x="1170573" y="3934641"/>
                  <a:pt x="1172095" y="3937537"/>
                  <a:pt x="1173624" y="3940280"/>
                </a:cubicBezTo>
                <a:cubicBezTo>
                  <a:pt x="1174502" y="3943379"/>
                  <a:pt x="1175395" y="3946338"/>
                  <a:pt x="1176257" y="3949195"/>
                </a:cubicBezTo>
                <a:cubicBezTo>
                  <a:pt x="1178286" y="3955914"/>
                  <a:pt x="1180158" y="3962111"/>
                  <a:pt x="1181316" y="3968449"/>
                </a:cubicBezTo>
                <a:cubicBezTo>
                  <a:pt x="1182776" y="3976526"/>
                  <a:pt x="1179923" y="3983765"/>
                  <a:pt x="1172387" y="3988032"/>
                </a:cubicBezTo>
                <a:cubicBezTo>
                  <a:pt x="1164977" y="3992363"/>
                  <a:pt x="1157060" y="3991664"/>
                  <a:pt x="1150863" y="3986292"/>
                </a:cubicBezTo>
                <a:cubicBezTo>
                  <a:pt x="1131036" y="3969198"/>
                  <a:pt x="1121979" y="3946820"/>
                  <a:pt x="1120647" y="3921141"/>
                </a:cubicBezTo>
                <a:cubicBezTo>
                  <a:pt x="1120154" y="3912874"/>
                  <a:pt x="1124048" y="3905622"/>
                  <a:pt x="1131522" y="3902205"/>
                </a:cubicBezTo>
                <a:cubicBezTo>
                  <a:pt x="1136355" y="3899995"/>
                  <a:pt x="1141065" y="3899824"/>
                  <a:pt x="1145281" y="3901202"/>
                </a:cubicBezTo>
                <a:close/>
                <a:moveTo>
                  <a:pt x="9461969" y="1957003"/>
                </a:moveTo>
                <a:cubicBezTo>
                  <a:pt x="9471939" y="1955898"/>
                  <a:pt x="9482061" y="1962667"/>
                  <a:pt x="9483229" y="1970922"/>
                </a:cubicBezTo>
                <a:cubicBezTo>
                  <a:pt x="9484537" y="1979823"/>
                  <a:pt x="9480384" y="1987089"/>
                  <a:pt x="9472980" y="1990632"/>
                </a:cubicBezTo>
                <a:cubicBezTo>
                  <a:pt x="9463608" y="1995077"/>
                  <a:pt x="9453854" y="1998760"/>
                  <a:pt x="9444570" y="2002278"/>
                </a:cubicBezTo>
                <a:lnTo>
                  <a:pt x="9444544" y="2002278"/>
                </a:lnTo>
                <a:cubicBezTo>
                  <a:pt x="9440913" y="2003662"/>
                  <a:pt x="9437344" y="2005009"/>
                  <a:pt x="9433889" y="2006367"/>
                </a:cubicBezTo>
                <a:cubicBezTo>
                  <a:pt x="9432441" y="2006685"/>
                  <a:pt x="9431172" y="2006990"/>
                  <a:pt x="9430028" y="2007257"/>
                </a:cubicBezTo>
                <a:lnTo>
                  <a:pt x="9430016" y="2007257"/>
                </a:lnTo>
                <a:cubicBezTo>
                  <a:pt x="9428035" y="2007739"/>
                  <a:pt x="9426421" y="2008133"/>
                  <a:pt x="9424784" y="2008311"/>
                </a:cubicBezTo>
                <a:cubicBezTo>
                  <a:pt x="9416211" y="2009212"/>
                  <a:pt x="9408921" y="2006939"/>
                  <a:pt x="9405175" y="1998544"/>
                </a:cubicBezTo>
                <a:cubicBezTo>
                  <a:pt x="9401415" y="1990086"/>
                  <a:pt x="9404286" y="1982415"/>
                  <a:pt x="9411258" y="1977602"/>
                </a:cubicBezTo>
                <a:lnTo>
                  <a:pt x="9411182" y="1977627"/>
                </a:lnTo>
                <a:cubicBezTo>
                  <a:pt x="9426435" y="1967048"/>
                  <a:pt x="9443110" y="1959073"/>
                  <a:pt x="9461969" y="1957003"/>
                </a:cubicBezTo>
                <a:close/>
                <a:moveTo>
                  <a:pt x="9607156" y="1921849"/>
                </a:moveTo>
                <a:cubicBezTo>
                  <a:pt x="9614230" y="1922725"/>
                  <a:pt x="9619767" y="1927157"/>
                  <a:pt x="9621482" y="1934015"/>
                </a:cubicBezTo>
                <a:cubicBezTo>
                  <a:pt x="9623717" y="1942892"/>
                  <a:pt x="9619132" y="1950081"/>
                  <a:pt x="9611474" y="1953675"/>
                </a:cubicBezTo>
                <a:cubicBezTo>
                  <a:pt x="9604705" y="1956812"/>
                  <a:pt x="9597478" y="1959060"/>
                  <a:pt x="9590684" y="1961168"/>
                </a:cubicBezTo>
                <a:cubicBezTo>
                  <a:pt x="9587915" y="1962031"/>
                  <a:pt x="9585223" y="1962870"/>
                  <a:pt x="9582671" y="1963733"/>
                </a:cubicBezTo>
                <a:cubicBezTo>
                  <a:pt x="9579902" y="1963987"/>
                  <a:pt x="9577260" y="1964292"/>
                  <a:pt x="9574708" y="1964571"/>
                </a:cubicBezTo>
                <a:cubicBezTo>
                  <a:pt x="9568700" y="1965245"/>
                  <a:pt x="9563151" y="1965854"/>
                  <a:pt x="9557601" y="1965854"/>
                </a:cubicBezTo>
                <a:cubicBezTo>
                  <a:pt x="9550539" y="1965829"/>
                  <a:pt x="9544850" y="1962273"/>
                  <a:pt x="9542411" y="1955224"/>
                </a:cubicBezTo>
                <a:cubicBezTo>
                  <a:pt x="9539910" y="1948277"/>
                  <a:pt x="9541726" y="1941686"/>
                  <a:pt x="9547250" y="1937266"/>
                </a:cubicBezTo>
                <a:cubicBezTo>
                  <a:pt x="9564814" y="1923144"/>
                  <a:pt x="9585185" y="1918966"/>
                  <a:pt x="9607156" y="1921849"/>
                </a:cubicBezTo>
                <a:close/>
                <a:moveTo>
                  <a:pt x="9571913" y="1888294"/>
                </a:moveTo>
                <a:lnTo>
                  <a:pt x="9571837" y="1888307"/>
                </a:lnTo>
                <a:lnTo>
                  <a:pt x="9571854" y="1888295"/>
                </a:lnTo>
                <a:close/>
                <a:moveTo>
                  <a:pt x="9437243" y="1867494"/>
                </a:moveTo>
                <a:cubicBezTo>
                  <a:pt x="9439846" y="1867303"/>
                  <a:pt x="9443884" y="1867024"/>
                  <a:pt x="9447733" y="1867849"/>
                </a:cubicBezTo>
                <a:cubicBezTo>
                  <a:pt x="9453308" y="1868980"/>
                  <a:pt x="9459010" y="1869386"/>
                  <a:pt x="9464712" y="1869792"/>
                </a:cubicBezTo>
                <a:cubicBezTo>
                  <a:pt x="9474643" y="1870504"/>
                  <a:pt x="9484588" y="1871215"/>
                  <a:pt x="9493821" y="1875787"/>
                </a:cubicBezTo>
                <a:cubicBezTo>
                  <a:pt x="9500120" y="1878949"/>
                  <a:pt x="9503968" y="1884245"/>
                  <a:pt x="9503777" y="1891344"/>
                </a:cubicBezTo>
                <a:cubicBezTo>
                  <a:pt x="9503574" y="1898368"/>
                  <a:pt x="9499752" y="1904375"/>
                  <a:pt x="9493008" y="1906242"/>
                </a:cubicBezTo>
                <a:cubicBezTo>
                  <a:pt x="9469297" y="1912655"/>
                  <a:pt x="9446462" y="1909709"/>
                  <a:pt x="9425711" y="1896526"/>
                </a:cubicBezTo>
                <a:cubicBezTo>
                  <a:pt x="9419996" y="1892907"/>
                  <a:pt x="9419107" y="1885528"/>
                  <a:pt x="9421392" y="1878733"/>
                </a:cubicBezTo>
                <a:cubicBezTo>
                  <a:pt x="9423171" y="1873514"/>
                  <a:pt x="9426943" y="1870072"/>
                  <a:pt x="9435350" y="1867595"/>
                </a:cubicBezTo>
                <a:cubicBezTo>
                  <a:pt x="9435833" y="1867595"/>
                  <a:pt x="9436481" y="1867545"/>
                  <a:pt x="9437243" y="1867494"/>
                </a:cubicBezTo>
                <a:close/>
                <a:moveTo>
                  <a:pt x="9532166" y="1815771"/>
                </a:moveTo>
                <a:cubicBezTo>
                  <a:pt x="9537021" y="1813364"/>
                  <a:pt x="9542894" y="1813091"/>
                  <a:pt x="9547289" y="1816324"/>
                </a:cubicBezTo>
                <a:cubicBezTo>
                  <a:pt x="9564840" y="1829239"/>
                  <a:pt x="9576003" y="1847273"/>
                  <a:pt x="9584525" y="1866882"/>
                </a:cubicBezTo>
                <a:cubicBezTo>
                  <a:pt x="9586335" y="1870965"/>
                  <a:pt x="9585261" y="1876001"/>
                  <a:pt x="9582686" y="1880176"/>
                </a:cubicBezTo>
                <a:lnTo>
                  <a:pt x="9571854" y="1888295"/>
                </a:lnTo>
                <a:lnTo>
                  <a:pt x="9569247" y="1888307"/>
                </a:lnTo>
                <a:cubicBezTo>
                  <a:pt x="9567469" y="1888370"/>
                  <a:pt x="9565678" y="1888421"/>
                  <a:pt x="9564091" y="1887913"/>
                </a:cubicBezTo>
                <a:cubicBezTo>
                  <a:pt x="9547999" y="1882249"/>
                  <a:pt x="9522295" y="1844276"/>
                  <a:pt x="9523158" y="1828020"/>
                </a:cubicBezTo>
                <a:cubicBezTo>
                  <a:pt x="9523476" y="1822718"/>
                  <a:pt x="9527312" y="1818178"/>
                  <a:pt x="9532166" y="1815771"/>
                </a:cubicBezTo>
                <a:close/>
                <a:moveTo>
                  <a:pt x="9307894" y="1812306"/>
                </a:moveTo>
                <a:lnTo>
                  <a:pt x="9336730" y="1825036"/>
                </a:lnTo>
                <a:cubicBezTo>
                  <a:pt x="9345672" y="1830474"/>
                  <a:pt x="9354006" y="1836944"/>
                  <a:pt x="9361931" y="1843974"/>
                </a:cubicBezTo>
                <a:cubicBezTo>
                  <a:pt x="9367177" y="1848635"/>
                  <a:pt x="9367723" y="1855582"/>
                  <a:pt x="9364281" y="1862185"/>
                </a:cubicBezTo>
                <a:cubicBezTo>
                  <a:pt x="9361640" y="1867342"/>
                  <a:pt x="9356902" y="1870644"/>
                  <a:pt x="9351657" y="1870402"/>
                </a:cubicBezTo>
                <a:cubicBezTo>
                  <a:pt x="9326486" y="1869222"/>
                  <a:pt x="9306814" y="1856750"/>
                  <a:pt x="9290494" y="1838462"/>
                </a:cubicBezTo>
                <a:cubicBezTo>
                  <a:pt x="9289427" y="1837256"/>
                  <a:pt x="9289059" y="1835427"/>
                  <a:pt x="9288678" y="1833598"/>
                </a:cubicBezTo>
                <a:cubicBezTo>
                  <a:pt x="9288500" y="1832734"/>
                  <a:pt x="9288323" y="1831871"/>
                  <a:pt x="9288068" y="1831070"/>
                </a:cubicBezTo>
                <a:cubicBezTo>
                  <a:pt x="9287154" y="1825991"/>
                  <a:pt x="9289551" y="1820590"/>
                  <a:pt x="9293464" y="1816811"/>
                </a:cubicBezTo>
                <a:close/>
                <a:moveTo>
                  <a:pt x="9307956" y="1812287"/>
                </a:moveTo>
                <a:lnTo>
                  <a:pt x="9307894" y="1812306"/>
                </a:lnTo>
                <a:lnTo>
                  <a:pt x="9307880" y="1812300"/>
                </a:lnTo>
                <a:close/>
                <a:moveTo>
                  <a:pt x="9199321" y="1720134"/>
                </a:moveTo>
                <a:cubicBezTo>
                  <a:pt x="9222206" y="1728947"/>
                  <a:pt x="9238043" y="1746156"/>
                  <a:pt x="9248902" y="1767555"/>
                </a:cubicBezTo>
                <a:cubicBezTo>
                  <a:pt x="9251836" y="1773309"/>
                  <a:pt x="9249295" y="1780573"/>
                  <a:pt x="9243453" y="1785056"/>
                </a:cubicBezTo>
                <a:cubicBezTo>
                  <a:pt x="9237751" y="1789412"/>
                  <a:pt x="9231134" y="1789895"/>
                  <a:pt x="9225051" y="1786517"/>
                </a:cubicBezTo>
                <a:cubicBezTo>
                  <a:pt x="9207575" y="1776725"/>
                  <a:pt x="9194507" y="1762158"/>
                  <a:pt x="9183014" y="1746156"/>
                </a:cubicBezTo>
                <a:cubicBezTo>
                  <a:pt x="9182024" y="1744784"/>
                  <a:pt x="9181579" y="1742968"/>
                  <a:pt x="9181172" y="1741329"/>
                </a:cubicBezTo>
                <a:cubicBezTo>
                  <a:pt x="9180995" y="1740592"/>
                  <a:pt x="9180817" y="1739881"/>
                  <a:pt x="9180614" y="1739273"/>
                </a:cubicBezTo>
                <a:cubicBezTo>
                  <a:pt x="9177870" y="1728452"/>
                  <a:pt x="9189339" y="1716400"/>
                  <a:pt x="9199333" y="1720223"/>
                </a:cubicBezTo>
                <a:close/>
                <a:moveTo>
                  <a:pt x="9465474" y="1691151"/>
                </a:moveTo>
                <a:cubicBezTo>
                  <a:pt x="9474364" y="1687798"/>
                  <a:pt x="9481121" y="1692319"/>
                  <a:pt x="9485566" y="1699622"/>
                </a:cubicBezTo>
                <a:cubicBezTo>
                  <a:pt x="9494659" y="1714341"/>
                  <a:pt x="9502850" y="1729606"/>
                  <a:pt x="9506661" y="1746663"/>
                </a:cubicBezTo>
                <a:cubicBezTo>
                  <a:pt x="9508528" y="1755019"/>
                  <a:pt x="9505962" y="1762538"/>
                  <a:pt x="9497453" y="1766487"/>
                </a:cubicBezTo>
                <a:cubicBezTo>
                  <a:pt x="9489084" y="1770310"/>
                  <a:pt x="9481781" y="1767960"/>
                  <a:pt x="9475964" y="1761458"/>
                </a:cubicBezTo>
                <a:cubicBezTo>
                  <a:pt x="9465944" y="1750333"/>
                  <a:pt x="9460725" y="1736642"/>
                  <a:pt x="9456673" y="1721263"/>
                </a:cubicBezTo>
                <a:cubicBezTo>
                  <a:pt x="9456559" y="1720513"/>
                  <a:pt x="9456419" y="1719700"/>
                  <a:pt x="9456267" y="1718811"/>
                </a:cubicBezTo>
                <a:cubicBezTo>
                  <a:pt x="9455848" y="1716386"/>
                  <a:pt x="9455352" y="1713516"/>
                  <a:pt x="9455162" y="1710607"/>
                </a:cubicBezTo>
                <a:cubicBezTo>
                  <a:pt x="9454718" y="1702124"/>
                  <a:pt x="9456661" y="1694478"/>
                  <a:pt x="9465474" y="1691151"/>
                </a:cubicBezTo>
                <a:close/>
                <a:moveTo>
                  <a:pt x="9106230" y="1602814"/>
                </a:moveTo>
                <a:cubicBezTo>
                  <a:pt x="9111450" y="1600172"/>
                  <a:pt x="9117508" y="1600247"/>
                  <a:pt x="9121279" y="1603601"/>
                </a:cubicBezTo>
                <a:cubicBezTo>
                  <a:pt x="9139212" y="1619845"/>
                  <a:pt x="9152484" y="1639389"/>
                  <a:pt x="9156636" y="1663671"/>
                </a:cubicBezTo>
                <a:cubicBezTo>
                  <a:pt x="9157818" y="1670391"/>
                  <a:pt x="9152331" y="1675736"/>
                  <a:pt x="9143974" y="1678455"/>
                </a:cubicBezTo>
                <a:cubicBezTo>
                  <a:pt x="9143225" y="1678365"/>
                  <a:pt x="9142298" y="1678378"/>
                  <a:pt x="9141295" y="1678391"/>
                </a:cubicBezTo>
                <a:cubicBezTo>
                  <a:pt x="9138806" y="1678417"/>
                  <a:pt x="9135808" y="1678441"/>
                  <a:pt x="9133814" y="1677045"/>
                </a:cubicBezTo>
                <a:cubicBezTo>
                  <a:pt x="9113418" y="1662782"/>
                  <a:pt x="9101836" y="1642373"/>
                  <a:pt x="9096502" y="1618587"/>
                </a:cubicBezTo>
                <a:cubicBezTo>
                  <a:pt x="9095054" y="1611844"/>
                  <a:pt x="9099791" y="1606154"/>
                  <a:pt x="9106230" y="1602814"/>
                </a:cubicBezTo>
                <a:close/>
                <a:moveTo>
                  <a:pt x="11117479" y="1582574"/>
                </a:moveTo>
                <a:cubicBezTo>
                  <a:pt x="11120405" y="1582036"/>
                  <a:pt x="11123237" y="1582566"/>
                  <a:pt x="11125796" y="1585277"/>
                </a:cubicBezTo>
                <a:cubicBezTo>
                  <a:pt x="11134686" y="1594675"/>
                  <a:pt x="11137989" y="1607375"/>
                  <a:pt x="11135703" y="1620584"/>
                </a:cubicBezTo>
                <a:cubicBezTo>
                  <a:pt x="11134178" y="1629092"/>
                  <a:pt x="11128591" y="1633537"/>
                  <a:pt x="11119700" y="1634045"/>
                </a:cubicBezTo>
                <a:cubicBezTo>
                  <a:pt x="11109159" y="1634807"/>
                  <a:pt x="11100396" y="1639506"/>
                  <a:pt x="11093539" y="1647762"/>
                </a:cubicBezTo>
                <a:cubicBezTo>
                  <a:pt x="11084775" y="1658213"/>
                  <a:pt x="11072227" y="1662696"/>
                  <a:pt x="11060124" y="1667014"/>
                </a:cubicBezTo>
                <a:lnTo>
                  <a:pt x="11060112" y="1667027"/>
                </a:lnTo>
                <a:cubicBezTo>
                  <a:pt x="11058537" y="1667586"/>
                  <a:pt x="11056975" y="1668145"/>
                  <a:pt x="11055438" y="1668716"/>
                </a:cubicBezTo>
                <a:cubicBezTo>
                  <a:pt x="11017466" y="1682559"/>
                  <a:pt x="10980635" y="1698307"/>
                  <a:pt x="10945583" y="1719008"/>
                </a:cubicBezTo>
                <a:cubicBezTo>
                  <a:pt x="10943538" y="1720214"/>
                  <a:pt x="10941481" y="1721472"/>
                  <a:pt x="10939411" y="1722754"/>
                </a:cubicBezTo>
                <a:lnTo>
                  <a:pt x="10939398" y="1722767"/>
                </a:lnTo>
                <a:cubicBezTo>
                  <a:pt x="10929061" y="1729104"/>
                  <a:pt x="10918126" y="1735810"/>
                  <a:pt x="10905452" y="1738566"/>
                </a:cubicBezTo>
                <a:cubicBezTo>
                  <a:pt x="10900663" y="1739570"/>
                  <a:pt x="10896422" y="1742364"/>
                  <a:pt x="10892091" y="1745222"/>
                </a:cubicBezTo>
                <a:cubicBezTo>
                  <a:pt x="10887126" y="1748485"/>
                  <a:pt x="10882033" y="1751851"/>
                  <a:pt x="10875860" y="1752664"/>
                </a:cubicBezTo>
                <a:cubicBezTo>
                  <a:pt x="10872558" y="1753172"/>
                  <a:pt x="10872685" y="1756093"/>
                  <a:pt x="10874082" y="1758633"/>
                </a:cubicBezTo>
                <a:cubicBezTo>
                  <a:pt x="10876863" y="1763561"/>
                  <a:pt x="10877790" y="1768932"/>
                  <a:pt x="10878717" y="1774355"/>
                </a:cubicBezTo>
                <a:cubicBezTo>
                  <a:pt x="10879658" y="1779829"/>
                  <a:pt x="10880610" y="1785341"/>
                  <a:pt x="10883480" y="1790510"/>
                </a:cubicBezTo>
                <a:cubicBezTo>
                  <a:pt x="10889627" y="1801483"/>
                  <a:pt x="10882566" y="1807007"/>
                  <a:pt x="10875657" y="1812392"/>
                </a:cubicBezTo>
                <a:cubicBezTo>
                  <a:pt x="10872736" y="1814678"/>
                  <a:pt x="10869828" y="1816951"/>
                  <a:pt x="10867986" y="1819593"/>
                </a:cubicBezTo>
                <a:cubicBezTo>
                  <a:pt x="10864938" y="1824076"/>
                  <a:pt x="10861776" y="1821003"/>
                  <a:pt x="10858537" y="1817853"/>
                </a:cubicBezTo>
                <a:cubicBezTo>
                  <a:pt x="10856912" y="1816278"/>
                  <a:pt x="10855286" y="1814678"/>
                  <a:pt x="10853635" y="1814005"/>
                </a:cubicBezTo>
                <a:cubicBezTo>
                  <a:pt x="10833061" y="1805750"/>
                  <a:pt x="10827600" y="1788097"/>
                  <a:pt x="10821758" y="1769174"/>
                </a:cubicBezTo>
                <a:cubicBezTo>
                  <a:pt x="10816970" y="1753426"/>
                  <a:pt x="10810671" y="1738161"/>
                  <a:pt x="10804372" y="1722919"/>
                </a:cubicBezTo>
                <a:cubicBezTo>
                  <a:pt x="10802149" y="1717509"/>
                  <a:pt x="10799915" y="1712112"/>
                  <a:pt x="10797755" y="1706690"/>
                </a:cubicBezTo>
                <a:cubicBezTo>
                  <a:pt x="10795850" y="1701736"/>
                  <a:pt x="10795469" y="1696783"/>
                  <a:pt x="10795469" y="1690307"/>
                </a:cubicBezTo>
                <a:cubicBezTo>
                  <a:pt x="10794327" y="1679385"/>
                  <a:pt x="10800041" y="1672527"/>
                  <a:pt x="10812106" y="1670494"/>
                </a:cubicBezTo>
                <a:cubicBezTo>
                  <a:pt x="10829632" y="1667700"/>
                  <a:pt x="10837379" y="1671637"/>
                  <a:pt x="10841697" y="1685861"/>
                </a:cubicBezTo>
                <a:cubicBezTo>
                  <a:pt x="10848936" y="1709610"/>
                  <a:pt x="10849444" y="1710880"/>
                  <a:pt x="10871416" y="1700467"/>
                </a:cubicBezTo>
                <a:cubicBezTo>
                  <a:pt x="10879086" y="1696834"/>
                  <a:pt x="10886858" y="1693379"/>
                  <a:pt x="10894630" y="1689925"/>
                </a:cubicBezTo>
                <a:cubicBezTo>
                  <a:pt x="10914875" y="1680921"/>
                  <a:pt x="10935182" y="1671903"/>
                  <a:pt x="10954092" y="1659699"/>
                </a:cubicBezTo>
                <a:cubicBezTo>
                  <a:pt x="10964773" y="1652853"/>
                  <a:pt x="10977739" y="1647939"/>
                  <a:pt x="10989856" y="1643341"/>
                </a:cubicBezTo>
                <a:lnTo>
                  <a:pt x="10991938" y="1642553"/>
                </a:lnTo>
                <a:cubicBezTo>
                  <a:pt x="11002073" y="1638668"/>
                  <a:pt x="11011661" y="1633651"/>
                  <a:pt x="11021262" y="1628636"/>
                </a:cubicBezTo>
                <a:cubicBezTo>
                  <a:pt x="11034889" y="1621510"/>
                  <a:pt x="11048542" y="1614374"/>
                  <a:pt x="11063820" y="1610424"/>
                </a:cubicBezTo>
                <a:cubicBezTo>
                  <a:pt x="11072342" y="1608162"/>
                  <a:pt x="11080190" y="1603120"/>
                  <a:pt x="11088140" y="1598016"/>
                </a:cubicBezTo>
                <a:cubicBezTo>
                  <a:pt x="11093576" y="1594522"/>
                  <a:pt x="11099063" y="1591005"/>
                  <a:pt x="11104841" y="1588325"/>
                </a:cubicBezTo>
                <a:lnTo>
                  <a:pt x="11104841" y="1588198"/>
                </a:lnTo>
                <a:cubicBezTo>
                  <a:pt x="11106060" y="1587626"/>
                  <a:pt x="11107331" y="1586953"/>
                  <a:pt x="11108600" y="1586280"/>
                </a:cubicBezTo>
                <a:cubicBezTo>
                  <a:pt x="11111534" y="1584718"/>
                  <a:pt x="11114554" y="1583112"/>
                  <a:pt x="11117479" y="1582574"/>
                </a:cubicBezTo>
                <a:close/>
                <a:moveTo>
                  <a:pt x="11301210" y="1515862"/>
                </a:moveTo>
                <a:cubicBezTo>
                  <a:pt x="11298323" y="1516015"/>
                  <a:pt x="11295526" y="1517243"/>
                  <a:pt x="11292928" y="1520634"/>
                </a:cubicBezTo>
                <a:cubicBezTo>
                  <a:pt x="11277688" y="1540700"/>
                  <a:pt x="11285054" y="1575879"/>
                  <a:pt x="11307152" y="1589214"/>
                </a:cubicBezTo>
                <a:cubicBezTo>
                  <a:pt x="11312994" y="1592897"/>
                  <a:pt x="11316550" y="1590611"/>
                  <a:pt x="11319852" y="1586039"/>
                </a:cubicBezTo>
                <a:lnTo>
                  <a:pt x="11319725" y="1585912"/>
                </a:lnTo>
                <a:cubicBezTo>
                  <a:pt x="11328107" y="1574228"/>
                  <a:pt x="11330901" y="1561147"/>
                  <a:pt x="11329123" y="1545145"/>
                </a:cubicBezTo>
                <a:cubicBezTo>
                  <a:pt x="11329161" y="1544662"/>
                  <a:pt x="11329263" y="1544028"/>
                  <a:pt x="11329402" y="1543290"/>
                </a:cubicBezTo>
                <a:cubicBezTo>
                  <a:pt x="11329720" y="1541449"/>
                  <a:pt x="11330152" y="1538946"/>
                  <a:pt x="11329885" y="1536509"/>
                </a:cubicBezTo>
                <a:cubicBezTo>
                  <a:pt x="11328869" y="1525968"/>
                  <a:pt x="11321503" y="1520889"/>
                  <a:pt x="11312232" y="1518221"/>
                </a:cubicBezTo>
                <a:cubicBezTo>
                  <a:pt x="11311876" y="1518119"/>
                  <a:pt x="11311521" y="1518005"/>
                  <a:pt x="11311178" y="1517903"/>
                </a:cubicBezTo>
                <a:cubicBezTo>
                  <a:pt x="11310797" y="1517789"/>
                  <a:pt x="11310416" y="1517662"/>
                  <a:pt x="11310035" y="1517548"/>
                </a:cubicBezTo>
                <a:cubicBezTo>
                  <a:pt x="11307076" y="1516634"/>
                  <a:pt x="11304098" y="1515709"/>
                  <a:pt x="11301210" y="1515862"/>
                </a:cubicBezTo>
                <a:close/>
                <a:moveTo>
                  <a:pt x="9048596" y="1474529"/>
                </a:moveTo>
                <a:cubicBezTo>
                  <a:pt x="9057436" y="1472129"/>
                  <a:pt x="9064929" y="1475723"/>
                  <a:pt x="9068866" y="1483038"/>
                </a:cubicBezTo>
                <a:cubicBezTo>
                  <a:pt x="9074187" y="1493071"/>
                  <a:pt x="9078695" y="1503485"/>
                  <a:pt x="9082608" y="1512490"/>
                </a:cubicBezTo>
                <a:cubicBezTo>
                  <a:pt x="9084157" y="1516046"/>
                  <a:pt x="9085604" y="1519386"/>
                  <a:pt x="9086963" y="1522383"/>
                </a:cubicBezTo>
                <a:lnTo>
                  <a:pt x="9088665" y="1530358"/>
                </a:lnTo>
                <a:cubicBezTo>
                  <a:pt x="9090342" y="1540214"/>
                  <a:pt x="9084842" y="1550310"/>
                  <a:pt x="9076409" y="1552621"/>
                </a:cubicBezTo>
                <a:cubicBezTo>
                  <a:pt x="9067558" y="1555022"/>
                  <a:pt x="9060471" y="1551263"/>
                  <a:pt x="9056052" y="1544125"/>
                </a:cubicBezTo>
                <a:cubicBezTo>
                  <a:pt x="9046806" y="1529507"/>
                  <a:pt x="9040342" y="1513544"/>
                  <a:pt x="9036506" y="1496754"/>
                </a:cubicBezTo>
                <a:cubicBezTo>
                  <a:pt x="9034233" y="1486950"/>
                  <a:pt x="9040227" y="1476739"/>
                  <a:pt x="9048596" y="1474529"/>
                </a:cubicBezTo>
                <a:close/>
                <a:moveTo>
                  <a:pt x="11282085" y="1472184"/>
                </a:moveTo>
                <a:cubicBezTo>
                  <a:pt x="11294706" y="1468786"/>
                  <a:pt x="11308231" y="1468691"/>
                  <a:pt x="11317566" y="1473263"/>
                </a:cubicBezTo>
                <a:cubicBezTo>
                  <a:pt x="11322392" y="1475676"/>
                  <a:pt x="11326583" y="1476057"/>
                  <a:pt x="11332044" y="1474660"/>
                </a:cubicBezTo>
                <a:cubicBezTo>
                  <a:pt x="11348300" y="1470469"/>
                  <a:pt x="11359984" y="1475676"/>
                  <a:pt x="11367350" y="1490408"/>
                </a:cubicBezTo>
                <a:cubicBezTo>
                  <a:pt x="11369128" y="1494014"/>
                  <a:pt x="11371020" y="1497583"/>
                  <a:pt x="11372925" y="1501139"/>
                </a:cubicBezTo>
                <a:cubicBezTo>
                  <a:pt x="11375770" y="1506499"/>
                  <a:pt x="11378628" y="1511845"/>
                  <a:pt x="11381066" y="1517332"/>
                </a:cubicBezTo>
                <a:cubicBezTo>
                  <a:pt x="11387797" y="1532318"/>
                  <a:pt x="11397576" y="1542478"/>
                  <a:pt x="11412562" y="1548320"/>
                </a:cubicBezTo>
                <a:lnTo>
                  <a:pt x="11412562" y="1548448"/>
                </a:lnTo>
                <a:cubicBezTo>
                  <a:pt x="11413108" y="1548663"/>
                  <a:pt x="11413680" y="1548878"/>
                  <a:pt x="11414251" y="1549094"/>
                </a:cubicBezTo>
                <a:lnTo>
                  <a:pt x="11414264" y="1549094"/>
                </a:lnTo>
                <a:cubicBezTo>
                  <a:pt x="11419941" y="1551266"/>
                  <a:pt x="11425948" y="1553552"/>
                  <a:pt x="11425262" y="1561401"/>
                </a:cubicBezTo>
                <a:lnTo>
                  <a:pt x="11425173" y="1562353"/>
                </a:lnTo>
                <a:cubicBezTo>
                  <a:pt x="11424196" y="1573110"/>
                  <a:pt x="11423179" y="1584210"/>
                  <a:pt x="11412943" y="1591119"/>
                </a:cubicBezTo>
                <a:cubicBezTo>
                  <a:pt x="11404180" y="1596961"/>
                  <a:pt x="11394274" y="1600009"/>
                  <a:pt x="11384114" y="1595310"/>
                </a:cubicBezTo>
                <a:cubicBezTo>
                  <a:pt x="11375986" y="1591500"/>
                  <a:pt x="11372684" y="1593786"/>
                  <a:pt x="11369128" y="1601406"/>
                </a:cubicBezTo>
                <a:cubicBezTo>
                  <a:pt x="11357190" y="1626806"/>
                  <a:pt x="11333187" y="1635061"/>
                  <a:pt x="11308549" y="1642300"/>
                </a:cubicBezTo>
                <a:cubicBezTo>
                  <a:pt x="11307152" y="1642681"/>
                  <a:pt x="11304739" y="1643189"/>
                  <a:pt x="11304104" y="1642427"/>
                </a:cubicBezTo>
                <a:cubicBezTo>
                  <a:pt x="11299392" y="1637537"/>
                  <a:pt x="11293207" y="1634693"/>
                  <a:pt x="11287073" y="1631861"/>
                </a:cubicBezTo>
                <a:cubicBezTo>
                  <a:pt x="11279479" y="1628355"/>
                  <a:pt x="11271961" y="1624888"/>
                  <a:pt x="11267401" y="1617663"/>
                </a:cubicBezTo>
                <a:cubicBezTo>
                  <a:pt x="11265446" y="1614614"/>
                  <a:pt x="11262740" y="1612594"/>
                  <a:pt x="11260073" y="1610601"/>
                </a:cubicBezTo>
                <a:cubicBezTo>
                  <a:pt x="11257178" y="1608430"/>
                  <a:pt x="11254320" y="1606295"/>
                  <a:pt x="11252542" y="1602930"/>
                </a:cubicBezTo>
                <a:cubicBezTo>
                  <a:pt x="11247716" y="1593963"/>
                  <a:pt x="11245938" y="1584376"/>
                  <a:pt x="11244351" y="1575828"/>
                </a:cubicBezTo>
                <a:cubicBezTo>
                  <a:pt x="11243550" y="1571535"/>
                  <a:pt x="11242801" y="1567497"/>
                  <a:pt x="11241747" y="1563941"/>
                </a:cubicBezTo>
                <a:cubicBezTo>
                  <a:pt x="11241938" y="1562112"/>
                  <a:pt x="11242141" y="1560791"/>
                  <a:pt x="11242280" y="1559839"/>
                </a:cubicBezTo>
                <a:cubicBezTo>
                  <a:pt x="11242509" y="1558328"/>
                  <a:pt x="11242610" y="1557667"/>
                  <a:pt x="11242382" y="1557210"/>
                </a:cubicBezTo>
                <a:cubicBezTo>
                  <a:pt x="11235181" y="1543634"/>
                  <a:pt x="11239575" y="1531403"/>
                  <a:pt x="11243969" y="1519186"/>
                </a:cubicBezTo>
                <a:cubicBezTo>
                  <a:pt x="11246319" y="1512658"/>
                  <a:pt x="11248668" y="1506143"/>
                  <a:pt x="11249240" y="1499425"/>
                </a:cubicBezTo>
                <a:cubicBezTo>
                  <a:pt x="11249494" y="1496504"/>
                  <a:pt x="11250383" y="1493330"/>
                  <a:pt x="11252034" y="1490916"/>
                </a:cubicBezTo>
                <a:cubicBezTo>
                  <a:pt x="11257749" y="1482280"/>
                  <a:pt x="11269465" y="1475581"/>
                  <a:pt x="11282085" y="1472184"/>
                </a:cubicBezTo>
                <a:close/>
                <a:moveTo>
                  <a:pt x="732670" y="1437421"/>
                </a:moveTo>
                <a:cubicBezTo>
                  <a:pt x="740874" y="1433688"/>
                  <a:pt x="744233" y="1440647"/>
                  <a:pt x="746779" y="1445905"/>
                </a:cubicBezTo>
                <a:lnTo>
                  <a:pt x="746786" y="1445930"/>
                </a:lnTo>
                <a:cubicBezTo>
                  <a:pt x="746963" y="1446299"/>
                  <a:pt x="747137" y="1446654"/>
                  <a:pt x="747309" y="1446997"/>
                </a:cubicBezTo>
                <a:cubicBezTo>
                  <a:pt x="747531" y="1447454"/>
                  <a:pt x="747748" y="1447874"/>
                  <a:pt x="747964" y="1448280"/>
                </a:cubicBezTo>
                <a:lnTo>
                  <a:pt x="748028" y="1448166"/>
                </a:lnTo>
                <a:cubicBezTo>
                  <a:pt x="755218" y="1461386"/>
                  <a:pt x="759365" y="1476080"/>
                  <a:pt x="762250" y="1490927"/>
                </a:cubicBezTo>
                <a:cubicBezTo>
                  <a:pt x="762474" y="1492209"/>
                  <a:pt x="762501" y="1493492"/>
                  <a:pt x="762523" y="1494546"/>
                </a:cubicBezTo>
                <a:cubicBezTo>
                  <a:pt x="762530" y="1494851"/>
                  <a:pt x="762536" y="1495143"/>
                  <a:pt x="762546" y="1495397"/>
                </a:cubicBezTo>
                <a:cubicBezTo>
                  <a:pt x="762555" y="1495599"/>
                  <a:pt x="762567" y="1495791"/>
                  <a:pt x="762582" y="1495956"/>
                </a:cubicBezTo>
                <a:cubicBezTo>
                  <a:pt x="758975" y="1501201"/>
                  <a:pt x="739724" y="1501556"/>
                  <a:pt x="739030" y="1496908"/>
                </a:cubicBezTo>
                <a:cubicBezTo>
                  <a:pt x="737777" y="1489263"/>
                  <a:pt x="734931" y="1482214"/>
                  <a:pt x="732090" y="1475191"/>
                </a:cubicBezTo>
                <a:cubicBezTo>
                  <a:pt x="729700" y="1469260"/>
                  <a:pt x="727313" y="1463355"/>
                  <a:pt x="725884" y="1457106"/>
                </a:cubicBezTo>
                <a:cubicBezTo>
                  <a:pt x="724017" y="1449144"/>
                  <a:pt x="724719" y="1441054"/>
                  <a:pt x="732670" y="1437421"/>
                </a:cubicBezTo>
                <a:close/>
                <a:moveTo>
                  <a:pt x="679932" y="1403272"/>
                </a:moveTo>
                <a:cubicBezTo>
                  <a:pt x="684063" y="1401697"/>
                  <a:pt x="687985" y="1401748"/>
                  <a:pt x="690636" y="1406066"/>
                </a:cubicBezTo>
                <a:cubicBezTo>
                  <a:pt x="691390" y="1407285"/>
                  <a:pt x="692273" y="1408504"/>
                  <a:pt x="693156" y="1409724"/>
                </a:cubicBezTo>
                <a:cubicBezTo>
                  <a:pt x="695370" y="1412784"/>
                  <a:pt x="697594" y="1415857"/>
                  <a:pt x="697890" y="1419172"/>
                </a:cubicBezTo>
                <a:lnTo>
                  <a:pt x="697778" y="1419108"/>
                </a:lnTo>
                <a:cubicBezTo>
                  <a:pt x="698206" y="1423668"/>
                  <a:pt x="698500" y="1428240"/>
                  <a:pt x="698793" y="1432812"/>
                </a:cubicBezTo>
                <a:cubicBezTo>
                  <a:pt x="699724" y="1447341"/>
                  <a:pt x="700652" y="1461857"/>
                  <a:pt x="705897" y="1475789"/>
                </a:cubicBezTo>
                <a:cubicBezTo>
                  <a:pt x="706322" y="1476652"/>
                  <a:pt x="706097" y="1477782"/>
                  <a:pt x="705870" y="1478900"/>
                </a:cubicBezTo>
                <a:lnTo>
                  <a:pt x="705773" y="1479383"/>
                </a:lnTo>
                <a:cubicBezTo>
                  <a:pt x="705713" y="1479713"/>
                  <a:pt x="705659" y="1480018"/>
                  <a:pt x="705631" y="1480335"/>
                </a:cubicBezTo>
                <a:cubicBezTo>
                  <a:pt x="700373" y="1484628"/>
                  <a:pt x="694503" y="1487701"/>
                  <a:pt x="687699" y="1487307"/>
                </a:cubicBezTo>
                <a:cubicBezTo>
                  <a:pt x="681463" y="1486939"/>
                  <a:pt x="677015" y="1483205"/>
                  <a:pt x="676530" y="1476919"/>
                </a:cubicBezTo>
                <a:cubicBezTo>
                  <a:pt x="674690" y="1454910"/>
                  <a:pt x="673196" y="1432799"/>
                  <a:pt x="671812" y="1410765"/>
                </a:cubicBezTo>
                <a:cubicBezTo>
                  <a:pt x="671537" y="1406129"/>
                  <a:pt x="675094" y="1404923"/>
                  <a:pt x="678478" y="1403780"/>
                </a:cubicBezTo>
                <a:lnTo>
                  <a:pt x="679133" y="1403551"/>
                </a:lnTo>
                <a:cubicBezTo>
                  <a:pt x="679404" y="1403462"/>
                  <a:pt x="679671" y="1403374"/>
                  <a:pt x="679932" y="1403272"/>
                </a:cubicBezTo>
                <a:close/>
                <a:moveTo>
                  <a:pt x="644513" y="1375421"/>
                </a:moveTo>
                <a:cubicBezTo>
                  <a:pt x="648804" y="1376639"/>
                  <a:pt x="649527" y="1381657"/>
                  <a:pt x="650174" y="1386140"/>
                </a:cubicBezTo>
                <a:cubicBezTo>
                  <a:pt x="650230" y="1386521"/>
                  <a:pt x="650286" y="1386902"/>
                  <a:pt x="650342" y="1387282"/>
                </a:cubicBezTo>
                <a:cubicBezTo>
                  <a:pt x="650400" y="1387663"/>
                  <a:pt x="650460" y="1388032"/>
                  <a:pt x="650523" y="1388400"/>
                </a:cubicBezTo>
                <a:cubicBezTo>
                  <a:pt x="650663" y="1388920"/>
                  <a:pt x="650550" y="1389886"/>
                  <a:pt x="650550" y="1389886"/>
                </a:cubicBezTo>
                <a:lnTo>
                  <a:pt x="650486" y="1389988"/>
                </a:lnTo>
                <a:cubicBezTo>
                  <a:pt x="645044" y="1413964"/>
                  <a:pt x="639554" y="1437764"/>
                  <a:pt x="634162" y="1460891"/>
                </a:cubicBezTo>
                <a:cubicBezTo>
                  <a:pt x="632051" y="1465831"/>
                  <a:pt x="628906" y="1469006"/>
                  <a:pt x="624470" y="1467038"/>
                </a:cubicBezTo>
                <a:cubicBezTo>
                  <a:pt x="616716" y="1463456"/>
                  <a:pt x="611725" y="1457360"/>
                  <a:pt x="612036" y="1448166"/>
                </a:cubicBezTo>
                <a:cubicBezTo>
                  <a:pt x="612664" y="1432557"/>
                  <a:pt x="615498" y="1417190"/>
                  <a:pt x="620851" y="1402535"/>
                </a:cubicBezTo>
                <a:cubicBezTo>
                  <a:pt x="621718" y="1400173"/>
                  <a:pt x="622217" y="1397684"/>
                  <a:pt x="622716" y="1395207"/>
                </a:cubicBezTo>
                <a:cubicBezTo>
                  <a:pt x="623697" y="1390331"/>
                  <a:pt x="624679" y="1385453"/>
                  <a:pt x="628459" y="1381414"/>
                </a:cubicBezTo>
                <a:cubicBezTo>
                  <a:pt x="633137" y="1376348"/>
                  <a:pt x="638753" y="1373718"/>
                  <a:pt x="644513" y="1375421"/>
                </a:cubicBezTo>
                <a:close/>
                <a:moveTo>
                  <a:pt x="9020759" y="1333837"/>
                </a:moveTo>
                <a:lnTo>
                  <a:pt x="9020861" y="1333900"/>
                </a:lnTo>
                <a:cubicBezTo>
                  <a:pt x="9028125" y="1333290"/>
                  <a:pt x="9034094" y="1336516"/>
                  <a:pt x="9036964" y="1342803"/>
                </a:cubicBezTo>
                <a:cubicBezTo>
                  <a:pt x="9038907" y="1347007"/>
                  <a:pt x="9039961" y="1351642"/>
                  <a:pt x="9040850" y="1355554"/>
                </a:cubicBezTo>
                <a:cubicBezTo>
                  <a:pt x="9041193" y="1357039"/>
                  <a:pt x="9041498" y="1358411"/>
                  <a:pt x="9041828" y="1359618"/>
                </a:cubicBezTo>
                <a:cubicBezTo>
                  <a:pt x="9042183" y="1364431"/>
                  <a:pt x="9042577" y="1369041"/>
                  <a:pt x="9042971" y="1373511"/>
                </a:cubicBezTo>
                <a:cubicBezTo>
                  <a:pt x="9043810" y="1383100"/>
                  <a:pt x="9044584" y="1392028"/>
                  <a:pt x="9044699" y="1400943"/>
                </a:cubicBezTo>
                <a:cubicBezTo>
                  <a:pt x="9044800" y="1407801"/>
                  <a:pt x="9040507" y="1413224"/>
                  <a:pt x="9033624" y="1415637"/>
                </a:cubicBezTo>
                <a:cubicBezTo>
                  <a:pt x="9026499" y="1418088"/>
                  <a:pt x="9016721" y="1414558"/>
                  <a:pt x="9013608" y="1407141"/>
                </a:cubicBezTo>
                <a:cubicBezTo>
                  <a:pt x="9005239" y="1387418"/>
                  <a:pt x="9002585" y="1366628"/>
                  <a:pt x="9006510" y="1345559"/>
                </a:cubicBezTo>
                <a:cubicBezTo>
                  <a:pt x="9007703" y="1339171"/>
                  <a:pt x="9013418" y="1334472"/>
                  <a:pt x="9020759" y="1333837"/>
                </a:cubicBezTo>
                <a:close/>
                <a:moveTo>
                  <a:pt x="11789279" y="1212544"/>
                </a:moveTo>
                <a:cubicBezTo>
                  <a:pt x="11792374" y="1214084"/>
                  <a:pt x="11795263" y="1216973"/>
                  <a:pt x="11797740" y="1219767"/>
                </a:cubicBezTo>
                <a:cubicBezTo>
                  <a:pt x="11806478" y="1229629"/>
                  <a:pt x="11811482" y="1241534"/>
                  <a:pt x="11816486" y="1253412"/>
                </a:cubicBezTo>
                <a:cubicBezTo>
                  <a:pt x="11818759" y="1258817"/>
                  <a:pt x="11821032" y="1264223"/>
                  <a:pt x="11823648" y="1269425"/>
                </a:cubicBezTo>
                <a:lnTo>
                  <a:pt x="11823775" y="1269298"/>
                </a:lnTo>
                <a:cubicBezTo>
                  <a:pt x="11831052" y="1283756"/>
                  <a:pt x="11838164" y="1298296"/>
                  <a:pt x="11845289" y="1312863"/>
                </a:cubicBezTo>
                <a:lnTo>
                  <a:pt x="11845315" y="1312901"/>
                </a:lnTo>
                <a:lnTo>
                  <a:pt x="11845327" y="1312939"/>
                </a:lnTo>
                <a:lnTo>
                  <a:pt x="11845518" y="1313308"/>
                </a:lnTo>
                <a:cubicBezTo>
                  <a:pt x="11849899" y="1322261"/>
                  <a:pt x="11854281" y="1331227"/>
                  <a:pt x="11858700" y="1340168"/>
                </a:cubicBezTo>
                <a:cubicBezTo>
                  <a:pt x="11860733" y="1344359"/>
                  <a:pt x="11861875" y="1348804"/>
                  <a:pt x="11861495" y="1356424"/>
                </a:cubicBezTo>
                <a:lnTo>
                  <a:pt x="11861355" y="1356869"/>
                </a:lnTo>
                <a:cubicBezTo>
                  <a:pt x="11858713" y="1365200"/>
                  <a:pt x="11855183" y="1376300"/>
                  <a:pt x="11842825" y="1380173"/>
                </a:cubicBezTo>
                <a:cubicBezTo>
                  <a:pt x="11836348" y="1382205"/>
                  <a:pt x="11815774" y="1367473"/>
                  <a:pt x="11813120" y="1359726"/>
                </a:cubicBezTo>
                <a:cubicBezTo>
                  <a:pt x="11812231" y="1357161"/>
                  <a:pt x="11811647" y="1354519"/>
                  <a:pt x="11811050" y="1351890"/>
                </a:cubicBezTo>
                <a:cubicBezTo>
                  <a:pt x="11810530" y="1349566"/>
                  <a:pt x="11810021" y="1347255"/>
                  <a:pt x="11809298" y="1344994"/>
                </a:cubicBezTo>
                <a:cubicBezTo>
                  <a:pt x="11808726" y="1343216"/>
                  <a:pt x="11808396" y="1341451"/>
                  <a:pt x="11808091" y="1339800"/>
                </a:cubicBezTo>
                <a:cubicBezTo>
                  <a:pt x="11806821" y="1333082"/>
                  <a:pt x="11805970" y="1328535"/>
                  <a:pt x="11790756" y="1334961"/>
                </a:cubicBezTo>
                <a:cubicBezTo>
                  <a:pt x="11785358" y="1337234"/>
                  <a:pt x="11779961" y="1339546"/>
                  <a:pt x="11774550" y="1341844"/>
                </a:cubicBezTo>
                <a:lnTo>
                  <a:pt x="11774499" y="1341870"/>
                </a:lnTo>
                <a:cubicBezTo>
                  <a:pt x="11742483" y="1355535"/>
                  <a:pt x="11710085" y="1369365"/>
                  <a:pt x="11676201" y="1378268"/>
                </a:cubicBezTo>
                <a:cubicBezTo>
                  <a:pt x="11670360" y="1379792"/>
                  <a:pt x="11666169" y="1382840"/>
                  <a:pt x="11662232" y="1386904"/>
                </a:cubicBezTo>
                <a:cubicBezTo>
                  <a:pt x="11652961" y="1396302"/>
                  <a:pt x="11642165" y="1402017"/>
                  <a:pt x="11628703" y="1402525"/>
                </a:cubicBezTo>
                <a:cubicBezTo>
                  <a:pt x="11618671" y="1402906"/>
                  <a:pt x="11608511" y="1406462"/>
                  <a:pt x="11602161" y="1412812"/>
                </a:cubicBezTo>
                <a:cubicBezTo>
                  <a:pt x="11588825" y="1425957"/>
                  <a:pt x="11572277" y="1430516"/>
                  <a:pt x="11555716" y="1435075"/>
                </a:cubicBezTo>
                <a:cubicBezTo>
                  <a:pt x="11550675" y="1436459"/>
                  <a:pt x="11545646" y="1437844"/>
                  <a:pt x="11540693" y="1439482"/>
                </a:cubicBezTo>
                <a:cubicBezTo>
                  <a:pt x="11539321" y="1439939"/>
                  <a:pt x="11537898" y="1440346"/>
                  <a:pt x="11536489" y="1440752"/>
                </a:cubicBezTo>
                <a:cubicBezTo>
                  <a:pt x="11532437" y="1441933"/>
                  <a:pt x="11528399" y="1443088"/>
                  <a:pt x="11525198" y="1445451"/>
                </a:cubicBezTo>
                <a:cubicBezTo>
                  <a:pt x="11513896" y="1453832"/>
                  <a:pt x="11509323" y="1448118"/>
                  <a:pt x="11505260" y="1437831"/>
                </a:cubicBezTo>
                <a:cubicBezTo>
                  <a:pt x="11493322" y="1407224"/>
                  <a:pt x="11498910" y="1397572"/>
                  <a:pt x="11531675" y="1393127"/>
                </a:cubicBezTo>
                <a:cubicBezTo>
                  <a:pt x="11541607" y="1391743"/>
                  <a:pt x="11550408" y="1387171"/>
                  <a:pt x="11558993" y="1382700"/>
                </a:cubicBezTo>
                <a:cubicBezTo>
                  <a:pt x="11561495" y="1381392"/>
                  <a:pt x="11563984" y="1380097"/>
                  <a:pt x="11566473" y="1378903"/>
                </a:cubicBezTo>
                <a:lnTo>
                  <a:pt x="11572544" y="1375944"/>
                </a:lnTo>
                <a:cubicBezTo>
                  <a:pt x="11609120" y="1358126"/>
                  <a:pt x="11645658" y="1340333"/>
                  <a:pt x="11683313" y="1325055"/>
                </a:cubicBezTo>
                <a:cubicBezTo>
                  <a:pt x="11699290" y="1318604"/>
                  <a:pt x="11714860" y="1311276"/>
                  <a:pt x="11730418" y="1303948"/>
                </a:cubicBezTo>
                <a:cubicBezTo>
                  <a:pt x="11741213" y="1298855"/>
                  <a:pt x="11752021" y="1293761"/>
                  <a:pt x="11762943" y="1288987"/>
                </a:cubicBezTo>
                <a:cubicBezTo>
                  <a:pt x="11772975" y="1284542"/>
                  <a:pt x="11782513" y="1280098"/>
                  <a:pt x="11770182" y="1265995"/>
                </a:cubicBezTo>
                <a:cubicBezTo>
                  <a:pt x="11764530" y="1259584"/>
                  <a:pt x="11762600" y="1249171"/>
                  <a:pt x="11760885" y="1239932"/>
                </a:cubicBezTo>
                <a:cubicBezTo>
                  <a:pt x="11760606" y="1238378"/>
                  <a:pt x="11760326" y="1236852"/>
                  <a:pt x="11760022" y="1235388"/>
                </a:cubicBezTo>
                <a:cubicBezTo>
                  <a:pt x="11758472" y="1227711"/>
                  <a:pt x="11766219" y="1222561"/>
                  <a:pt x="11773407" y="1217778"/>
                </a:cubicBezTo>
                <a:cubicBezTo>
                  <a:pt x="11775617" y="1216310"/>
                  <a:pt x="11777763" y="1214877"/>
                  <a:pt x="11779580" y="1213417"/>
                </a:cubicBezTo>
                <a:cubicBezTo>
                  <a:pt x="11782882" y="1210813"/>
                  <a:pt x="11786184" y="1211004"/>
                  <a:pt x="11789279" y="1212544"/>
                </a:cubicBezTo>
                <a:close/>
                <a:moveTo>
                  <a:pt x="8916378" y="1203450"/>
                </a:moveTo>
                <a:lnTo>
                  <a:pt x="8916327" y="1203544"/>
                </a:lnTo>
                <a:lnTo>
                  <a:pt x="8916314" y="1203549"/>
                </a:lnTo>
                <a:close/>
                <a:moveTo>
                  <a:pt x="1325892" y="1199349"/>
                </a:moveTo>
                <a:cubicBezTo>
                  <a:pt x="1329912" y="1198354"/>
                  <a:pt x="1334287" y="1198343"/>
                  <a:pt x="1338694" y="1199597"/>
                </a:cubicBezTo>
                <a:cubicBezTo>
                  <a:pt x="1342440" y="1200728"/>
                  <a:pt x="1345476" y="1202328"/>
                  <a:pt x="1344650" y="1206830"/>
                </a:cubicBezTo>
                <a:cubicBezTo>
                  <a:pt x="1343304" y="1214185"/>
                  <a:pt x="1342707" y="1221585"/>
                  <a:pt x="1342098" y="1229011"/>
                </a:cubicBezTo>
                <a:cubicBezTo>
                  <a:pt x="1341297" y="1238861"/>
                  <a:pt x="1340497" y="1248759"/>
                  <a:pt x="1337970" y="1258668"/>
                </a:cubicBezTo>
                <a:lnTo>
                  <a:pt x="1338084" y="1258731"/>
                </a:lnTo>
                <a:cubicBezTo>
                  <a:pt x="1336598" y="1264566"/>
                  <a:pt x="1334782" y="1270367"/>
                  <a:pt x="1332966" y="1276196"/>
                </a:cubicBezTo>
                <a:cubicBezTo>
                  <a:pt x="1329258" y="1288109"/>
                  <a:pt x="1325511" y="1300098"/>
                  <a:pt x="1324508" y="1312607"/>
                </a:cubicBezTo>
                <a:cubicBezTo>
                  <a:pt x="1324343" y="1315503"/>
                  <a:pt x="1323721" y="1318373"/>
                  <a:pt x="1323149" y="1321040"/>
                </a:cubicBezTo>
                <a:cubicBezTo>
                  <a:pt x="1322933" y="1322031"/>
                  <a:pt x="1322717" y="1322996"/>
                  <a:pt x="1322540" y="1323936"/>
                </a:cubicBezTo>
                <a:cubicBezTo>
                  <a:pt x="1321600" y="1324977"/>
                  <a:pt x="1320723" y="1325980"/>
                  <a:pt x="1319885" y="1326971"/>
                </a:cubicBezTo>
                <a:cubicBezTo>
                  <a:pt x="1317828" y="1329346"/>
                  <a:pt x="1315948" y="1331530"/>
                  <a:pt x="1313738" y="1333372"/>
                </a:cubicBezTo>
                <a:cubicBezTo>
                  <a:pt x="1306144" y="1339696"/>
                  <a:pt x="1297648" y="1343011"/>
                  <a:pt x="1289075" y="1335747"/>
                </a:cubicBezTo>
                <a:cubicBezTo>
                  <a:pt x="1283170" y="1330730"/>
                  <a:pt x="1282992" y="1310410"/>
                  <a:pt x="1288859" y="1305571"/>
                </a:cubicBezTo>
                <a:lnTo>
                  <a:pt x="1288999" y="1305457"/>
                </a:lnTo>
                <a:cubicBezTo>
                  <a:pt x="1292352" y="1302638"/>
                  <a:pt x="1295298" y="1300148"/>
                  <a:pt x="1294599" y="1295843"/>
                </a:cubicBezTo>
                <a:cubicBezTo>
                  <a:pt x="1292555" y="1281772"/>
                  <a:pt x="1297063" y="1269281"/>
                  <a:pt x="1301584" y="1256774"/>
                </a:cubicBezTo>
                <a:cubicBezTo>
                  <a:pt x="1303337" y="1251930"/>
                  <a:pt x="1305077" y="1247084"/>
                  <a:pt x="1306449" y="1242144"/>
                </a:cubicBezTo>
                <a:lnTo>
                  <a:pt x="1306537" y="1241819"/>
                </a:lnTo>
                <a:cubicBezTo>
                  <a:pt x="1307884" y="1237012"/>
                  <a:pt x="1309141" y="1232459"/>
                  <a:pt x="1307947" y="1227325"/>
                </a:cubicBezTo>
                <a:cubicBezTo>
                  <a:pt x="1304956" y="1214178"/>
                  <a:pt x="1313831" y="1202334"/>
                  <a:pt x="1325892" y="1199349"/>
                </a:cubicBezTo>
                <a:close/>
                <a:moveTo>
                  <a:pt x="9027283" y="1191326"/>
                </a:moveTo>
                <a:cubicBezTo>
                  <a:pt x="9031814" y="1193676"/>
                  <a:pt x="9035415" y="1198288"/>
                  <a:pt x="9036609" y="1204072"/>
                </a:cubicBezTo>
                <a:cubicBezTo>
                  <a:pt x="9040711" y="1223695"/>
                  <a:pt x="9039758" y="1243544"/>
                  <a:pt x="9034627" y="1262926"/>
                </a:cubicBezTo>
                <a:cubicBezTo>
                  <a:pt x="9032875" y="1269506"/>
                  <a:pt x="9027629" y="1274024"/>
                  <a:pt x="9020200" y="1274684"/>
                </a:cubicBezTo>
                <a:cubicBezTo>
                  <a:pt x="9010954" y="1275548"/>
                  <a:pt x="9005646" y="1270214"/>
                  <a:pt x="9001671" y="1262729"/>
                </a:cubicBezTo>
                <a:cubicBezTo>
                  <a:pt x="8999588" y="1258841"/>
                  <a:pt x="8999346" y="1254472"/>
                  <a:pt x="8999093" y="1250010"/>
                </a:cubicBezTo>
                <a:cubicBezTo>
                  <a:pt x="8998737" y="1243785"/>
                  <a:pt x="8998369" y="1237375"/>
                  <a:pt x="8993022" y="1231828"/>
                </a:cubicBezTo>
                <a:cubicBezTo>
                  <a:pt x="8990444" y="1232247"/>
                  <a:pt x="8987802" y="1232736"/>
                  <a:pt x="8985123" y="1233234"/>
                </a:cubicBezTo>
                <a:cubicBezTo>
                  <a:pt x="8979166" y="1234335"/>
                  <a:pt x="8973007" y="1235477"/>
                  <a:pt x="8966784" y="1235983"/>
                </a:cubicBezTo>
                <a:cubicBezTo>
                  <a:pt x="8950997" y="1237313"/>
                  <a:pt x="8935059" y="1237991"/>
                  <a:pt x="8919438" y="1234097"/>
                </a:cubicBezTo>
                <a:cubicBezTo>
                  <a:pt x="8912606" y="1232407"/>
                  <a:pt x="8908135" y="1227406"/>
                  <a:pt x="8907488" y="1219975"/>
                </a:cubicBezTo>
                <a:lnTo>
                  <a:pt x="8916327" y="1203544"/>
                </a:lnTo>
                <a:lnTo>
                  <a:pt x="8927388" y="1199654"/>
                </a:lnTo>
                <a:cubicBezTo>
                  <a:pt x="8930703" y="1199414"/>
                  <a:pt x="8934018" y="1199118"/>
                  <a:pt x="8937346" y="1198822"/>
                </a:cubicBezTo>
                <a:cubicBezTo>
                  <a:pt x="8948572" y="1197822"/>
                  <a:pt x="8959850" y="1196819"/>
                  <a:pt x="8970911" y="1197935"/>
                </a:cubicBezTo>
                <a:lnTo>
                  <a:pt x="8972321" y="1198084"/>
                </a:lnTo>
                <a:cubicBezTo>
                  <a:pt x="8986456" y="1199575"/>
                  <a:pt x="8999093" y="1200910"/>
                  <a:pt x="9012377" y="1192148"/>
                </a:cubicBezTo>
                <a:cubicBezTo>
                  <a:pt x="9017291" y="1188887"/>
                  <a:pt x="9022752" y="1188976"/>
                  <a:pt x="9027283" y="1191326"/>
                </a:cubicBezTo>
                <a:close/>
                <a:moveTo>
                  <a:pt x="8778786" y="1189098"/>
                </a:moveTo>
                <a:lnTo>
                  <a:pt x="8778811" y="1189179"/>
                </a:lnTo>
                <a:cubicBezTo>
                  <a:pt x="8798573" y="1187343"/>
                  <a:pt x="8818321" y="1189420"/>
                  <a:pt x="8837054" y="1196309"/>
                </a:cubicBezTo>
                <a:cubicBezTo>
                  <a:pt x="8844915" y="1199226"/>
                  <a:pt x="8849512" y="1206068"/>
                  <a:pt x="8847785" y="1215111"/>
                </a:cubicBezTo>
                <a:cubicBezTo>
                  <a:pt x="8846477" y="1222110"/>
                  <a:pt x="8841727" y="1226527"/>
                  <a:pt x="8832609" y="1229663"/>
                </a:cubicBezTo>
                <a:cubicBezTo>
                  <a:pt x="8813927" y="1230589"/>
                  <a:pt x="8793010" y="1229438"/>
                  <a:pt x="8773211" y="1221162"/>
                </a:cubicBezTo>
                <a:cubicBezTo>
                  <a:pt x="8766772" y="1218454"/>
                  <a:pt x="8763318" y="1212218"/>
                  <a:pt x="8763927" y="1205114"/>
                </a:cubicBezTo>
                <a:cubicBezTo>
                  <a:pt x="8764677" y="1196278"/>
                  <a:pt x="8770289" y="1189893"/>
                  <a:pt x="8778786" y="1189098"/>
                </a:cubicBezTo>
                <a:close/>
                <a:moveTo>
                  <a:pt x="9118891" y="1184213"/>
                </a:moveTo>
                <a:cubicBezTo>
                  <a:pt x="9125597" y="1185333"/>
                  <a:pt x="9130398" y="1190688"/>
                  <a:pt x="9131287" y="1198067"/>
                </a:cubicBezTo>
                <a:cubicBezTo>
                  <a:pt x="9132061" y="1203684"/>
                  <a:pt x="9129864" y="1208494"/>
                  <a:pt x="9126003" y="1212376"/>
                </a:cubicBezTo>
                <a:lnTo>
                  <a:pt x="9126092" y="1212360"/>
                </a:lnTo>
                <a:cubicBezTo>
                  <a:pt x="9119437" y="1219153"/>
                  <a:pt x="9110586" y="1221273"/>
                  <a:pt x="9101251" y="1223508"/>
                </a:cubicBezTo>
                <a:lnTo>
                  <a:pt x="9100438" y="1223701"/>
                </a:lnTo>
                <a:lnTo>
                  <a:pt x="9099105" y="1223952"/>
                </a:lnTo>
                <a:cubicBezTo>
                  <a:pt x="9086989" y="1226217"/>
                  <a:pt x="9074340" y="1228581"/>
                  <a:pt x="9061678" y="1224152"/>
                </a:cubicBezTo>
                <a:cubicBezTo>
                  <a:pt x="9056242" y="1222247"/>
                  <a:pt x="9052432" y="1218299"/>
                  <a:pt x="9051073" y="1213145"/>
                </a:cubicBezTo>
                <a:cubicBezTo>
                  <a:pt x="9049257" y="1206219"/>
                  <a:pt x="9051492" y="1199191"/>
                  <a:pt x="9057652" y="1195752"/>
                </a:cubicBezTo>
                <a:cubicBezTo>
                  <a:pt x="9076651" y="1185147"/>
                  <a:pt x="9097263" y="1180494"/>
                  <a:pt x="9118891" y="1184213"/>
                </a:cubicBezTo>
                <a:close/>
                <a:moveTo>
                  <a:pt x="8638755" y="1159531"/>
                </a:moveTo>
                <a:cubicBezTo>
                  <a:pt x="8662048" y="1156686"/>
                  <a:pt x="8683396" y="1162676"/>
                  <a:pt x="8702993" y="1175165"/>
                </a:cubicBezTo>
                <a:cubicBezTo>
                  <a:pt x="8707716" y="1178154"/>
                  <a:pt x="8709228" y="1183698"/>
                  <a:pt x="8708720" y="1189252"/>
                </a:cubicBezTo>
                <a:cubicBezTo>
                  <a:pt x="8707920" y="1196652"/>
                  <a:pt x="8702827" y="1200715"/>
                  <a:pt x="8696325" y="1203294"/>
                </a:cubicBezTo>
                <a:cubicBezTo>
                  <a:pt x="8695067" y="1203816"/>
                  <a:pt x="8693785" y="1204175"/>
                  <a:pt x="8692413" y="1204127"/>
                </a:cubicBezTo>
                <a:cubicBezTo>
                  <a:pt x="8670734" y="1204161"/>
                  <a:pt x="8650224" y="1199695"/>
                  <a:pt x="8632355" y="1186922"/>
                </a:cubicBezTo>
                <a:cubicBezTo>
                  <a:pt x="8630171" y="1185345"/>
                  <a:pt x="8628774" y="1182587"/>
                  <a:pt x="8627783" y="1180613"/>
                </a:cubicBezTo>
                <a:cubicBezTo>
                  <a:pt x="8627465" y="1179960"/>
                  <a:pt x="8627173" y="1179393"/>
                  <a:pt x="8626919" y="1178982"/>
                </a:cubicBezTo>
                <a:cubicBezTo>
                  <a:pt x="8624481" y="1169976"/>
                  <a:pt x="8630628" y="1160500"/>
                  <a:pt x="8638755" y="1159531"/>
                </a:cubicBezTo>
                <a:close/>
                <a:moveTo>
                  <a:pt x="9253257" y="1143629"/>
                </a:moveTo>
                <a:cubicBezTo>
                  <a:pt x="9260242" y="1143670"/>
                  <a:pt x="9265995" y="1147119"/>
                  <a:pt x="9268433" y="1154167"/>
                </a:cubicBezTo>
                <a:cubicBezTo>
                  <a:pt x="9270885" y="1161216"/>
                  <a:pt x="9268548" y="1167414"/>
                  <a:pt x="9263036" y="1171905"/>
                </a:cubicBezTo>
                <a:cubicBezTo>
                  <a:pt x="9247073" y="1184754"/>
                  <a:pt x="9228492" y="1191356"/>
                  <a:pt x="9208058" y="1191636"/>
                </a:cubicBezTo>
                <a:cubicBezTo>
                  <a:pt x="9199574" y="1191744"/>
                  <a:pt x="9192653" y="1187608"/>
                  <a:pt x="9190405" y="1178649"/>
                </a:cubicBezTo>
                <a:cubicBezTo>
                  <a:pt x="9188614" y="1171460"/>
                  <a:pt x="9191942" y="1165561"/>
                  <a:pt x="9197314" y="1161265"/>
                </a:cubicBezTo>
                <a:cubicBezTo>
                  <a:pt x="9207728" y="1152864"/>
                  <a:pt x="9220364" y="1149564"/>
                  <a:pt x="9236010" y="1145481"/>
                </a:cubicBezTo>
                <a:lnTo>
                  <a:pt x="9236848" y="1145258"/>
                </a:lnTo>
                <a:cubicBezTo>
                  <a:pt x="9237700" y="1145167"/>
                  <a:pt x="9238766" y="1145011"/>
                  <a:pt x="9239999" y="1144830"/>
                </a:cubicBezTo>
                <a:cubicBezTo>
                  <a:pt x="9243516" y="1144313"/>
                  <a:pt x="9248380" y="1143598"/>
                  <a:pt x="9253181" y="1143645"/>
                </a:cubicBezTo>
                <a:close/>
                <a:moveTo>
                  <a:pt x="10328411" y="1133995"/>
                </a:moveTo>
                <a:cubicBezTo>
                  <a:pt x="10332428" y="1135249"/>
                  <a:pt x="10335667" y="1138678"/>
                  <a:pt x="10337508" y="1144330"/>
                </a:cubicBezTo>
                <a:cubicBezTo>
                  <a:pt x="10346093" y="1170783"/>
                  <a:pt x="10356672" y="1196442"/>
                  <a:pt x="10367264" y="1222111"/>
                </a:cubicBezTo>
                <a:cubicBezTo>
                  <a:pt x="10376103" y="1243521"/>
                  <a:pt x="10384942" y="1264936"/>
                  <a:pt x="10392626" y="1286828"/>
                </a:cubicBezTo>
                <a:cubicBezTo>
                  <a:pt x="10406215" y="1325690"/>
                  <a:pt x="10420058" y="1364806"/>
                  <a:pt x="10436060" y="1403033"/>
                </a:cubicBezTo>
                <a:cubicBezTo>
                  <a:pt x="10446499" y="1427836"/>
                  <a:pt x="10454855" y="1453566"/>
                  <a:pt x="10463212" y="1479309"/>
                </a:cubicBezTo>
                <a:cubicBezTo>
                  <a:pt x="10468076" y="1494283"/>
                  <a:pt x="10472940" y="1509256"/>
                  <a:pt x="10478224" y="1524063"/>
                </a:cubicBezTo>
                <a:cubicBezTo>
                  <a:pt x="10485907" y="1545654"/>
                  <a:pt x="10493845" y="1567142"/>
                  <a:pt x="10501782" y="1588643"/>
                </a:cubicBezTo>
                <a:cubicBezTo>
                  <a:pt x="10509720" y="1610132"/>
                  <a:pt x="10517657" y="1631633"/>
                  <a:pt x="10525341" y="1653222"/>
                </a:cubicBezTo>
                <a:cubicBezTo>
                  <a:pt x="10529151" y="1663891"/>
                  <a:pt x="10535754" y="1665795"/>
                  <a:pt x="10545406" y="1663636"/>
                </a:cubicBezTo>
                <a:lnTo>
                  <a:pt x="10546461" y="1663396"/>
                </a:lnTo>
                <a:cubicBezTo>
                  <a:pt x="10553992" y="1661706"/>
                  <a:pt x="10561586" y="1659992"/>
                  <a:pt x="10568140" y="1655509"/>
                </a:cubicBezTo>
                <a:cubicBezTo>
                  <a:pt x="10580713" y="1646872"/>
                  <a:pt x="10594555" y="1648523"/>
                  <a:pt x="10607637" y="1652969"/>
                </a:cubicBezTo>
                <a:cubicBezTo>
                  <a:pt x="10615853" y="1655699"/>
                  <a:pt x="10616146" y="1662354"/>
                  <a:pt x="10616425" y="1668717"/>
                </a:cubicBezTo>
                <a:cubicBezTo>
                  <a:pt x="10616577" y="1672095"/>
                  <a:pt x="10616730" y="1675385"/>
                  <a:pt x="10618051" y="1677988"/>
                </a:cubicBezTo>
                <a:cubicBezTo>
                  <a:pt x="10618051" y="1683957"/>
                  <a:pt x="10617797" y="1689544"/>
                  <a:pt x="10612463" y="1690434"/>
                </a:cubicBezTo>
                <a:cubicBezTo>
                  <a:pt x="10607307" y="1691322"/>
                  <a:pt x="10602620" y="1693495"/>
                  <a:pt x="10597909" y="1695679"/>
                </a:cubicBezTo>
                <a:cubicBezTo>
                  <a:pt x="10591241" y="1698778"/>
                  <a:pt x="10584561" y="1701877"/>
                  <a:pt x="10576522" y="1701356"/>
                </a:cubicBezTo>
                <a:cubicBezTo>
                  <a:pt x="10565359" y="1700683"/>
                  <a:pt x="10554957" y="1705217"/>
                  <a:pt x="10544746" y="1709674"/>
                </a:cubicBezTo>
                <a:lnTo>
                  <a:pt x="10543121" y="1710386"/>
                </a:lnTo>
                <a:lnTo>
                  <a:pt x="10542448" y="1710678"/>
                </a:lnTo>
                <a:lnTo>
                  <a:pt x="10541266" y="1711186"/>
                </a:lnTo>
                <a:lnTo>
                  <a:pt x="10540200" y="1711642"/>
                </a:lnTo>
                <a:cubicBezTo>
                  <a:pt x="10534891" y="1713903"/>
                  <a:pt x="10529049" y="1715351"/>
                  <a:pt x="10523347" y="1716774"/>
                </a:cubicBezTo>
                <a:cubicBezTo>
                  <a:pt x="10515942" y="1718603"/>
                  <a:pt x="10508754" y="1720393"/>
                  <a:pt x="10503242" y="1723835"/>
                </a:cubicBezTo>
                <a:cubicBezTo>
                  <a:pt x="10495179" y="1728877"/>
                  <a:pt x="10486174" y="1730528"/>
                  <a:pt x="10477271" y="1732166"/>
                </a:cubicBezTo>
                <a:cubicBezTo>
                  <a:pt x="10466654" y="1734122"/>
                  <a:pt x="10456176" y="1736053"/>
                  <a:pt x="10447616" y="1743647"/>
                </a:cubicBezTo>
                <a:cubicBezTo>
                  <a:pt x="10443299" y="1747457"/>
                  <a:pt x="10437965" y="1746187"/>
                  <a:pt x="10433266" y="1743647"/>
                </a:cubicBezTo>
                <a:cubicBezTo>
                  <a:pt x="10431488" y="1742695"/>
                  <a:pt x="10429837" y="1741513"/>
                  <a:pt x="10428186" y="1740345"/>
                </a:cubicBezTo>
                <a:cubicBezTo>
                  <a:pt x="10426535" y="1739164"/>
                  <a:pt x="10424884" y="1737996"/>
                  <a:pt x="10423105" y="1737043"/>
                </a:cubicBezTo>
                <a:cubicBezTo>
                  <a:pt x="10408247" y="1728915"/>
                  <a:pt x="10407612" y="1720660"/>
                  <a:pt x="10420692" y="1708976"/>
                </a:cubicBezTo>
                <a:cubicBezTo>
                  <a:pt x="10434536" y="1696657"/>
                  <a:pt x="10451300" y="1691322"/>
                  <a:pt x="10469079" y="1688910"/>
                </a:cubicBezTo>
                <a:cubicBezTo>
                  <a:pt x="10482541" y="1687131"/>
                  <a:pt x="10487622" y="1680274"/>
                  <a:pt x="10480383" y="1668844"/>
                </a:cubicBezTo>
                <a:cubicBezTo>
                  <a:pt x="10475277" y="1660703"/>
                  <a:pt x="10473258" y="1651609"/>
                  <a:pt x="10471226" y="1642503"/>
                </a:cubicBezTo>
                <a:cubicBezTo>
                  <a:pt x="10469016" y="1632560"/>
                  <a:pt x="10466793" y="1622603"/>
                  <a:pt x="10460571" y="1613853"/>
                </a:cubicBezTo>
                <a:cubicBezTo>
                  <a:pt x="10458640" y="1611173"/>
                  <a:pt x="10457421" y="1607973"/>
                  <a:pt x="10456176" y="1604696"/>
                </a:cubicBezTo>
                <a:cubicBezTo>
                  <a:pt x="10454246" y="1599578"/>
                  <a:pt x="10452239" y="1594307"/>
                  <a:pt x="10447363" y="1590739"/>
                </a:cubicBezTo>
                <a:cubicBezTo>
                  <a:pt x="10445966" y="1589596"/>
                  <a:pt x="10444950" y="1587310"/>
                  <a:pt x="10444696" y="1585405"/>
                </a:cubicBezTo>
                <a:cubicBezTo>
                  <a:pt x="10443172" y="1572654"/>
                  <a:pt x="10438091" y="1560983"/>
                  <a:pt x="10433024" y="1549312"/>
                </a:cubicBezTo>
                <a:cubicBezTo>
                  <a:pt x="10427081" y="1535659"/>
                  <a:pt x="10421150" y="1522006"/>
                  <a:pt x="10420947" y="1506665"/>
                </a:cubicBezTo>
                <a:cubicBezTo>
                  <a:pt x="10420820" y="1498663"/>
                  <a:pt x="10417517" y="1492186"/>
                  <a:pt x="10411167" y="1486980"/>
                </a:cubicBezTo>
                <a:cubicBezTo>
                  <a:pt x="10405414" y="1482268"/>
                  <a:pt x="10405402" y="1475956"/>
                  <a:pt x="10405389" y="1469670"/>
                </a:cubicBezTo>
                <a:cubicBezTo>
                  <a:pt x="10405376" y="1466787"/>
                  <a:pt x="10405376" y="1463904"/>
                  <a:pt x="10404817" y="1461199"/>
                </a:cubicBezTo>
                <a:cubicBezTo>
                  <a:pt x="10402341" y="1449413"/>
                  <a:pt x="10397363" y="1438529"/>
                  <a:pt x="10392384" y="1427646"/>
                </a:cubicBezTo>
                <a:cubicBezTo>
                  <a:pt x="10386898" y="1415644"/>
                  <a:pt x="10381412" y="1403643"/>
                  <a:pt x="10379291" y="1390460"/>
                </a:cubicBezTo>
                <a:cubicBezTo>
                  <a:pt x="10377386" y="1378636"/>
                  <a:pt x="10372839" y="1367765"/>
                  <a:pt x="10368267" y="1356868"/>
                </a:cubicBezTo>
                <a:cubicBezTo>
                  <a:pt x="10363721" y="1345985"/>
                  <a:pt x="10359161" y="1335075"/>
                  <a:pt x="10357192" y="1323150"/>
                </a:cubicBezTo>
                <a:cubicBezTo>
                  <a:pt x="10356012" y="1315924"/>
                  <a:pt x="10351693" y="1309815"/>
                  <a:pt x="10347261" y="1303554"/>
                </a:cubicBezTo>
                <a:cubicBezTo>
                  <a:pt x="10342588" y="1296937"/>
                  <a:pt x="10337787" y="1290168"/>
                  <a:pt x="10336491" y="1281748"/>
                </a:cubicBezTo>
                <a:cubicBezTo>
                  <a:pt x="10334981" y="1272325"/>
                  <a:pt x="10331691" y="1263450"/>
                  <a:pt x="10328389" y="1254559"/>
                </a:cubicBezTo>
                <a:cubicBezTo>
                  <a:pt x="10324757" y="1244755"/>
                  <a:pt x="10321112" y="1234932"/>
                  <a:pt x="10319854" y="1224340"/>
                </a:cubicBezTo>
                <a:cubicBezTo>
                  <a:pt x="10318712" y="1214815"/>
                  <a:pt x="10315664" y="1206179"/>
                  <a:pt x="10308933" y="1198178"/>
                </a:cubicBezTo>
                <a:cubicBezTo>
                  <a:pt x="10295343" y="1182176"/>
                  <a:pt x="10299408" y="1145854"/>
                  <a:pt x="10314648" y="1136710"/>
                </a:cubicBezTo>
                <a:cubicBezTo>
                  <a:pt x="10319600" y="1133662"/>
                  <a:pt x="10324395" y="1132741"/>
                  <a:pt x="10328411" y="1133995"/>
                </a:cubicBezTo>
                <a:close/>
                <a:moveTo>
                  <a:pt x="8506548" y="1109838"/>
                </a:moveTo>
                <a:cubicBezTo>
                  <a:pt x="8529180" y="1111896"/>
                  <a:pt x="8549868" y="1119982"/>
                  <a:pt x="8567381" y="1134700"/>
                </a:cubicBezTo>
                <a:cubicBezTo>
                  <a:pt x="8571331" y="1138026"/>
                  <a:pt x="8572639" y="1143785"/>
                  <a:pt x="8570658" y="1149227"/>
                </a:cubicBezTo>
                <a:cubicBezTo>
                  <a:pt x="8568702" y="1154407"/>
                  <a:pt x="8565121" y="1157977"/>
                  <a:pt x="8559215" y="1159750"/>
                </a:cubicBezTo>
                <a:cubicBezTo>
                  <a:pt x="8541169" y="1164108"/>
                  <a:pt x="8502370" y="1148490"/>
                  <a:pt x="8493442" y="1132960"/>
                </a:cubicBezTo>
                <a:cubicBezTo>
                  <a:pt x="8488159" y="1123712"/>
                  <a:pt x="8495957" y="1108865"/>
                  <a:pt x="8506548" y="1109838"/>
                </a:cubicBezTo>
                <a:close/>
                <a:moveTo>
                  <a:pt x="9380841" y="1077022"/>
                </a:moveTo>
                <a:cubicBezTo>
                  <a:pt x="9385998" y="1075667"/>
                  <a:pt x="9391027" y="1078931"/>
                  <a:pt x="9394520" y="1083291"/>
                </a:cubicBezTo>
                <a:cubicBezTo>
                  <a:pt x="9399155" y="1089104"/>
                  <a:pt x="9399816" y="1096191"/>
                  <a:pt x="9395815" y="1101725"/>
                </a:cubicBezTo>
                <a:cubicBezTo>
                  <a:pt x="9382162" y="1120622"/>
                  <a:pt x="9362985" y="1131944"/>
                  <a:pt x="9340481" y="1136838"/>
                </a:cubicBezTo>
                <a:cubicBezTo>
                  <a:pt x="9332530" y="1138508"/>
                  <a:pt x="9325026" y="1134326"/>
                  <a:pt x="9321139" y="1124465"/>
                </a:cubicBezTo>
                <a:cubicBezTo>
                  <a:pt x="9321228" y="1123685"/>
                  <a:pt x="9321190" y="1122691"/>
                  <a:pt x="9321151" y="1121614"/>
                </a:cubicBezTo>
                <a:cubicBezTo>
                  <a:pt x="9321075" y="1119080"/>
                  <a:pt x="9320961" y="1116094"/>
                  <a:pt x="9322396" y="1114416"/>
                </a:cubicBezTo>
                <a:cubicBezTo>
                  <a:pt x="9337941" y="1095960"/>
                  <a:pt x="9357385" y="1083050"/>
                  <a:pt x="9380841" y="1077022"/>
                </a:cubicBezTo>
                <a:close/>
                <a:moveTo>
                  <a:pt x="9051023" y="1051980"/>
                </a:moveTo>
                <a:cubicBezTo>
                  <a:pt x="9057487" y="1054769"/>
                  <a:pt x="9061970" y="1060193"/>
                  <a:pt x="9061602" y="1067246"/>
                </a:cubicBezTo>
                <a:cubicBezTo>
                  <a:pt x="9060611" y="1085742"/>
                  <a:pt x="9056001" y="1103566"/>
                  <a:pt x="9048940" y="1120722"/>
                </a:cubicBezTo>
                <a:cubicBezTo>
                  <a:pt x="9048000" y="1123051"/>
                  <a:pt x="9045968" y="1125101"/>
                  <a:pt x="9044012" y="1126707"/>
                </a:cubicBezTo>
                <a:cubicBezTo>
                  <a:pt x="9038602" y="1131264"/>
                  <a:pt x="9032290" y="1132780"/>
                  <a:pt x="9025686" y="1130108"/>
                </a:cubicBezTo>
                <a:cubicBezTo>
                  <a:pt x="9020568" y="1128053"/>
                  <a:pt x="9017190" y="1124181"/>
                  <a:pt x="9015628" y="1118052"/>
                </a:cubicBezTo>
                <a:cubicBezTo>
                  <a:pt x="9012681" y="1103456"/>
                  <a:pt x="9022600" y="1066213"/>
                  <a:pt x="9032886" y="1055428"/>
                </a:cubicBezTo>
                <a:cubicBezTo>
                  <a:pt x="9037891" y="1050192"/>
                  <a:pt x="9044470" y="1049129"/>
                  <a:pt x="9051023" y="1051980"/>
                </a:cubicBezTo>
                <a:close/>
                <a:moveTo>
                  <a:pt x="8375764" y="1045809"/>
                </a:moveTo>
                <a:cubicBezTo>
                  <a:pt x="8391893" y="1043302"/>
                  <a:pt x="8430691" y="1065299"/>
                  <a:pt x="8438070" y="1081159"/>
                </a:cubicBezTo>
                <a:cubicBezTo>
                  <a:pt x="8441867" y="1089365"/>
                  <a:pt x="8435479" y="1101276"/>
                  <a:pt x="8426640" y="1102483"/>
                </a:cubicBezTo>
                <a:cubicBezTo>
                  <a:pt x="8408631" y="1104966"/>
                  <a:pt x="8371865" y="1084149"/>
                  <a:pt x="8364436" y="1067277"/>
                </a:cubicBezTo>
                <a:cubicBezTo>
                  <a:pt x="8360791" y="1058957"/>
                  <a:pt x="8366950" y="1047179"/>
                  <a:pt x="8375764" y="1045809"/>
                </a:cubicBezTo>
                <a:close/>
                <a:moveTo>
                  <a:pt x="2033038" y="993679"/>
                </a:moveTo>
                <a:cubicBezTo>
                  <a:pt x="2036698" y="992634"/>
                  <a:pt x="2040508" y="993142"/>
                  <a:pt x="2044343" y="996666"/>
                </a:cubicBezTo>
                <a:cubicBezTo>
                  <a:pt x="2052878" y="1004504"/>
                  <a:pt x="2047709" y="1012964"/>
                  <a:pt x="2042146" y="1019579"/>
                </a:cubicBezTo>
                <a:cubicBezTo>
                  <a:pt x="2024214" y="1041059"/>
                  <a:pt x="2003716" y="1059886"/>
                  <a:pt x="1978557" y="1072807"/>
                </a:cubicBezTo>
                <a:lnTo>
                  <a:pt x="1978443" y="1072744"/>
                </a:lnTo>
                <a:cubicBezTo>
                  <a:pt x="1972029" y="1076085"/>
                  <a:pt x="1965476" y="1079217"/>
                  <a:pt x="1958911" y="1082348"/>
                </a:cubicBezTo>
                <a:lnTo>
                  <a:pt x="1958885" y="1082363"/>
                </a:lnTo>
                <a:cubicBezTo>
                  <a:pt x="1955621" y="1083923"/>
                  <a:pt x="1952345" y="1085484"/>
                  <a:pt x="1949106" y="1087071"/>
                </a:cubicBezTo>
                <a:cubicBezTo>
                  <a:pt x="1948687" y="1086393"/>
                  <a:pt x="1948230" y="1085721"/>
                  <a:pt x="1947760" y="1085055"/>
                </a:cubicBezTo>
                <a:cubicBezTo>
                  <a:pt x="1947303" y="1084391"/>
                  <a:pt x="1946846" y="1083723"/>
                  <a:pt x="1946439" y="1083046"/>
                </a:cubicBezTo>
                <a:cubicBezTo>
                  <a:pt x="1959215" y="1061093"/>
                  <a:pt x="1975243" y="1041891"/>
                  <a:pt x="1993721" y="1024539"/>
                </a:cubicBezTo>
                <a:cubicBezTo>
                  <a:pt x="2001214" y="1017522"/>
                  <a:pt x="2009215" y="1010984"/>
                  <a:pt x="2017191" y="1004470"/>
                </a:cubicBezTo>
                <a:lnTo>
                  <a:pt x="2017216" y="1004450"/>
                </a:lnTo>
                <a:cubicBezTo>
                  <a:pt x="2019032" y="1002969"/>
                  <a:pt x="2020836" y="1001488"/>
                  <a:pt x="2022639" y="1000004"/>
                </a:cubicBezTo>
                <a:cubicBezTo>
                  <a:pt x="2025871" y="997320"/>
                  <a:pt x="2029379" y="994723"/>
                  <a:pt x="2033038" y="993679"/>
                </a:cubicBezTo>
                <a:close/>
                <a:moveTo>
                  <a:pt x="9485312" y="981582"/>
                </a:moveTo>
                <a:cubicBezTo>
                  <a:pt x="9490938" y="980809"/>
                  <a:pt x="9495713" y="982852"/>
                  <a:pt x="9499574" y="986620"/>
                </a:cubicBezTo>
                <a:cubicBezTo>
                  <a:pt x="9504832" y="991708"/>
                  <a:pt x="9506267" y="998459"/>
                  <a:pt x="9503447" y="1004760"/>
                </a:cubicBezTo>
                <a:cubicBezTo>
                  <a:pt x="9494659" y="1024581"/>
                  <a:pt x="9479674" y="1039259"/>
                  <a:pt x="9461347" y="1050231"/>
                </a:cubicBezTo>
                <a:cubicBezTo>
                  <a:pt x="9454121" y="1054583"/>
                  <a:pt x="9445828" y="1053205"/>
                  <a:pt x="9439973" y="1046117"/>
                </a:cubicBezTo>
                <a:cubicBezTo>
                  <a:pt x="9435388" y="1040547"/>
                  <a:pt x="9434880" y="1033768"/>
                  <a:pt x="9438512" y="1027717"/>
                </a:cubicBezTo>
                <a:cubicBezTo>
                  <a:pt x="9448736" y="1010651"/>
                  <a:pt x="9462490" y="996575"/>
                  <a:pt x="9477844" y="984028"/>
                </a:cubicBezTo>
                <a:lnTo>
                  <a:pt x="9477946" y="984092"/>
                </a:lnTo>
                <a:cubicBezTo>
                  <a:pt x="9479254" y="983047"/>
                  <a:pt x="9481057" y="982629"/>
                  <a:pt x="9482899" y="982206"/>
                </a:cubicBezTo>
                <a:cubicBezTo>
                  <a:pt x="9483712" y="982018"/>
                  <a:pt x="9484538" y="981829"/>
                  <a:pt x="9485312" y="981582"/>
                </a:cubicBezTo>
                <a:close/>
                <a:moveTo>
                  <a:pt x="8247341" y="972173"/>
                </a:moveTo>
                <a:lnTo>
                  <a:pt x="8247339" y="972180"/>
                </a:lnTo>
                <a:lnTo>
                  <a:pt x="8247175" y="972208"/>
                </a:lnTo>
                <a:close/>
                <a:moveTo>
                  <a:pt x="8265477" y="969068"/>
                </a:moveTo>
                <a:cubicBezTo>
                  <a:pt x="8283397" y="977321"/>
                  <a:pt x="8299208" y="988831"/>
                  <a:pt x="8312873" y="1003093"/>
                </a:cubicBezTo>
                <a:cubicBezTo>
                  <a:pt x="8315197" y="1005534"/>
                  <a:pt x="8316074" y="1009688"/>
                  <a:pt x="8316848" y="1013324"/>
                </a:cubicBezTo>
                <a:lnTo>
                  <a:pt x="8316949" y="1013791"/>
                </a:lnTo>
                <a:cubicBezTo>
                  <a:pt x="8318372" y="1020885"/>
                  <a:pt x="8310244" y="1031382"/>
                  <a:pt x="8303551" y="1029919"/>
                </a:cubicBezTo>
                <a:cubicBezTo>
                  <a:pt x="8278418" y="1024565"/>
                  <a:pt x="8258517" y="1010611"/>
                  <a:pt x="8243328" y="990040"/>
                </a:cubicBezTo>
                <a:cubicBezTo>
                  <a:pt x="8242845" y="989402"/>
                  <a:pt x="8242693" y="988507"/>
                  <a:pt x="8242540" y="987624"/>
                </a:cubicBezTo>
                <a:cubicBezTo>
                  <a:pt x="8242477" y="987185"/>
                  <a:pt x="8242401" y="986749"/>
                  <a:pt x="8242287" y="986349"/>
                </a:cubicBezTo>
                <a:lnTo>
                  <a:pt x="8247339" y="972180"/>
                </a:lnTo>
                <a:close/>
                <a:moveTo>
                  <a:pt x="10271074" y="931730"/>
                </a:moveTo>
                <a:cubicBezTo>
                  <a:pt x="10259390" y="938080"/>
                  <a:pt x="10247071" y="942019"/>
                  <a:pt x="10234244" y="945319"/>
                </a:cubicBezTo>
                <a:cubicBezTo>
                  <a:pt x="10228275" y="946843"/>
                  <a:pt x="10223957" y="953320"/>
                  <a:pt x="10228529" y="959797"/>
                </a:cubicBezTo>
                <a:cubicBezTo>
                  <a:pt x="10230904" y="963153"/>
                  <a:pt x="10232872" y="966904"/>
                  <a:pt x="10234829" y="970613"/>
                </a:cubicBezTo>
                <a:cubicBezTo>
                  <a:pt x="10237686" y="976031"/>
                  <a:pt x="10240479" y="981353"/>
                  <a:pt x="10244404" y="985197"/>
                </a:cubicBezTo>
                <a:cubicBezTo>
                  <a:pt x="10251097" y="991893"/>
                  <a:pt x="10260394" y="996150"/>
                  <a:pt x="10269486" y="1000322"/>
                </a:cubicBezTo>
                <a:cubicBezTo>
                  <a:pt x="10271950" y="1001452"/>
                  <a:pt x="10274401" y="1002576"/>
                  <a:pt x="10276789" y="1003741"/>
                </a:cubicBezTo>
                <a:cubicBezTo>
                  <a:pt x="10280345" y="1005519"/>
                  <a:pt x="10283901" y="1001834"/>
                  <a:pt x="10285298" y="998786"/>
                </a:cubicBezTo>
                <a:cubicBezTo>
                  <a:pt x="10288080" y="992661"/>
                  <a:pt x="10290416" y="986320"/>
                  <a:pt x="10292600" y="980415"/>
                </a:cubicBezTo>
                <a:cubicBezTo>
                  <a:pt x="10293312" y="978484"/>
                  <a:pt x="10294010" y="976599"/>
                  <a:pt x="10294696" y="974785"/>
                </a:cubicBezTo>
                <a:cubicBezTo>
                  <a:pt x="10293312" y="970352"/>
                  <a:pt x="10292003" y="966051"/>
                  <a:pt x="10290734" y="961842"/>
                </a:cubicBezTo>
                <a:cubicBezTo>
                  <a:pt x="10288028" y="952904"/>
                  <a:pt x="10285438" y="944383"/>
                  <a:pt x="10282504" y="935923"/>
                </a:cubicBezTo>
                <a:cubicBezTo>
                  <a:pt x="10280599" y="930716"/>
                  <a:pt x="10275392" y="929444"/>
                  <a:pt x="10271074" y="931730"/>
                </a:cubicBezTo>
                <a:close/>
                <a:moveTo>
                  <a:pt x="1392865" y="929745"/>
                </a:moveTo>
                <a:cubicBezTo>
                  <a:pt x="1393692" y="929579"/>
                  <a:pt x="1394562" y="930349"/>
                  <a:pt x="1395616" y="932853"/>
                </a:cubicBezTo>
                <a:cubicBezTo>
                  <a:pt x="1396518" y="934995"/>
                  <a:pt x="1397673" y="937077"/>
                  <a:pt x="1398829" y="939175"/>
                </a:cubicBezTo>
                <a:cubicBezTo>
                  <a:pt x="1401966" y="944845"/>
                  <a:pt x="1405166" y="950629"/>
                  <a:pt x="1403693" y="958018"/>
                </a:cubicBezTo>
                <a:cubicBezTo>
                  <a:pt x="1400950" y="971546"/>
                  <a:pt x="1397686" y="984964"/>
                  <a:pt x="1394422" y="998385"/>
                </a:cubicBezTo>
                <a:cubicBezTo>
                  <a:pt x="1388097" y="1024400"/>
                  <a:pt x="1381773" y="1050420"/>
                  <a:pt x="1379195" y="1077254"/>
                </a:cubicBezTo>
                <a:lnTo>
                  <a:pt x="1379144" y="1077082"/>
                </a:lnTo>
                <a:cubicBezTo>
                  <a:pt x="1378814" y="1080820"/>
                  <a:pt x="1376159" y="1083419"/>
                  <a:pt x="1373315" y="1086195"/>
                </a:cubicBezTo>
                <a:cubicBezTo>
                  <a:pt x="1370229" y="1089219"/>
                  <a:pt x="1366914" y="1092451"/>
                  <a:pt x="1366165" y="1097600"/>
                </a:cubicBezTo>
                <a:cubicBezTo>
                  <a:pt x="1365453" y="1102907"/>
                  <a:pt x="1346568" y="1099068"/>
                  <a:pt x="1346746" y="1092139"/>
                </a:cubicBezTo>
                <a:cubicBezTo>
                  <a:pt x="1346822" y="1088938"/>
                  <a:pt x="1346035" y="1085817"/>
                  <a:pt x="1345273" y="1082734"/>
                </a:cubicBezTo>
                <a:cubicBezTo>
                  <a:pt x="1344130" y="1078157"/>
                  <a:pt x="1343012" y="1073673"/>
                  <a:pt x="1344740" y="1069150"/>
                </a:cubicBezTo>
                <a:cubicBezTo>
                  <a:pt x="1349223" y="1057537"/>
                  <a:pt x="1348016" y="1045943"/>
                  <a:pt x="1346797" y="1034237"/>
                </a:cubicBezTo>
                <a:cubicBezTo>
                  <a:pt x="1346632" y="1032651"/>
                  <a:pt x="1346467" y="1031063"/>
                  <a:pt x="1346315" y="1029472"/>
                </a:cubicBezTo>
                <a:cubicBezTo>
                  <a:pt x="1345972" y="1025755"/>
                  <a:pt x="1345756" y="1022555"/>
                  <a:pt x="1350442" y="1018222"/>
                </a:cubicBezTo>
                <a:cubicBezTo>
                  <a:pt x="1357135" y="1009909"/>
                  <a:pt x="1363586" y="999704"/>
                  <a:pt x="1358951" y="985608"/>
                </a:cubicBezTo>
                <a:cubicBezTo>
                  <a:pt x="1357630" y="981546"/>
                  <a:pt x="1359980" y="977881"/>
                  <a:pt x="1362266" y="974311"/>
                </a:cubicBezTo>
                <a:cubicBezTo>
                  <a:pt x="1362824" y="973447"/>
                  <a:pt x="1363371" y="972586"/>
                  <a:pt x="1363866" y="971729"/>
                </a:cubicBezTo>
                <a:cubicBezTo>
                  <a:pt x="1364221" y="971145"/>
                  <a:pt x="1364602" y="970568"/>
                  <a:pt x="1364971" y="969993"/>
                </a:cubicBezTo>
                <a:cubicBezTo>
                  <a:pt x="1367028" y="966844"/>
                  <a:pt x="1369047" y="963731"/>
                  <a:pt x="1368349" y="959361"/>
                </a:cubicBezTo>
                <a:cubicBezTo>
                  <a:pt x="1366203" y="946264"/>
                  <a:pt x="1373162" y="935464"/>
                  <a:pt x="1385405" y="936067"/>
                </a:cubicBezTo>
                <a:cubicBezTo>
                  <a:pt x="1387577" y="936193"/>
                  <a:pt x="1389075" y="934075"/>
                  <a:pt x="1390371" y="932252"/>
                </a:cubicBezTo>
                <a:cubicBezTo>
                  <a:pt x="1391254" y="931013"/>
                  <a:pt x="1392038" y="929911"/>
                  <a:pt x="1392865" y="929745"/>
                </a:cubicBezTo>
                <a:close/>
                <a:moveTo>
                  <a:pt x="9105722" y="919707"/>
                </a:moveTo>
                <a:cubicBezTo>
                  <a:pt x="9114205" y="922828"/>
                  <a:pt x="9118053" y="930088"/>
                  <a:pt x="9116618" y="938475"/>
                </a:cubicBezTo>
                <a:cubicBezTo>
                  <a:pt x="9112986" y="959748"/>
                  <a:pt x="9102394" y="977829"/>
                  <a:pt x="9087548" y="993159"/>
                </a:cubicBezTo>
                <a:cubicBezTo>
                  <a:pt x="9085630" y="995116"/>
                  <a:pt x="9082671" y="996024"/>
                  <a:pt x="9080601" y="996658"/>
                </a:cubicBezTo>
                <a:cubicBezTo>
                  <a:pt x="9079940" y="996858"/>
                  <a:pt x="9079381" y="997030"/>
                  <a:pt x="9078963" y="997200"/>
                </a:cubicBezTo>
                <a:lnTo>
                  <a:pt x="9078988" y="997281"/>
                </a:lnTo>
                <a:cubicBezTo>
                  <a:pt x="9066593" y="998991"/>
                  <a:pt x="9057512" y="987917"/>
                  <a:pt x="9060128" y="976301"/>
                </a:cubicBezTo>
                <a:cubicBezTo>
                  <a:pt x="9064510" y="956570"/>
                  <a:pt x="9075381" y="940132"/>
                  <a:pt x="9087941" y="924865"/>
                </a:cubicBezTo>
                <a:cubicBezTo>
                  <a:pt x="9092260" y="919603"/>
                  <a:pt x="9098800" y="917187"/>
                  <a:pt x="9105722" y="919707"/>
                </a:cubicBezTo>
                <a:close/>
                <a:moveTo>
                  <a:pt x="8143481" y="878469"/>
                </a:moveTo>
                <a:cubicBezTo>
                  <a:pt x="8146500" y="877622"/>
                  <a:pt x="8149729" y="877805"/>
                  <a:pt x="8153018" y="879271"/>
                </a:cubicBezTo>
                <a:cubicBezTo>
                  <a:pt x="8172754" y="888072"/>
                  <a:pt x="8187905" y="902445"/>
                  <a:pt x="8199425" y="920569"/>
                </a:cubicBezTo>
                <a:cubicBezTo>
                  <a:pt x="8203260" y="926556"/>
                  <a:pt x="8201964" y="933636"/>
                  <a:pt x="8197215" y="938901"/>
                </a:cubicBezTo>
                <a:cubicBezTo>
                  <a:pt x="8192478" y="944167"/>
                  <a:pt x="8185619" y="946311"/>
                  <a:pt x="8179282" y="943325"/>
                </a:cubicBezTo>
                <a:cubicBezTo>
                  <a:pt x="8159915" y="934275"/>
                  <a:pt x="8143697" y="921237"/>
                  <a:pt x="8132711" y="902487"/>
                </a:cubicBezTo>
                <a:cubicBezTo>
                  <a:pt x="8132267" y="901731"/>
                  <a:pt x="8132102" y="900879"/>
                  <a:pt x="8131936" y="900014"/>
                </a:cubicBezTo>
                <a:cubicBezTo>
                  <a:pt x="8131886" y="899738"/>
                  <a:pt x="8131835" y="899462"/>
                  <a:pt x="8131771" y="899186"/>
                </a:cubicBezTo>
                <a:cubicBezTo>
                  <a:pt x="8131733" y="899028"/>
                  <a:pt x="8131695" y="898871"/>
                  <a:pt x="8131657" y="898715"/>
                </a:cubicBezTo>
                <a:cubicBezTo>
                  <a:pt x="8131200" y="893371"/>
                  <a:pt x="8131441" y="888131"/>
                  <a:pt x="8135302" y="883904"/>
                </a:cubicBezTo>
                <a:lnTo>
                  <a:pt x="8135201" y="883841"/>
                </a:lnTo>
                <a:cubicBezTo>
                  <a:pt x="8137652" y="881191"/>
                  <a:pt x="8140462" y="879315"/>
                  <a:pt x="8143481" y="878469"/>
                </a:cubicBezTo>
                <a:close/>
                <a:moveTo>
                  <a:pt x="9156174" y="875751"/>
                </a:moveTo>
                <a:lnTo>
                  <a:pt x="9156216" y="875757"/>
                </a:lnTo>
                <a:lnTo>
                  <a:pt x="9156140" y="875775"/>
                </a:lnTo>
                <a:close/>
                <a:moveTo>
                  <a:pt x="9556141" y="859810"/>
                </a:moveTo>
                <a:cubicBezTo>
                  <a:pt x="9568053" y="858205"/>
                  <a:pt x="9578060" y="868484"/>
                  <a:pt x="9576930" y="879870"/>
                </a:cubicBezTo>
                <a:cubicBezTo>
                  <a:pt x="9574885" y="900206"/>
                  <a:pt x="9566122" y="917727"/>
                  <a:pt x="9552889" y="933052"/>
                </a:cubicBezTo>
                <a:cubicBezTo>
                  <a:pt x="9548241" y="938382"/>
                  <a:pt x="9541941" y="940747"/>
                  <a:pt x="9535071" y="938046"/>
                </a:cubicBezTo>
                <a:cubicBezTo>
                  <a:pt x="9528391" y="935390"/>
                  <a:pt x="9524429" y="929602"/>
                  <a:pt x="9525051" y="922579"/>
                </a:cubicBezTo>
                <a:cubicBezTo>
                  <a:pt x="9526956" y="901166"/>
                  <a:pt x="9534893" y="881781"/>
                  <a:pt x="9547619" y="864520"/>
                </a:cubicBezTo>
                <a:cubicBezTo>
                  <a:pt x="9549091" y="862482"/>
                  <a:pt x="9551898" y="861452"/>
                  <a:pt x="9554058" y="860658"/>
                </a:cubicBezTo>
                <a:cubicBezTo>
                  <a:pt x="9554883" y="860356"/>
                  <a:pt x="9555620" y="860087"/>
                  <a:pt x="9556141" y="859810"/>
                </a:cubicBezTo>
                <a:close/>
                <a:moveTo>
                  <a:pt x="10360355" y="853498"/>
                </a:moveTo>
                <a:cubicBezTo>
                  <a:pt x="10370134" y="847021"/>
                  <a:pt x="10391978" y="857564"/>
                  <a:pt x="10397439" y="869629"/>
                </a:cubicBezTo>
                <a:cubicBezTo>
                  <a:pt x="10401757" y="879408"/>
                  <a:pt x="10394391" y="892108"/>
                  <a:pt x="10380929" y="897061"/>
                </a:cubicBezTo>
                <a:cubicBezTo>
                  <a:pt x="10377322" y="898398"/>
                  <a:pt x="10373715" y="899815"/>
                  <a:pt x="10370121" y="901234"/>
                </a:cubicBezTo>
                <a:cubicBezTo>
                  <a:pt x="10360063" y="905199"/>
                  <a:pt x="10350005" y="909166"/>
                  <a:pt x="10339527" y="911410"/>
                </a:cubicBezTo>
                <a:cubicBezTo>
                  <a:pt x="10326319" y="914331"/>
                  <a:pt x="10325811" y="919286"/>
                  <a:pt x="10330510" y="930335"/>
                </a:cubicBezTo>
                <a:cubicBezTo>
                  <a:pt x="10341686" y="956751"/>
                  <a:pt x="10343845" y="984183"/>
                  <a:pt x="10334574" y="1011742"/>
                </a:cubicBezTo>
                <a:cubicBezTo>
                  <a:pt x="10326446" y="1035745"/>
                  <a:pt x="10304221" y="1052255"/>
                  <a:pt x="10279202" y="1050349"/>
                </a:cubicBezTo>
                <a:cubicBezTo>
                  <a:pt x="10220020" y="1045903"/>
                  <a:pt x="10178618" y="1001961"/>
                  <a:pt x="10173792" y="942525"/>
                </a:cubicBezTo>
                <a:cubicBezTo>
                  <a:pt x="10173792" y="921443"/>
                  <a:pt x="10186365" y="907727"/>
                  <a:pt x="10207193" y="905822"/>
                </a:cubicBezTo>
                <a:cubicBezTo>
                  <a:pt x="10211130" y="905441"/>
                  <a:pt x="10215575" y="904935"/>
                  <a:pt x="10218877" y="903030"/>
                </a:cubicBezTo>
                <a:cubicBezTo>
                  <a:pt x="10240975" y="890203"/>
                  <a:pt x="10264089" y="880549"/>
                  <a:pt x="10290124" y="880041"/>
                </a:cubicBezTo>
                <a:cubicBezTo>
                  <a:pt x="10293934" y="880041"/>
                  <a:pt x="10296601" y="877630"/>
                  <a:pt x="10298887" y="874836"/>
                </a:cubicBezTo>
                <a:cubicBezTo>
                  <a:pt x="10303078" y="869629"/>
                  <a:pt x="10309428" y="867468"/>
                  <a:pt x="10315143" y="867849"/>
                </a:cubicBezTo>
                <a:cubicBezTo>
                  <a:pt x="10332415" y="869119"/>
                  <a:pt x="10346385" y="862642"/>
                  <a:pt x="10360355" y="853498"/>
                </a:cubicBezTo>
                <a:close/>
                <a:moveTo>
                  <a:pt x="9188678" y="807082"/>
                </a:moveTo>
                <a:cubicBezTo>
                  <a:pt x="9197467" y="806397"/>
                  <a:pt x="9207182" y="817676"/>
                  <a:pt x="9203550" y="825766"/>
                </a:cubicBezTo>
                <a:cubicBezTo>
                  <a:pt x="9198648" y="836850"/>
                  <a:pt x="9192418" y="846812"/>
                  <a:pt x="9184603" y="855273"/>
                </a:cubicBezTo>
                <a:lnTo>
                  <a:pt x="9156174" y="875751"/>
                </a:lnTo>
                <a:lnTo>
                  <a:pt x="9145177" y="874148"/>
                </a:lnTo>
                <a:cubicBezTo>
                  <a:pt x="9141643" y="871936"/>
                  <a:pt x="9138748" y="868429"/>
                  <a:pt x="9137967" y="864768"/>
                </a:cubicBezTo>
                <a:cubicBezTo>
                  <a:pt x="9137878" y="864331"/>
                  <a:pt x="9137751" y="863900"/>
                  <a:pt x="9137637" y="863472"/>
                </a:cubicBezTo>
                <a:cubicBezTo>
                  <a:pt x="9137395" y="862625"/>
                  <a:pt x="9137166" y="861790"/>
                  <a:pt x="9137154" y="860945"/>
                </a:cubicBezTo>
                <a:cubicBezTo>
                  <a:pt x="9137472" y="842506"/>
                  <a:pt x="9170085" y="808414"/>
                  <a:pt x="9188678" y="807082"/>
                </a:cubicBezTo>
                <a:close/>
                <a:moveTo>
                  <a:pt x="8044306" y="781760"/>
                </a:moveTo>
                <a:cubicBezTo>
                  <a:pt x="8046199" y="781623"/>
                  <a:pt x="8048040" y="781491"/>
                  <a:pt x="8049450" y="782219"/>
                </a:cubicBezTo>
                <a:cubicBezTo>
                  <a:pt x="8069757" y="792855"/>
                  <a:pt x="8086000" y="808014"/>
                  <a:pt x="8096325" y="828518"/>
                </a:cubicBezTo>
                <a:cubicBezTo>
                  <a:pt x="8099310" y="834515"/>
                  <a:pt x="8096528" y="841404"/>
                  <a:pt x="8090915" y="846174"/>
                </a:cubicBezTo>
                <a:cubicBezTo>
                  <a:pt x="8085226" y="851043"/>
                  <a:pt x="8078418" y="851816"/>
                  <a:pt x="8072500" y="848401"/>
                </a:cubicBezTo>
                <a:cubicBezTo>
                  <a:pt x="8055127" y="838330"/>
                  <a:pt x="8041398" y="824167"/>
                  <a:pt x="8031365" y="806661"/>
                </a:cubicBezTo>
                <a:cubicBezTo>
                  <a:pt x="8029574" y="803470"/>
                  <a:pt x="8029142" y="799054"/>
                  <a:pt x="8029358" y="795267"/>
                </a:cubicBezTo>
                <a:cubicBezTo>
                  <a:pt x="8029815" y="787855"/>
                  <a:pt x="8034603" y="783601"/>
                  <a:pt x="8041538" y="781782"/>
                </a:cubicBezTo>
                <a:lnTo>
                  <a:pt x="8041550" y="781863"/>
                </a:lnTo>
                <a:cubicBezTo>
                  <a:pt x="8042452" y="781894"/>
                  <a:pt x="8043379" y="781827"/>
                  <a:pt x="8044306" y="781760"/>
                </a:cubicBezTo>
                <a:close/>
                <a:moveTo>
                  <a:pt x="9529444" y="730788"/>
                </a:moveTo>
                <a:cubicBezTo>
                  <a:pt x="9548837" y="741190"/>
                  <a:pt x="9561295" y="758095"/>
                  <a:pt x="9569919" y="777773"/>
                </a:cubicBezTo>
                <a:cubicBezTo>
                  <a:pt x="9573768" y="786647"/>
                  <a:pt x="9569272" y="797472"/>
                  <a:pt x="9561106" y="801428"/>
                </a:cubicBezTo>
                <a:cubicBezTo>
                  <a:pt x="9552685" y="805434"/>
                  <a:pt x="9545434" y="802559"/>
                  <a:pt x="9539973" y="796071"/>
                </a:cubicBezTo>
                <a:lnTo>
                  <a:pt x="9539896" y="796088"/>
                </a:lnTo>
                <a:cubicBezTo>
                  <a:pt x="9529648" y="783984"/>
                  <a:pt x="9519855" y="771533"/>
                  <a:pt x="9510216" y="759046"/>
                </a:cubicBezTo>
                <a:cubicBezTo>
                  <a:pt x="9508476" y="756826"/>
                  <a:pt x="9507499" y="754021"/>
                  <a:pt x="9506775" y="751894"/>
                </a:cubicBezTo>
                <a:cubicBezTo>
                  <a:pt x="9506508" y="751157"/>
                  <a:pt x="9506292" y="750502"/>
                  <a:pt x="9506063" y="749980"/>
                </a:cubicBezTo>
                <a:cubicBezTo>
                  <a:pt x="9505175" y="742601"/>
                  <a:pt x="9507308" y="737892"/>
                  <a:pt x="9511169" y="734008"/>
                </a:cubicBezTo>
                <a:cubicBezTo>
                  <a:pt x="9516427" y="728801"/>
                  <a:pt x="9523399" y="727569"/>
                  <a:pt x="9529444" y="730788"/>
                </a:cubicBezTo>
                <a:close/>
                <a:moveTo>
                  <a:pt x="9306871" y="721081"/>
                </a:moveTo>
                <a:cubicBezTo>
                  <a:pt x="9311100" y="722209"/>
                  <a:pt x="9314503" y="724906"/>
                  <a:pt x="9316593" y="728925"/>
                </a:cubicBezTo>
                <a:cubicBezTo>
                  <a:pt x="9320619" y="736655"/>
                  <a:pt x="9318574" y="746959"/>
                  <a:pt x="9309595" y="753551"/>
                </a:cubicBezTo>
                <a:cubicBezTo>
                  <a:pt x="9300223" y="760438"/>
                  <a:pt x="9290304" y="766661"/>
                  <a:pt x="9282430" y="771590"/>
                </a:cubicBezTo>
                <a:lnTo>
                  <a:pt x="9282417" y="771597"/>
                </a:lnTo>
                <a:lnTo>
                  <a:pt x="9282391" y="771617"/>
                </a:lnTo>
                <a:cubicBezTo>
                  <a:pt x="9279598" y="773366"/>
                  <a:pt x="9277071" y="774953"/>
                  <a:pt x="9274911" y="776348"/>
                </a:cubicBezTo>
                <a:cubicBezTo>
                  <a:pt x="9259215" y="782079"/>
                  <a:pt x="9248394" y="779201"/>
                  <a:pt x="9244470" y="771959"/>
                </a:cubicBezTo>
                <a:cubicBezTo>
                  <a:pt x="9240406" y="764491"/>
                  <a:pt x="9242920" y="754768"/>
                  <a:pt x="9251620" y="747298"/>
                </a:cubicBezTo>
                <a:cubicBezTo>
                  <a:pt x="9263774" y="736880"/>
                  <a:pt x="9277439" y="728776"/>
                  <a:pt x="9292196" y="722648"/>
                </a:cubicBezTo>
                <a:cubicBezTo>
                  <a:pt x="9297588" y="720393"/>
                  <a:pt x="9302642" y="719952"/>
                  <a:pt x="9306871" y="721081"/>
                </a:cubicBezTo>
                <a:close/>
                <a:moveTo>
                  <a:pt x="1689794" y="705101"/>
                </a:moveTo>
                <a:cubicBezTo>
                  <a:pt x="1691897" y="704534"/>
                  <a:pt x="1694338" y="704876"/>
                  <a:pt x="1696453" y="705654"/>
                </a:cubicBezTo>
                <a:cubicBezTo>
                  <a:pt x="1705178" y="708891"/>
                  <a:pt x="1713814" y="712531"/>
                  <a:pt x="1721980" y="715966"/>
                </a:cubicBezTo>
                <a:cubicBezTo>
                  <a:pt x="1725219" y="717334"/>
                  <a:pt x="1728394" y="718671"/>
                  <a:pt x="1731467" y="719935"/>
                </a:cubicBezTo>
                <a:cubicBezTo>
                  <a:pt x="1738846" y="725402"/>
                  <a:pt x="1746275" y="730704"/>
                  <a:pt x="1753667" y="735976"/>
                </a:cubicBezTo>
                <a:cubicBezTo>
                  <a:pt x="1782674" y="756676"/>
                  <a:pt x="1811058" y="776923"/>
                  <a:pt x="1833448" y="804988"/>
                </a:cubicBezTo>
                <a:cubicBezTo>
                  <a:pt x="1846707" y="821408"/>
                  <a:pt x="1859966" y="837834"/>
                  <a:pt x="1871510" y="855462"/>
                </a:cubicBezTo>
                <a:cubicBezTo>
                  <a:pt x="1877873" y="865279"/>
                  <a:pt x="1883347" y="875896"/>
                  <a:pt x="1881187" y="888287"/>
                </a:cubicBezTo>
                <a:cubicBezTo>
                  <a:pt x="1879651" y="897073"/>
                  <a:pt x="1875460" y="899785"/>
                  <a:pt x="1867548" y="893917"/>
                </a:cubicBezTo>
                <a:cubicBezTo>
                  <a:pt x="1860194" y="888366"/>
                  <a:pt x="1852473" y="882168"/>
                  <a:pt x="1849552" y="873748"/>
                </a:cubicBezTo>
                <a:cubicBezTo>
                  <a:pt x="1846161" y="864186"/>
                  <a:pt x="1840370" y="856218"/>
                  <a:pt x="1834578" y="848264"/>
                </a:cubicBezTo>
                <a:cubicBezTo>
                  <a:pt x="1829791" y="841673"/>
                  <a:pt x="1825003" y="835091"/>
                  <a:pt x="1821586" y="827621"/>
                </a:cubicBezTo>
                <a:cubicBezTo>
                  <a:pt x="1819643" y="823125"/>
                  <a:pt x="1815782" y="820909"/>
                  <a:pt x="1811401" y="819115"/>
                </a:cubicBezTo>
                <a:cubicBezTo>
                  <a:pt x="1810956" y="818922"/>
                  <a:pt x="1810487" y="818728"/>
                  <a:pt x="1810017" y="818529"/>
                </a:cubicBezTo>
                <a:cubicBezTo>
                  <a:pt x="1807070" y="817294"/>
                  <a:pt x="1803667" y="815868"/>
                  <a:pt x="1802663" y="813654"/>
                </a:cubicBezTo>
                <a:cubicBezTo>
                  <a:pt x="1798041" y="802852"/>
                  <a:pt x="1789430" y="796545"/>
                  <a:pt x="1780350" y="789885"/>
                </a:cubicBezTo>
                <a:cubicBezTo>
                  <a:pt x="1779626" y="789349"/>
                  <a:pt x="1778889" y="788811"/>
                  <a:pt x="1778152" y="788267"/>
                </a:cubicBezTo>
                <a:cubicBezTo>
                  <a:pt x="1771561" y="783423"/>
                  <a:pt x="1765287" y="778120"/>
                  <a:pt x="1759026" y="772819"/>
                </a:cubicBezTo>
                <a:cubicBezTo>
                  <a:pt x="1744256" y="760321"/>
                  <a:pt x="1729499" y="747834"/>
                  <a:pt x="1710461" y="741407"/>
                </a:cubicBezTo>
                <a:cubicBezTo>
                  <a:pt x="1705610" y="739810"/>
                  <a:pt x="1702219" y="736145"/>
                  <a:pt x="1698752" y="732411"/>
                </a:cubicBezTo>
                <a:cubicBezTo>
                  <a:pt x="1695018" y="728374"/>
                  <a:pt x="1691208" y="724257"/>
                  <a:pt x="1685392" y="722587"/>
                </a:cubicBezTo>
                <a:lnTo>
                  <a:pt x="1685353" y="722413"/>
                </a:lnTo>
                <a:cubicBezTo>
                  <a:pt x="1681404" y="721237"/>
                  <a:pt x="1683093" y="716228"/>
                  <a:pt x="1684439" y="712256"/>
                </a:cubicBezTo>
                <a:cubicBezTo>
                  <a:pt x="1684706" y="711449"/>
                  <a:pt x="1684972" y="710680"/>
                  <a:pt x="1685163" y="710000"/>
                </a:cubicBezTo>
                <a:cubicBezTo>
                  <a:pt x="1685925" y="707143"/>
                  <a:pt x="1687690" y="705667"/>
                  <a:pt x="1689794" y="705101"/>
                </a:cubicBezTo>
                <a:close/>
                <a:moveTo>
                  <a:pt x="1325994" y="701143"/>
                </a:moveTo>
                <a:cubicBezTo>
                  <a:pt x="1319542" y="701587"/>
                  <a:pt x="1313154" y="702422"/>
                  <a:pt x="1306766" y="703253"/>
                </a:cubicBezTo>
                <a:cubicBezTo>
                  <a:pt x="1301673" y="703918"/>
                  <a:pt x="1296593" y="704581"/>
                  <a:pt x="1291513" y="705040"/>
                </a:cubicBezTo>
                <a:cubicBezTo>
                  <a:pt x="1286980" y="705457"/>
                  <a:pt x="1282522" y="704713"/>
                  <a:pt x="1278039" y="703965"/>
                </a:cubicBezTo>
                <a:cubicBezTo>
                  <a:pt x="1269052" y="702464"/>
                  <a:pt x="1259978" y="700948"/>
                  <a:pt x="1250105" y="708761"/>
                </a:cubicBezTo>
                <a:cubicBezTo>
                  <a:pt x="1246088" y="711897"/>
                  <a:pt x="1239258" y="711585"/>
                  <a:pt x="1231869" y="711248"/>
                </a:cubicBezTo>
                <a:cubicBezTo>
                  <a:pt x="1226539" y="711004"/>
                  <a:pt x="1220917" y="710748"/>
                  <a:pt x="1215851" y="711762"/>
                </a:cubicBezTo>
                <a:cubicBezTo>
                  <a:pt x="1209464" y="713046"/>
                  <a:pt x="1202920" y="713953"/>
                  <a:pt x="1196380" y="714859"/>
                </a:cubicBezTo>
                <a:cubicBezTo>
                  <a:pt x="1182055" y="716842"/>
                  <a:pt x="1167754" y="718824"/>
                  <a:pt x="1155180" y="724766"/>
                </a:cubicBezTo>
                <a:cubicBezTo>
                  <a:pt x="1146947" y="728656"/>
                  <a:pt x="1138139" y="730656"/>
                  <a:pt x="1129373" y="732648"/>
                </a:cubicBezTo>
                <a:cubicBezTo>
                  <a:pt x="1117145" y="735425"/>
                  <a:pt x="1104996" y="738184"/>
                  <a:pt x="1094596" y="746025"/>
                </a:cubicBezTo>
                <a:cubicBezTo>
                  <a:pt x="1093223" y="747140"/>
                  <a:pt x="1090498" y="747037"/>
                  <a:pt x="1088640" y="746700"/>
                </a:cubicBezTo>
                <a:cubicBezTo>
                  <a:pt x="1078170" y="744461"/>
                  <a:pt x="1068891" y="748398"/>
                  <a:pt x="1059792" y="752258"/>
                </a:cubicBezTo>
                <a:cubicBezTo>
                  <a:pt x="1055509" y="754074"/>
                  <a:pt x="1051268" y="755873"/>
                  <a:pt x="1046960" y="757004"/>
                </a:cubicBezTo>
                <a:cubicBezTo>
                  <a:pt x="1033537" y="760499"/>
                  <a:pt x="1021165" y="768037"/>
                  <a:pt x="1008731" y="775611"/>
                </a:cubicBezTo>
                <a:cubicBezTo>
                  <a:pt x="1002488" y="779415"/>
                  <a:pt x="996230" y="783229"/>
                  <a:pt x="989816" y="786544"/>
                </a:cubicBezTo>
                <a:cubicBezTo>
                  <a:pt x="984512" y="789295"/>
                  <a:pt x="978987" y="791602"/>
                  <a:pt x="973446" y="793914"/>
                </a:cubicBezTo>
                <a:cubicBezTo>
                  <a:pt x="959128" y="799889"/>
                  <a:pt x="944709" y="805906"/>
                  <a:pt x="933765" y="819787"/>
                </a:cubicBezTo>
                <a:cubicBezTo>
                  <a:pt x="926603" y="828727"/>
                  <a:pt x="915620" y="833739"/>
                  <a:pt x="904429" y="838845"/>
                </a:cubicBezTo>
                <a:cubicBezTo>
                  <a:pt x="896914" y="842274"/>
                  <a:pt x="889306" y="845745"/>
                  <a:pt x="882698" y="850477"/>
                </a:cubicBezTo>
                <a:cubicBezTo>
                  <a:pt x="880484" y="852062"/>
                  <a:pt x="878074" y="853276"/>
                  <a:pt x="875698" y="854475"/>
                </a:cubicBezTo>
                <a:cubicBezTo>
                  <a:pt x="869788" y="857456"/>
                  <a:pt x="864100" y="860324"/>
                  <a:pt x="862245" y="868454"/>
                </a:cubicBezTo>
                <a:cubicBezTo>
                  <a:pt x="861941" y="869744"/>
                  <a:pt x="859007" y="871279"/>
                  <a:pt x="857243" y="871290"/>
                </a:cubicBezTo>
                <a:cubicBezTo>
                  <a:pt x="842866" y="871169"/>
                  <a:pt x="833767" y="879682"/>
                  <a:pt x="824692" y="888175"/>
                </a:cubicBezTo>
                <a:cubicBezTo>
                  <a:pt x="820881" y="891741"/>
                  <a:pt x="817074" y="895303"/>
                  <a:pt x="812882" y="898220"/>
                </a:cubicBezTo>
                <a:cubicBezTo>
                  <a:pt x="800124" y="907104"/>
                  <a:pt x="790192" y="918926"/>
                  <a:pt x="780247" y="930767"/>
                </a:cubicBezTo>
                <a:cubicBezTo>
                  <a:pt x="776090" y="935715"/>
                  <a:pt x="771932" y="940665"/>
                  <a:pt x="767563" y="945407"/>
                </a:cubicBezTo>
                <a:cubicBezTo>
                  <a:pt x="762448" y="950855"/>
                  <a:pt x="756099" y="954655"/>
                  <a:pt x="749844" y="958399"/>
                </a:cubicBezTo>
                <a:cubicBezTo>
                  <a:pt x="744524" y="961583"/>
                  <a:pt x="739272" y="964726"/>
                  <a:pt x="734902" y="968811"/>
                </a:cubicBezTo>
                <a:cubicBezTo>
                  <a:pt x="718609" y="984077"/>
                  <a:pt x="704478" y="1001427"/>
                  <a:pt x="690337" y="1018784"/>
                </a:cubicBezTo>
                <a:cubicBezTo>
                  <a:pt x="684886" y="1025476"/>
                  <a:pt x="679434" y="1032169"/>
                  <a:pt x="673858" y="1038743"/>
                </a:cubicBezTo>
                <a:cubicBezTo>
                  <a:pt x="664893" y="1049276"/>
                  <a:pt x="658128" y="1061542"/>
                  <a:pt x="651343" y="1073842"/>
                </a:cubicBezTo>
                <a:cubicBezTo>
                  <a:pt x="646154" y="1083253"/>
                  <a:pt x="640952" y="1092682"/>
                  <a:pt x="634747" y="1101371"/>
                </a:cubicBezTo>
                <a:cubicBezTo>
                  <a:pt x="632402" y="1104707"/>
                  <a:pt x="630767" y="1108586"/>
                  <a:pt x="629126" y="1112483"/>
                </a:cubicBezTo>
                <a:cubicBezTo>
                  <a:pt x="625684" y="1120652"/>
                  <a:pt x="622213" y="1128889"/>
                  <a:pt x="612114" y="1132304"/>
                </a:cubicBezTo>
                <a:cubicBezTo>
                  <a:pt x="610078" y="1133038"/>
                  <a:pt x="607891" y="1137348"/>
                  <a:pt x="607963" y="1140026"/>
                </a:cubicBezTo>
                <a:cubicBezTo>
                  <a:pt x="608196" y="1150191"/>
                  <a:pt x="603040" y="1157567"/>
                  <a:pt x="596741" y="1166577"/>
                </a:cubicBezTo>
                <a:cubicBezTo>
                  <a:pt x="594391" y="1169939"/>
                  <a:pt x="591884" y="1173526"/>
                  <a:pt x="589436" y="1177573"/>
                </a:cubicBezTo>
                <a:cubicBezTo>
                  <a:pt x="585599" y="1185768"/>
                  <a:pt x="581436" y="1198610"/>
                  <a:pt x="578667" y="1212842"/>
                </a:cubicBezTo>
                <a:cubicBezTo>
                  <a:pt x="576186" y="1226067"/>
                  <a:pt x="581934" y="1227029"/>
                  <a:pt x="589964" y="1227841"/>
                </a:cubicBezTo>
                <a:cubicBezTo>
                  <a:pt x="613690" y="1230409"/>
                  <a:pt x="636388" y="1237259"/>
                  <a:pt x="659062" y="1244103"/>
                </a:cubicBezTo>
                <a:cubicBezTo>
                  <a:pt x="676852" y="1249473"/>
                  <a:pt x="694635" y="1254841"/>
                  <a:pt x="712900" y="1258137"/>
                </a:cubicBezTo>
                <a:cubicBezTo>
                  <a:pt x="718536" y="1259182"/>
                  <a:pt x="723674" y="1261689"/>
                  <a:pt x="728728" y="1264156"/>
                </a:cubicBezTo>
                <a:cubicBezTo>
                  <a:pt x="734124" y="1266789"/>
                  <a:pt x="739427" y="1269377"/>
                  <a:pt x="745142" y="1270100"/>
                </a:cubicBezTo>
                <a:cubicBezTo>
                  <a:pt x="759168" y="1271916"/>
                  <a:pt x="772647" y="1275790"/>
                  <a:pt x="786083" y="1279638"/>
                </a:cubicBezTo>
                <a:cubicBezTo>
                  <a:pt x="794066" y="1281936"/>
                  <a:pt x="802033" y="1284222"/>
                  <a:pt x="810089" y="1286077"/>
                </a:cubicBezTo>
                <a:cubicBezTo>
                  <a:pt x="828460" y="1290268"/>
                  <a:pt x="846213" y="1296313"/>
                  <a:pt x="863946" y="1302345"/>
                </a:cubicBezTo>
                <a:cubicBezTo>
                  <a:pt x="880459" y="1307959"/>
                  <a:pt x="896960" y="1313572"/>
                  <a:pt x="913945" y="1317700"/>
                </a:cubicBezTo>
                <a:cubicBezTo>
                  <a:pt x="948560" y="1326043"/>
                  <a:pt x="982839" y="1336242"/>
                  <a:pt x="1016990" y="1346656"/>
                </a:cubicBezTo>
                <a:cubicBezTo>
                  <a:pt x="1041494" y="1354225"/>
                  <a:pt x="1066259" y="1360968"/>
                  <a:pt x="1091015" y="1367712"/>
                </a:cubicBezTo>
                <a:lnTo>
                  <a:pt x="1091029" y="1367712"/>
                </a:lnTo>
                <a:lnTo>
                  <a:pt x="1091073" y="1367725"/>
                </a:lnTo>
                <a:cubicBezTo>
                  <a:pt x="1111294" y="1373237"/>
                  <a:pt x="1131514" y="1378736"/>
                  <a:pt x="1151592" y="1384692"/>
                </a:cubicBezTo>
                <a:cubicBezTo>
                  <a:pt x="1167941" y="1389594"/>
                  <a:pt x="1184122" y="1395106"/>
                  <a:pt x="1200283" y="1400605"/>
                </a:cubicBezTo>
                <a:lnTo>
                  <a:pt x="1200315" y="1400605"/>
                </a:lnTo>
                <a:cubicBezTo>
                  <a:pt x="1214649" y="1405482"/>
                  <a:pt x="1228977" y="1410359"/>
                  <a:pt x="1243419" y="1414816"/>
                </a:cubicBezTo>
                <a:lnTo>
                  <a:pt x="1243830" y="1414942"/>
                </a:lnTo>
                <a:cubicBezTo>
                  <a:pt x="1253272" y="1417915"/>
                  <a:pt x="1263596" y="1421166"/>
                  <a:pt x="1269154" y="1405736"/>
                </a:cubicBezTo>
                <a:cubicBezTo>
                  <a:pt x="1269316" y="1405291"/>
                  <a:pt x="1269487" y="1404796"/>
                  <a:pt x="1269671" y="1404263"/>
                </a:cubicBezTo>
                <a:cubicBezTo>
                  <a:pt x="1271790" y="1398116"/>
                  <a:pt x="1275664" y="1386915"/>
                  <a:pt x="1287907" y="1390458"/>
                </a:cubicBezTo>
                <a:cubicBezTo>
                  <a:pt x="1298486" y="1393468"/>
                  <a:pt x="1303972" y="1401748"/>
                  <a:pt x="1302118" y="1411083"/>
                </a:cubicBezTo>
                <a:cubicBezTo>
                  <a:pt x="1298448" y="1429764"/>
                  <a:pt x="1311071" y="1433485"/>
                  <a:pt x="1323441" y="1437130"/>
                </a:cubicBezTo>
                <a:lnTo>
                  <a:pt x="1323975" y="1437283"/>
                </a:lnTo>
                <a:cubicBezTo>
                  <a:pt x="1328369" y="1438540"/>
                  <a:pt x="1333030" y="1439124"/>
                  <a:pt x="1337665" y="1439696"/>
                </a:cubicBezTo>
                <a:cubicBezTo>
                  <a:pt x="1344307" y="1440520"/>
                  <a:pt x="1350886" y="1441334"/>
                  <a:pt x="1356512" y="1444140"/>
                </a:cubicBezTo>
                <a:cubicBezTo>
                  <a:pt x="1377085" y="1454490"/>
                  <a:pt x="1399133" y="1459710"/>
                  <a:pt x="1421206" y="1464930"/>
                </a:cubicBezTo>
                <a:cubicBezTo>
                  <a:pt x="1434007" y="1467953"/>
                  <a:pt x="1446809" y="1470989"/>
                  <a:pt x="1459331" y="1475013"/>
                </a:cubicBezTo>
                <a:cubicBezTo>
                  <a:pt x="1479194" y="1481415"/>
                  <a:pt x="1499552" y="1486939"/>
                  <a:pt x="1519859" y="1492463"/>
                </a:cubicBezTo>
                <a:lnTo>
                  <a:pt x="1519884" y="1492463"/>
                </a:lnTo>
                <a:lnTo>
                  <a:pt x="1520063" y="1492514"/>
                </a:lnTo>
                <a:lnTo>
                  <a:pt x="1520100" y="1492527"/>
                </a:lnTo>
                <a:cubicBezTo>
                  <a:pt x="1526883" y="1494368"/>
                  <a:pt x="1533663" y="1496210"/>
                  <a:pt x="1540420" y="1498089"/>
                </a:cubicBezTo>
                <a:cubicBezTo>
                  <a:pt x="1554199" y="1501937"/>
                  <a:pt x="1567980" y="1506179"/>
                  <a:pt x="1581746" y="1510434"/>
                </a:cubicBezTo>
                <a:lnTo>
                  <a:pt x="1581758" y="1510434"/>
                </a:lnTo>
                <a:cubicBezTo>
                  <a:pt x="1597633" y="1515336"/>
                  <a:pt x="1613496" y="1520239"/>
                  <a:pt x="1629383" y="1524518"/>
                </a:cubicBezTo>
                <a:cubicBezTo>
                  <a:pt x="1645258" y="1528785"/>
                  <a:pt x="1661032" y="1533473"/>
                  <a:pt x="1676831" y="1538145"/>
                </a:cubicBezTo>
                <a:lnTo>
                  <a:pt x="1676843" y="1538159"/>
                </a:lnTo>
                <a:cubicBezTo>
                  <a:pt x="1702967" y="1545906"/>
                  <a:pt x="1729154" y="1553665"/>
                  <a:pt x="1755850" y="1559621"/>
                </a:cubicBezTo>
                <a:cubicBezTo>
                  <a:pt x="1784565" y="1566010"/>
                  <a:pt x="1812949" y="1574277"/>
                  <a:pt x="1841270" y="1582519"/>
                </a:cubicBezTo>
                <a:cubicBezTo>
                  <a:pt x="1850617" y="1585249"/>
                  <a:pt x="1859964" y="1587967"/>
                  <a:pt x="1869312" y="1590622"/>
                </a:cubicBezTo>
                <a:lnTo>
                  <a:pt x="1869337" y="1590050"/>
                </a:lnTo>
                <a:cubicBezTo>
                  <a:pt x="1887650" y="1595168"/>
                  <a:pt x="1900668" y="1585517"/>
                  <a:pt x="1895690" y="1568435"/>
                </a:cubicBezTo>
                <a:cubicBezTo>
                  <a:pt x="1892324" y="1556979"/>
                  <a:pt x="1895359" y="1548902"/>
                  <a:pt x="1899271" y="1538553"/>
                </a:cubicBezTo>
                <a:cubicBezTo>
                  <a:pt x="1900274" y="1535846"/>
                  <a:pt x="1901506" y="1533041"/>
                  <a:pt x="1902763" y="1530182"/>
                </a:cubicBezTo>
                <a:cubicBezTo>
                  <a:pt x="1906535" y="1521584"/>
                  <a:pt x="1910485" y="1512568"/>
                  <a:pt x="1908974" y="1504871"/>
                </a:cubicBezTo>
                <a:cubicBezTo>
                  <a:pt x="1906916" y="1494076"/>
                  <a:pt x="1907996" y="1483294"/>
                  <a:pt x="1909075" y="1472562"/>
                </a:cubicBezTo>
                <a:cubicBezTo>
                  <a:pt x="1910447" y="1458757"/>
                  <a:pt x="1911818" y="1445041"/>
                  <a:pt x="1906497" y="1431503"/>
                </a:cubicBezTo>
                <a:cubicBezTo>
                  <a:pt x="1905748" y="1429560"/>
                  <a:pt x="1906700" y="1426920"/>
                  <a:pt x="1907577" y="1424493"/>
                </a:cubicBezTo>
                <a:cubicBezTo>
                  <a:pt x="1907805" y="1423872"/>
                  <a:pt x="1908021" y="1423248"/>
                  <a:pt x="1908212" y="1422678"/>
                </a:cubicBezTo>
                <a:cubicBezTo>
                  <a:pt x="1909901" y="1417814"/>
                  <a:pt x="1908847" y="1413343"/>
                  <a:pt x="1907729" y="1408568"/>
                </a:cubicBezTo>
                <a:lnTo>
                  <a:pt x="1907551" y="1407781"/>
                </a:lnTo>
                <a:cubicBezTo>
                  <a:pt x="1903564" y="1391283"/>
                  <a:pt x="1902052" y="1374291"/>
                  <a:pt x="1903272" y="1357413"/>
                </a:cubicBezTo>
                <a:cubicBezTo>
                  <a:pt x="1903411" y="1355634"/>
                  <a:pt x="1903602" y="1353869"/>
                  <a:pt x="1903779" y="1352117"/>
                </a:cubicBezTo>
                <a:cubicBezTo>
                  <a:pt x="1904884" y="1341944"/>
                  <a:pt x="1905926" y="1332190"/>
                  <a:pt x="1896426" y="1323732"/>
                </a:cubicBezTo>
                <a:cubicBezTo>
                  <a:pt x="1892413" y="1320252"/>
                  <a:pt x="1892197" y="1313242"/>
                  <a:pt x="1892972" y="1307819"/>
                </a:cubicBezTo>
                <a:cubicBezTo>
                  <a:pt x="1895461" y="1289264"/>
                  <a:pt x="1891816" y="1271446"/>
                  <a:pt x="1888171" y="1253592"/>
                </a:cubicBezTo>
                <a:cubicBezTo>
                  <a:pt x="1885898" y="1242396"/>
                  <a:pt x="1883599" y="1231190"/>
                  <a:pt x="1882825" y="1219784"/>
                </a:cubicBezTo>
                <a:cubicBezTo>
                  <a:pt x="1882266" y="1211778"/>
                  <a:pt x="1879459" y="1204244"/>
                  <a:pt x="1876627" y="1196668"/>
                </a:cubicBezTo>
                <a:cubicBezTo>
                  <a:pt x="1873211" y="1187486"/>
                  <a:pt x="1869756" y="1178241"/>
                  <a:pt x="1870264" y="1168014"/>
                </a:cubicBezTo>
                <a:cubicBezTo>
                  <a:pt x="1870467" y="1164611"/>
                  <a:pt x="1867648" y="1160349"/>
                  <a:pt x="1865083" y="1157412"/>
                </a:cubicBezTo>
                <a:cubicBezTo>
                  <a:pt x="1860041" y="1151739"/>
                  <a:pt x="1858440" y="1144886"/>
                  <a:pt x="1856853" y="1138036"/>
                </a:cubicBezTo>
                <a:cubicBezTo>
                  <a:pt x="1856510" y="1136553"/>
                  <a:pt x="1856167" y="1135070"/>
                  <a:pt x="1855786" y="1133598"/>
                </a:cubicBezTo>
                <a:cubicBezTo>
                  <a:pt x="1854491" y="1128713"/>
                  <a:pt x="1853386" y="1123732"/>
                  <a:pt x="1852281" y="1118751"/>
                </a:cubicBezTo>
                <a:cubicBezTo>
                  <a:pt x="1849715" y="1107176"/>
                  <a:pt x="1847150" y="1095582"/>
                  <a:pt x="1842235" y="1085071"/>
                </a:cubicBezTo>
                <a:cubicBezTo>
                  <a:pt x="1840876" y="1082153"/>
                  <a:pt x="1839543" y="1079190"/>
                  <a:pt x="1838209" y="1076226"/>
                </a:cubicBezTo>
                <a:cubicBezTo>
                  <a:pt x="1831605" y="1061494"/>
                  <a:pt x="1824900" y="1046541"/>
                  <a:pt x="1813038" y="1034717"/>
                </a:cubicBezTo>
                <a:cubicBezTo>
                  <a:pt x="1810130" y="1031874"/>
                  <a:pt x="1810218" y="1028408"/>
                  <a:pt x="1811285" y="1024773"/>
                </a:cubicBezTo>
                <a:lnTo>
                  <a:pt x="1811450" y="1024187"/>
                </a:lnTo>
                <a:cubicBezTo>
                  <a:pt x="1812238" y="1021370"/>
                  <a:pt x="1813190" y="1017956"/>
                  <a:pt x="1810422" y="1016358"/>
                </a:cubicBezTo>
                <a:cubicBezTo>
                  <a:pt x="1798954" y="1009602"/>
                  <a:pt x="1794788" y="998536"/>
                  <a:pt x="1790521" y="987183"/>
                </a:cubicBezTo>
                <a:cubicBezTo>
                  <a:pt x="1787079" y="978053"/>
                  <a:pt x="1783574" y="968736"/>
                  <a:pt x="1776144" y="961328"/>
                </a:cubicBezTo>
                <a:cubicBezTo>
                  <a:pt x="1766734" y="952010"/>
                  <a:pt x="1760142" y="939954"/>
                  <a:pt x="1753462" y="927756"/>
                </a:cubicBezTo>
                <a:cubicBezTo>
                  <a:pt x="1747366" y="916601"/>
                  <a:pt x="1741194" y="905327"/>
                  <a:pt x="1732749" y="895920"/>
                </a:cubicBezTo>
                <a:cubicBezTo>
                  <a:pt x="1729218" y="891948"/>
                  <a:pt x="1725764" y="887822"/>
                  <a:pt x="1722297" y="883689"/>
                </a:cubicBezTo>
                <a:cubicBezTo>
                  <a:pt x="1712683" y="872213"/>
                  <a:pt x="1703005" y="860666"/>
                  <a:pt x="1691461" y="852084"/>
                </a:cubicBezTo>
                <a:cubicBezTo>
                  <a:pt x="1683815" y="846373"/>
                  <a:pt x="1676488" y="840252"/>
                  <a:pt x="1669147" y="834126"/>
                </a:cubicBezTo>
                <a:cubicBezTo>
                  <a:pt x="1654428" y="821848"/>
                  <a:pt x="1639708" y="809557"/>
                  <a:pt x="1622500" y="800542"/>
                </a:cubicBezTo>
                <a:cubicBezTo>
                  <a:pt x="1614727" y="796451"/>
                  <a:pt x="1607590" y="791331"/>
                  <a:pt x="1600440" y="786195"/>
                </a:cubicBezTo>
                <a:cubicBezTo>
                  <a:pt x="1591258" y="779595"/>
                  <a:pt x="1582038" y="772971"/>
                  <a:pt x="1571357" y="768474"/>
                </a:cubicBezTo>
                <a:cubicBezTo>
                  <a:pt x="1566315" y="766381"/>
                  <a:pt x="1561222" y="764450"/>
                  <a:pt x="1556118" y="762515"/>
                </a:cubicBezTo>
                <a:cubicBezTo>
                  <a:pt x="1545398" y="758454"/>
                  <a:pt x="1534642" y="754381"/>
                  <a:pt x="1524380" y="748770"/>
                </a:cubicBezTo>
                <a:cubicBezTo>
                  <a:pt x="1512049" y="741985"/>
                  <a:pt x="1498955" y="736515"/>
                  <a:pt x="1485862" y="731045"/>
                </a:cubicBezTo>
                <a:cubicBezTo>
                  <a:pt x="1480413" y="728765"/>
                  <a:pt x="1474952" y="726486"/>
                  <a:pt x="1469555" y="724112"/>
                </a:cubicBezTo>
                <a:cubicBezTo>
                  <a:pt x="1464399" y="721875"/>
                  <a:pt x="1460309" y="723628"/>
                  <a:pt x="1458747" y="728885"/>
                </a:cubicBezTo>
                <a:cubicBezTo>
                  <a:pt x="1456423" y="736854"/>
                  <a:pt x="1454251" y="744884"/>
                  <a:pt x="1452080" y="752902"/>
                </a:cubicBezTo>
                <a:lnTo>
                  <a:pt x="1452080" y="752914"/>
                </a:lnTo>
                <a:cubicBezTo>
                  <a:pt x="1448485" y="766214"/>
                  <a:pt x="1444879" y="779511"/>
                  <a:pt x="1440573" y="792565"/>
                </a:cubicBezTo>
                <a:cubicBezTo>
                  <a:pt x="1439087" y="796919"/>
                  <a:pt x="1438160" y="801616"/>
                  <a:pt x="1437221" y="806336"/>
                </a:cubicBezTo>
                <a:cubicBezTo>
                  <a:pt x="1434414" y="820478"/>
                  <a:pt x="1431569" y="834823"/>
                  <a:pt x="1413852" y="840782"/>
                </a:cubicBezTo>
                <a:cubicBezTo>
                  <a:pt x="1412824" y="841130"/>
                  <a:pt x="1412316" y="842382"/>
                  <a:pt x="1411795" y="843659"/>
                </a:cubicBezTo>
                <a:cubicBezTo>
                  <a:pt x="1410944" y="845767"/>
                  <a:pt x="1410068" y="847944"/>
                  <a:pt x="1406766" y="846227"/>
                </a:cubicBezTo>
                <a:cubicBezTo>
                  <a:pt x="1403820" y="844762"/>
                  <a:pt x="1403223" y="841863"/>
                  <a:pt x="1402588" y="838760"/>
                </a:cubicBezTo>
                <a:cubicBezTo>
                  <a:pt x="1402423" y="837903"/>
                  <a:pt x="1402232" y="837028"/>
                  <a:pt x="1402003" y="836163"/>
                </a:cubicBezTo>
                <a:cubicBezTo>
                  <a:pt x="1399781" y="828323"/>
                  <a:pt x="1400454" y="820450"/>
                  <a:pt x="1401127" y="812719"/>
                </a:cubicBezTo>
                <a:cubicBezTo>
                  <a:pt x="1401622" y="806816"/>
                  <a:pt x="1402130" y="800994"/>
                  <a:pt x="1401318" y="795331"/>
                </a:cubicBezTo>
                <a:cubicBezTo>
                  <a:pt x="1399260" y="780778"/>
                  <a:pt x="1404353" y="768262"/>
                  <a:pt x="1409293" y="756120"/>
                </a:cubicBezTo>
                <a:cubicBezTo>
                  <a:pt x="1411287" y="751221"/>
                  <a:pt x="1413256" y="746383"/>
                  <a:pt x="1414716" y="741497"/>
                </a:cubicBezTo>
                <a:cubicBezTo>
                  <a:pt x="1415313" y="739468"/>
                  <a:pt x="1415885" y="737593"/>
                  <a:pt x="1416418" y="735857"/>
                </a:cubicBezTo>
                <a:lnTo>
                  <a:pt x="1416418" y="735838"/>
                </a:lnTo>
                <a:lnTo>
                  <a:pt x="1416431" y="735823"/>
                </a:lnTo>
                <a:cubicBezTo>
                  <a:pt x="1422158" y="717022"/>
                  <a:pt x="1422920" y="714497"/>
                  <a:pt x="1400403" y="707036"/>
                </a:cubicBezTo>
                <a:cubicBezTo>
                  <a:pt x="1394383" y="705033"/>
                  <a:pt x="1388948" y="703519"/>
                  <a:pt x="1383487" y="708434"/>
                </a:cubicBezTo>
                <a:cubicBezTo>
                  <a:pt x="1379880" y="711637"/>
                  <a:pt x="1375803" y="711341"/>
                  <a:pt x="1370825" y="709798"/>
                </a:cubicBezTo>
                <a:cubicBezTo>
                  <a:pt x="1369466" y="709370"/>
                  <a:pt x="1368093" y="708935"/>
                  <a:pt x="1366723" y="708501"/>
                </a:cubicBezTo>
                <a:cubicBezTo>
                  <a:pt x="1353578" y="704322"/>
                  <a:pt x="1340383" y="700129"/>
                  <a:pt x="1325994" y="701143"/>
                </a:cubicBezTo>
                <a:close/>
                <a:moveTo>
                  <a:pt x="9419133" y="686928"/>
                </a:moveTo>
                <a:cubicBezTo>
                  <a:pt x="9427441" y="687388"/>
                  <a:pt x="9435908" y="688792"/>
                  <a:pt x="9444265" y="691475"/>
                </a:cubicBezTo>
                <a:cubicBezTo>
                  <a:pt x="9452380" y="694078"/>
                  <a:pt x="9458095" y="700091"/>
                  <a:pt x="9457206" y="709123"/>
                </a:cubicBezTo>
                <a:cubicBezTo>
                  <a:pt x="9456355" y="717895"/>
                  <a:pt x="9450082" y="724337"/>
                  <a:pt x="9441687" y="724853"/>
                </a:cubicBezTo>
                <a:lnTo>
                  <a:pt x="9441675" y="724772"/>
                </a:lnTo>
                <a:cubicBezTo>
                  <a:pt x="9424555" y="725874"/>
                  <a:pt x="9407359" y="725802"/>
                  <a:pt x="9390227" y="724863"/>
                </a:cubicBezTo>
                <a:cubicBezTo>
                  <a:pt x="9381971" y="724415"/>
                  <a:pt x="9375736" y="718687"/>
                  <a:pt x="9374161" y="709751"/>
                </a:cubicBezTo>
                <a:cubicBezTo>
                  <a:pt x="9372587" y="701157"/>
                  <a:pt x="9379140" y="692443"/>
                  <a:pt x="9389325" y="689506"/>
                </a:cubicBezTo>
                <a:cubicBezTo>
                  <a:pt x="9389896" y="689346"/>
                  <a:pt x="9390468" y="689202"/>
                  <a:pt x="9391205" y="689019"/>
                </a:cubicBezTo>
                <a:cubicBezTo>
                  <a:pt x="9392119" y="688790"/>
                  <a:pt x="9393275" y="688502"/>
                  <a:pt x="9394964" y="688047"/>
                </a:cubicBezTo>
                <a:cubicBezTo>
                  <a:pt x="9402679" y="686952"/>
                  <a:pt x="9410826" y="686468"/>
                  <a:pt x="9419133" y="686928"/>
                </a:cubicBezTo>
                <a:close/>
                <a:moveTo>
                  <a:pt x="7942173" y="674728"/>
                </a:moveTo>
                <a:cubicBezTo>
                  <a:pt x="7946847" y="671943"/>
                  <a:pt x="7952752" y="671704"/>
                  <a:pt x="7957184" y="674926"/>
                </a:cubicBezTo>
                <a:cubicBezTo>
                  <a:pt x="7973123" y="686662"/>
                  <a:pt x="7986572" y="701057"/>
                  <a:pt x="7996656" y="718041"/>
                </a:cubicBezTo>
                <a:cubicBezTo>
                  <a:pt x="8001025" y="725359"/>
                  <a:pt x="7999678" y="733385"/>
                  <a:pt x="7992694" y="739301"/>
                </a:cubicBezTo>
                <a:cubicBezTo>
                  <a:pt x="7987220" y="743955"/>
                  <a:pt x="7980133" y="745384"/>
                  <a:pt x="7974304" y="742032"/>
                </a:cubicBezTo>
                <a:cubicBezTo>
                  <a:pt x="7954327" y="730478"/>
                  <a:pt x="7941957" y="712367"/>
                  <a:pt x="7933867" y="694785"/>
                </a:cubicBezTo>
                <a:cubicBezTo>
                  <a:pt x="7932902" y="683933"/>
                  <a:pt x="7936128" y="678313"/>
                  <a:pt x="7942084" y="674744"/>
                </a:cubicBezTo>
                <a:close/>
                <a:moveTo>
                  <a:pt x="11295074" y="672396"/>
                </a:moveTo>
                <a:cubicBezTo>
                  <a:pt x="11305578" y="676241"/>
                  <a:pt x="11315916" y="680609"/>
                  <a:pt x="11326228" y="684971"/>
                </a:cubicBezTo>
                <a:cubicBezTo>
                  <a:pt x="11334991" y="688677"/>
                  <a:pt x="11343741" y="692382"/>
                  <a:pt x="11352606" y="695764"/>
                </a:cubicBezTo>
                <a:cubicBezTo>
                  <a:pt x="11371224" y="702955"/>
                  <a:pt x="11388394" y="712975"/>
                  <a:pt x="11405527" y="722975"/>
                </a:cubicBezTo>
                <a:lnTo>
                  <a:pt x="11405539" y="722981"/>
                </a:lnTo>
                <a:cubicBezTo>
                  <a:pt x="11410492" y="725872"/>
                  <a:pt x="11415445" y="728760"/>
                  <a:pt x="11420423" y="731579"/>
                </a:cubicBezTo>
                <a:cubicBezTo>
                  <a:pt x="11446712" y="746564"/>
                  <a:pt x="11472748" y="762312"/>
                  <a:pt x="11497259" y="779838"/>
                </a:cubicBezTo>
                <a:cubicBezTo>
                  <a:pt x="11501805" y="783102"/>
                  <a:pt x="11506707" y="785494"/>
                  <a:pt x="11511610" y="787894"/>
                </a:cubicBezTo>
                <a:cubicBezTo>
                  <a:pt x="11516448" y="790257"/>
                  <a:pt x="11521300" y="792627"/>
                  <a:pt x="11525834" y="795840"/>
                </a:cubicBezTo>
                <a:cubicBezTo>
                  <a:pt x="11549798" y="812603"/>
                  <a:pt x="11574436" y="828353"/>
                  <a:pt x="11599074" y="844099"/>
                </a:cubicBezTo>
                <a:cubicBezTo>
                  <a:pt x="11611394" y="851974"/>
                  <a:pt x="11623712" y="859848"/>
                  <a:pt x="11635943" y="867849"/>
                </a:cubicBezTo>
                <a:cubicBezTo>
                  <a:pt x="11652592" y="878747"/>
                  <a:pt x="11669103" y="889786"/>
                  <a:pt x="11685599" y="900816"/>
                </a:cubicBezTo>
                <a:cubicBezTo>
                  <a:pt x="11700433" y="910738"/>
                  <a:pt x="11715267" y="920656"/>
                  <a:pt x="11730177" y="930459"/>
                </a:cubicBezTo>
                <a:cubicBezTo>
                  <a:pt x="11754180" y="946207"/>
                  <a:pt x="11778310" y="961955"/>
                  <a:pt x="11802694" y="977196"/>
                </a:cubicBezTo>
                <a:cubicBezTo>
                  <a:pt x="11811711" y="982783"/>
                  <a:pt x="11819077" y="978084"/>
                  <a:pt x="11824665" y="970210"/>
                </a:cubicBezTo>
                <a:cubicBezTo>
                  <a:pt x="11832285" y="959416"/>
                  <a:pt x="11844858" y="957764"/>
                  <a:pt x="11857431" y="965765"/>
                </a:cubicBezTo>
                <a:lnTo>
                  <a:pt x="11857431" y="965384"/>
                </a:lnTo>
                <a:cubicBezTo>
                  <a:pt x="11868225" y="972369"/>
                  <a:pt x="11870893" y="982021"/>
                  <a:pt x="11862637" y="992817"/>
                </a:cubicBezTo>
                <a:cubicBezTo>
                  <a:pt x="11841174" y="1021010"/>
                  <a:pt x="11825935" y="1052127"/>
                  <a:pt x="11814759" y="1085401"/>
                </a:cubicBezTo>
                <a:cubicBezTo>
                  <a:pt x="11808155" y="1105213"/>
                  <a:pt x="11793931" y="1112706"/>
                  <a:pt x="11773737" y="1111563"/>
                </a:cubicBezTo>
                <a:cubicBezTo>
                  <a:pt x="11764721" y="1112452"/>
                  <a:pt x="11761037" y="1108388"/>
                  <a:pt x="11762816" y="1098990"/>
                </a:cubicBezTo>
                <a:cubicBezTo>
                  <a:pt x="11763222" y="1096837"/>
                  <a:pt x="11763603" y="1094678"/>
                  <a:pt x="11763984" y="1092519"/>
                </a:cubicBezTo>
                <a:cubicBezTo>
                  <a:pt x="11767032" y="1075329"/>
                  <a:pt x="11770080" y="1058118"/>
                  <a:pt x="11780342" y="1043109"/>
                </a:cubicBezTo>
                <a:cubicBezTo>
                  <a:pt x="11787199" y="1033076"/>
                  <a:pt x="11786819" y="1026090"/>
                  <a:pt x="11774246" y="1018978"/>
                </a:cubicBezTo>
                <a:cubicBezTo>
                  <a:pt x="11750497" y="1005643"/>
                  <a:pt x="11727891" y="989514"/>
                  <a:pt x="11706300" y="973512"/>
                </a:cubicBezTo>
                <a:cubicBezTo>
                  <a:pt x="11693385" y="963965"/>
                  <a:pt x="11680063" y="954875"/>
                  <a:pt x="11666753" y="945790"/>
                </a:cubicBezTo>
                <a:lnTo>
                  <a:pt x="11666728" y="945775"/>
                </a:lnTo>
                <a:lnTo>
                  <a:pt x="11666715" y="945765"/>
                </a:lnTo>
                <a:cubicBezTo>
                  <a:pt x="11658968" y="940478"/>
                  <a:pt x="11651221" y="935195"/>
                  <a:pt x="11643562" y="929825"/>
                </a:cubicBezTo>
                <a:cubicBezTo>
                  <a:pt x="11634647" y="923581"/>
                  <a:pt x="11624944" y="918163"/>
                  <a:pt x="11615166" y="912708"/>
                </a:cubicBezTo>
                <a:cubicBezTo>
                  <a:pt x="11608244" y="908841"/>
                  <a:pt x="11601284" y="904955"/>
                  <a:pt x="11594541" y="900742"/>
                </a:cubicBezTo>
                <a:cubicBezTo>
                  <a:pt x="11590718" y="898335"/>
                  <a:pt x="11587492" y="895415"/>
                  <a:pt x="11584279" y="892514"/>
                </a:cubicBezTo>
                <a:cubicBezTo>
                  <a:pt x="11580888" y="889445"/>
                  <a:pt x="11577510" y="886392"/>
                  <a:pt x="11573459" y="883979"/>
                </a:cubicBezTo>
                <a:cubicBezTo>
                  <a:pt x="11538280" y="862896"/>
                  <a:pt x="11503736" y="840925"/>
                  <a:pt x="11469192" y="818827"/>
                </a:cubicBezTo>
                <a:cubicBezTo>
                  <a:pt x="11458232" y="811810"/>
                  <a:pt x="11447398" y="804591"/>
                  <a:pt x="11436578" y="797380"/>
                </a:cubicBezTo>
                <a:cubicBezTo>
                  <a:pt x="11417439" y="784623"/>
                  <a:pt x="11398313" y="771881"/>
                  <a:pt x="11378513" y="760280"/>
                </a:cubicBezTo>
                <a:cubicBezTo>
                  <a:pt x="11375745" y="758668"/>
                  <a:pt x="11372963" y="757016"/>
                  <a:pt x="11370170" y="755360"/>
                </a:cubicBezTo>
                <a:cubicBezTo>
                  <a:pt x="11359553" y="749059"/>
                  <a:pt x="11348808" y="742682"/>
                  <a:pt x="11337747" y="738055"/>
                </a:cubicBezTo>
                <a:cubicBezTo>
                  <a:pt x="11327917" y="733915"/>
                  <a:pt x="11318240" y="729442"/>
                  <a:pt x="11308588" y="724976"/>
                </a:cubicBezTo>
                <a:cubicBezTo>
                  <a:pt x="11299291" y="720679"/>
                  <a:pt x="11290007" y="716387"/>
                  <a:pt x="11280597" y="712401"/>
                </a:cubicBezTo>
                <a:cubicBezTo>
                  <a:pt x="11267897" y="706940"/>
                  <a:pt x="11262690" y="699828"/>
                  <a:pt x="11263706" y="688017"/>
                </a:cubicBezTo>
                <a:cubicBezTo>
                  <a:pt x="11264341" y="679889"/>
                  <a:pt x="11286058" y="669095"/>
                  <a:pt x="11295074" y="672396"/>
                </a:cubicBezTo>
                <a:close/>
                <a:moveTo>
                  <a:pt x="1579510" y="581718"/>
                </a:moveTo>
                <a:cubicBezTo>
                  <a:pt x="1583247" y="580408"/>
                  <a:pt x="1587733" y="580756"/>
                  <a:pt x="1592679" y="583235"/>
                </a:cubicBezTo>
                <a:cubicBezTo>
                  <a:pt x="1602052" y="587962"/>
                  <a:pt x="1599321" y="594038"/>
                  <a:pt x="1596477" y="600382"/>
                </a:cubicBezTo>
                <a:cubicBezTo>
                  <a:pt x="1596185" y="601034"/>
                  <a:pt x="1595880" y="601696"/>
                  <a:pt x="1595600" y="602352"/>
                </a:cubicBezTo>
                <a:cubicBezTo>
                  <a:pt x="1593568" y="606899"/>
                  <a:pt x="1591587" y="611618"/>
                  <a:pt x="1588272" y="619674"/>
                </a:cubicBezTo>
                <a:cubicBezTo>
                  <a:pt x="1587383" y="622238"/>
                  <a:pt x="1583446" y="626275"/>
                  <a:pt x="1577376" y="628935"/>
                </a:cubicBezTo>
                <a:cubicBezTo>
                  <a:pt x="1567851" y="633270"/>
                  <a:pt x="1562441" y="628402"/>
                  <a:pt x="1562974" y="620354"/>
                </a:cubicBezTo>
                <a:cubicBezTo>
                  <a:pt x="1563571" y="610149"/>
                  <a:pt x="1566467" y="599509"/>
                  <a:pt x="1570835" y="590149"/>
                </a:cubicBezTo>
                <a:cubicBezTo>
                  <a:pt x="1572785" y="585996"/>
                  <a:pt x="1575773" y="583028"/>
                  <a:pt x="1579510" y="581718"/>
                </a:cubicBezTo>
                <a:close/>
                <a:moveTo>
                  <a:pt x="7871574" y="562390"/>
                </a:moveTo>
                <a:cubicBezTo>
                  <a:pt x="7888707" y="575319"/>
                  <a:pt x="7901330" y="591844"/>
                  <a:pt x="7908252" y="612311"/>
                </a:cubicBezTo>
                <a:cubicBezTo>
                  <a:pt x="7910830" y="620011"/>
                  <a:pt x="7905483" y="628809"/>
                  <a:pt x="7896009" y="631426"/>
                </a:cubicBezTo>
                <a:cubicBezTo>
                  <a:pt x="7895451" y="631406"/>
                  <a:pt x="7894713" y="631477"/>
                  <a:pt x="7893863" y="631557"/>
                </a:cubicBezTo>
                <a:cubicBezTo>
                  <a:pt x="7891576" y="631772"/>
                  <a:pt x="7888542" y="632060"/>
                  <a:pt x="7886357" y="630848"/>
                </a:cubicBezTo>
                <a:cubicBezTo>
                  <a:pt x="7866037" y="619362"/>
                  <a:pt x="7853362" y="601401"/>
                  <a:pt x="7846009" y="579670"/>
                </a:cubicBezTo>
                <a:cubicBezTo>
                  <a:pt x="7843748" y="573091"/>
                  <a:pt x="7847305" y="566634"/>
                  <a:pt x="7853070" y="562596"/>
                </a:cubicBezTo>
                <a:lnTo>
                  <a:pt x="7853096" y="562676"/>
                </a:lnTo>
                <a:cubicBezTo>
                  <a:pt x="7858950" y="558621"/>
                  <a:pt x="7866011" y="558219"/>
                  <a:pt x="7871574" y="562390"/>
                </a:cubicBezTo>
                <a:close/>
                <a:moveTo>
                  <a:pt x="1534922" y="550145"/>
                </a:moveTo>
                <a:cubicBezTo>
                  <a:pt x="1544421" y="550009"/>
                  <a:pt x="1543367" y="556858"/>
                  <a:pt x="1542529" y="562365"/>
                </a:cubicBezTo>
                <a:cubicBezTo>
                  <a:pt x="1542402" y="563196"/>
                  <a:pt x="1542288" y="563997"/>
                  <a:pt x="1542199" y="564737"/>
                </a:cubicBezTo>
                <a:cubicBezTo>
                  <a:pt x="1541703" y="569209"/>
                  <a:pt x="1541386" y="573715"/>
                  <a:pt x="1541069" y="578227"/>
                </a:cubicBezTo>
                <a:cubicBezTo>
                  <a:pt x="1540218" y="590257"/>
                  <a:pt x="1539367" y="602336"/>
                  <a:pt x="1535176" y="613880"/>
                </a:cubicBezTo>
                <a:lnTo>
                  <a:pt x="1534782" y="614427"/>
                </a:lnTo>
                <a:cubicBezTo>
                  <a:pt x="1532534" y="617639"/>
                  <a:pt x="1530045" y="621199"/>
                  <a:pt x="1525549" y="618891"/>
                </a:cubicBezTo>
                <a:cubicBezTo>
                  <a:pt x="1520799" y="616452"/>
                  <a:pt x="1515719" y="613822"/>
                  <a:pt x="1515033" y="607125"/>
                </a:cubicBezTo>
                <a:lnTo>
                  <a:pt x="1515199" y="607078"/>
                </a:lnTo>
                <a:cubicBezTo>
                  <a:pt x="1514056" y="596483"/>
                  <a:pt x="1515084" y="586044"/>
                  <a:pt x="1516113" y="575592"/>
                </a:cubicBezTo>
                <a:cubicBezTo>
                  <a:pt x="1516545" y="571246"/>
                  <a:pt x="1516964" y="566899"/>
                  <a:pt x="1517243" y="562536"/>
                </a:cubicBezTo>
                <a:cubicBezTo>
                  <a:pt x="1517866" y="551763"/>
                  <a:pt x="1526667" y="550230"/>
                  <a:pt x="1534922" y="550145"/>
                </a:cubicBezTo>
                <a:close/>
                <a:moveTo>
                  <a:pt x="976258" y="546432"/>
                </a:moveTo>
                <a:cubicBezTo>
                  <a:pt x="982858" y="547153"/>
                  <a:pt x="990172" y="549530"/>
                  <a:pt x="995698" y="553296"/>
                </a:cubicBezTo>
                <a:cubicBezTo>
                  <a:pt x="997656" y="553752"/>
                  <a:pt x="999833" y="554370"/>
                  <a:pt x="1002168" y="555033"/>
                </a:cubicBezTo>
                <a:cubicBezTo>
                  <a:pt x="1008000" y="556689"/>
                  <a:pt x="1014821" y="558626"/>
                  <a:pt x="1021703" y="559028"/>
                </a:cubicBezTo>
                <a:cubicBezTo>
                  <a:pt x="1036729" y="559907"/>
                  <a:pt x="1051502" y="561228"/>
                  <a:pt x="1065950" y="565146"/>
                </a:cubicBezTo>
                <a:cubicBezTo>
                  <a:pt x="1074570" y="567513"/>
                  <a:pt x="1083281" y="569478"/>
                  <a:pt x="1091984" y="571441"/>
                </a:cubicBezTo>
                <a:cubicBezTo>
                  <a:pt x="1109853" y="575471"/>
                  <a:pt x="1127694" y="579496"/>
                  <a:pt x="1144664" y="586993"/>
                </a:cubicBezTo>
                <a:cubicBezTo>
                  <a:pt x="1152324" y="590376"/>
                  <a:pt x="1158334" y="595273"/>
                  <a:pt x="1164407" y="600223"/>
                </a:cubicBezTo>
                <a:cubicBezTo>
                  <a:pt x="1165280" y="600935"/>
                  <a:pt x="1166153" y="601646"/>
                  <a:pt x="1167033" y="602356"/>
                </a:cubicBezTo>
                <a:cubicBezTo>
                  <a:pt x="1171057" y="605550"/>
                  <a:pt x="1174594" y="613152"/>
                  <a:pt x="1169878" y="614981"/>
                </a:cubicBezTo>
                <a:cubicBezTo>
                  <a:pt x="1167013" y="616161"/>
                  <a:pt x="1164948" y="619121"/>
                  <a:pt x="1162930" y="622014"/>
                </a:cubicBezTo>
                <a:cubicBezTo>
                  <a:pt x="1159406" y="627067"/>
                  <a:pt x="1156023" y="631918"/>
                  <a:pt x="1148767" y="626716"/>
                </a:cubicBezTo>
                <a:cubicBezTo>
                  <a:pt x="1138832" y="619536"/>
                  <a:pt x="1129106" y="616577"/>
                  <a:pt x="1117122" y="615250"/>
                </a:cubicBezTo>
                <a:cubicBezTo>
                  <a:pt x="1097230" y="613105"/>
                  <a:pt x="1078125" y="607385"/>
                  <a:pt x="1058984" y="601653"/>
                </a:cubicBezTo>
                <a:cubicBezTo>
                  <a:pt x="1042547" y="596732"/>
                  <a:pt x="1026084" y="591803"/>
                  <a:pt x="1009076" y="589125"/>
                </a:cubicBezTo>
                <a:cubicBezTo>
                  <a:pt x="1006533" y="588726"/>
                  <a:pt x="1004101" y="588203"/>
                  <a:pt x="1001700" y="587686"/>
                </a:cubicBezTo>
                <a:cubicBezTo>
                  <a:pt x="994837" y="586210"/>
                  <a:pt x="988221" y="584788"/>
                  <a:pt x="979989" y="586455"/>
                </a:cubicBezTo>
                <a:cubicBezTo>
                  <a:pt x="967167" y="589030"/>
                  <a:pt x="961880" y="578668"/>
                  <a:pt x="956942" y="568987"/>
                </a:cubicBezTo>
                <a:cubicBezTo>
                  <a:pt x="955628" y="566411"/>
                  <a:pt x="954338" y="563882"/>
                  <a:pt x="952937" y="561659"/>
                </a:cubicBezTo>
                <a:lnTo>
                  <a:pt x="952890" y="561486"/>
                </a:lnTo>
                <a:cubicBezTo>
                  <a:pt x="950074" y="556941"/>
                  <a:pt x="953837" y="554545"/>
                  <a:pt x="957377" y="552292"/>
                </a:cubicBezTo>
                <a:cubicBezTo>
                  <a:pt x="958803" y="551384"/>
                  <a:pt x="960192" y="550499"/>
                  <a:pt x="961100" y="549506"/>
                </a:cubicBezTo>
                <a:cubicBezTo>
                  <a:pt x="963771" y="546647"/>
                  <a:pt x="969657" y="545711"/>
                  <a:pt x="976258" y="546432"/>
                </a:cubicBezTo>
                <a:close/>
                <a:moveTo>
                  <a:pt x="11128846" y="470183"/>
                </a:moveTo>
                <a:cubicBezTo>
                  <a:pt x="11137858" y="470170"/>
                  <a:pt x="11146840" y="470945"/>
                  <a:pt x="11155603" y="471702"/>
                </a:cubicBezTo>
                <a:lnTo>
                  <a:pt x="11156010" y="471739"/>
                </a:lnTo>
                <a:cubicBezTo>
                  <a:pt x="11170361" y="473008"/>
                  <a:pt x="11183314" y="486343"/>
                  <a:pt x="11189157" y="499551"/>
                </a:cubicBezTo>
                <a:cubicBezTo>
                  <a:pt x="11190147" y="501839"/>
                  <a:pt x="11191405" y="504145"/>
                  <a:pt x="11192700" y="506503"/>
                </a:cubicBezTo>
                <a:cubicBezTo>
                  <a:pt x="11196446" y="513301"/>
                  <a:pt x="11200409" y="520527"/>
                  <a:pt x="11198428" y="529015"/>
                </a:cubicBezTo>
                <a:cubicBezTo>
                  <a:pt x="11198072" y="530559"/>
                  <a:pt x="11197780" y="532235"/>
                  <a:pt x="11197475" y="533950"/>
                </a:cubicBezTo>
                <a:cubicBezTo>
                  <a:pt x="11196090" y="541826"/>
                  <a:pt x="11194580" y="550478"/>
                  <a:pt x="11185600" y="550478"/>
                </a:cubicBezTo>
                <a:cubicBezTo>
                  <a:pt x="11176075" y="550478"/>
                  <a:pt x="11164646" y="546541"/>
                  <a:pt x="11159947" y="534984"/>
                </a:cubicBezTo>
                <a:cubicBezTo>
                  <a:pt x="11156136" y="525840"/>
                  <a:pt x="11151184" y="516061"/>
                  <a:pt x="11140516" y="515807"/>
                </a:cubicBezTo>
                <a:cubicBezTo>
                  <a:pt x="11130229" y="515426"/>
                  <a:pt x="11118925" y="517331"/>
                  <a:pt x="11109782" y="521776"/>
                </a:cubicBezTo>
                <a:cubicBezTo>
                  <a:pt x="11098098" y="527364"/>
                  <a:pt x="11087048" y="534603"/>
                  <a:pt x="11078667" y="545525"/>
                </a:cubicBezTo>
                <a:cubicBezTo>
                  <a:pt x="11071936" y="554288"/>
                  <a:pt x="11072062" y="562670"/>
                  <a:pt x="11077523" y="570671"/>
                </a:cubicBezTo>
                <a:cubicBezTo>
                  <a:pt x="11087811" y="585657"/>
                  <a:pt x="11101908" y="594420"/>
                  <a:pt x="11116894" y="594166"/>
                </a:cubicBezTo>
                <a:cubicBezTo>
                  <a:pt x="11133163" y="590893"/>
                  <a:pt x="11141874" y="598680"/>
                  <a:pt x="11149888" y="605851"/>
                </a:cubicBezTo>
                <a:cubicBezTo>
                  <a:pt x="11151514" y="607305"/>
                  <a:pt x="11153114" y="608735"/>
                  <a:pt x="11154739" y="610041"/>
                </a:cubicBezTo>
                <a:cubicBezTo>
                  <a:pt x="11160455" y="614613"/>
                  <a:pt x="11156010" y="624011"/>
                  <a:pt x="11150422" y="626932"/>
                </a:cubicBezTo>
                <a:cubicBezTo>
                  <a:pt x="11147552" y="628424"/>
                  <a:pt x="11144681" y="630079"/>
                  <a:pt x="11141798" y="631741"/>
                </a:cubicBezTo>
                <a:cubicBezTo>
                  <a:pt x="11127752" y="639842"/>
                  <a:pt x="11113351" y="648143"/>
                  <a:pt x="11096066" y="638870"/>
                </a:cubicBezTo>
                <a:lnTo>
                  <a:pt x="11096066" y="638997"/>
                </a:lnTo>
                <a:cubicBezTo>
                  <a:pt x="11090567" y="636064"/>
                  <a:pt x="11084889" y="633431"/>
                  <a:pt x="11079200" y="630797"/>
                </a:cubicBezTo>
                <a:cubicBezTo>
                  <a:pt x="11067160" y="625221"/>
                  <a:pt x="11055108" y="619638"/>
                  <a:pt x="11044758" y="611184"/>
                </a:cubicBezTo>
                <a:cubicBezTo>
                  <a:pt x="11027867" y="597468"/>
                  <a:pt x="11020882" y="560892"/>
                  <a:pt x="11030153" y="540318"/>
                </a:cubicBezTo>
                <a:cubicBezTo>
                  <a:pt x="11031766" y="536854"/>
                  <a:pt x="11032286" y="532789"/>
                  <a:pt x="11032782" y="528941"/>
                </a:cubicBezTo>
                <a:lnTo>
                  <a:pt x="11032820" y="528634"/>
                </a:lnTo>
                <a:cubicBezTo>
                  <a:pt x="11034089" y="518093"/>
                  <a:pt x="11039550" y="510473"/>
                  <a:pt x="11049075" y="506536"/>
                </a:cubicBezTo>
                <a:cubicBezTo>
                  <a:pt x="11065586" y="499805"/>
                  <a:pt x="11079301" y="489264"/>
                  <a:pt x="11092383" y="477580"/>
                </a:cubicBezTo>
                <a:cubicBezTo>
                  <a:pt x="11095049" y="475159"/>
                  <a:pt x="11098174" y="474354"/>
                  <a:pt x="11101425" y="473513"/>
                </a:cubicBezTo>
                <a:lnTo>
                  <a:pt x="11101908" y="473389"/>
                </a:lnTo>
                <a:cubicBezTo>
                  <a:pt x="11110791" y="470996"/>
                  <a:pt x="11119834" y="470195"/>
                  <a:pt x="11128846" y="470183"/>
                </a:cubicBezTo>
                <a:close/>
                <a:moveTo>
                  <a:pt x="7789719" y="439329"/>
                </a:moveTo>
                <a:cubicBezTo>
                  <a:pt x="7794453" y="440785"/>
                  <a:pt x="7799197" y="444472"/>
                  <a:pt x="7803108" y="450442"/>
                </a:cubicBezTo>
                <a:cubicBezTo>
                  <a:pt x="7811705" y="463661"/>
                  <a:pt x="7819300" y="477690"/>
                  <a:pt x="7826082" y="491976"/>
                </a:cubicBezTo>
                <a:cubicBezTo>
                  <a:pt x="7829778" y="499695"/>
                  <a:pt x="7827479" y="508092"/>
                  <a:pt x="7820050" y="513082"/>
                </a:cubicBezTo>
                <a:cubicBezTo>
                  <a:pt x="7812455" y="518187"/>
                  <a:pt x="7804569" y="515875"/>
                  <a:pt x="7798307" y="510066"/>
                </a:cubicBezTo>
                <a:cubicBezTo>
                  <a:pt x="7785481" y="498111"/>
                  <a:pt x="7777975" y="482477"/>
                  <a:pt x="7771091" y="468144"/>
                </a:cubicBezTo>
                <a:lnTo>
                  <a:pt x="7771066" y="468082"/>
                </a:lnTo>
                <a:cubicBezTo>
                  <a:pt x="7767066" y="456517"/>
                  <a:pt x="7769288" y="447027"/>
                  <a:pt x="7776387" y="441601"/>
                </a:cubicBezTo>
                <a:cubicBezTo>
                  <a:pt x="7780261" y="438647"/>
                  <a:pt x="7784985" y="437873"/>
                  <a:pt x="7789719" y="439329"/>
                </a:cubicBezTo>
                <a:close/>
                <a:moveTo>
                  <a:pt x="7713700" y="313627"/>
                </a:moveTo>
                <a:lnTo>
                  <a:pt x="7713699" y="313629"/>
                </a:lnTo>
                <a:lnTo>
                  <a:pt x="7713611" y="313645"/>
                </a:lnTo>
                <a:close/>
                <a:moveTo>
                  <a:pt x="7725215" y="311553"/>
                </a:moveTo>
                <a:cubicBezTo>
                  <a:pt x="7728877" y="312218"/>
                  <a:pt x="7732280" y="314213"/>
                  <a:pt x="7735264" y="317445"/>
                </a:cubicBezTo>
                <a:cubicBezTo>
                  <a:pt x="7745958" y="329043"/>
                  <a:pt x="7751076" y="343571"/>
                  <a:pt x="7756829" y="359864"/>
                </a:cubicBezTo>
                <a:lnTo>
                  <a:pt x="7757451" y="361615"/>
                </a:lnTo>
                <a:lnTo>
                  <a:pt x="7757515" y="361891"/>
                </a:lnTo>
                <a:lnTo>
                  <a:pt x="7757591" y="362239"/>
                </a:lnTo>
                <a:lnTo>
                  <a:pt x="7757604" y="362276"/>
                </a:lnTo>
                <a:cubicBezTo>
                  <a:pt x="7757845" y="363338"/>
                  <a:pt x="7758315" y="365338"/>
                  <a:pt x="7758671" y="367309"/>
                </a:cubicBezTo>
                <a:cubicBezTo>
                  <a:pt x="7760042" y="375775"/>
                  <a:pt x="7758303" y="383123"/>
                  <a:pt x="7750556" y="387920"/>
                </a:cubicBezTo>
                <a:cubicBezTo>
                  <a:pt x="7743050" y="392584"/>
                  <a:pt x="7732851" y="389829"/>
                  <a:pt x="7726362" y="380923"/>
                </a:cubicBezTo>
                <a:cubicBezTo>
                  <a:pt x="7715198" y="365699"/>
                  <a:pt x="7708227" y="348561"/>
                  <a:pt x="7705128" y="330084"/>
                </a:cubicBezTo>
                <a:lnTo>
                  <a:pt x="7713699" y="313629"/>
                </a:lnTo>
                <a:close/>
                <a:moveTo>
                  <a:pt x="10287851" y="280981"/>
                </a:moveTo>
                <a:cubicBezTo>
                  <a:pt x="10286073" y="278949"/>
                  <a:pt x="10281882" y="278569"/>
                  <a:pt x="10279596" y="281489"/>
                </a:cubicBezTo>
                <a:cubicBezTo>
                  <a:pt x="10277437" y="284283"/>
                  <a:pt x="10278834" y="287331"/>
                  <a:pt x="10280358" y="289999"/>
                </a:cubicBezTo>
                <a:cubicBezTo>
                  <a:pt x="10281450" y="291963"/>
                  <a:pt x="10282669" y="293883"/>
                  <a:pt x="10283901" y="295805"/>
                </a:cubicBezTo>
                <a:cubicBezTo>
                  <a:pt x="10286238" y="299471"/>
                  <a:pt x="10288587" y="303143"/>
                  <a:pt x="10290010" y="307143"/>
                </a:cubicBezTo>
                <a:cubicBezTo>
                  <a:pt x="10303853" y="347275"/>
                  <a:pt x="10318458" y="387153"/>
                  <a:pt x="10334587" y="426523"/>
                </a:cubicBezTo>
                <a:cubicBezTo>
                  <a:pt x="10340607" y="441116"/>
                  <a:pt x="10346030" y="455928"/>
                  <a:pt x="10351453" y="470730"/>
                </a:cubicBezTo>
                <a:cubicBezTo>
                  <a:pt x="10357675" y="487748"/>
                  <a:pt x="10363898" y="504752"/>
                  <a:pt x="10371036" y="521392"/>
                </a:cubicBezTo>
                <a:cubicBezTo>
                  <a:pt x="10383304" y="549781"/>
                  <a:pt x="10394023" y="578749"/>
                  <a:pt x="10404729" y="607716"/>
                </a:cubicBezTo>
                <a:lnTo>
                  <a:pt x="10404729" y="607728"/>
                </a:lnTo>
                <a:lnTo>
                  <a:pt x="10404742" y="607741"/>
                </a:lnTo>
                <a:cubicBezTo>
                  <a:pt x="10412082" y="627619"/>
                  <a:pt x="10419435" y="647500"/>
                  <a:pt x="10427297" y="667188"/>
                </a:cubicBezTo>
                <a:cubicBezTo>
                  <a:pt x="10437584" y="692870"/>
                  <a:pt x="10447160" y="718864"/>
                  <a:pt x="10456735" y="744851"/>
                </a:cubicBezTo>
                <a:lnTo>
                  <a:pt x="10456748" y="744882"/>
                </a:lnTo>
                <a:cubicBezTo>
                  <a:pt x="10463365" y="762835"/>
                  <a:pt x="10469982" y="780790"/>
                  <a:pt x="10476827" y="798633"/>
                </a:cubicBezTo>
                <a:cubicBezTo>
                  <a:pt x="10480573" y="808445"/>
                  <a:pt x="10484751" y="818143"/>
                  <a:pt x="10488943" y="827845"/>
                </a:cubicBezTo>
                <a:cubicBezTo>
                  <a:pt x="10495547" y="843130"/>
                  <a:pt x="10502150" y="858428"/>
                  <a:pt x="10507053" y="874198"/>
                </a:cubicBezTo>
                <a:cubicBezTo>
                  <a:pt x="10515524" y="901502"/>
                  <a:pt x="10526967" y="927664"/>
                  <a:pt x="10538295" y="953589"/>
                </a:cubicBezTo>
                <a:cubicBezTo>
                  <a:pt x="10540035" y="957568"/>
                  <a:pt x="10541774" y="961540"/>
                  <a:pt x="10543502" y="965510"/>
                </a:cubicBezTo>
                <a:cubicBezTo>
                  <a:pt x="10556976" y="996717"/>
                  <a:pt x="10569131" y="1028394"/>
                  <a:pt x="10581284" y="1060065"/>
                </a:cubicBezTo>
                <a:cubicBezTo>
                  <a:pt x="10590987" y="1085360"/>
                  <a:pt x="10600690" y="1110653"/>
                  <a:pt x="10611066" y="1135692"/>
                </a:cubicBezTo>
                <a:cubicBezTo>
                  <a:pt x="10615219" y="1145728"/>
                  <a:pt x="10619473" y="1155739"/>
                  <a:pt x="10623715" y="1165757"/>
                </a:cubicBezTo>
                <a:cubicBezTo>
                  <a:pt x="10636186" y="1195167"/>
                  <a:pt x="10648683" y="1224632"/>
                  <a:pt x="10659199" y="1254946"/>
                </a:cubicBezTo>
                <a:cubicBezTo>
                  <a:pt x="10670337" y="1287209"/>
                  <a:pt x="10684180" y="1318490"/>
                  <a:pt x="10698010" y="1349718"/>
                </a:cubicBezTo>
                <a:lnTo>
                  <a:pt x="10698023" y="1349744"/>
                </a:lnTo>
                <a:cubicBezTo>
                  <a:pt x="10702646" y="1360170"/>
                  <a:pt x="10707256" y="1370598"/>
                  <a:pt x="10711777" y="1381062"/>
                </a:cubicBezTo>
                <a:cubicBezTo>
                  <a:pt x="10724096" y="1409892"/>
                  <a:pt x="10735399" y="1439228"/>
                  <a:pt x="10746194" y="1468565"/>
                </a:cubicBezTo>
                <a:cubicBezTo>
                  <a:pt x="10750677" y="1480807"/>
                  <a:pt x="10755579" y="1492911"/>
                  <a:pt x="10760481" y="1505014"/>
                </a:cubicBezTo>
                <a:cubicBezTo>
                  <a:pt x="10764889" y="1515859"/>
                  <a:pt x="10769282" y="1526718"/>
                  <a:pt x="10773372" y="1537653"/>
                </a:cubicBezTo>
                <a:cubicBezTo>
                  <a:pt x="10773524" y="1538072"/>
                  <a:pt x="10773676" y="1538503"/>
                  <a:pt x="10773842" y="1538948"/>
                </a:cubicBezTo>
                <a:cubicBezTo>
                  <a:pt x="10775582" y="1543826"/>
                  <a:pt x="10777575" y="1549425"/>
                  <a:pt x="10786199" y="1544892"/>
                </a:cubicBezTo>
                <a:cubicBezTo>
                  <a:pt x="10815498" y="1529639"/>
                  <a:pt x="10846029" y="1517180"/>
                  <a:pt x="10876534" y="1504722"/>
                </a:cubicBezTo>
                <a:cubicBezTo>
                  <a:pt x="10885170" y="1501204"/>
                  <a:pt x="10893793" y="1497673"/>
                  <a:pt x="10902403" y="1494092"/>
                </a:cubicBezTo>
                <a:cubicBezTo>
                  <a:pt x="10911916" y="1490142"/>
                  <a:pt x="10921467" y="1486243"/>
                  <a:pt x="10931004" y="1482357"/>
                </a:cubicBezTo>
                <a:cubicBezTo>
                  <a:pt x="10951273" y="1474089"/>
                  <a:pt x="10971568" y="1465809"/>
                  <a:pt x="10991685" y="1457008"/>
                </a:cubicBezTo>
                <a:cubicBezTo>
                  <a:pt x="11013884" y="1447267"/>
                  <a:pt x="11036021" y="1437297"/>
                  <a:pt x="11058157" y="1427328"/>
                </a:cubicBezTo>
                <a:lnTo>
                  <a:pt x="11058233" y="1427302"/>
                </a:lnTo>
                <a:lnTo>
                  <a:pt x="11058258" y="1427290"/>
                </a:lnTo>
                <a:cubicBezTo>
                  <a:pt x="11093806" y="1411275"/>
                  <a:pt x="11129391" y="1395260"/>
                  <a:pt x="11165294" y="1380173"/>
                </a:cubicBezTo>
                <a:cubicBezTo>
                  <a:pt x="11187824" y="1370698"/>
                  <a:pt x="11210239" y="1361008"/>
                  <a:pt x="11232667" y="1351306"/>
                </a:cubicBezTo>
                <a:cubicBezTo>
                  <a:pt x="11260189" y="1339406"/>
                  <a:pt x="11287696" y="1327506"/>
                  <a:pt x="11315408" y="1316038"/>
                </a:cubicBezTo>
                <a:cubicBezTo>
                  <a:pt x="11352365" y="1300734"/>
                  <a:pt x="11388585" y="1283462"/>
                  <a:pt x="11424780" y="1266208"/>
                </a:cubicBezTo>
                <a:cubicBezTo>
                  <a:pt x="11439957" y="1258978"/>
                  <a:pt x="11455121" y="1251746"/>
                  <a:pt x="11470348" y="1244660"/>
                </a:cubicBezTo>
                <a:lnTo>
                  <a:pt x="11470221" y="1244660"/>
                </a:lnTo>
                <a:cubicBezTo>
                  <a:pt x="11479429" y="1240361"/>
                  <a:pt x="11488623" y="1236044"/>
                  <a:pt x="11497805" y="1231730"/>
                </a:cubicBezTo>
                <a:lnTo>
                  <a:pt x="11497856" y="1231712"/>
                </a:lnTo>
                <a:lnTo>
                  <a:pt x="11497894" y="1231692"/>
                </a:lnTo>
                <a:cubicBezTo>
                  <a:pt x="11513375" y="1224420"/>
                  <a:pt x="11528857" y="1217154"/>
                  <a:pt x="11544389" y="1209987"/>
                </a:cubicBezTo>
                <a:cubicBezTo>
                  <a:pt x="11552289" y="1206350"/>
                  <a:pt x="11560239" y="1202802"/>
                  <a:pt x="11568176" y="1199256"/>
                </a:cubicBezTo>
                <a:cubicBezTo>
                  <a:pt x="11595443" y="1187080"/>
                  <a:pt x="11622672" y="1174924"/>
                  <a:pt x="11648148" y="1159187"/>
                </a:cubicBezTo>
                <a:lnTo>
                  <a:pt x="11648732" y="1158819"/>
                </a:lnTo>
                <a:cubicBezTo>
                  <a:pt x="11654840" y="1155026"/>
                  <a:pt x="11660327" y="1151624"/>
                  <a:pt x="11667833" y="1153345"/>
                </a:cubicBezTo>
                <a:cubicBezTo>
                  <a:pt x="11672532" y="1154361"/>
                  <a:pt x="11675834" y="1152583"/>
                  <a:pt x="11677739" y="1147503"/>
                </a:cubicBezTo>
                <a:cubicBezTo>
                  <a:pt x="11677650" y="1147299"/>
                  <a:pt x="11677561" y="1147040"/>
                  <a:pt x="11677459" y="1146759"/>
                </a:cubicBezTo>
                <a:cubicBezTo>
                  <a:pt x="11677142" y="1145818"/>
                  <a:pt x="11676735" y="1144622"/>
                  <a:pt x="11675961" y="1144328"/>
                </a:cubicBezTo>
                <a:cubicBezTo>
                  <a:pt x="11664886" y="1139542"/>
                  <a:pt x="11655082" y="1132716"/>
                  <a:pt x="11645278" y="1125891"/>
                </a:cubicBezTo>
                <a:cubicBezTo>
                  <a:pt x="11639220" y="1121674"/>
                  <a:pt x="11633162" y="1117457"/>
                  <a:pt x="11626812" y="1113723"/>
                </a:cubicBezTo>
                <a:cubicBezTo>
                  <a:pt x="11616982" y="1107996"/>
                  <a:pt x="11606733" y="1102977"/>
                  <a:pt x="11596459" y="1097948"/>
                </a:cubicBezTo>
                <a:cubicBezTo>
                  <a:pt x="11589868" y="1094724"/>
                  <a:pt x="11583263" y="1091490"/>
                  <a:pt x="11576774" y="1088067"/>
                </a:cubicBezTo>
                <a:cubicBezTo>
                  <a:pt x="11569446" y="1084219"/>
                  <a:pt x="11563007" y="1079203"/>
                  <a:pt x="11556530" y="1074162"/>
                </a:cubicBezTo>
                <a:cubicBezTo>
                  <a:pt x="11547614" y="1067223"/>
                  <a:pt x="11538636" y="1060237"/>
                  <a:pt x="11527244" y="1056190"/>
                </a:cubicBezTo>
                <a:cubicBezTo>
                  <a:pt x="11500955" y="1046790"/>
                  <a:pt x="11479238" y="1028502"/>
                  <a:pt x="11458283" y="1009960"/>
                </a:cubicBezTo>
                <a:cubicBezTo>
                  <a:pt x="11454981" y="1007040"/>
                  <a:pt x="11451044" y="1006659"/>
                  <a:pt x="11446980" y="1006277"/>
                </a:cubicBezTo>
                <a:cubicBezTo>
                  <a:pt x="11442916" y="1005896"/>
                  <a:pt x="11438852" y="1005134"/>
                  <a:pt x="11435803" y="1002086"/>
                </a:cubicBezTo>
                <a:cubicBezTo>
                  <a:pt x="11418989" y="985641"/>
                  <a:pt x="11398389" y="975945"/>
                  <a:pt x="11377752" y="966230"/>
                </a:cubicBezTo>
                <a:cubicBezTo>
                  <a:pt x="11369383" y="962291"/>
                  <a:pt x="11361001" y="958349"/>
                  <a:pt x="11352873" y="953954"/>
                </a:cubicBezTo>
                <a:cubicBezTo>
                  <a:pt x="11344478" y="949419"/>
                  <a:pt x="11336845" y="943657"/>
                  <a:pt x="11329187" y="937888"/>
                </a:cubicBezTo>
                <a:cubicBezTo>
                  <a:pt x="11318418" y="929764"/>
                  <a:pt x="11307623" y="921623"/>
                  <a:pt x="11294707" y="916871"/>
                </a:cubicBezTo>
                <a:cubicBezTo>
                  <a:pt x="11294097" y="916667"/>
                  <a:pt x="11293652" y="915819"/>
                  <a:pt x="11293234" y="915033"/>
                </a:cubicBezTo>
                <a:lnTo>
                  <a:pt x="11293107" y="914799"/>
                </a:lnTo>
                <a:cubicBezTo>
                  <a:pt x="11293043" y="914681"/>
                  <a:pt x="11292992" y="914567"/>
                  <a:pt x="11292928" y="914457"/>
                </a:cubicBezTo>
                <a:cubicBezTo>
                  <a:pt x="11284801" y="899598"/>
                  <a:pt x="11269815" y="895153"/>
                  <a:pt x="11255464" y="891216"/>
                </a:cubicBezTo>
                <a:cubicBezTo>
                  <a:pt x="11246193" y="888676"/>
                  <a:pt x="11238573" y="885628"/>
                  <a:pt x="11232603" y="878008"/>
                </a:cubicBezTo>
                <a:cubicBezTo>
                  <a:pt x="11229937" y="874579"/>
                  <a:pt x="11226253" y="870896"/>
                  <a:pt x="11222316" y="869372"/>
                </a:cubicBezTo>
                <a:cubicBezTo>
                  <a:pt x="11205616" y="863201"/>
                  <a:pt x="11191024" y="852758"/>
                  <a:pt x="11176915" y="842667"/>
                </a:cubicBezTo>
                <a:cubicBezTo>
                  <a:pt x="11173320" y="840093"/>
                  <a:pt x="11169739" y="837535"/>
                  <a:pt x="11166183" y="835082"/>
                </a:cubicBezTo>
                <a:cubicBezTo>
                  <a:pt x="11151032" y="824549"/>
                  <a:pt x="11134839" y="815879"/>
                  <a:pt x="11118672" y="807219"/>
                </a:cubicBezTo>
                <a:cubicBezTo>
                  <a:pt x="11098771" y="796562"/>
                  <a:pt x="11078883" y="785919"/>
                  <a:pt x="11061027" y="771836"/>
                </a:cubicBezTo>
                <a:cubicBezTo>
                  <a:pt x="11053686" y="765975"/>
                  <a:pt x="11045406" y="761367"/>
                  <a:pt x="11037138" y="756756"/>
                </a:cubicBezTo>
                <a:cubicBezTo>
                  <a:pt x="11029810" y="752675"/>
                  <a:pt x="11022495" y="748593"/>
                  <a:pt x="11015815" y="743642"/>
                </a:cubicBezTo>
                <a:cubicBezTo>
                  <a:pt x="11011700" y="740560"/>
                  <a:pt x="11007102" y="738340"/>
                  <a:pt x="11002594" y="736162"/>
                </a:cubicBezTo>
                <a:cubicBezTo>
                  <a:pt x="10997615" y="733763"/>
                  <a:pt x="10992751" y="731415"/>
                  <a:pt x="10988764" y="728021"/>
                </a:cubicBezTo>
                <a:cubicBezTo>
                  <a:pt x="10965141" y="707828"/>
                  <a:pt x="10938345" y="692334"/>
                  <a:pt x="10911421" y="678237"/>
                </a:cubicBezTo>
                <a:cubicBezTo>
                  <a:pt x="10903585" y="674105"/>
                  <a:pt x="10896422" y="668889"/>
                  <a:pt x="10889272" y="663686"/>
                </a:cubicBezTo>
                <a:cubicBezTo>
                  <a:pt x="10877309" y="654976"/>
                  <a:pt x="10865409" y="646302"/>
                  <a:pt x="10850461" y="642804"/>
                </a:cubicBezTo>
                <a:cubicBezTo>
                  <a:pt x="10845914" y="641750"/>
                  <a:pt x="10843857" y="637967"/>
                  <a:pt x="10841812" y="634179"/>
                </a:cubicBezTo>
                <a:cubicBezTo>
                  <a:pt x="10839894" y="630657"/>
                  <a:pt x="10837990" y="627131"/>
                  <a:pt x="10834078" y="625786"/>
                </a:cubicBezTo>
                <a:cubicBezTo>
                  <a:pt x="10810202" y="617531"/>
                  <a:pt x="10788739" y="604704"/>
                  <a:pt x="10768927" y="589845"/>
                </a:cubicBezTo>
                <a:cubicBezTo>
                  <a:pt x="10763885" y="586076"/>
                  <a:pt x="10758386" y="582920"/>
                  <a:pt x="10752925" y="579779"/>
                </a:cubicBezTo>
                <a:cubicBezTo>
                  <a:pt x="10744759" y="575087"/>
                  <a:pt x="10736656" y="570428"/>
                  <a:pt x="10730191" y="563810"/>
                </a:cubicBezTo>
                <a:cubicBezTo>
                  <a:pt x="10718139" y="551429"/>
                  <a:pt x="10702823" y="544630"/>
                  <a:pt x="10688003" y="538051"/>
                </a:cubicBezTo>
                <a:cubicBezTo>
                  <a:pt x="10685793" y="537072"/>
                  <a:pt x="10683596" y="536095"/>
                  <a:pt x="10681424" y="535108"/>
                </a:cubicBezTo>
                <a:cubicBezTo>
                  <a:pt x="10670235" y="530039"/>
                  <a:pt x="10660761" y="522774"/>
                  <a:pt x="10651325" y="515544"/>
                </a:cubicBezTo>
                <a:cubicBezTo>
                  <a:pt x="10642321" y="508647"/>
                  <a:pt x="10633354" y="501780"/>
                  <a:pt x="10623003" y="496881"/>
                </a:cubicBezTo>
                <a:cubicBezTo>
                  <a:pt x="10621479" y="496215"/>
                  <a:pt x="10620528" y="494335"/>
                  <a:pt x="10619613" y="492525"/>
                </a:cubicBezTo>
                <a:cubicBezTo>
                  <a:pt x="10619295" y="491922"/>
                  <a:pt x="10619004" y="491325"/>
                  <a:pt x="10618686" y="490785"/>
                </a:cubicBezTo>
                <a:cubicBezTo>
                  <a:pt x="10616527" y="486975"/>
                  <a:pt x="10613352" y="484689"/>
                  <a:pt x="10609415" y="483292"/>
                </a:cubicBezTo>
                <a:cubicBezTo>
                  <a:pt x="10592739" y="477364"/>
                  <a:pt x="10578185" y="467760"/>
                  <a:pt x="10563606" y="458140"/>
                </a:cubicBezTo>
                <a:cubicBezTo>
                  <a:pt x="10553192" y="451272"/>
                  <a:pt x="10542778" y="444396"/>
                  <a:pt x="10531564" y="438842"/>
                </a:cubicBezTo>
                <a:cubicBezTo>
                  <a:pt x="10522928" y="434580"/>
                  <a:pt x="10515384" y="428511"/>
                  <a:pt x="10507776" y="422398"/>
                </a:cubicBezTo>
                <a:cubicBezTo>
                  <a:pt x="10496588" y="413395"/>
                  <a:pt x="10485272" y="404297"/>
                  <a:pt x="10470223" y="400742"/>
                </a:cubicBezTo>
                <a:cubicBezTo>
                  <a:pt x="10463746" y="399218"/>
                  <a:pt x="10455110" y="395154"/>
                  <a:pt x="10449268" y="389820"/>
                </a:cubicBezTo>
                <a:cubicBezTo>
                  <a:pt x="10447248" y="387936"/>
                  <a:pt x="10445267" y="386010"/>
                  <a:pt x="10443286" y="384088"/>
                </a:cubicBezTo>
                <a:cubicBezTo>
                  <a:pt x="10431538" y="372672"/>
                  <a:pt x="10419867" y="361332"/>
                  <a:pt x="10402151" y="358832"/>
                </a:cubicBezTo>
                <a:cubicBezTo>
                  <a:pt x="10400119" y="358578"/>
                  <a:pt x="10397833" y="355911"/>
                  <a:pt x="10396816" y="353879"/>
                </a:cubicBezTo>
                <a:cubicBezTo>
                  <a:pt x="10393414" y="347165"/>
                  <a:pt x="10387673" y="343449"/>
                  <a:pt x="10381882" y="339690"/>
                </a:cubicBezTo>
                <a:cubicBezTo>
                  <a:pt x="10379672" y="338258"/>
                  <a:pt x="10377449" y="336821"/>
                  <a:pt x="10375353" y="335210"/>
                </a:cubicBezTo>
                <a:cubicBezTo>
                  <a:pt x="10370693" y="331666"/>
                  <a:pt x="10365105" y="329763"/>
                  <a:pt x="10359593" y="327891"/>
                </a:cubicBezTo>
                <a:cubicBezTo>
                  <a:pt x="10352481" y="325472"/>
                  <a:pt x="10345521" y="323104"/>
                  <a:pt x="10340937" y="317303"/>
                </a:cubicBezTo>
                <a:cubicBezTo>
                  <a:pt x="10333596" y="307985"/>
                  <a:pt x="10323474" y="303001"/>
                  <a:pt x="10313403" y="298036"/>
                </a:cubicBezTo>
                <a:cubicBezTo>
                  <a:pt x="10304107" y="293459"/>
                  <a:pt x="10294848" y="288901"/>
                  <a:pt x="10287851" y="280981"/>
                </a:cubicBezTo>
                <a:close/>
                <a:moveTo>
                  <a:pt x="742461" y="226006"/>
                </a:moveTo>
                <a:cubicBezTo>
                  <a:pt x="747979" y="227716"/>
                  <a:pt x="752668" y="232428"/>
                  <a:pt x="756842" y="240324"/>
                </a:cubicBezTo>
                <a:cubicBezTo>
                  <a:pt x="756974" y="240573"/>
                  <a:pt x="757106" y="240827"/>
                  <a:pt x="757241" y="241084"/>
                </a:cubicBezTo>
                <a:cubicBezTo>
                  <a:pt x="758252" y="243022"/>
                  <a:pt x="759359" y="245144"/>
                  <a:pt x="761109" y="246150"/>
                </a:cubicBezTo>
                <a:cubicBezTo>
                  <a:pt x="779979" y="257463"/>
                  <a:pt x="793911" y="273979"/>
                  <a:pt x="807749" y="290383"/>
                </a:cubicBezTo>
                <a:cubicBezTo>
                  <a:pt x="811725" y="295097"/>
                  <a:pt x="815695" y="299802"/>
                  <a:pt x="819771" y="304373"/>
                </a:cubicBezTo>
                <a:cubicBezTo>
                  <a:pt x="836696" y="323342"/>
                  <a:pt x="850192" y="345468"/>
                  <a:pt x="857994" y="370616"/>
                </a:cubicBezTo>
                <a:cubicBezTo>
                  <a:pt x="861051" y="380596"/>
                  <a:pt x="855601" y="383575"/>
                  <a:pt x="849901" y="386693"/>
                </a:cubicBezTo>
                <a:cubicBezTo>
                  <a:pt x="848388" y="387521"/>
                  <a:pt x="846857" y="388360"/>
                  <a:pt x="845463" y="389340"/>
                </a:cubicBezTo>
                <a:cubicBezTo>
                  <a:pt x="838407" y="394218"/>
                  <a:pt x="834067" y="391574"/>
                  <a:pt x="828902" y="385526"/>
                </a:cubicBezTo>
                <a:cubicBezTo>
                  <a:pt x="827899" y="384356"/>
                  <a:pt x="826889" y="383211"/>
                  <a:pt x="825887" y="382073"/>
                </a:cubicBezTo>
                <a:cubicBezTo>
                  <a:pt x="819446" y="374759"/>
                  <a:pt x="813300" y="367783"/>
                  <a:pt x="810823" y="357101"/>
                </a:cubicBezTo>
                <a:cubicBezTo>
                  <a:pt x="809232" y="350639"/>
                  <a:pt x="803724" y="344870"/>
                  <a:pt x="798459" y="339354"/>
                </a:cubicBezTo>
                <a:cubicBezTo>
                  <a:pt x="797186" y="338022"/>
                  <a:pt x="795928" y="336704"/>
                  <a:pt x="794743" y="335394"/>
                </a:cubicBezTo>
                <a:cubicBezTo>
                  <a:pt x="792475" y="332906"/>
                  <a:pt x="790001" y="330638"/>
                  <a:pt x="787539" y="328381"/>
                </a:cubicBezTo>
                <a:cubicBezTo>
                  <a:pt x="780544" y="321968"/>
                  <a:pt x="773648" y="315644"/>
                  <a:pt x="771851" y="304640"/>
                </a:cubicBezTo>
                <a:cubicBezTo>
                  <a:pt x="771136" y="299994"/>
                  <a:pt x="767362" y="299332"/>
                  <a:pt x="763254" y="298612"/>
                </a:cubicBezTo>
                <a:cubicBezTo>
                  <a:pt x="759546" y="297962"/>
                  <a:pt x="755567" y="297264"/>
                  <a:pt x="753328" y="293543"/>
                </a:cubicBezTo>
                <a:cubicBezTo>
                  <a:pt x="751763" y="303837"/>
                  <a:pt x="750370" y="313864"/>
                  <a:pt x="749006" y="323681"/>
                </a:cubicBezTo>
                <a:cubicBezTo>
                  <a:pt x="746014" y="345210"/>
                  <a:pt x="743159" y="365756"/>
                  <a:pt x="738922" y="386061"/>
                </a:cubicBezTo>
                <a:cubicBezTo>
                  <a:pt x="736909" y="395672"/>
                  <a:pt x="735431" y="405371"/>
                  <a:pt x="733953" y="415070"/>
                </a:cubicBezTo>
                <a:cubicBezTo>
                  <a:pt x="732475" y="424769"/>
                  <a:pt x="730996" y="434468"/>
                  <a:pt x="728983" y="444079"/>
                </a:cubicBezTo>
                <a:cubicBezTo>
                  <a:pt x="728657" y="445682"/>
                  <a:pt x="728376" y="447279"/>
                  <a:pt x="728098" y="448864"/>
                </a:cubicBezTo>
                <a:cubicBezTo>
                  <a:pt x="727076" y="454669"/>
                  <a:pt x="726080" y="460328"/>
                  <a:pt x="722995" y="465690"/>
                </a:cubicBezTo>
                <a:cubicBezTo>
                  <a:pt x="717099" y="475939"/>
                  <a:pt x="718856" y="486890"/>
                  <a:pt x="720590" y="497693"/>
                </a:cubicBezTo>
                <a:cubicBezTo>
                  <a:pt x="720867" y="499421"/>
                  <a:pt x="721144" y="501144"/>
                  <a:pt x="721389" y="502860"/>
                </a:cubicBezTo>
                <a:cubicBezTo>
                  <a:pt x="721990" y="507163"/>
                  <a:pt x="725333" y="511284"/>
                  <a:pt x="730149" y="512590"/>
                </a:cubicBezTo>
                <a:cubicBezTo>
                  <a:pt x="736597" y="514304"/>
                  <a:pt x="743037" y="516061"/>
                  <a:pt x="749477" y="517818"/>
                </a:cubicBezTo>
                <a:cubicBezTo>
                  <a:pt x="780869" y="526381"/>
                  <a:pt x="812283" y="534948"/>
                  <a:pt x="844687" y="538640"/>
                </a:cubicBezTo>
                <a:cubicBezTo>
                  <a:pt x="850167" y="539302"/>
                  <a:pt x="854873" y="540544"/>
                  <a:pt x="856290" y="546487"/>
                </a:cubicBezTo>
                <a:cubicBezTo>
                  <a:pt x="857534" y="551453"/>
                  <a:pt x="857429" y="555202"/>
                  <a:pt x="852721" y="559820"/>
                </a:cubicBezTo>
                <a:cubicBezTo>
                  <a:pt x="839923" y="572382"/>
                  <a:pt x="825310" y="576135"/>
                  <a:pt x="802222" y="569152"/>
                </a:cubicBezTo>
                <a:lnTo>
                  <a:pt x="800865" y="568738"/>
                </a:lnTo>
                <a:cubicBezTo>
                  <a:pt x="794386" y="566748"/>
                  <a:pt x="788264" y="564868"/>
                  <a:pt x="781714" y="568633"/>
                </a:cubicBezTo>
                <a:cubicBezTo>
                  <a:pt x="779062" y="570185"/>
                  <a:pt x="775201" y="571040"/>
                  <a:pt x="773256" y="568308"/>
                </a:cubicBezTo>
                <a:cubicBezTo>
                  <a:pt x="766259" y="558363"/>
                  <a:pt x="755879" y="556953"/>
                  <a:pt x="745413" y="555532"/>
                </a:cubicBezTo>
                <a:cubicBezTo>
                  <a:pt x="736710" y="554350"/>
                  <a:pt x="727947" y="553160"/>
                  <a:pt x="721021" y="547045"/>
                </a:cubicBezTo>
                <a:cubicBezTo>
                  <a:pt x="716591" y="543030"/>
                  <a:pt x="709955" y="549469"/>
                  <a:pt x="708469" y="556381"/>
                </a:cubicBezTo>
                <a:cubicBezTo>
                  <a:pt x="707081" y="562751"/>
                  <a:pt x="705619" y="569102"/>
                  <a:pt x="704157" y="575450"/>
                </a:cubicBezTo>
                <a:cubicBezTo>
                  <a:pt x="700540" y="591161"/>
                  <a:pt x="696927" y="606850"/>
                  <a:pt x="694457" y="622752"/>
                </a:cubicBezTo>
                <a:cubicBezTo>
                  <a:pt x="692072" y="638099"/>
                  <a:pt x="688874" y="653313"/>
                  <a:pt x="685679" y="668511"/>
                </a:cubicBezTo>
                <a:cubicBezTo>
                  <a:pt x="681540" y="688208"/>
                  <a:pt x="677405" y="707878"/>
                  <a:pt x="675052" y="727778"/>
                </a:cubicBezTo>
                <a:cubicBezTo>
                  <a:pt x="672449" y="749564"/>
                  <a:pt x="667634" y="770853"/>
                  <a:pt x="662818" y="792146"/>
                </a:cubicBezTo>
                <a:cubicBezTo>
                  <a:pt x="658754" y="810113"/>
                  <a:pt x="654688" y="828083"/>
                  <a:pt x="651952" y="846357"/>
                </a:cubicBezTo>
                <a:cubicBezTo>
                  <a:pt x="651204" y="851341"/>
                  <a:pt x="650510" y="856371"/>
                  <a:pt x="649817" y="861411"/>
                </a:cubicBezTo>
                <a:cubicBezTo>
                  <a:pt x="646626" y="884595"/>
                  <a:pt x="643384" y="908149"/>
                  <a:pt x="634249" y="930091"/>
                </a:cubicBezTo>
                <a:cubicBezTo>
                  <a:pt x="633852" y="931035"/>
                  <a:pt x="633566" y="932042"/>
                  <a:pt x="633453" y="933004"/>
                </a:cubicBezTo>
                <a:cubicBezTo>
                  <a:pt x="630881" y="959406"/>
                  <a:pt x="624926" y="985106"/>
                  <a:pt x="618967" y="1010821"/>
                </a:cubicBezTo>
                <a:cubicBezTo>
                  <a:pt x="616003" y="1023618"/>
                  <a:pt x="613036" y="1036419"/>
                  <a:pt x="610486" y="1049315"/>
                </a:cubicBezTo>
                <a:cubicBezTo>
                  <a:pt x="610442" y="1049548"/>
                  <a:pt x="610394" y="1049785"/>
                  <a:pt x="610343" y="1050027"/>
                </a:cubicBezTo>
                <a:cubicBezTo>
                  <a:pt x="609821" y="1052555"/>
                  <a:pt x="609184" y="1055639"/>
                  <a:pt x="613531" y="1058540"/>
                </a:cubicBezTo>
                <a:cubicBezTo>
                  <a:pt x="615357" y="1055788"/>
                  <a:pt x="617109" y="1052996"/>
                  <a:pt x="618860" y="1050207"/>
                </a:cubicBezTo>
                <a:cubicBezTo>
                  <a:pt x="622374" y="1044611"/>
                  <a:pt x="625876" y="1039032"/>
                  <a:pt x="629939" y="1033840"/>
                </a:cubicBezTo>
                <a:cubicBezTo>
                  <a:pt x="633012" y="1029961"/>
                  <a:pt x="636080" y="1026070"/>
                  <a:pt x="639150" y="1022177"/>
                </a:cubicBezTo>
                <a:lnTo>
                  <a:pt x="639164" y="1022160"/>
                </a:lnTo>
                <a:lnTo>
                  <a:pt x="639224" y="1022085"/>
                </a:lnTo>
                <a:cubicBezTo>
                  <a:pt x="663363" y="991470"/>
                  <a:pt x="687617" y="960709"/>
                  <a:pt x="716055" y="934084"/>
                </a:cubicBezTo>
                <a:cubicBezTo>
                  <a:pt x="737665" y="913843"/>
                  <a:pt x="759762" y="894029"/>
                  <a:pt x="782172" y="874689"/>
                </a:cubicBezTo>
                <a:cubicBezTo>
                  <a:pt x="797666" y="861326"/>
                  <a:pt x="814035" y="849189"/>
                  <a:pt x="830407" y="837049"/>
                </a:cubicBezTo>
                <a:cubicBezTo>
                  <a:pt x="843539" y="827310"/>
                  <a:pt x="856672" y="817573"/>
                  <a:pt x="869359" y="807197"/>
                </a:cubicBezTo>
                <a:cubicBezTo>
                  <a:pt x="877129" y="800839"/>
                  <a:pt x="886173" y="796491"/>
                  <a:pt x="895268" y="792117"/>
                </a:cubicBezTo>
                <a:cubicBezTo>
                  <a:pt x="903031" y="788387"/>
                  <a:pt x="910831" y="784638"/>
                  <a:pt x="917911" y="779603"/>
                </a:cubicBezTo>
                <a:cubicBezTo>
                  <a:pt x="935129" y="767314"/>
                  <a:pt x="953956" y="757683"/>
                  <a:pt x="972808" y="748041"/>
                </a:cubicBezTo>
                <a:cubicBezTo>
                  <a:pt x="984444" y="742089"/>
                  <a:pt x="996091" y="736131"/>
                  <a:pt x="1007376" y="729540"/>
                </a:cubicBezTo>
                <a:cubicBezTo>
                  <a:pt x="1021036" y="721613"/>
                  <a:pt x="1036118" y="717161"/>
                  <a:pt x="1051217" y="712705"/>
                </a:cubicBezTo>
                <a:cubicBezTo>
                  <a:pt x="1060921" y="709841"/>
                  <a:pt x="1070632" y="706975"/>
                  <a:pt x="1079980" y="703182"/>
                </a:cubicBezTo>
                <a:cubicBezTo>
                  <a:pt x="1095366" y="696952"/>
                  <a:pt x="1111318" y="692819"/>
                  <a:pt x="1127250" y="688692"/>
                </a:cubicBezTo>
                <a:cubicBezTo>
                  <a:pt x="1137627" y="686003"/>
                  <a:pt x="1147997" y="683317"/>
                  <a:pt x="1158196" y="680054"/>
                </a:cubicBezTo>
                <a:cubicBezTo>
                  <a:pt x="1175241" y="674578"/>
                  <a:pt x="1193113" y="672133"/>
                  <a:pt x="1210929" y="669695"/>
                </a:cubicBezTo>
                <a:cubicBezTo>
                  <a:pt x="1215658" y="669047"/>
                  <a:pt x="1220382" y="668401"/>
                  <a:pt x="1225087" y="667699"/>
                </a:cubicBezTo>
                <a:cubicBezTo>
                  <a:pt x="1242761" y="665061"/>
                  <a:pt x="1260567" y="663692"/>
                  <a:pt x="1278394" y="662320"/>
                </a:cubicBezTo>
                <a:cubicBezTo>
                  <a:pt x="1287068" y="661652"/>
                  <a:pt x="1295755" y="660984"/>
                  <a:pt x="1304442" y="660169"/>
                </a:cubicBezTo>
                <a:cubicBezTo>
                  <a:pt x="1308290" y="659835"/>
                  <a:pt x="1312151" y="660706"/>
                  <a:pt x="1316050" y="661582"/>
                </a:cubicBezTo>
                <a:cubicBezTo>
                  <a:pt x="1322451" y="663025"/>
                  <a:pt x="1328940" y="664484"/>
                  <a:pt x="1335532" y="660623"/>
                </a:cubicBezTo>
                <a:cubicBezTo>
                  <a:pt x="1336078" y="660300"/>
                  <a:pt x="1336662" y="660020"/>
                  <a:pt x="1337246" y="659745"/>
                </a:cubicBezTo>
                <a:cubicBezTo>
                  <a:pt x="1339088" y="658872"/>
                  <a:pt x="1340891" y="658021"/>
                  <a:pt x="1340929" y="655820"/>
                </a:cubicBezTo>
                <a:cubicBezTo>
                  <a:pt x="1340942" y="651724"/>
                  <a:pt x="1336929" y="651318"/>
                  <a:pt x="1334236" y="651672"/>
                </a:cubicBezTo>
                <a:cubicBezTo>
                  <a:pt x="1322603" y="653327"/>
                  <a:pt x="1312189" y="649583"/>
                  <a:pt x="1301800" y="645844"/>
                </a:cubicBezTo>
                <a:cubicBezTo>
                  <a:pt x="1295247" y="643482"/>
                  <a:pt x="1288681" y="641124"/>
                  <a:pt x="1281836" y="640128"/>
                </a:cubicBezTo>
                <a:cubicBezTo>
                  <a:pt x="1274165" y="638939"/>
                  <a:pt x="1269783" y="634074"/>
                  <a:pt x="1269757" y="626733"/>
                </a:cubicBezTo>
                <a:cubicBezTo>
                  <a:pt x="1269837" y="619138"/>
                  <a:pt x="1275905" y="618417"/>
                  <a:pt x="1281544" y="617748"/>
                </a:cubicBezTo>
                <a:cubicBezTo>
                  <a:pt x="1282065" y="617686"/>
                  <a:pt x="1282585" y="617625"/>
                  <a:pt x="1283093" y="617558"/>
                </a:cubicBezTo>
                <a:cubicBezTo>
                  <a:pt x="1316761" y="613378"/>
                  <a:pt x="1348333" y="622876"/>
                  <a:pt x="1379893" y="632373"/>
                </a:cubicBezTo>
                <a:lnTo>
                  <a:pt x="1384160" y="633659"/>
                </a:lnTo>
                <a:cubicBezTo>
                  <a:pt x="1387094" y="634515"/>
                  <a:pt x="1389977" y="635543"/>
                  <a:pt x="1392859" y="636570"/>
                </a:cubicBezTo>
                <a:cubicBezTo>
                  <a:pt x="1399070" y="638790"/>
                  <a:pt x="1405255" y="640999"/>
                  <a:pt x="1411922" y="641429"/>
                </a:cubicBezTo>
                <a:cubicBezTo>
                  <a:pt x="1434541" y="642866"/>
                  <a:pt x="1455153" y="656191"/>
                  <a:pt x="1465364" y="671298"/>
                </a:cubicBezTo>
                <a:cubicBezTo>
                  <a:pt x="1473289" y="683092"/>
                  <a:pt x="1480883" y="684948"/>
                  <a:pt x="1490167" y="687217"/>
                </a:cubicBezTo>
                <a:cubicBezTo>
                  <a:pt x="1491982" y="687659"/>
                  <a:pt x="1493850" y="688118"/>
                  <a:pt x="1495806" y="688669"/>
                </a:cubicBezTo>
                <a:cubicBezTo>
                  <a:pt x="1502791" y="690637"/>
                  <a:pt x="1509369" y="693883"/>
                  <a:pt x="1515948" y="697133"/>
                </a:cubicBezTo>
                <a:cubicBezTo>
                  <a:pt x="1521129" y="699691"/>
                  <a:pt x="1526311" y="702253"/>
                  <a:pt x="1531709" y="704197"/>
                </a:cubicBezTo>
                <a:cubicBezTo>
                  <a:pt x="1566975" y="717014"/>
                  <a:pt x="1601710" y="730995"/>
                  <a:pt x="1631225" y="754570"/>
                </a:cubicBezTo>
                <a:cubicBezTo>
                  <a:pt x="1645461" y="765986"/>
                  <a:pt x="1660549" y="776428"/>
                  <a:pt x="1675802" y="786083"/>
                </a:cubicBezTo>
                <a:cubicBezTo>
                  <a:pt x="1684069" y="791331"/>
                  <a:pt x="1690864" y="797964"/>
                  <a:pt x="1697633" y="804581"/>
                </a:cubicBezTo>
                <a:cubicBezTo>
                  <a:pt x="1702992" y="809820"/>
                  <a:pt x="1708339" y="815049"/>
                  <a:pt x="1714410" y="819576"/>
                </a:cubicBezTo>
                <a:cubicBezTo>
                  <a:pt x="1728697" y="830172"/>
                  <a:pt x="1740229" y="843658"/>
                  <a:pt x="1751786" y="857188"/>
                </a:cubicBezTo>
                <a:cubicBezTo>
                  <a:pt x="1759507" y="866211"/>
                  <a:pt x="1767229" y="875257"/>
                  <a:pt x="1775814" y="883479"/>
                </a:cubicBezTo>
                <a:cubicBezTo>
                  <a:pt x="1785441" y="892764"/>
                  <a:pt x="1792210" y="904951"/>
                  <a:pt x="1799017" y="917213"/>
                </a:cubicBezTo>
                <a:cubicBezTo>
                  <a:pt x="1803132" y="924626"/>
                  <a:pt x="1807259" y="932067"/>
                  <a:pt x="1812047" y="938909"/>
                </a:cubicBezTo>
                <a:cubicBezTo>
                  <a:pt x="1823693" y="955678"/>
                  <a:pt x="1832329" y="973910"/>
                  <a:pt x="1840952" y="992124"/>
                </a:cubicBezTo>
                <a:cubicBezTo>
                  <a:pt x="1845385" y="1001478"/>
                  <a:pt x="1849804" y="1010827"/>
                  <a:pt x="1854643" y="1019971"/>
                </a:cubicBezTo>
                <a:cubicBezTo>
                  <a:pt x="1870455" y="1050029"/>
                  <a:pt x="1885936" y="1080178"/>
                  <a:pt x="1895182" y="1112751"/>
                </a:cubicBezTo>
                <a:cubicBezTo>
                  <a:pt x="1901252" y="1134271"/>
                  <a:pt x="1907386" y="1155963"/>
                  <a:pt x="1913114" y="1177577"/>
                </a:cubicBezTo>
                <a:cubicBezTo>
                  <a:pt x="1917254" y="1193256"/>
                  <a:pt x="1919997" y="1209181"/>
                  <a:pt x="1922740" y="1225085"/>
                </a:cubicBezTo>
                <a:cubicBezTo>
                  <a:pt x="1926131" y="1244765"/>
                  <a:pt x="1929510" y="1264412"/>
                  <a:pt x="1935529" y="1283511"/>
                </a:cubicBezTo>
                <a:cubicBezTo>
                  <a:pt x="1939327" y="1295487"/>
                  <a:pt x="1939809" y="1307755"/>
                  <a:pt x="1940292" y="1319973"/>
                </a:cubicBezTo>
                <a:lnTo>
                  <a:pt x="1940292" y="1319986"/>
                </a:lnTo>
                <a:cubicBezTo>
                  <a:pt x="1940521" y="1325866"/>
                  <a:pt x="1940749" y="1331746"/>
                  <a:pt x="1941359" y="1337562"/>
                </a:cubicBezTo>
                <a:lnTo>
                  <a:pt x="1942070" y="1344674"/>
                </a:lnTo>
                <a:cubicBezTo>
                  <a:pt x="1943454" y="1358352"/>
                  <a:pt x="1944826" y="1372081"/>
                  <a:pt x="1946502" y="1385657"/>
                </a:cubicBezTo>
                <a:cubicBezTo>
                  <a:pt x="1948687" y="1403653"/>
                  <a:pt x="1948826" y="1421674"/>
                  <a:pt x="1948966" y="1439658"/>
                </a:cubicBezTo>
                <a:lnTo>
                  <a:pt x="1948966" y="1439682"/>
                </a:lnTo>
                <a:cubicBezTo>
                  <a:pt x="1949055" y="1451125"/>
                  <a:pt x="1949144" y="1462568"/>
                  <a:pt x="1949753" y="1473973"/>
                </a:cubicBezTo>
                <a:cubicBezTo>
                  <a:pt x="1950998" y="1497200"/>
                  <a:pt x="1948814" y="1519730"/>
                  <a:pt x="1946617" y="1542464"/>
                </a:cubicBezTo>
                <a:lnTo>
                  <a:pt x="1946134" y="1547493"/>
                </a:lnTo>
                <a:cubicBezTo>
                  <a:pt x="1944673" y="1562136"/>
                  <a:pt x="1939225" y="1575166"/>
                  <a:pt x="1933777" y="1588158"/>
                </a:cubicBezTo>
                <a:lnTo>
                  <a:pt x="1933764" y="1588196"/>
                </a:lnTo>
                <a:cubicBezTo>
                  <a:pt x="1932570" y="1591066"/>
                  <a:pt x="1931377" y="1593924"/>
                  <a:pt x="1930221" y="1596807"/>
                </a:cubicBezTo>
                <a:cubicBezTo>
                  <a:pt x="1927770" y="1602572"/>
                  <a:pt x="1928557" y="1604783"/>
                  <a:pt x="1934298" y="1606764"/>
                </a:cubicBezTo>
                <a:cubicBezTo>
                  <a:pt x="1963114" y="1617051"/>
                  <a:pt x="1992375" y="1625535"/>
                  <a:pt x="2022232" y="1632456"/>
                </a:cubicBezTo>
                <a:cubicBezTo>
                  <a:pt x="2023058" y="1632634"/>
                  <a:pt x="2023883" y="1632850"/>
                  <a:pt x="2024721" y="1633052"/>
                </a:cubicBezTo>
                <a:cubicBezTo>
                  <a:pt x="2030538" y="1634514"/>
                  <a:pt x="2036215" y="1635948"/>
                  <a:pt x="2038818" y="1628075"/>
                </a:cubicBezTo>
                <a:cubicBezTo>
                  <a:pt x="2041435" y="1620214"/>
                  <a:pt x="2038120" y="1613762"/>
                  <a:pt x="2030564" y="1610587"/>
                </a:cubicBezTo>
                <a:cubicBezTo>
                  <a:pt x="2018930" y="1605723"/>
                  <a:pt x="2016670" y="1594978"/>
                  <a:pt x="2014612" y="1585174"/>
                </a:cubicBezTo>
                <a:lnTo>
                  <a:pt x="2014600" y="1585148"/>
                </a:lnTo>
                <a:lnTo>
                  <a:pt x="2014485" y="1584564"/>
                </a:lnTo>
                <a:lnTo>
                  <a:pt x="2014257" y="1583511"/>
                </a:lnTo>
                <a:cubicBezTo>
                  <a:pt x="2014130" y="1582938"/>
                  <a:pt x="2014003" y="1582354"/>
                  <a:pt x="2013876" y="1581783"/>
                </a:cubicBezTo>
                <a:cubicBezTo>
                  <a:pt x="2011729" y="1571762"/>
                  <a:pt x="2020378" y="1564129"/>
                  <a:pt x="2029065" y="1561513"/>
                </a:cubicBezTo>
                <a:cubicBezTo>
                  <a:pt x="2040520" y="1558148"/>
                  <a:pt x="2047302" y="1568778"/>
                  <a:pt x="2051468" y="1576310"/>
                </a:cubicBezTo>
                <a:cubicBezTo>
                  <a:pt x="2061107" y="1593428"/>
                  <a:pt x="2072753" y="1609076"/>
                  <a:pt x="2084856" y="1623947"/>
                </a:cubicBezTo>
                <a:cubicBezTo>
                  <a:pt x="2093035" y="1633979"/>
                  <a:pt x="2097572" y="1645549"/>
                  <a:pt x="2102093" y="1657093"/>
                </a:cubicBezTo>
                <a:cubicBezTo>
                  <a:pt x="2105649" y="1666161"/>
                  <a:pt x="2109192" y="1675216"/>
                  <a:pt x="2114489" y="1683484"/>
                </a:cubicBezTo>
                <a:lnTo>
                  <a:pt x="2115124" y="1683408"/>
                </a:lnTo>
                <a:cubicBezTo>
                  <a:pt x="2117790" y="1687435"/>
                  <a:pt x="2116330" y="1692755"/>
                  <a:pt x="2112075" y="1695575"/>
                </a:cubicBezTo>
                <a:cubicBezTo>
                  <a:pt x="2110717" y="1696463"/>
                  <a:pt x="2109383" y="1697365"/>
                  <a:pt x="2108049" y="1698267"/>
                </a:cubicBezTo>
                <a:cubicBezTo>
                  <a:pt x="2098360" y="1704795"/>
                  <a:pt x="2089047" y="1711095"/>
                  <a:pt x="2074848" y="1707563"/>
                </a:cubicBezTo>
                <a:cubicBezTo>
                  <a:pt x="2058808" y="1703513"/>
                  <a:pt x="2042692" y="1706916"/>
                  <a:pt x="2026715" y="1710294"/>
                </a:cubicBezTo>
                <a:cubicBezTo>
                  <a:pt x="2021407" y="1711411"/>
                  <a:pt x="2016111" y="1712529"/>
                  <a:pt x="2010840" y="1713381"/>
                </a:cubicBezTo>
                <a:cubicBezTo>
                  <a:pt x="2009786" y="1713533"/>
                  <a:pt x="2008732" y="1713710"/>
                  <a:pt x="2007704" y="1713888"/>
                </a:cubicBezTo>
                <a:cubicBezTo>
                  <a:pt x="2002827" y="1714726"/>
                  <a:pt x="1998217" y="1715526"/>
                  <a:pt x="1993302" y="1713546"/>
                </a:cubicBezTo>
                <a:cubicBezTo>
                  <a:pt x="1993035" y="1713443"/>
                  <a:pt x="1992768" y="1713343"/>
                  <a:pt x="1992476" y="1713240"/>
                </a:cubicBezTo>
                <a:cubicBezTo>
                  <a:pt x="1989796" y="1712237"/>
                  <a:pt x="1986431" y="1710981"/>
                  <a:pt x="1984526" y="1712009"/>
                </a:cubicBezTo>
                <a:cubicBezTo>
                  <a:pt x="1969578" y="1719374"/>
                  <a:pt x="1961374" y="1710992"/>
                  <a:pt x="1954376" y="1699208"/>
                </a:cubicBezTo>
                <a:cubicBezTo>
                  <a:pt x="1955164" y="1697975"/>
                  <a:pt x="1956332" y="1698369"/>
                  <a:pt x="1957564" y="1698776"/>
                </a:cubicBezTo>
                <a:cubicBezTo>
                  <a:pt x="1958580" y="1699119"/>
                  <a:pt x="1959634" y="1699473"/>
                  <a:pt x="1960536" y="1698940"/>
                </a:cubicBezTo>
                <a:cubicBezTo>
                  <a:pt x="1963850" y="1696833"/>
                  <a:pt x="1967102" y="1694596"/>
                  <a:pt x="1970353" y="1692361"/>
                </a:cubicBezTo>
                <a:cubicBezTo>
                  <a:pt x="1981084" y="1684970"/>
                  <a:pt x="1991816" y="1677579"/>
                  <a:pt x="2005303" y="1674873"/>
                </a:cubicBezTo>
                <a:cubicBezTo>
                  <a:pt x="2013241" y="1673287"/>
                  <a:pt x="2012072" y="1667926"/>
                  <a:pt x="2005646" y="1665107"/>
                </a:cubicBezTo>
                <a:cubicBezTo>
                  <a:pt x="2003982" y="1664370"/>
                  <a:pt x="2002344" y="1663532"/>
                  <a:pt x="2000681" y="1662669"/>
                </a:cubicBezTo>
                <a:cubicBezTo>
                  <a:pt x="1993441" y="1658948"/>
                  <a:pt x="1986012" y="1655137"/>
                  <a:pt x="1977198" y="1660319"/>
                </a:cubicBezTo>
                <a:cubicBezTo>
                  <a:pt x="1972779" y="1662898"/>
                  <a:pt x="1968321" y="1662237"/>
                  <a:pt x="1964612" y="1658491"/>
                </a:cubicBezTo>
                <a:cubicBezTo>
                  <a:pt x="1951189" y="1644913"/>
                  <a:pt x="1933891" y="1644927"/>
                  <a:pt x="1916721" y="1645741"/>
                </a:cubicBezTo>
                <a:cubicBezTo>
                  <a:pt x="1903132" y="1646425"/>
                  <a:pt x="1890343" y="1646235"/>
                  <a:pt x="1881415" y="1633484"/>
                </a:cubicBezTo>
                <a:cubicBezTo>
                  <a:pt x="1879421" y="1630576"/>
                  <a:pt x="1876157" y="1628112"/>
                  <a:pt x="1872347" y="1629141"/>
                </a:cubicBezTo>
                <a:cubicBezTo>
                  <a:pt x="1854745" y="1634260"/>
                  <a:pt x="1839784" y="1629458"/>
                  <a:pt x="1826284" y="1618029"/>
                </a:cubicBezTo>
                <a:cubicBezTo>
                  <a:pt x="1824493" y="1616555"/>
                  <a:pt x="1820887" y="1614918"/>
                  <a:pt x="1819363" y="1615807"/>
                </a:cubicBezTo>
                <a:cubicBezTo>
                  <a:pt x="1806713" y="1622487"/>
                  <a:pt x="1797544" y="1616162"/>
                  <a:pt x="1788438" y="1609888"/>
                </a:cubicBezTo>
                <a:cubicBezTo>
                  <a:pt x="1786939" y="1608846"/>
                  <a:pt x="1785441" y="1607818"/>
                  <a:pt x="1783930" y="1606840"/>
                </a:cubicBezTo>
                <a:cubicBezTo>
                  <a:pt x="1779726" y="1604160"/>
                  <a:pt x="1775167" y="1604249"/>
                  <a:pt x="1770595" y="1604339"/>
                </a:cubicBezTo>
                <a:cubicBezTo>
                  <a:pt x="1767597" y="1604402"/>
                  <a:pt x="1764587" y="1604452"/>
                  <a:pt x="1761692" y="1603716"/>
                </a:cubicBezTo>
                <a:cubicBezTo>
                  <a:pt x="1753157" y="1601583"/>
                  <a:pt x="1744699" y="1599157"/>
                  <a:pt x="1736241" y="1596730"/>
                </a:cubicBezTo>
                <a:cubicBezTo>
                  <a:pt x="1726805" y="1594025"/>
                  <a:pt x="1717382" y="1591320"/>
                  <a:pt x="1707882" y="1589021"/>
                </a:cubicBezTo>
                <a:cubicBezTo>
                  <a:pt x="1692286" y="1585313"/>
                  <a:pt x="1678494" y="1579739"/>
                  <a:pt x="1664168" y="1572804"/>
                </a:cubicBezTo>
                <a:cubicBezTo>
                  <a:pt x="1656650" y="1569071"/>
                  <a:pt x="1644128" y="1568168"/>
                  <a:pt x="1634870" y="1567965"/>
                </a:cubicBezTo>
                <a:cubicBezTo>
                  <a:pt x="1625218" y="1567774"/>
                  <a:pt x="1616925" y="1564231"/>
                  <a:pt x="1608544" y="1560662"/>
                </a:cubicBezTo>
                <a:cubicBezTo>
                  <a:pt x="1600440" y="1557208"/>
                  <a:pt x="1592261" y="1553715"/>
                  <a:pt x="1582712" y="1553182"/>
                </a:cubicBezTo>
                <a:cubicBezTo>
                  <a:pt x="1567053" y="1552332"/>
                  <a:pt x="1548599" y="1544699"/>
                  <a:pt x="1531785" y="1537739"/>
                </a:cubicBezTo>
                <a:lnTo>
                  <a:pt x="1530501" y="1537219"/>
                </a:lnTo>
                <a:cubicBezTo>
                  <a:pt x="1516557" y="1531427"/>
                  <a:pt x="1501127" y="1529103"/>
                  <a:pt x="1485811" y="1526779"/>
                </a:cubicBezTo>
                <a:lnTo>
                  <a:pt x="1485773" y="1526779"/>
                </a:lnTo>
                <a:cubicBezTo>
                  <a:pt x="1481099" y="1526068"/>
                  <a:pt x="1476451" y="1525370"/>
                  <a:pt x="1471853" y="1524570"/>
                </a:cubicBezTo>
                <a:cubicBezTo>
                  <a:pt x="1465097" y="1523312"/>
                  <a:pt x="1459192" y="1522118"/>
                  <a:pt x="1454200" y="1517050"/>
                </a:cubicBezTo>
                <a:cubicBezTo>
                  <a:pt x="1449044" y="1511743"/>
                  <a:pt x="1443012" y="1507970"/>
                  <a:pt x="1435138" y="1511208"/>
                </a:cubicBezTo>
                <a:cubicBezTo>
                  <a:pt x="1430705" y="1513050"/>
                  <a:pt x="1427530" y="1511959"/>
                  <a:pt x="1424559" y="1508199"/>
                </a:cubicBezTo>
                <a:cubicBezTo>
                  <a:pt x="1423136" y="1506357"/>
                  <a:pt x="1420317" y="1503855"/>
                  <a:pt x="1418539" y="1504147"/>
                </a:cubicBezTo>
                <a:cubicBezTo>
                  <a:pt x="1405090" y="1506244"/>
                  <a:pt x="1393748" y="1501088"/>
                  <a:pt x="1382509" y="1495994"/>
                </a:cubicBezTo>
                <a:cubicBezTo>
                  <a:pt x="1376007" y="1493036"/>
                  <a:pt x="1369542" y="1490101"/>
                  <a:pt x="1362722" y="1488591"/>
                </a:cubicBezTo>
                <a:cubicBezTo>
                  <a:pt x="1354988" y="1486875"/>
                  <a:pt x="1347343" y="1484755"/>
                  <a:pt x="1339685" y="1482633"/>
                </a:cubicBezTo>
                <a:cubicBezTo>
                  <a:pt x="1325994" y="1478836"/>
                  <a:pt x="1312303" y="1475027"/>
                  <a:pt x="1298130" y="1473540"/>
                </a:cubicBezTo>
                <a:cubicBezTo>
                  <a:pt x="1293253" y="1473096"/>
                  <a:pt x="1289189" y="1475585"/>
                  <a:pt x="1286141" y="1479104"/>
                </a:cubicBezTo>
                <a:cubicBezTo>
                  <a:pt x="1278902" y="1487358"/>
                  <a:pt x="1271320" y="1484627"/>
                  <a:pt x="1263744" y="1481898"/>
                </a:cubicBezTo>
                <a:cubicBezTo>
                  <a:pt x="1261931" y="1481249"/>
                  <a:pt x="1260120" y="1480590"/>
                  <a:pt x="1258314" y="1480094"/>
                </a:cubicBezTo>
                <a:cubicBezTo>
                  <a:pt x="1257197" y="1479738"/>
                  <a:pt x="1255863" y="1478239"/>
                  <a:pt x="1255536" y="1477020"/>
                </a:cubicBezTo>
                <a:cubicBezTo>
                  <a:pt x="1249800" y="1456433"/>
                  <a:pt x="1234282" y="1446477"/>
                  <a:pt x="1212753" y="1444941"/>
                </a:cubicBezTo>
                <a:cubicBezTo>
                  <a:pt x="1193775" y="1443544"/>
                  <a:pt x="1174757" y="1439924"/>
                  <a:pt x="1158045" y="1428990"/>
                </a:cubicBezTo>
                <a:cubicBezTo>
                  <a:pt x="1150703" y="1424176"/>
                  <a:pt x="1142424" y="1421763"/>
                  <a:pt x="1133343" y="1424302"/>
                </a:cubicBezTo>
                <a:cubicBezTo>
                  <a:pt x="1129031" y="1425459"/>
                  <a:pt x="1125710" y="1423503"/>
                  <a:pt x="1122168" y="1421408"/>
                </a:cubicBezTo>
                <a:cubicBezTo>
                  <a:pt x="1121722" y="1421141"/>
                  <a:pt x="1121271" y="1420874"/>
                  <a:pt x="1120815" y="1420608"/>
                </a:cubicBezTo>
                <a:cubicBezTo>
                  <a:pt x="1118881" y="1419452"/>
                  <a:pt x="1116991" y="1418118"/>
                  <a:pt x="1115096" y="1416772"/>
                </a:cubicBezTo>
                <a:cubicBezTo>
                  <a:pt x="1109831" y="1413026"/>
                  <a:pt x="1104510" y="1409254"/>
                  <a:pt x="1097976" y="1409368"/>
                </a:cubicBezTo>
                <a:cubicBezTo>
                  <a:pt x="1075618" y="1409711"/>
                  <a:pt x="1055878" y="1401647"/>
                  <a:pt x="1036082" y="1393557"/>
                </a:cubicBezTo>
                <a:cubicBezTo>
                  <a:pt x="1029962" y="1391055"/>
                  <a:pt x="1023837" y="1388553"/>
                  <a:pt x="1017628" y="1386292"/>
                </a:cubicBezTo>
                <a:cubicBezTo>
                  <a:pt x="1017379" y="1386153"/>
                  <a:pt x="1017087" y="1385924"/>
                  <a:pt x="1016787" y="1385683"/>
                </a:cubicBezTo>
                <a:cubicBezTo>
                  <a:pt x="1016158" y="1385187"/>
                  <a:pt x="1015492" y="1384667"/>
                  <a:pt x="1015097" y="1384832"/>
                </a:cubicBezTo>
                <a:cubicBezTo>
                  <a:pt x="1000845" y="1390369"/>
                  <a:pt x="988547" y="1384578"/>
                  <a:pt x="976593" y="1378938"/>
                </a:cubicBezTo>
                <a:cubicBezTo>
                  <a:pt x="972092" y="1376818"/>
                  <a:pt x="967638" y="1374723"/>
                  <a:pt x="963147" y="1373262"/>
                </a:cubicBezTo>
                <a:cubicBezTo>
                  <a:pt x="958899" y="1371903"/>
                  <a:pt x="954252" y="1371382"/>
                  <a:pt x="949571" y="1370862"/>
                </a:cubicBezTo>
                <a:cubicBezTo>
                  <a:pt x="939116" y="1369681"/>
                  <a:pt x="928486" y="1368500"/>
                  <a:pt x="921717" y="1357920"/>
                </a:cubicBezTo>
                <a:cubicBezTo>
                  <a:pt x="920102" y="1355380"/>
                  <a:pt x="916797" y="1354504"/>
                  <a:pt x="913518" y="1355114"/>
                </a:cubicBezTo>
                <a:cubicBezTo>
                  <a:pt x="891858" y="1359114"/>
                  <a:pt x="874788" y="1348662"/>
                  <a:pt x="857812" y="1338274"/>
                </a:cubicBezTo>
                <a:cubicBezTo>
                  <a:pt x="856668" y="1337562"/>
                  <a:pt x="855522" y="1336864"/>
                  <a:pt x="854377" y="1336165"/>
                </a:cubicBezTo>
                <a:cubicBezTo>
                  <a:pt x="853391" y="1335556"/>
                  <a:pt x="852490" y="1334781"/>
                  <a:pt x="851597" y="1334019"/>
                </a:cubicBezTo>
                <a:cubicBezTo>
                  <a:pt x="849359" y="1332101"/>
                  <a:pt x="847186" y="1330234"/>
                  <a:pt x="843917" y="1331174"/>
                </a:cubicBezTo>
                <a:cubicBezTo>
                  <a:pt x="827944" y="1336026"/>
                  <a:pt x="814112" y="1330349"/>
                  <a:pt x="800308" y="1324685"/>
                </a:cubicBezTo>
                <a:cubicBezTo>
                  <a:pt x="795238" y="1322602"/>
                  <a:pt x="790173" y="1320519"/>
                  <a:pt x="785007" y="1318970"/>
                </a:cubicBezTo>
                <a:cubicBezTo>
                  <a:pt x="783659" y="1318550"/>
                  <a:pt x="782330" y="1318093"/>
                  <a:pt x="781011" y="1317649"/>
                </a:cubicBezTo>
                <a:cubicBezTo>
                  <a:pt x="773701" y="1315172"/>
                  <a:pt x="766739" y="1312810"/>
                  <a:pt x="758785" y="1316925"/>
                </a:cubicBezTo>
                <a:cubicBezTo>
                  <a:pt x="754211" y="1319274"/>
                  <a:pt x="749554" y="1317179"/>
                  <a:pt x="746161" y="1313902"/>
                </a:cubicBezTo>
                <a:cubicBezTo>
                  <a:pt x="740769" y="1308683"/>
                  <a:pt x="733914" y="1307197"/>
                  <a:pt x="727190" y="1305749"/>
                </a:cubicBezTo>
                <a:cubicBezTo>
                  <a:pt x="722769" y="1304796"/>
                  <a:pt x="718406" y="1303857"/>
                  <a:pt x="714550" y="1301875"/>
                </a:cubicBezTo>
                <a:cubicBezTo>
                  <a:pt x="707997" y="1298561"/>
                  <a:pt x="700996" y="1297468"/>
                  <a:pt x="693919" y="1296376"/>
                </a:cubicBezTo>
                <a:cubicBezTo>
                  <a:pt x="685063" y="1295005"/>
                  <a:pt x="676084" y="1293608"/>
                  <a:pt x="667697" y="1287804"/>
                </a:cubicBezTo>
                <a:lnTo>
                  <a:pt x="667159" y="1287423"/>
                </a:lnTo>
                <a:cubicBezTo>
                  <a:pt x="659337" y="1281873"/>
                  <a:pt x="645262" y="1271878"/>
                  <a:pt x="630957" y="1278825"/>
                </a:cubicBezTo>
                <a:cubicBezTo>
                  <a:pt x="628087" y="1280247"/>
                  <a:pt x="625350" y="1278380"/>
                  <a:pt x="622680" y="1276412"/>
                </a:cubicBezTo>
                <a:cubicBezTo>
                  <a:pt x="614381" y="1270303"/>
                  <a:pt x="604634" y="1268604"/>
                  <a:pt x="594850" y="1266899"/>
                </a:cubicBezTo>
                <a:cubicBezTo>
                  <a:pt x="587400" y="1265602"/>
                  <a:pt x="579926" y="1264299"/>
                  <a:pt x="573057" y="1261044"/>
                </a:cubicBezTo>
                <a:cubicBezTo>
                  <a:pt x="567913" y="1258524"/>
                  <a:pt x="565252" y="1263147"/>
                  <a:pt x="564041" y="1268311"/>
                </a:cubicBezTo>
                <a:cubicBezTo>
                  <a:pt x="561860" y="1277593"/>
                  <a:pt x="559692" y="1286889"/>
                  <a:pt x="557525" y="1296173"/>
                </a:cubicBezTo>
                <a:lnTo>
                  <a:pt x="557493" y="1296313"/>
                </a:lnTo>
                <a:lnTo>
                  <a:pt x="557489" y="1296325"/>
                </a:lnTo>
                <a:cubicBezTo>
                  <a:pt x="550626" y="1325751"/>
                  <a:pt x="543760" y="1355190"/>
                  <a:pt x="536474" y="1384463"/>
                </a:cubicBezTo>
                <a:cubicBezTo>
                  <a:pt x="533893" y="1394776"/>
                  <a:pt x="531361" y="1405114"/>
                  <a:pt x="528827" y="1415451"/>
                </a:cubicBezTo>
                <a:cubicBezTo>
                  <a:pt x="519629" y="1453005"/>
                  <a:pt x="510419" y="1490584"/>
                  <a:pt x="498811" y="1527337"/>
                </a:cubicBezTo>
                <a:cubicBezTo>
                  <a:pt x="496671" y="1534069"/>
                  <a:pt x="494401" y="1540851"/>
                  <a:pt x="492129" y="1547633"/>
                </a:cubicBezTo>
                <a:cubicBezTo>
                  <a:pt x="486924" y="1563178"/>
                  <a:pt x="481696" y="1578774"/>
                  <a:pt x="477945" y="1594165"/>
                </a:cubicBezTo>
                <a:cubicBezTo>
                  <a:pt x="474465" y="1608415"/>
                  <a:pt x="469349" y="1621890"/>
                  <a:pt x="464257" y="1635300"/>
                </a:cubicBezTo>
                <a:cubicBezTo>
                  <a:pt x="459708" y="1647276"/>
                  <a:pt x="455177" y="1659202"/>
                  <a:pt x="451848" y="1671598"/>
                </a:cubicBezTo>
                <a:cubicBezTo>
                  <a:pt x="449266" y="1681555"/>
                  <a:pt x="442533" y="1680919"/>
                  <a:pt x="435733" y="1680284"/>
                </a:cubicBezTo>
                <a:cubicBezTo>
                  <a:pt x="434602" y="1680182"/>
                  <a:pt x="433469" y="1680081"/>
                  <a:pt x="432353" y="1680018"/>
                </a:cubicBezTo>
                <a:cubicBezTo>
                  <a:pt x="424259" y="1679547"/>
                  <a:pt x="424774" y="1676284"/>
                  <a:pt x="425539" y="1671419"/>
                </a:cubicBezTo>
                <a:cubicBezTo>
                  <a:pt x="425739" y="1670150"/>
                  <a:pt x="425956" y="1668765"/>
                  <a:pt x="426042" y="1667304"/>
                </a:cubicBezTo>
                <a:cubicBezTo>
                  <a:pt x="426284" y="1662821"/>
                  <a:pt x="427681" y="1658528"/>
                  <a:pt x="429092" y="1654197"/>
                </a:cubicBezTo>
                <a:cubicBezTo>
                  <a:pt x="431390" y="1647149"/>
                  <a:pt x="433723" y="1639999"/>
                  <a:pt x="431143" y="1631706"/>
                </a:cubicBezTo>
                <a:cubicBezTo>
                  <a:pt x="430655" y="1630106"/>
                  <a:pt x="432555" y="1625178"/>
                  <a:pt x="434647" y="1619756"/>
                </a:cubicBezTo>
                <a:cubicBezTo>
                  <a:pt x="436041" y="1616150"/>
                  <a:pt x="437523" y="1612314"/>
                  <a:pt x="438440" y="1609088"/>
                </a:cubicBezTo>
                <a:cubicBezTo>
                  <a:pt x="441830" y="1597480"/>
                  <a:pt x="443988" y="1585770"/>
                  <a:pt x="446143" y="1574074"/>
                </a:cubicBezTo>
                <a:cubicBezTo>
                  <a:pt x="447155" y="1568574"/>
                  <a:pt x="448166" y="1563088"/>
                  <a:pt x="449305" y="1557615"/>
                </a:cubicBezTo>
                <a:cubicBezTo>
                  <a:pt x="450571" y="1551544"/>
                  <a:pt x="453074" y="1545538"/>
                  <a:pt x="455603" y="1539454"/>
                </a:cubicBezTo>
                <a:cubicBezTo>
                  <a:pt x="458910" y="1531516"/>
                  <a:pt x="462262" y="1523464"/>
                  <a:pt x="462947" y="1515057"/>
                </a:cubicBezTo>
                <a:cubicBezTo>
                  <a:pt x="463430" y="1509037"/>
                  <a:pt x="465137" y="1503258"/>
                  <a:pt x="466839" y="1497492"/>
                </a:cubicBezTo>
                <a:cubicBezTo>
                  <a:pt x="469579" y="1488209"/>
                  <a:pt x="472311" y="1478950"/>
                  <a:pt x="469922" y="1468817"/>
                </a:cubicBezTo>
                <a:cubicBezTo>
                  <a:pt x="468834" y="1464079"/>
                  <a:pt x="472137" y="1460116"/>
                  <a:pt x="475784" y="1457094"/>
                </a:cubicBezTo>
                <a:cubicBezTo>
                  <a:pt x="480701" y="1453069"/>
                  <a:pt x="480677" y="1448510"/>
                  <a:pt x="480642" y="1442541"/>
                </a:cubicBezTo>
                <a:lnTo>
                  <a:pt x="480637" y="1441271"/>
                </a:lnTo>
                <a:cubicBezTo>
                  <a:pt x="480717" y="1430183"/>
                  <a:pt x="483084" y="1417928"/>
                  <a:pt x="487131" y="1408085"/>
                </a:cubicBezTo>
                <a:cubicBezTo>
                  <a:pt x="492320" y="1395246"/>
                  <a:pt x="494358" y="1382800"/>
                  <a:pt x="495659" y="1369338"/>
                </a:cubicBezTo>
                <a:cubicBezTo>
                  <a:pt x="496792" y="1358124"/>
                  <a:pt x="500796" y="1347595"/>
                  <a:pt x="504809" y="1337042"/>
                </a:cubicBezTo>
                <a:cubicBezTo>
                  <a:pt x="506995" y="1331289"/>
                  <a:pt x="509184" y="1325523"/>
                  <a:pt x="510912" y="1319643"/>
                </a:cubicBezTo>
                <a:cubicBezTo>
                  <a:pt x="513393" y="1311184"/>
                  <a:pt x="514354" y="1302536"/>
                  <a:pt x="515313" y="1293925"/>
                </a:cubicBezTo>
                <a:cubicBezTo>
                  <a:pt x="516470" y="1283511"/>
                  <a:pt x="517625" y="1273123"/>
                  <a:pt x="521446" y="1263143"/>
                </a:cubicBezTo>
                <a:cubicBezTo>
                  <a:pt x="522705" y="1259878"/>
                  <a:pt x="520582" y="1257080"/>
                  <a:pt x="518388" y="1254189"/>
                </a:cubicBezTo>
                <a:cubicBezTo>
                  <a:pt x="516957" y="1252302"/>
                  <a:pt x="515494" y="1250376"/>
                  <a:pt x="514921" y="1248252"/>
                </a:cubicBezTo>
                <a:cubicBezTo>
                  <a:pt x="512691" y="1239978"/>
                  <a:pt x="509090" y="1242414"/>
                  <a:pt x="505340" y="1244949"/>
                </a:cubicBezTo>
                <a:cubicBezTo>
                  <a:pt x="504455" y="1245548"/>
                  <a:pt x="503559" y="1246154"/>
                  <a:pt x="502672" y="1246625"/>
                </a:cubicBezTo>
                <a:cubicBezTo>
                  <a:pt x="500210" y="1247846"/>
                  <a:pt x="497423" y="1247853"/>
                  <a:pt x="495617" y="1245644"/>
                </a:cubicBezTo>
                <a:cubicBezTo>
                  <a:pt x="487620" y="1235814"/>
                  <a:pt x="477053" y="1237460"/>
                  <a:pt x="466524" y="1239101"/>
                </a:cubicBezTo>
                <a:lnTo>
                  <a:pt x="466243" y="1239145"/>
                </a:lnTo>
                <a:lnTo>
                  <a:pt x="466049" y="1239174"/>
                </a:lnTo>
                <a:cubicBezTo>
                  <a:pt x="463645" y="1239545"/>
                  <a:pt x="460233" y="1240071"/>
                  <a:pt x="458919" y="1238886"/>
                </a:cubicBezTo>
                <a:cubicBezTo>
                  <a:pt x="446531" y="1226995"/>
                  <a:pt x="431185" y="1225588"/>
                  <a:pt x="415738" y="1224170"/>
                </a:cubicBezTo>
                <a:cubicBezTo>
                  <a:pt x="405054" y="1223190"/>
                  <a:pt x="394322" y="1222206"/>
                  <a:pt x="384488" y="1217745"/>
                </a:cubicBezTo>
                <a:cubicBezTo>
                  <a:pt x="370362" y="1211229"/>
                  <a:pt x="353002" y="1211350"/>
                  <a:pt x="336676" y="1213239"/>
                </a:cubicBezTo>
                <a:cubicBezTo>
                  <a:pt x="331524" y="1213791"/>
                  <a:pt x="325918" y="1213349"/>
                  <a:pt x="322465" y="1209164"/>
                </a:cubicBezTo>
                <a:cubicBezTo>
                  <a:pt x="311855" y="1196025"/>
                  <a:pt x="297269" y="1195400"/>
                  <a:pt x="282459" y="1196695"/>
                </a:cubicBezTo>
                <a:cubicBezTo>
                  <a:pt x="277441" y="1197119"/>
                  <a:pt x="273096" y="1195471"/>
                  <a:pt x="268787" y="1193835"/>
                </a:cubicBezTo>
                <a:cubicBezTo>
                  <a:pt x="266615" y="1193012"/>
                  <a:pt x="264453" y="1192191"/>
                  <a:pt x="262216" y="1191641"/>
                </a:cubicBezTo>
                <a:cubicBezTo>
                  <a:pt x="249545" y="1188452"/>
                  <a:pt x="237488" y="1185471"/>
                  <a:pt x="223860" y="1185983"/>
                </a:cubicBezTo>
                <a:cubicBezTo>
                  <a:pt x="204483" y="1186554"/>
                  <a:pt x="188577" y="1174473"/>
                  <a:pt x="174373" y="1162488"/>
                </a:cubicBezTo>
                <a:cubicBezTo>
                  <a:pt x="168354" y="1157415"/>
                  <a:pt x="173168" y="1149050"/>
                  <a:pt x="176872" y="1143120"/>
                </a:cubicBezTo>
                <a:cubicBezTo>
                  <a:pt x="180639" y="1137083"/>
                  <a:pt x="186656" y="1137322"/>
                  <a:pt x="193173" y="1138727"/>
                </a:cubicBezTo>
                <a:lnTo>
                  <a:pt x="197032" y="1139582"/>
                </a:lnTo>
                <a:cubicBezTo>
                  <a:pt x="220189" y="1144714"/>
                  <a:pt x="243444" y="1149869"/>
                  <a:pt x="266786" y="1154416"/>
                </a:cubicBezTo>
                <a:cubicBezTo>
                  <a:pt x="272747" y="1155587"/>
                  <a:pt x="278708" y="1156748"/>
                  <a:pt x="284667" y="1157908"/>
                </a:cubicBezTo>
                <a:lnTo>
                  <a:pt x="284751" y="1157925"/>
                </a:lnTo>
                <a:cubicBezTo>
                  <a:pt x="316264" y="1164058"/>
                  <a:pt x="347723" y="1170180"/>
                  <a:pt x="378967" y="1177939"/>
                </a:cubicBezTo>
                <a:cubicBezTo>
                  <a:pt x="387607" y="1180001"/>
                  <a:pt x="396604" y="1181100"/>
                  <a:pt x="405576" y="1182195"/>
                </a:cubicBezTo>
                <a:cubicBezTo>
                  <a:pt x="409713" y="1182701"/>
                  <a:pt x="413844" y="1183204"/>
                  <a:pt x="417937" y="1183803"/>
                </a:cubicBezTo>
                <a:cubicBezTo>
                  <a:pt x="430207" y="1185616"/>
                  <a:pt x="441508" y="1189888"/>
                  <a:pt x="452856" y="1194181"/>
                </a:cubicBezTo>
                <a:cubicBezTo>
                  <a:pt x="454497" y="1194800"/>
                  <a:pt x="456139" y="1195420"/>
                  <a:pt x="457786" y="1196036"/>
                </a:cubicBezTo>
                <a:cubicBezTo>
                  <a:pt x="458509" y="1196279"/>
                  <a:pt x="459262" y="1196744"/>
                  <a:pt x="460001" y="1197197"/>
                </a:cubicBezTo>
                <a:cubicBezTo>
                  <a:pt x="461145" y="1197904"/>
                  <a:pt x="462256" y="1198586"/>
                  <a:pt x="463166" y="1198400"/>
                </a:cubicBezTo>
                <a:cubicBezTo>
                  <a:pt x="475819" y="1195166"/>
                  <a:pt x="487409" y="1198707"/>
                  <a:pt x="499019" y="1202252"/>
                </a:cubicBezTo>
                <a:cubicBezTo>
                  <a:pt x="505693" y="1204290"/>
                  <a:pt x="512373" y="1206332"/>
                  <a:pt x="519267" y="1207088"/>
                </a:cubicBezTo>
                <a:cubicBezTo>
                  <a:pt x="530179" y="1208240"/>
                  <a:pt x="537246" y="1205125"/>
                  <a:pt x="538220" y="1195282"/>
                </a:cubicBezTo>
                <a:cubicBezTo>
                  <a:pt x="538783" y="1188847"/>
                  <a:pt x="540604" y="1182737"/>
                  <a:pt x="542425" y="1176618"/>
                </a:cubicBezTo>
                <a:cubicBezTo>
                  <a:pt x="545025" y="1167884"/>
                  <a:pt x="547632" y="1159134"/>
                  <a:pt x="546596" y="1149404"/>
                </a:cubicBezTo>
                <a:cubicBezTo>
                  <a:pt x="546070" y="1144606"/>
                  <a:pt x="548049" y="1139358"/>
                  <a:pt x="549997" y="1134192"/>
                </a:cubicBezTo>
                <a:cubicBezTo>
                  <a:pt x="551351" y="1130607"/>
                  <a:pt x="552687" y="1127062"/>
                  <a:pt x="553161" y="1123732"/>
                </a:cubicBezTo>
                <a:cubicBezTo>
                  <a:pt x="555116" y="1110224"/>
                  <a:pt x="558529" y="1097131"/>
                  <a:pt x="561937" y="1084058"/>
                </a:cubicBezTo>
                <a:cubicBezTo>
                  <a:pt x="564194" y="1075400"/>
                  <a:pt x="566448" y="1066750"/>
                  <a:pt x="568275" y="1057994"/>
                </a:cubicBezTo>
                <a:cubicBezTo>
                  <a:pt x="569268" y="1053108"/>
                  <a:pt x="569177" y="1047932"/>
                  <a:pt x="569084" y="1042763"/>
                </a:cubicBezTo>
                <a:cubicBezTo>
                  <a:pt x="568874" y="1030865"/>
                  <a:pt x="568663" y="1019001"/>
                  <a:pt x="581679" y="1010760"/>
                </a:cubicBezTo>
                <a:cubicBezTo>
                  <a:pt x="582390" y="1010289"/>
                  <a:pt x="582928" y="1008842"/>
                  <a:pt x="582806" y="1008038"/>
                </a:cubicBezTo>
                <a:cubicBezTo>
                  <a:pt x="580238" y="996440"/>
                  <a:pt x="583687" y="985869"/>
                  <a:pt x="587133" y="975312"/>
                </a:cubicBezTo>
                <a:cubicBezTo>
                  <a:pt x="589422" y="968293"/>
                  <a:pt x="591711" y="961280"/>
                  <a:pt x="592230" y="953972"/>
                </a:cubicBezTo>
                <a:cubicBezTo>
                  <a:pt x="592499" y="950422"/>
                  <a:pt x="592607" y="946871"/>
                  <a:pt x="592715" y="943335"/>
                </a:cubicBezTo>
                <a:cubicBezTo>
                  <a:pt x="593098" y="930793"/>
                  <a:pt x="593474" y="918446"/>
                  <a:pt x="601064" y="907040"/>
                </a:cubicBezTo>
                <a:cubicBezTo>
                  <a:pt x="605280" y="900843"/>
                  <a:pt x="603885" y="894353"/>
                  <a:pt x="602466" y="887749"/>
                </a:cubicBezTo>
                <a:cubicBezTo>
                  <a:pt x="601327" y="882461"/>
                  <a:pt x="600174" y="877098"/>
                  <a:pt x="601878" y="871758"/>
                </a:cubicBezTo>
                <a:cubicBezTo>
                  <a:pt x="603731" y="865966"/>
                  <a:pt x="604537" y="859856"/>
                  <a:pt x="605344" y="853748"/>
                </a:cubicBezTo>
                <a:cubicBezTo>
                  <a:pt x="606933" y="841714"/>
                  <a:pt x="608521" y="829692"/>
                  <a:pt x="618100" y="820138"/>
                </a:cubicBezTo>
                <a:cubicBezTo>
                  <a:pt x="620087" y="818275"/>
                  <a:pt x="619553" y="816122"/>
                  <a:pt x="618995" y="813876"/>
                </a:cubicBezTo>
                <a:cubicBezTo>
                  <a:pt x="618928" y="813609"/>
                  <a:pt x="618860" y="813337"/>
                  <a:pt x="618798" y="813068"/>
                </a:cubicBezTo>
                <a:cubicBezTo>
                  <a:pt x="613879" y="793094"/>
                  <a:pt x="618424" y="774757"/>
                  <a:pt x="627283" y="756558"/>
                </a:cubicBezTo>
                <a:cubicBezTo>
                  <a:pt x="633036" y="744776"/>
                  <a:pt x="635581" y="731441"/>
                  <a:pt x="634487" y="718064"/>
                </a:cubicBezTo>
                <a:cubicBezTo>
                  <a:pt x="633561" y="707546"/>
                  <a:pt x="635779" y="697575"/>
                  <a:pt x="637994" y="687617"/>
                </a:cubicBezTo>
                <a:cubicBezTo>
                  <a:pt x="638802" y="683985"/>
                  <a:pt x="639610" y="680355"/>
                  <a:pt x="640265" y="676699"/>
                </a:cubicBezTo>
                <a:cubicBezTo>
                  <a:pt x="641074" y="672142"/>
                  <a:pt x="642490" y="667678"/>
                  <a:pt x="643906" y="663210"/>
                </a:cubicBezTo>
                <a:cubicBezTo>
                  <a:pt x="646498" y="655035"/>
                  <a:pt x="649093" y="646849"/>
                  <a:pt x="647989" y="638066"/>
                </a:cubicBezTo>
                <a:cubicBezTo>
                  <a:pt x="646835" y="628612"/>
                  <a:pt x="649935" y="619406"/>
                  <a:pt x="654178" y="612029"/>
                </a:cubicBezTo>
                <a:cubicBezTo>
                  <a:pt x="658168" y="605095"/>
                  <a:pt x="659810" y="598421"/>
                  <a:pt x="660936" y="590862"/>
                </a:cubicBezTo>
                <a:cubicBezTo>
                  <a:pt x="661447" y="587482"/>
                  <a:pt x="661717" y="584139"/>
                  <a:pt x="661986" y="580801"/>
                </a:cubicBezTo>
                <a:cubicBezTo>
                  <a:pt x="662595" y="573232"/>
                  <a:pt x="663204" y="565693"/>
                  <a:pt x="666626" y="557799"/>
                </a:cubicBezTo>
                <a:cubicBezTo>
                  <a:pt x="669069" y="552177"/>
                  <a:pt x="668392" y="542832"/>
                  <a:pt x="667749" y="533951"/>
                </a:cubicBezTo>
                <a:cubicBezTo>
                  <a:pt x="667560" y="531351"/>
                  <a:pt x="667374" y="528791"/>
                  <a:pt x="667272" y="526376"/>
                </a:cubicBezTo>
                <a:cubicBezTo>
                  <a:pt x="666930" y="519585"/>
                  <a:pt x="667608" y="513822"/>
                  <a:pt x="670762" y="507577"/>
                </a:cubicBezTo>
                <a:cubicBezTo>
                  <a:pt x="676313" y="496576"/>
                  <a:pt x="678349" y="484575"/>
                  <a:pt x="680389" y="472541"/>
                </a:cubicBezTo>
                <a:cubicBezTo>
                  <a:pt x="681803" y="464205"/>
                  <a:pt x="683220" y="455855"/>
                  <a:pt x="685810" y="447809"/>
                </a:cubicBezTo>
                <a:cubicBezTo>
                  <a:pt x="689404" y="436670"/>
                  <a:pt x="691175" y="425126"/>
                  <a:pt x="692948" y="413568"/>
                </a:cubicBezTo>
                <a:cubicBezTo>
                  <a:pt x="695050" y="399866"/>
                  <a:pt x="697156" y="386143"/>
                  <a:pt x="702305" y="373051"/>
                </a:cubicBezTo>
                <a:cubicBezTo>
                  <a:pt x="704432" y="367827"/>
                  <a:pt x="704086" y="362060"/>
                  <a:pt x="702875" y="356528"/>
                </a:cubicBezTo>
                <a:cubicBezTo>
                  <a:pt x="702733" y="355820"/>
                  <a:pt x="702551" y="355078"/>
                  <a:pt x="702367" y="354330"/>
                </a:cubicBezTo>
                <a:cubicBezTo>
                  <a:pt x="701518" y="350889"/>
                  <a:pt x="700613" y="347209"/>
                  <a:pt x="703271" y="344887"/>
                </a:cubicBezTo>
                <a:cubicBezTo>
                  <a:pt x="713207" y="336236"/>
                  <a:pt x="712172" y="325883"/>
                  <a:pt x="711140" y="315559"/>
                </a:cubicBezTo>
                <a:cubicBezTo>
                  <a:pt x="710678" y="310935"/>
                  <a:pt x="710215" y="306316"/>
                  <a:pt x="710740" y="301859"/>
                </a:cubicBezTo>
                <a:lnTo>
                  <a:pt x="710744" y="301812"/>
                </a:lnTo>
                <a:cubicBezTo>
                  <a:pt x="711052" y="298480"/>
                  <a:pt x="711447" y="294218"/>
                  <a:pt x="706385" y="293639"/>
                </a:cubicBezTo>
                <a:cubicBezTo>
                  <a:pt x="702826" y="293202"/>
                  <a:pt x="700236" y="295669"/>
                  <a:pt x="699439" y="298581"/>
                </a:cubicBezTo>
                <a:cubicBezTo>
                  <a:pt x="697393" y="306284"/>
                  <a:pt x="691944" y="311034"/>
                  <a:pt x="686511" y="315771"/>
                </a:cubicBezTo>
                <a:cubicBezTo>
                  <a:pt x="683608" y="318301"/>
                  <a:pt x="680708" y="320829"/>
                  <a:pt x="678335" y="323800"/>
                </a:cubicBezTo>
                <a:cubicBezTo>
                  <a:pt x="669790" y="334410"/>
                  <a:pt x="659674" y="343407"/>
                  <a:pt x="649528" y="352430"/>
                </a:cubicBezTo>
                <a:cubicBezTo>
                  <a:pt x="639567" y="361289"/>
                  <a:pt x="629577" y="370174"/>
                  <a:pt x="621016" y="380637"/>
                </a:cubicBezTo>
                <a:cubicBezTo>
                  <a:pt x="616865" y="385762"/>
                  <a:pt x="611097" y="389880"/>
                  <a:pt x="605191" y="394097"/>
                </a:cubicBezTo>
                <a:cubicBezTo>
                  <a:pt x="599578" y="398104"/>
                  <a:pt x="593840" y="402201"/>
                  <a:pt x="589242" y="407337"/>
                </a:cubicBezTo>
                <a:cubicBezTo>
                  <a:pt x="584612" y="412585"/>
                  <a:pt x="562377" y="409463"/>
                  <a:pt x="559008" y="403861"/>
                </a:cubicBezTo>
                <a:lnTo>
                  <a:pt x="558548" y="403090"/>
                </a:lnTo>
                <a:cubicBezTo>
                  <a:pt x="554520" y="396362"/>
                  <a:pt x="551599" y="391482"/>
                  <a:pt x="562578" y="384669"/>
                </a:cubicBezTo>
                <a:cubicBezTo>
                  <a:pt x="570292" y="379820"/>
                  <a:pt x="577114" y="372064"/>
                  <a:pt x="583694" y="364584"/>
                </a:cubicBezTo>
                <a:cubicBezTo>
                  <a:pt x="585731" y="362269"/>
                  <a:pt x="587743" y="359981"/>
                  <a:pt x="589752" y="357813"/>
                </a:cubicBezTo>
                <a:cubicBezTo>
                  <a:pt x="593205" y="354085"/>
                  <a:pt x="595812" y="349405"/>
                  <a:pt x="598444" y="344680"/>
                </a:cubicBezTo>
                <a:cubicBezTo>
                  <a:pt x="603772" y="335117"/>
                  <a:pt x="609198" y="325379"/>
                  <a:pt x="621943" y="323001"/>
                </a:cubicBezTo>
                <a:cubicBezTo>
                  <a:pt x="624592" y="322474"/>
                  <a:pt x="628507" y="319745"/>
                  <a:pt x="628859" y="317604"/>
                </a:cubicBezTo>
                <a:cubicBezTo>
                  <a:pt x="630504" y="305610"/>
                  <a:pt x="639250" y="300423"/>
                  <a:pt x="647852" y="295323"/>
                </a:cubicBezTo>
                <a:cubicBezTo>
                  <a:pt x="651718" y="293031"/>
                  <a:pt x="655555" y="290756"/>
                  <a:pt x="658704" y="287889"/>
                </a:cubicBezTo>
                <a:cubicBezTo>
                  <a:pt x="661639" y="285253"/>
                  <a:pt x="663276" y="282058"/>
                  <a:pt x="664885" y="278917"/>
                </a:cubicBezTo>
                <a:cubicBezTo>
                  <a:pt x="666765" y="275249"/>
                  <a:pt x="668606" y="271657"/>
                  <a:pt x="672433" y="269120"/>
                </a:cubicBezTo>
                <a:cubicBezTo>
                  <a:pt x="680182" y="263958"/>
                  <a:pt x="687152" y="257792"/>
                  <a:pt x="694130" y="251619"/>
                </a:cubicBezTo>
                <a:cubicBezTo>
                  <a:pt x="703196" y="243596"/>
                  <a:pt x="712277" y="235562"/>
                  <a:pt x="723101" y="229702"/>
                </a:cubicBezTo>
                <a:cubicBezTo>
                  <a:pt x="730595" y="225589"/>
                  <a:pt x="736943" y="224297"/>
                  <a:pt x="742461" y="226006"/>
                </a:cubicBezTo>
                <a:close/>
                <a:moveTo>
                  <a:pt x="10074871" y="181923"/>
                </a:moveTo>
                <a:cubicBezTo>
                  <a:pt x="10088841" y="177859"/>
                  <a:pt x="10108018" y="199957"/>
                  <a:pt x="10102557" y="213419"/>
                </a:cubicBezTo>
                <a:cubicBezTo>
                  <a:pt x="10098036" y="224702"/>
                  <a:pt x="10085857" y="226766"/>
                  <a:pt x="10075367" y="228545"/>
                </a:cubicBezTo>
                <a:cubicBezTo>
                  <a:pt x="10074643" y="228668"/>
                  <a:pt x="10073919" y="228790"/>
                  <a:pt x="10073220" y="228913"/>
                </a:cubicBezTo>
                <a:lnTo>
                  <a:pt x="10071227" y="229271"/>
                </a:lnTo>
                <a:cubicBezTo>
                  <a:pt x="10052240" y="232703"/>
                  <a:pt x="10052024" y="232741"/>
                  <a:pt x="10060140" y="252154"/>
                </a:cubicBezTo>
                <a:cubicBezTo>
                  <a:pt x="10076332" y="290943"/>
                  <a:pt x="10088841" y="330989"/>
                  <a:pt x="10101338" y="371000"/>
                </a:cubicBezTo>
                <a:cubicBezTo>
                  <a:pt x="10104221" y="380244"/>
                  <a:pt x="10107117" y="389487"/>
                  <a:pt x="10110051" y="398712"/>
                </a:cubicBezTo>
                <a:cubicBezTo>
                  <a:pt x="10119538" y="428597"/>
                  <a:pt x="10127259" y="459071"/>
                  <a:pt x="10134993" y="489579"/>
                </a:cubicBezTo>
                <a:cubicBezTo>
                  <a:pt x="10139159" y="506003"/>
                  <a:pt x="10143325" y="522437"/>
                  <a:pt x="10147769" y="538793"/>
                </a:cubicBezTo>
                <a:cubicBezTo>
                  <a:pt x="10156876" y="572396"/>
                  <a:pt x="10164762" y="606352"/>
                  <a:pt x="10172648" y="640299"/>
                </a:cubicBezTo>
                <a:cubicBezTo>
                  <a:pt x="10176421" y="656516"/>
                  <a:pt x="10180193" y="672731"/>
                  <a:pt x="10184091" y="688907"/>
                </a:cubicBezTo>
                <a:cubicBezTo>
                  <a:pt x="10185324" y="694016"/>
                  <a:pt x="10186301" y="699242"/>
                  <a:pt x="10187266" y="704493"/>
                </a:cubicBezTo>
                <a:cubicBezTo>
                  <a:pt x="10189679" y="717510"/>
                  <a:pt x="10192118" y="730683"/>
                  <a:pt x="10198823" y="742627"/>
                </a:cubicBezTo>
                <a:cubicBezTo>
                  <a:pt x="10203522" y="751010"/>
                  <a:pt x="10193997" y="767901"/>
                  <a:pt x="10183710" y="770314"/>
                </a:cubicBezTo>
                <a:lnTo>
                  <a:pt x="10183710" y="770694"/>
                </a:lnTo>
                <a:cubicBezTo>
                  <a:pt x="10172916" y="773234"/>
                  <a:pt x="10166439" y="767774"/>
                  <a:pt x="10164026" y="756979"/>
                </a:cubicBezTo>
                <a:cubicBezTo>
                  <a:pt x="10163391" y="753550"/>
                  <a:pt x="10161613" y="749866"/>
                  <a:pt x="10159072" y="747707"/>
                </a:cubicBezTo>
                <a:cubicBezTo>
                  <a:pt x="10145915" y="736226"/>
                  <a:pt x="10144112" y="720731"/>
                  <a:pt x="10142321" y="705347"/>
                </a:cubicBezTo>
                <a:cubicBezTo>
                  <a:pt x="10142067" y="703206"/>
                  <a:pt x="10141825" y="701066"/>
                  <a:pt x="10141546" y="698939"/>
                </a:cubicBezTo>
                <a:cubicBezTo>
                  <a:pt x="10140912" y="694368"/>
                  <a:pt x="10138879" y="691574"/>
                  <a:pt x="10135958" y="688653"/>
                </a:cubicBezTo>
                <a:cubicBezTo>
                  <a:pt x="10129863" y="682430"/>
                  <a:pt x="10128466" y="674556"/>
                  <a:pt x="10128212" y="665539"/>
                </a:cubicBezTo>
                <a:cubicBezTo>
                  <a:pt x="10132148" y="656731"/>
                  <a:pt x="10128478" y="649784"/>
                  <a:pt x="10124440" y="642143"/>
                </a:cubicBezTo>
                <a:cubicBezTo>
                  <a:pt x="10123525" y="640419"/>
                  <a:pt x="10122598" y="638660"/>
                  <a:pt x="10121734" y="636837"/>
                </a:cubicBezTo>
                <a:cubicBezTo>
                  <a:pt x="10114241" y="620835"/>
                  <a:pt x="10108400" y="603690"/>
                  <a:pt x="10109923" y="584894"/>
                </a:cubicBezTo>
                <a:cubicBezTo>
                  <a:pt x="10111066" y="571559"/>
                  <a:pt x="10105605" y="558986"/>
                  <a:pt x="10099382" y="547302"/>
                </a:cubicBezTo>
                <a:cubicBezTo>
                  <a:pt x="10097096" y="543238"/>
                  <a:pt x="10094938" y="539301"/>
                  <a:pt x="10094176" y="534729"/>
                </a:cubicBezTo>
                <a:cubicBezTo>
                  <a:pt x="10091635" y="519743"/>
                  <a:pt x="10088588" y="505265"/>
                  <a:pt x="10081094" y="491422"/>
                </a:cubicBezTo>
                <a:lnTo>
                  <a:pt x="10080726" y="490740"/>
                </a:lnTo>
                <a:cubicBezTo>
                  <a:pt x="10076078" y="482084"/>
                  <a:pt x="10070210" y="471180"/>
                  <a:pt x="10076777" y="459672"/>
                </a:cubicBezTo>
                <a:cubicBezTo>
                  <a:pt x="10077919" y="457640"/>
                  <a:pt x="10077030" y="453322"/>
                  <a:pt x="10075506" y="451036"/>
                </a:cubicBezTo>
                <a:cubicBezTo>
                  <a:pt x="10062971" y="431261"/>
                  <a:pt x="10057383" y="409140"/>
                  <a:pt x="10051795" y="387008"/>
                </a:cubicBezTo>
                <a:cubicBezTo>
                  <a:pt x="10048379" y="373463"/>
                  <a:pt x="10044950" y="359915"/>
                  <a:pt x="10039946" y="346896"/>
                </a:cubicBezTo>
                <a:cubicBezTo>
                  <a:pt x="10035337" y="335038"/>
                  <a:pt x="10030968" y="323061"/>
                  <a:pt x="10026586" y="311067"/>
                </a:cubicBezTo>
                <a:cubicBezTo>
                  <a:pt x="10021913" y="298267"/>
                  <a:pt x="10017238" y="285446"/>
                  <a:pt x="10012260" y="272728"/>
                </a:cubicBezTo>
                <a:cubicBezTo>
                  <a:pt x="10004259" y="252535"/>
                  <a:pt x="9990797" y="248344"/>
                  <a:pt x="9971620" y="259647"/>
                </a:cubicBezTo>
                <a:cubicBezTo>
                  <a:pt x="9959937" y="266505"/>
                  <a:pt x="9935044" y="256091"/>
                  <a:pt x="9931742" y="242756"/>
                </a:cubicBezTo>
                <a:cubicBezTo>
                  <a:pt x="9930104" y="235746"/>
                  <a:pt x="9934650" y="231697"/>
                  <a:pt x="9939286" y="227570"/>
                </a:cubicBezTo>
                <a:lnTo>
                  <a:pt x="9939490" y="227389"/>
                </a:lnTo>
                <a:cubicBezTo>
                  <a:pt x="9948850" y="219071"/>
                  <a:pt x="9960064" y="214506"/>
                  <a:pt x="9971290" y="209932"/>
                </a:cubicBezTo>
                <a:cubicBezTo>
                  <a:pt x="9973602" y="208989"/>
                  <a:pt x="9975913" y="208046"/>
                  <a:pt x="9978225" y="207069"/>
                </a:cubicBezTo>
                <a:cubicBezTo>
                  <a:pt x="9997630" y="198874"/>
                  <a:pt x="10018090" y="194617"/>
                  <a:pt x="10038536" y="190362"/>
                </a:cubicBezTo>
                <a:cubicBezTo>
                  <a:pt x="10050729" y="187826"/>
                  <a:pt x="10062908" y="185291"/>
                  <a:pt x="10074871" y="181923"/>
                </a:cubicBezTo>
                <a:close/>
                <a:moveTo>
                  <a:pt x="10213175" y="177477"/>
                </a:moveTo>
                <a:cubicBezTo>
                  <a:pt x="10226002" y="180398"/>
                  <a:pt x="10236289" y="186494"/>
                  <a:pt x="10245306" y="196400"/>
                </a:cubicBezTo>
                <a:cubicBezTo>
                  <a:pt x="10252393" y="204144"/>
                  <a:pt x="10261549" y="208957"/>
                  <a:pt x="10270719" y="213782"/>
                </a:cubicBezTo>
                <a:cubicBezTo>
                  <a:pt x="10277640" y="217427"/>
                  <a:pt x="10284574" y="221074"/>
                  <a:pt x="10290645" y="225991"/>
                </a:cubicBezTo>
                <a:cubicBezTo>
                  <a:pt x="10308869" y="240805"/>
                  <a:pt x="10328732" y="253062"/>
                  <a:pt x="10348595" y="265311"/>
                </a:cubicBezTo>
                <a:cubicBezTo>
                  <a:pt x="10355288" y="269446"/>
                  <a:pt x="10361981" y="273577"/>
                  <a:pt x="10368623" y="277806"/>
                </a:cubicBezTo>
                <a:cubicBezTo>
                  <a:pt x="10373754" y="281094"/>
                  <a:pt x="10378872" y="284436"/>
                  <a:pt x="10383990" y="287780"/>
                </a:cubicBezTo>
                <a:cubicBezTo>
                  <a:pt x="10402404" y="299810"/>
                  <a:pt x="10420883" y="311883"/>
                  <a:pt x="10440759" y="321621"/>
                </a:cubicBezTo>
                <a:cubicBezTo>
                  <a:pt x="10449192" y="325769"/>
                  <a:pt x="10456494" y="331700"/>
                  <a:pt x="10463847" y="337682"/>
                </a:cubicBezTo>
                <a:cubicBezTo>
                  <a:pt x="10470248" y="342871"/>
                  <a:pt x="10476674" y="348098"/>
                  <a:pt x="10483939" y="352228"/>
                </a:cubicBezTo>
                <a:cubicBezTo>
                  <a:pt x="10520769" y="372929"/>
                  <a:pt x="10557345" y="394265"/>
                  <a:pt x="10592143" y="418014"/>
                </a:cubicBezTo>
                <a:cubicBezTo>
                  <a:pt x="10605935" y="427400"/>
                  <a:pt x="10620007" y="436402"/>
                  <a:pt x="10634078" y="445405"/>
                </a:cubicBezTo>
                <a:cubicBezTo>
                  <a:pt x="10652366" y="457113"/>
                  <a:pt x="10670667" y="468823"/>
                  <a:pt x="10688409" y="481387"/>
                </a:cubicBezTo>
                <a:cubicBezTo>
                  <a:pt x="10708437" y="495642"/>
                  <a:pt x="10729964" y="507788"/>
                  <a:pt x="10751503" y="519942"/>
                </a:cubicBezTo>
                <a:cubicBezTo>
                  <a:pt x="10761243" y="525439"/>
                  <a:pt x="10770997" y="530938"/>
                  <a:pt x="10780611" y="536632"/>
                </a:cubicBezTo>
                <a:lnTo>
                  <a:pt x="10785666" y="539630"/>
                </a:lnTo>
                <a:cubicBezTo>
                  <a:pt x="10813580" y="556142"/>
                  <a:pt x="10841469" y="572641"/>
                  <a:pt x="10867098" y="592639"/>
                </a:cubicBezTo>
                <a:cubicBezTo>
                  <a:pt x="10877245" y="600593"/>
                  <a:pt x="10888434" y="606965"/>
                  <a:pt x="10899635" y="613347"/>
                </a:cubicBezTo>
                <a:cubicBezTo>
                  <a:pt x="10907217" y="617664"/>
                  <a:pt x="10914812" y="621985"/>
                  <a:pt x="10922089" y="626802"/>
                </a:cubicBezTo>
                <a:cubicBezTo>
                  <a:pt x="10936630" y="636481"/>
                  <a:pt x="10951629" y="645466"/>
                  <a:pt x="10966603" y="654445"/>
                </a:cubicBezTo>
                <a:cubicBezTo>
                  <a:pt x="10983671" y="664669"/>
                  <a:pt x="11000714" y="674887"/>
                  <a:pt x="11017085" y="686111"/>
                </a:cubicBezTo>
                <a:cubicBezTo>
                  <a:pt x="11023994" y="690864"/>
                  <a:pt x="11031233" y="694986"/>
                  <a:pt x="11038472" y="699106"/>
                </a:cubicBezTo>
                <a:cubicBezTo>
                  <a:pt x="11046130" y="703463"/>
                  <a:pt x="11053775" y="707817"/>
                  <a:pt x="11061027" y="712908"/>
                </a:cubicBezTo>
                <a:cubicBezTo>
                  <a:pt x="11083227" y="728452"/>
                  <a:pt x="11106506" y="742733"/>
                  <a:pt x="11129658" y="756941"/>
                </a:cubicBezTo>
                <a:cubicBezTo>
                  <a:pt x="11132985" y="758985"/>
                  <a:pt x="11136312" y="761029"/>
                  <a:pt x="11139640" y="763073"/>
                </a:cubicBezTo>
                <a:cubicBezTo>
                  <a:pt x="11149152" y="768966"/>
                  <a:pt x="11158906" y="774535"/>
                  <a:pt x="11168634" y="780098"/>
                </a:cubicBezTo>
                <a:lnTo>
                  <a:pt x="11168647" y="780105"/>
                </a:lnTo>
                <a:cubicBezTo>
                  <a:pt x="11186185" y="790126"/>
                  <a:pt x="11203686" y="800128"/>
                  <a:pt x="11219777" y="811968"/>
                </a:cubicBezTo>
                <a:cubicBezTo>
                  <a:pt x="11230089" y="819581"/>
                  <a:pt x="11241100" y="825949"/>
                  <a:pt x="11252124" y="832319"/>
                </a:cubicBezTo>
                <a:cubicBezTo>
                  <a:pt x="11262792" y="838490"/>
                  <a:pt x="11273472" y="844662"/>
                  <a:pt x="11283531" y="851973"/>
                </a:cubicBezTo>
                <a:cubicBezTo>
                  <a:pt x="11303089" y="866071"/>
                  <a:pt x="11324425" y="878135"/>
                  <a:pt x="11346141" y="888676"/>
                </a:cubicBezTo>
                <a:cubicBezTo>
                  <a:pt x="11354016" y="892523"/>
                  <a:pt x="11360886" y="897708"/>
                  <a:pt x="11367757" y="902884"/>
                </a:cubicBezTo>
                <a:cubicBezTo>
                  <a:pt x="11375403" y="908642"/>
                  <a:pt x="11383023" y="914388"/>
                  <a:pt x="11391989" y="918268"/>
                </a:cubicBezTo>
                <a:cubicBezTo>
                  <a:pt x="11415420" y="928397"/>
                  <a:pt x="11436896" y="942788"/>
                  <a:pt x="11457927" y="956881"/>
                </a:cubicBezTo>
                <a:cubicBezTo>
                  <a:pt x="11459566" y="957982"/>
                  <a:pt x="11461217" y="959081"/>
                  <a:pt x="11462855" y="960176"/>
                </a:cubicBezTo>
                <a:cubicBezTo>
                  <a:pt x="11484318" y="974400"/>
                  <a:pt x="11506035" y="988752"/>
                  <a:pt x="11528260" y="1000943"/>
                </a:cubicBezTo>
                <a:cubicBezTo>
                  <a:pt x="11540985" y="1007869"/>
                  <a:pt x="11553152" y="1015700"/>
                  <a:pt x="11565306" y="1023523"/>
                </a:cubicBezTo>
                <a:cubicBezTo>
                  <a:pt x="11580787" y="1033492"/>
                  <a:pt x="11596256" y="1043448"/>
                  <a:pt x="11612841" y="1051491"/>
                </a:cubicBezTo>
                <a:cubicBezTo>
                  <a:pt x="11630952" y="1060313"/>
                  <a:pt x="11647640" y="1071419"/>
                  <a:pt x="11664315" y="1082519"/>
                </a:cubicBezTo>
                <a:cubicBezTo>
                  <a:pt x="11679085" y="1092355"/>
                  <a:pt x="11693855" y="1102186"/>
                  <a:pt x="11709616" y="1110419"/>
                </a:cubicBezTo>
                <a:cubicBezTo>
                  <a:pt x="11712105" y="1111740"/>
                  <a:pt x="11714531" y="1113172"/>
                  <a:pt x="11716944" y="1114600"/>
                </a:cubicBezTo>
                <a:cubicBezTo>
                  <a:pt x="11723116" y="1118254"/>
                  <a:pt x="11729263" y="1121893"/>
                  <a:pt x="11736666" y="1123627"/>
                </a:cubicBezTo>
                <a:cubicBezTo>
                  <a:pt x="11746205" y="1125888"/>
                  <a:pt x="11752897" y="1133365"/>
                  <a:pt x="11759311" y="1140531"/>
                </a:cubicBezTo>
                <a:lnTo>
                  <a:pt x="11759527" y="1140772"/>
                </a:lnTo>
                <a:cubicBezTo>
                  <a:pt x="11764734" y="1146614"/>
                  <a:pt x="11763845" y="1152075"/>
                  <a:pt x="11757749" y="1156266"/>
                </a:cubicBezTo>
                <a:lnTo>
                  <a:pt x="11757190" y="1156651"/>
                </a:lnTo>
                <a:cubicBezTo>
                  <a:pt x="11737949" y="1170112"/>
                  <a:pt x="11718785" y="1183512"/>
                  <a:pt x="11695646" y="1190556"/>
                </a:cubicBezTo>
                <a:cubicBezTo>
                  <a:pt x="11687239" y="1193131"/>
                  <a:pt x="11680063" y="1198128"/>
                  <a:pt x="11672849" y="1203155"/>
                </a:cubicBezTo>
                <a:cubicBezTo>
                  <a:pt x="11666537" y="1207550"/>
                  <a:pt x="11660200" y="1211970"/>
                  <a:pt x="11652974" y="1214813"/>
                </a:cubicBezTo>
                <a:lnTo>
                  <a:pt x="11652974" y="1214433"/>
                </a:lnTo>
                <a:cubicBezTo>
                  <a:pt x="11634153" y="1221716"/>
                  <a:pt x="11616182" y="1230883"/>
                  <a:pt x="11598224" y="1240051"/>
                </a:cubicBezTo>
                <a:cubicBezTo>
                  <a:pt x="11584559" y="1247027"/>
                  <a:pt x="11570881" y="1254007"/>
                  <a:pt x="11556835" y="1260153"/>
                </a:cubicBezTo>
                <a:cubicBezTo>
                  <a:pt x="11546446" y="1264665"/>
                  <a:pt x="11536273" y="1269585"/>
                  <a:pt x="11526075" y="1274509"/>
                </a:cubicBezTo>
                <a:cubicBezTo>
                  <a:pt x="11509604" y="1282472"/>
                  <a:pt x="11493106" y="1290448"/>
                  <a:pt x="11475682" y="1296734"/>
                </a:cubicBezTo>
                <a:lnTo>
                  <a:pt x="11470119" y="1298715"/>
                </a:lnTo>
                <a:cubicBezTo>
                  <a:pt x="11445189" y="1307579"/>
                  <a:pt x="11419662" y="1316660"/>
                  <a:pt x="11397450" y="1330262"/>
                </a:cubicBezTo>
                <a:cubicBezTo>
                  <a:pt x="11369104" y="1347546"/>
                  <a:pt x="11338699" y="1358825"/>
                  <a:pt x="11308232" y="1370114"/>
                </a:cubicBezTo>
                <a:lnTo>
                  <a:pt x="11308207" y="1370127"/>
                </a:lnTo>
                <a:cubicBezTo>
                  <a:pt x="11300866" y="1372858"/>
                  <a:pt x="11293513" y="1375575"/>
                  <a:pt x="11286198" y="1378395"/>
                </a:cubicBezTo>
                <a:cubicBezTo>
                  <a:pt x="11281372" y="1380211"/>
                  <a:pt x="11277816" y="1383792"/>
                  <a:pt x="11274209" y="1387412"/>
                </a:cubicBezTo>
                <a:cubicBezTo>
                  <a:pt x="11270031" y="1391615"/>
                  <a:pt x="11265801" y="1395870"/>
                  <a:pt x="11259528" y="1397445"/>
                </a:cubicBezTo>
                <a:cubicBezTo>
                  <a:pt x="11255693" y="1398384"/>
                  <a:pt x="11251832" y="1399262"/>
                  <a:pt x="11247958" y="1400137"/>
                </a:cubicBezTo>
                <a:lnTo>
                  <a:pt x="11247945" y="1400150"/>
                </a:lnTo>
                <a:cubicBezTo>
                  <a:pt x="11234610" y="1403172"/>
                  <a:pt x="11221237" y="1406208"/>
                  <a:pt x="11209236" y="1411923"/>
                </a:cubicBezTo>
                <a:cubicBezTo>
                  <a:pt x="11201667" y="1415529"/>
                  <a:pt x="11194186" y="1419289"/>
                  <a:pt x="11186706" y="1423048"/>
                </a:cubicBezTo>
                <a:cubicBezTo>
                  <a:pt x="11169688" y="1431608"/>
                  <a:pt x="11152632" y="1440180"/>
                  <a:pt x="11134560" y="1446975"/>
                </a:cubicBezTo>
                <a:cubicBezTo>
                  <a:pt x="11131232" y="1448258"/>
                  <a:pt x="11128083" y="1450036"/>
                  <a:pt x="11124908" y="1451826"/>
                </a:cubicBezTo>
                <a:cubicBezTo>
                  <a:pt x="11118393" y="1455509"/>
                  <a:pt x="11111776" y="1459255"/>
                  <a:pt x="11103318" y="1458914"/>
                </a:cubicBezTo>
                <a:cubicBezTo>
                  <a:pt x="11098441" y="1458684"/>
                  <a:pt x="11095355" y="1461757"/>
                  <a:pt x="11092231" y="1464881"/>
                </a:cubicBezTo>
                <a:cubicBezTo>
                  <a:pt x="11089894" y="1467206"/>
                  <a:pt x="11087532" y="1469555"/>
                  <a:pt x="11084395" y="1470597"/>
                </a:cubicBezTo>
                <a:cubicBezTo>
                  <a:pt x="11057992" y="1479347"/>
                  <a:pt x="11032744" y="1490891"/>
                  <a:pt x="11007471" y="1502461"/>
                </a:cubicBezTo>
                <a:cubicBezTo>
                  <a:pt x="10988383" y="1511198"/>
                  <a:pt x="10969269" y="1519949"/>
                  <a:pt x="10949648" y="1527493"/>
                </a:cubicBezTo>
                <a:lnTo>
                  <a:pt x="10942930" y="1530071"/>
                </a:lnTo>
                <a:cubicBezTo>
                  <a:pt x="10910215" y="1542669"/>
                  <a:pt x="10877372" y="1555318"/>
                  <a:pt x="10845635" y="1570419"/>
                </a:cubicBezTo>
                <a:lnTo>
                  <a:pt x="10844403" y="1571002"/>
                </a:lnTo>
                <a:lnTo>
                  <a:pt x="10842282" y="1572019"/>
                </a:lnTo>
                <a:cubicBezTo>
                  <a:pt x="10829201" y="1578318"/>
                  <a:pt x="10815485" y="1584922"/>
                  <a:pt x="10800169" y="1585277"/>
                </a:cubicBezTo>
                <a:cubicBezTo>
                  <a:pt x="10796486" y="1585405"/>
                  <a:pt x="10793311" y="1587310"/>
                  <a:pt x="10791278" y="1590485"/>
                </a:cubicBezTo>
                <a:cubicBezTo>
                  <a:pt x="10785145" y="1600441"/>
                  <a:pt x="10775734" y="1600937"/>
                  <a:pt x="10766336" y="1601419"/>
                </a:cubicBezTo>
                <a:cubicBezTo>
                  <a:pt x="10762691" y="1601610"/>
                  <a:pt x="10759034" y="1601799"/>
                  <a:pt x="10755591" y="1602550"/>
                </a:cubicBezTo>
                <a:cubicBezTo>
                  <a:pt x="10751909" y="1603312"/>
                  <a:pt x="10748861" y="1600264"/>
                  <a:pt x="10747718" y="1596581"/>
                </a:cubicBezTo>
                <a:cubicBezTo>
                  <a:pt x="10742129" y="1578546"/>
                  <a:pt x="10734510" y="1561783"/>
                  <a:pt x="10721556" y="1547686"/>
                </a:cubicBezTo>
                <a:cubicBezTo>
                  <a:pt x="10718673" y="1544587"/>
                  <a:pt x="10719562" y="1540231"/>
                  <a:pt x="10720501" y="1535557"/>
                </a:cubicBezTo>
                <a:lnTo>
                  <a:pt x="10720515" y="1535532"/>
                </a:lnTo>
                <a:cubicBezTo>
                  <a:pt x="10720642" y="1534846"/>
                  <a:pt x="10720781" y="1534147"/>
                  <a:pt x="10720921" y="1533461"/>
                </a:cubicBezTo>
                <a:lnTo>
                  <a:pt x="10720857" y="1532675"/>
                </a:lnTo>
                <a:lnTo>
                  <a:pt x="10720794" y="1531861"/>
                </a:lnTo>
                <a:cubicBezTo>
                  <a:pt x="10720235" y="1524038"/>
                  <a:pt x="10719638" y="1515618"/>
                  <a:pt x="10710253" y="1510983"/>
                </a:cubicBezTo>
                <a:cubicBezTo>
                  <a:pt x="10705274" y="1508493"/>
                  <a:pt x="10704043" y="1503833"/>
                  <a:pt x="10702823" y="1499235"/>
                </a:cubicBezTo>
                <a:cubicBezTo>
                  <a:pt x="10702493" y="1497965"/>
                  <a:pt x="10702151" y="1496694"/>
                  <a:pt x="10701744" y="1495490"/>
                </a:cubicBezTo>
                <a:cubicBezTo>
                  <a:pt x="10699203" y="1487907"/>
                  <a:pt x="10696194" y="1480490"/>
                  <a:pt x="10693197" y="1473073"/>
                </a:cubicBezTo>
                <a:cubicBezTo>
                  <a:pt x="10686897" y="1457503"/>
                  <a:pt x="10680598" y="1441945"/>
                  <a:pt x="10678629" y="1425004"/>
                </a:cubicBezTo>
                <a:cubicBezTo>
                  <a:pt x="10678376" y="1422083"/>
                  <a:pt x="10677360" y="1418527"/>
                  <a:pt x="10675328" y="1416622"/>
                </a:cubicBezTo>
                <a:cubicBezTo>
                  <a:pt x="10661231" y="1403248"/>
                  <a:pt x="10656176" y="1385850"/>
                  <a:pt x="10651122" y="1368451"/>
                </a:cubicBezTo>
                <a:cubicBezTo>
                  <a:pt x="10648150" y="1358240"/>
                  <a:pt x="10645190" y="1348029"/>
                  <a:pt x="10640403" y="1338645"/>
                </a:cubicBezTo>
                <a:cubicBezTo>
                  <a:pt x="10632440" y="1322921"/>
                  <a:pt x="10626090" y="1306500"/>
                  <a:pt x="10619740" y="1290053"/>
                </a:cubicBezTo>
                <a:cubicBezTo>
                  <a:pt x="10614139" y="1275538"/>
                  <a:pt x="10608526" y="1261002"/>
                  <a:pt x="10601795" y="1246946"/>
                </a:cubicBezTo>
                <a:cubicBezTo>
                  <a:pt x="10597515" y="1237870"/>
                  <a:pt x="10594366" y="1228180"/>
                  <a:pt x="10591229" y="1218532"/>
                </a:cubicBezTo>
                <a:cubicBezTo>
                  <a:pt x="10588307" y="1209547"/>
                  <a:pt x="10585399" y="1200597"/>
                  <a:pt x="10581602" y="1192208"/>
                </a:cubicBezTo>
                <a:cubicBezTo>
                  <a:pt x="10577335" y="1182785"/>
                  <a:pt x="10574540" y="1172826"/>
                  <a:pt x="10571747" y="1162874"/>
                </a:cubicBezTo>
                <a:cubicBezTo>
                  <a:pt x="10566971" y="1145864"/>
                  <a:pt x="10562196" y="1128873"/>
                  <a:pt x="10550106" y="1114611"/>
                </a:cubicBezTo>
                <a:cubicBezTo>
                  <a:pt x="10541851" y="1104831"/>
                  <a:pt x="10536136" y="1091623"/>
                  <a:pt x="10534485" y="1078669"/>
                </a:cubicBezTo>
                <a:cubicBezTo>
                  <a:pt x="10532491" y="1063802"/>
                  <a:pt x="10525925" y="1051024"/>
                  <a:pt x="10519359" y="1038247"/>
                </a:cubicBezTo>
                <a:cubicBezTo>
                  <a:pt x="10515435" y="1030617"/>
                  <a:pt x="10511510" y="1022987"/>
                  <a:pt x="10508577" y="1014913"/>
                </a:cubicBezTo>
                <a:cubicBezTo>
                  <a:pt x="10506087" y="1008099"/>
                  <a:pt x="10503116" y="1001462"/>
                  <a:pt x="10500157" y="994830"/>
                </a:cubicBezTo>
                <a:cubicBezTo>
                  <a:pt x="10493731" y="980451"/>
                  <a:pt x="10487317" y="966096"/>
                  <a:pt x="10485844" y="950018"/>
                </a:cubicBezTo>
                <a:cubicBezTo>
                  <a:pt x="10485463" y="946080"/>
                  <a:pt x="10483177" y="943794"/>
                  <a:pt x="10480383" y="941381"/>
                </a:cubicBezTo>
                <a:lnTo>
                  <a:pt x="10480066" y="941125"/>
                </a:lnTo>
                <a:lnTo>
                  <a:pt x="10479392" y="940571"/>
                </a:lnTo>
                <a:cubicBezTo>
                  <a:pt x="10477195" y="938792"/>
                  <a:pt x="10474541" y="936643"/>
                  <a:pt x="10474541" y="934777"/>
                </a:cubicBezTo>
                <a:cubicBezTo>
                  <a:pt x="10474846" y="926309"/>
                  <a:pt x="10471162" y="919093"/>
                  <a:pt x="10467467" y="911871"/>
                </a:cubicBezTo>
                <a:cubicBezTo>
                  <a:pt x="10463632" y="904362"/>
                  <a:pt x="10459796" y="896848"/>
                  <a:pt x="10460444" y="887914"/>
                </a:cubicBezTo>
                <a:cubicBezTo>
                  <a:pt x="10461206" y="877246"/>
                  <a:pt x="10457650" y="868229"/>
                  <a:pt x="10448506" y="861498"/>
                </a:cubicBezTo>
                <a:cubicBezTo>
                  <a:pt x="10445458" y="859339"/>
                  <a:pt x="10442664" y="855275"/>
                  <a:pt x="10441902" y="851593"/>
                </a:cubicBezTo>
                <a:cubicBezTo>
                  <a:pt x="10436416" y="825470"/>
                  <a:pt x="10425290" y="801684"/>
                  <a:pt x="10414139" y="777855"/>
                </a:cubicBezTo>
                <a:cubicBezTo>
                  <a:pt x="10410812" y="770751"/>
                  <a:pt x="10407485" y="763644"/>
                  <a:pt x="10404310" y="756469"/>
                </a:cubicBezTo>
                <a:cubicBezTo>
                  <a:pt x="10401897" y="751008"/>
                  <a:pt x="10399738" y="744912"/>
                  <a:pt x="10399484" y="738943"/>
                </a:cubicBezTo>
                <a:cubicBezTo>
                  <a:pt x="10399040" y="725711"/>
                  <a:pt x="10394137" y="713909"/>
                  <a:pt x="10389260" y="702158"/>
                </a:cubicBezTo>
                <a:cubicBezTo>
                  <a:pt x="10385666" y="693495"/>
                  <a:pt x="10382085" y="684859"/>
                  <a:pt x="10380307" y="675697"/>
                </a:cubicBezTo>
                <a:cubicBezTo>
                  <a:pt x="10377360" y="660849"/>
                  <a:pt x="10370985" y="647412"/>
                  <a:pt x="10364610" y="633984"/>
                </a:cubicBezTo>
                <a:cubicBezTo>
                  <a:pt x="10360520" y="625361"/>
                  <a:pt x="10356431" y="616742"/>
                  <a:pt x="10353256" y="607752"/>
                </a:cubicBezTo>
                <a:cubicBezTo>
                  <a:pt x="10350906" y="601129"/>
                  <a:pt x="10348722" y="594397"/>
                  <a:pt x="10346537" y="587622"/>
                </a:cubicBezTo>
                <a:cubicBezTo>
                  <a:pt x="10339946" y="567243"/>
                  <a:pt x="10333228" y="546488"/>
                  <a:pt x="10321506" y="527234"/>
                </a:cubicBezTo>
                <a:cubicBezTo>
                  <a:pt x="10307536" y="504120"/>
                  <a:pt x="10295216" y="477069"/>
                  <a:pt x="10291026" y="448875"/>
                </a:cubicBezTo>
                <a:cubicBezTo>
                  <a:pt x="10290276" y="443853"/>
                  <a:pt x="10288283" y="439670"/>
                  <a:pt x="10286314" y="435520"/>
                </a:cubicBezTo>
                <a:cubicBezTo>
                  <a:pt x="10284943" y="432639"/>
                  <a:pt x="10283571" y="429772"/>
                  <a:pt x="10282644" y="426650"/>
                </a:cubicBezTo>
                <a:cubicBezTo>
                  <a:pt x="10281551" y="423147"/>
                  <a:pt x="10280497" y="419591"/>
                  <a:pt x="10279431" y="416018"/>
                </a:cubicBezTo>
                <a:cubicBezTo>
                  <a:pt x="10274998" y="401201"/>
                  <a:pt x="10270490" y="386102"/>
                  <a:pt x="10263848" y="373310"/>
                </a:cubicBezTo>
                <a:cubicBezTo>
                  <a:pt x="10254348" y="355030"/>
                  <a:pt x="10247909" y="335563"/>
                  <a:pt x="10241483" y="316110"/>
                </a:cubicBezTo>
                <a:cubicBezTo>
                  <a:pt x="10233037" y="290560"/>
                  <a:pt x="10224592" y="265032"/>
                  <a:pt x="10209238" y="242247"/>
                </a:cubicBezTo>
                <a:cubicBezTo>
                  <a:pt x="10201910" y="231435"/>
                  <a:pt x="10198163" y="217897"/>
                  <a:pt x="10194519" y="204706"/>
                </a:cubicBezTo>
                <a:cubicBezTo>
                  <a:pt x="10193922" y="202561"/>
                  <a:pt x="10193325" y="200417"/>
                  <a:pt x="10192728" y="198305"/>
                </a:cubicBezTo>
                <a:cubicBezTo>
                  <a:pt x="10187648" y="180525"/>
                  <a:pt x="10195522" y="173413"/>
                  <a:pt x="10213175" y="177477"/>
                </a:cubicBezTo>
                <a:close/>
                <a:moveTo>
                  <a:pt x="7681719" y="176850"/>
                </a:moveTo>
                <a:cubicBezTo>
                  <a:pt x="7685182" y="178227"/>
                  <a:pt x="7688046" y="180891"/>
                  <a:pt x="7689976" y="184561"/>
                </a:cubicBezTo>
                <a:cubicBezTo>
                  <a:pt x="7693647" y="191654"/>
                  <a:pt x="7696390" y="199230"/>
                  <a:pt x="7698993" y="206452"/>
                </a:cubicBezTo>
                <a:cubicBezTo>
                  <a:pt x="7700187" y="209756"/>
                  <a:pt x="7701355" y="212987"/>
                  <a:pt x="7702575" y="216063"/>
                </a:cubicBezTo>
                <a:cubicBezTo>
                  <a:pt x="7703006" y="218839"/>
                  <a:pt x="7703489" y="221490"/>
                  <a:pt x="7703946" y="224057"/>
                </a:cubicBezTo>
                <a:cubicBezTo>
                  <a:pt x="7704988" y="229785"/>
                  <a:pt x="7705953" y="235086"/>
                  <a:pt x="7706143" y="240391"/>
                </a:cubicBezTo>
                <a:cubicBezTo>
                  <a:pt x="7706347" y="247321"/>
                  <a:pt x="7702524" y="252900"/>
                  <a:pt x="7695513" y="255161"/>
                </a:cubicBezTo>
                <a:cubicBezTo>
                  <a:pt x="7688528" y="257501"/>
                  <a:pt x="7681671" y="255224"/>
                  <a:pt x="7678102" y="249691"/>
                </a:cubicBezTo>
                <a:cubicBezTo>
                  <a:pt x="7667421" y="233091"/>
                  <a:pt x="7660144" y="214912"/>
                  <a:pt x="7658137" y="195182"/>
                </a:cubicBezTo>
                <a:cubicBezTo>
                  <a:pt x="7657312" y="186938"/>
                  <a:pt x="7661312" y="179790"/>
                  <a:pt x="7669872" y="176858"/>
                </a:cubicBezTo>
                <a:cubicBezTo>
                  <a:pt x="7674196" y="175383"/>
                  <a:pt x="7678257" y="175474"/>
                  <a:pt x="7681719" y="176850"/>
                </a:cubicBezTo>
                <a:close/>
                <a:moveTo>
                  <a:pt x="10246641" y="148498"/>
                </a:moveTo>
                <a:lnTo>
                  <a:pt x="10246689" y="148524"/>
                </a:lnTo>
                <a:lnTo>
                  <a:pt x="10246562" y="148524"/>
                </a:lnTo>
                <a:close/>
                <a:moveTo>
                  <a:pt x="7650911" y="34193"/>
                </a:moveTo>
                <a:cubicBezTo>
                  <a:pt x="7659573" y="33707"/>
                  <a:pt x="7668424" y="40150"/>
                  <a:pt x="7670761" y="50284"/>
                </a:cubicBezTo>
                <a:cubicBezTo>
                  <a:pt x="7674876" y="68373"/>
                  <a:pt x="7676095" y="86824"/>
                  <a:pt x="7673035" y="105167"/>
                </a:cubicBezTo>
                <a:cubicBezTo>
                  <a:pt x="7671917" y="111871"/>
                  <a:pt x="7666405" y="116363"/>
                  <a:pt x="7658937" y="116850"/>
                </a:cubicBezTo>
                <a:cubicBezTo>
                  <a:pt x="7651559" y="117320"/>
                  <a:pt x="7645971" y="113836"/>
                  <a:pt x="7642999" y="107495"/>
                </a:cubicBezTo>
                <a:cubicBezTo>
                  <a:pt x="7641107" y="103386"/>
                  <a:pt x="7639901" y="98966"/>
                  <a:pt x="7638668" y="94445"/>
                </a:cubicBezTo>
                <a:lnTo>
                  <a:pt x="7638668" y="94430"/>
                </a:lnTo>
                <a:cubicBezTo>
                  <a:pt x="7638135" y="92478"/>
                  <a:pt x="7637589" y="90507"/>
                  <a:pt x="7636992" y="88534"/>
                </a:cubicBezTo>
                <a:cubicBezTo>
                  <a:pt x="7636726" y="84875"/>
                  <a:pt x="7636382" y="81198"/>
                  <a:pt x="7636027" y="77508"/>
                </a:cubicBezTo>
                <a:cubicBezTo>
                  <a:pt x="7635278" y="69463"/>
                  <a:pt x="7634528" y="61360"/>
                  <a:pt x="7634490" y="53263"/>
                </a:cubicBezTo>
                <a:cubicBezTo>
                  <a:pt x="7634528" y="42707"/>
                  <a:pt x="7642250" y="34679"/>
                  <a:pt x="7650911" y="34193"/>
                </a:cubicBezTo>
                <a:close/>
                <a:moveTo>
                  <a:pt x="10291775" y="30"/>
                </a:moveTo>
                <a:cubicBezTo>
                  <a:pt x="10296125" y="-256"/>
                  <a:pt x="10300538" y="1522"/>
                  <a:pt x="10305745" y="4761"/>
                </a:cubicBezTo>
                <a:cubicBezTo>
                  <a:pt x="10317428" y="12000"/>
                  <a:pt x="10319587" y="21525"/>
                  <a:pt x="10314508" y="33336"/>
                </a:cubicBezTo>
                <a:cubicBezTo>
                  <a:pt x="10312488" y="38019"/>
                  <a:pt x="10310710" y="41993"/>
                  <a:pt x="10309186" y="45392"/>
                </a:cubicBezTo>
                <a:lnTo>
                  <a:pt x="10309186" y="45404"/>
                </a:lnTo>
                <a:cubicBezTo>
                  <a:pt x="10304183" y="56550"/>
                  <a:pt x="10301960" y="61512"/>
                  <a:pt x="10303357" y="65027"/>
                </a:cubicBezTo>
                <a:cubicBezTo>
                  <a:pt x="10304487" y="67848"/>
                  <a:pt x="10307955" y="69737"/>
                  <a:pt x="10314190" y="73142"/>
                </a:cubicBezTo>
                <a:cubicBezTo>
                  <a:pt x="10318114" y="75284"/>
                  <a:pt x="10323144" y="78026"/>
                  <a:pt x="10329366" y="81977"/>
                </a:cubicBezTo>
                <a:cubicBezTo>
                  <a:pt x="10367415" y="106058"/>
                  <a:pt x="10406227" y="128997"/>
                  <a:pt x="10445051" y="151948"/>
                </a:cubicBezTo>
                <a:lnTo>
                  <a:pt x="10445266" y="152077"/>
                </a:lnTo>
                <a:cubicBezTo>
                  <a:pt x="10451210" y="155589"/>
                  <a:pt x="10457154" y="159104"/>
                  <a:pt x="10463098" y="162621"/>
                </a:cubicBezTo>
                <a:cubicBezTo>
                  <a:pt x="10490148" y="178750"/>
                  <a:pt x="10517326" y="194625"/>
                  <a:pt x="10545012" y="209611"/>
                </a:cubicBezTo>
                <a:cubicBezTo>
                  <a:pt x="10575810" y="226212"/>
                  <a:pt x="10606036" y="243763"/>
                  <a:pt x="10636275" y="261314"/>
                </a:cubicBezTo>
                <a:cubicBezTo>
                  <a:pt x="10660163" y="275183"/>
                  <a:pt x="10684052" y="289051"/>
                  <a:pt x="10708208" y="302448"/>
                </a:cubicBezTo>
                <a:cubicBezTo>
                  <a:pt x="10771581" y="337499"/>
                  <a:pt x="10834192" y="374329"/>
                  <a:pt x="10895533" y="413191"/>
                </a:cubicBezTo>
                <a:cubicBezTo>
                  <a:pt x="10900612" y="416366"/>
                  <a:pt x="10905820" y="421192"/>
                  <a:pt x="10902898" y="426399"/>
                </a:cubicBezTo>
                <a:cubicBezTo>
                  <a:pt x="10898073" y="434908"/>
                  <a:pt x="10891849" y="445195"/>
                  <a:pt x="10880547" y="444560"/>
                </a:cubicBezTo>
                <a:cubicBezTo>
                  <a:pt x="10862639" y="443544"/>
                  <a:pt x="10846384" y="437194"/>
                  <a:pt x="10830127" y="428050"/>
                </a:cubicBezTo>
                <a:cubicBezTo>
                  <a:pt x="10825504" y="425448"/>
                  <a:pt x="10821250" y="422283"/>
                  <a:pt x="10816996" y="419107"/>
                </a:cubicBezTo>
                <a:cubicBezTo>
                  <a:pt x="10808143" y="412518"/>
                  <a:pt x="10799254" y="405889"/>
                  <a:pt x="10786821" y="404174"/>
                </a:cubicBezTo>
                <a:cubicBezTo>
                  <a:pt x="10773892" y="402408"/>
                  <a:pt x="10762881" y="394375"/>
                  <a:pt x="10752023" y="386462"/>
                </a:cubicBezTo>
                <a:cubicBezTo>
                  <a:pt x="10748047" y="383569"/>
                  <a:pt x="10744098" y="380691"/>
                  <a:pt x="10740085" y="378139"/>
                </a:cubicBezTo>
                <a:cubicBezTo>
                  <a:pt x="10737062" y="376222"/>
                  <a:pt x="10734090" y="374268"/>
                  <a:pt x="10731131" y="372324"/>
                </a:cubicBezTo>
                <a:cubicBezTo>
                  <a:pt x="10719193" y="364484"/>
                  <a:pt x="10707471" y="356786"/>
                  <a:pt x="10693222" y="352104"/>
                </a:cubicBezTo>
                <a:cubicBezTo>
                  <a:pt x="10667695" y="343722"/>
                  <a:pt x="10645977" y="328101"/>
                  <a:pt x="10626547" y="309306"/>
                </a:cubicBezTo>
                <a:cubicBezTo>
                  <a:pt x="10620959" y="303845"/>
                  <a:pt x="10614862" y="299780"/>
                  <a:pt x="10606226" y="301431"/>
                </a:cubicBezTo>
                <a:cubicBezTo>
                  <a:pt x="10603940" y="301939"/>
                  <a:pt x="10600511" y="301304"/>
                  <a:pt x="10598987" y="299780"/>
                </a:cubicBezTo>
                <a:cubicBezTo>
                  <a:pt x="10586173" y="287385"/>
                  <a:pt x="10570539" y="279778"/>
                  <a:pt x="10554817" y="272126"/>
                </a:cubicBezTo>
                <a:cubicBezTo>
                  <a:pt x="10542016" y="265902"/>
                  <a:pt x="10529163" y="259647"/>
                  <a:pt x="10517708" y="250759"/>
                </a:cubicBezTo>
                <a:cubicBezTo>
                  <a:pt x="10513847" y="247794"/>
                  <a:pt x="10510049" y="244498"/>
                  <a:pt x="10506188" y="241150"/>
                </a:cubicBezTo>
                <a:cubicBezTo>
                  <a:pt x="10492498" y="229291"/>
                  <a:pt x="10478071" y="216782"/>
                  <a:pt x="10457763" y="216088"/>
                </a:cubicBezTo>
                <a:cubicBezTo>
                  <a:pt x="10453484" y="215973"/>
                  <a:pt x="10450575" y="212375"/>
                  <a:pt x="10447883" y="209046"/>
                </a:cubicBezTo>
                <a:cubicBezTo>
                  <a:pt x="10447616" y="208722"/>
                  <a:pt x="10447362" y="208402"/>
                  <a:pt x="10447096" y="208087"/>
                </a:cubicBezTo>
                <a:cubicBezTo>
                  <a:pt x="10441508" y="201229"/>
                  <a:pt x="10434903" y="195895"/>
                  <a:pt x="10425378" y="195895"/>
                </a:cubicBezTo>
                <a:cubicBezTo>
                  <a:pt x="10418356" y="195987"/>
                  <a:pt x="10413681" y="191678"/>
                  <a:pt x="10409161" y="187503"/>
                </a:cubicBezTo>
                <a:cubicBezTo>
                  <a:pt x="10407395" y="185873"/>
                  <a:pt x="10405642" y="184262"/>
                  <a:pt x="10403788" y="182941"/>
                </a:cubicBezTo>
                <a:cubicBezTo>
                  <a:pt x="10399445" y="179883"/>
                  <a:pt x="10394492" y="177644"/>
                  <a:pt x="10389539" y="175400"/>
                </a:cubicBezTo>
                <a:cubicBezTo>
                  <a:pt x="10379874" y="171026"/>
                  <a:pt x="10370172" y="166636"/>
                  <a:pt x="10364799" y="156144"/>
                </a:cubicBezTo>
                <a:cubicBezTo>
                  <a:pt x="10353700" y="155769"/>
                  <a:pt x="10346131" y="148851"/>
                  <a:pt x="10338523" y="141901"/>
                </a:cubicBezTo>
                <a:cubicBezTo>
                  <a:pt x="10330725" y="134784"/>
                  <a:pt x="10322903" y="127635"/>
                  <a:pt x="10311206" y="127442"/>
                </a:cubicBezTo>
                <a:cubicBezTo>
                  <a:pt x="10305580" y="127368"/>
                  <a:pt x="10302481" y="123345"/>
                  <a:pt x="10299280" y="119202"/>
                </a:cubicBezTo>
                <a:cubicBezTo>
                  <a:pt x="10297071" y="116334"/>
                  <a:pt x="10294823" y="113409"/>
                  <a:pt x="10291648" y="111695"/>
                </a:cubicBezTo>
                <a:cubicBezTo>
                  <a:pt x="10282631" y="106615"/>
                  <a:pt x="10276153" y="103313"/>
                  <a:pt x="10273233" y="117156"/>
                </a:cubicBezTo>
                <a:cubicBezTo>
                  <a:pt x="10271950" y="123481"/>
                  <a:pt x="10268013" y="128335"/>
                  <a:pt x="10264050" y="133208"/>
                </a:cubicBezTo>
                <a:cubicBezTo>
                  <a:pt x="10260939" y="137044"/>
                  <a:pt x="10257815" y="140890"/>
                  <a:pt x="10255961" y="145476"/>
                </a:cubicBezTo>
                <a:lnTo>
                  <a:pt x="10246641" y="148498"/>
                </a:lnTo>
                <a:lnTo>
                  <a:pt x="10228132" y="138459"/>
                </a:lnTo>
                <a:cubicBezTo>
                  <a:pt x="10223576" y="133189"/>
                  <a:pt x="10220909" y="126236"/>
                  <a:pt x="10220909" y="118299"/>
                </a:cubicBezTo>
                <a:cubicBezTo>
                  <a:pt x="10218978" y="111570"/>
                  <a:pt x="10222356" y="106684"/>
                  <a:pt x="10226382" y="100883"/>
                </a:cubicBezTo>
                <a:lnTo>
                  <a:pt x="10226395" y="100872"/>
                </a:lnTo>
                <a:cubicBezTo>
                  <a:pt x="10226839" y="100219"/>
                  <a:pt x="10227309" y="99548"/>
                  <a:pt x="10227766" y="98868"/>
                </a:cubicBezTo>
                <a:cubicBezTo>
                  <a:pt x="10232821" y="91544"/>
                  <a:pt x="10236326" y="83262"/>
                  <a:pt x="10239832" y="74968"/>
                </a:cubicBezTo>
                <a:cubicBezTo>
                  <a:pt x="10241432" y="71181"/>
                  <a:pt x="10243032" y="67391"/>
                  <a:pt x="10244785" y="63689"/>
                </a:cubicBezTo>
                <a:cubicBezTo>
                  <a:pt x="10245902" y="61323"/>
                  <a:pt x="10246994" y="58952"/>
                  <a:pt x="10248099" y="56583"/>
                </a:cubicBezTo>
                <a:lnTo>
                  <a:pt x="10248099" y="56571"/>
                </a:lnTo>
                <a:cubicBezTo>
                  <a:pt x="10256125" y="39229"/>
                  <a:pt x="10264114" y="21980"/>
                  <a:pt x="10278186" y="7682"/>
                </a:cubicBezTo>
                <a:cubicBezTo>
                  <a:pt x="10283138" y="2665"/>
                  <a:pt x="10287425" y="316"/>
                  <a:pt x="10291775" y="3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20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1" name="Vector_#color-2246&amp;2741"/>
          <p:cNvSpPr/>
          <p:nvPr userDrawn="1">
            <p:custDataLst>
              <p:tags r:id="rId3"/>
            </p:custDataLst>
          </p:nvPr>
        </p:nvSpPr>
        <p:spPr>
          <a:xfrm>
            <a:off x="4341302" y="2172512"/>
            <a:ext cx="1750448" cy="352903"/>
          </a:xfrm>
          <a:custGeom>
            <a:avLst/>
            <a:gdLst/>
            <a:ahLst/>
            <a:cxnLst/>
            <a:rect l="l" t="t" r="r" b="b"/>
            <a:pathLst>
              <a:path w="1750448" h="352903">
                <a:moveTo>
                  <a:pt x="109" y="325129"/>
                </a:moveTo>
                <a:lnTo>
                  <a:pt x="519831" y="92221"/>
                </a:lnTo>
                <a:cubicBezTo>
                  <a:pt x="519831" y="92221"/>
                  <a:pt x="820557" y="70311"/>
                  <a:pt x="1124665" y="27432"/>
                </a:cubicBezTo>
                <a:cubicBezTo>
                  <a:pt x="1419822" y="-14146"/>
                  <a:pt x="1583385" y="-20292"/>
                  <a:pt x="1750454" y="94245"/>
                </a:cubicBezTo>
                <a:cubicBezTo>
                  <a:pt x="1750454" y="220208"/>
                  <a:pt x="1746187" y="336047"/>
                  <a:pt x="1746187" y="336047"/>
                </a:cubicBezTo>
                <a:cubicBezTo>
                  <a:pt x="1746187" y="336047"/>
                  <a:pt x="207430" y="380445"/>
                  <a:pt x="0" y="325129"/>
                </a:cubicBezTo>
                <a:lnTo>
                  <a:pt x="109" y="325129"/>
                </a:ln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22" name="Vector_#color-2246&amp;2742"/>
          <p:cNvSpPr/>
          <p:nvPr userDrawn="1">
            <p:custDataLst>
              <p:tags r:id="rId4"/>
            </p:custDataLst>
          </p:nvPr>
        </p:nvSpPr>
        <p:spPr>
          <a:xfrm>
            <a:off x="4486315" y="2194173"/>
            <a:ext cx="1561568" cy="280260"/>
          </a:xfrm>
          <a:custGeom>
            <a:avLst/>
            <a:gdLst/>
            <a:ahLst/>
            <a:cxnLst/>
            <a:rect l="l" t="t" r="r" b="b"/>
            <a:pathLst>
              <a:path w="1561568" h="280260">
                <a:moveTo>
                  <a:pt x="1561567" y="73673"/>
                </a:moveTo>
                <a:cubicBezTo>
                  <a:pt x="1561567" y="73673"/>
                  <a:pt x="1417968" y="-24739"/>
                  <a:pt x="1176713" y="5920"/>
                </a:cubicBezTo>
                <a:cubicBezTo>
                  <a:pt x="935566" y="36506"/>
                  <a:pt x="780838" y="58271"/>
                  <a:pt x="400567" y="96668"/>
                </a:cubicBezTo>
                <a:cubicBezTo>
                  <a:pt x="220198" y="175774"/>
                  <a:pt x="0" y="280260"/>
                  <a:pt x="0" y="280260"/>
                </a:cubicBezTo>
                <a:cubicBezTo>
                  <a:pt x="0" y="280260"/>
                  <a:pt x="180369" y="280260"/>
                  <a:pt x="587484" y="222847"/>
                </a:cubicBezTo>
                <a:cubicBezTo>
                  <a:pt x="922472" y="175630"/>
                  <a:pt x="1304493" y="76493"/>
                  <a:pt x="1553820" y="218074"/>
                </a:cubicBezTo>
                <a:cubicBezTo>
                  <a:pt x="1557312" y="142439"/>
                  <a:pt x="1561567" y="72083"/>
                  <a:pt x="1561567" y="73746"/>
                </a:cubicBezTo>
                <a:lnTo>
                  <a:pt x="1561567" y="73673"/>
                </a:lnTo>
              </a:path>
            </a:pathLst>
          </a:custGeom>
          <a:solidFill>
            <a:schemeClr val="accent1">
              <a:lumMod val="50000"/>
              <a:alpha val="15000"/>
            </a:schemeClr>
          </a:solidFill>
        </p:spPr>
      </p:sp>
      <p:sp>
        <p:nvSpPr>
          <p:cNvPr id="23" name="Vector_#color-2246&amp;2743"/>
          <p:cNvSpPr/>
          <p:nvPr userDrawn="1">
            <p:custDataLst>
              <p:tags r:id="rId5"/>
            </p:custDataLst>
          </p:nvPr>
        </p:nvSpPr>
        <p:spPr>
          <a:xfrm>
            <a:off x="4288073" y="2369189"/>
            <a:ext cx="1799551" cy="209081"/>
          </a:xfrm>
          <a:custGeom>
            <a:avLst/>
            <a:gdLst/>
            <a:ahLst/>
            <a:cxnLst/>
            <a:rect l="l" t="t" r="r" b="b"/>
            <a:pathLst>
              <a:path w="1799551" h="209081">
                <a:moveTo>
                  <a:pt x="0" y="203297"/>
                </a:moveTo>
                <a:lnTo>
                  <a:pt x="53358" y="128529"/>
                </a:lnTo>
                <a:cubicBezTo>
                  <a:pt x="53358" y="128529"/>
                  <a:pt x="355721" y="147618"/>
                  <a:pt x="833869" y="65837"/>
                </a:cubicBezTo>
                <a:cubicBezTo>
                  <a:pt x="1311910" y="-15872"/>
                  <a:pt x="1597901" y="-42121"/>
                  <a:pt x="1799552" y="109078"/>
                </a:cubicBezTo>
                <a:lnTo>
                  <a:pt x="1799552" y="152969"/>
                </a:lnTo>
                <a:cubicBezTo>
                  <a:pt x="1799552" y="152969"/>
                  <a:pt x="1698727" y="147980"/>
                  <a:pt x="1601064" y="209081"/>
                </a:cubicBezTo>
                <a:cubicBezTo>
                  <a:pt x="1491844" y="209081"/>
                  <a:pt x="0" y="203369"/>
                  <a:pt x="0" y="203369"/>
                </a:cubicBezTo>
                <a:lnTo>
                  <a:pt x="0" y="203297"/>
                </a:lnTo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24" name="Vector_#color-2246&amp;2744"/>
          <p:cNvSpPr/>
          <p:nvPr userDrawn="1">
            <p:custDataLst>
              <p:tags r:id="rId6"/>
            </p:custDataLst>
          </p:nvPr>
        </p:nvSpPr>
        <p:spPr>
          <a:xfrm>
            <a:off x="6087594" y="2171700"/>
            <a:ext cx="1746193" cy="352797"/>
          </a:xfrm>
          <a:custGeom>
            <a:avLst/>
            <a:gdLst/>
            <a:ahLst/>
            <a:cxnLst/>
            <a:rect l="l" t="t" r="r" b="b"/>
            <a:pathLst>
              <a:path w="1746193" h="352797">
                <a:moveTo>
                  <a:pt x="1746187" y="325943"/>
                </a:moveTo>
                <a:lnTo>
                  <a:pt x="1234873" y="93035"/>
                </a:lnTo>
                <a:cubicBezTo>
                  <a:pt x="1234873" y="93035"/>
                  <a:pt x="1045119" y="89492"/>
                  <a:pt x="630039" y="28246"/>
                </a:cubicBezTo>
                <a:cubicBezTo>
                  <a:pt x="335425" y="-15211"/>
                  <a:pt x="171313" y="-19478"/>
                  <a:pt x="4256" y="95060"/>
                </a:cubicBezTo>
                <a:cubicBezTo>
                  <a:pt x="4256" y="221023"/>
                  <a:pt x="0" y="333969"/>
                  <a:pt x="0" y="333969"/>
                </a:cubicBezTo>
                <a:cubicBezTo>
                  <a:pt x="0" y="333969"/>
                  <a:pt x="1538757" y="381259"/>
                  <a:pt x="1746187" y="325943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25" name="Vector_#color-2246&amp;2745"/>
          <p:cNvSpPr/>
          <p:nvPr userDrawn="1">
            <p:custDataLst>
              <p:tags r:id="rId7"/>
            </p:custDataLst>
          </p:nvPr>
        </p:nvSpPr>
        <p:spPr>
          <a:xfrm>
            <a:off x="6147515" y="2194173"/>
            <a:ext cx="1561568" cy="280260"/>
          </a:xfrm>
          <a:custGeom>
            <a:avLst/>
            <a:gdLst/>
            <a:ahLst/>
            <a:cxnLst/>
            <a:rect l="l" t="t" r="r" b="b"/>
            <a:pathLst>
              <a:path w="1561568" h="280260">
                <a:moveTo>
                  <a:pt x="0" y="73673"/>
                </a:moveTo>
                <a:cubicBezTo>
                  <a:pt x="0" y="73673"/>
                  <a:pt x="143707" y="-24739"/>
                  <a:pt x="384854" y="5920"/>
                </a:cubicBezTo>
                <a:cubicBezTo>
                  <a:pt x="626002" y="36506"/>
                  <a:pt x="780730" y="58271"/>
                  <a:pt x="1161001" y="96668"/>
                </a:cubicBezTo>
                <a:cubicBezTo>
                  <a:pt x="1341374" y="175774"/>
                  <a:pt x="1561567" y="280260"/>
                  <a:pt x="1561567" y="280260"/>
                </a:cubicBezTo>
                <a:cubicBezTo>
                  <a:pt x="1561567" y="280260"/>
                  <a:pt x="1381201" y="280260"/>
                  <a:pt x="974084" y="222847"/>
                </a:cubicBezTo>
                <a:cubicBezTo>
                  <a:pt x="639096" y="175630"/>
                  <a:pt x="257078" y="76493"/>
                  <a:pt x="7747" y="218074"/>
                </a:cubicBezTo>
                <a:cubicBezTo>
                  <a:pt x="4256" y="142439"/>
                  <a:pt x="0" y="72083"/>
                  <a:pt x="0" y="73746"/>
                </a:cubicBezTo>
                <a:lnTo>
                  <a:pt x="0" y="73673"/>
                </a:lnTo>
              </a:path>
            </a:pathLst>
          </a:custGeom>
          <a:solidFill>
            <a:schemeClr val="accent1">
              <a:lumMod val="50000"/>
              <a:alpha val="15000"/>
            </a:schemeClr>
          </a:solidFill>
        </p:spPr>
      </p:sp>
      <p:sp>
        <p:nvSpPr>
          <p:cNvPr id="26" name="Vector_#color-2246&amp;2746"/>
          <p:cNvSpPr/>
          <p:nvPr userDrawn="1">
            <p:custDataLst>
              <p:tags r:id="rId8"/>
            </p:custDataLst>
          </p:nvPr>
        </p:nvSpPr>
        <p:spPr>
          <a:xfrm>
            <a:off x="6087594" y="2204430"/>
            <a:ext cx="400240" cy="311291"/>
          </a:xfrm>
          <a:custGeom>
            <a:avLst/>
            <a:gdLst/>
            <a:ahLst/>
            <a:cxnLst/>
            <a:rect l="l" t="t" r="r" b="b"/>
            <a:pathLst>
              <a:path w="400240" h="311291">
                <a:moveTo>
                  <a:pt x="123738" y="72"/>
                </a:moveTo>
                <a:cubicBezTo>
                  <a:pt x="81401" y="15330"/>
                  <a:pt x="43101" y="35721"/>
                  <a:pt x="4256" y="62330"/>
                </a:cubicBezTo>
                <a:cubicBezTo>
                  <a:pt x="4256" y="188293"/>
                  <a:pt x="0" y="301240"/>
                  <a:pt x="0" y="301240"/>
                </a:cubicBezTo>
                <a:cubicBezTo>
                  <a:pt x="0" y="301240"/>
                  <a:pt x="167931" y="306374"/>
                  <a:pt x="400239" y="311291"/>
                </a:cubicBezTo>
                <a:cubicBezTo>
                  <a:pt x="166948" y="244766"/>
                  <a:pt x="62524" y="115188"/>
                  <a:pt x="123738" y="0"/>
                </a:cubicBezTo>
                <a:lnTo>
                  <a:pt x="123738" y="72"/>
                </a:lnTo>
              </a:path>
            </a:pathLst>
          </a:custGeom>
          <a:solidFill>
            <a:schemeClr val="accent1">
              <a:lumMod val="50000"/>
              <a:alpha val="30000"/>
            </a:schemeClr>
          </a:solidFill>
        </p:spPr>
      </p:sp>
      <p:sp>
        <p:nvSpPr>
          <p:cNvPr id="27" name="Vector_#color-2246&amp;2747"/>
          <p:cNvSpPr/>
          <p:nvPr userDrawn="1">
            <p:custDataLst>
              <p:tags r:id="rId9"/>
            </p:custDataLst>
          </p:nvPr>
        </p:nvSpPr>
        <p:spPr>
          <a:xfrm>
            <a:off x="6087489" y="2369189"/>
            <a:ext cx="1808062" cy="209081"/>
          </a:xfrm>
          <a:custGeom>
            <a:avLst/>
            <a:gdLst/>
            <a:ahLst/>
            <a:cxnLst/>
            <a:rect l="l" t="t" r="r" b="b"/>
            <a:pathLst>
              <a:path w="1808062" h="209081">
                <a:moveTo>
                  <a:pt x="1808061" y="203297"/>
                </a:moveTo>
                <a:lnTo>
                  <a:pt x="1746199" y="128529"/>
                </a:lnTo>
                <a:cubicBezTo>
                  <a:pt x="1746199" y="128529"/>
                  <a:pt x="1443825" y="147618"/>
                  <a:pt x="965683" y="65837"/>
                </a:cubicBezTo>
                <a:cubicBezTo>
                  <a:pt x="487642" y="-15872"/>
                  <a:pt x="201648" y="-42121"/>
                  <a:pt x="0" y="109078"/>
                </a:cubicBezTo>
                <a:lnTo>
                  <a:pt x="0" y="152969"/>
                </a:lnTo>
                <a:cubicBezTo>
                  <a:pt x="0" y="152969"/>
                  <a:pt x="109226" y="147980"/>
                  <a:pt x="206886" y="209081"/>
                </a:cubicBezTo>
                <a:cubicBezTo>
                  <a:pt x="316111" y="209081"/>
                  <a:pt x="1807947" y="203369"/>
                  <a:pt x="1807947" y="203369"/>
                </a:cubicBezTo>
                <a:lnTo>
                  <a:pt x="1808061" y="203297"/>
                </a:lnTo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28" name="Vector_#color-2246&amp;2748"/>
          <p:cNvSpPr/>
          <p:nvPr userDrawn="1">
            <p:custDataLst>
              <p:tags r:id="rId10"/>
            </p:custDataLst>
          </p:nvPr>
        </p:nvSpPr>
        <p:spPr>
          <a:xfrm>
            <a:off x="4203700" y="2509050"/>
            <a:ext cx="3783830" cy="156334"/>
          </a:xfrm>
          <a:custGeom>
            <a:avLst/>
            <a:gdLst/>
            <a:ahLst/>
            <a:cxnLst/>
            <a:rect l="l" t="t" r="r" b="b"/>
            <a:pathLst>
              <a:path w="3783830" h="156334">
                <a:moveTo>
                  <a:pt x="1685074" y="156333"/>
                </a:moveTo>
                <a:lnTo>
                  <a:pt x="33710" y="152649"/>
                </a:lnTo>
                <a:cubicBezTo>
                  <a:pt x="14946" y="152649"/>
                  <a:pt x="0" y="135579"/>
                  <a:pt x="0" y="114702"/>
                </a:cubicBezTo>
                <a:cubicBezTo>
                  <a:pt x="0" y="93825"/>
                  <a:pt x="15055" y="76877"/>
                  <a:pt x="33601" y="76877"/>
                </a:cubicBezTo>
                <a:lnTo>
                  <a:pt x="1670456" y="80562"/>
                </a:lnTo>
                <a:cubicBezTo>
                  <a:pt x="1699578" y="47772"/>
                  <a:pt x="1783372" y="0"/>
                  <a:pt x="1901736" y="0"/>
                </a:cubicBezTo>
                <a:cubicBezTo>
                  <a:pt x="2020100" y="0"/>
                  <a:pt x="2091233" y="42860"/>
                  <a:pt x="2118068" y="76877"/>
                </a:cubicBezTo>
                <a:lnTo>
                  <a:pt x="3750234" y="76877"/>
                </a:lnTo>
                <a:cubicBezTo>
                  <a:pt x="3768776" y="76877"/>
                  <a:pt x="3783825" y="93825"/>
                  <a:pt x="3783825" y="114702"/>
                </a:cubicBezTo>
                <a:cubicBezTo>
                  <a:pt x="3783825" y="135579"/>
                  <a:pt x="3768776" y="152527"/>
                  <a:pt x="3750234" y="152527"/>
                </a:cubicBezTo>
                <a:lnTo>
                  <a:pt x="2102142" y="152527"/>
                </a:lnTo>
                <a:cubicBezTo>
                  <a:pt x="2091233" y="152527"/>
                  <a:pt x="2080971" y="146510"/>
                  <a:pt x="2074647" y="136562"/>
                </a:cubicBezTo>
                <a:cubicBezTo>
                  <a:pt x="2072246" y="132878"/>
                  <a:pt x="2013229" y="75649"/>
                  <a:pt x="1901736" y="75649"/>
                </a:cubicBezTo>
                <a:cubicBezTo>
                  <a:pt x="1790243" y="75649"/>
                  <a:pt x="1711363" y="141842"/>
                  <a:pt x="1710601" y="142825"/>
                </a:cubicBezTo>
                <a:cubicBezTo>
                  <a:pt x="1704162" y="151299"/>
                  <a:pt x="1694777" y="156211"/>
                  <a:pt x="1684960" y="156211"/>
                </a:cubicBezTo>
                <a:lnTo>
                  <a:pt x="1685074" y="156333"/>
                </a:lnTo>
              </a:path>
            </a:pathLst>
          </a:custGeom>
          <a:solidFill>
            <a:schemeClr val="tx2">
              <a:lumMod val="75000"/>
            </a:schemeClr>
          </a:solidFill>
        </p:spPr>
      </p:sp>
      <p:sp>
        <p:nvSpPr>
          <p:cNvPr id="29" name="Vector_#color-2246&amp;2749"/>
          <p:cNvSpPr/>
          <p:nvPr userDrawn="1">
            <p:custDataLst>
              <p:tags r:id="rId11"/>
            </p:custDataLst>
          </p:nvPr>
        </p:nvSpPr>
        <p:spPr>
          <a:xfrm>
            <a:off x="4203700" y="2503140"/>
            <a:ext cx="3784600" cy="111428"/>
          </a:xfrm>
          <a:custGeom>
            <a:avLst/>
            <a:gdLst/>
            <a:ahLst/>
            <a:cxnLst/>
            <a:rect l="l" t="t" r="r" b="b"/>
            <a:pathLst>
              <a:path w="3784600" h="111428">
                <a:moveTo>
                  <a:pt x="1685417" y="111428"/>
                </a:moveTo>
                <a:lnTo>
                  <a:pt x="33717" y="109259"/>
                </a:lnTo>
                <a:cubicBezTo>
                  <a:pt x="14949" y="109259"/>
                  <a:pt x="0" y="99208"/>
                  <a:pt x="0" y="86915"/>
                </a:cubicBezTo>
                <a:cubicBezTo>
                  <a:pt x="0" y="74623"/>
                  <a:pt x="15058" y="64644"/>
                  <a:pt x="33608" y="64644"/>
                </a:cubicBezTo>
                <a:lnTo>
                  <a:pt x="1670799" y="66814"/>
                </a:lnTo>
                <a:cubicBezTo>
                  <a:pt x="1699933" y="47507"/>
                  <a:pt x="1783728" y="0"/>
                  <a:pt x="1902117" y="0"/>
                </a:cubicBezTo>
                <a:cubicBezTo>
                  <a:pt x="2020507" y="0"/>
                  <a:pt x="2091652" y="44615"/>
                  <a:pt x="2118500" y="64644"/>
                </a:cubicBezTo>
                <a:lnTo>
                  <a:pt x="3750996" y="64644"/>
                </a:lnTo>
                <a:cubicBezTo>
                  <a:pt x="3769538" y="64644"/>
                  <a:pt x="3784600" y="74623"/>
                  <a:pt x="3784600" y="86915"/>
                </a:cubicBezTo>
                <a:cubicBezTo>
                  <a:pt x="3784600" y="99208"/>
                  <a:pt x="3769538" y="109187"/>
                  <a:pt x="3750996" y="109187"/>
                </a:cubicBezTo>
                <a:lnTo>
                  <a:pt x="2102574" y="109187"/>
                </a:lnTo>
                <a:cubicBezTo>
                  <a:pt x="2091652" y="109187"/>
                  <a:pt x="2081403" y="105644"/>
                  <a:pt x="2075066" y="99787"/>
                </a:cubicBezTo>
                <a:cubicBezTo>
                  <a:pt x="2072665" y="97617"/>
                  <a:pt x="2013636" y="44542"/>
                  <a:pt x="1902117" y="44542"/>
                </a:cubicBezTo>
                <a:cubicBezTo>
                  <a:pt x="1790598" y="44542"/>
                  <a:pt x="1711706" y="102896"/>
                  <a:pt x="1710944" y="103474"/>
                </a:cubicBezTo>
                <a:cubicBezTo>
                  <a:pt x="1704505" y="108464"/>
                  <a:pt x="1695133" y="111356"/>
                  <a:pt x="1685303" y="111356"/>
                </a:cubicBezTo>
                <a:lnTo>
                  <a:pt x="1685417" y="111428"/>
                </a:lnTo>
              </a:path>
            </a:pathLst>
          </a:custGeom>
          <a:solidFill>
            <a:schemeClr val="accent1"/>
          </a:solidFill>
        </p:spPr>
      </p:sp>
      <p:sp>
        <p:nvSpPr>
          <p:cNvPr id="30" name="Union_#color-2246&amp;2750"/>
          <p:cNvSpPr/>
          <p:nvPr userDrawn="1">
            <p:custDataLst>
              <p:tags r:id="rId12"/>
            </p:custDataLst>
          </p:nvPr>
        </p:nvSpPr>
        <p:spPr>
          <a:xfrm>
            <a:off x="4862568" y="2414463"/>
            <a:ext cx="2463524" cy="122371"/>
          </a:xfrm>
          <a:custGeom>
            <a:avLst/>
            <a:gdLst/>
            <a:ahLst/>
            <a:cxnLst/>
            <a:rect l="l" t="t" r="r" b="b"/>
            <a:pathLst>
              <a:path w="2463524" h="122371">
                <a:moveTo>
                  <a:pt x="2326653" y="77892"/>
                </a:moveTo>
                <a:cubicBezTo>
                  <a:pt x="2208581" y="72089"/>
                  <a:pt x="2091919" y="57262"/>
                  <a:pt x="1975650" y="42487"/>
                </a:cubicBezTo>
                <a:lnTo>
                  <a:pt x="1975637" y="42486"/>
                </a:lnTo>
                <a:cubicBezTo>
                  <a:pt x="1929663" y="36643"/>
                  <a:pt x="1883740" y="30807"/>
                  <a:pt x="1837817" y="25540"/>
                </a:cubicBezTo>
                <a:cubicBezTo>
                  <a:pt x="1676756" y="5800"/>
                  <a:pt x="1506639" y="6957"/>
                  <a:pt x="1362278" y="64443"/>
                </a:cubicBezTo>
                <a:cubicBezTo>
                  <a:pt x="1386942" y="53452"/>
                  <a:pt x="1415098" y="41159"/>
                  <a:pt x="1442479" y="32988"/>
                </a:cubicBezTo>
                <a:cubicBezTo>
                  <a:pt x="1565135" y="-8156"/>
                  <a:pt x="1709928" y="-4540"/>
                  <a:pt x="1841640" y="10211"/>
                </a:cubicBezTo>
                <a:cubicBezTo>
                  <a:pt x="1928139" y="20396"/>
                  <a:pt x="2013356" y="33097"/>
                  <a:pt x="2098586" y="45799"/>
                </a:cubicBezTo>
                <a:cubicBezTo>
                  <a:pt x="2174291" y="57082"/>
                  <a:pt x="2250021" y="68367"/>
                  <a:pt x="2326653" y="77892"/>
                </a:cubicBezTo>
                <a:moveTo>
                  <a:pt x="363845" y="45943"/>
                </a:moveTo>
                <a:cubicBezTo>
                  <a:pt x="288514" y="57163"/>
                  <a:pt x="213167" y="68385"/>
                  <a:pt x="136914" y="77895"/>
                </a:cubicBezTo>
                <a:cubicBezTo>
                  <a:pt x="254984" y="72092"/>
                  <a:pt x="371653" y="57266"/>
                  <a:pt x="487926" y="42490"/>
                </a:cubicBezTo>
                <a:lnTo>
                  <a:pt x="487926" y="42490"/>
                </a:lnTo>
                <a:cubicBezTo>
                  <a:pt x="533911" y="36646"/>
                  <a:pt x="579834" y="30810"/>
                  <a:pt x="625756" y="25544"/>
                </a:cubicBezTo>
                <a:cubicBezTo>
                  <a:pt x="786812" y="5803"/>
                  <a:pt x="956925" y="6960"/>
                  <a:pt x="1101286" y="64446"/>
                </a:cubicBezTo>
                <a:cubicBezTo>
                  <a:pt x="1076626" y="53383"/>
                  <a:pt x="1048474" y="41162"/>
                  <a:pt x="1021085" y="32992"/>
                </a:cubicBezTo>
                <a:cubicBezTo>
                  <a:pt x="898439" y="-8080"/>
                  <a:pt x="753532" y="-4537"/>
                  <a:pt x="621937" y="10214"/>
                </a:cubicBezTo>
                <a:cubicBezTo>
                  <a:pt x="535047" y="20445"/>
                  <a:pt x="449456" y="33193"/>
                  <a:pt x="363845" y="45943"/>
                </a:cubicBezTo>
                <a:moveTo>
                  <a:pt x="1072046" y="87592"/>
                </a:moveTo>
                <a:cubicBezTo>
                  <a:pt x="908371" y="39144"/>
                  <a:pt x="705087" y="48906"/>
                  <a:pt x="534538" y="76890"/>
                </a:cubicBezTo>
                <a:cubicBezTo>
                  <a:pt x="690138" y="61343"/>
                  <a:pt x="851849" y="52160"/>
                  <a:pt x="1006685" y="75299"/>
                </a:cubicBezTo>
                <a:cubicBezTo>
                  <a:pt x="1022328" y="77170"/>
                  <a:pt x="1037331" y="80349"/>
                  <a:pt x="1052440" y="83551"/>
                </a:cubicBezTo>
                <a:lnTo>
                  <a:pt x="1052441" y="83552"/>
                </a:lnTo>
                <a:cubicBezTo>
                  <a:pt x="1058936" y="84928"/>
                  <a:pt x="1065451" y="86309"/>
                  <a:pt x="1072046" y="87592"/>
                </a:cubicBezTo>
                <a:moveTo>
                  <a:pt x="300375" y="119841"/>
                </a:moveTo>
                <a:cubicBezTo>
                  <a:pt x="532794" y="114923"/>
                  <a:pt x="792491" y="110946"/>
                  <a:pt x="1024910" y="113043"/>
                </a:cubicBezTo>
                <a:cubicBezTo>
                  <a:pt x="784526" y="121504"/>
                  <a:pt x="540978" y="125264"/>
                  <a:pt x="300375" y="119841"/>
                </a:cubicBezTo>
                <a:moveTo>
                  <a:pt x="0" y="117595"/>
                </a:moveTo>
                <a:cubicBezTo>
                  <a:pt x="138469" y="102338"/>
                  <a:pt x="279775" y="92215"/>
                  <a:pt x="419990" y="87515"/>
                </a:cubicBezTo>
                <a:cubicBezTo>
                  <a:pt x="281521" y="102772"/>
                  <a:pt x="140105" y="112823"/>
                  <a:pt x="0" y="117595"/>
                </a:cubicBezTo>
                <a:moveTo>
                  <a:pt x="1456931" y="75302"/>
                </a:moveTo>
                <a:cubicBezTo>
                  <a:pt x="1611770" y="52163"/>
                  <a:pt x="1773364" y="61346"/>
                  <a:pt x="1929079" y="76892"/>
                </a:cubicBezTo>
                <a:cubicBezTo>
                  <a:pt x="1758531" y="48836"/>
                  <a:pt x="1555242" y="39147"/>
                  <a:pt x="1391564" y="87594"/>
                </a:cubicBezTo>
                <a:cubicBezTo>
                  <a:pt x="1398372" y="86286"/>
                  <a:pt x="1405115" y="84865"/>
                  <a:pt x="1411859" y="83446"/>
                </a:cubicBezTo>
                <a:cubicBezTo>
                  <a:pt x="1426718" y="80315"/>
                  <a:pt x="1441539" y="77192"/>
                  <a:pt x="1456931" y="75302"/>
                </a:cubicBezTo>
                <a:moveTo>
                  <a:pt x="2163229" y="119839"/>
                </a:moveTo>
                <a:cubicBezTo>
                  <a:pt x="1922628" y="125262"/>
                  <a:pt x="1678965" y="121502"/>
                  <a:pt x="1438694" y="113042"/>
                </a:cubicBezTo>
                <a:cubicBezTo>
                  <a:pt x="1671117" y="111017"/>
                  <a:pt x="1930806" y="114994"/>
                  <a:pt x="2163229" y="119839"/>
                </a:cubicBezTo>
                <a:moveTo>
                  <a:pt x="2463521" y="117598"/>
                </a:moveTo>
                <a:cubicBezTo>
                  <a:pt x="2323313" y="112898"/>
                  <a:pt x="2182000" y="102774"/>
                  <a:pt x="2043532" y="87517"/>
                </a:cubicBezTo>
                <a:cubicBezTo>
                  <a:pt x="2183752" y="92217"/>
                  <a:pt x="2325053" y="102341"/>
                  <a:pt x="2463521" y="117598"/>
                </a:cubicBezTo>
              </a:path>
            </a:pathLst>
          </a:custGeom>
          <a:solidFill>
            <a:schemeClr val="accent3">
              <a:lumMod val="50000"/>
              <a:alpha val="4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31" name="Vector_#color-2246&amp;2759"/>
          <p:cNvSpPr/>
          <p:nvPr userDrawn="1">
            <p:custDataLst>
              <p:tags r:id="rId13"/>
            </p:custDataLst>
          </p:nvPr>
        </p:nvSpPr>
        <p:spPr>
          <a:xfrm>
            <a:off x="5597869" y="2413062"/>
            <a:ext cx="120246" cy="105770"/>
          </a:xfrm>
          <a:custGeom>
            <a:avLst/>
            <a:gdLst/>
            <a:ahLst/>
            <a:cxnLst/>
            <a:rect l="l" t="t" r="r" b="b"/>
            <a:pathLst>
              <a:path w="120246" h="105770">
                <a:moveTo>
                  <a:pt x="120028" y="105770"/>
                </a:moveTo>
                <a:lnTo>
                  <a:pt x="60014" y="86247"/>
                </a:lnTo>
                <a:lnTo>
                  <a:pt x="0" y="105770"/>
                </a:lnTo>
                <a:lnTo>
                  <a:pt x="0" y="2585"/>
                </a:lnTo>
                <a:cubicBezTo>
                  <a:pt x="39609" y="-1826"/>
                  <a:pt x="79109" y="-90"/>
                  <a:pt x="120246" y="4031"/>
                </a:cubicBezTo>
                <a:lnTo>
                  <a:pt x="119919" y="105770"/>
                </a:lnTo>
                <a:lnTo>
                  <a:pt x="120028" y="105770"/>
                </a:lnTo>
              </a:path>
            </a:pathLst>
          </a:custGeom>
          <a:solidFill>
            <a:schemeClr val="accent1">
              <a:lumMod val="50000"/>
              <a:alpha val="80000"/>
            </a:schemeClr>
          </a:solidFill>
        </p:spPr>
      </p:sp>
      <p:sp>
        <p:nvSpPr>
          <p:cNvPr id="32" name="Vector_#color-2246&amp;2760"/>
          <p:cNvSpPr/>
          <p:nvPr userDrawn="1">
            <p:custDataLst>
              <p:tags r:id="rId14"/>
            </p:custDataLst>
          </p:nvPr>
        </p:nvSpPr>
        <p:spPr>
          <a:xfrm>
            <a:off x="5589588" y="2412975"/>
            <a:ext cx="120028" cy="99706"/>
          </a:xfrm>
          <a:custGeom>
            <a:avLst/>
            <a:gdLst/>
            <a:ahLst/>
            <a:cxnLst/>
            <a:rect l="l" t="t" r="r" b="b"/>
            <a:pathLst>
              <a:path w="120028" h="99706">
                <a:moveTo>
                  <a:pt x="120028" y="99706"/>
                </a:moveTo>
                <a:lnTo>
                  <a:pt x="60014" y="80182"/>
                </a:lnTo>
                <a:lnTo>
                  <a:pt x="0" y="99706"/>
                </a:lnTo>
                <a:lnTo>
                  <a:pt x="0" y="3390"/>
                </a:lnTo>
                <a:cubicBezTo>
                  <a:pt x="39500" y="-1021"/>
                  <a:pt x="79546" y="-1238"/>
                  <a:pt x="119919" y="3390"/>
                </a:cubicBezTo>
                <a:lnTo>
                  <a:pt x="119919" y="99706"/>
                </a:lnTo>
                <a:lnTo>
                  <a:pt x="120028" y="99706"/>
                </a:lnTo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5"/>
            </p:custDataLst>
          </p:nvPr>
        </p:nvSpPr>
        <p:spPr>
          <a:xfrm>
            <a:off x="895089" y="300625"/>
            <a:ext cx="10401822" cy="2024226"/>
          </a:xfrm>
        </p:spPr>
        <p:txBody>
          <a:bodyPr wrap="square" anchor="b">
            <a:normAutofit/>
          </a:bodyPr>
          <a:lstStyle>
            <a:lvl1pPr algn="ctr">
              <a:defRPr sz="600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1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1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1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ctr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vert="horz" wrap="square" lIns="0" tIns="0" rIns="0" bIns="0" rtlCol="0">
            <a:normAutofit/>
          </a:bodyPr>
          <a:lstStyle>
            <a:lvl1pPr>
              <a:defRPr lang="zh-CN" altLang="en-US" dirty="0"/>
            </a:lvl1pPr>
            <a:lvl2pPr>
              <a:defRPr lang="zh-CN" altLang="en-US" dirty="0"/>
            </a:lvl2pPr>
            <a:lvl3pPr>
              <a:defRPr lang="zh-CN" altLang="en-US" dirty="0"/>
            </a:lvl3pPr>
            <a:lvl4pPr>
              <a:defRPr lang="zh-CN" altLang="en-US" dirty="0"/>
            </a:lvl4pPr>
            <a:lvl5pPr>
              <a:defRPr lang="zh-CN" altLang="en-US" dirty="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vert="horz" wrap="square" lIns="0" tIns="0" rIns="0" bIns="0" rtlCol="0">
            <a:normAutofit/>
          </a:bodyPr>
          <a:lstStyle>
            <a:lvl1pPr>
              <a:defRPr lang="zh-CN" altLang="en-US" dirty="0"/>
            </a:lvl1pPr>
            <a:lvl2pPr>
              <a:defRPr lang="zh-CN" altLang="en-US" dirty="0"/>
            </a:lvl2pPr>
            <a:lvl3pPr>
              <a:defRPr lang="zh-CN" altLang="en-US" dirty="0"/>
            </a:lvl3pPr>
            <a:lvl4pPr>
              <a:defRPr lang="zh-CN" altLang="en-US" dirty="0"/>
            </a:lvl4pPr>
            <a:lvl5pPr>
              <a:defRPr lang="zh-CN" altLang="en-US" dirty="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96000" y="360000"/>
            <a:ext cx="10800000" cy="720000"/>
          </a:xfrm>
        </p:spPr>
        <p:txBody>
          <a:bodyPr vert="horz" wrap="square" lIns="0" tIns="0" rIns="0" bIns="0" rtlCol="0" anchor="b">
            <a:normAutofit/>
          </a:bodyPr>
          <a:lstStyle>
            <a:lvl1pPr>
              <a:defRPr lang="zh-CN" altLang="en-US" sz="3200" dirty="0"/>
            </a:lvl1pPr>
          </a:lstStyle>
          <a:p>
            <a:pPr lvl="0">
              <a:lnSpc>
                <a:spcPct val="96000"/>
              </a:lnSpc>
            </a:pPr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695960" y="1301750"/>
            <a:ext cx="5323840" cy="411303"/>
          </a:xfrm>
        </p:spPr>
        <p:txBody>
          <a:bodyPr vert="horz" wrap="square" lIns="0" tIns="0" rIns="0" bIns="0" rtlCol="0" anchor="b">
            <a:normAutofit/>
          </a:bodyPr>
          <a:lstStyle>
            <a:lvl1pPr>
              <a:defRPr lang="zh-CN" altLang="en-US" b="1" dirty="0"/>
            </a:lvl1pPr>
          </a:lstStyle>
          <a:p>
            <a:pPr marL="0" lvl="0" indent="0">
              <a:buNone/>
            </a:pPr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95960" y="1875099"/>
            <a:ext cx="5323840" cy="4300276"/>
          </a:xfrm>
        </p:spPr>
        <p:txBody>
          <a:bodyPr vert="horz" wrap="square" lIns="0" tIns="0" rIns="0" bIns="0" rtlCol="0">
            <a:normAutofit/>
          </a:bodyPr>
          <a:lstStyle>
            <a:lvl1pPr>
              <a:defRPr lang="zh-CN" altLang="en-US" sz="2200" dirty="0"/>
            </a:lvl1pPr>
            <a:lvl2pPr>
              <a:defRPr lang="zh-CN" altLang="en-US" dirty="0"/>
            </a:lvl2pPr>
            <a:lvl3pPr>
              <a:defRPr lang="zh-CN" altLang="en-US" dirty="0"/>
            </a:lvl3pPr>
            <a:lvl4pPr>
              <a:defRPr lang="zh-CN" altLang="en-US" dirty="0"/>
            </a:lvl4pPr>
            <a:lvl5pPr>
              <a:defRPr lang="zh-CN" altLang="en-US" dirty="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>
          <a:xfrm>
            <a:off x="6172200" y="1301750"/>
            <a:ext cx="5323840" cy="411303"/>
          </a:xfrm>
        </p:spPr>
        <p:txBody>
          <a:bodyPr vert="horz" wrap="square" lIns="0" tIns="0" rIns="0" bIns="0" rtlCol="0" anchor="b">
            <a:normAutofit/>
          </a:bodyPr>
          <a:lstStyle>
            <a:lvl1pPr>
              <a:defRPr lang="zh-CN" altLang="en-US" b="1" dirty="0"/>
            </a:lvl1pPr>
          </a:lstStyle>
          <a:p>
            <a:pPr marL="0" lvl="0" indent="0">
              <a:buNone/>
            </a:pPr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172200" y="1875099"/>
            <a:ext cx="5323840" cy="4300276"/>
          </a:xfrm>
        </p:spPr>
        <p:txBody>
          <a:bodyPr vert="horz" wrap="square" lIns="0" tIns="0" rIns="0" bIns="0" rtlCol="0">
            <a:normAutofit/>
          </a:bodyPr>
          <a:lstStyle>
            <a:lvl1pPr>
              <a:defRPr lang="zh-CN" altLang="en-US" sz="2200" dirty="0"/>
            </a:lvl1pPr>
            <a:lvl2pPr>
              <a:defRPr lang="zh-CN" altLang="en-US" dirty="0"/>
            </a:lvl2pPr>
            <a:lvl3pPr>
              <a:defRPr lang="zh-CN" altLang="en-US" dirty="0"/>
            </a:lvl3pPr>
            <a:lvl4pPr>
              <a:defRPr lang="zh-CN" altLang="en-US" dirty="0"/>
            </a:lvl4pPr>
            <a:lvl5pPr>
              <a:defRPr lang="zh-CN" altLang="en-US" dirty="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96000" y="360000"/>
            <a:ext cx="10800000" cy="720000"/>
          </a:xfrm>
        </p:spPr>
        <p:txBody>
          <a:bodyPr vert="horz" wrap="square" lIns="0" tIns="0" rIns="0" bIns="0" rtlCol="0" anchor="b">
            <a:normAutofit/>
          </a:bodyPr>
          <a:lstStyle>
            <a:lvl1pPr>
              <a:defRPr lang="zh-CN" altLang="en-US" sz="3200" dirty="0"/>
            </a:lvl1pPr>
          </a:lstStyle>
          <a:p>
            <a:pPr lvl="0">
              <a:lnSpc>
                <a:spcPct val="96000"/>
              </a:lnSpc>
            </a:pPr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95960" y="1301750"/>
            <a:ext cx="10799088" cy="405553"/>
          </a:xfrm>
        </p:spPr>
        <p:txBody>
          <a:bodyPr vert="horz" wrap="square" lIns="0" tIns="0" rIns="0" bIns="0" rtlCol="0" anchor="t">
            <a:normAutofit/>
          </a:bodyPr>
          <a:lstStyle>
            <a:lvl1pPr>
              <a:defRPr lang="zh-CN" altLang="en-US" b="0" dirty="0">
                <a:latin typeface="+mj-ea"/>
                <a:ea typeface="+mj-ea"/>
              </a:defRPr>
            </a:lvl1pPr>
          </a:lstStyle>
          <a:p>
            <a:pPr marL="0" lvl="0" indent="0">
              <a:buNone/>
            </a:pPr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封面页-1_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42476_#color_$accent1_$accent1_4-2252&amp;1796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</a:path>
            </a:pathLst>
          </a:cu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0"/>
          </a:gradFill>
          <a:ln w="25400"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254000" dist="127000" dir="5400000" algn="ctr" rotWithShape="0">
                    <a:srgbClr val="000000">
                      <a:alpha val="40000"/>
                    </a:srgbClr>
                  </a:outerShdw>
                </a:effectLst>
              </a14:hiddenEffects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29" name="任意多边形: 形状 28"/>
          <p:cNvSpPr/>
          <p:nvPr userDrawn="1">
            <p:custDataLst>
              <p:tags r:id="rId3"/>
            </p:custDataLst>
          </p:nvPr>
        </p:nvSpPr>
        <p:spPr>
          <a:xfrm>
            <a:off x="0" y="2730915"/>
            <a:ext cx="12155393" cy="4127085"/>
          </a:xfrm>
          <a:custGeom>
            <a:avLst/>
            <a:gdLst>
              <a:gd name="connsiteX0" fmla="*/ 11329218 w 12155393"/>
              <a:gd name="connsiteY0" fmla="*/ 4073436 h 4127085"/>
              <a:gd name="connsiteX1" fmla="*/ 11349010 w 12155393"/>
              <a:gd name="connsiteY1" fmla="*/ 4087695 h 4127085"/>
              <a:gd name="connsiteX2" fmla="*/ 11354249 w 12155393"/>
              <a:gd name="connsiteY2" fmla="*/ 4121295 h 4127085"/>
              <a:gd name="connsiteX3" fmla="*/ 11353853 w 12155393"/>
              <a:gd name="connsiteY3" fmla="*/ 4127085 h 4127085"/>
              <a:gd name="connsiteX4" fmla="*/ 11312286 w 12155393"/>
              <a:gd name="connsiteY4" fmla="*/ 4127085 h 4127085"/>
              <a:gd name="connsiteX5" fmla="*/ 11310022 w 12155393"/>
              <a:gd name="connsiteY5" fmla="*/ 4089638 h 4127085"/>
              <a:gd name="connsiteX6" fmla="*/ 11329218 w 12155393"/>
              <a:gd name="connsiteY6" fmla="*/ 4073436 h 4127085"/>
              <a:gd name="connsiteX7" fmla="*/ 6171436 w 12155393"/>
              <a:gd name="connsiteY7" fmla="*/ 3999699 h 4127085"/>
              <a:gd name="connsiteX8" fmla="*/ 6199631 w 12155393"/>
              <a:gd name="connsiteY8" fmla="*/ 4012116 h 4127085"/>
              <a:gd name="connsiteX9" fmla="*/ 6203856 w 12155393"/>
              <a:gd name="connsiteY9" fmla="*/ 4014288 h 4127085"/>
              <a:gd name="connsiteX10" fmla="*/ 6191295 w 12155393"/>
              <a:gd name="connsiteY10" fmla="*/ 4035113 h 4127085"/>
              <a:gd name="connsiteX11" fmla="*/ 6181500 w 12155393"/>
              <a:gd name="connsiteY11" fmla="*/ 4047087 h 4127085"/>
              <a:gd name="connsiteX12" fmla="*/ 6181018 w 12155393"/>
              <a:gd name="connsiteY12" fmla="*/ 4047303 h 4127085"/>
              <a:gd name="connsiteX13" fmla="*/ 6143920 w 12155393"/>
              <a:gd name="connsiteY13" fmla="*/ 4057068 h 4127085"/>
              <a:gd name="connsiteX14" fmla="*/ 6103371 w 12155393"/>
              <a:gd name="connsiteY14" fmla="*/ 4068381 h 4127085"/>
              <a:gd name="connsiteX15" fmla="*/ 6085901 w 12155393"/>
              <a:gd name="connsiteY15" fmla="*/ 4071353 h 4127085"/>
              <a:gd name="connsiteX16" fmla="*/ 6069369 w 12155393"/>
              <a:gd name="connsiteY16" fmla="*/ 4073588 h 4127085"/>
              <a:gd name="connsiteX17" fmla="*/ 6059092 w 12155393"/>
              <a:gd name="connsiteY17" fmla="*/ 4069270 h 4127085"/>
              <a:gd name="connsiteX18" fmla="*/ 6053522 w 12155393"/>
              <a:gd name="connsiteY18" fmla="*/ 4054591 h 4127085"/>
              <a:gd name="connsiteX19" fmla="*/ 6049323 w 12155393"/>
              <a:gd name="connsiteY19" fmla="*/ 4036128 h 4127085"/>
              <a:gd name="connsiteX20" fmla="*/ 6054017 w 12155393"/>
              <a:gd name="connsiteY20" fmla="*/ 4032573 h 4127085"/>
              <a:gd name="connsiteX21" fmla="*/ 6077058 w 12155393"/>
              <a:gd name="connsiteY21" fmla="*/ 4023888 h 4127085"/>
              <a:gd name="connsiteX22" fmla="*/ 6077070 w 12155393"/>
              <a:gd name="connsiteY22" fmla="*/ 4023875 h 4127085"/>
              <a:gd name="connsiteX23" fmla="*/ 6142703 w 12155393"/>
              <a:gd name="connsiteY23" fmla="*/ 3999939 h 4127085"/>
              <a:gd name="connsiteX24" fmla="*/ 6142576 w 12155393"/>
              <a:gd name="connsiteY24" fmla="*/ 3999939 h 4127085"/>
              <a:gd name="connsiteX25" fmla="*/ 6171436 w 12155393"/>
              <a:gd name="connsiteY25" fmla="*/ 3999699 h 4127085"/>
              <a:gd name="connsiteX26" fmla="*/ 5882763 w 12155393"/>
              <a:gd name="connsiteY26" fmla="*/ 3915259 h 4127085"/>
              <a:gd name="connsiteX27" fmla="*/ 5893420 w 12155393"/>
              <a:gd name="connsiteY27" fmla="*/ 3927306 h 4127085"/>
              <a:gd name="connsiteX28" fmla="*/ 5893902 w 12155393"/>
              <a:gd name="connsiteY28" fmla="*/ 3928093 h 4127085"/>
              <a:gd name="connsiteX29" fmla="*/ 5895196 w 12155393"/>
              <a:gd name="connsiteY29" fmla="*/ 3931369 h 4127085"/>
              <a:gd name="connsiteX30" fmla="*/ 5894257 w 12155393"/>
              <a:gd name="connsiteY30" fmla="*/ 3950404 h 4127085"/>
              <a:gd name="connsiteX31" fmla="*/ 5892278 w 12155393"/>
              <a:gd name="connsiteY31" fmla="*/ 3969337 h 4127085"/>
              <a:gd name="connsiteX32" fmla="*/ 5886213 w 12155393"/>
              <a:gd name="connsiteY32" fmla="*/ 3989945 h 4127085"/>
              <a:gd name="connsiteX33" fmla="*/ 5883396 w 12155393"/>
              <a:gd name="connsiteY33" fmla="*/ 4003367 h 4127085"/>
              <a:gd name="connsiteX34" fmla="*/ 5885427 w 12155393"/>
              <a:gd name="connsiteY34" fmla="*/ 4013907 h 4127085"/>
              <a:gd name="connsiteX35" fmla="*/ 5906729 w 12155393"/>
              <a:gd name="connsiteY35" fmla="*/ 4034325 h 4127085"/>
              <a:gd name="connsiteX36" fmla="*/ 5937445 w 12155393"/>
              <a:gd name="connsiteY36" fmla="*/ 4060889 h 4127085"/>
              <a:gd name="connsiteX37" fmla="*/ 5937191 w 12155393"/>
              <a:gd name="connsiteY37" fmla="*/ 4061016 h 4127085"/>
              <a:gd name="connsiteX38" fmla="*/ 5956121 w 12155393"/>
              <a:gd name="connsiteY38" fmla="*/ 4084952 h 4127085"/>
              <a:gd name="connsiteX39" fmla="*/ 5963073 w 12155393"/>
              <a:gd name="connsiteY39" fmla="*/ 4097587 h 4127085"/>
              <a:gd name="connsiteX40" fmla="*/ 5960790 w 12155393"/>
              <a:gd name="connsiteY40" fmla="*/ 4116888 h 4127085"/>
              <a:gd name="connsiteX41" fmla="*/ 5952657 w 12155393"/>
              <a:gd name="connsiteY41" fmla="*/ 4123973 h 4127085"/>
              <a:gd name="connsiteX42" fmla="*/ 5949369 w 12155393"/>
              <a:gd name="connsiteY42" fmla="*/ 4127085 h 4127085"/>
              <a:gd name="connsiteX43" fmla="*/ 5926383 w 12155393"/>
              <a:gd name="connsiteY43" fmla="*/ 4127085 h 4127085"/>
              <a:gd name="connsiteX44" fmla="*/ 5915137 w 12155393"/>
              <a:gd name="connsiteY44" fmla="*/ 4121691 h 4127085"/>
              <a:gd name="connsiteX45" fmla="*/ 5904331 w 12155393"/>
              <a:gd name="connsiteY45" fmla="*/ 4107618 h 4127085"/>
              <a:gd name="connsiteX46" fmla="*/ 5893610 w 12155393"/>
              <a:gd name="connsiteY46" fmla="*/ 4098260 h 4127085"/>
              <a:gd name="connsiteX47" fmla="*/ 5893039 w 12155393"/>
              <a:gd name="connsiteY47" fmla="*/ 4097968 h 4127085"/>
              <a:gd name="connsiteX48" fmla="*/ 5873755 w 12155393"/>
              <a:gd name="connsiteY48" fmla="*/ 4079429 h 4127085"/>
              <a:gd name="connsiteX49" fmla="*/ 5863858 w 12155393"/>
              <a:gd name="connsiteY49" fmla="*/ 4072318 h 4127085"/>
              <a:gd name="connsiteX50" fmla="*/ 5853587 w 12155393"/>
              <a:gd name="connsiteY50" fmla="*/ 4081968 h 4127085"/>
              <a:gd name="connsiteX51" fmla="*/ 5848893 w 12155393"/>
              <a:gd name="connsiteY51" fmla="*/ 4101142 h 4127085"/>
              <a:gd name="connsiteX52" fmla="*/ 5813623 w 12155393"/>
              <a:gd name="connsiteY52" fmla="*/ 4114729 h 4127085"/>
              <a:gd name="connsiteX53" fmla="*/ 5808054 w 12155393"/>
              <a:gd name="connsiteY53" fmla="*/ 4111745 h 4127085"/>
              <a:gd name="connsiteX54" fmla="*/ 5800301 w 12155393"/>
              <a:gd name="connsiteY54" fmla="*/ 4107491 h 4127085"/>
              <a:gd name="connsiteX55" fmla="*/ 5793831 w 12155393"/>
              <a:gd name="connsiteY55" fmla="*/ 4094920 h 4127085"/>
              <a:gd name="connsiteX56" fmla="*/ 5800491 w 12155393"/>
              <a:gd name="connsiteY56" fmla="*/ 4071137 h 4127085"/>
              <a:gd name="connsiteX57" fmla="*/ 5820601 w 12155393"/>
              <a:gd name="connsiteY57" fmla="*/ 4028255 h 4127085"/>
              <a:gd name="connsiteX58" fmla="*/ 5776449 w 12155393"/>
              <a:gd name="connsiteY58" fmla="*/ 4004764 h 4127085"/>
              <a:gd name="connsiteX59" fmla="*/ 5767771 w 12155393"/>
              <a:gd name="connsiteY59" fmla="*/ 4002516 h 4127085"/>
              <a:gd name="connsiteX60" fmla="*/ 5765537 w 12155393"/>
              <a:gd name="connsiteY60" fmla="*/ 4002859 h 4127085"/>
              <a:gd name="connsiteX61" fmla="*/ 5742319 w 12155393"/>
              <a:gd name="connsiteY61" fmla="*/ 3987495 h 4127085"/>
              <a:gd name="connsiteX62" fmla="*/ 5740038 w 12155393"/>
              <a:gd name="connsiteY62" fmla="*/ 3981908 h 4127085"/>
              <a:gd name="connsiteX63" fmla="*/ 5744858 w 12155393"/>
              <a:gd name="connsiteY63" fmla="*/ 3954099 h 4127085"/>
              <a:gd name="connsiteX64" fmla="*/ 5772516 w 12155393"/>
              <a:gd name="connsiteY64" fmla="*/ 3950543 h 4127085"/>
              <a:gd name="connsiteX65" fmla="*/ 5792359 w 12155393"/>
              <a:gd name="connsiteY65" fmla="*/ 3957248 h 4127085"/>
              <a:gd name="connsiteX66" fmla="*/ 5801443 w 12155393"/>
              <a:gd name="connsiteY66" fmla="*/ 3959686 h 4127085"/>
              <a:gd name="connsiteX67" fmla="*/ 5823012 w 12155393"/>
              <a:gd name="connsiteY67" fmla="*/ 3972892 h 4127085"/>
              <a:gd name="connsiteX68" fmla="*/ 5831766 w 12155393"/>
              <a:gd name="connsiteY68" fmla="*/ 3977209 h 4127085"/>
              <a:gd name="connsiteX69" fmla="*/ 5833834 w 12155393"/>
              <a:gd name="connsiteY69" fmla="*/ 3968829 h 4127085"/>
              <a:gd name="connsiteX70" fmla="*/ 5833540 w 12155393"/>
              <a:gd name="connsiteY70" fmla="*/ 3967686 h 4127085"/>
              <a:gd name="connsiteX71" fmla="*/ 5838350 w 12155393"/>
              <a:gd name="connsiteY71" fmla="*/ 3944359 h 4127085"/>
              <a:gd name="connsiteX72" fmla="*/ 5843944 w 12155393"/>
              <a:gd name="connsiteY72" fmla="*/ 3926417 h 4127085"/>
              <a:gd name="connsiteX73" fmla="*/ 5855160 w 12155393"/>
              <a:gd name="connsiteY73" fmla="*/ 3920678 h 4127085"/>
              <a:gd name="connsiteX74" fmla="*/ 5866776 w 12155393"/>
              <a:gd name="connsiteY74" fmla="*/ 3917401 h 4127085"/>
              <a:gd name="connsiteX75" fmla="*/ 5882763 w 12155393"/>
              <a:gd name="connsiteY75" fmla="*/ 3915259 h 4127085"/>
              <a:gd name="connsiteX76" fmla="*/ 6133097 w 12155393"/>
              <a:gd name="connsiteY76" fmla="*/ 3900386 h 4127085"/>
              <a:gd name="connsiteX77" fmla="*/ 6134468 w 12155393"/>
              <a:gd name="connsiteY77" fmla="*/ 3900488 h 4127085"/>
              <a:gd name="connsiteX78" fmla="*/ 6143628 w 12155393"/>
              <a:gd name="connsiteY78" fmla="*/ 3901783 h 4127085"/>
              <a:gd name="connsiteX79" fmla="*/ 6166338 w 12155393"/>
              <a:gd name="connsiteY79" fmla="*/ 3942290 h 4127085"/>
              <a:gd name="connsiteX80" fmla="*/ 6158472 w 12155393"/>
              <a:gd name="connsiteY80" fmla="*/ 3952575 h 4127085"/>
              <a:gd name="connsiteX81" fmla="*/ 6118355 w 12155393"/>
              <a:gd name="connsiteY81" fmla="*/ 3962568 h 4127085"/>
              <a:gd name="connsiteX82" fmla="*/ 6086027 w 12155393"/>
              <a:gd name="connsiteY82" fmla="*/ 3972130 h 4127085"/>
              <a:gd name="connsiteX83" fmla="*/ 6085900 w 12155393"/>
              <a:gd name="connsiteY83" fmla="*/ 3971876 h 4127085"/>
              <a:gd name="connsiteX84" fmla="*/ 6052406 w 12155393"/>
              <a:gd name="connsiteY84" fmla="*/ 3960321 h 4127085"/>
              <a:gd name="connsiteX85" fmla="*/ 6047331 w 12155393"/>
              <a:gd name="connsiteY85" fmla="*/ 3949579 h 4127085"/>
              <a:gd name="connsiteX86" fmla="*/ 6041114 w 12155393"/>
              <a:gd name="connsiteY86" fmla="*/ 3925275 h 4127085"/>
              <a:gd name="connsiteX87" fmla="*/ 6052951 w 12155393"/>
              <a:gd name="connsiteY87" fmla="*/ 3916538 h 4127085"/>
              <a:gd name="connsiteX88" fmla="*/ 6056719 w 12155393"/>
              <a:gd name="connsiteY88" fmla="*/ 3915624 h 4127085"/>
              <a:gd name="connsiteX89" fmla="*/ 6058165 w 12155393"/>
              <a:gd name="connsiteY89" fmla="*/ 3915217 h 4127085"/>
              <a:gd name="connsiteX90" fmla="*/ 6076765 w 12155393"/>
              <a:gd name="connsiteY90" fmla="*/ 3912322 h 4127085"/>
              <a:gd name="connsiteX91" fmla="*/ 6099489 w 12155393"/>
              <a:gd name="connsiteY91" fmla="*/ 3909084 h 4127085"/>
              <a:gd name="connsiteX92" fmla="*/ 6108103 w 12155393"/>
              <a:gd name="connsiteY92" fmla="*/ 3905973 h 4127085"/>
              <a:gd name="connsiteX93" fmla="*/ 6114625 w 12155393"/>
              <a:gd name="connsiteY93" fmla="*/ 3903916 h 4127085"/>
              <a:gd name="connsiteX94" fmla="*/ 6133097 w 12155393"/>
              <a:gd name="connsiteY94" fmla="*/ 3900386 h 4127085"/>
              <a:gd name="connsiteX95" fmla="*/ 1427806 w 12155393"/>
              <a:gd name="connsiteY95" fmla="*/ 3886329 h 4127085"/>
              <a:gd name="connsiteX96" fmla="*/ 1403675 w 12155393"/>
              <a:gd name="connsiteY96" fmla="*/ 3994022 h 4127085"/>
              <a:gd name="connsiteX97" fmla="*/ 1445175 w 12155393"/>
              <a:gd name="connsiteY97" fmla="*/ 3949769 h 4127085"/>
              <a:gd name="connsiteX98" fmla="*/ 1427806 w 12155393"/>
              <a:gd name="connsiteY98" fmla="*/ 3886329 h 4127085"/>
              <a:gd name="connsiteX99" fmla="*/ 11115600 w 12155393"/>
              <a:gd name="connsiteY99" fmla="*/ 3860451 h 4127085"/>
              <a:gd name="connsiteX100" fmla="*/ 11179265 w 12155393"/>
              <a:gd name="connsiteY100" fmla="*/ 3863651 h 4127085"/>
              <a:gd name="connsiteX101" fmla="*/ 11187119 w 12155393"/>
              <a:gd name="connsiteY101" fmla="*/ 3868019 h 4127085"/>
              <a:gd name="connsiteX102" fmla="*/ 11194858 w 12155393"/>
              <a:gd name="connsiteY102" fmla="*/ 3888222 h 4127085"/>
              <a:gd name="connsiteX103" fmla="*/ 11183224 w 12155393"/>
              <a:gd name="connsiteY103" fmla="*/ 3902240 h 4127085"/>
              <a:gd name="connsiteX104" fmla="*/ 11108153 w 12155393"/>
              <a:gd name="connsiteY104" fmla="*/ 3895726 h 4127085"/>
              <a:gd name="connsiteX105" fmla="*/ 11100413 w 12155393"/>
              <a:gd name="connsiteY105" fmla="*/ 3875739 h 4127085"/>
              <a:gd name="connsiteX106" fmla="*/ 11115600 w 12155393"/>
              <a:gd name="connsiteY106" fmla="*/ 3860451 h 4127085"/>
              <a:gd name="connsiteX107" fmla="*/ 11344468 w 12155393"/>
              <a:gd name="connsiteY107" fmla="*/ 3850076 h 4127085"/>
              <a:gd name="connsiteX108" fmla="*/ 11360911 w 12155393"/>
              <a:gd name="connsiteY108" fmla="*/ 3864070 h 4127085"/>
              <a:gd name="connsiteX109" fmla="*/ 11351179 w 12155393"/>
              <a:gd name="connsiteY109" fmla="*/ 3887739 h 4127085"/>
              <a:gd name="connsiteX110" fmla="*/ 11337210 w 12155393"/>
              <a:gd name="connsiteY110" fmla="*/ 3893364 h 4127085"/>
              <a:gd name="connsiteX111" fmla="*/ 11317748 w 12155393"/>
              <a:gd name="connsiteY111" fmla="*/ 3904106 h 4127085"/>
              <a:gd name="connsiteX112" fmla="*/ 11321009 w 12155393"/>
              <a:gd name="connsiteY112" fmla="*/ 3912843 h 4127085"/>
              <a:gd name="connsiteX113" fmla="*/ 11328000 w 12155393"/>
              <a:gd name="connsiteY113" fmla="*/ 3933198 h 4127085"/>
              <a:gd name="connsiteX114" fmla="*/ 11335802 w 12155393"/>
              <a:gd name="connsiteY114" fmla="*/ 3987647 h 4127085"/>
              <a:gd name="connsiteX115" fmla="*/ 11322201 w 12155393"/>
              <a:gd name="connsiteY115" fmla="*/ 4004256 h 4127085"/>
              <a:gd name="connsiteX116" fmla="*/ 11301483 w 12155393"/>
              <a:gd name="connsiteY116" fmla="*/ 3997577 h 4127085"/>
              <a:gd name="connsiteX117" fmla="*/ 11301610 w 12155393"/>
              <a:gd name="connsiteY117" fmla="*/ 3997640 h 4127085"/>
              <a:gd name="connsiteX118" fmla="*/ 11294847 w 12155393"/>
              <a:gd name="connsiteY118" fmla="*/ 3985806 h 4127085"/>
              <a:gd name="connsiteX119" fmla="*/ 11291802 w 12155393"/>
              <a:gd name="connsiteY119" fmla="*/ 3974632 h 4127085"/>
              <a:gd name="connsiteX120" fmla="*/ 11283733 w 12155393"/>
              <a:gd name="connsiteY120" fmla="*/ 3936487 h 4127085"/>
              <a:gd name="connsiteX121" fmla="*/ 11283606 w 12155393"/>
              <a:gd name="connsiteY121" fmla="*/ 3934849 h 4127085"/>
              <a:gd name="connsiteX122" fmla="*/ 11268419 w 12155393"/>
              <a:gd name="connsiteY122" fmla="*/ 3890367 h 4127085"/>
              <a:gd name="connsiteX123" fmla="*/ 11276920 w 12155393"/>
              <a:gd name="connsiteY123" fmla="*/ 3860197 h 4127085"/>
              <a:gd name="connsiteX124" fmla="*/ 11344468 w 12155393"/>
              <a:gd name="connsiteY124" fmla="*/ 3850076 h 4127085"/>
              <a:gd name="connsiteX125" fmla="*/ 10957134 w 12155393"/>
              <a:gd name="connsiteY125" fmla="*/ 3824744 h 4127085"/>
              <a:gd name="connsiteX126" fmla="*/ 11025621 w 12155393"/>
              <a:gd name="connsiteY126" fmla="*/ 3846420 h 4127085"/>
              <a:gd name="connsiteX127" fmla="*/ 11031064 w 12155393"/>
              <a:gd name="connsiteY127" fmla="*/ 3853620 h 4127085"/>
              <a:gd name="connsiteX128" fmla="*/ 11032028 w 12155393"/>
              <a:gd name="connsiteY128" fmla="*/ 3855372 h 4127085"/>
              <a:gd name="connsiteX129" fmla="*/ 11032117 w 12155393"/>
              <a:gd name="connsiteY129" fmla="*/ 3855334 h 4127085"/>
              <a:gd name="connsiteX130" fmla="*/ 11012147 w 12155393"/>
              <a:gd name="connsiteY130" fmla="*/ 3881263 h 4127085"/>
              <a:gd name="connsiteX131" fmla="*/ 10947631 w 12155393"/>
              <a:gd name="connsiteY131" fmla="*/ 3860350 h 4127085"/>
              <a:gd name="connsiteX132" fmla="*/ 10938014 w 12155393"/>
              <a:gd name="connsiteY132" fmla="*/ 3841125 h 4127085"/>
              <a:gd name="connsiteX133" fmla="*/ 10957134 w 12155393"/>
              <a:gd name="connsiteY133" fmla="*/ 3824744 h 4127085"/>
              <a:gd name="connsiteX134" fmla="*/ 6467260 w 12155393"/>
              <a:gd name="connsiteY134" fmla="*/ 3823055 h 4127085"/>
              <a:gd name="connsiteX135" fmla="*/ 6445564 w 12155393"/>
              <a:gd name="connsiteY135" fmla="*/ 3839181 h 4127085"/>
              <a:gd name="connsiteX136" fmla="*/ 6444930 w 12155393"/>
              <a:gd name="connsiteY136" fmla="*/ 3923623 h 4127085"/>
              <a:gd name="connsiteX137" fmla="*/ 6483500 w 12155393"/>
              <a:gd name="connsiteY137" fmla="*/ 3941909 h 4127085"/>
              <a:gd name="connsiteX138" fmla="*/ 6483500 w 12155393"/>
              <a:gd name="connsiteY138" fmla="*/ 3942162 h 4127085"/>
              <a:gd name="connsiteX139" fmla="*/ 6531585 w 12155393"/>
              <a:gd name="connsiteY139" fmla="*/ 3860768 h 4127085"/>
              <a:gd name="connsiteX140" fmla="*/ 6518263 w 12155393"/>
              <a:gd name="connsiteY140" fmla="*/ 3845531 h 4127085"/>
              <a:gd name="connsiteX141" fmla="*/ 6500374 w 12155393"/>
              <a:gd name="connsiteY141" fmla="*/ 3837023 h 4127085"/>
              <a:gd name="connsiteX142" fmla="*/ 6476433 w 12155393"/>
              <a:gd name="connsiteY142" fmla="*/ 3823512 h 4127085"/>
              <a:gd name="connsiteX143" fmla="*/ 6467260 w 12155393"/>
              <a:gd name="connsiteY143" fmla="*/ 3823055 h 4127085"/>
              <a:gd name="connsiteX144" fmla="*/ 11499762 w 12155393"/>
              <a:gd name="connsiteY144" fmla="*/ 3809531 h 4127085"/>
              <a:gd name="connsiteX145" fmla="*/ 11518857 w 12155393"/>
              <a:gd name="connsiteY145" fmla="*/ 3819081 h 4127085"/>
              <a:gd name="connsiteX146" fmla="*/ 11513376 w 12155393"/>
              <a:gd name="connsiteY146" fmla="*/ 3843715 h 4127085"/>
              <a:gd name="connsiteX147" fmla="*/ 11444622 w 12155393"/>
              <a:gd name="connsiteY147" fmla="*/ 3864781 h 4127085"/>
              <a:gd name="connsiteX148" fmla="*/ 11428256 w 12155393"/>
              <a:gd name="connsiteY148" fmla="*/ 3850978 h 4127085"/>
              <a:gd name="connsiteX149" fmla="*/ 11428306 w 12155393"/>
              <a:gd name="connsiteY149" fmla="*/ 3850851 h 4127085"/>
              <a:gd name="connsiteX150" fmla="*/ 11435069 w 12155393"/>
              <a:gd name="connsiteY150" fmla="*/ 3830597 h 4127085"/>
              <a:gd name="connsiteX151" fmla="*/ 11448810 w 12155393"/>
              <a:gd name="connsiteY151" fmla="*/ 3823474 h 4127085"/>
              <a:gd name="connsiteX152" fmla="*/ 11453237 w 12155393"/>
              <a:gd name="connsiteY152" fmla="*/ 3821506 h 4127085"/>
              <a:gd name="connsiteX153" fmla="*/ 11468843 w 12155393"/>
              <a:gd name="connsiteY153" fmla="*/ 3817265 h 4127085"/>
              <a:gd name="connsiteX154" fmla="*/ 11499762 w 12155393"/>
              <a:gd name="connsiteY154" fmla="*/ 3809531 h 4127085"/>
              <a:gd name="connsiteX155" fmla="*/ 10877228 w 12155393"/>
              <a:gd name="connsiteY155" fmla="*/ 3792732 h 4127085"/>
              <a:gd name="connsiteX156" fmla="*/ 10877266 w 12155393"/>
              <a:gd name="connsiteY156" fmla="*/ 3792821 h 4127085"/>
              <a:gd name="connsiteX157" fmla="*/ 10877230 w 12155393"/>
              <a:gd name="connsiteY157" fmla="*/ 3792787 h 4127085"/>
              <a:gd name="connsiteX158" fmla="*/ 6471444 w 12155393"/>
              <a:gd name="connsiteY158" fmla="*/ 3770398 h 4127085"/>
              <a:gd name="connsiteX159" fmla="*/ 6483246 w 12155393"/>
              <a:gd name="connsiteY159" fmla="*/ 3773786 h 4127085"/>
              <a:gd name="connsiteX160" fmla="*/ 6499105 w 12155393"/>
              <a:gd name="connsiteY160" fmla="*/ 3778104 h 4127085"/>
              <a:gd name="connsiteX161" fmla="*/ 6518517 w 12155393"/>
              <a:gd name="connsiteY161" fmla="*/ 3791564 h 4127085"/>
              <a:gd name="connsiteX162" fmla="*/ 6519785 w 12155393"/>
              <a:gd name="connsiteY162" fmla="*/ 3794230 h 4127085"/>
              <a:gd name="connsiteX163" fmla="*/ 6537916 w 12155393"/>
              <a:gd name="connsiteY163" fmla="*/ 3804795 h 4127085"/>
              <a:gd name="connsiteX164" fmla="*/ 6571043 w 12155393"/>
              <a:gd name="connsiteY164" fmla="*/ 3811627 h 4127085"/>
              <a:gd name="connsiteX165" fmla="*/ 6584618 w 12155393"/>
              <a:gd name="connsiteY165" fmla="*/ 3821150 h 4127085"/>
              <a:gd name="connsiteX166" fmla="*/ 6594223 w 12155393"/>
              <a:gd name="connsiteY166" fmla="*/ 3850381 h 4127085"/>
              <a:gd name="connsiteX167" fmla="*/ 6603396 w 12155393"/>
              <a:gd name="connsiteY167" fmla="*/ 3875371 h 4127085"/>
              <a:gd name="connsiteX168" fmla="*/ 6626740 w 12155393"/>
              <a:gd name="connsiteY168" fmla="*/ 3886799 h 4127085"/>
              <a:gd name="connsiteX169" fmla="*/ 6643488 w 12155393"/>
              <a:gd name="connsiteY169" fmla="*/ 3892132 h 4127085"/>
              <a:gd name="connsiteX170" fmla="*/ 6643234 w 12155393"/>
              <a:gd name="connsiteY170" fmla="*/ 3891878 h 4127085"/>
              <a:gd name="connsiteX171" fmla="*/ 6659855 w 12155393"/>
              <a:gd name="connsiteY171" fmla="*/ 3907624 h 4127085"/>
              <a:gd name="connsiteX172" fmla="*/ 6645898 w 12155393"/>
              <a:gd name="connsiteY172" fmla="*/ 3930226 h 4127085"/>
              <a:gd name="connsiteX173" fmla="*/ 6640316 w 12155393"/>
              <a:gd name="connsiteY173" fmla="*/ 3941020 h 4127085"/>
              <a:gd name="connsiteX174" fmla="*/ 6637931 w 12155393"/>
              <a:gd name="connsiteY174" fmla="*/ 3942061 h 4127085"/>
              <a:gd name="connsiteX175" fmla="*/ 6623568 w 12155393"/>
              <a:gd name="connsiteY175" fmla="*/ 3942924 h 4127085"/>
              <a:gd name="connsiteX176" fmla="*/ 6561400 w 12155393"/>
              <a:gd name="connsiteY176" fmla="*/ 3936321 h 4127085"/>
              <a:gd name="connsiteX177" fmla="*/ 6547000 w 12155393"/>
              <a:gd name="connsiteY177" fmla="*/ 3952410 h 4127085"/>
              <a:gd name="connsiteX178" fmla="*/ 6545287 w 12155393"/>
              <a:gd name="connsiteY178" fmla="*/ 3956511 h 4127085"/>
              <a:gd name="connsiteX179" fmla="*/ 6515852 w 12155393"/>
              <a:gd name="connsiteY179" fmla="*/ 3981018 h 4127085"/>
              <a:gd name="connsiteX180" fmla="*/ 6491632 w 12155393"/>
              <a:gd name="connsiteY180" fmla="*/ 3985996 h 4127085"/>
              <a:gd name="connsiteX181" fmla="*/ 6461424 w 12155393"/>
              <a:gd name="connsiteY181" fmla="*/ 3994097 h 4127085"/>
              <a:gd name="connsiteX182" fmla="*/ 6445183 w 12155393"/>
              <a:gd name="connsiteY182" fmla="*/ 3988637 h 4127085"/>
              <a:gd name="connsiteX183" fmla="*/ 6442138 w 12155393"/>
              <a:gd name="connsiteY183" fmla="*/ 3982161 h 4127085"/>
              <a:gd name="connsiteX184" fmla="*/ 6422575 w 12155393"/>
              <a:gd name="connsiteY184" fmla="*/ 3975203 h 4127085"/>
              <a:gd name="connsiteX185" fmla="*/ 6414607 w 12155393"/>
              <a:gd name="connsiteY185" fmla="*/ 3968067 h 4127085"/>
              <a:gd name="connsiteX186" fmla="*/ 6392531 w 12155393"/>
              <a:gd name="connsiteY186" fmla="*/ 3929337 h 4127085"/>
              <a:gd name="connsiteX187" fmla="*/ 6384284 w 12155393"/>
              <a:gd name="connsiteY187" fmla="*/ 3875879 h 4127085"/>
              <a:gd name="connsiteX188" fmla="*/ 6389105 w 12155393"/>
              <a:gd name="connsiteY188" fmla="*/ 3853911 h 4127085"/>
              <a:gd name="connsiteX189" fmla="*/ 6399382 w 12155393"/>
              <a:gd name="connsiteY189" fmla="*/ 3822166 h 4127085"/>
              <a:gd name="connsiteX190" fmla="*/ 6414949 w 12155393"/>
              <a:gd name="connsiteY190" fmla="*/ 3792046 h 4127085"/>
              <a:gd name="connsiteX191" fmla="*/ 6420316 w 12155393"/>
              <a:gd name="connsiteY191" fmla="*/ 3786358 h 4127085"/>
              <a:gd name="connsiteX192" fmla="*/ 6425023 w 12155393"/>
              <a:gd name="connsiteY192" fmla="*/ 3782345 h 4127085"/>
              <a:gd name="connsiteX193" fmla="*/ 6431354 w 12155393"/>
              <a:gd name="connsiteY193" fmla="*/ 3776580 h 4127085"/>
              <a:gd name="connsiteX194" fmla="*/ 6438205 w 12155393"/>
              <a:gd name="connsiteY194" fmla="*/ 3771247 h 4127085"/>
              <a:gd name="connsiteX195" fmla="*/ 6459469 w 12155393"/>
              <a:gd name="connsiteY195" fmla="*/ 3771856 h 4127085"/>
              <a:gd name="connsiteX196" fmla="*/ 6471444 w 12155393"/>
              <a:gd name="connsiteY196" fmla="*/ 3770398 h 4127085"/>
              <a:gd name="connsiteX197" fmla="*/ 11250150 w 12155393"/>
              <a:gd name="connsiteY197" fmla="*/ 3753368 h 4127085"/>
              <a:gd name="connsiteX198" fmla="*/ 11267583 w 12155393"/>
              <a:gd name="connsiteY198" fmla="*/ 3756378 h 4127085"/>
              <a:gd name="connsiteX199" fmla="*/ 11267545 w 12155393"/>
              <a:gd name="connsiteY199" fmla="*/ 3756289 h 4127085"/>
              <a:gd name="connsiteX200" fmla="*/ 11285485 w 12155393"/>
              <a:gd name="connsiteY200" fmla="*/ 3782308 h 4127085"/>
              <a:gd name="connsiteX201" fmla="*/ 11285878 w 12155393"/>
              <a:gd name="connsiteY201" fmla="*/ 3783184 h 4127085"/>
              <a:gd name="connsiteX202" fmla="*/ 11286449 w 12155393"/>
              <a:gd name="connsiteY202" fmla="*/ 3784669 h 4127085"/>
              <a:gd name="connsiteX203" fmla="*/ 11294544 w 12155393"/>
              <a:gd name="connsiteY203" fmla="*/ 3827347 h 4127085"/>
              <a:gd name="connsiteX204" fmla="*/ 11284216 w 12155393"/>
              <a:gd name="connsiteY204" fmla="*/ 3841772 h 4127085"/>
              <a:gd name="connsiteX205" fmla="*/ 11262990 w 12155393"/>
              <a:gd name="connsiteY205" fmla="*/ 3837912 h 4127085"/>
              <a:gd name="connsiteX206" fmla="*/ 11236955 w 12155393"/>
              <a:gd name="connsiteY206" fmla="*/ 3770435 h 4127085"/>
              <a:gd name="connsiteX207" fmla="*/ 11250150 w 12155393"/>
              <a:gd name="connsiteY207" fmla="*/ 3753368 h 4127085"/>
              <a:gd name="connsiteX208" fmla="*/ 10810251 w 12155393"/>
              <a:gd name="connsiteY208" fmla="*/ 3749203 h 4127085"/>
              <a:gd name="connsiteX209" fmla="*/ 10847898 w 12155393"/>
              <a:gd name="connsiteY209" fmla="*/ 3764631 h 4127085"/>
              <a:gd name="connsiteX210" fmla="*/ 10877230 w 12155393"/>
              <a:gd name="connsiteY210" fmla="*/ 3792787 h 4127085"/>
              <a:gd name="connsiteX211" fmla="*/ 10877717 w 12155393"/>
              <a:gd name="connsiteY211" fmla="*/ 3805671 h 4127085"/>
              <a:gd name="connsiteX212" fmla="*/ 10868537 w 12155393"/>
              <a:gd name="connsiteY212" fmla="*/ 3815867 h 4127085"/>
              <a:gd name="connsiteX213" fmla="*/ 10867865 w 12155393"/>
              <a:gd name="connsiteY213" fmla="*/ 3816172 h 4127085"/>
              <a:gd name="connsiteX214" fmla="*/ 10867509 w 12155393"/>
              <a:gd name="connsiteY214" fmla="*/ 3816337 h 4127085"/>
              <a:gd name="connsiteX215" fmla="*/ 10867129 w 12155393"/>
              <a:gd name="connsiteY215" fmla="*/ 3816528 h 4127085"/>
              <a:gd name="connsiteX216" fmla="*/ 10864351 w 12155393"/>
              <a:gd name="connsiteY216" fmla="*/ 3817607 h 4127085"/>
              <a:gd name="connsiteX217" fmla="*/ 10792070 w 12155393"/>
              <a:gd name="connsiteY217" fmla="*/ 3770116 h 4127085"/>
              <a:gd name="connsiteX218" fmla="*/ 10810251 w 12155393"/>
              <a:gd name="connsiteY218" fmla="*/ 3749203 h 4127085"/>
              <a:gd name="connsiteX219" fmla="*/ 6737273 w 12155393"/>
              <a:gd name="connsiteY219" fmla="*/ 3747883 h 4127085"/>
              <a:gd name="connsiteX220" fmla="*/ 6737400 w 12155393"/>
              <a:gd name="connsiteY220" fmla="*/ 3748010 h 4127085"/>
              <a:gd name="connsiteX221" fmla="*/ 6737315 w 12155393"/>
              <a:gd name="connsiteY221" fmla="*/ 3748001 h 4127085"/>
              <a:gd name="connsiteX222" fmla="*/ 7432317 w 12155393"/>
              <a:gd name="connsiteY222" fmla="*/ 3747650 h 4127085"/>
              <a:gd name="connsiteX223" fmla="*/ 7450534 w 12155393"/>
              <a:gd name="connsiteY223" fmla="*/ 3750752 h 4127085"/>
              <a:gd name="connsiteX224" fmla="*/ 7454962 w 12155393"/>
              <a:gd name="connsiteY224" fmla="*/ 3751946 h 4127085"/>
              <a:gd name="connsiteX225" fmla="*/ 7473092 w 12155393"/>
              <a:gd name="connsiteY225" fmla="*/ 3759285 h 4127085"/>
              <a:gd name="connsiteX226" fmla="*/ 7501017 w 12155393"/>
              <a:gd name="connsiteY226" fmla="*/ 3767946 h 4127085"/>
              <a:gd name="connsiteX227" fmla="*/ 7510025 w 12155393"/>
              <a:gd name="connsiteY227" fmla="*/ 3778231 h 4127085"/>
              <a:gd name="connsiteX228" fmla="*/ 7503428 w 12155393"/>
              <a:gd name="connsiteY228" fmla="*/ 3804516 h 4127085"/>
              <a:gd name="connsiteX229" fmla="*/ 7500066 w 12155393"/>
              <a:gd name="connsiteY229" fmla="*/ 3806459 h 4127085"/>
              <a:gd name="connsiteX230" fmla="*/ 7470314 w 12155393"/>
              <a:gd name="connsiteY230" fmla="*/ 3807437 h 4127085"/>
              <a:gd name="connsiteX231" fmla="*/ 7410175 w 12155393"/>
              <a:gd name="connsiteY231" fmla="*/ 3842991 h 4127085"/>
              <a:gd name="connsiteX232" fmla="*/ 7409693 w 12155393"/>
              <a:gd name="connsiteY232" fmla="*/ 3849759 h 4127085"/>
              <a:gd name="connsiteX233" fmla="*/ 7408526 w 12155393"/>
              <a:gd name="connsiteY233" fmla="*/ 3887561 h 4127085"/>
              <a:gd name="connsiteX234" fmla="*/ 7483508 w 12155393"/>
              <a:gd name="connsiteY234" fmla="*/ 3928576 h 4127085"/>
              <a:gd name="connsiteX235" fmla="*/ 7503859 w 12155393"/>
              <a:gd name="connsiteY235" fmla="*/ 3915281 h 4127085"/>
              <a:gd name="connsiteX236" fmla="*/ 7536542 w 12155393"/>
              <a:gd name="connsiteY236" fmla="*/ 3897212 h 4127085"/>
              <a:gd name="connsiteX237" fmla="*/ 7536288 w 12155393"/>
              <a:gd name="connsiteY237" fmla="*/ 3896958 h 4127085"/>
              <a:gd name="connsiteX238" fmla="*/ 7568134 w 12155393"/>
              <a:gd name="connsiteY238" fmla="*/ 3921338 h 4127085"/>
              <a:gd name="connsiteX239" fmla="*/ 7545043 w 12155393"/>
              <a:gd name="connsiteY239" fmla="*/ 3953464 h 4127085"/>
              <a:gd name="connsiteX240" fmla="*/ 7529577 w 12155393"/>
              <a:gd name="connsiteY240" fmla="*/ 3965654 h 4127085"/>
              <a:gd name="connsiteX241" fmla="*/ 7522332 w 12155393"/>
              <a:gd name="connsiteY241" fmla="*/ 3973273 h 4127085"/>
              <a:gd name="connsiteX242" fmla="*/ 7512589 w 12155393"/>
              <a:gd name="connsiteY242" fmla="*/ 3979419 h 4127085"/>
              <a:gd name="connsiteX243" fmla="*/ 7505711 w 12155393"/>
              <a:gd name="connsiteY243" fmla="*/ 3983304 h 4127085"/>
              <a:gd name="connsiteX244" fmla="*/ 7491527 w 12155393"/>
              <a:gd name="connsiteY244" fmla="*/ 3984117 h 4127085"/>
              <a:gd name="connsiteX245" fmla="*/ 7472724 w 12155393"/>
              <a:gd name="connsiteY245" fmla="*/ 3987368 h 4127085"/>
              <a:gd name="connsiteX246" fmla="*/ 7447793 w 12155393"/>
              <a:gd name="connsiteY246" fmla="*/ 3989514 h 4127085"/>
              <a:gd name="connsiteX247" fmla="*/ 7435804 w 12155393"/>
              <a:gd name="connsiteY247" fmla="*/ 3987876 h 4127085"/>
              <a:gd name="connsiteX248" fmla="*/ 7418029 w 12155393"/>
              <a:gd name="connsiteY248" fmla="*/ 3986187 h 4127085"/>
              <a:gd name="connsiteX249" fmla="*/ 7413220 w 12155393"/>
              <a:gd name="connsiteY249" fmla="*/ 3985590 h 4127085"/>
              <a:gd name="connsiteX250" fmla="*/ 7410569 w 12155393"/>
              <a:gd name="connsiteY250" fmla="*/ 3985412 h 4127085"/>
              <a:gd name="connsiteX251" fmla="*/ 7403070 w 12155393"/>
              <a:gd name="connsiteY251" fmla="*/ 3983432 h 4127085"/>
              <a:gd name="connsiteX252" fmla="*/ 7391284 w 12155393"/>
              <a:gd name="connsiteY252" fmla="*/ 3971102 h 4127085"/>
              <a:gd name="connsiteX253" fmla="*/ 7362344 w 12155393"/>
              <a:gd name="connsiteY253" fmla="*/ 3920322 h 4127085"/>
              <a:gd name="connsiteX254" fmla="*/ 7354491 w 12155393"/>
              <a:gd name="connsiteY254" fmla="*/ 3880882 h 4127085"/>
              <a:gd name="connsiteX255" fmla="*/ 7353678 w 12155393"/>
              <a:gd name="connsiteY255" fmla="*/ 3877822 h 4127085"/>
              <a:gd name="connsiteX256" fmla="*/ 7353209 w 12155393"/>
              <a:gd name="connsiteY256" fmla="*/ 3876006 h 4127085"/>
              <a:gd name="connsiteX257" fmla="*/ 7352486 w 12155393"/>
              <a:gd name="connsiteY257" fmla="*/ 3873962 h 4127085"/>
              <a:gd name="connsiteX258" fmla="*/ 7351813 w 12155393"/>
              <a:gd name="connsiteY258" fmla="*/ 3870419 h 4127085"/>
              <a:gd name="connsiteX259" fmla="*/ 7359641 w 12155393"/>
              <a:gd name="connsiteY259" fmla="*/ 3848108 h 4127085"/>
              <a:gd name="connsiteX260" fmla="*/ 7369068 w 12155393"/>
              <a:gd name="connsiteY260" fmla="*/ 3824198 h 4127085"/>
              <a:gd name="connsiteX261" fmla="*/ 7371479 w 12155393"/>
              <a:gd name="connsiteY261" fmla="*/ 3815817 h 4127085"/>
              <a:gd name="connsiteX262" fmla="*/ 7375209 w 12155393"/>
              <a:gd name="connsiteY262" fmla="*/ 3794904 h 4127085"/>
              <a:gd name="connsiteX263" fmla="*/ 7380360 w 12155393"/>
              <a:gd name="connsiteY263" fmla="*/ 3779755 h 4127085"/>
              <a:gd name="connsiteX264" fmla="*/ 7388099 w 12155393"/>
              <a:gd name="connsiteY264" fmla="*/ 3773660 h 4127085"/>
              <a:gd name="connsiteX265" fmla="*/ 7389342 w 12155393"/>
              <a:gd name="connsiteY265" fmla="*/ 3773546 h 4127085"/>
              <a:gd name="connsiteX266" fmla="*/ 7395077 w 12155393"/>
              <a:gd name="connsiteY266" fmla="*/ 3772263 h 4127085"/>
              <a:gd name="connsiteX267" fmla="*/ 7407117 w 12155393"/>
              <a:gd name="connsiteY267" fmla="*/ 3760416 h 4127085"/>
              <a:gd name="connsiteX268" fmla="*/ 7414870 w 12155393"/>
              <a:gd name="connsiteY268" fmla="*/ 3756137 h 4127085"/>
              <a:gd name="connsiteX269" fmla="*/ 7432317 w 12155393"/>
              <a:gd name="connsiteY269" fmla="*/ 3747650 h 4127085"/>
              <a:gd name="connsiteX270" fmla="*/ 11654538 w 12155393"/>
              <a:gd name="connsiteY270" fmla="*/ 3731829 h 4127085"/>
              <a:gd name="connsiteX271" fmla="*/ 11666094 w 12155393"/>
              <a:gd name="connsiteY271" fmla="*/ 3741406 h 4127085"/>
              <a:gd name="connsiteX272" fmla="*/ 11660676 w 12155393"/>
              <a:gd name="connsiteY272" fmla="*/ 3766434 h 4127085"/>
              <a:gd name="connsiteX273" fmla="*/ 11610765 w 12155393"/>
              <a:gd name="connsiteY273" fmla="*/ 3798726 h 4127085"/>
              <a:gd name="connsiteX274" fmla="*/ 11582864 w 12155393"/>
              <a:gd name="connsiteY274" fmla="*/ 3789595 h 4127085"/>
              <a:gd name="connsiteX275" fmla="*/ 11588308 w 12155393"/>
              <a:gd name="connsiteY275" fmla="*/ 3764656 h 4127085"/>
              <a:gd name="connsiteX276" fmla="*/ 11619011 w 12155393"/>
              <a:gd name="connsiteY276" fmla="*/ 3742778 h 4127085"/>
              <a:gd name="connsiteX277" fmla="*/ 11629389 w 12155393"/>
              <a:gd name="connsiteY277" fmla="*/ 3735718 h 4127085"/>
              <a:gd name="connsiteX278" fmla="*/ 11638119 w 12155393"/>
              <a:gd name="connsiteY278" fmla="*/ 3732099 h 4127085"/>
              <a:gd name="connsiteX279" fmla="*/ 11654538 w 12155393"/>
              <a:gd name="connsiteY279" fmla="*/ 3731829 h 4127085"/>
              <a:gd name="connsiteX280" fmla="*/ 6916388 w 12155393"/>
              <a:gd name="connsiteY280" fmla="*/ 3703503 h 4127085"/>
              <a:gd name="connsiteX281" fmla="*/ 6929614 w 12155393"/>
              <a:gd name="connsiteY281" fmla="*/ 3714106 h 4127085"/>
              <a:gd name="connsiteX282" fmla="*/ 6930719 w 12155393"/>
              <a:gd name="connsiteY282" fmla="*/ 3716011 h 4127085"/>
              <a:gd name="connsiteX283" fmla="*/ 6939891 w 12155393"/>
              <a:gd name="connsiteY283" fmla="*/ 3743820 h 4127085"/>
              <a:gd name="connsiteX284" fmla="*/ 6951183 w 12155393"/>
              <a:gd name="connsiteY284" fmla="*/ 3752708 h 4127085"/>
              <a:gd name="connsiteX285" fmla="*/ 6958352 w 12155393"/>
              <a:gd name="connsiteY285" fmla="*/ 3751096 h 4127085"/>
              <a:gd name="connsiteX286" fmla="*/ 6984551 w 12155393"/>
              <a:gd name="connsiteY286" fmla="*/ 3746232 h 4127085"/>
              <a:gd name="connsiteX287" fmla="*/ 6984678 w 12155393"/>
              <a:gd name="connsiteY287" fmla="*/ 3746105 h 4127085"/>
              <a:gd name="connsiteX288" fmla="*/ 7018299 w 12155393"/>
              <a:gd name="connsiteY288" fmla="*/ 3776454 h 4127085"/>
              <a:gd name="connsiteX289" fmla="*/ 6997238 w 12155393"/>
              <a:gd name="connsiteY289" fmla="*/ 3792580 h 4127085"/>
              <a:gd name="connsiteX290" fmla="*/ 6980706 w 12155393"/>
              <a:gd name="connsiteY290" fmla="*/ 3801545 h 4127085"/>
              <a:gd name="connsiteX291" fmla="*/ 6968946 w 12155393"/>
              <a:gd name="connsiteY291" fmla="*/ 3809087 h 4127085"/>
              <a:gd name="connsiteX292" fmla="*/ 6968819 w 12155393"/>
              <a:gd name="connsiteY292" fmla="*/ 3820770 h 4127085"/>
              <a:gd name="connsiteX293" fmla="*/ 6981379 w 12155393"/>
              <a:gd name="connsiteY293" fmla="*/ 3847055 h 4127085"/>
              <a:gd name="connsiteX294" fmla="*/ 6994828 w 12155393"/>
              <a:gd name="connsiteY294" fmla="*/ 3874355 h 4127085"/>
              <a:gd name="connsiteX295" fmla="*/ 6994321 w 12155393"/>
              <a:gd name="connsiteY295" fmla="*/ 3885530 h 4127085"/>
              <a:gd name="connsiteX296" fmla="*/ 6990641 w 12155393"/>
              <a:gd name="connsiteY296" fmla="*/ 3902926 h 4127085"/>
              <a:gd name="connsiteX297" fmla="*/ 6975289 w 12155393"/>
              <a:gd name="connsiteY297" fmla="*/ 3912703 h 4127085"/>
              <a:gd name="connsiteX298" fmla="*/ 6952452 w 12155393"/>
              <a:gd name="connsiteY298" fmla="*/ 3904831 h 4127085"/>
              <a:gd name="connsiteX299" fmla="*/ 6939637 w 12155393"/>
              <a:gd name="connsiteY299" fmla="*/ 3891752 h 4127085"/>
              <a:gd name="connsiteX300" fmla="*/ 6930286 w 12155393"/>
              <a:gd name="connsiteY300" fmla="*/ 3870825 h 4127085"/>
              <a:gd name="connsiteX301" fmla="*/ 6926188 w 12155393"/>
              <a:gd name="connsiteY301" fmla="*/ 3863054 h 4127085"/>
              <a:gd name="connsiteX302" fmla="*/ 6925478 w 12155393"/>
              <a:gd name="connsiteY302" fmla="*/ 3861645 h 4127085"/>
              <a:gd name="connsiteX303" fmla="*/ 6922763 w 12155393"/>
              <a:gd name="connsiteY303" fmla="*/ 3845531 h 4127085"/>
              <a:gd name="connsiteX304" fmla="*/ 6922522 w 12155393"/>
              <a:gd name="connsiteY304" fmla="*/ 3839842 h 4127085"/>
              <a:gd name="connsiteX305" fmla="*/ 6915150 w 12155393"/>
              <a:gd name="connsiteY305" fmla="*/ 3823563 h 4127085"/>
              <a:gd name="connsiteX306" fmla="*/ 6892567 w 12155393"/>
              <a:gd name="connsiteY306" fmla="*/ 3826357 h 4127085"/>
              <a:gd name="connsiteX307" fmla="*/ 6883052 w 12155393"/>
              <a:gd name="connsiteY307" fmla="*/ 3828134 h 4127085"/>
              <a:gd name="connsiteX308" fmla="*/ 6868842 w 12155393"/>
              <a:gd name="connsiteY308" fmla="*/ 3828515 h 4127085"/>
              <a:gd name="connsiteX309" fmla="*/ 6833812 w 12155393"/>
              <a:gd name="connsiteY309" fmla="*/ 3827817 h 4127085"/>
              <a:gd name="connsiteX310" fmla="*/ 6815809 w 12155393"/>
              <a:gd name="connsiteY310" fmla="*/ 3821024 h 4127085"/>
              <a:gd name="connsiteX311" fmla="*/ 6813398 w 12155393"/>
              <a:gd name="connsiteY311" fmla="*/ 3798040 h 4127085"/>
              <a:gd name="connsiteX312" fmla="*/ 6846512 w 12155393"/>
              <a:gd name="connsiteY312" fmla="*/ 3779374 h 4127085"/>
              <a:gd name="connsiteX313" fmla="*/ 6857918 w 12155393"/>
              <a:gd name="connsiteY313" fmla="*/ 3777241 h 4127085"/>
              <a:gd name="connsiteX314" fmla="*/ 6874805 w 12155393"/>
              <a:gd name="connsiteY314" fmla="*/ 3773914 h 4127085"/>
              <a:gd name="connsiteX315" fmla="*/ 6891172 w 12155393"/>
              <a:gd name="connsiteY315" fmla="*/ 3748137 h 4127085"/>
              <a:gd name="connsiteX316" fmla="*/ 6900231 w 12155393"/>
              <a:gd name="connsiteY316" fmla="*/ 3713814 h 4127085"/>
              <a:gd name="connsiteX317" fmla="*/ 6904493 w 12155393"/>
              <a:gd name="connsiteY317" fmla="*/ 3706995 h 4127085"/>
              <a:gd name="connsiteX318" fmla="*/ 6916388 w 12155393"/>
              <a:gd name="connsiteY318" fmla="*/ 3703503 h 4127085"/>
              <a:gd name="connsiteX319" fmla="*/ 6590543 w 12155393"/>
              <a:gd name="connsiteY319" fmla="*/ 3667679 h 4127085"/>
              <a:gd name="connsiteX320" fmla="*/ 6606339 w 12155393"/>
              <a:gd name="connsiteY320" fmla="*/ 3669663 h 4127085"/>
              <a:gd name="connsiteX321" fmla="*/ 6626867 w 12155393"/>
              <a:gd name="connsiteY321" fmla="*/ 3674031 h 4127085"/>
              <a:gd name="connsiteX322" fmla="*/ 6644020 w 12155393"/>
              <a:gd name="connsiteY322" fmla="*/ 3676901 h 4127085"/>
              <a:gd name="connsiteX323" fmla="*/ 6677008 w 12155393"/>
              <a:gd name="connsiteY323" fmla="*/ 3713090 h 4127085"/>
              <a:gd name="connsiteX324" fmla="*/ 6714055 w 12155393"/>
              <a:gd name="connsiteY324" fmla="*/ 3747375 h 4127085"/>
              <a:gd name="connsiteX325" fmla="*/ 6718622 w 12155393"/>
              <a:gd name="connsiteY325" fmla="*/ 3747756 h 4127085"/>
              <a:gd name="connsiteX326" fmla="*/ 6726502 w 12155393"/>
              <a:gd name="connsiteY326" fmla="*/ 3746778 h 4127085"/>
              <a:gd name="connsiteX327" fmla="*/ 6737315 w 12155393"/>
              <a:gd name="connsiteY327" fmla="*/ 3748001 h 4127085"/>
              <a:gd name="connsiteX328" fmla="*/ 6742665 w 12155393"/>
              <a:gd name="connsiteY328" fmla="*/ 3762930 h 4127085"/>
              <a:gd name="connsiteX329" fmla="*/ 6743997 w 12155393"/>
              <a:gd name="connsiteY329" fmla="*/ 3769470 h 4127085"/>
              <a:gd name="connsiteX330" fmla="*/ 6730929 w 12155393"/>
              <a:gd name="connsiteY330" fmla="*/ 3784199 h 4127085"/>
              <a:gd name="connsiteX331" fmla="*/ 6730574 w 12155393"/>
              <a:gd name="connsiteY331" fmla="*/ 3784149 h 4127085"/>
              <a:gd name="connsiteX332" fmla="*/ 6720526 w 12155393"/>
              <a:gd name="connsiteY332" fmla="*/ 3787501 h 4127085"/>
              <a:gd name="connsiteX333" fmla="*/ 6703905 w 12155393"/>
              <a:gd name="connsiteY333" fmla="*/ 3793088 h 4127085"/>
              <a:gd name="connsiteX334" fmla="*/ 6695176 w 12155393"/>
              <a:gd name="connsiteY334" fmla="*/ 3797215 h 4127085"/>
              <a:gd name="connsiteX335" fmla="*/ 6694136 w 12155393"/>
              <a:gd name="connsiteY335" fmla="*/ 3799183 h 4127085"/>
              <a:gd name="connsiteX336" fmla="*/ 6679672 w 12155393"/>
              <a:gd name="connsiteY336" fmla="*/ 3806040 h 4127085"/>
              <a:gd name="connsiteX337" fmla="*/ 6651735 w 12155393"/>
              <a:gd name="connsiteY337" fmla="*/ 3803881 h 4127085"/>
              <a:gd name="connsiteX338" fmla="*/ 6645670 w 12155393"/>
              <a:gd name="connsiteY338" fmla="*/ 3805405 h 4127085"/>
              <a:gd name="connsiteX339" fmla="*/ 6644870 w 12155393"/>
              <a:gd name="connsiteY339" fmla="*/ 3805583 h 4127085"/>
              <a:gd name="connsiteX340" fmla="*/ 6627451 w 12155393"/>
              <a:gd name="connsiteY340" fmla="*/ 3806903 h 4127085"/>
              <a:gd name="connsiteX341" fmla="*/ 6623238 w 12155393"/>
              <a:gd name="connsiteY341" fmla="*/ 3789710 h 4127085"/>
              <a:gd name="connsiteX342" fmla="*/ 6623213 w 12155393"/>
              <a:gd name="connsiteY342" fmla="*/ 3789406 h 4127085"/>
              <a:gd name="connsiteX343" fmla="*/ 6623048 w 12155393"/>
              <a:gd name="connsiteY343" fmla="*/ 3786929 h 4127085"/>
              <a:gd name="connsiteX344" fmla="*/ 6620168 w 12155393"/>
              <a:gd name="connsiteY344" fmla="*/ 3776327 h 4127085"/>
              <a:gd name="connsiteX345" fmla="*/ 6619597 w 12155393"/>
              <a:gd name="connsiteY345" fmla="*/ 3775628 h 4127085"/>
              <a:gd name="connsiteX346" fmla="*/ 6619026 w 12155393"/>
              <a:gd name="connsiteY346" fmla="*/ 3774917 h 4127085"/>
              <a:gd name="connsiteX347" fmla="*/ 6615220 w 12155393"/>
              <a:gd name="connsiteY347" fmla="*/ 3765152 h 4127085"/>
              <a:gd name="connsiteX348" fmla="*/ 6620929 w 12155393"/>
              <a:gd name="connsiteY348" fmla="*/ 3753343 h 4127085"/>
              <a:gd name="connsiteX349" fmla="*/ 6621944 w 12155393"/>
              <a:gd name="connsiteY349" fmla="*/ 3732137 h 4127085"/>
              <a:gd name="connsiteX350" fmla="*/ 6604080 w 12155393"/>
              <a:gd name="connsiteY350" fmla="*/ 3721992 h 4127085"/>
              <a:gd name="connsiteX351" fmla="*/ 6591621 w 12155393"/>
              <a:gd name="connsiteY351" fmla="*/ 3715122 h 4127085"/>
              <a:gd name="connsiteX352" fmla="*/ 6581598 w 12155393"/>
              <a:gd name="connsiteY352" fmla="*/ 3690488 h 4127085"/>
              <a:gd name="connsiteX353" fmla="*/ 6582842 w 12155393"/>
              <a:gd name="connsiteY353" fmla="*/ 3684698 h 4127085"/>
              <a:gd name="connsiteX354" fmla="*/ 6583121 w 12155393"/>
              <a:gd name="connsiteY354" fmla="*/ 3681599 h 4127085"/>
              <a:gd name="connsiteX355" fmla="*/ 6590543 w 12155393"/>
              <a:gd name="connsiteY355" fmla="*/ 3667679 h 4127085"/>
              <a:gd name="connsiteX356" fmla="*/ 10690293 w 12155393"/>
              <a:gd name="connsiteY356" fmla="*/ 3636285 h 4127085"/>
              <a:gd name="connsiteX357" fmla="*/ 10705606 w 12155393"/>
              <a:gd name="connsiteY357" fmla="*/ 3643340 h 4127085"/>
              <a:gd name="connsiteX358" fmla="*/ 10731895 w 12155393"/>
              <a:gd name="connsiteY358" fmla="*/ 3670552 h 4127085"/>
              <a:gd name="connsiteX359" fmla="*/ 10738911 w 12155393"/>
              <a:gd name="connsiteY359" fmla="*/ 3678133 h 4127085"/>
              <a:gd name="connsiteX360" fmla="*/ 10740306 w 12155393"/>
              <a:gd name="connsiteY360" fmla="*/ 3713827 h 4127085"/>
              <a:gd name="connsiteX361" fmla="*/ 10710668 w 12155393"/>
              <a:gd name="connsiteY361" fmla="*/ 3710843 h 4127085"/>
              <a:gd name="connsiteX362" fmla="*/ 10674015 w 12155393"/>
              <a:gd name="connsiteY362" fmla="*/ 3669701 h 4127085"/>
              <a:gd name="connsiteX363" fmla="*/ 10676044 w 12155393"/>
              <a:gd name="connsiteY363" fmla="*/ 3640534 h 4127085"/>
              <a:gd name="connsiteX364" fmla="*/ 10690293 w 12155393"/>
              <a:gd name="connsiteY364" fmla="*/ 3636285 h 4127085"/>
              <a:gd name="connsiteX365" fmla="*/ 1774753 w 12155393"/>
              <a:gd name="connsiteY365" fmla="*/ 3628666 h 4127085"/>
              <a:gd name="connsiteX366" fmla="*/ 1765405 w 12155393"/>
              <a:gd name="connsiteY366" fmla="*/ 3629803 h 4127085"/>
              <a:gd name="connsiteX367" fmla="*/ 1720949 w 12155393"/>
              <a:gd name="connsiteY367" fmla="*/ 3667224 h 4127085"/>
              <a:gd name="connsiteX368" fmla="*/ 1640803 w 12155393"/>
              <a:gd name="connsiteY368" fmla="*/ 3745787 h 4127085"/>
              <a:gd name="connsiteX369" fmla="*/ 1566137 w 12155393"/>
              <a:gd name="connsiteY369" fmla="*/ 3776821 h 4127085"/>
              <a:gd name="connsiteX370" fmla="*/ 1497625 w 12155393"/>
              <a:gd name="connsiteY370" fmla="*/ 3761863 h 4127085"/>
              <a:gd name="connsiteX371" fmla="*/ 1386737 w 12155393"/>
              <a:gd name="connsiteY371" fmla="*/ 3714245 h 4127085"/>
              <a:gd name="connsiteX372" fmla="*/ 1359396 w 12155393"/>
              <a:gd name="connsiteY372" fmla="*/ 3704392 h 4127085"/>
              <a:gd name="connsiteX373" fmla="*/ 1348446 w 12155393"/>
              <a:gd name="connsiteY373" fmla="*/ 3707592 h 4127085"/>
              <a:gd name="connsiteX374" fmla="*/ 1346975 w 12155393"/>
              <a:gd name="connsiteY374" fmla="*/ 3718906 h 4127085"/>
              <a:gd name="connsiteX375" fmla="*/ 1373364 w 12155393"/>
              <a:gd name="connsiteY375" fmla="*/ 3770079 h 4127085"/>
              <a:gd name="connsiteX376" fmla="*/ 1373453 w 12155393"/>
              <a:gd name="connsiteY376" fmla="*/ 3769990 h 4127085"/>
              <a:gd name="connsiteX377" fmla="*/ 1379531 w 12155393"/>
              <a:gd name="connsiteY377" fmla="*/ 3762993 h 4127085"/>
              <a:gd name="connsiteX378" fmla="*/ 1419826 w 12155393"/>
              <a:gd name="connsiteY378" fmla="*/ 3741381 h 4127085"/>
              <a:gd name="connsiteX379" fmla="*/ 1446913 w 12155393"/>
              <a:gd name="connsiteY379" fmla="*/ 3752009 h 4127085"/>
              <a:gd name="connsiteX380" fmla="*/ 1538961 w 12155393"/>
              <a:gd name="connsiteY380" fmla="*/ 3790739 h 4127085"/>
              <a:gd name="connsiteX381" fmla="*/ 1626390 w 12155393"/>
              <a:gd name="connsiteY381" fmla="*/ 3773875 h 4127085"/>
              <a:gd name="connsiteX382" fmla="*/ 1697592 w 12155393"/>
              <a:gd name="connsiteY382" fmla="*/ 3704049 h 4127085"/>
              <a:gd name="connsiteX383" fmla="*/ 1722687 w 12155393"/>
              <a:gd name="connsiteY383" fmla="*/ 3682437 h 4127085"/>
              <a:gd name="connsiteX384" fmla="*/ 1763236 w 12155393"/>
              <a:gd name="connsiteY384" fmla="*/ 3699808 h 4127085"/>
              <a:gd name="connsiteX385" fmla="*/ 1762805 w 12155393"/>
              <a:gd name="connsiteY385" fmla="*/ 3745191 h 4127085"/>
              <a:gd name="connsiteX386" fmla="*/ 1752477 w 12155393"/>
              <a:gd name="connsiteY386" fmla="*/ 3844057 h 4127085"/>
              <a:gd name="connsiteX387" fmla="*/ 1784081 w 12155393"/>
              <a:gd name="connsiteY387" fmla="*/ 3907408 h 4127085"/>
              <a:gd name="connsiteX388" fmla="*/ 1817081 w 12155393"/>
              <a:gd name="connsiteY388" fmla="*/ 3925046 h 4127085"/>
              <a:gd name="connsiteX389" fmla="*/ 1904776 w 12155393"/>
              <a:gd name="connsiteY389" fmla="*/ 3972841 h 4127085"/>
              <a:gd name="connsiteX390" fmla="*/ 1924924 w 12155393"/>
              <a:gd name="connsiteY390" fmla="*/ 3997818 h 4127085"/>
              <a:gd name="connsiteX391" fmla="*/ 1913023 w 12155393"/>
              <a:gd name="connsiteY391" fmla="*/ 4023062 h 4127085"/>
              <a:gd name="connsiteX392" fmla="*/ 1919278 w 12155393"/>
              <a:gd name="connsiteY392" fmla="*/ 4030147 h 4127085"/>
              <a:gd name="connsiteX393" fmla="*/ 1971981 w 12155393"/>
              <a:gd name="connsiteY393" fmla="*/ 4015976 h 4127085"/>
              <a:gd name="connsiteX394" fmla="*/ 1980139 w 12155393"/>
              <a:gd name="connsiteY394" fmla="*/ 4007761 h 4127085"/>
              <a:gd name="connsiteX395" fmla="*/ 1975102 w 12155393"/>
              <a:gd name="connsiteY395" fmla="*/ 3997564 h 4127085"/>
              <a:gd name="connsiteX396" fmla="*/ 1949753 w 12155393"/>
              <a:gd name="connsiteY396" fmla="*/ 3983304 h 4127085"/>
              <a:gd name="connsiteX397" fmla="*/ 1832102 w 12155393"/>
              <a:gd name="connsiteY397" fmla="*/ 3920982 h 4127085"/>
              <a:gd name="connsiteX398" fmla="*/ 1767663 w 12155393"/>
              <a:gd name="connsiteY398" fmla="*/ 3843537 h 4127085"/>
              <a:gd name="connsiteX399" fmla="*/ 1766890 w 12155393"/>
              <a:gd name="connsiteY399" fmla="*/ 3781837 h 4127085"/>
              <a:gd name="connsiteX400" fmla="*/ 1779830 w 12155393"/>
              <a:gd name="connsiteY400" fmla="*/ 3658234 h 4127085"/>
              <a:gd name="connsiteX401" fmla="*/ 1779742 w 12155393"/>
              <a:gd name="connsiteY401" fmla="*/ 3637575 h 4127085"/>
              <a:gd name="connsiteX402" fmla="*/ 1774753 w 12155393"/>
              <a:gd name="connsiteY402" fmla="*/ 3628666 h 4127085"/>
              <a:gd name="connsiteX403" fmla="*/ 11775916 w 12155393"/>
              <a:gd name="connsiteY403" fmla="*/ 3626438 h 4127085"/>
              <a:gd name="connsiteX404" fmla="*/ 11795442 w 12155393"/>
              <a:gd name="connsiteY404" fmla="*/ 3637790 h 4127085"/>
              <a:gd name="connsiteX405" fmla="*/ 11795937 w 12155393"/>
              <a:gd name="connsiteY405" fmla="*/ 3640863 h 4127085"/>
              <a:gd name="connsiteX406" fmla="*/ 11795974 w 12155393"/>
              <a:gd name="connsiteY406" fmla="*/ 3649689 h 4127085"/>
              <a:gd name="connsiteX407" fmla="*/ 11737143 w 12155393"/>
              <a:gd name="connsiteY407" fmla="*/ 3704595 h 4127085"/>
              <a:gd name="connsiteX408" fmla="*/ 11717097 w 12155393"/>
              <a:gd name="connsiteY408" fmla="*/ 3696798 h 4127085"/>
              <a:gd name="connsiteX409" fmla="*/ 11714839 w 12155393"/>
              <a:gd name="connsiteY409" fmla="*/ 3679453 h 4127085"/>
              <a:gd name="connsiteX410" fmla="*/ 11775916 w 12155393"/>
              <a:gd name="connsiteY410" fmla="*/ 3626438 h 4127085"/>
              <a:gd name="connsiteX411" fmla="*/ 7612569 w 12155393"/>
              <a:gd name="connsiteY411" fmla="*/ 3606221 h 4127085"/>
              <a:gd name="connsiteX412" fmla="*/ 7643637 w 12155393"/>
              <a:gd name="connsiteY412" fmla="*/ 3622553 h 4127085"/>
              <a:gd name="connsiteX413" fmla="*/ 7645869 w 12155393"/>
              <a:gd name="connsiteY413" fmla="*/ 3624890 h 4127085"/>
              <a:gd name="connsiteX414" fmla="*/ 7650108 w 12155393"/>
              <a:gd name="connsiteY414" fmla="*/ 3639188 h 4127085"/>
              <a:gd name="connsiteX415" fmla="*/ 7648115 w 12155393"/>
              <a:gd name="connsiteY415" fmla="*/ 3645321 h 4127085"/>
              <a:gd name="connsiteX416" fmla="*/ 7634248 w 12155393"/>
              <a:gd name="connsiteY416" fmla="*/ 3657219 h 4127085"/>
              <a:gd name="connsiteX417" fmla="*/ 7613872 w 12155393"/>
              <a:gd name="connsiteY417" fmla="*/ 3662438 h 4127085"/>
              <a:gd name="connsiteX418" fmla="*/ 7605829 w 12155393"/>
              <a:gd name="connsiteY418" fmla="*/ 3665727 h 4127085"/>
              <a:gd name="connsiteX419" fmla="*/ 7584780 w 12155393"/>
              <a:gd name="connsiteY419" fmla="*/ 3666425 h 4127085"/>
              <a:gd name="connsiteX420" fmla="*/ 7564214 w 12155393"/>
              <a:gd name="connsiteY420" fmla="*/ 3667123 h 4127085"/>
              <a:gd name="connsiteX421" fmla="*/ 7552770 w 12155393"/>
              <a:gd name="connsiteY421" fmla="*/ 3664025 h 4127085"/>
              <a:gd name="connsiteX422" fmla="*/ 7540488 w 12155393"/>
              <a:gd name="connsiteY422" fmla="*/ 3659632 h 4127085"/>
              <a:gd name="connsiteX423" fmla="*/ 7521648 w 12155393"/>
              <a:gd name="connsiteY423" fmla="*/ 3663708 h 4127085"/>
              <a:gd name="connsiteX424" fmla="*/ 7499127 w 12155393"/>
              <a:gd name="connsiteY424" fmla="*/ 3667631 h 4127085"/>
              <a:gd name="connsiteX425" fmla="*/ 7473651 w 12155393"/>
              <a:gd name="connsiteY425" fmla="*/ 3668584 h 4127085"/>
              <a:gd name="connsiteX426" fmla="*/ 7441018 w 12155393"/>
              <a:gd name="connsiteY426" fmla="*/ 3668520 h 4127085"/>
              <a:gd name="connsiteX427" fmla="*/ 7416279 w 12155393"/>
              <a:gd name="connsiteY427" fmla="*/ 3677028 h 4127085"/>
              <a:gd name="connsiteX428" fmla="*/ 7398516 w 12155393"/>
              <a:gd name="connsiteY428" fmla="*/ 3681726 h 4127085"/>
              <a:gd name="connsiteX429" fmla="*/ 7373395 w 12155393"/>
              <a:gd name="connsiteY429" fmla="*/ 3685281 h 4127085"/>
              <a:gd name="connsiteX430" fmla="*/ 7359565 w 12155393"/>
              <a:gd name="connsiteY430" fmla="*/ 3690361 h 4127085"/>
              <a:gd name="connsiteX431" fmla="*/ 7351598 w 12155393"/>
              <a:gd name="connsiteY431" fmla="*/ 3689637 h 4127085"/>
              <a:gd name="connsiteX432" fmla="*/ 7330512 w 12155393"/>
              <a:gd name="connsiteY432" fmla="*/ 3696329 h 4127085"/>
              <a:gd name="connsiteX433" fmla="*/ 7302472 w 12155393"/>
              <a:gd name="connsiteY433" fmla="*/ 3701751 h 4127085"/>
              <a:gd name="connsiteX434" fmla="*/ 7273164 w 12155393"/>
              <a:gd name="connsiteY434" fmla="*/ 3706741 h 4127085"/>
              <a:gd name="connsiteX435" fmla="*/ 7270246 w 12155393"/>
              <a:gd name="connsiteY435" fmla="*/ 3707122 h 4127085"/>
              <a:gd name="connsiteX436" fmla="*/ 7232818 w 12155393"/>
              <a:gd name="connsiteY436" fmla="*/ 3710043 h 4127085"/>
              <a:gd name="connsiteX437" fmla="*/ 7214675 w 12155393"/>
              <a:gd name="connsiteY437" fmla="*/ 3705090 h 4127085"/>
              <a:gd name="connsiteX438" fmla="*/ 7208902 w 12155393"/>
              <a:gd name="connsiteY438" fmla="*/ 3693637 h 4127085"/>
              <a:gd name="connsiteX439" fmla="*/ 7207443 w 12155393"/>
              <a:gd name="connsiteY439" fmla="*/ 3684012 h 4127085"/>
              <a:gd name="connsiteX440" fmla="*/ 7218227 w 12155393"/>
              <a:gd name="connsiteY440" fmla="*/ 3663949 h 4127085"/>
              <a:gd name="connsiteX441" fmla="*/ 7222732 w 12155393"/>
              <a:gd name="connsiteY441" fmla="*/ 3662603 h 4127085"/>
              <a:gd name="connsiteX442" fmla="*/ 7244617 w 12155393"/>
              <a:gd name="connsiteY442" fmla="*/ 3657473 h 4127085"/>
              <a:gd name="connsiteX443" fmla="*/ 7334774 w 12155393"/>
              <a:gd name="connsiteY443" fmla="*/ 3634540 h 4127085"/>
              <a:gd name="connsiteX444" fmla="*/ 7334800 w 12155393"/>
              <a:gd name="connsiteY444" fmla="*/ 3634528 h 4127085"/>
              <a:gd name="connsiteX445" fmla="*/ 7345610 w 12155393"/>
              <a:gd name="connsiteY445" fmla="*/ 3630934 h 4127085"/>
              <a:gd name="connsiteX446" fmla="*/ 7365072 w 12155393"/>
              <a:gd name="connsiteY446" fmla="*/ 3628991 h 4127085"/>
              <a:gd name="connsiteX447" fmla="*/ 7375552 w 12155393"/>
              <a:gd name="connsiteY447" fmla="*/ 3628775 h 4127085"/>
              <a:gd name="connsiteX448" fmla="*/ 7397666 w 12155393"/>
              <a:gd name="connsiteY448" fmla="*/ 3622960 h 4127085"/>
              <a:gd name="connsiteX449" fmla="*/ 7417928 w 12155393"/>
              <a:gd name="connsiteY449" fmla="*/ 3617347 h 4127085"/>
              <a:gd name="connsiteX450" fmla="*/ 7451346 w 12155393"/>
              <a:gd name="connsiteY450" fmla="*/ 3614985 h 4127085"/>
              <a:gd name="connsiteX451" fmla="*/ 7483395 w 12155393"/>
              <a:gd name="connsiteY451" fmla="*/ 3612776 h 4127085"/>
              <a:gd name="connsiteX452" fmla="*/ 7532761 w 12155393"/>
              <a:gd name="connsiteY452" fmla="*/ 3609639 h 4127085"/>
              <a:gd name="connsiteX453" fmla="*/ 7578169 w 12155393"/>
              <a:gd name="connsiteY453" fmla="*/ 3606935 h 4127085"/>
              <a:gd name="connsiteX454" fmla="*/ 7612569 w 12155393"/>
              <a:gd name="connsiteY454" fmla="*/ 3606221 h 4127085"/>
              <a:gd name="connsiteX455" fmla="*/ 11182370 w 12155393"/>
              <a:gd name="connsiteY455" fmla="*/ 3603641 h 4127085"/>
              <a:gd name="connsiteX456" fmla="*/ 11192587 w 12155393"/>
              <a:gd name="connsiteY456" fmla="*/ 3608458 h 4127085"/>
              <a:gd name="connsiteX457" fmla="*/ 11226653 w 12155393"/>
              <a:gd name="connsiteY457" fmla="*/ 3667085 h 4127085"/>
              <a:gd name="connsiteX458" fmla="*/ 11215551 w 12155393"/>
              <a:gd name="connsiteY458" fmla="*/ 3689967 h 4127085"/>
              <a:gd name="connsiteX459" fmla="*/ 11194262 w 12155393"/>
              <a:gd name="connsiteY459" fmla="*/ 3685726 h 4127085"/>
              <a:gd name="connsiteX460" fmla="*/ 11168126 w 12155393"/>
              <a:gd name="connsiteY460" fmla="*/ 3644877 h 4127085"/>
              <a:gd name="connsiteX461" fmla="*/ 11167694 w 12155393"/>
              <a:gd name="connsiteY461" fmla="*/ 3643962 h 4127085"/>
              <a:gd name="connsiteX462" fmla="*/ 11166552 w 12155393"/>
              <a:gd name="connsiteY462" fmla="*/ 3640470 h 4127085"/>
              <a:gd name="connsiteX463" fmla="*/ 11162416 w 12155393"/>
              <a:gd name="connsiteY463" fmla="*/ 3625664 h 4127085"/>
              <a:gd name="connsiteX464" fmla="*/ 11162391 w 12155393"/>
              <a:gd name="connsiteY464" fmla="*/ 3625575 h 4127085"/>
              <a:gd name="connsiteX465" fmla="*/ 11171221 w 12155393"/>
              <a:gd name="connsiteY465" fmla="*/ 3606033 h 4127085"/>
              <a:gd name="connsiteX466" fmla="*/ 11182370 w 12155393"/>
              <a:gd name="connsiteY466" fmla="*/ 3603641 h 4127085"/>
              <a:gd name="connsiteX467" fmla="*/ 1791576 w 12155393"/>
              <a:gd name="connsiteY467" fmla="*/ 3595954 h 4127085"/>
              <a:gd name="connsiteX468" fmla="*/ 1806043 w 12155393"/>
              <a:gd name="connsiteY468" fmla="*/ 3619772 h 4127085"/>
              <a:gd name="connsiteX469" fmla="*/ 1806309 w 12155393"/>
              <a:gd name="connsiteY469" fmla="*/ 3648723 h 4127085"/>
              <a:gd name="connsiteX470" fmla="*/ 1807349 w 12155393"/>
              <a:gd name="connsiteY470" fmla="*/ 3648723 h 4127085"/>
              <a:gd name="connsiteX471" fmla="*/ 1807261 w 12155393"/>
              <a:gd name="connsiteY471" fmla="*/ 3648812 h 4127085"/>
              <a:gd name="connsiteX472" fmla="*/ 1794763 w 12155393"/>
              <a:gd name="connsiteY472" fmla="*/ 3772326 h 4127085"/>
              <a:gd name="connsiteX473" fmla="*/ 1791376 w 12155393"/>
              <a:gd name="connsiteY473" fmla="*/ 3801100 h 4127085"/>
              <a:gd name="connsiteX474" fmla="*/ 1842608 w 12155393"/>
              <a:gd name="connsiteY474" fmla="*/ 3896691 h 4127085"/>
              <a:gd name="connsiteX475" fmla="*/ 1971283 w 12155393"/>
              <a:gd name="connsiteY475" fmla="*/ 3964626 h 4127085"/>
              <a:gd name="connsiteX476" fmla="*/ 2002977 w 12155393"/>
              <a:gd name="connsiteY476" fmla="*/ 3984168 h 4127085"/>
              <a:gd name="connsiteX477" fmla="*/ 1995948 w 12155393"/>
              <a:gd name="connsiteY477" fmla="*/ 4036280 h 4127085"/>
              <a:gd name="connsiteX478" fmla="*/ 1952100 w 12155393"/>
              <a:gd name="connsiteY478" fmla="*/ 4048813 h 4127085"/>
              <a:gd name="connsiteX479" fmla="*/ 1822194 w 12155393"/>
              <a:gd name="connsiteY479" fmla="*/ 4077854 h 4127085"/>
              <a:gd name="connsiteX480" fmla="*/ 1777129 w 12155393"/>
              <a:gd name="connsiteY480" fmla="*/ 4097815 h 4127085"/>
              <a:gd name="connsiteX481" fmla="*/ 1754025 w 12155393"/>
              <a:gd name="connsiteY481" fmla="*/ 4127013 h 4127085"/>
              <a:gd name="connsiteX482" fmla="*/ 1754003 w 12155393"/>
              <a:gd name="connsiteY482" fmla="*/ 4127085 h 4127085"/>
              <a:gd name="connsiteX483" fmla="*/ 1726461 w 12155393"/>
              <a:gd name="connsiteY483" fmla="*/ 4127085 h 4127085"/>
              <a:gd name="connsiteX484" fmla="*/ 1740375 w 12155393"/>
              <a:gd name="connsiteY484" fmla="*/ 4096164 h 4127085"/>
              <a:gd name="connsiteX485" fmla="*/ 1776963 w 12155393"/>
              <a:gd name="connsiteY485" fmla="*/ 4066096 h 4127085"/>
              <a:gd name="connsiteX486" fmla="*/ 1788078 w 12155393"/>
              <a:gd name="connsiteY486" fmla="*/ 4060572 h 4127085"/>
              <a:gd name="connsiteX487" fmla="*/ 1797023 w 12155393"/>
              <a:gd name="connsiteY487" fmla="*/ 4049944 h 4127085"/>
              <a:gd name="connsiteX488" fmla="*/ 1772790 w 12155393"/>
              <a:gd name="connsiteY488" fmla="*/ 4056077 h 4127085"/>
              <a:gd name="connsiteX489" fmla="*/ 1715316 w 12155393"/>
              <a:gd name="connsiteY489" fmla="*/ 4118564 h 4127085"/>
              <a:gd name="connsiteX490" fmla="*/ 1713831 w 12155393"/>
              <a:gd name="connsiteY490" fmla="*/ 4127085 h 4127085"/>
              <a:gd name="connsiteX491" fmla="*/ 1686767 w 12155393"/>
              <a:gd name="connsiteY491" fmla="*/ 4127085 h 4127085"/>
              <a:gd name="connsiteX492" fmla="*/ 1689776 w 12155393"/>
              <a:gd name="connsiteY492" fmla="*/ 4109916 h 4127085"/>
              <a:gd name="connsiteX493" fmla="*/ 1761154 w 12155393"/>
              <a:gd name="connsiteY493" fmla="*/ 4032217 h 4127085"/>
              <a:gd name="connsiteX494" fmla="*/ 1805789 w 12155393"/>
              <a:gd name="connsiteY494" fmla="*/ 4022109 h 4127085"/>
              <a:gd name="connsiteX495" fmla="*/ 1878640 w 12155393"/>
              <a:gd name="connsiteY495" fmla="*/ 4005259 h 4127085"/>
              <a:gd name="connsiteX496" fmla="*/ 1886455 w 12155393"/>
              <a:gd name="connsiteY496" fmla="*/ 3997221 h 4127085"/>
              <a:gd name="connsiteX497" fmla="*/ 1882459 w 12155393"/>
              <a:gd name="connsiteY497" fmla="*/ 3990390 h 4127085"/>
              <a:gd name="connsiteX498" fmla="*/ 1857630 w 12155393"/>
              <a:gd name="connsiteY498" fmla="*/ 3975431 h 4127085"/>
              <a:gd name="connsiteX499" fmla="*/ 1780084 w 12155393"/>
              <a:gd name="connsiteY499" fmla="*/ 3935509 h 4127085"/>
              <a:gd name="connsiteX500" fmla="*/ 1727470 w 12155393"/>
              <a:gd name="connsiteY500" fmla="*/ 3836718 h 4127085"/>
              <a:gd name="connsiteX501" fmla="*/ 1738318 w 12155393"/>
              <a:gd name="connsiteY501" fmla="*/ 3729800 h 4127085"/>
              <a:gd name="connsiteX502" fmla="*/ 1738585 w 12155393"/>
              <a:gd name="connsiteY502" fmla="*/ 3729889 h 4127085"/>
              <a:gd name="connsiteX503" fmla="*/ 1737278 w 12155393"/>
              <a:gd name="connsiteY503" fmla="*/ 3717445 h 4127085"/>
              <a:gd name="connsiteX504" fmla="*/ 1728079 w 12155393"/>
              <a:gd name="connsiteY504" fmla="*/ 3712594 h 4127085"/>
              <a:gd name="connsiteX505" fmla="*/ 1708972 w 12155393"/>
              <a:gd name="connsiteY505" fmla="*/ 3728162 h 4127085"/>
              <a:gd name="connsiteX506" fmla="*/ 1637770 w 12155393"/>
              <a:gd name="connsiteY506" fmla="*/ 3797824 h 4127085"/>
              <a:gd name="connsiteX507" fmla="*/ 1534177 w 12155393"/>
              <a:gd name="connsiteY507" fmla="*/ 3817176 h 4127085"/>
              <a:gd name="connsiteX508" fmla="*/ 1507521 w 12155393"/>
              <a:gd name="connsiteY508" fmla="*/ 3805506 h 4127085"/>
              <a:gd name="connsiteX509" fmla="*/ 1426766 w 12155393"/>
              <a:gd name="connsiteY509" fmla="*/ 3772580 h 4127085"/>
              <a:gd name="connsiteX510" fmla="*/ 1415740 w 12155393"/>
              <a:gd name="connsiteY510" fmla="*/ 3774739 h 4127085"/>
              <a:gd name="connsiteX511" fmla="*/ 1414611 w 12155393"/>
              <a:gd name="connsiteY511" fmla="*/ 3785888 h 4127085"/>
              <a:gd name="connsiteX512" fmla="*/ 1459855 w 12155393"/>
              <a:gd name="connsiteY512" fmla="*/ 3878977 h 4127085"/>
              <a:gd name="connsiteX513" fmla="*/ 1443792 w 12155393"/>
              <a:gd name="connsiteY513" fmla="*/ 4000332 h 4127085"/>
              <a:gd name="connsiteX514" fmla="*/ 1377792 w 12155393"/>
              <a:gd name="connsiteY514" fmla="*/ 4074832 h 4127085"/>
              <a:gd name="connsiteX515" fmla="*/ 1373542 w 12155393"/>
              <a:gd name="connsiteY515" fmla="*/ 4089701 h 4127085"/>
              <a:gd name="connsiteX516" fmla="*/ 1387777 w 12155393"/>
              <a:gd name="connsiteY516" fmla="*/ 4095136 h 4127085"/>
              <a:gd name="connsiteX517" fmla="*/ 1461847 w 12155393"/>
              <a:gd name="connsiteY517" fmla="*/ 4084597 h 4127085"/>
              <a:gd name="connsiteX518" fmla="*/ 1515603 w 12155393"/>
              <a:gd name="connsiteY518" fmla="*/ 4080355 h 4127085"/>
              <a:gd name="connsiteX519" fmla="*/ 1586361 w 12155393"/>
              <a:gd name="connsiteY519" fmla="*/ 4116837 h 4127085"/>
              <a:gd name="connsiteX520" fmla="*/ 1592827 w 12155393"/>
              <a:gd name="connsiteY520" fmla="*/ 4127085 h 4127085"/>
              <a:gd name="connsiteX521" fmla="*/ 1561533 w 12155393"/>
              <a:gd name="connsiteY521" fmla="*/ 4127085 h 4127085"/>
              <a:gd name="connsiteX522" fmla="*/ 1546153 w 12155393"/>
              <a:gd name="connsiteY522" fmla="*/ 4114518 h 4127085"/>
              <a:gd name="connsiteX523" fmla="*/ 1486765 w 12155393"/>
              <a:gd name="connsiteY523" fmla="*/ 4107935 h 4127085"/>
              <a:gd name="connsiteX524" fmla="*/ 1483466 w 12155393"/>
              <a:gd name="connsiteY524" fmla="*/ 4109751 h 4127085"/>
              <a:gd name="connsiteX525" fmla="*/ 1489721 w 12155393"/>
              <a:gd name="connsiteY525" fmla="*/ 4113726 h 4127085"/>
              <a:gd name="connsiteX526" fmla="*/ 1525630 w 12155393"/>
              <a:gd name="connsiteY526" fmla="*/ 4122559 h 4127085"/>
              <a:gd name="connsiteX527" fmla="*/ 1535070 w 12155393"/>
              <a:gd name="connsiteY527" fmla="*/ 4127085 h 4127085"/>
              <a:gd name="connsiteX528" fmla="*/ 1371607 w 12155393"/>
              <a:gd name="connsiteY528" fmla="*/ 4127085 h 4127085"/>
              <a:gd name="connsiteX529" fmla="*/ 1368505 w 12155393"/>
              <a:gd name="connsiteY529" fmla="*/ 4124697 h 4127085"/>
              <a:gd name="connsiteX530" fmla="*/ 1360347 w 12155393"/>
              <a:gd name="connsiteY530" fmla="*/ 4123313 h 4127085"/>
              <a:gd name="connsiteX531" fmla="*/ 1336634 w 12155393"/>
              <a:gd name="connsiteY531" fmla="*/ 4085117 h 4127085"/>
              <a:gd name="connsiteX532" fmla="*/ 1339552 w 12155393"/>
              <a:gd name="connsiteY532" fmla="*/ 4073606 h 4127085"/>
              <a:gd name="connsiteX533" fmla="*/ 1339857 w 12155393"/>
              <a:gd name="connsiteY533" fmla="*/ 4073359 h 4127085"/>
              <a:gd name="connsiteX534" fmla="*/ 1339768 w 12155393"/>
              <a:gd name="connsiteY534" fmla="*/ 4073270 h 4127085"/>
              <a:gd name="connsiteX535" fmla="*/ 1340098 w 12155393"/>
              <a:gd name="connsiteY535" fmla="*/ 4072707 h 4127085"/>
              <a:gd name="connsiteX536" fmla="*/ 1378236 w 12155393"/>
              <a:gd name="connsiteY536" fmla="*/ 4036458 h 4127085"/>
              <a:gd name="connsiteX537" fmla="*/ 1379366 w 12155393"/>
              <a:gd name="connsiteY537" fmla="*/ 4023405 h 4127085"/>
              <a:gd name="connsiteX538" fmla="*/ 1355951 w 12155393"/>
              <a:gd name="connsiteY538" fmla="*/ 4045647 h 4127085"/>
              <a:gd name="connsiteX539" fmla="*/ 1340098 w 12155393"/>
              <a:gd name="connsiteY539" fmla="*/ 4072707 h 4127085"/>
              <a:gd name="connsiteX540" fmla="*/ 1339679 w 12155393"/>
              <a:gd name="connsiteY540" fmla="*/ 4073105 h 4127085"/>
              <a:gd name="connsiteX541" fmla="*/ 1339552 w 12155393"/>
              <a:gd name="connsiteY541" fmla="*/ 4073606 h 4127085"/>
              <a:gd name="connsiteX542" fmla="*/ 1315693 w 12155393"/>
              <a:gd name="connsiteY542" fmla="*/ 4092903 h 4127085"/>
              <a:gd name="connsiteX543" fmla="*/ 1294791 w 12155393"/>
              <a:gd name="connsiteY543" fmla="*/ 4115885 h 4127085"/>
              <a:gd name="connsiteX544" fmla="*/ 1291189 w 12155393"/>
              <a:gd name="connsiteY544" fmla="*/ 4127085 h 4127085"/>
              <a:gd name="connsiteX545" fmla="*/ 1261048 w 12155393"/>
              <a:gd name="connsiteY545" fmla="*/ 4127085 h 4127085"/>
              <a:gd name="connsiteX546" fmla="*/ 1262051 w 12155393"/>
              <a:gd name="connsiteY546" fmla="*/ 4117091 h 4127085"/>
              <a:gd name="connsiteX547" fmla="*/ 1282802 w 12155393"/>
              <a:gd name="connsiteY547" fmla="*/ 4091339 h 4127085"/>
              <a:gd name="connsiteX548" fmla="*/ 1381015 w 12155393"/>
              <a:gd name="connsiteY548" fmla="*/ 3978720 h 4127085"/>
              <a:gd name="connsiteX549" fmla="*/ 1394032 w 12155393"/>
              <a:gd name="connsiteY549" fmla="*/ 3875256 h 4127085"/>
              <a:gd name="connsiteX550" fmla="*/ 1331344 w 12155393"/>
              <a:gd name="connsiteY550" fmla="*/ 3748987 h 4127085"/>
              <a:gd name="connsiteX551" fmla="*/ 1315979 w 12155393"/>
              <a:gd name="connsiteY551" fmla="*/ 3710703 h 4127085"/>
              <a:gd name="connsiteX552" fmla="*/ 1354003 w 12155393"/>
              <a:gd name="connsiteY552" fmla="*/ 3673192 h 4127085"/>
              <a:gd name="connsiteX553" fmla="*/ 1381358 w 12155393"/>
              <a:gd name="connsiteY553" fmla="*/ 3683046 h 4127085"/>
              <a:gd name="connsiteX554" fmla="*/ 1507344 w 12155393"/>
              <a:gd name="connsiteY554" fmla="*/ 3737407 h 4127085"/>
              <a:gd name="connsiteX555" fmla="*/ 1555277 w 12155393"/>
              <a:gd name="connsiteY555" fmla="*/ 3750028 h 4127085"/>
              <a:gd name="connsiteX556" fmla="*/ 1627087 w 12155393"/>
              <a:gd name="connsiteY556" fmla="*/ 3724010 h 4127085"/>
              <a:gd name="connsiteX557" fmla="*/ 1727813 w 12155393"/>
              <a:gd name="connsiteY557" fmla="*/ 3625042 h 4127085"/>
              <a:gd name="connsiteX558" fmla="*/ 1763503 w 12155393"/>
              <a:gd name="connsiteY558" fmla="*/ 3596953 h 4127085"/>
              <a:gd name="connsiteX559" fmla="*/ 1791576 w 12155393"/>
              <a:gd name="connsiteY559" fmla="*/ 3595954 h 4127085"/>
              <a:gd name="connsiteX560" fmla="*/ 11885407 w 12155393"/>
              <a:gd name="connsiteY560" fmla="*/ 3496663 h 4127085"/>
              <a:gd name="connsiteX561" fmla="*/ 11896104 w 12155393"/>
              <a:gd name="connsiteY561" fmla="*/ 3501795 h 4127085"/>
              <a:gd name="connsiteX562" fmla="*/ 11901635 w 12155393"/>
              <a:gd name="connsiteY562" fmla="*/ 3522493 h 4127085"/>
              <a:gd name="connsiteX563" fmla="*/ 11864436 w 12155393"/>
              <a:gd name="connsiteY563" fmla="*/ 3578974 h 4127085"/>
              <a:gd name="connsiteX564" fmla="*/ 11859323 w 12155393"/>
              <a:gd name="connsiteY564" fmla="*/ 3582097 h 4127085"/>
              <a:gd name="connsiteX565" fmla="*/ 11857090 w 12155393"/>
              <a:gd name="connsiteY565" fmla="*/ 3583177 h 4127085"/>
              <a:gd name="connsiteX566" fmla="*/ 11831423 w 12155393"/>
              <a:gd name="connsiteY566" fmla="*/ 3565793 h 4127085"/>
              <a:gd name="connsiteX567" fmla="*/ 11831335 w 12155393"/>
              <a:gd name="connsiteY567" fmla="*/ 3565831 h 4127085"/>
              <a:gd name="connsiteX568" fmla="*/ 11875004 w 12155393"/>
              <a:gd name="connsiteY568" fmla="*/ 3499255 h 4127085"/>
              <a:gd name="connsiteX569" fmla="*/ 11885407 w 12155393"/>
              <a:gd name="connsiteY569" fmla="*/ 3496663 h 4127085"/>
              <a:gd name="connsiteX570" fmla="*/ 10623887 w 12155393"/>
              <a:gd name="connsiteY570" fmla="*/ 3484170 h 4127085"/>
              <a:gd name="connsiteX571" fmla="*/ 10645100 w 12155393"/>
              <a:gd name="connsiteY571" fmla="*/ 3498582 h 4127085"/>
              <a:gd name="connsiteX572" fmla="*/ 10645011 w 12155393"/>
              <a:gd name="connsiteY572" fmla="*/ 3498620 h 4127085"/>
              <a:gd name="connsiteX573" fmla="*/ 10655922 w 12155393"/>
              <a:gd name="connsiteY573" fmla="*/ 3557323 h 4127085"/>
              <a:gd name="connsiteX574" fmla="*/ 10642068 w 12155393"/>
              <a:gd name="connsiteY574" fmla="*/ 3578846 h 4127085"/>
              <a:gd name="connsiteX575" fmla="*/ 10615779 w 12155393"/>
              <a:gd name="connsiteY575" fmla="*/ 3565805 h 4127085"/>
              <a:gd name="connsiteX576" fmla="*/ 10614828 w 12155393"/>
              <a:gd name="connsiteY576" fmla="*/ 3563749 h 4127085"/>
              <a:gd name="connsiteX577" fmla="*/ 10614828 w 12155393"/>
              <a:gd name="connsiteY577" fmla="*/ 3563736 h 4127085"/>
              <a:gd name="connsiteX578" fmla="*/ 10612937 w 12155393"/>
              <a:gd name="connsiteY578" fmla="*/ 3559672 h 4127085"/>
              <a:gd name="connsiteX579" fmla="*/ 10606479 w 12155393"/>
              <a:gd name="connsiteY579" fmla="*/ 3502671 h 4127085"/>
              <a:gd name="connsiteX580" fmla="*/ 10623887 w 12155393"/>
              <a:gd name="connsiteY580" fmla="*/ 3484170 h 4127085"/>
              <a:gd name="connsiteX581" fmla="*/ 11073702 w 12155393"/>
              <a:gd name="connsiteY581" fmla="*/ 3470601 h 4127085"/>
              <a:gd name="connsiteX582" fmla="*/ 11084642 w 12155393"/>
              <a:gd name="connsiteY582" fmla="*/ 3471649 h 4127085"/>
              <a:gd name="connsiteX583" fmla="*/ 11136330 w 12155393"/>
              <a:gd name="connsiteY583" fmla="*/ 3527432 h 4127085"/>
              <a:gd name="connsiteX584" fmla="*/ 11126282 w 12155393"/>
              <a:gd name="connsiteY584" fmla="*/ 3552104 h 4127085"/>
              <a:gd name="connsiteX585" fmla="*/ 11123022 w 12155393"/>
              <a:gd name="connsiteY585" fmla="*/ 3552688 h 4127085"/>
              <a:gd name="connsiteX586" fmla="*/ 11114546 w 12155393"/>
              <a:gd name="connsiteY586" fmla="*/ 3552790 h 4127085"/>
              <a:gd name="connsiteX587" fmla="*/ 11059609 w 12155393"/>
              <a:gd name="connsiteY587" fmla="*/ 3493934 h 4127085"/>
              <a:gd name="connsiteX588" fmla="*/ 11063886 w 12155393"/>
              <a:gd name="connsiteY588" fmla="*/ 3477008 h 4127085"/>
              <a:gd name="connsiteX589" fmla="*/ 11073702 w 12155393"/>
              <a:gd name="connsiteY589" fmla="*/ 3470601 h 4127085"/>
              <a:gd name="connsiteX590" fmla="*/ 7409922 w 12155393"/>
              <a:gd name="connsiteY590" fmla="*/ 3467256 h 4127085"/>
              <a:gd name="connsiteX591" fmla="*/ 7396346 w 12155393"/>
              <a:gd name="connsiteY591" fmla="*/ 3468894 h 4127085"/>
              <a:gd name="connsiteX592" fmla="*/ 7382136 w 12155393"/>
              <a:gd name="connsiteY592" fmla="*/ 3469795 h 4127085"/>
              <a:gd name="connsiteX593" fmla="*/ 7382136 w 12155393"/>
              <a:gd name="connsiteY593" fmla="*/ 3469923 h 4127085"/>
              <a:gd name="connsiteX594" fmla="*/ 7363739 w 12155393"/>
              <a:gd name="connsiteY594" fmla="*/ 3485795 h 4127085"/>
              <a:gd name="connsiteX595" fmla="*/ 7368396 w 12155393"/>
              <a:gd name="connsiteY595" fmla="*/ 3504474 h 4127085"/>
              <a:gd name="connsiteX596" fmla="*/ 7375920 w 12155393"/>
              <a:gd name="connsiteY596" fmla="*/ 3529857 h 4127085"/>
              <a:gd name="connsiteX597" fmla="*/ 7377772 w 12155393"/>
              <a:gd name="connsiteY597" fmla="*/ 3533768 h 4127085"/>
              <a:gd name="connsiteX598" fmla="*/ 7399391 w 12155393"/>
              <a:gd name="connsiteY598" fmla="*/ 3538492 h 4127085"/>
              <a:gd name="connsiteX599" fmla="*/ 7409415 w 12155393"/>
              <a:gd name="connsiteY599" fmla="*/ 3535825 h 4127085"/>
              <a:gd name="connsiteX600" fmla="*/ 7435931 w 12155393"/>
              <a:gd name="connsiteY600" fmla="*/ 3520080 h 4127085"/>
              <a:gd name="connsiteX601" fmla="*/ 7441539 w 12155393"/>
              <a:gd name="connsiteY601" fmla="*/ 3494735 h 4127085"/>
              <a:gd name="connsiteX602" fmla="*/ 7442656 w 12155393"/>
              <a:gd name="connsiteY602" fmla="*/ 3486938 h 4127085"/>
              <a:gd name="connsiteX603" fmla="*/ 7439103 w 12155393"/>
              <a:gd name="connsiteY603" fmla="*/ 3482367 h 4127085"/>
              <a:gd name="connsiteX604" fmla="*/ 7427812 w 12155393"/>
              <a:gd name="connsiteY604" fmla="*/ 3475840 h 4127085"/>
              <a:gd name="connsiteX605" fmla="*/ 7409922 w 12155393"/>
              <a:gd name="connsiteY605" fmla="*/ 3467256 h 4127085"/>
              <a:gd name="connsiteX606" fmla="*/ 11913639 w 12155393"/>
              <a:gd name="connsiteY606" fmla="*/ 3422419 h 4127085"/>
              <a:gd name="connsiteX607" fmla="*/ 11913680 w 12155393"/>
              <a:gd name="connsiteY607" fmla="*/ 3422498 h 4127085"/>
              <a:gd name="connsiteX608" fmla="*/ 11913677 w 12155393"/>
              <a:gd name="connsiteY608" fmla="*/ 3422507 h 4127085"/>
              <a:gd name="connsiteX609" fmla="*/ 10951412 w 12155393"/>
              <a:gd name="connsiteY609" fmla="*/ 3369176 h 4127085"/>
              <a:gd name="connsiteX610" fmla="*/ 11012133 w 12155393"/>
              <a:gd name="connsiteY610" fmla="*/ 3407664 h 4127085"/>
              <a:gd name="connsiteX611" fmla="*/ 11011930 w 12155393"/>
              <a:gd name="connsiteY611" fmla="*/ 3432933 h 4127085"/>
              <a:gd name="connsiteX612" fmla="*/ 10991250 w 12155393"/>
              <a:gd name="connsiteY612" fmla="*/ 3438469 h 4127085"/>
              <a:gd name="connsiteX613" fmla="*/ 10933142 w 12155393"/>
              <a:gd name="connsiteY613" fmla="*/ 3402762 h 4127085"/>
              <a:gd name="connsiteX614" fmla="*/ 10933192 w 12155393"/>
              <a:gd name="connsiteY614" fmla="*/ 3402635 h 4127085"/>
              <a:gd name="connsiteX615" fmla="*/ 10930008 w 12155393"/>
              <a:gd name="connsiteY615" fmla="*/ 3397378 h 4127085"/>
              <a:gd name="connsiteX616" fmla="*/ 10928790 w 12155393"/>
              <a:gd name="connsiteY616" fmla="*/ 3394750 h 4127085"/>
              <a:gd name="connsiteX617" fmla="*/ 10931530 w 12155393"/>
              <a:gd name="connsiteY617" fmla="*/ 3377417 h 4127085"/>
              <a:gd name="connsiteX618" fmla="*/ 10951412 w 12155393"/>
              <a:gd name="connsiteY618" fmla="*/ 3369176 h 4127085"/>
              <a:gd name="connsiteX619" fmla="*/ 11958717 w 12155393"/>
              <a:gd name="connsiteY619" fmla="*/ 3347627 h 4127085"/>
              <a:gd name="connsiteX620" fmla="*/ 11970745 w 12155393"/>
              <a:gd name="connsiteY620" fmla="*/ 3360300 h 4127085"/>
              <a:gd name="connsiteX621" fmla="*/ 11947172 w 12155393"/>
              <a:gd name="connsiteY621" fmla="*/ 3436843 h 4127085"/>
              <a:gd name="connsiteX622" fmla="*/ 11942008 w 12155393"/>
              <a:gd name="connsiteY622" fmla="*/ 3439942 h 4127085"/>
              <a:gd name="connsiteX623" fmla="*/ 11939255 w 12155393"/>
              <a:gd name="connsiteY623" fmla="*/ 3441174 h 4127085"/>
              <a:gd name="connsiteX624" fmla="*/ 11921851 w 12155393"/>
              <a:gd name="connsiteY624" fmla="*/ 3438015 h 4127085"/>
              <a:gd name="connsiteX625" fmla="*/ 11913680 w 12155393"/>
              <a:gd name="connsiteY625" fmla="*/ 3422498 h 4127085"/>
              <a:gd name="connsiteX626" fmla="*/ 11938442 w 12155393"/>
              <a:gd name="connsiteY626" fmla="*/ 3354141 h 4127085"/>
              <a:gd name="connsiteX627" fmla="*/ 11958717 w 12155393"/>
              <a:gd name="connsiteY627" fmla="*/ 3347627 h 4127085"/>
              <a:gd name="connsiteX628" fmla="*/ 10694093 w 12155393"/>
              <a:gd name="connsiteY628" fmla="*/ 3338063 h 4127085"/>
              <a:gd name="connsiteX629" fmla="*/ 10707356 w 12155393"/>
              <a:gd name="connsiteY629" fmla="*/ 3346142 h 4127085"/>
              <a:gd name="connsiteX630" fmla="*/ 10705681 w 12155393"/>
              <a:gd name="connsiteY630" fmla="*/ 3371385 h 4127085"/>
              <a:gd name="connsiteX631" fmla="*/ 10705720 w 12155393"/>
              <a:gd name="connsiteY631" fmla="*/ 3371474 h 4127085"/>
              <a:gd name="connsiteX632" fmla="*/ 10669713 w 12155393"/>
              <a:gd name="connsiteY632" fmla="*/ 3413149 h 4127085"/>
              <a:gd name="connsiteX633" fmla="*/ 10662278 w 12155393"/>
              <a:gd name="connsiteY633" fmla="*/ 3418584 h 4127085"/>
              <a:gd name="connsiteX634" fmla="*/ 10660235 w 12155393"/>
              <a:gd name="connsiteY634" fmla="*/ 3419790 h 4127085"/>
              <a:gd name="connsiteX635" fmla="*/ 10640950 w 12155393"/>
              <a:gd name="connsiteY635" fmla="*/ 3417339 h 4127085"/>
              <a:gd name="connsiteX636" fmla="*/ 10633440 w 12155393"/>
              <a:gd name="connsiteY636" fmla="*/ 3397150 h 4127085"/>
              <a:gd name="connsiteX637" fmla="*/ 10678518 w 12155393"/>
              <a:gd name="connsiteY637" fmla="*/ 3341050 h 4127085"/>
              <a:gd name="connsiteX638" fmla="*/ 10694093 w 12155393"/>
              <a:gd name="connsiteY638" fmla="*/ 3338063 h 4127085"/>
              <a:gd name="connsiteX639" fmla="*/ 10793491 w 12155393"/>
              <a:gd name="connsiteY639" fmla="*/ 3311565 h 4127085"/>
              <a:gd name="connsiteX640" fmla="*/ 10859200 w 12155393"/>
              <a:gd name="connsiteY640" fmla="*/ 3327806 h 4127085"/>
              <a:gd name="connsiteX641" fmla="*/ 10868652 w 12155393"/>
              <a:gd name="connsiteY641" fmla="*/ 3347094 h 4127085"/>
              <a:gd name="connsiteX642" fmla="*/ 10853109 w 12155393"/>
              <a:gd name="connsiteY642" fmla="*/ 3361799 h 4127085"/>
              <a:gd name="connsiteX643" fmla="*/ 10782136 w 12155393"/>
              <a:gd name="connsiteY643" fmla="*/ 3348250 h 4127085"/>
              <a:gd name="connsiteX644" fmla="*/ 10776376 w 12155393"/>
              <a:gd name="connsiteY644" fmla="*/ 3341710 h 4127085"/>
              <a:gd name="connsiteX645" fmla="*/ 10774981 w 12155393"/>
              <a:gd name="connsiteY645" fmla="*/ 3339514 h 4127085"/>
              <a:gd name="connsiteX646" fmla="*/ 10793491 w 12155393"/>
              <a:gd name="connsiteY646" fmla="*/ 3311565 h 4127085"/>
              <a:gd name="connsiteX647" fmla="*/ 7307183 w 12155393"/>
              <a:gd name="connsiteY647" fmla="*/ 3288405 h 4127085"/>
              <a:gd name="connsiteX648" fmla="*/ 7328469 w 12155393"/>
              <a:gd name="connsiteY648" fmla="*/ 3316403 h 4127085"/>
              <a:gd name="connsiteX649" fmla="*/ 7343947 w 12155393"/>
              <a:gd name="connsiteY649" fmla="*/ 3406305 h 4127085"/>
              <a:gd name="connsiteX650" fmla="*/ 7364501 w 12155393"/>
              <a:gd name="connsiteY650" fmla="*/ 3417226 h 4127085"/>
              <a:gd name="connsiteX651" fmla="*/ 7390942 w 12155393"/>
              <a:gd name="connsiteY651" fmla="*/ 3414584 h 4127085"/>
              <a:gd name="connsiteX652" fmla="*/ 7445066 w 12155393"/>
              <a:gd name="connsiteY652" fmla="*/ 3416083 h 4127085"/>
              <a:gd name="connsiteX653" fmla="*/ 7489091 w 12155393"/>
              <a:gd name="connsiteY653" fmla="*/ 3461415 h 4127085"/>
              <a:gd name="connsiteX654" fmla="*/ 7493443 w 12155393"/>
              <a:gd name="connsiteY654" fmla="*/ 3473643 h 4127085"/>
              <a:gd name="connsiteX655" fmla="*/ 7496831 w 12155393"/>
              <a:gd name="connsiteY655" fmla="*/ 3504334 h 4127085"/>
              <a:gd name="connsiteX656" fmla="*/ 7494991 w 12155393"/>
              <a:gd name="connsiteY656" fmla="*/ 3509249 h 4127085"/>
              <a:gd name="connsiteX657" fmla="*/ 7494979 w 12155393"/>
              <a:gd name="connsiteY657" fmla="*/ 3509274 h 4127085"/>
              <a:gd name="connsiteX658" fmla="*/ 7494979 w 12155393"/>
              <a:gd name="connsiteY658" fmla="*/ 3509287 h 4127085"/>
              <a:gd name="connsiteX659" fmla="*/ 7466000 w 12155393"/>
              <a:gd name="connsiteY659" fmla="*/ 3560460 h 4127085"/>
              <a:gd name="connsiteX660" fmla="*/ 7409415 w 12155393"/>
              <a:gd name="connsiteY660" fmla="*/ 3595760 h 4127085"/>
              <a:gd name="connsiteX661" fmla="*/ 7356762 w 12155393"/>
              <a:gd name="connsiteY661" fmla="*/ 3604522 h 4127085"/>
              <a:gd name="connsiteX662" fmla="*/ 7329864 w 12155393"/>
              <a:gd name="connsiteY662" fmla="*/ 3568713 h 4127085"/>
              <a:gd name="connsiteX663" fmla="*/ 7328570 w 12155393"/>
              <a:gd name="connsiteY663" fmla="*/ 3558923 h 4127085"/>
              <a:gd name="connsiteX664" fmla="*/ 7317685 w 12155393"/>
              <a:gd name="connsiteY664" fmla="*/ 3534556 h 4127085"/>
              <a:gd name="connsiteX665" fmla="*/ 7316797 w 12155393"/>
              <a:gd name="connsiteY665" fmla="*/ 3533413 h 4127085"/>
              <a:gd name="connsiteX666" fmla="*/ 7315845 w 12155393"/>
              <a:gd name="connsiteY666" fmla="*/ 3506074 h 4127085"/>
              <a:gd name="connsiteX667" fmla="*/ 7311721 w 12155393"/>
              <a:gd name="connsiteY667" fmla="*/ 3492525 h 4127085"/>
              <a:gd name="connsiteX668" fmla="*/ 7310948 w 12155393"/>
              <a:gd name="connsiteY668" fmla="*/ 3483865 h 4127085"/>
              <a:gd name="connsiteX669" fmla="*/ 7295228 w 12155393"/>
              <a:gd name="connsiteY669" fmla="*/ 3444907 h 4127085"/>
              <a:gd name="connsiteX670" fmla="*/ 7291548 w 12155393"/>
              <a:gd name="connsiteY670" fmla="*/ 3438812 h 4127085"/>
              <a:gd name="connsiteX671" fmla="*/ 7290369 w 12155393"/>
              <a:gd name="connsiteY671" fmla="*/ 3415080 h 4127085"/>
              <a:gd name="connsiteX672" fmla="*/ 7288250 w 12155393"/>
              <a:gd name="connsiteY672" fmla="*/ 3400210 h 4127085"/>
              <a:gd name="connsiteX673" fmla="*/ 7276704 w 12155393"/>
              <a:gd name="connsiteY673" fmla="*/ 3352719 h 4127085"/>
              <a:gd name="connsiteX674" fmla="*/ 7275308 w 12155393"/>
              <a:gd name="connsiteY674" fmla="*/ 3350180 h 4127085"/>
              <a:gd name="connsiteX675" fmla="*/ 7277986 w 12155393"/>
              <a:gd name="connsiteY675" fmla="*/ 3329977 h 4127085"/>
              <a:gd name="connsiteX676" fmla="*/ 7277973 w 12155393"/>
              <a:gd name="connsiteY676" fmla="*/ 3313229 h 4127085"/>
              <a:gd name="connsiteX677" fmla="*/ 7277719 w 12155393"/>
              <a:gd name="connsiteY677" fmla="*/ 3313229 h 4127085"/>
              <a:gd name="connsiteX678" fmla="*/ 7276704 w 12155393"/>
              <a:gd name="connsiteY678" fmla="*/ 3302600 h 4127085"/>
              <a:gd name="connsiteX679" fmla="*/ 7275308 w 12155393"/>
              <a:gd name="connsiteY679" fmla="*/ 3293420 h 4127085"/>
              <a:gd name="connsiteX680" fmla="*/ 7283936 w 12155393"/>
              <a:gd name="connsiteY680" fmla="*/ 3291744 h 4127085"/>
              <a:gd name="connsiteX681" fmla="*/ 7293197 w 12155393"/>
              <a:gd name="connsiteY681" fmla="*/ 3292912 h 4127085"/>
              <a:gd name="connsiteX682" fmla="*/ 7307183 w 12155393"/>
              <a:gd name="connsiteY682" fmla="*/ 3288405 h 4127085"/>
              <a:gd name="connsiteX683" fmla="*/ 11810328 w 12155393"/>
              <a:gd name="connsiteY683" fmla="*/ 3207762 h 4127085"/>
              <a:gd name="connsiteX684" fmla="*/ 11821528 w 12155393"/>
              <a:gd name="connsiteY684" fmla="*/ 3215720 h 4127085"/>
              <a:gd name="connsiteX685" fmla="*/ 11820322 w 12155393"/>
              <a:gd name="connsiteY685" fmla="*/ 3241307 h 4127085"/>
              <a:gd name="connsiteX686" fmla="*/ 11778530 w 12155393"/>
              <a:gd name="connsiteY686" fmla="*/ 3271795 h 4127085"/>
              <a:gd name="connsiteX687" fmla="*/ 11775828 w 12155393"/>
              <a:gd name="connsiteY687" fmla="*/ 3272773 h 4127085"/>
              <a:gd name="connsiteX688" fmla="*/ 11766693 w 12155393"/>
              <a:gd name="connsiteY688" fmla="*/ 3275757 h 4127085"/>
              <a:gd name="connsiteX689" fmla="*/ 11742320 w 12155393"/>
              <a:gd name="connsiteY689" fmla="*/ 3268087 h 4127085"/>
              <a:gd name="connsiteX690" fmla="*/ 11747763 w 12155393"/>
              <a:gd name="connsiteY690" fmla="*/ 3243364 h 4127085"/>
              <a:gd name="connsiteX691" fmla="*/ 11796978 w 12155393"/>
              <a:gd name="connsiteY691" fmla="*/ 3209384 h 4127085"/>
              <a:gd name="connsiteX692" fmla="*/ 11810328 w 12155393"/>
              <a:gd name="connsiteY692" fmla="*/ 3207762 h 4127085"/>
              <a:gd name="connsiteX693" fmla="*/ 9671670 w 12155393"/>
              <a:gd name="connsiteY693" fmla="*/ 3207098 h 4127085"/>
              <a:gd name="connsiteX694" fmla="*/ 9671670 w 12155393"/>
              <a:gd name="connsiteY694" fmla="*/ 3207162 h 4127085"/>
              <a:gd name="connsiteX695" fmla="*/ 9683774 w 12155393"/>
              <a:gd name="connsiteY695" fmla="*/ 3218958 h 4127085"/>
              <a:gd name="connsiteX696" fmla="*/ 9671353 w 12155393"/>
              <a:gd name="connsiteY696" fmla="*/ 3254830 h 4127085"/>
              <a:gd name="connsiteX697" fmla="*/ 9649645 w 12155393"/>
              <a:gd name="connsiteY697" fmla="*/ 3247440 h 4127085"/>
              <a:gd name="connsiteX698" fmla="*/ 9649074 w 12155393"/>
              <a:gd name="connsiteY698" fmla="*/ 3241294 h 4127085"/>
              <a:gd name="connsiteX699" fmla="*/ 9648947 w 12155393"/>
              <a:gd name="connsiteY699" fmla="*/ 3238907 h 4127085"/>
              <a:gd name="connsiteX700" fmla="*/ 9658488 w 12155393"/>
              <a:gd name="connsiteY700" fmla="*/ 3212965 h 4127085"/>
              <a:gd name="connsiteX701" fmla="*/ 9671670 w 12155393"/>
              <a:gd name="connsiteY701" fmla="*/ 3207098 h 4127085"/>
              <a:gd name="connsiteX702" fmla="*/ 12071670 w 12155393"/>
              <a:gd name="connsiteY702" fmla="*/ 3188566 h 4127085"/>
              <a:gd name="connsiteX703" fmla="*/ 12082382 w 12155393"/>
              <a:gd name="connsiteY703" fmla="*/ 3196496 h 4127085"/>
              <a:gd name="connsiteX704" fmla="*/ 12101654 w 12155393"/>
              <a:gd name="connsiteY704" fmla="*/ 3226488 h 4127085"/>
              <a:gd name="connsiteX705" fmla="*/ 12108556 w 12155393"/>
              <a:gd name="connsiteY705" fmla="*/ 3237802 h 4127085"/>
              <a:gd name="connsiteX706" fmla="*/ 12110382 w 12155393"/>
              <a:gd name="connsiteY706" fmla="*/ 3242031 h 4127085"/>
              <a:gd name="connsiteX707" fmla="*/ 12112692 w 12155393"/>
              <a:gd name="connsiteY707" fmla="*/ 3247796 h 4127085"/>
              <a:gd name="connsiteX708" fmla="*/ 12105676 w 12155393"/>
              <a:gd name="connsiteY708" fmla="*/ 3272227 h 4127085"/>
              <a:gd name="connsiteX709" fmla="*/ 12080504 w 12155393"/>
              <a:gd name="connsiteY709" fmla="*/ 3269700 h 4127085"/>
              <a:gd name="connsiteX710" fmla="*/ 12080542 w 12155393"/>
              <a:gd name="connsiteY710" fmla="*/ 3269789 h 4127085"/>
              <a:gd name="connsiteX711" fmla="*/ 12046337 w 12155393"/>
              <a:gd name="connsiteY711" fmla="*/ 3216139 h 4127085"/>
              <a:gd name="connsiteX712" fmla="*/ 12057742 w 12155393"/>
              <a:gd name="connsiteY712" fmla="*/ 3188940 h 4127085"/>
              <a:gd name="connsiteX713" fmla="*/ 12071670 w 12155393"/>
              <a:gd name="connsiteY713" fmla="*/ 3188566 h 4127085"/>
              <a:gd name="connsiteX714" fmla="*/ 11962662 w 12155393"/>
              <a:gd name="connsiteY714" fmla="*/ 3182223 h 4127085"/>
              <a:gd name="connsiteX715" fmla="*/ 11981909 w 12155393"/>
              <a:gd name="connsiteY715" fmla="*/ 3191391 h 4127085"/>
              <a:gd name="connsiteX716" fmla="*/ 11984992 w 12155393"/>
              <a:gd name="connsiteY716" fmla="*/ 3270271 h 4127085"/>
              <a:gd name="connsiteX717" fmla="*/ 11965605 w 12155393"/>
              <a:gd name="connsiteY717" fmla="*/ 3278931 h 4127085"/>
              <a:gd name="connsiteX718" fmla="*/ 11949962 w 12155393"/>
              <a:gd name="connsiteY718" fmla="*/ 3265344 h 4127085"/>
              <a:gd name="connsiteX719" fmla="*/ 11949785 w 12155393"/>
              <a:gd name="connsiteY719" fmla="*/ 3264557 h 4127085"/>
              <a:gd name="connsiteX720" fmla="*/ 11949442 w 12155393"/>
              <a:gd name="connsiteY720" fmla="*/ 3263211 h 4127085"/>
              <a:gd name="connsiteX721" fmla="*/ 11947641 w 12155393"/>
              <a:gd name="connsiteY721" fmla="*/ 3251148 h 4127085"/>
              <a:gd name="connsiteX722" fmla="*/ 11946296 w 12155393"/>
              <a:gd name="connsiteY722" fmla="*/ 3231364 h 4127085"/>
              <a:gd name="connsiteX723" fmla="*/ 11947006 w 12155393"/>
              <a:gd name="connsiteY723" fmla="*/ 3196864 h 4127085"/>
              <a:gd name="connsiteX724" fmla="*/ 11962662 w 12155393"/>
              <a:gd name="connsiteY724" fmla="*/ 3182223 h 4127085"/>
              <a:gd name="connsiteX725" fmla="*/ 753554 w 12155393"/>
              <a:gd name="connsiteY725" fmla="*/ 3181870 h 4127085"/>
              <a:gd name="connsiteX726" fmla="*/ 761859 w 12155393"/>
              <a:gd name="connsiteY726" fmla="*/ 3184572 h 4127085"/>
              <a:gd name="connsiteX727" fmla="*/ 771755 w 12155393"/>
              <a:gd name="connsiteY727" fmla="*/ 3219873 h 4127085"/>
              <a:gd name="connsiteX728" fmla="*/ 755769 w 12155393"/>
              <a:gd name="connsiteY728" fmla="*/ 3233333 h 4127085"/>
              <a:gd name="connsiteX729" fmla="*/ 729633 w 12155393"/>
              <a:gd name="connsiteY729" fmla="*/ 3247047 h 4127085"/>
              <a:gd name="connsiteX730" fmla="*/ 696257 w 12155393"/>
              <a:gd name="connsiteY730" fmla="*/ 3266297 h 4127085"/>
              <a:gd name="connsiteX731" fmla="*/ 696243 w 12155393"/>
              <a:gd name="connsiteY731" fmla="*/ 3266310 h 4127085"/>
              <a:gd name="connsiteX732" fmla="*/ 691570 w 12155393"/>
              <a:gd name="connsiteY732" fmla="*/ 3267998 h 4127085"/>
              <a:gd name="connsiteX733" fmla="*/ 581824 w 12155393"/>
              <a:gd name="connsiteY733" fmla="*/ 3318283 h 4127085"/>
              <a:gd name="connsiteX734" fmla="*/ 575658 w 12155393"/>
              <a:gd name="connsiteY734" fmla="*/ 3322029 h 4127085"/>
              <a:gd name="connsiteX735" fmla="*/ 575643 w 12155393"/>
              <a:gd name="connsiteY735" fmla="*/ 3322041 h 4127085"/>
              <a:gd name="connsiteX736" fmla="*/ 541732 w 12155393"/>
              <a:gd name="connsiteY736" fmla="*/ 3337838 h 4127085"/>
              <a:gd name="connsiteX737" fmla="*/ 528390 w 12155393"/>
              <a:gd name="connsiteY737" fmla="*/ 3344492 h 4127085"/>
              <a:gd name="connsiteX738" fmla="*/ 512170 w 12155393"/>
              <a:gd name="connsiteY738" fmla="*/ 3351933 h 4127085"/>
              <a:gd name="connsiteX739" fmla="*/ 510395 w 12155393"/>
              <a:gd name="connsiteY739" fmla="*/ 3357901 h 4127085"/>
              <a:gd name="connsiteX740" fmla="*/ 515029 w 12155393"/>
              <a:gd name="connsiteY740" fmla="*/ 3373621 h 4127085"/>
              <a:gd name="connsiteX741" fmla="*/ 519783 w 12155393"/>
              <a:gd name="connsiteY741" fmla="*/ 3389773 h 4127085"/>
              <a:gd name="connsiteX742" fmla="*/ 511970 w 12155393"/>
              <a:gd name="connsiteY742" fmla="*/ 3411652 h 4127085"/>
              <a:gd name="connsiteX743" fmla="*/ 504304 w 12155393"/>
              <a:gd name="connsiteY743" fmla="*/ 3418851 h 4127085"/>
              <a:gd name="connsiteX744" fmla="*/ 494867 w 12155393"/>
              <a:gd name="connsiteY744" fmla="*/ 3417112 h 4127085"/>
              <a:gd name="connsiteX745" fmla="*/ 489968 w 12155393"/>
              <a:gd name="connsiteY745" fmla="*/ 3413264 h 4127085"/>
              <a:gd name="connsiteX746" fmla="*/ 458123 w 12155393"/>
              <a:gd name="connsiteY746" fmla="*/ 3368440 h 4127085"/>
              <a:gd name="connsiteX747" fmla="*/ 440762 w 12155393"/>
              <a:gd name="connsiteY747" fmla="*/ 3322194 h 4127085"/>
              <a:gd name="connsiteX748" fmla="*/ 434144 w 12155393"/>
              <a:gd name="connsiteY748" fmla="*/ 3305966 h 4127085"/>
              <a:gd name="connsiteX749" fmla="*/ 431860 w 12155393"/>
              <a:gd name="connsiteY749" fmla="*/ 3289585 h 4127085"/>
              <a:gd name="connsiteX750" fmla="*/ 448480 w 12155393"/>
              <a:gd name="connsiteY750" fmla="*/ 3269776 h 4127085"/>
              <a:gd name="connsiteX751" fmla="*/ 478042 w 12155393"/>
              <a:gd name="connsiteY751" fmla="*/ 3285141 h 4127085"/>
              <a:gd name="connsiteX752" fmla="*/ 507731 w 12155393"/>
              <a:gd name="connsiteY752" fmla="*/ 3299744 h 4127085"/>
              <a:gd name="connsiteX753" fmla="*/ 530922 w 12155393"/>
              <a:gd name="connsiteY753" fmla="*/ 3289204 h 4127085"/>
              <a:gd name="connsiteX754" fmla="*/ 590325 w 12155393"/>
              <a:gd name="connsiteY754" fmla="*/ 3258983 h 4127085"/>
              <a:gd name="connsiteX755" fmla="*/ 626053 w 12155393"/>
              <a:gd name="connsiteY755" fmla="*/ 3242628 h 4127085"/>
              <a:gd name="connsiteX756" fmla="*/ 628133 w 12155393"/>
              <a:gd name="connsiteY756" fmla="*/ 3241841 h 4127085"/>
              <a:gd name="connsiteX757" fmla="*/ 657429 w 12155393"/>
              <a:gd name="connsiteY757" fmla="*/ 3227924 h 4127085"/>
              <a:gd name="connsiteX758" fmla="*/ 699944 w 12155393"/>
              <a:gd name="connsiteY758" fmla="*/ 3209714 h 4127085"/>
              <a:gd name="connsiteX759" fmla="*/ 724244 w 12155393"/>
              <a:gd name="connsiteY759" fmla="*/ 3197309 h 4127085"/>
              <a:gd name="connsiteX760" fmla="*/ 740925 w 12155393"/>
              <a:gd name="connsiteY760" fmla="*/ 3187620 h 4127085"/>
              <a:gd name="connsiteX761" fmla="*/ 740925 w 12155393"/>
              <a:gd name="connsiteY761" fmla="*/ 3187493 h 4127085"/>
              <a:gd name="connsiteX762" fmla="*/ 744688 w 12155393"/>
              <a:gd name="connsiteY762" fmla="*/ 3185576 h 4127085"/>
              <a:gd name="connsiteX763" fmla="*/ 753554 w 12155393"/>
              <a:gd name="connsiteY763" fmla="*/ 3181870 h 4127085"/>
              <a:gd name="connsiteX764" fmla="*/ 9899397 w 12155393"/>
              <a:gd name="connsiteY764" fmla="*/ 3181664 h 4127085"/>
              <a:gd name="connsiteX765" fmla="*/ 9899397 w 12155393"/>
              <a:gd name="connsiteY765" fmla="*/ 3181728 h 4127085"/>
              <a:gd name="connsiteX766" fmla="*/ 9920280 w 12155393"/>
              <a:gd name="connsiteY766" fmla="*/ 3216787 h 4127085"/>
              <a:gd name="connsiteX767" fmla="*/ 9912122 w 12155393"/>
              <a:gd name="connsiteY767" fmla="*/ 3228838 h 4127085"/>
              <a:gd name="connsiteX768" fmla="*/ 9897735 w 12155393"/>
              <a:gd name="connsiteY768" fmla="*/ 3227873 h 4127085"/>
              <a:gd name="connsiteX769" fmla="*/ 9879338 w 12155393"/>
              <a:gd name="connsiteY769" fmla="*/ 3196902 h 4127085"/>
              <a:gd name="connsiteX770" fmla="*/ 9899397 w 12155393"/>
              <a:gd name="connsiteY770" fmla="*/ 3181664 h 4127085"/>
              <a:gd name="connsiteX771" fmla="*/ 937103 w 12155393"/>
              <a:gd name="connsiteY771" fmla="*/ 3115168 h 4127085"/>
              <a:gd name="connsiteX772" fmla="*/ 928826 w 12155393"/>
              <a:gd name="connsiteY772" fmla="*/ 3119939 h 4127085"/>
              <a:gd name="connsiteX773" fmla="*/ 943036 w 12155393"/>
              <a:gd name="connsiteY773" fmla="*/ 3188508 h 4127085"/>
              <a:gd name="connsiteX774" fmla="*/ 955722 w 12155393"/>
              <a:gd name="connsiteY774" fmla="*/ 3185334 h 4127085"/>
              <a:gd name="connsiteX775" fmla="*/ 955596 w 12155393"/>
              <a:gd name="connsiteY775" fmla="*/ 3185207 h 4127085"/>
              <a:gd name="connsiteX776" fmla="*/ 964985 w 12155393"/>
              <a:gd name="connsiteY776" fmla="*/ 3144446 h 4127085"/>
              <a:gd name="connsiteX777" fmla="*/ 965260 w 12155393"/>
              <a:gd name="connsiteY777" fmla="*/ 3142592 h 4127085"/>
              <a:gd name="connsiteX778" fmla="*/ 965746 w 12155393"/>
              <a:gd name="connsiteY778" fmla="*/ 3135811 h 4127085"/>
              <a:gd name="connsiteX779" fmla="*/ 948111 w 12155393"/>
              <a:gd name="connsiteY779" fmla="*/ 3117526 h 4127085"/>
              <a:gd name="connsiteX780" fmla="*/ 947054 w 12155393"/>
              <a:gd name="connsiteY780" fmla="*/ 3117209 h 4127085"/>
              <a:gd name="connsiteX781" fmla="*/ 945916 w 12155393"/>
              <a:gd name="connsiteY781" fmla="*/ 3116853 h 4127085"/>
              <a:gd name="connsiteX782" fmla="*/ 937103 w 12155393"/>
              <a:gd name="connsiteY782" fmla="*/ 3115168 h 4127085"/>
              <a:gd name="connsiteX783" fmla="*/ 3258512 w 12155393"/>
              <a:gd name="connsiteY783" fmla="*/ 3109255 h 4127085"/>
              <a:gd name="connsiteX784" fmla="*/ 3266577 w 12155393"/>
              <a:gd name="connsiteY784" fmla="*/ 3113400 h 4127085"/>
              <a:gd name="connsiteX785" fmla="*/ 3266588 w 12155393"/>
              <a:gd name="connsiteY785" fmla="*/ 3113412 h 4127085"/>
              <a:gd name="connsiteX786" fmla="*/ 3267578 w 12155393"/>
              <a:gd name="connsiteY786" fmla="*/ 3114085 h 4127085"/>
              <a:gd name="connsiteX787" fmla="*/ 3268782 w 12155393"/>
              <a:gd name="connsiteY787" fmla="*/ 3114860 h 4127085"/>
              <a:gd name="connsiteX788" fmla="*/ 3268782 w 12155393"/>
              <a:gd name="connsiteY788" fmla="*/ 3114733 h 4127085"/>
              <a:gd name="connsiteX789" fmla="*/ 3302405 w 12155393"/>
              <a:gd name="connsiteY789" fmla="*/ 3144700 h 4127085"/>
              <a:gd name="connsiteX790" fmla="*/ 3304434 w 12155393"/>
              <a:gd name="connsiteY790" fmla="*/ 3147697 h 4127085"/>
              <a:gd name="connsiteX791" fmla="*/ 3304892 w 12155393"/>
              <a:gd name="connsiteY791" fmla="*/ 3148421 h 4127085"/>
              <a:gd name="connsiteX792" fmla="*/ 3305196 w 12155393"/>
              <a:gd name="connsiteY792" fmla="*/ 3148891 h 4127085"/>
              <a:gd name="connsiteX793" fmla="*/ 3285277 w 12155393"/>
              <a:gd name="connsiteY793" fmla="*/ 3161462 h 4127085"/>
              <a:gd name="connsiteX794" fmla="*/ 3268442 w 12155393"/>
              <a:gd name="connsiteY794" fmla="*/ 3146097 h 4127085"/>
              <a:gd name="connsiteX795" fmla="*/ 3254064 w 12155393"/>
              <a:gd name="connsiteY795" fmla="*/ 3133526 h 4127085"/>
              <a:gd name="connsiteX796" fmla="*/ 3250131 w 12155393"/>
              <a:gd name="connsiteY796" fmla="*/ 3113082 h 4127085"/>
              <a:gd name="connsiteX797" fmla="*/ 3258512 w 12155393"/>
              <a:gd name="connsiteY797" fmla="*/ 3109255 h 4127085"/>
              <a:gd name="connsiteX798" fmla="*/ 3198101 w 12155393"/>
              <a:gd name="connsiteY798" fmla="*/ 3106860 h 4127085"/>
              <a:gd name="connsiteX799" fmla="*/ 3202122 w 12155393"/>
              <a:gd name="connsiteY799" fmla="*/ 3108778 h 4127085"/>
              <a:gd name="connsiteX800" fmla="*/ 3210914 w 12155393"/>
              <a:gd name="connsiteY800" fmla="*/ 3114606 h 4127085"/>
              <a:gd name="connsiteX801" fmla="*/ 3210789 w 12155393"/>
              <a:gd name="connsiteY801" fmla="*/ 3114606 h 4127085"/>
              <a:gd name="connsiteX802" fmla="*/ 3218504 w 12155393"/>
              <a:gd name="connsiteY802" fmla="*/ 3125971 h 4127085"/>
              <a:gd name="connsiteX803" fmla="*/ 3246061 w 12155393"/>
              <a:gd name="connsiteY803" fmla="*/ 3159684 h 4127085"/>
              <a:gd name="connsiteX804" fmla="*/ 3247595 w 12155393"/>
              <a:gd name="connsiteY804" fmla="*/ 3162389 h 4127085"/>
              <a:gd name="connsiteX805" fmla="*/ 3247747 w 12155393"/>
              <a:gd name="connsiteY805" fmla="*/ 3162859 h 4127085"/>
              <a:gd name="connsiteX806" fmla="*/ 3248089 w 12155393"/>
              <a:gd name="connsiteY806" fmla="*/ 3163748 h 4127085"/>
              <a:gd name="connsiteX807" fmla="*/ 3236038 w 12155393"/>
              <a:gd name="connsiteY807" fmla="*/ 3178731 h 4127085"/>
              <a:gd name="connsiteX808" fmla="*/ 3221192 w 12155393"/>
              <a:gd name="connsiteY808" fmla="*/ 3175303 h 4127085"/>
              <a:gd name="connsiteX809" fmla="*/ 3184144 w 12155393"/>
              <a:gd name="connsiteY809" fmla="*/ 3120320 h 4127085"/>
              <a:gd name="connsiteX810" fmla="*/ 3186441 w 12155393"/>
              <a:gd name="connsiteY810" fmla="*/ 3110949 h 4127085"/>
              <a:gd name="connsiteX811" fmla="*/ 3186898 w 12155393"/>
              <a:gd name="connsiteY811" fmla="*/ 3110428 h 4127085"/>
              <a:gd name="connsiteX812" fmla="*/ 3187446 w 12155393"/>
              <a:gd name="connsiteY812" fmla="*/ 3109781 h 4127085"/>
              <a:gd name="connsiteX813" fmla="*/ 3198101 w 12155393"/>
              <a:gd name="connsiteY813" fmla="*/ 3106860 h 4127085"/>
              <a:gd name="connsiteX814" fmla="*/ 11944811 w 12155393"/>
              <a:gd name="connsiteY814" fmla="*/ 3105083 h 4127085"/>
              <a:gd name="connsiteX815" fmla="*/ 11944849 w 12155393"/>
              <a:gd name="connsiteY815" fmla="*/ 3105171 h 4127085"/>
              <a:gd name="connsiteX816" fmla="*/ 11944823 w 12155393"/>
              <a:gd name="connsiteY816" fmla="*/ 3105148 h 4127085"/>
              <a:gd name="connsiteX817" fmla="*/ 3142899 w 12155393"/>
              <a:gd name="connsiteY817" fmla="*/ 3103305 h 4127085"/>
              <a:gd name="connsiteX818" fmla="*/ 3153148 w 12155393"/>
              <a:gd name="connsiteY818" fmla="*/ 3109768 h 4127085"/>
              <a:gd name="connsiteX819" fmla="*/ 3153860 w 12155393"/>
              <a:gd name="connsiteY819" fmla="*/ 3110670 h 4127085"/>
              <a:gd name="connsiteX820" fmla="*/ 3154570 w 12155393"/>
              <a:gd name="connsiteY820" fmla="*/ 3111558 h 4127085"/>
              <a:gd name="connsiteX821" fmla="*/ 3155333 w 12155393"/>
              <a:gd name="connsiteY821" fmla="*/ 3112828 h 4127085"/>
              <a:gd name="connsiteX822" fmla="*/ 3155333 w 12155393"/>
              <a:gd name="connsiteY822" fmla="*/ 3112955 h 4127085"/>
              <a:gd name="connsiteX823" fmla="*/ 3176518 w 12155393"/>
              <a:gd name="connsiteY823" fmla="*/ 3182540 h 4127085"/>
              <a:gd name="connsiteX824" fmla="*/ 3171190 w 12155393"/>
              <a:gd name="connsiteY824" fmla="*/ 3192699 h 4127085"/>
              <a:gd name="connsiteX825" fmla="*/ 3151020 w 12155393"/>
              <a:gd name="connsiteY825" fmla="*/ 3182540 h 4127085"/>
              <a:gd name="connsiteX826" fmla="*/ 3135921 w 12155393"/>
              <a:gd name="connsiteY826" fmla="*/ 3138605 h 4127085"/>
              <a:gd name="connsiteX827" fmla="*/ 3133891 w 12155393"/>
              <a:gd name="connsiteY827" fmla="*/ 3131329 h 4127085"/>
              <a:gd name="connsiteX828" fmla="*/ 3131987 w 12155393"/>
              <a:gd name="connsiteY828" fmla="*/ 3116511 h 4127085"/>
              <a:gd name="connsiteX829" fmla="*/ 3142899 w 12155393"/>
              <a:gd name="connsiteY829" fmla="*/ 3103305 h 4127085"/>
              <a:gd name="connsiteX830" fmla="*/ 11933287 w 12155393"/>
              <a:gd name="connsiteY830" fmla="*/ 3094496 h 4127085"/>
              <a:gd name="connsiteX831" fmla="*/ 11944823 w 12155393"/>
              <a:gd name="connsiteY831" fmla="*/ 3105148 h 4127085"/>
              <a:gd name="connsiteX832" fmla="*/ 11945395 w 12155393"/>
              <a:gd name="connsiteY832" fmla="*/ 3108130 h 4127085"/>
              <a:gd name="connsiteX833" fmla="*/ 11946029 w 12155393"/>
              <a:gd name="connsiteY833" fmla="*/ 3114085 h 4127085"/>
              <a:gd name="connsiteX834" fmla="*/ 11886309 w 12155393"/>
              <a:gd name="connsiteY834" fmla="*/ 3173423 h 4127085"/>
              <a:gd name="connsiteX835" fmla="*/ 11867900 w 12155393"/>
              <a:gd name="connsiteY835" fmla="*/ 3148345 h 4127085"/>
              <a:gd name="connsiteX836" fmla="*/ 11917749 w 12155393"/>
              <a:gd name="connsiteY836" fmla="*/ 3095191 h 4127085"/>
              <a:gd name="connsiteX837" fmla="*/ 11933287 w 12155393"/>
              <a:gd name="connsiteY837" fmla="*/ 3094496 h 4127085"/>
              <a:gd name="connsiteX838" fmla="*/ 9520854 w 12155393"/>
              <a:gd name="connsiteY838" fmla="*/ 3088867 h 4127085"/>
              <a:gd name="connsiteX839" fmla="*/ 9520918 w 12155393"/>
              <a:gd name="connsiteY839" fmla="*/ 3088867 h 4127085"/>
              <a:gd name="connsiteX840" fmla="*/ 9532565 w 12155393"/>
              <a:gd name="connsiteY840" fmla="*/ 3108689 h 4127085"/>
              <a:gd name="connsiteX841" fmla="*/ 9500783 w 12155393"/>
              <a:gd name="connsiteY841" fmla="*/ 3129145 h 4127085"/>
              <a:gd name="connsiteX842" fmla="*/ 9486522 w 12155393"/>
              <a:gd name="connsiteY842" fmla="*/ 3109260 h 4127085"/>
              <a:gd name="connsiteX843" fmla="*/ 9520854 w 12155393"/>
              <a:gd name="connsiteY843" fmla="*/ 3088867 h 4127085"/>
              <a:gd name="connsiteX844" fmla="*/ 917994 w 12155393"/>
              <a:gd name="connsiteY844" fmla="*/ 3071496 h 4127085"/>
              <a:gd name="connsiteX845" fmla="*/ 953439 w 12155393"/>
              <a:gd name="connsiteY845" fmla="*/ 3072575 h 4127085"/>
              <a:gd name="connsiteX846" fmla="*/ 967903 w 12155393"/>
              <a:gd name="connsiteY846" fmla="*/ 3073972 h 4127085"/>
              <a:gd name="connsiteX847" fmla="*/ 1003174 w 12155393"/>
              <a:gd name="connsiteY847" fmla="*/ 3089717 h 4127085"/>
              <a:gd name="connsiteX848" fmla="*/ 1008746 w 12155393"/>
              <a:gd name="connsiteY848" fmla="*/ 3100447 h 4127085"/>
              <a:gd name="connsiteX849" fmla="*/ 1016876 w 12155393"/>
              <a:gd name="connsiteY849" fmla="*/ 3116637 h 4127085"/>
              <a:gd name="connsiteX850" fmla="*/ 1048340 w 12155393"/>
              <a:gd name="connsiteY850" fmla="*/ 3147620 h 4127085"/>
              <a:gd name="connsiteX851" fmla="*/ 1048340 w 12155393"/>
              <a:gd name="connsiteY851" fmla="*/ 3147748 h 4127085"/>
              <a:gd name="connsiteX852" fmla="*/ 1050026 w 12155393"/>
              <a:gd name="connsiteY852" fmla="*/ 3148395 h 4127085"/>
              <a:gd name="connsiteX853" fmla="*/ 1050040 w 12155393"/>
              <a:gd name="connsiteY853" fmla="*/ 3148395 h 4127085"/>
              <a:gd name="connsiteX854" fmla="*/ 1061029 w 12155393"/>
              <a:gd name="connsiteY854" fmla="*/ 3160700 h 4127085"/>
              <a:gd name="connsiteX855" fmla="*/ 1060942 w 12155393"/>
              <a:gd name="connsiteY855" fmla="*/ 3161652 h 4127085"/>
              <a:gd name="connsiteX856" fmla="*/ 1048721 w 12155393"/>
              <a:gd name="connsiteY856" fmla="*/ 3190413 h 4127085"/>
              <a:gd name="connsiteX857" fmla="*/ 1019921 w 12155393"/>
              <a:gd name="connsiteY857" fmla="*/ 3194603 h 4127085"/>
              <a:gd name="connsiteX858" fmla="*/ 1004950 w 12155393"/>
              <a:gd name="connsiteY858" fmla="*/ 3200698 h 4127085"/>
              <a:gd name="connsiteX859" fmla="*/ 944431 w 12155393"/>
              <a:gd name="connsiteY859" fmla="*/ 3241586 h 4127085"/>
              <a:gd name="connsiteX860" fmla="*/ 939991 w 12155393"/>
              <a:gd name="connsiteY860" fmla="*/ 3241713 h 4127085"/>
              <a:gd name="connsiteX861" fmla="*/ 922975 w 12155393"/>
              <a:gd name="connsiteY861" fmla="*/ 3231148 h 4127085"/>
              <a:gd name="connsiteX862" fmla="*/ 903324 w 12155393"/>
              <a:gd name="connsiteY862" fmla="*/ 3216952 h 4127085"/>
              <a:gd name="connsiteX863" fmla="*/ 896011 w 12155393"/>
              <a:gd name="connsiteY863" fmla="*/ 3209892 h 4127085"/>
              <a:gd name="connsiteX864" fmla="*/ 888480 w 12155393"/>
              <a:gd name="connsiteY864" fmla="*/ 3202222 h 4127085"/>
              <a:gd name="connsiteX865" fmla="*/ 880300 w 12155393"/>
              <a:gd name="connsiteY865" fmla="*/ 3175124 h 4127085"/>
              <a:gd name="connsiteX866" fmla="*/ 877694 w 12155393"/>
              <a:gd name="connsiteY866" fmla="*/ 3163239 h 4127085"/>
              <a:gd name="connsiteX867" fmla="*/ 878236 w 12155393"/>
              <a:gd name="connsiteY867" fmla="*/ 3159138 h 4127085"/>
              <a:gd name="connsiteX868" fmla="*/ 878330 w 12155393"/>
              <a:gd name="connsiteY868" fmla="*/ 3156509 h 4127085"/>
              <a:gd name="connsiteX869" fmla="*/ 879918 w 12155393"/>
              <a:gd name="connsiteY869" fmla="*/ 3118491 h 4127085"/>
              <a:gd name="connsiteX870" fmla="*/ 885181 w 12155393"/>
              <a:gd name="connsiteY870" fmla="*/ 3098733 h 4127085"/>
              <a:gd name="connsiteX871" fmla="*/ 887972 w 12155393"/>
              <a:gd name="connsiteY871" fmla="*/ 3090225 h 4127085"/>
              <a:gd name="connsiteX872" fmla="*/ 917994 w 12155393"/>
              <a:gd name="connsiteY872" fmla="*/ 3071496 h 4127085"/>
              <a:gd name="connsiteX873" fmla="*/ 12000296 w 12155393"/>
              <a:gd name="connsiteY873" fmla="*/ 3037867 h 4127085"/>
              <a:gd name="connsiteX874" fmla="*/ 12011078 w 12155393"/>
              <a:gd name="connsiteY874" fmla="*/ 3046163 h 4127085"/>
              <a:gd name="connsiteX875" fmla="*/ 12024007 w 12155393"/>
              <a:gd name="connsiteY875" fmla="*/ 3068321 h 4127085"/>
              <a:gd name="connsiteX876" fmla="*/ 12028612 w 12155393"/>
              <a:gd name="connsiteY876" fmla="*/ 3076930 h 4127085"/>
              <a:gd name="connsiteX877" fmla="*/ 12031239 w 12155393"/>
              <a:gd name="connsiteY877" fmla="*/ 3085844 h 4127085"/>
              <a:gd name="connsiteX878" fmla="*/ 12036301 w 12155393"/>
              <a:gd name="connsiteY878" fmla="*/ 3105107 h 4127085"/>
              <a:gd name="connsiteX879" fmla="*/ 12027381 w 12155393"/>
              <a:gd name="connsiteY879" fmla="*/ 3124688 h 4127085"/>
              <a:gd name="connsiteX880" fmla="*/ 12005876 w 12155393"/>
              <a:gd name="connsiteY880" fmla="*/ 3122935 h 4127085"/>
              <a:gd name="connsiteX881" fmla="*/ 11975693 w 12155393"/>
              <a:gd name="connsiteY881" fmla="*/ 3057794 h 4127085"/>
              <a:gd name="connsiteX882" fmla="*/ 11986553 w 12155393"/>
              <a:gd name="connsiteY882" fmla="*/ 3038874 h 4127085"/>
              <a:gd name="connsiteX883" fmla="*/ 12000296 w 12155393"/>
              <a:gd name="connsiteY883" fmla="*/ 3037867 h 4127085"/>
              <a:gd name="connsiteX884" fmla="*/ 10016792 w 12155393"/>
              <a:gd name="connsiteY884" fmla="*/ 3029288 h 4127085"/>
              <a:gd name="connsiteX885" fmla="*/ 10016856 w 12155393"/>
              <a:gd name="connsiteY885" fmla="*/ 3029288 h 4127085"/>
              <a:gd name="connsiteX886" fmla="*/ 10043728 w 12155393"/>
              <a:gd name="connsiteY886" fmla="*/ 3040246 h 4127085"/>
              <a:gd name="connsiteX887" fmla="*/ 10048828 w 12155393"/>
              <a:gd name="connsiteY887" fmla="*/ 3056436 h 4127085"/>
              <a:gd name="connsiteX888" fmla="*/ 10034746 w 12155393"/>
              <a:gd name="connsiteY888" fmla="*/ 3066061 h 4127085"/>
              <a:gd name="connsiteX889" fmla="*/ 10006097 w 12155393"/>
              <a:gd name="connsiteY889" fmla="*/ 3057579 h 4127085"/>
              <a:gd name="connsiteX890" fmla="*/ 9999157 w 12155393"/>
              <a:gd name="connsiteY890" fmla="*/ 3039230 h 4127085"/>
              <a:gd name="connsiteX891" fmla="*/ 10016792 w 12155393"/>
              <a:gd name="connsiteY891" fmla="*/ 3029288 h 4127085"/>
              <a:gd name="connsiteX892" fmla="*/ 9752006 w 12155393"/>
              <a:gd name="connsiteY892" fmla="*/ 2936617 h 4127085"/>
              <a:gd name="connsiteX893" fmla="*/ 9729778 w 12155393"/>
              <a:gd name="connsiteY893" fmla="*/ 2960324 h 4127085"/>
              <a:gd name="connsiteX894" fmla="*/ 9754176 w 12155393"/>
              <a:gd name="connsiteY894" fmla="*/ 2981860 h 4127085"/>
              <a:gd name="connsiteX895" fmla="*/ 9754176 w 12155393"/>
              <a:gd name="connsiteY895" fmla="*/ 2981797 h 4127085"/>
              <a:gd name="connsiteX896" fmla="*/ 9774996 w 12155393"/>
              <a:gd name="connsiteY896" fmla="*/ 2959677 h 4127085"/>
              <a:gd name="connsiteX897" fmla="*/ 9752006 w 12155393"/>
              <a:gd name="connsiteY897" fmla="*/ 2936617 h 4127085"/>
              <a:gd name="connsiteX898" fmla="*/ 9471349 w 12155393"/>
              <a:gd name="connsiteY898" fmla="*/ 2857077 h 4127085"/>
              <a:gd name="connsiteX899" fmla="*/ 9501088 w 12155393"/>
              <a:gd name="connsiteY899" fmla="*/ 2868099 h 4127085"/>
              <a:gd name="connsiteX900" fmla="*/ 9505871 w 12155393"/>
              <a:gd name="connsiteY900" fmla="*/ 2884225 h 4127085"/>
              <a:gd name="connsiteX901" fmla="*/ 9491724 w 12155393"/>
              <a:gd name="connsiteY901" fmla="*/ 2893470 h 4127085"/>
              <a:gd name="connsiteX902" fmla="*/ 9461097 w 12155393"/>
              <a:gd name="connsiteY902" fmla="*/ 2882638 h 4127085"/>
              <a:gd name="connsiteX903" fmla="*/ 9456263 w 12155393"/>
              <a:gd name="connsiteY903" fmla="*/ 2866512 h 4127085"/>
              <a:gd name="connsiteX904" fmla="*/ 9471349 w 12155393"/>
              <a:gd name="connsiteY904" fmla="*/ 2857077 h 4127085"/>
              <a:gd name="connsiteX905" fmla="*/ 1424687 w 12155393"/>
              <a:gd name="connsiteY905" fmla="*/ 2811900 h 4127085"/>
              <a:gd name="connsiteX906" fmla="*/ 1433141 w 12155393"/>
              <a:gd name="connsiteY906" fmla="*/ 2819122 h 4127085"/>
              <a:gd name="connsiteX907" fmla="*/ 1451868 w 12155393"/>
              <a:gd name="connsiteY907" fmla="*/ 2852759 h 4127085"/>
              <a:gd name="connsiteX908" fmla="*/ 1459023 w 12155393"/>
              <a:gd name="connsiteY908" fmla="*/ 2868771 h 4127085"/>
              <a:gd name="connsiteX909" fmla="*/ 1459149 w 12155393"/>
              <a:gd name="connsiteY909" fmla="*/ 2868644 h 4127085"/>
              <a:gd name="connsiteX910" fmla="*/ 1480643 w 12155393"/>
              <a:gd name="connsiteY910" fmla="*/ 2912198 h 4127085"/>
              <a:gd name="connsiteX911" fmla="*/ 1480668 w 12155393"/>
              <a:gd name="connsiteY911" fmla="*/ 2912237 h 4127085"/>
              <a:gd name="connsiteX912" fmla="*/ 1480681 w 12155393"/>
              <a:gd name="connsiteY912" fmla="*/ 2912275 h 4127085"/>
              <a:gd name="connsiteX913" fmla="*/ 1480870 w 12155393"/>
              <a:gd name="connsiteY913" fmla="*/ 2912643 h 4127085"/>
              <a:gd name="connsiteX914" fmla="*/ 1494040 w 12155393"/>
              <a:gd name="connsiteY914" fmla="*/ 2939499 h 4127085"/>
              <a:gd name="connsiteX915" fmla="*/ 1496831 w 12155393"/>
              <a:gd name="connsiteY915" fmla="*/ 2955753 h 4127085"/>
              <a:gd name="connsiteX916" fmla="*/ 1496693 w 12155393"/>
              <a:gd name="connsiteY916" fmla="*/ 2956197 h 4127085"/>
              <a:gd name="connsiteX917" fmla="*/ 1478181 w 12155393"/>
              <a:gd name="connsiteY917" fmla="*/ 2979498 h 4127085"/>
              <a:gd name="connsiteX918" fmla="*/ 1448493 w 12155393"/>
              <a:gd name="connsiteY918" fmla="*/ 2959054 h 4127085"/>
              <a:gd name="connsiteX919" fmla="*/ 1446437 w 12155393"/>
              <a:gd name="connsiteY919" fmla="*/ 2951219 h 4127085"/>
              <a:gd name="connsiteX920" fmla="*/ 1444686 w 12155393"/>
              <a:gd name="connsiteY920" fmla="*/ 2944324 h 4127085"/>
              <a:gd name="connsiteX921" fmla="*/ 1443482 w 12155393"/>
              <a:gd name="connsiteY921" fmla="*/ 2939131 h 4127085"/>
              <a:gd name="connsiteX922" fmla="*/ 1426163 w 12155393"/>
              <a:gd name="connsiteY922" fmla="*/ 2934293 h 4127085"/>
              <a:gd name="connsiteX923" fmla="*/ 1409973 w 12155393"/>
              <a:gd name="connsiteY923" fmla="*/ 2941175 h 4127085"/>
              <a:gd name="connsiteX924" fmla="*/ 1409922 w 12155393"/>
              <a:gd name="connsiteY924" fmla="*/ 2941201 h 4127085"/>
              <a:gd name="connsiteX925" fmla="*/ 1311722 w 12155393"/>
              <a:gd name="connsiteY925" fmla="*/ 2977593 h 4127085"/>
              <a:gd name="connsiteX926" fmla="*/ 1297766 w 12155393"/>
              <a:gd name="connsiteY926" fmla="*/ 2986228 h 4127085"/>
              <a:gd name="connsiteX927" fmla="*/ 1264276 w 12155393"/>
              <a:gd name="connsiteY927" fmla="*/ 3001847 h 4127085"/>
              <a:gd name="connsiteX928" fmla="*/ 1237759 w 12155393"/>
              <a:gd name="connsiteY928" fmla="*/ 3012132 h 4127085"/>
              <a:gd name="connsiteX929" fmla="*/ 1191356 w 12155393"/>
              <a:gd name="connsiteY929" fmla="*/ 3034392 h 4127085"/>
              <a:gd name="connsiteX930" fmla="*/ 1176353 w 12155393"/>
              <a:gd name="connsiteY930" fmla="*/ 3038798 h 4127085"/>
              <a:gd name="connsiteX931" fmla="*/ 1172146 w 12155393"/>
              <a:gd name="connsiteY931" fmla="*/ 3040068 h 4127085"/>
              <a:gd name="connsiteX932" fmla="*/ 1160874 w 12155393"/>
              <a:gd name="connsiteY932" fmla="*/ 3044766 h 4127085"/>
              <a:gd name="connsiteX933" fmla="*/ 1140955 w 12155393"/>
              <a:gd name="connsiteY933" fmla="*/ 3037147 h 4127085"/>
              <a:gd name="connsiteX934" fmla="*/ 1167345 w 12155393"/>
              <a:gd name="connsiteY934" fmla="*/ 2992450 h 4127085"/>
              <a:gd name="connsiteX935" fmla="*/ 1194629 w 12155393"/>
              <a:gd name="connsiteY935" fmla="*/ 2982025 h 4127085"/>
              <a:gd name="connsiteX936" fmla="*/ 1202107 w 12155393"/>
              <a:gd name="connsiteY936" fmla="*/ 2978228 h 4127085"/>
              <a:gd name="connsiteX937" fmla="*/ 1208172 w 12155393"/>
              <a:gd name="connsiteY937" fmla="*/ 2975270 h 4127085"/>
              <a:gd name="connsiteX938" fmla="*/ 1318828 w 12155393"/>
              <a:gd name="connsiteY938" fmla="*/ 2924389 h 4127085"/>
              <a:gd name="connsiteX939" fmla="*/ 1365885 w 12155393"/>
              <a:gd name="connsiteY939" fmla="*/ 2903284 h 4127085"/>
              <a:gd name="connsiteX940" fmla="*/ 1398377 w 12155393"/>
              <a:gd name="connsiteY940" fmla="*/ 2888326 h 4127085"/>
              <a:gd name="connsiteX941" fmla="*/ 1405610 w 12155393"/>
              <a:gd name="connsiteY941" fmla="*/ 2865343 h 4127085"/>
              <a:gd name="connsiteX942" fmla="*/ 1396321 w 12155393"/>
              <a:gd name="connsiteY942" fmla="*/ 2839274 h 4127085"/>
              <a:gd name="connsiteX943" fmla="*/ 1395460 w 12155393"/>
              <a:gd name="connsiteY943" fmla="*/ 2834740 h 4127085"/>
              <a:gd name="connsiteX944" fmla="*/ 1408832 w 12155393"/>
              <a:gd name="connsiteY944" fmla="*/ 2817128 h 4127085"/>
              <a:gd name="connsiteX945" fmla="*/ 1414998 w 12155393"/>
              <a:gd name="connsiteY945" fmla="*/ 2812773 h 4127085"/>
              <a:gd name="connsiteX946" fmla="*/ 1424687 w 12155393"/>
              <a:gd name="connsiteY946" fmla="*/ 2811900 h 4127085"/>
              <a:gd name="connsiteX947" fmla="*/ 0 w 12155393"/>
              <a:gd name="connsiteY947" fmla="*/ 2810765 h 4127085"/>
              <a:gd name="connsiteX948" fmla="*/ 4089 w 12155393"/>
              <a:gd name="connsiteY948" fmla="*/ 2821458 h 4127085"/>
              <a:gd name="connsiteX949" fmla="*/ 29415 w 12155393"/>
              <a:gd name="connsiteY949" fmla="*/ 2886168 h 4127085"/>
              <a:gd name="connsiteX950" fmla="*/ 72806 w 12155393"/>
              <a:gd name="connsiteY950" fmla="*/ 3002355 h 4127085"/>
              <a:gd name="connsiteX951" fmla="*/ 99938 w 12155393"/>
              <a:gd name="connsiteY951" fmla="*/ 3078619 h 4127085"/>
              <a:gd name="connsiteX952" fmla="*/ 114929 w 12155393"/>
              <a:gd name="connsiteY952" fmla="*/ 3123367 h 4127085"/>
              <a:gd name="connsiteX953" fmla="*/ 138464 w 12155393"/>
              <a:gd name="connsiteY953" fmla="*/ 3187937 h 4127085"/>
              <a:gd name="connsiteX954" fmla="*/ 161999 w 12155393"/>
              <a:gd name="connsiteY954" fmla="*/ 3252506 h 4127085"/>
              <a:gd name="connsiteX955" fmla="*/ 182045 w 12155393"/>
              <a:gd name="connsiteY955" fmla="*/ 3262919 h 4127085"/>
              <a:gd name="connsiteX956" fmla="*/ 183107 w 12155393"/>
              <a:gd name="connsiteY956" fmla="*/ 3262678 h 4127085"/>
              <a:gd name="connsiteX957" fmla="*/ 204756 w 12155393"/>
              <a:gd name="connsiteY957" fmla="*/ 3254792 h 4127085"/>
              <a:gd name="connsiteX958" fmla="*/ 244213 w 12155393"/>
              <a:gd name="connsiteY958" fmla="*/ 3252252 h 4127085"/>
              <a:gd name="connsiteX959" fmla="*/ 253003 w 12155393"/>
              <a:gd name="connsiteY959" fmla="*/ 3267998 h 4127085"/>
              <a:gd name="connsiteX960" fmla="*/ 254617 w 12155393"/>
              <a:gd name="connsiteY960" fmla="*/ 3277267 h 4127085"/>
              <a:gd name="connsiteX961" fmla="*/ 249035 w 12155393"/>
              <a:gd name="connsiteY961" fmla="*/ 3289712 h 4127085"/>
              <a:gd name="connsiteX962" fmla="*/ 234501 w 12155393"/>
              <a:gd name="connsiteY962" fmla="*/ 3294956 h 4127085"/>
              <a:gd name="connsiteX963" fmla="*/ 213129 w 12155393"/>
              <a:gd name="connsiteY963" fmla="*/ 3300632 h 4127085"/>
              <a:gd name="connsiteX964" fmla="*/ 181392 w 12155393"/>
              <a:gd name="connsiteY964" fmla="*/ 3308949 h 4127085"/>
              <a:gd name="connsiteX965" fmla="*/ 179763 w 12155393"/>
              <a:gd name="connsiteY965" fmla="*/ 3309660 h 4127085"/>
              <a:gd name="connsiteX966" fmla="*/ 179091 w 12155393"/>
              <a:gd name="connsiteY966" fmla="*/ 3309952 h 4127085"/>
              <a:gd name="connsiteX967" fmla="*/ 177919 w 12155393"/>
              <a:gd name="connsiteY967" fmla="*/ 3310460 h 4127085"/>
              <a:gd name="connsiteX968" fmla="*/ 176843 w 12155393"/>
              <a:gd name="connsiteY968" fmla="*/ 3310917 h 4127085"/>
              <a:gd name="connsiteX969" fmla="*/ 160007 w 12155393"/>
              <a:gd name="connsiteY969" fmla="*/ 3316047 h 4127085"/>
              <a:gd name="connsiteX970" fmla="*/ 139923 w 12155393"/>
              <a:gd name="connsiteY970" fmla="*/ 3323107 h 4127085"/>
              <a:gd name="connsiteX971" fmla="*/ 113975 w 12155393"/>
              <a:gd name="connsiteY971" fmla="*/ 3331437 h 4127085"/>
              <a:gd name="connsiteX972" fmla="*/ 84352 w 12155393"/>
              <a:gd name="connsiteY972" fmla="*/ 3342917 h 4127085"/>
              <a:gd name="connsiteX973" fmla="*/ 70015 w 12155393"/>
              <a:gd name="connsiteY973" fmla="*/ 3342917 h 4127085"/>
              <a:gd name="connsiteX974" fmla="*/ 64940 w 12155393"/>
              <a:gd name="connsiteY974" fmla="*/ 3339615 h 4127085"/>
              <a:gd name="connsiteX975" fmla="*/ 59866 w 12155393"/>
              <a:gd name="connsiteY975" fmla="*/ 3336313 h 4127085"/>
              <a:gd name="connsiteX976" fmla="*/ 57455 w 12155393"/>
              <a:gd name="connsiteY976" fmla="*/ 3308251 h 4127085"/>
              <a:gd name="connsiteX977" fmla="*/ 105794 w 12155393"/>
              <a:gd name="connsiteY977" fmla="*/ 3288188 h 4127085"/>
              <a:gd name="connsiteX978" fmla="*/ 117086 w 12155393"/>
              <a:gd name="connsiteY978" fmla="*/ 3268125 h 4127085"/>
              <a:gd name="connsiteX979" fmla="*/ 107945 w 12155393"/>
              <a:gd name="connsiteY979" fmla="*/ 3241789 h 4127085"/>
              <a:gd name="connsiteX980" fmla="*/ 97294 w 12155393"/>
              <a:gd name="connsiteY980" fmla="*/ 3213142 h 4127085"/>
              <a:gd name="connsiteX981" fmla="*/ 92914 w 12155393"/>
              <a:gd name="connsiteY981" fmla="*/ 3203987 h 4127085"/>
              <a:gd name="connsiteX982" fmla="*/ 84098 w 12155393"/>
              <a:gd name="connsiteY982" fmla="*/ 3190032 h 4127085"/>
              <a:gd name="connsiteX983" fmla="*/ 81434 w 12155393"/>
              <a:gd name="connsiteY983" fmla="*/ 3184699 h 4127085"/>
              <a:gd name="connsiteX984" fmla="*/ 69777 w 12155393"/>
              <a:gd name="connsiteY984" fmla="*/ 3148611 h 4127085"/>
              <a:gd name="connsiteX985" fmla="*/ 57708 w 12155393"/>
              <a:gd name="connsiteY985" fmla="*/ 3105971 h 4127085"/>
              <a:gd name="connsiteX986" fmla="*/ 47939 w 12155393"/>
              <a:gd name="connsiteY986" fmla="*/ 3086289 h 4127085"/>
              <a:gd name="connsiteX987" fmla="*/ 42167 w 12155393"/>
              <a:gd name="connsiteY987" fmla="*/ 3068981 h 4127085"/>
              <a:gd name="connsiteX988" fmla="*/ 41596 w 12155393"/>
              <a:gd name="connsiteY988" fmla="*/ 3060512 h 4127085"/>
              <a:gd name="connsiteX989" fmla="*/ 29181 w 12155393"/>
              <a:gd name="connsiteY989" fmla="*/ 3026963 h 4127085"/>
              <a:gd name="connsiteX990" fmla="*/ 16095 w 12155393"/>
              <a:gd name="connsiteY990" fmla="*/ 2989784 h 4127085"/>
              <a:gd name="connsiteX991" fmla="*/ 5092 w 12155393"/>
              <a:gd name="connsiteY991" fmla="*/ 2956197 h 4127085"/>
              <a:gd name="connsiteX992" fmla="*/ 0 w 12155393"/>
              <a:gd name="connsiteY992" fmla="*/ 2940694 h 4127085"/>
              <a:gd name="connsiteX993" fmla="*/ 10003155 w 12155393"/>
              <a:gd name="connsiteY993" fmla="*/ 2794171 h 4127085"/>
              <a:gd name="connsiteX994" fmla="*/ 10003218 w 12155393"/>
              <a:gd name="connsiteY994" fmla="*/ 2794235 h 4127085"/>
              <a:gd name="connsiteX995" fmla="*/ 10017935 w 12155393"/>
              <a:gd name="connsiteY995" fmla="*/ 2800736 h 4127085"/>
              <a:gd name="connsiteX996" fmla="*/ 10018189 w 12155393"/>
              <a:gd name="connsiteY996" fmla="*/ 2814818 h 4127085"/>
              <a:gd name="connsiteX997" fmla="*/ 9986407 w 12155393"/>
              <a:gd name="connsiteY997" fmla="*/ 2834640 h 4127085"/>
              <a:gd name="connsiteX998" fmla="*/ 9973859 w 12155393"/>
              <a:gd name="connsiteY998" fmla="*/ 2827821 h 4127085"/>
              <a:gd name="connsiteX999" fmla="*/ 9973162 w 12155393"/>
              <a:gd name="connsiteY999" fmla="*/ 2813675 h 4127085"/>
              <a:gd name="connsiteX1000" fmla="*/ 10003155 w 12155393"/>
              <a:gd name="connsiteY1000" fmla="*/ 2794171 h 4127085"/>
              <a:gd name="connsiteX1001" fmla="*/ 11445004 w 12155393"/>
              <a:gd name="connsiteY1001" fmla="*/ 2762730 h 4127085"/>
              <a:gd name="connsiteX1002" fmla="*/ 11404606 w 12155393"/>
              <a:gd name="connsiteY1002" fmla="*/ 2798868 h 4127085"/>
              <a:gd name="connsiteX1003" fmla="*/ 11405469 w 12155393"/>
              <a:gd name="connsiteY1003" fmla="*/ 2811566 h 4127085"/>
              <a:gd name="connsiteX1004" fmla="*/ 11418639 w 12155393"/>
              <a:gd name="connsiteY1004" fmla="*/ 2810322 h 4127085"/>
              <a:gd name="connsiteX1005" fmla="*/ 11445004 w 12155393"/>
              <a:gd name="connsiteY1005" fmla="*/ 2762730 h 4127085"/>
              <a:gd name="connsiteX1006" fmla="*/ 9822561 w 12155393"/>
              <a:gd name="connsiteY1006" fmla="*/ 2742159 h 4127085"/>
              <a:gd name="connsiteX1007" fmla="*/ 9825936 w 12155393"/>
              <a:gd name="connsiteY1007" fmla="*/ 2753131 h 4127085"/>
              <a:gd name="connsiteX1008" fmla="*/ 9824414 w 12155393"/>
              <a:gd name="connsiteY1008" fmla="*/ 2768292 h 4127085"/>
              <a:gd name="connsiteX1009" fmla="*/ 9789447 w 12155393"/>
              <a:gd name="connsiteY1009" fmla="*/ 2891298 h 4127085"/>
              <a:gd name="connsiteX1010" fmla="*/ 9785793 w 12155393"/>
              <a:gd name="connsiteY1010" fmla="*/ 2899679 h 4127085"/>
              <a:gd name="connsiteX1011" fmla="*/ 9782126 w 12155393"/>
              <a:gd name="connsiteY1011" fmla="*/ 2908059 h 4127085"/>
              <a:gd name="connsiteX1012" fmla="*/ 9782824 w 12155393"/>
              <a:gd name="connsiteY1012" fmla="*/ 2922649 h 4127085"/>
              <a:gd name="connsiteX1013" fmla="*/ 9794547 w 12155393"/>
              <a:gd name="connsiteY1013" fmla="*/ 2980337 h 4127085"/>
              <a:gd name="connsiteX1014" fmla="*/ 9800790 w 12155393"/>
              <a:gd name="connsiteY1014" fmla="*/ 2996844 h 4127085"/>
              <a:gd name="connsiteX1015" fmla="*/ 9815621 w 12155393"/>
              <a:gd name="connsiteY1015" fmla="*/ 3012196 h 4127085"/>
              <a:gd name="connsiteX1016" fmla="*/ 9919163 w 12155393"/>
              <a:gd name="connsiteY1016" fmla="*/ 3147633 h 4127085"/>
              <a:gd name="connsiteX1017" fmla="*/ 9925786 w 12155393"/>
              <a:gd name="connsiteY1017" fmla="*/ 3161271 h 4127085"/>
              <a:gd name="connsiteX1018" fmla="*/ 9924010 w 12155393"/>
              <a:gd name="connsiteY1018" fmla="*/ 3166439 h 4127085"/>
              <a:gd name="connsiteX1019" fmla="*/ 9918465 w 12155393"/>
              <a:gd name="connsiteY1019" fmla="*/ 3166757 h 4127085"/>
              <a:gd name="connsiteX1020" fmla="*/ 9908341 w 12155393"/>
              <a:gd name="connsiteY1020" fmla="*/ 3160192 h 4127085"/>
              <a:gd name="connsiteX1021" fmla="*/ 9904814 w 12155393"/>
              <a:gd name="connsiteY1021" fmla="*/ 3156903 h 4127085"/>
              <a:gd name="connsiteX1022" fmla="*/ 9831797 w 12155393"/>
              <a:gd name="connsiteY1022" fmla="*/ 3081540 h 4127085"/>
              <a:gd name="connsiteX1023" fmla="*/ 9784613 w 12155393"/>
              <a:gd name="connsiteY1023" fmla="*/ 3017821 h 4127085"/>
              <a:gd name="connsiteX1024" fmla="*/ 9784613 w 12155393"/>
              <a:gd name="connsiteY1024" fmla="*/ 3017809 h 4127085"/>
              <a:gd name="connsiteX1025" fmla="*/ 9759391 w 12155393"/>
              <a:gd name="connsiteY1025" fmla="*/ 3004679 h 4127085"/>
              <a:gd name="connsiteX1026" fmla="*/ 9744242 w 12155393"/>
              <a:gd name="connsiteY1026" fmla="*/ 3004171 h 4127085"/>
              <a:gd name="connsiteX1027" fmla="*/ 9705139 w 12155393"/>
              <a:gd name="connsiteY1027" fmla="*/ 2962610 h 4127085"/>
              <a:gd name="connsiteX1028" fmla="*/ 9722013 w 12155393"/>
              <a:gd name="connsiteY1028" fmla="*/ 2925075 h 4127085"/>
              <a:gd name="connsiteX1029" fmla="*/ 9722140 w 12155393"/>
              <a:gd name="connsiteY1029" fmla="*/ 2925075 h 4127085"/>
              <a:gd name="connsiteX1030" fmla="*/ 9740613 w 12155393"/>
              <a:gd name="connsiteY1030" fmla="*/ 2914751 h 4127085"/>
              <a:gd name="connsiteX1031" fmla="*/ 9758629 w 12155393"/>
              <a:gd name="connsiteY1031" fmla="*/ 2892314 h 4127085"/>
              <a:gd name="connsiteX1032" fmla="*/ 9763311 w 12155393"/>
              <a:gd name="connsiteY1032" fmla="*/ 2871870 h 4127085"/>
              <a:gd name="connsiteX1033" fmla="*/ 9764173 w 12155393"/>
              <a:gd name="connsiteY1033" fmla="*/ 2868543 h 4127085"/>
              <a:gd name="connsiteX1034" fmla="*/ 9811421 w 12155393"/>
              <a:gd name="connsiteY1034" fmla="*/ 2749740 h 4127085"/>
              <a:gd name="connsiteX1035" fmla="*/ 9812043 w 12155393"/>
              <a:gd name="connsiteY1035" fmla="*/ 2748597 h 4127085"/>
              <a:gd name="connsiteX1036" fmla="*/ 9822561 w 12155393"/>
              <a:gd name="connsiteY1036" fmla="*/ 2742159 h 4127085"/>
              <a:gd name="connsiteX1037" fmla="*/ 9593185 w 12155393"/>
              <a:gd name="connsiteY1037" fmla="*/ 2694935 h 4127085"/>
              <a:gd name="connsiteX1038" fmla="*/ 9607319 w 12155393"/>
              <a:gd name="connsiteY1038" fmla="*/ 2696027 h 4127085"/>
              <a:gd name="connsiteX1039" fmla="*/ 9625412 w 12155393"/>
              <a:gd name="connsiteY1039" fmla="*/ 2726173 h 4127085"/>
              <a:gd name="connsiteX1040" fmla="*/ 9611594 w 12155393"/>
              <a:gd name="connsiteY1040" fmla="*/ 2742045 h 4127085"/>
              <a:gd name="connsiteX1041" fmla="*/ 9610491 w 12155393"/>
              <a:gd name="connsiteY1041" fmla="*/ 2741969 h 4127085"/>
              <a:gd name="connsiteX1042" fmla="*/ 9608664 w 12155393"/>
              <a:gd name="connsiteY1042" fmla="*/ 2741715 h 4127085"/>
              <a:gd name="connsiteX1043" fmla="*/ 9584786 w 12155393"/>
              <a:gd name="connsiteY1043" fmla="*/ 2706541 h 4127085"/>
              <a:gd name="connsiteX1044" fmla="*/ 9593185 w 12155393"/>
              <a:gd name="connsiteY1044" fmla="*/ 2694935 h 4127085"/>
              <a:gd name="connsiteX1045" fmla="*/ 9847429 w 12155393"/>
              <a:gd name="connsiteY1045" fmla="*/ 2665678 h 4127085"/>
              <a:gd name="connsiteX1046" fmla="*/ 9856018 w 12155393"/>
              <a:gd name="connsiteY1046" fmla="*/ 2677094 h 4127085"/>
              <a:gd name="connsiteX1047" fmla="*/ 9846021 w 12155393"/>
              <a:gd name="connsiteY1047" fmla="*/ 2710680 h 4127085"/>
              <a:gd name="connsiteX1048" fmla="*/ 9839588 w 12155393"/>
              <a:gd name="connsiteY1048" fmla="*/ 2714757 h 4127085"/>
              <a:gd name="connsiteX1049" fmla="*/ 9837875 w 12155393"/>
              <a:gd name="connsiteY1049" fmla="*/ 2715518 h 4127085"/>
              <a:gd name="connsiteX1050" fmla="*/ 9837812 w 12155393"/>
              <a:gd name="connsiteY1050" fmla="*/ 2715518 h 4127085"/>
              <a:gd name="connsiteX1051" fmla="*/ 9820430 w 12155393"/>
              <a:gd name="connsiteY1051" fmla="*/ 2700420 h 4127085"/>
              <a:gd name="connsiteX1052" fmla="*/ 9831253 w 12155393"/>
              <a:gd name="connsiteY1052" fmla="*/ 2669958 h 4127085"/>
              <a:gd name="connsiteX1053" fmla="*/ 9847429 w 12155393"/>
              <a:gd name="connsiteY1053" fmla="*/ 2665678 h 4127085"/>
              <a:gd name="connsiteX1054" fmla="*/ 9752666 w 12155393"/>
              <a:gd name="connsiteY1054" fmla="*/ 2612411 h 4127085"/>
              <a:gd name="connsiteX1055" fmla="*/ 9405361 w 12155393"/>
              <a:gd name="connsiteY1055" fmla="*/ 2963131 h 4127085"/>
              <a:gd name="connsiteX1056" fmla="*/ 9754455 w 12155393"/>
              <a:gd name="connsiteY1056" fmla="*/ 3310600 h 4127085"/>
              <a:gd name="connsiteX1057" fmla="*/ 9754518 w 12155393"/>
              <a:gd name="connsiteY1057" fmla="*/ 3310600 h 4127085"/>
              <a:gd name="connsiteX1058" fmla="*/ 10100872 w 12155393"/>
              <a:gd name="connsiteY1058" fmla="*/ 2961277 h 4127085"/>
              <a:gd name="connsiteX1059" fmla="*/ 9752666 w 12155393"/>
              <a:gd name="connsiteY1059" fmla="*/ 2612411 h 4127085"/>
              <a:gd name="connsiteX1060" fmla="*/ 3656396 w 12155393"/>
              <a:gd name="connsiteY1060" fmla="*/ 2604779 h 4127085"/>
              <a:gd name="connsiteX1061" fmla="*/ 3665151 w 12155393"/>
              <a:gd name="connsiteY1061" fmla="*/ 2608080 h 4127085"/>
              <a:gd name="connsiteX1062" fmla="*/ 3674006 w 12155393"/>
              <a:gd name="connsiteY1062" fmla="*/ 2628575 h 4127085"/>
              <a:gd name="connsiteX1063" fmla="*/ 3685196 w 12155393"/>
              <a:gd name="connsiteY1063" fmla="*/ 2656333 h 4127085"/>
              <a:gd name="connsiteX1064" fmla="*/ 3685323 w 12155393"/>
              <a:gd name="connsiteY1064" fmla="*/ 2656333 h 4127085"/>
              <a:gd name="connsiteX1065" fmla="*/ 3689600 w 12155393"/>
              <a:gd name="connsiteY1065" fmla="*/ 2674009 h 4127085"/>
              <a:gd name="connsiteX1066" fmla="*/ 3700421 w 12155393"/>
              <a:gd name="connsiteY1066" fmla="*/ 2709792 h 4127085"/>
              <a:gd name="connsiteX1067" fmla="*/ 3703442 w 12155393"/>
              <a:gd name="connsiteY1067" fmla="*/ 2717779 h 4127085"/>
              <a:gd name="connsiteX1068" fmla="*/ 3704355 w 12155393"/>
              <a:gd name="connsiteY1068" fmla="*/ 2720585 h 4127085"/>
              <a:gd name="connsiteX1069" fmla="*/ 3703568 w 12155393"/>
              <a:gd name="connsiteY1069" fmla="*/ 2724547 h 4127085"/>
              <a:gd name="connsiteX1070" fmla="*/ 3701437 w 12155393"/>
              <a:gd name="connsiteY1070" fmla="*/ 2733156 h 4127085"/>
              <a:gd name="connsiteX1071" fmla="*/ 3681264 w 12155393"/>
              <a:gd name="connsiteY1071" fmla="*/ 2747505 h 4127085"/>
              <a:gd name="connsiteX1072" fmla="*/ 3666038 w 12155393"/>
              <a:gd name="connsiteY1072" fmla="*/ 2721474 h 4127085"/>
              <a:gd name="connsiteX1073" fmla="*/ 3666103 w 12155393"/>
              <a:gd name="connsiteY1073" fmla="*/ 2721296 h 4127085"/>
              <a:gd name="connsiteX1074" fmla="*/ 3666166 w 12155393"/>
              <a:gd name="connsiteY1074" fmla="*/ 2710173 h 4127085"/>
              <a:gd name="connsiteX1075" fmla="*/ 3652755 w 12155393"/>
              <a:gd name="connsiteY1075" fmla="*/ 2672840 h 4127085"/>
              <a:gd name="connsiteX1076" fmla="*/ 3649672 w 12155393"/>
              <a:gd name="connsiteY1076" fmla="*/ 2657730 h 4127085"/>
              <a:gd name="connsiteX1077" fmla="*/ 3649596 w 12155393"/>
              <a:gd name="connsiteY1077" fmla="*/ 2657400 h 4127085"/>
              <a:gd name="connsiteX1078" fmla="*/ 3643581 w 12155393"/>
              <a:gd name="connsiteY1078" fmla="*/ 2644143 h 4127085"/>
              <a:gd name="connsiteX1079" fmla="*/ 3656396 w 12155393"/>
              <a:gd name="connsiteY1079" fmla="*/ 2604779 h 4127085"/>
              <a:gd name="connsiteX1080" fmla="*/ 11133375 w 12155393"/>
              <a:gd name="connsiteY1080" fmla="*/ 2593300 h 4127085"/>
              <a:gd name="connsiteX1081" fmla="*/ 11115549 w 12155393"/>
              <a:gd name="connsiteY1081" fmla="*/ 2629057 h 4127085"/>
              <a:gd name="connsiteX1082" fmla="*/ 11107480 w 12155393"/>
              <a:gd name="connsiteY1082" fmla="*/ 2664510 h 4127085"/>
              <a:gd name="connsiteX1083" fmla="*/ 11117567 w 12155393"/>
              <a:gd name="connsiteY1083" fmla="*/ 2670936 h 4127085"/>
              <a:gd name="connsiteX1084" fmla="*/ 11166248 w 12155393"/>
              <a:gd name="connsiteY1084" fmla="*/ 2638809 h 4127085"/>
              <a:gd name="connsiteX1085" fmla="*/ 11170891 w 12155393"/>
              <a:gd name="connsiteY1085" fmla="*/ 2630378 h 4127085"/>
              <a:gd name="connsiteX1086" fmla="*/ 11170968 w 12155393"/>
              <a:gd name="connsiteY1086" fmla="*/ 2630454 h 4127085"/>
              <a:gd name="connsiteX1087" fmla="*/ 11169965 w 12155393"/>
              <a:gd name="connsiteY1087" fmla="*/ 2625883 h 4127085"/>
              <a:gd name="connsiteX1088" fmla="*/ 11133375 w 12155393"/>
              <a:gd name="connsiteY1088" fmla="*/ 2593300 h 4127085"/>
              <a:gd name="connsiteX1089" fmla="*/ 9753237 w 12155393"/>
              <a:gd name="connsiteY1089" fmla="*/ 2589910 h 4127085"/>
              <a:gd name="connsiteX1090" fmla="*/ 10125892 w 12155393"/>
              <a:gd name="connsiteY1090" fmla="*/ 2960452 h 4127085"/>
              <a:gd name="connsiteX1091" fmla="*/ 9753745 w 12155393"/>
              <a:gd name="connsiteY1091" fmla="*/ 3333546 h 4127085"/>
              <a:gd name="connsiteX1092" fmla="*/ 9381229 w 12155393"/>
              <a:gd name="connsiteY1092" fmla="*/ 2964083 h 4127085"/>
              <a:gd name="connsiteX1093" fmla="*/ 9753237 w 12155393"/>
              <a:gd name="connsiteY1093" fmla="*/ 2589973 h 4127085"/>
              <a:gd name="connsiteX1094" fmla="*/ 8037416 w 12155393"/>
              <a:gd name="connsiteY1094" fmla="*/ 2537480 h 4127085"/>
              <a:gd name="connsiteX1095" fmla="*/ 8062918 w 12155393"/>
              <a:gd name="connsiteY1095" fmla="*/ 2549200 h 4127085"/>
              <a:gd name="connsiteX1096" fmla="*/ 8063260 w 12155393"/>
              <a:gd name="connsiteY1096" fmla="*/ 2549175 h 4127085"/>
              <a:gd name="connsiteX1097" fmla="*/ 8052299 w 12155393"/>
              <a:gd name="connsiteY1097" fmla="*/ 2567511 h 4127085"/>
              <a:gd name="connsiteX1098" fmla="*/ 8044382 w 12155393"/>
              <a:gd name="connsiteY1098" fmla="*/ 2572488 h 4127085"/>
              <a:gd name="connsiteX1099" fmla="*/ 8007816 w 12155393"/>
              <a:gd name="connsiteY1099" fmla="*/ 2589986 h 4127085"/>
              <a:gd name="connsiteX1100" fmla="*/ 8002170 w 12155393"/>
              <a:gd name="connsiteY1100" fmla="*/ 2591078 h 4127085"/>
              <a:gd name="connsiteX1101" fmla="*/ 7993391 w 12155393"/>
              <a:gd name="connsiteY1101" fmla="*/ 2596678 h 4127085"/>
              <a:gd name="connsiteX1102" fmla="*/ 7973345 w 12155393"/>
              <a:gd name="connsiteY1102" fmla="*/ 2604995 h 4127085"/>
              <a:gd name="connsiteX1103" fmla="*/ 7952817 w 12155393"/>
              <a:gd name="connsiteY1103" fmla="*/ 2609782 h 4127085"/>
              <a:gd name="connsiteX1104" fmla="*/ 7948274 w 12155393"/>
              <a:gd name="connsiteY1104" fmla="*/ 2612525 h 4127085"/>
              <a:gd name="connsiteX1105" fmla="*/ 7902892 w 12155393"/>
              <a:gd name="connsiteY1105" fmla="*/ 2626226 h 4127085"/>
              <a:gd name="connsiteX1106" fmla="*/ 7870184 w 12155393"/>
              <a:gd name="connsiteY1106" fmla="*/ 2637921 h 4127085"/>
              <a:gd name="connsiteX1107" fmla="*/ 7859335 w 12155393"/>
              <a:gd name="connsiteY1107" fmla="*/ 2643331 h 4127085"/>
              <a:gd name="connsiteX1108" fmla="*/ 7821704 w 12155393"/>
              <a:gd name="connsiteY1108" fmla="*/ 2657629 h 4127085"/>
              <a:gd name="connsiteX1109" fmla="*/ 7821121 w 12155393"/>
              <a:gd name="connsiteY1109" fmla="*/ 2657997 h 4127085"/>
              <a:gd name="connsiteX1110" fmla="*/ 7793793 w 12155393"/>
              <a:gd name="connsiteY1110" fmla="*/ 2663432 h 4127085"/>
              <a:gd name="connsiteX1111" fmla="*/ 7786205 w 12155393"/>
              <a:gd name="connsiteY1111" fmla="*/ 2665095 h 4127085"/>
              <a:gd name="connsiteX1112" fmla="*/ 7730837 w 12155393"/>
              <a:gd name="connsiteY1112" fmla="*/ 2690123 h 4127085"/>
              <a:gd name="connsiteX1113" fmla="*/ 7695959 w 12155393"/>
              <a:gd name="connsiteY1113" fmla="*/ 2703138 h 4127085"/>
              <a:gd name="connsiteX1114" fmla="*/ 7664989 w 12155393"/>
              <a:gd name="connsiteY1114" fmla="*/ 2717221 h 4127085"/>
              <a:gd name="connsiteX1115" fmla="*/ 7631838 w 12155393"/>
              <a:gd name="connsiteY1115" fmla="*/ 2732319 h 4127085"/>
              <a:gd name="connsiteX1116" fmla="*/ 7622740 w 12155393"/>
              <a:gd name="connsiteY1116" fmla="*/ 2769245 h 4127085"/>
              <a:gd name="connsiteX1117" fmla="*/ 7610218 w 12155393"/>
              <a:gd name="connsiteY1117" fmla="*/ 2805713 h 4127085"/>
              <a:gd name="connsiteX1118" fmla="*/ 7596274 w 12155393"/>
              <a:gd name="connsiteY1118" fmla="*/ 2799948 h 4127085"/>
              <a:gd name="connsiteX1119" fmla="*/ 7596097 w 12155393"/>
              <a:gd name="connsiteY1119" fmla="*/ 2799783 h 4127085"/>
              <a:gd name="connsiteX1120" fmla="*/ 7578639 w 12155393"/>
              <a:gd name="connsiteY1120" fmla="*/ 2772609 h 4127085"/>
              <a:gd name="connsiteX1121" fmla="*/ 7575670 w 12155393"/>
              <a:gd name="connsiteY1121" fmla="*/ 2766629 h 4127085"/>
              <a:gd name="connsiteX1122" fmla="*/ 7557108 w 12155393"/>
              <a:gd name="connsiteY1122" fmla="*/ 2714071 h 4127085"/>
              <a:gd name="connsiteX1123" fmla="*/ 7547364 w 12155393"/>
              <a:gd name="connsiteY1123" fmla="*/ 2682326 h 4127085"/>
              <a:gd name="connsiteX1124" fmla="*/ 7573602 w 12155393"/>
              <a:gd name="connsiteY1124" fmla="*/ 2655775 h 4127085"/>
              <a:gd name="connsiteX1125" fmla="*/ 7588713 w 12155393"/>
              <a:gd name="connsiteY1125" fmla="*/ 2678987 h 4127085"/>
              <a:gd name="connsiteX1126" fmla="*/ 7589182 w 12155393"/>
              <a:gd name="connsiteY1126" fmla="*/ 2680879 h 4127085"/>
              <a:gd name="connsiteX1127" fmla="*/ 7589614 w 12155393"/>
              <a:gd name="connsiteY1127" fmla="*/ 2682618 h 4127085"/>
              <a:gd name="connsiteX1128" fmla="*/ 7610611 w 12155393"/>
              <a:gd name="connsiteY1128" fmla="*/ 2691063 h 4127085"/>
              <a:gd name="connsiteX1129" fmla="*/ 7713557 w 12155393"/>
              <a:gd name="connsiteY1129" fmla="*/ 2647102 h 4127085"/>
              <a:gd name="connsiteX1130" fmla="*/ 7737625 w 12155393"/>
              <a:gd name="connsiteY1130" fmla="*/ 2637642 h 4127085"/>
              <a:gd name="connsiteX1131" fmla="*/ 7816744 w 12155393"/>
              <a:gd name="connsiteY1131" fmla="*/ 2609859 h 4127085"/>
              <a:gd name="connsiteX1132" fmla="*/ 7859627 w 12155393"/>
              <a:gd name="connsiteY1132" fmla="*/ 2595459 h 4127085"/>
              <a:gd name="connsiteX1133" fmla="*/ 7948198 w 12155393"/>
              <a:gd name="connsiteY1133" fmla="*/ 2567066 h 4127085"/>
              <a:gd name="connsiteX1134" fmla="*/ 7990637 w 12155393"/>
              <a:gd name="connsiteY1134" fmla="*/ 2553898 h 4127085"/>
              <a:gd name="connsiteX1135" fmla="*/ 8004277 w 12155393"/>
              <a:gd name="connsiteY1135" fmla="*/ 2550101 h 4127085"/>
              <a:gd name="connsiteX1136" fmla="*/ 8037416 w 12155393"/>
              <a:gd name="connsiteY1136" fmla="*/ 2537480 h 4127085"/>
              <a:gd name="connsiteX1137" fmla="*/ 7507108 w 12155393"/>
              <a:gd name="connsiteY1137" fmla="*/ 2531740 h 4127085"/>
              <a:gd name="connsiteX1138" fmla="*/ 7507108 w 12155393"/>
              <a:gd name="connsiteY1138" fmla="*/ 2531855 h 4127085"/>
              <a:gd name="connsiteX1139" fmla="*/ 7507084 w 12155393"/>
              <a:gd name="connsiteY1139" fmla="*/ 2531794 h 4127085"/>
              <a:gd name="connsiteX1140" fmla="*/ 10069395 w 12155393"/>
              <a:gd name="connsiteY1140" fmla="*/ 2512921 h 4127085"/>
              <a:gd name="connsiteX1141" fmla="*/ 10016413 w 12155393"/>
              <a:gd name="connsiteY1141" fmla="*/ 2540006 h 4127085"/>
              <a:gd name="connsiteX1142" fmla="*/ 10010614 w 12155393"/>
              <a:gd name="connsiteY1142" fmla="*/ 2579586 h 4127085"/>
              <a:gd name="connsiteX1143" fmla="*/ 10033097 w 12155393"/>
              <a:gd name="connsiteY1143" fmla="*/ 2612017 h 4127085"/>
              <a:gd name="connsiteX1144" fmla="*/ 10039149 w 12155393"/>
              <a:gd name="connsiteY1144" fmla="*/ 2618353 h 4127085"/>
              <a:gd name="connsiteX1145" fmla="*/ 10039187 w 12155393"/>
              <a:gd name="connsiteY1145" fmla="*/ 2618391 h 4127085"/>
              <a:gd name="connsiteX1146" fmla="*/ 10065704 w 12155393"/>
              <a:gd name="connsiteY1146" fmla="*/ 2644143 h 4127085"/>
              <a:gd name="connsiteX1147" fmla="*/ 10131043 w 12155393"/>
              <a:gd name="connsiteY1147" fmla="*/ 2704776 h 4127085"/>
              <a:gd name="connsiteX1148" fmla="*/ 10147981 w 12155393"/>
              <a:gd name="connsiteY1148" fmla="*/ 2721385 h 4127085"/>
              <a:gd name="connsiteX1149" fmla="*/ 10148108 w 12155393"/>
              <a:gd name="connsiteY1149" fmla="*/ 2721385 h 4127085"/>
              <a:gd name="connsiteX1150" fmla="*/ 10157535 w 12155393"/>
              <a:gd name="connsiteY1150" fmla="*/ 2729347 h 4127085"/>
              <a:gd name="connsiteX1151" fmla="*/ 10162179 w 12155393"/>
              <a:gd name="connsiteY1151" fmla="*/ 2733055 h 4127085"/>
              <a:gd name="connsiteX1152" fmla="*/ 10162014 w 12155393"/>
              <a:gd name="connsiteY1152" fmla="*/ 2732026 h 4127085"/>
              <a:gd name="connsiteX1153" fmla="*/ 10161798 w 12155393"/>
              <a:gd name="connsiteY1153" fmla="*/ 2730058 h 4127085"/>
              <a:gd name="connsiteX1154" fmla="*/ 10174206 w 12155393"/>
              <a:gd name="connsiteY1154" fmla="*/ 2719087 h 4127085"/>
              <a:gd name="connsiteX1155" fmla="*/ 10185333 w 12155393"/>
              <a:gd name="connsiteY1155" fmla="*/ 2725017 h 4127085"/>
              <a:gd name="connsiteX1156" fmla="*/ 10195546 w 12155393"/>
              <a:gd name="connsiteY1156" fmla="*/ 2730502 h 4127085"/>
              <a:gd name="connsiteX1157" fmla="*/ 10221467 w 12155393"/>
              <a:gd name="connsiteY1157" fmla="*/ 2738210 h 4127085"/>
              <a:gd name="connsiteX1158" fmla="*/ 10256548 w 12155393"/>
              <a:gd name="connsiteY1158" fmla="*/ 2720496 h 4127085"/>
              <a:gd name="connsiteX1159" fmla="*/ 10264249 w 12155393"/>
              <a:gd name="connsiteY1159" fmla="*/ 2707621 h 4127085"/>
              <a:gd name="connsiteX1160" fmla="*/ 10269349 w 12155393"/>
              <a:gd name="connsiteY1160" fmla="*/ 2706160 h 4127085"/>
              <a:gd name="connsiteX1161" fmla="*/ 10271963 w 12155393"/>
              <a:gd name="connsiteY1161" fmla="*/ 2711252 h 4127085"/>
              <a:gd name="connsiteX1162" fmla="*/ 10263615 w 12155393"/>
              <a:gd name="connsiteY1162" fmla="*/ 2749245 h 4127085"/>
              <a:gd name="connsiteX1163" fmla="*/ 10228089 w 12155393"/>
              <a:gd name="connsiteY1163" fmla="*/ 2771669 h 4127085"/>
              <a:gd name="connsiteX1164" fmla="*/ 10210581 w 12155393"/>
              <a:gd name="connsiteY1164" fmla="*/ 2769879 h 4127085"/>
              <a:gd name="connsiteX1165" fmla="*/ 10204009 w 12155393"/>
              <a:gd name="connsiteY1165" fmla="*/ 2769117 h 4127085"/>
              <a:gd name="connsiteX1166" fmla="*/ 10243302 w 12155393"/>
              <a:gd name="connsiteY1166" fmla="*/ 2779453 h 4127085"/>
              <a:gd name="connsiteX1167" fmla="*/ 10273802 w 12155393"/>
              <a:gd name="connsiteY1167" fmla="*/ 2751403 h 4127085"/>
              <a:gd name="connsiteX1168" fmla="*/ 10280235 w 12155393"/>
              <a:gd name="connsiteY1168" fmla="*/ 2670910 h 4127085"/>
              <a:gd name="connsiteX1169" fmla="*/ 10254771 w 12155393"/>
              <a:gd name="connsiteY1169" fmla="*/ 2612461 h 4127085"/>
              <a:gd name="connsiteX1170" fmla="*/ 10248593 w 12155393"/>
              <a:gd name="connsiteY1170" fmla="*/ 2578621 h 4127085"/>
              <a:gd name="connsiteX1171" fmla="*/ 10224512 w 12155393"/>
              <a:gd name="connsiteY1171" fmla="*/ 2551790 h 4127085"/>
              <a:gd name="connsiteX1172" fmla="*/ 10182301 w 12155393"/>
              <a:gd name="connsiteY1172" fmla="*/ 2540705 h 4127085"/>
              <a:gd name="connsiteX1173" fmla="*/ 10069395 w 12155393"/>
              <a:gd name="connsiteY1173" fmla="*/ 2512921 h 4127085"/>
              <a:gd name="connsiteX1174" fmla="*/ 9880391 w 12155393"/>
              <a:gd name="connsiteY1174" fmla="*/ 2453139 h 4127085"/>
              <a:gd name="connsiteX1175" fmla="*/ 9866194 w 12155393"/>
              <a:gd name="connsiteY1175" fmla="*/ 2462764 h 4127085"/>
              <a:gd name="connsiteX1176" fmla="*/ 9869822 w 12155393"/>
              <a:gd name="connsiteY1176" fmla="*/ 2476465 h 4127085"/>
              <a:gd name="connsiteX1177" fmla="*/ 9881736 w 12155393"/>
              <a:gd name="connsiteY1177" fmla="*/ 2520566 h 4127085"/>
              <a:gd name="connsiteX1178" fmla="*/ 9876699 w 12155393"/>
              <a:gd name="connsiteY1178" fmla="*/ 2535232 h 4127085"/>
              <a:gd name="connsiteX1179" fmla="*/ 9870710 w 12155393"/>
              <a:gd name="connsiteY1179" fmla="*/ 2552298 h 4127085"/>
              <a:gd name="connsiteX1180" fmla="*/ 9844803 w 12155393"/>
              <a:gd name="connsiteY1180" fmla="*/ 2568044 h 4127085"/>
              <a:gd name="connsiteX1181" fmla="*/ 9790349 w 12155393"/>
              <a:gd name="connsiteY1181" fmla="*/ 2560907 h 4127085"/>
              <a:gd name="connsiteX1182" fmla="*/ 9639558 w 12155393"/>
              <a:gd name="connsiteY1182" fmla="*/ 2574735 h 4127085"/>
              <a:gd name="connsiteX1183" fmla="*/ 9354650 w 12155393"/>
              <a:gd name="connsiteY1183" fmla="*/ 2902320 h 4127085"/>
              <a:gd name="connsiteX1184" fmla="*/ 9392674 w 12155393"/>
              <a:gd name="connsiteY1184" fmla="*/ 3143049 h 4127085"/>
              <a:gd name="connsiteX1185" fmla="*/ 9398776 w 12155393"/>
              <a:gd name="connsiteY1185" fmla="*/ 3155392 h 4127085"/>
              <a:gd name="connsiteX1186" fmla="*/ 9383691 w 12155393"/>
              <a:gd name="connsiteY1186" fmla="*/ 3209396 h 4127085"/>
              <a:gd name="connsiteX1187" fmla="*/ 9321980 w 12155393"/>
              <a:gd name="connsiteY1187" fmla="*/ 3296581 h 4127085"/>
              <a:gd name="connsiteX1188" fmla="*/ 9320178 w 12155393"/>
              <a:gd name="connsiteY1188" fmla="*/ 3299680 h 4127085"/>
              <a:gd name="connsiteX1189" fmla="*/ 9318935 w 12155393"/>
              <a:gd name="connsiteY1189" fmla="*/ 3321368 h 4127085"/>
              <a:gd name="connsiteX1190" fmla="*/ 9318998 w 12155393"/>
              <a:gd name="connsiteY1190" fmla="*/ 3321177 h 4127085"/>
              <a:gd name="connsiteX1191" fmla="*/ 9338334 w 12155393"/>
              <a:gd name="connsiteY1191" fmla="*/ 3320581 h 4127085"/>
              <a:gd name="connsiteX1192" fmla="*/ 9341911 w 12155393"/>
              <a:gd name="connsiteY1192" fmla="*/ 3319006 h 4127085"/>
              <a:gd name="connsiteX1193" fmla="*/ 9430685 w 12155393"/>
              <a:gd name="connsiteY1193" fmla="*/ 3271592 h 4127085"/>
              <a:gd name="connsiteX1194" fmla="*/ 9436890 w 12155393"/>
              <a:gd name="connsiteY1194" fmla="*/ 3267439 h 4127085"/>
              <a:gd name="connsiteX1195" fmla="*/ 9498246 w 12155393"/>
              <a:gd name="connsiteY1195" fmla="*/ 3274588 h 4127085"/>
              <a:gd name="connsiteX1196" fmla="*/ 9712156 w 12155393"/>
              <a:gd name="connsiteY1196" fmla="*/ 3363373 h 4127085"/>
              <a:gd name="connsiteX1197" fmla="*/ 9794167 w 12155393"/>
              <a:gd name="connsiteY1197" fmla="*/ 3363754 h 4127085"/>
              <a:gd name="connsiteX1198" fmla="*/ 9831037 w 12155393"/>
              <a:gd name="connsiteY1198" fmla="*/ 3386826 h 4127085"/>
              <a:gd name="connsiteX1199" fmla="*/ 9836086 w 12155393"/>
              <a:gd name="connsiteY1199" fmla="*/ 3398712 h 4127085"/>
              <a:gd name="connsiteX1200" fmla="*/ 9878488 w 12155393"/>
              <a:gd name="connsiteY1200" fmla="*/ 3485998 h 4127085"/>
              <a:gd name="connsiteX1201" fmla="*/ 9880467 w 12155393"/>
              <a:gd name="connsiteY1201" fmla="*/ 3489249 h 4127085"/>
              <a:gd name="connsiteX1202" fmla="*/ 9895489 w 12155393"/>
              <a:gd name="connsiteY1202" fmla="*/ 3507280 h 4127085"/>
              <a:gd name="connsiteX1203" fmla="*/ 9905994 w 12155393"/>
              <a:gd name="connsiteY1203" fmla="*/ 3504791 h 4127085"/>
              <a:gd name="connsiteX1204" fmla="*/ 9910764 w 12155393"/>
              <a:gd name="connsiteY1204" fmla="*/ 3484208 h 4127085"/>
              <a:gd name="connsiteX1205" fmla="*/ 9910866 w 12155393"/>
              <a:gd name="connsiteY1205" fmla="*/ 3437111 h 4127085"/>
              <a:gd name="connsiteX1206" fmla="*/ 9910828 w 12155393"/>
              <a:gd name="connsiteY1206" fmla="*/ 3416972 h 4127085"/>
              <a:gd name="connsiteX1207" fmla="*/ 9910574 w 12155393"/>
              <a:gd name="connsiteY1207" fmla="*/ 3416972 h 4127085"/>
              <a:gd name="connsiteX1208" fmla="*/ 9910714 w 12155393"/>
              <a:gd name="connsiteY1208" fmla="*/ 3399537 h 4127085"/>
              <a:gd name="connsiteX1209" fmla="*/ 9910321 w 12155393"/>
              <a:gd name="connsiteY1209" fmla="*/ 3358903 h 4127085"/>
              <a:gd name="connsiteX1210" fmla="*/ 9930823 w 12155393"/>
              <a:gd name="connsiteY1210" fmla="*/ 3325190 h 4127085"/>
              <a:gd name="connsiteX1211" fmla="*/ 10014827 w 12155393"/>
              <a:gd name="connsiteY1211" fmla="*/ 3269941 h 4127085"/>
              <a:gd name="connsiteX1212" fmla="*/ 10114157 w 12155393"/>
              <a:gd name="connsiteY1212" fmla="*/ 3143557 h 4127085"/>
              <a:gd name="connsiteX1213" fmla="*/ 10154021 w 12155393"/>
              <a:gd name="connsiteY1213" fmla="*/ 2911691 h 4127085"/>
              <a:gd name="connsiteX1214" fmla="*/ 10072072 w 12155393"/>
              <a:gd name="connsiteY1214" fmla="*/ 2713677 h 4127085"/>
              <a:gd name="connsiteX1215" fmla="*/ 9911399 w 12155393"/>
              <a:gd name="connsiteY1215" fmla="*/ 2590354 h 4127085"/>
              <a:gd name="connsiteX1216" fmla="*/ 9890198 w 12155393"/>
              <a:gd name="connsiteY1216" fmla="*/ 2542038 h 4127085"/>
              <a:gd name="connsiteX1217" fmla="*/ 9893281 w 12155393"/>
              <a:gd name="connsiteY1217" fmla="*/ 2531918 h 4127085"/>
              <a:gd name="connsiteX1218" fmla="*/ 9899308 w 12155393"/>
              <a:gd name="connsiteY1218" fmla="*/ 2512858 h 4127085"/>
              <a:gd name="connsiteX1219" fmla="*/ 9923820 w 12155393"/>
              <a:gd name="connsiteY1219" fmla="*/ 2496096 h 4127085"/>
              <a:gd name="connsiteX1220" fmla="*/ 9928108 w 12155393"/>
              <a:gd name="connsiteY1220" fmla="*/ 2496541 h 4127085"/>
              <a:gd name="connsiteX1221" fmla="*/ 9932929 w 12155393"/>
              <a:gd name="connsiteY1221" fmla="*/ 2496985 h 4127085"/>
              <a:gd name="connsiteX1222" fmla="*/ 9944640 w 12155393"/>
              <a:gd name="connsiteY1222" fmla="*/ 2488693 h 4127085"/>
              <a:gd name="connsiteX1223" fmla="*/ 9940948 w 12155393"/>
              <a:gd name="connsiteY1223" fmla="*/ 2472186 h 4127085"/>
              <a:gd name="connsiteX1224" fmla="*/ 9921790 w 12155393"/>
              <a:gd name="connsiteY1224" fmla="*/ 2463209 h 4127085"/>
              <a:gd name="connsiteX1225" fmla="*/ 9915129 w 12155393"/>
              <a:gd name="connsiteY1225" fmla="*/ 2461024 h 4127085"/>
              <a:gd name="connsiteX1226" fmla="*/ 9880391 w 12155393"/>
              <a:gd name="connsiteY1226" fmla="*/ 2453139 h 4127085"/>
              <a:gd name="connsiteX1227" fmla="*/ 0 w 12155393"/>
              <a:gd name="connsiteY1227" fmla="*/ 2453066 h 4127085"/>
              <a:gd name="connsiteX1228" fmla="*/ 17322 w 12155393"/>
              <a:gd name="connsiteY1228" fmla="*/ 2454021 h 4127085"/>
              <a:gd name="connsiteX1229" fmla="*/ 34228 w 12155393"/>
              <a:gd name="connsiteY1229" fmla="*/ 2469037 h 4127085"/>
              <a:gd name="connsiteX1230" fmla="*/ 17734 w 12155393"/>
              <a:gd name="connsiteY1230" fmla="*/ 2496464 h 4127085"/>
              <a:gd name="connsiteX1231" fmla="*/ 6940 w 12155393"/>
              <a:gd name="connsiteY1231" fmla="*/ 2500629 h 4127085"/>
              <a:gd name="connsiteX1232" fmla="*/ 0 w 12155393"/>
              <a:gd name="connsiteY1232" fmla="*/ 2502942 h 4127085"/>
              <a:gd name="connsiteX1233" fmla="*/ 8237560 w 12155393"/>
              <a:gd name="connsiteY1233" fmla="*/ 2437927 h 4127085"/>
              <a:gd name="connsiteX1234" fmla="*/ 8226318 w 12155393"/>
              <a:gd name="connsiteY1234" fmla="*/ 2442257 h 4127085"/>
              <a:gd name="connsiteX1235" fmla="*/ 8226306 w 12155393"/>
              <a:gd name="connsiteY1235" fmla="*/ 2442257 h 4127085"/>
              <a:gd name="connsiteX1236" fmla="*/ 8203811 w 12155393"/>
              <a:gd name="connsiteY1236" fmla="*/ 2451171 h 4127085"/>
              <a:gd name="connsiteX1237" fmla="*/ 8200804 w 12155393"/>
              <a:gd name="connsiteY1237" fmla="*/ 2461584 h 4127085"/>
              <a:gd name="connsiteX1238" fmla="*/ 8215141 w 12155393"/>
              <a:gd name="connsiteY1238" fmla="*/ 2493456 h 4127085"/>
              <a:gd name="connsiteX1239" fmla="*/ 8228349 w 12155393"/>
              <a:gd name="connsiteY1239" fmla="*/ 2497646 h 4127085"/>
              <a:gd name="connsiteX1240" fmla="*/ 8237560 w 12155393"/>
              <a:gd name="connsiteY1240" fmla="*/ 2491373 h 4127085"/>
              <a:gd name="connsiteX1241" fmla="*/ 8249904 w 12155393"/>
              <a:gd name="connsiteY1241" fmla="*/ 2481964 h 4127085"/>
              <a:gd name="connsiteX1242" fmla="*/ 8261780 w 12155393"/>
              <a:gd name="connsiteY1242" fmla="*/ 2458739 h 4127085"/>
              <a:gd name="connsiteX1243" fmla="*/ 8261793 w 12155393"/>
              <a:gd name="connsiteY1243" fmla="*/ 2458726 h 4127085"/>
              <a:gd name="connsiteX1244" fmla="*/ 8264368 w 12155393"/>
              <a:gd name="connsiteY1244" fmla="*/ 2452047 h 4127085"/>
              <a:gd name="connsiteX1245" fmla="*/ 8259445 w 12155393"/>
              <a:gd name="connsiteY1245" fmla="*/ 2444797 h 4127085"/>
              <a:gd name="connsiteX1246" fmla="*/ 8242672 w 12155393"/>
              <a:gd name="connsiteY1246" fmla="*/ 2439451 h 4127085"/>
              <a:gd name="connsiteX1247" fmla="*/ 8237560 w 12155393"/>
              <a:gd name="connsiteY1247" fmla="*/ 2437927 h 4127085"/>
              <a:gd name="connsiteX1248" fmla="*/ 2068523 w 12155393"/>
              <a:gd name="connsiteY1248" fmla="*/ 2426118 h 4127085"/>
              <a:gd name="connsiteX1249" fmla="*/ 2089750 w 12155393"/>
              <a:gd name="connsiteY1249" fmla="*/ 2440035 h 4127085"/>
              <a:gd name="connsiteX1250" fmla="*/ 2079511 w 12155393"/>
              <a:gd name="connsiteY1250" fmla="*/ 2459742 h 4127085"/>
              <a:gd name="connsiteX1251" fmla="*/ 2051129 w 12155393"/>
              <a:gd name="connsiteY1251" fmla="*/ 2471386 h 4127085"/>
              <a:gd name="connsiteX1252" fmla="*/ 2051116 w 12155393"/>
              <a:gd name="connsiteY1252" fmla="*/ 2471386 h 4127085"/>
              <a:gd name="connsiteX1253" fmla="*/ 2040472 w 12155393"/>
              <a:gd name="connsiteY1253" fmla="*/ 2475475 h 4127085"/>
              <a:gd name="connsiteX1254" fmla="*/ 2036615 w 12155393"/>
              <a:gd name="connsiteY1254" fmla="*/ 2476364 h 4127085"/>
              <a:gd name="connsiteX1255" fmla="*/ 2036602 w 12155393"/>
              <a:gd name="connsiteY1255" fmla="*/ 2476364 h 4127085"/>
              <a:gd name="connsiteX1256" fmla="*/ 2031362 w 12155393"/>
              <a:gd name="connsiteY1256" fmla="*/ 2477418 h 4127085"/>
              <a:gd name="connsiteX1257" fmla="*/ 2011785 w 12155393"/>
              <a:gd name="connsiteY1257" fmla="*/ 2467653 h 4127085"/>
              <a:gd name="connsiteX1258" fmla="*/ 2017850 w 12155393"/>
              <a:gd name="connsiteY1258" fmla="*/ 2446714 h 4127085"/>
              <a:gd name="connsiteX1259" fmla="*/ 2017774 w 12155393"/>
              <a:gd name="connsiteY1259" fmla="*/ 2446739 h 4127085"/>
              <a:gd name="connsiteX1260" fmla="*/ 2068523 w 12155393"/>
              <a:gd name="connsiteY1260" fmla="*/ 2426118 h 4127085"/>
              <a:gd name="connsiteX1261" fmla="*/ 2213554 w 12155393"/>
              <a:gd name="connsiteY1261" fmla="*/ 2390969 h 4127085"/>
              <a:gd name="connsiteX1262" fmla="*/ 2227878 w 12155393"/>
              <a:gd name="connsiteY1262" fmla="*/ 2403134 h 4127085"/>
              <a:gd name="connsiteX1263" fmla="*/ 2217868 w 12155393"/>
              <a:gd name="connsiteY1263" fmla="*/ 2422791 h 4127085"/>
              <a:gd name="connsiteX1264" fmla="*/ 2197098 w 12155393"/>
              <a:gd name="connsiteY1264" fmla="*/ 2430283 h 4127085"/>
              <a:gd name="connsiteX1265" fmla="*/ 2189091 w 12155393"/>
              <a:gd name="connsiteY1265" fmla="*/ 2432848 h 4127085"/>
              <a:gd name="connsiteX1266" fmla="*/ 2181137 w 12155393"/>
              <a:gd name="connsiteY1266" fmla="*/ 2433686 h 4127085"/>
              <a:gd name="connsiteX1267" fmla="*/ 2164048 w 12155393"/>
              <a:gd name="connsiteY1267" fmla="*/ 2434968 h 4127085"/>
              <a:gd name="connsiteX1268" fmla="*/ 2148872 w 12155393"/>
              <a:gd name="connsiteY1268" fmla="*/ 2424340 h 4127085"/>
              <a:gd name="connsiteX1269" fmla="*/ 2153706 w 12155393"/>
              <a:gd name="connsiteY1269" fmla="*/ 2406385 h 4127085"/>
              <a:gd name="connsiteX1270" fmla="*/ 2213554 w 12155393"/>
              <a:gd name="connsiteY1270" fmla="*/ 2390969 h 4127085"/>
              <a:gd name="connsiteX1271" fmla="*/ 2178344 w 12155393"/>
              <a:gd name="connsiteY1271" fmla="*/ 2357421 h 4127085"/>
              <a:gd name="connsiteX1272" fmla="*/ 2178268 w 12155393"/>
              <a:gd name="connsiteY1272" fmla="*/ 2357434 h 4127085"/>
              <a:gd name="connsiteX1273" fmla="*/ 2178285 w 12155393"/>
              <a:gd name="connsiteY1273" fmla="*/ 2357422 h 4127085"/>
              <a:gd name="connsiteX1274" fmla="*/ 8137849 w 12155393"/>
              <a:gd name="connsiteY1274" fmla="*/ 2353168 h 4127085"/>
              <a:gd name="connsiteX1275" fmla="*/ 8163224 w 12155393"/>
              <a:gd name="connsiteY1275" fmla="*/ 2366132 h 4127085"/>
              <a:gd name="connsiteX1276" fmla="*/ 8167601 w 12155393"/>
              <a:gd name="connsiteY1276" fmla="*/ 2375478 h 4127085"/>
              <a:gd name="connsiteX1277" fmla="*/ 8178525 w 12155393"/>
              <a:gd name="connsiteY1277" fmla="*/ 2402030 h 4127085"/>
              <a:gd name="connsiteX1278" fmla="*/ 8195881 w 12155393"/>
              <a:gd name="connsiteY1278" fmla="*/ 2408861 h 4127085"/>
              <a:gd name="connsiteX1279" fmla="*/ 8267895 w 12155393"/>
              <a:gd name="connsiteY1279" fmla="*/ 2400214 h 4127085"/>
              <a:gd name="connsiteX1280" fmla="*/ 8305590 w 12155393"/>
              <a:gd name="connsiteY1280" fmla="*/ 2447019 h 4127085"/>
              <a:gd name="connsiteX1281" fmla="*/ 8216397 w 12155393"/>
              <a:gd name="connsiteY1281" fmla="*/ 2547334 h 4127085"/>
              <a:gd name="connsiteX1282" fmla="*/ 8181747 w 12155393"/>
              <a:gd name="connsiteY1282" fmla="*/ 2519944 h 4127085"/>
              <a:gd name="connsiteX1283" fmla="*/ 8178551 w 12155393"/>
              <a:gd name="connsiteY1283" fmla="*/ 2509734 h 4127085"/>
              <a:gd name="connsiteX1284" fmla="*/ 8153734 w 12155393"/>
              <a:gd name="connsiteY1284" fmla="*/ 2447857 h 4127085"/>
              <a:gd name="connsiteX1285" fmla="*/ 8148570 w 12155393"/>
              <a:gd name="connsiteY1285" fmla="*/ 2440390 h 4127085"/>
              <a:gd name="connsiteX1286" fmla="*/ 8141364 w 12155393"/>
              <a:gd name="connsiteY1286" fmla="*/ 2426385 h 4127085"/>
              <a:gd name="connsiteX1287" fmla="*/ 8125834 w 12155393"/>
              <a:gd name="connsiteY1287" fmla="*/ 2387109 h 4127085"/>
              <a:gd name="connsiteX1288" fmla="*/ 8137849 w 12155393"/>
              <a:gd name="connsiteY1288" fmla="*/ 2353168 h 4127085"/>
              <a:gd name="connsiteX1289" fmla="*/ 9589955 w 12155393"/>
              <a:gd name="connsiteY1289" fmla="*/ 2349176 h 4127085"/>
              <a:gd name="connsiteX1290" fmla="*/ 9578874 w 12155393"/>
              <a:gd name="connsiteY1290" fmla="*/ 2358996 h 4127085"/>
              <a:gd name="connsiteX1291" fmla="*/ 9546965 w 12155393"/>
              <a:gd name="connsiteY1291" fmla="*/ 2385001 h 4127085"/>
              <a:gd name="connsiteX1292" fmla="*/ 9480547 w 12155393"/>
              <a:gd name="connsiteY1292" fmla="*/ 2427387 h 4127085"/>
              <a:gd name="connsiteX1293" fmla="*/ 9459093 w 12155393"/>
              <a:gd name="connsiteY1293" fmla="*/ 2463589 h 4127085"/>
              <a:gd name="connsiteX1294" fmla="*/ 9449476 w 12155393"/>
              <a:gd name="connsiteY1294" fmla="*/ 2511385 h 4127085"/>
              <a:gd name="connsiteX1295" fmla="*/ 9454106 w 12155393"/>
              <a:gd name="connsiteY1295" fmla="*/ 2489214 h 4127085"/>
              <a:gd name="connsiteX1296" fmla="*/ 9459409 w 12155393"/>
              <a:gd name="connsiteY1296" fmla="*/ 2463907 h 4127085"/>
              <a:gd name="connsiteX1297" fmla="*/ 9464713 w 12155393"/>
              <a:gd name="connsiteY1297" fmla="*/ 2459590 h 4127085"/>
              <a:gd name="connsiteX1298" fmla="*/ 9474368 w 12155393"/>
              <a:gd name="connsiteY1298" fmla="*/ 2454599 h 4127085"/>
              <a:gd name="connsiteX1299" fmla="*/ 9475294 w 12155393"/>
              <a:gd name="connsiteY1299" fmla="*/ 2469405 h 4127085"/>
              <a:gd name="connsiteX1300" fmla="*/ 9473924 w 12155393"/>
              <a:gd name="connsiteY1300" fmla="*/ 2474865 h 4127085"/>
              <a:gd name="connsiteX1301" fmla="*/ 9490164 w 12155393"/>
              <a:gd name="connsiteY1301" fmla="*/ 2508515 h 4127085"/>
              <a:gd name="connsiteX1302" fmla="*/ 9518762 w 12155393"/>
              <a:gd name="connsiteY1302" fmla="*/ 2518204 h 4127085"/>
              <a:gd name="connsiteX1303" fmla="*/ 9521324 w 12155393"/>
              <a:gd name="connsiteY1303" fmla="*/ 2518407 h 4127085"/>
              <a:gd name="connsiteX1304" fmla="*/ 9543083 w 12155393"/>
              <a:gd name="connsiteY1304" fmla="*/ 2520566 h 4127085"/>
              <a:gd name="connsiteX1305" fmla="*/ 9557534 w 12155393"/>
              <a:gd name="connsiteY1305" fmla="*/ 2530064 h 4127085"/>
              <a:gd name="connsiteX1306" fmla="*/ 9569764 w 12155393"/>
              <a:gd name="connsiteY1306" fmla="*/ 2536502 h 4127085"/>
              <a:gd name="connsiteX1307" fmla="*/ 9612052 w 12155393"/>
              <a:gd name="connsiteY1307" fmla="*/ 2530381 h 4127085"/>
              <a:gd name="connsiteX1308" fmla="*/ 9655672 w 12155393"/>
              <a:gd name="connsiteY1308" fmla="*/ 2524464 h 4127085"/>
              <a:gd name="connsiteX1309" fmla="*/ 9729728 w 12155393"/>
              <a:gd name="connsiteY1309" fmla="*/ 2512858 h 4127085"/>
              <a:gd name="connsiteX1310" fmla="*/ 9758579 w 12155393"/>
              <a:gd name="connsiteY1310" fmla="*/ 2503233 h 4127085"/>
              <a:gd name="connsiteX1311" fmla="*/ 9779589 w 12155393"/>
              <a:gd name="connsiteY1311" fmla="*/ 2457596 h 4127085"/>
              <a:gd name="connsiteX1312" fmla="*/ 9779462 w 12155393"/>
              <a:gd name="connsiteY1312" fmla="*/ 2457469 h 4127085"/>
              <a:gd name="connsiteX1313" fmla="*/ 9758452 w 12155393"/>
              <a:gd name="connsiteY1313" fmla="*/ 2417318 h 4127085"/>
              <a:gd name="connsiteX1314" fmla="*/ 9676365 w 12155393"/>
              <a:gd name="connsiteY1314" fmla="*/ 2373598 h 4127085"/>
              <a:gd name="connsiteX1315" fmla="*/ 9640129 w 12155393"/>
              <a:gd name="connsiteY1315" fmla="*/ 2368240 h 4127085"/>
              <a:gd name="connsiteX1316" fmla="*/ 9604148 w 12155393"/>
              <a:gd name="connsiteY1316" fmla="*/ 2354412 h 4127085"/>
              <a:gd name="connsiteX1317" fmla="*/ 9589955 w 12155393"/>
              <a:gd name="connsiteY1317" fmla="*/ 2349176 h 4127085"/>
              <a:gd name="connsiteX1318" fmla="*/ 3568863 w 12155393"/>
              <a:gd name="connsiteY1318" fmla="*/ 2343907 h 4127085"/>
              <a:gd name="connsiteX1319" fmla="*/ 3572788 w 12155393"/>
              <a:gd name="connsiteY1319" fmla="*/ 2345231 h 4127085"/>
              <a:gd name="connsiteX1320" fmla="*/ 3578725 w 12155393"/>
              <a:gd name="connsiteY1320" fmla="*/ 2349104 h 4127085"/>
              <a:gd name="connsiteX1321" fmla="*/ 3592326 w 12155393"/>
              <a:gd name="connsiteY1321" fmla="*/ 2363008 h 4127085"/>
              <a:gd name="connsiteX1322" fmla="*/ 3604404 w 12155393"/>
              <a:gd name="connsiteY1322" fmla="*/ 2402614 h 4127085"/>
              <a:gd name="connsiteX1323" fmla="*/ 3630515 w 12155393"/>
              <a:gd name="connsiteY1323" fmla="*/ 2478561 h 4127085"/>
              <a:gd name="connsiteX1324" fmla="*/ 3630388 w 12155393"/>
              <a:gd name="connsiteY1324" fmla="*/ 2478434 h 4127085"/>
              <a:gd name="connsiteX1325" fmla="*/ 3629881 w 12155393"/>
              <a:gd name="connsiteY1325" fmla="*/ 2489240 h 4127085"/>
              <a:gd name="connsiteX1326" fmla="*/ 3629372 w 12155393"/>
              <a:gd name="connsiteY1326" fmla="*/ 2502687 h 4127085"/>
              <a:gd name="connsiteX1327" fmla="*/ 3609835 w 12155393"/>
              <a:gd name="connsiteY1327" fmla="*/ 2507639 h 4127085"/>
              <a:gd name="connsiteX1328" fmla="*/ 3603872 w 12155393"/>
              <a:gd name="connsiteY1328" fmla="*/ 2500223 h 4127085"/>
              <a:gd name="connsiteX1329" fmla="*/ 3596640 w 12155393"/>
              <a:gd name="connsiteY1329" fmla="*/ 2488719 h 4127085"/>
              <a:gd name="connsiteX1330" fmla="*/ 3581034 w 12155393"/>
              <a:gd name="connsiteY1330" fmla="*/ 2457431 h 4127085"/>
              <a:gd name="connsiteX1331" fmla="*/ 3578243 w 12155393"/>
              <a:gd name="connsiteY1331" fmla="*/ 2453545 h 4127085"/>
              <a:gd name="connsiteX1332" fmla="*/ 3576213 w 12155393"/>
              <a:gd name="connsiteY1332" fmla="*/ 2441736 h 4127085"/>
              <a:gd name="connsiteX1333" fmla="*/ 3567333 w 12155393"/>
              <a:gd name="connsiteY1333" fmla="*/ 2409229 h 4127085"/>
              <a:gd name="connsiteX1334" fmla="*/ 3564566 w 12155393"/>
              <a:gd name="connsiteY1334" fmla="*/ 2397788 h 4127085"/>
              <a:gd name="connsiteX1335" fmla="*/ 3564667 w 12155393"/>
              <a:gd name="connsiteY1335" fmla="*/ 2394753 h 4127085"/>
              <a:gd name="connsiteX1336" fmla="*/ 3564756 w 12155393"/>
              <a:gd name="connsiteY1336" fmla="*/ 2392696 h 4127085"/>
              <a:gd name="connsiteX1337" fmla="*/ 3562383 w 12155393"/>
              <a:gd name="connsiteY1337" fmla="*/ 2381801 h 4127085"/>
              <a:gd name="connsiteX1338" fmla="*/ 3565555 w 12155393"/>
              <a:gd name="connsiteY1338" fmla="*/ 2353104 h 4127085"/>
              <a:gd name="connsiteX1339" fmla="*/ 3567953 w 12155393"/>
              <a:gd name="connsiteY1339" fmla="*/ 2347326 h 4127085"/>
              <a:gd name="connsiteX1340" fmla="*/ 3568863 w 12155393"/>
              <a:gd name="connsiteY1340" fmla="*/ 2343907 h 4127085"/>
              <a:gd name="connsiteX1341" fmla="*/ 2043809 w 12155393"/>
              <a:gd name="connsiteY1341" fmla="*/ 2336622 h 4127085"/>
              <a:gd name="connsiteX1342" fmla="*/ 2054288 w 12155393"/>
              <a:gd name="connsiteY1342" fmla="*/ 2336977 h 4127085"/>
              <a:gd name="connsiteX1343" fmla="*/ 2071251 w 12155393"/>
              <a:gd name="connsiteY1343" fmla="*/ 2338920 h 4127085"/>
              <a:gd name="connsiteX1344" fmla="*/ 2100347 w 12155393"/>
              <a:gd name="connsiteY1344" fmla="*/ 2344914 h 4127085"/>
              <a:gd name="connsiteX1345" fmla="*/ 2110294 w 12155393"/>
              <a:gd name="connsiteY1345" fmla="*/ 2360469 h 4127085"/>
              <a:gd name="connsiteX1346" fmla="*/ 2099522 w 12155393"/>
              <a:gd name="connsiteY1346" fmla="*/ 2375364 h 4127085"/>
              <a:gd name="connsiteX1347" fmla="*/ 2032288 w 12155393"/>
              <a:gd name="connsiteY1347" fmla="*/ 2365649 h 4127085"/>
              <a:gd name="connsiteX1348" fmla="*/ 2027987 w 12155393"/>
              <a:gd name="connsiteY1348" fmla="*/ 2347860 h 4127085"/>
              <a:gd name="connsiteX1349" fmla="*/ 2041918 w 12155393"/>
              <a:gd name="connsiteY1349" fmla="*/ 2336723 h 4127085"/>
              <a:gd name="connsiteX1350" fmla="*/ 2043809 w 12155393"/>
              <a:gd name="connsiteY1350" fmla="*/ 2336622 h 4127085"/>
              <a:gd name="connsiteX1351" fmla="*/ 10995310 w 12155393"/>
              <a:gd name="connsiteY1351" fmla="*/ 2332304 h 4127085"/>
              <a:gd name="connsiteX1352" fmla="*/ 10995387 w 12155393"/>
              <a:gd name="connsiteY1352" fmla="*/ 2332304 h 4127085"/>
              <a:gd name="connsiteX1353" fmla="*/ 10995303 w 12155393"/>
              <a:gd name="connsiteY1353" fmla="*/ 2332327 h 4127085"/>
              <a:gd name="connsiteX1354" fmla="*/ 9587283 w 12155393"/>
              <a:gd name="connsiteY1354" fmla="*/ 2323670 h 4127085"/>
              <a:gd name="connsiteX1355" fmla="*/ 9617203 w 12155393"/>
              <a:gd name="connsiteY1355" fmla="*/ 2332939 h 4127085"/>
              <a:gd name="connsiteX1356" fmla="*/ 9659554 w 12155393"/>
              <a:gd name="connsiteY1356" fmla="*/ 2347021 h 4127085"/>
              <a:gd name="connsiteX1357" fmla="*/ 9760863 w 12155393"/>
              <a:gd name="connsiteY1357" fmla="*/ 2385700 h 4127085"/>
              <a:gd name="connsiteX1358" fmla="*/ 9804736 w 12155393"/>
              <a:gd name="connsiteY1358" fmla="*/ 2460148 h 4127085"/>
              <a:gd name="connsiteX1359" fmla="*/ 9788636 w 12155393"/>
              <a:gd name="connsiteY1359" fmla="*/ 2510559 h 4127085"/>
              <a:gd name="connsiteX1360" fmla="*/ 9778409 w 12155393"/>
              <a:gd name="connsiteY1360" fmla="*/ 2519067 h 4127085"/>
              <a:gd name="connsiteX1361" fmla="*/ 9772079 w 12155393"/>
              <a:gd name="connsiteY1361" fmla="*/ 2524007 h 4127085"/>
              <a:gd name="connsiteX1362" fmla="*/ 9769287 w 12155393"/>
              <a:gd name="connsiteY1362" fmla="*/ 2525734 h 4127085"/>
              <a:gd name="connsiteX1363" fmla="*/ 9765455 w 12155393"/>
              <a:gd name="connsiteY1363" fmla="*/ 2535473 h 4127085"/>
              <a:gd name="connsiteX1364" fmla="*/ 9781036 w 12155393"/>
              <a:gd name="connsiteY1364" fmla="*/ 2536121 h 4127085"/>
              <a:gd name="connsiteX1365" fmla="*/ 9781061 w 12155393"/>
              <a:gd name="connsiteY1365" fmla="*/ 2536133 h 4127085"/>
              <a:gd name="connsiteX1366" fmla="*/ 9831875 w 12155393"/>
              <a:gd name="connsiteY1366" fmla="*/ 2540768 h 4127085"/>
              <a:gd name="connsiteX1367" fmla="*/ 9853392 w 12155393"/>
              <a:gd name="connsiteY1367" fmla="*/ 2528146 h 4127085"/>
              <a:gd name="connsiteX1368" fmla="*/ 9849573 w 12155393"/>
              <a:gd name="connsiteY1368" fmla="*/ 2494941 h 4127085"/>
              <a:gd name="connsiteX1369" fmla="*/ 9842697 w 12155393"/>
              <a:gd name="connsiteY1369" fmla="*/ 2484998 h 4127085"/>
              <a:gd name="connsiteX1370" fmla="*/ 9849700 w 12155393"/>
              <a:gd name="connsiteY1370" fmla="*/ 2438917 h 4127085"/>
              <a:gd name="connsiteX1371" fmla="*/ 9885047 w 12155393"/>
              <a:gd name="connsiteY1371" fmla="*/ 2427641 h 4127085"/>
              <a:gd name="connsiteX1372" fmla="*/ 9949296 w 12155393"/>
              <a:gd name="connsiteY1372" fmla="*/ 2447209 h 4127085"/>
              <a:gd name="connsiteX1373" fmla="*/ 9970687 w 12155393"/>
              <a:gd name="connsiteY1373" fmla="*/ 2488757 h 4127085"/>
              <a:gd name="connsiteX1374" fmla="*/ 9937446 w 12155393"/>
              <a:gd name="connsiteY1374" fmla="*/ 2524515 h 4127085"/>
              <a:gd name="connsiteX1375" fmla="*/ 9935150 w 12155393"/>
              <a:gd name="connsiteY1375" fmla="*/ 2524908 h 4127085"/>
              <a:gd name="connsiteX1376" fmla="*/ 9928540 w 12155393"/>
              <a:gd name="connsiteY1376" fmla="*/ 2526559 h 4127085"/>
              <a:gd name="connsiteX1377" fmla="*/ 9913505 w 12155393"/>
              <a:gd name="connsiteY1377" fmla="*/ 2554406 h 4127085"/>
              <a:gd name="connsiteX1378" fmla="*/ 9925736 w 12155393"/>
              <a:gd name="connsiteY1378" fmla="*/ 2570278 h 4127085"/>
              <a:gd name="connsiteX1379" fmla="*/ 9966830 w 12155393"/>
              <a:gd name="connsiteY1379" fmla="*/ 2591509 h 4127085"/>
              <a:gd name="connsiteX1380" fmla="*/ 9982347 w 12155393"/>
              <a:gd name="connsiteY1380" fmla="*/ 2600360 h 4127085"/>
              <a:gd name="connsiteX1381" fmla="*/ 9982753 w 12155393"/>
              <a:gd name="connsiteY1381" fmla="*/ 2600576 h 4127085"/>
              <a:gd name="connsiteX1382" fmla="*/ 9990683 w 12155393"/>
              <a:gd name="connsiteY1382" fmla="*/ 2601439 h 4127085"/>
              <a:gd name="connsiteX1383" fmla="*/ 9988944 w 12155393"/>
              <a:gd name="connsiteY1383" fmla="*/ 2591827 h 4127085"/>
              <a:gd name="connsiteX1384" fmla="*/ 9987054 w 12155393"/>
              <a:gd name="connsiteY1384" fmla="*/ 2587421 h 4127085"/>
              <a:gd name="connsiteX1385" fmla="*/ 10013355 w 12155393"/>
              <a:gd name="connsiteY1385" fmla="*/ 2509544 h 4127085"/>
              <a:gd name="connsiteX1386" fmla="*/ 10075764 w 12155393"/>
              <a:gd name="connsiteY1386" fmla="*/ 2487297 h 4127085"/>
              <a:gd name="connsiteX1387" fmla="*/ 10181146 w 12155393"/>
              <a:gd name="connsiteY1387" fmla="*/ 2512401 h 4127085"/>
              <a:gd name="connsiteX1388" fmla="*/ 10229866 w 12155393"/>
              <a:gd name="connsiteY1388" fmla="*/ 2525340 h 4127085"/>
              <a:gd name="connsiteX1389" fmla="*/ 10274437 w 12155393"/>
              <a:gd name="connsiteY1389" fmla="*/ 2559383 h 4127085"/>
              <a:gd name="connsiteX1390" fmla="*/ 10274894 w 12155393"/>
              <a:gd name="connsiteY1390" fmla="*/ 2580538 h 4127085"/>
              <a:gd name="connsiteX1391" fmla="*/ 10279854 w 12155393"/>
              <a:gd name="connsiteY1391" fmla="*/ 2606925 h 4127085"/>
              <a:gd name="connsiteX1392" fmla="*/ 10280844 w 12155393"/>
              <a:gd name="connsiteY1392" fmla="*/ 2608842 h 4127085"/>
              <a:gd name="connsiteX1393" fmla="*/ 10294698 w 12155393"/>
              <a:gd name="connsiteY1393" fmla="*/ 2637070 h 4127085"/>
              <a:gd name="connsiteX1394" fmla="*/ 10308705 w 12155393"/>
              <a:gd name="connsiteY1394" fmla="*/ 2711443 h 4127085"/>
              <a:gd name="connsiteX1395" fmla="*/ 10272978 w 12155393"/>
              <a:gd name="connsiteY1395" fmla="*/ 2790158 h 4127085"/>
              <a:gd name="connsiteX1396" fmla="*/ 10207764 w 12155393"/>
              <a:gd name="connsiteY1396" fmla="*/ 2801370 h 4127085"/>
              <a:gd name="connsiteX1397" fmla="*/ 10179307 w 12155393"/>
              <a:gd name="connsiteY1397" fmla="*/ 2783783 h 4127085"/>
              <a:gd name="connsiteX1398" fmla="*/ 10163968 w 12155393"/>
              <a:gd name="connsiteY1398" fmla="*/ 2769524 h 4127085"/>
              <a:gd name="connsiteX1399" fmla="*/ 10152498 w 12155393"/>
              <a:gd name="connsiteY1399" fmla="*/ 2758794 h 4127085"/>
              <a:gd name="connsiteX1400" fmla="*/ 10149783 w 12155393"/>
              <a:gd name="connsiteY1400" fmla="*/ 2756279 h 4127085"/>
              <a:gd name="connsiteX1401" fmla="*/ 10118876 w 12155393"/>
              <a:gd name="connsiteY1401" fmla="*/ 2736051 h 4127085"/>
              <a:gd name="connsiteX1402" fmla="*/ 10130029 w 12155393"/>
              <a:gd name="connsiteY1402" fmla="*/ 2759060 h 4127085"/>
              <a:gd name="connsiteX1403" fmla="*/ 10139253 w 12155393"/>
              <a:gd name="connsiteY1403" fmla="*/ 2778107 h 4127085"/>
              <a:gd name="connsiteX1404" fmla="*/ 10171021 w 12155393"/>
              <a:gd name="connsiteY1404" fmla="*/ 3052029 h 4127085"/>
              <a:gd name="connsiteX1405" fmla="*/ 9958850 w 12155393"/>
              <a:gd name="connsiteY1405" fmla="*/ 3336859 h 4127085"/>
              <a:gd name="connsiteX1406" fmla="*/ 9948218 w 12155393"/>
              <a:gd name="connsiteY1406" fmla="*/ 3342917 h 4127085"/>
              <a:gd name="connsiteX1407" fmla="*/ 9936304 w 12155393"/>
              <a:gd name="connsiteY1407" fmla="*/ 3362929 h 4127085"/>
              <a:gd name="connsiteX1408" fmla="*/ 9936279 w 12155393"/>
              <a:gd name="connsiteY1408" fmla="*/ 3379233 h 4127085"/>
              <a:gd name="connsiteX1409" fmla="*/ 9936304 w 12155393"/>
              <a:gd name="connsiteY1409" fmla="*/ 3387398 h 4127085"/>
              <a:gd name="connsiteX1410" fmla="*/ 9936330 w 12155393"/>
              <a:gd name="connsiteY1410" fmla="*/ 3411550 h 4127085"/>
              <a:gd name="connsiteX1411" fmla="*/ 9936330 w 12155393"/>
              <a:gd name="connsiteY1411" fmla="*/ 3411588 h 4127085"/>
              <a:gd name="connsiteX1412" fmla="*/ 9936177 w 12155393"/>
              <a:gd name="connsiteY1412" fmla="*/ 3476055 h 4127085"/>
              <a:gd name="connsiteX1413" fmla="*/ 9924074 w 12155393"/>
              <a:gd name="connsiteY1413" fmla="*/ 3526086 h 4127085"/>
              <a:gd name="connsiteX1414" fmla="*/ 9890198 w 12155393"/>
              <a:gd name="connsiteY1414" fmla="*/ 3535190 h 4127085"/>
              <a:gd name="connsiteX1415" fmla="*/ 9874212 w 12155393"/>
              <a:gd name="connsiteY1415" fmla="*/ 3521298 h 4127085"/>
              <a:gd name="connsiteX1416" fmla="*/ 9846071 w 12155393"/>
              <a:gd name="connsiteY1416" fmla="*/ 3477770 h 4127085"/>
              <a:gd name="connsiteX1417" fmla="*/ 9812703 w 12155393"/>
              <a:gd name="connsiteY1417" fmla="*/ 3405683 h 4127085"/>
              <a:gd name="connsiteX1418" fmla="*/ 9786720 w 12155393"/>
              <a:gd name="connsiteY1418" fmla="*/ 3388413 h 4127085"/>
              <a:gd name="connsiteX1419" fmla="*/ 9746704 w 12155393"/>
              <a:gd name="connsiteY1419" fmla="*/ 3388591 h 4127085"/>
              <a:gd name="connsiteX1420" fmla="*/ 9737810 w 12155393"/>
              <a:gd name="connsiteY1420" fmla="*/ 3388541 h 4127085"/>
              <a:gd name="connsiteX1421" fmla="*/ 9572632 w 12155393"/>
              <a:gd name="connsiteY1421" fmla="*/ 3349862 h 4127085"/>
              <a:gd name="connsiteX1422" fmla="*/ 9480103 w 12155393"/>
              <a:gd name="connsiteY1422" fmla="*/ 3291032 h 4127085"/>
              <a:gd name="connsiteX1423" fmla="*/ 9447560 w 12155393"/>
              <a:gd name="connsiteY1423" fmla="*/ 3289318 h 4127085"/>
              <a:gd name="connsiteX1424" fmla="*/ 9435278 w 12155393"/>
              <a:gd name="connsiteY1424" fmla="*/ 3296581 h 4127085"/>
              <a:gd name="connsiteX1425" fmla="*/ 9389680 w 12155393"/>
              <a:gd name="connsiteY1425" fmla="*/ 3323476 h 4127085"/>
              <a:gd name="connsiteX1426" fmla="*/ 9333449 w 12155393"/>
              <a:gd name="connsiteY1426" fmla="*/ 3346929 h 4127085"/>
              <a:gd name="connsiteX1427" fmla="*/ 9309445 w 12155393"/>
              <a:gd name="connsiteY1427" fmla="*/ 3350180 h 4127085"/>
              <a:gd name="connsiteX1428" fmla="*/ 9287533 w 12155393"/>
              <a:gd name="connsiteY1428" fmla="*/ 3328949 h 4127085"/>
              <a:gd name="connsiteX1429" fmla="*/ 9291732 w 12155393"/>
              <a:gd name="connsiteY1429" fmla="*/ 3302054 h 4127085"/>
              <a:gd name="connsiteX1430" fmla="*/ 9291986 w 12155393"/>
              <a:gd name="connsiteY1430" fmla="*/ 3302181 h 4127085"/>
              <a:gd name="connsiteX1431" fmla="*/ 9292849 w 12155393"/>
              <a:gd name="connsiteY1431" fmla="*/ 3300365 h 4127085"/>
              <a:gd name="connsiteX1432" fmla="*/ 9307655 w 12155393"/>
              <a:gd name="connsiteY1432" fmla="*/ 3272557 h 4127085"/>
              <a:gd name="connsiteX1433" fmla="*/ 9339412 w 12155393"/>
              <a:gd name="connsiteY1433" fmla="*/ 3227199 h 4127085"/>
              <a:gd name="connsiteX1434" fmla="*/ 9349879 w 12155393"/>
              <a:gd name="connsiteY1434" fmla="*/ 3212584 h 4127085"/>
              <a:gd name="connsiteX1435" fmla="*/ 9358875 w 12155393"/>
              <a:gd name="connsiteY1435" fmla="*/ 3201117 h 4127085"/>
              <a:gd name="connsiteX1436" fmla="*/ 9375546 w 12155393"/>
              <a:gd name="connsiteY1436" fmla="*/ 3175099 h 4127085"/>
              <a:gd name="connsiteX1437" fmla="*/ 9366880 w 12155393"/>
              <a:gd name="connsiteY1437" fmla="*/ 3142440 h 4127085"/>
              <a:gd name="connsiteX1438" fmla="*/ 9360257 w 12155393"/>
              <a:gd name="connsiteY1438" fmla="*/ 3130173 h 4127085"/>
              <a:gd name="connsiteX1439" fmla="*/ 9325291 w 12155393"/>
              <a:gd name="connsiteY1439" fmla="*/ 2969886 h 4127085"/>
              <a:gd name="connsiteX1440" fmla="*/ 9375800 w 12155393"/>
              <a:gd name="connsiteY1440" fmla="*/ 2761092 h 4127085"/>
              <a:gd name="connsiteX1441" fmla="*/ 9462911 w 12155393"/>
              <a:gd name="connsiteY1441" fmla="*/ 2647774 h 4127085"/>
              <a:gd name="connsiteX1442" fmla="*/ 9580016 w 12155393"/>
              <a:gd name="connsiteY1442" fmla="*/ 2570977 h 4127085"/>
              <a:gd name="connsiteX1443" fmla="*/ 9585599 w 12155393"/>
              <a:gd name="connsiteY1443" fmla="*/ 2568831 h 4127085"/>
              <a:gd name="connsiteX1444" fmla="*/ 9600773 w 12155393"/>
              <a:gd name="connsiteY1444" fmla="*/ 2559117 h 4127085"/>
              <a:gd name="connsiteX1445" fmla="*/ 9587337 w 12155393"/>
              <a:gd name="connsiteY1445" fmla="*/ 2558596 h 4127085"/>
              <a:gd name="connsiteX1446" fmla="*/ 9583137 w 12155393"/>
              <a:gd name="connsiteY1446" fmla="*/ 2559637 h 4127085"/>
              <a:gd name="connsiteX1447" fmla="*/ 9483033 w 12155393"/>
              <a:gd name="connsiteY1447" fmla="*/ 2568551 h 4127085"/>
              <a:gd name="connsiteX1448" fmla="*/ 9426359 w 12155393"/>
              <a:gd name="connsiteY1448" fmla="*/ 2522280 h 4127085"/>
              <a:gd name="connsiteX1449" fmla="*/ 9443550 w 12155393"/>
              <a:gd name="connsiteY1449" fmla="*/ 2435159 h 4127085"/>
              <a:gd name="connsiteX1450" fmla="*/ 9522454 w 12155393"/>
              <a:gd name="connsiteY1450" fmla="*/ 2369903 h 4127085"/>
              <a:gd name="connsiteX1451" fmla="*/ 9561226 w 12155393"/>
              <a:gd name="connsiteY1451" fmla="*/ 2341599 h 4127085"/>
              <a:gd name="connsiteX1452" fmla="*/ 9587283 w 12155393"/>
              <a:gd name="connsiteY1452" fmla="*/ 2323670 h 4127085"/>
              <a:gd name="connsiteX1453" fmla="*/ 2138641 w 12155393"/>
              <a:gd name="connsiteY1453" fmla="*/ 2284910 h 4127085"/>
              <a:gd name="connsiteX1454" fmla="*/ 2153743 w 12155393"/>
              <a:gd name="connsiteY1454" fmla="*/ 2285462 h 4127085"/>
              <a:gd name="connsiteX1455" fmla="*/ 2190943 w 12155393"/>
              <a:gd name="connsiteY1455" fmla="*/ 2336012 h 4127085"/>
              <a:gd name="connsiteX1456" fmla="*/ 2189106 w 12155393"/>
              <a:gd name="connsiteY1456" fmla="*/ 2349304 h 4127085"/>
              <a:gd name="connsiteX1457" fmla="*/ 2178285 w 12155393"/>
              <a:gd name="connsiteY1457" fmla="*/ 2357422 h 4127085"/>
              <a:gd name="connsiteX1458" fmla="*/ 2175680 w 12155393"/>
              <a:gd name="connsiteY1458" fmla="*/ 2357434 h 4127085"/>
              <a:gd name="connsiteX1459" fmla="*/ 2170541 w 12155393"/>
              <a:gd name="connsiteY1459" fmla="*/ 2357041 h 4127085"/>
              <a:gd name="connsiteX1460" fmla="*/ 2129637 w 12155393"/>
              <a:gd name="connsiteY1460" fmla="*/ 2297157 h 4127085"/>
              <a:gd name="connsiteX1461" fmla="*/ 2138641 w 12155393"/>
              <a:gd name="connsiteY1461" fmla="*/ 2284910 h 4127085"/>
              <a:gd name="connsiteX1462" fmla="*/ 1914595 w 12155393"/>
              <a:gd name="connsiteY1462" fmla="*/ 2281445 h 4127085"/>
              <a:gd name="connsiteX1463" fmla="*/ 1943396 w 12155393"/>
              <a:gd name="connsiteY1463" fmla="*/ 2294171 h 4127085"/>
              <a:gd name="connsiteX1464" fmla="*/ 1968573 w 12155393"/>
              <a:gd name="connsiteY1464" fmla="*/ 2313105 h 4127085"/>
              <a:gd name="connsiteX1465" fmla="*/ 1970920 w 12155393"/>
              <a:gd name="connsiteY1465" fmla="*/ 2331314 h 4127085"/>
              <a:gd name="connsiteX1466" fmla="*/ 1958321 w 12155393"/>
              <a:gd name="connsiteY1466" fmla="*/ 2339530 h 4127085"/>
              <a:gd name="connsiteX1467" fmla="*/ 1897219 w 12155393"/>
              <a:gd name="connsiteY1467" fmla="*/ 2307594 h 4127085"/>
              <a:gd name="connsiteX1468" fmla="*/ 1895392 w 12155393"/>
              <a:gd name="connsiteY1468" fmla="*/ 2302731 h 4127085"/>
              <a:gd name="connsiteX1469" fmla="*/ 1894783 w 12155393"/>
              <a:gd name="connsiteY1469" fmla="*/ 2300204 h 4127085"/>
              <a:gd name="connsiteX1470" fmla="*/ 1900184 w 12155393"/>
              <a:gd name="connsiteY1470" fmla="*/ 2285947 h 4127085"/>
              <a:gd name="connsiteX1471" fmla="*/ 1914664 w 12155393"/>
              <a:gd name="connsiteY1471" fmla="*/ 2281423 h 4127085"/>
              <a:gd name="connsiteX1472" fmla="*/ 1914595 w 12155393"/>
              <a:gd name="connsiteY1472" fmla="*/ 2281445 h 4127085"/>
              <a:gd name="connsiteX1473" fmla="*/ 1914575 w 12155393"/>
              <a:gd name="connsiteY1473" fmla="*/ 2281436 h 4127085"/>
              <a:gd name="connsiteX1474" fmla="*/ 930977 w 12155393"/>
              <a:gd name="connsiteY1474" fmla="*/ 2271836 h 4127085"/>
              <a:gd name="connsiteX1475" fmla="*/ 962094 w 12155393"/>
              <a:gd name="connsiteY1475" fmla="*/ 2284407 h 4127085"/>
              <a:gd name="connsiteX1476" fmla="*/ 988450 w 12155393"/>
              <a:gd name="connsiteY1476" fmla="*/ 2295201 h 4127085"/>
              <a:gd name="connsiteX1477" fmla="*/ 1041319 w 12155393"/>
              <a:gd name="connsiteY1477" fmla="*/ 2322400 h 4127085"/>
              <a:gd name="connsiteX1478" fmla="*/ 1041331 w 12155393"/>
              <a:gd name="connsiteY1478" fmla="*/ 2322412 h 4127085"/>
              <a:gd name="connsiteX1479" fmla="*/ 1056201 w 12155393"/>
              <a:gd name="connsiteY1479" fmla="*/ 2331009 h 4127085"/>
              <a:gd name="connsiteX1480" fmla="*/ 1132959 w 12155393"/>
              <a:gd name="connsiteY1480" fmla="*/ 2379262 h 4127085"/>
              <a:gd name="connsiteX1481" fmla="*/ 1147296 w 12155393"/>
              <a:gd name="connsiteY1481" fmla="*/ 2387312 h 4127085"/>
              <a:gd name="connsiteX1482" fmla="*/ 1161507 w 12155393"/>
              <a:gd name="connsiteY1482" fmla="*/ 2395261 h 4127085"/>
              <a:gd name="connsiteX1483" fmla="*/ 1234670 w 12155393"/>
              <a:gd name="connsiteY1483" fmla="*/ 2443514 h 4127085"/>
              <a:gd name="connsiteX1484" fmla="*/ 1271504 w 12155393"/>
              <a:gd name="connsiteY1484" fmla="*/ 2467259 h 4127085"/>
              <a:gd name="connsiteX1485" fmla="*/ 1321112 w 12155393"/>
              <a:gd name="connsiteY1485" fmla="*/ 2500210 h 4127085"/>
              <a:gd name="connsiteX1486" fmla="*/ 1365645 w 12155393"/>
              <a:gd name="connsiteY1486" fmla="*/ 2529860 h 4127085"/>
              <a:gd name="connsiteX1487" fmla="*/ 1438089 w 12155393"/>
              <a:gd name="connsiteY1487" fmla="*/ 2576589 h 4127085"/>
              <a:gd name="connsiteX1488" fmla="*/ 1460038 w 12155393"/>
              <a:gd name="connsiteY1488" fmla="*/ 2569605 h 4127085"/>
              <a:gd name="connsiteX1489" fmla="*/ 1492773 w 12155393"/>
              <a:gd name="connsiteY1489" fmla="*/ 2565161 h 4127085"/>
              <a:gd name="connsiteX1490" fmla="*/ 1492773 w 12155393"/>
              <a:gd name="connsiteY1490" fmla="*/ 2564780 h 4127085"/>
              <a:gd name="connsiteX1491" fmla="*/ 1497974 w 12155393"/>
              <a:gd name="connsiteY1491" fmla="*/ 2592208 h 4127085"/>
              <a:gd name="connsiteX1492" fmla="*/ 1450142 w 12155393"/>
              <a:gd name="connsiteY1492" fmla="*/ 2684777 h 4127085"/>
              <a:gd name="connsiteX1493" fmla="*/ 1409162 w 12155393"/>
              <a:gd name="connsiteY1493" fmla="*/ 2710935 h 4127085"/>
              <a:gd name="connsiteX1494" fmla="*/ 1398251 w 12155393"/>
              <a:gd name="connsiteY1494" fmla="*/ 2698364 h 4127085"/>
              <a:gd name="connsiteX1495" fmla="*/ 1399419 w 12155393"/>
              <a:gd name="connsiteY1495" fmla="*/ 2691887 h 4127085"/>
              <a:gd name="connsiteX1496" fmla="*/ 1415760 w 12155393"/>
              <a:gd name="connsiteY1496" fmla="*/ 2642492 h 4127085"/>
              <a:gd name="connsiteX1497" fmla="*/ 1409669 w 12155393"/>
              <a:gd name="connsiteY1497" fmla="*/ 2618366 h 4127085"/>
              <a:gd name="connsiteX1498" fmla="*/ 1341792 w 12155393"/>
              <a:gd name="connsiteY1498" fmla="*/ 2572907 h 4127085"/>
              <a:gd name="connsiteX1499" fmla="*/ 1302284 w 12155393"/>
              <a:gd name="connsiteY1499" fmla="*/ 2545187 h 4127085"/>
              <a:gd name="connsiteX1500" fmla="*/ 1302258 w 12155393"/>
              <a:gd name="connsiteY1500" fmla="*/ 2545162 h 4127085"/>
              <a:gd name="connsiteX1501" fmla="*/ 1302245 w 12155393"/>
              <a:gd name="connsiteY1501" fmla="*/ 2545162 h 4127085"/>
              <a:gd name="connsiteX1502" fmla="*/ 1279116 w 12155393"/>
              <a:gd name="connsiteY1502" fmla="*/ 2529226 h 4127085"/>
              <a:gd name="connsiteX1503" fmla="*/ 1250751 w 12155393"/>
              <a:gd name="connsiteY1503" fmla="*/ 2512109 h 4127085"/>
              <a:gd name="connsiteX1504" fmla="*/ 1230145 w 12155393"/>
              <a:gd name="connsiteY1504" fmla="*/ 2500147 h 4127085"/>
              <a:gd name="connsiteX1505" fmla="*/ 1219888 w 12155393"/>
              <a:gd name="connsiteY1505" fmla="*/ 2491919 h 4127085"/>
              <a:gd name="connsiteX1506" fmla="*/ 1209084 w 12155393"/>
              <a:gd name="connsiteY1506" fmla="*/ 2483386 h 4127085"/>
              <a:gd name="connsiteX1507" fmla="*/ 1104920 w 12155393"/>
              <a:gd name="connsiteY1507" fmla="*/ 2418245 h 4127085"/>
              <a:gd name="connsiteX1508" fmla="*/ 1072336 w 12155393"/>
              <a:gd name="connsiteY1508" fmla="*/ 2396798 h 4127085"/>
              <a:gd name="connsiteX1509" fmla="*/ 1014332 w 12155393"/>
              <a:gd name="connsiteY1509" fmla="*/ 2359707 h 4127085"/>
              <a:gd name="connsiteX1510" fmla="*/ 1005994 w 12155393"/>
              <a:gd name="connsiteY1510" fmla="*/ 2354780 h 4127085"/>
              <a:gd name="connsiteX1511" fmla="*/ 973606 w 12155393"/>
              <a:gd name="connsiteY1511" fmla="*/ 2337485 h 4127085"/>
              <a:gd name="connsiteX1512" fmla="*/ 944469 w 12155393"/>
              <a:gd name="connsiteY1512" fmla="*/ 2324406 h 4127085"/>
              <a:gd name="connsiteX1513" fmla="*/ 916513 w 12155393"/>
              <a:gd name="connsiteY1513" fmla="*/ 2311835 h 4127085"/>
              <a:gd name="connsiteX1514" fmla="*/ 899639 w 12155393"/>
              <a:gd name="connsiteY1514" fmla="*/ 2287455 h 4127085"/>
              <a:gd name="connsiteX1515" fmla="*/ 930977 w 12155393"/>
              <a:gd name="connsiteY1515" fmla="*/ 2271836 h 4127085"/>
              <a:gd name="connsiteX1516" fmla="*/ 11525695 w 12155393"/>
              <a:gd name="connsiteY1516" fmla="*/ 2253678 h 4127085"/>
              <a:gd name="connsiteX1517" fmla="*/ 11502135 w 12155393"/>
              <a:gd name="connsiteY1517" fmla="*/ 2262884 h 4127085"/>
              <a:gd name="connsiteX1518" fmla="*/ 11118251 w 12155393"/>
              <a:gd name="connsiteY1518" fmla="*/ 2488426 h 4127085"/>
              <a:gd name="connsiteX1519" fmla="*/ 11100122 w 12155393"/>
              <a:gd name="connsiteY1519" fmla="*/ 2501188 h 4127085"/>
              <a:gd name="connsiteX1520" fmla="*/ 11091595 w 12155393"/>
              <a:gd name="connsiteY1520" fmla="*/ 2512959 h 4127085"/>
              <a:gd name="connsiteX1521" fmla="*/ 11094691 w 12155393"/>
              <a:gd name="connsiteY1521" fmla="*/ 2582925 h 4127085"/>
              <a:gd name="connsiteX1522" fmla="*/ 11098725 w 12155393"/>
              <a:gd name="connsiteY1522" fmla="*/ 2577122 h 4127085"/>
              <a:gd name="connsiteX1523" fmla="*/ 11141279 w 12155393"/>
              <a:gd name="connsiteY1523" fmla="*/ 2520007 h 4127085"/>
              <a:gd name="connsiteX1524" fmla="*/ 11304224 w 12155393"/>
              <a:gd name="connsiteY1524" fmla="*/ 2409940 h 4127085"/>
              <a:gd name="connsiteX1525" fmla="*/ 11509963 w 12155393"/>
              <a:gd name="connsiteY1525" fmla="*/ 2270388 h 4127085"/>
              <a:gd name="connsiteX1526" fmla="*/ 11525695 w 12155393"/>
              <a:gd name="connsiteY1526" fmla="*/ 2253678 h 4127085"/>
              <a:gd name="connsiteX1527" fmla="*/ 1806119 w 12155393"/>
              <a:gd name="connsiteY1527" fmla="*/ 2189287 h 4127085"/>
              <a:gd name="connsiteX1528" fmla="*/ 1855651 w 12155393"/>
              <a:gd name="connsiteY1528" fmla="*/ 2236701 h 4127085"/>
              <a:gd name="connsiteX1529" fmla="*/ 1850208 w 12155393"/>
              <a:gd name="connsiteY1529" fmla="*/ 2254199 h 4127085"/>
              <a:gd name="connsiteX1530" fmla="*/ 1831824 w 12155393"/>
              <a:gd name="connsiteY1530" fmla="*/ 2255659 h 4127085"/>
              <a:gd name="connsiteX1531" fmla="*/ 1789829 w 12155393"/>
              <a:gd name="connsiteY1531" fmla="*/ 2215305 h 4127085"/>
              <a:gd name="connsiteX1532" fmla="*/ 1787989 w 12155393"/>
              <a:gd name="connsiteY1532" fmla="*/ 2210480 h 4127085"/>
              <a:gd name="connsiteX1533" fmla="*/ 1787431 w 12155393"/>
              <a:gd name="connsiteY1533" fmla="*/ 2208423 h 4127085"/>
              <a:gd name="connsiteX1534" fmla="*/ 1806145 w 12155393"/>
              <a:gd name="connsiteY1534" fmla="*/ 2189376 h 4127085"/>
              <a:gd name="connsiteX1535" fmla="*/ 3183171 w 12155393"/>
              <a:gd name="connsiteY1535" fmla="*/ 2170633 h 4127085"/>
              <a:gd name="connsiteX1536" fmla="*/ 3206856 w 12155393"/>
              <a:gd name="connsiteY1536" fmla="*/ 2172258 h 4127085"/>
              <a:gd name="connsiteX1537" fmla="*/ 3210194 w 12155393"/>
              <a:gd name="connsiteY1537" fmla="*/ 2172791 h 4127085"/>
              <a:gd name="connsiteX1538" fmla="*/ 3218948 w 12155393"/>
              <a:gd name="connsiteY1538" fmla="*/ 2182315 h 4127085"/>
              <a:gd name="connsiteX1539" fmla="*/ 3216436 w 12155393"/>
              <a:gd name="connsiteY1539" fmla="*/ 2191876 h 4127085"/>
              <a:gd name="connsiteX1540" fmla="*/ 3206516 w 12155393"/>
              <a:gd name="connsiteY1540" fmla="*/ 2203012 h 4127085"/>
              <a:gd name="connsiteX1541" fmla="*/ 3173400 w 12155393"/>
              <a:gd name="connsiteY1541" fmla="*/ 2208854 h 4127085"/>
              <a:gd name="connsiteX1542" fmla="*/ 3116281 w 12155393"/>
              <a:gd name="connsiteY1542" fmla="*/ 2226059 h 4127085"/>
              <a:gd name="connsiteX1543" fmla="*/ 3066825 w 12155393"/>
              <a:gd name="connsiteY1543" fmla="*/ 2240091 h 4127085"/>
              <a:gd name="connsiteX1544" fmla="*/ 3059720 w 12155393"/>
              <a:gd name="connsiteY1544" fmla="*/ 2242529 h 4127085"/>
              <a:gd name="connsiteX1545" fmla="*/ 3040307 w 12155393"/>
              <a:gd name="connsiteY1545" fmla="*/ 2252281 h 4127085"/>
              <a:gd name="connsiteX1546" fmla="*/ 3011647 w 12155393"/>
              <a:gd name="connsiteY1546" fmla="*/ 2248637 h 4127085"/>
              <a:gd name="connsiteX1547" fmla="*/ 3004530 w 12155393"/>
              <a:gd name="connsiteY1547" fmla="*/ 2244281 h 4127085"/>
              <a:gd name="connsiteX1548" fmla="*/ 3004403 w 12155393"/>
              <a:gd name="connsiteY1548" fmla="*/ 2244154 h 4127085"/>
              <a:gd name="connsiteX1549" fmla="*/ 3003705 w 12155393"/>
              <a:gd name="connsiteY1549" fmla="*/ 2233958 h 4127085"/>
              <a:gd name="connsiteX1550" fmla="*/ 3005544 w 12155393"/>
              <a:gd name="connsiteY1550" fmla="*/ 2229678 h 4127085"/>
              <a:gd name="connsiteX1551" fmla="*/ 3037390 w 12155393"/>
              <a:gd name="connsiteY1551" fmla="*/ 2215711 h 4127085"/>
              <a:gd name="connsiteX1552" fmla="*/ 3043861 w 12155393"/>
              <a:gd name="connsiteY1552" fmla="*/ 2213996 h 4127085"/>
              <a:gd name="connsiteX1553" fmla="*/ 3062766 w 12155393"/>
              <a:gd name="connsiteY1553" fmla="*/ 2207711 h 4127085"/>
              <a:gd name="connsiteX1554" fmla="*/ 3104126 w 12155393"/>
              <a:gd name="connsiteY1554" fmla="*/ 2190949 h 4127085"/>
              <a:gd name="connsiteX1555" fmla="*/ 3129806 w 12155393"/>
              <a:gd name="connsiteY1555" fmla="*/ 2183419 h 4127085"/>
              <a:gd name="connsiteX1556" fmla="*/ 3183171 w 12155393"/>
              <a:gd name="connsiteY1556" fmla="*/ 2170633 h 4127085"/>
              <a:gd name="connsiteX1557" fmla="*/ 2072008 w 12155393"/>
              <a:gd name="connsiteY1557" fmla="*/ 2160310 h 4127085"/>
              <a:gd name="connsiteX1558" fmla="*/ 2092080 w 12155393"/>
              <a:gd name="connsiteY1558" fmla="*/ 2168779 h 4127085"/>
              <a:gd name="connsiteX1559" fmla="*/ 2113153 w 12155393"/>
              <a:gd name="connsiteY1559" fmla="*/ 2215813 h 4127085"/>
              <a:gd name="connsiteX1560" fmla="*/ 2103955 w 12155393"/>
              <a:gd name="connsiteY1560" fmla="*/ 2235634 h 4127085"/>
              <a:gd name="connsiteX1561" fmla="*/ 2082501 w 12155393"/>
              <a:gd name="connsiteY1561" fmla="*/ 2230606 h 4127085"/>
              <a:gd name="connsiteX1562" fmla="*/ 2063216 w 12155393"/>
              <a:gd name="connsiteY1562" fmla="*/ 2190417 h 4127085"/>
              <a:gd name="connsiteX1563" fmla="*/ 2062810 w 12155393"/>
              <a:gd name="connsiteY1563" fmla="*/ 2187966 h 4127085"/>
              <a:gd name="connsiteX1564" fmla="*/ 2061719 w 12155393"/>
              <a:gd name="connsiteY1564" fmla="*/ 2179763 h 4127085"/>
              <a:gd name="connsiteX1565" fmla="*/ 2072008 w 12155393"/>
              <a:gd name="connsiteY1565" fmla="*/ 2160310 h 4127085"/>
              <a:gd name="connsiteX1566" fmla="*/ 3643062 w 12155393"/>
              <a:gd name="connsiteY1566" fmla="*/ 2115142 h 4127085"/>
              <a:gd name="connsiteX1567" fmla="*/ 3626899 w 12155393"/>
              <a:gd name="connsiteY1567" fmla="*/ 2117580 h 4127085"/>
              <a:gd name="connsiteX1568" fmla="*/ 3592567 w 12155393"/>
              <a:gd name="connsiteY1568" fmla="*/ 2121491 h 4127085"/>
              <a:gd name="connsiteX1569" fmla="*/ 3550381 w 12155393"/>
              <a:gd name="connsiteY1569" fmla="*/ 2125339 h 4127085"/>
              <a:gd name="connsiteX1570" fmla="*/ 3532810 w 12155393"/>
              <a:gd name="connsiteY1570" fmla="*/ 2127459 h 4127085"/>
              <a:gd name="connsiteX1571" fmla="*/ 3525832 w 12155393"/>
              <a:gd name="connsiteY1571" fmla="*/ 2136983 h 4127085"/>
              <a:gd name="connsiteX1572" fmla="*/ 3532023 w 12155393"/>
              <a:gd name="connsiteY1572" fmla="*/ 2161122 h 4127085"/>
              <a:gd name="connsiteX1573" fmla="*/ 3532023 w 12155393"/>
              <a:gd name="connsiteY1573" fmla="*/ 2161134 h 4127085"/>
              <a:gd name="connsiteX1574" fmla="*/ 3541818 w 12155393"/>
              <a:gd name="connsiteY1574" fmla="*/ 2201235 h 4127085"/>
              <a:gd name="connsiteX1575" fmla="*/ 3545776 w 12155393"/>
              <a:gd name="connsiteY1575" fmla="*/ 2214834 h 4127085"/>
              <a:gd name="connsiteX1576" fmla="*/ 3542706 w 12155393"/>
              <a:gd name="connsiteY1576" fmla="*/ 2256344 h 4127085"/>
              <a:gd name="connsiteX1577" fmla="*/ 3542363 w 12155393"/>
              <a:gd name="connsiteY1577" fmla="*/ 2259862 h 4127085"/>
              <a:gd name="connsiteX1578" fmla="*/ 3539280 w 12155393"/>
              <a:gd name="connsiteY1578" fmla="*/ 2264598 h 4127085"/>
              <a:gd name="connsiteX1579" fmla="*/ 3531948 w 12155393"/>
              <a:gd name="connsiteY1579" fmla="*/ 2260205 h 4127085"/>
              <a:gd name="connsiteX1580" fmla="*/ 3530146 w 12155393"/>
              <a:gd name="connsiteY1580" fmla="*/ 2258249 h 4127085"/>
              <a:gd name="connsiteX1581" fmla="*/ 3517698 w 12155393"/>
              <a:gd name="connsiteY1581" fmla="*/ 2238377 h 4127085"/>
              <a:gd name="connsiteX1582" fmla="*/ 3509212 w 12155393"/>
              <a:gd name="connsiteY1582" fmla="*/ 2223202 h 4127085"/>
              <a:gd name="connsiteX1583" fmla="*/ 3496574 w 12155393"/>
              <a:gd name="connsiteY1583" fmla="*/ 2185248 h 4127085"/>
              <a:gd name="connsiteX1584" fmla="*/ 3493987 w 12155393"/>
              <a:gd name="connsiteY1584" fmla="*/ 2169871 h 4127085"/>
              <a:gd name="connsiteX1585" fmla="*/ 3492654 w 12155393"/>
              <a:gd name="connsiteY1585" fmla="*/ 2164131 h 4127085"/>
              <a:gd name="connsiteX1586" fmla="*/ 3492641 w 12155393"/>
              <a:gd name="connsiteY1586" fmla="*/ 2164118 h 4127085"/>
              <a:gd name="connsiteX1587" fmla="*/ 3492641 w 12155393"/>
              <a:gd name="connsiteY1587" fmla="*/ 2164106 h 4127085"/>
              <a:gd name="connsiteX1588" fmla="*/ 3464425 w 12155393"/>
              <a:gd name="connsiteY1588" fmla="*/ 2147141 h 4127085"/>
              <a:gd name="connsiteX1589" fmla="*/ 3450468 w 12155393"/>
              <a:gd name="connsiteY1589" fmla="*/ 2156792 h 4127085"/>
              <a:gd name="connsiteX1590" fmla="*/ 3440190 w 12155393"/>
              <a:gd name="connsiteY1590" fmla="*/ 2164284 h 4127085"/>
              <a:gd name="connsiteX1591" fmla="*/ 3435991 w 12155393"/>
              <a:gd name="connsiteY1591" fmla="*/ 2165210 h 4127085"/>
              <a:gd name="connsiteX1592" fmla="*/ 3397052 w 12155393"/>
              <a:gd name="connsiteY1592" fmla="*/ 2179140 h 4127085"/>
              <a:gd name="connsiteX1593" fmla="*/ 3381458 w 12155393"/>
              <a:gd name="connsiteY1593" fmla="*/ 2190556 h 4127085"/>
              <a:gd name="connsiteX1594" fmla="*/ 3369141 w 12155393"/>
              <a:gd name="connsiteY1594" fmla="*/ 2199711 h 4127085"/>
              <a:gd name="connsiteX1595" fmla="*/ 3356935 w 12155393"/>
              <a:gd name="connsiteY1595" fmla="*/ 2205501 h 4127085"/>
              <a:gd name="connsiteX1596" fmla="*/ 3335138 w 12155393"/>
              <a:gd name="connsiteY1596" fmla="*/ 2223583 h 4127085"/>
              <a:gd name="connsiteX1597" fmla="*/ 3320587 w 12155393"/>
              <a:gd name="connsiteY1597" fmla="*/ 2234834 h 4127085"/>
              <a:gd name="connsiteX1598" fmla="*/ 3306973 w 12155393"/>
              <a:gd name="connsiteY1598" fmla="*/ 2243265 h 4127085"/>
              <a:gd name="connsiteX1599" fmla="*/ 3291661 w 12155393"/>
              <a:gd name="connsiteY1599" fmla="*/ 2255659 h 4127085"/>
              <a:gd name="connsiteX1600" fmla="*/ 3260920 w 12155393"/>
              <a:gd name="connsiteY1600" fmla="*/ 2284788 h 4127085"/>
              <a:gd name="connsiteX1601" fmla="*/ 3242498 w 12155393"/>
              <a:gd name="connsiteY1601" fmla="*/ 2304483 h 4127085"/>
              <a:gd name="connsiteX1602" fmla="*/ 3219049 w 12155393"/>
              <a:gd name="connsiteY1602" fmla="*/ 2333421 h 4127085"/>
              <a:gd name="connsiteX1603" fmla="*/ 3214227 w 12155393"/>
              <a:gd name="connsiteY1603" fmla="*/ 2336977 h 4127085"/>
              <a:gd name="connsiteX1604" fmla="*/ 3192028 w 12155393"/>
              <a:gd name="connsiteY1604" fmla="*/ 2356176 h 4127085"/>
              <a:gd name="connsiteX1605" fmla="*/ 3183269 w 12155393"/>
              <a:gd name="connsiteY1605" fmla="*/ 2366690 h 4127085"/>
              <a:gd name="connsiteX1606" fmla="*/ 3159445 w 12155393"/>
              <a:gd name="connsiteY1606" fmla="*/ 2401877 h 4127085"/>
              <a:gd name="connsiteX1607" fmla="*/ 3148507 w 12155393"/>
              <a:gd name="connsiteY1607" fmla="*/ 2420784 h 4127085"/>
              <a:gd name="connsiteX1608" fmla="*/ 3138002 w 12155393"/>
              <a:gd name="connsiteY1608" fmla="*/ 2435336 h 4127085"/>
              <a:gd name="connsiteX1609" fmla="*/ 3116535 w 12155393"/>
              <a:gd name="connsiteY1609" fmla="*/ 2477544 h 4127085"/>
              <a:gd name="connsiteX1610" fmla="*/ 3100624 w 12155393"/>
              <a:gd name="connsiteY1610" fmla="*/ 2508693 h 4127085"/>
              <a:gd name="connsiteX1611" fmla="*/ 3087607 w 12155393"/>
              <a:gd name="connsiteY1611" fmla="*/ 2529606 h 4127085"/>
              <a:gd name="connsiteX1612" fmla="*/ 3083534 w 12155393"/>
              <a:gd name="connsiteY1612" fmla="*/ 2536565 h 4127085"/>
              <a:gd name="connsiteX1613" fmla="*/ 3078852 w 12155393"/>
              <a:gd name="connsiteY1613" fmla="*/ 2555383 h 4127085"/>
              <a:gd name="connsiteX1614" fmla="*/ 3075934 w 12155393"/>
              <a:gd name="connsiteY1614" fmla="*/ 2560335 h 4127085"/>
              <a:gd name="connsiteX1615" fmla="*/ 3056168 w 12155393"/>
              <a:gd name="connsiteY1615" fmla="*/ 2591204 h 4127085"/>
              <a:gd name="connsiteX1616" fmla="*/ 3050940 w 12155393"/>
              <a:gd name="connsiteY1616" fmla="*/ 2605795 h 4127085"/>
              <a:gd name="connsiteX1617" fmla="*/ 3038900 w 12155393"/>
              <a:gd name="connsiteY1617" fmla="*/ 2650276 h 4127085"/>
              <a:gd name="connsiteX1618" fmla="*/ 3035208 w 12155393"/>
              <a:gd name="connsiteY1618" fmla="*/ 2669285 h 4127085"/>
              <a:gd name="connsiteX1619" fmla="*/ 3026339 w 12155393"/>
              <a:gd name="connsiteY1619" fmla="*/ 2689386 h 4127085"/>
              <a:gd name="connsiteX1620" fmla="*/ 3018587 w 12155393"/>
              <a:gd name="connsiteY1620" fmla="*/ 2705855 h 4127085"/>
              <a:gd name="connsiteX1621" fmla="*/ 3004898 w 12155393"/>
              <a:gd name="connsiteY1621" fmla="*/ 2771390 h 4127085"/>
              <a:gd name="connsiteX1622" fmla="*/ 3000572 w 12155393"/>
              <a:gd name="connsiteY1622" fmla="*/ 2796900 h 4127085"/>
              <a:gd name="connsiteX1623" fmla="*/ 2998566 w 12155393"/>
              <a:gd name="connsiteY1623" fmla="*/ 2838537 h 4127085"/>
              <a:gd name="connsiteX1624" fmla="*/ 2997908 w 12155393"/>
              <a:gd name="connsiteY1624" fmla="*/ 2870676 h 4127085"/>
              <a:gd name="connsiteX1625" fmla="*/ 2998579 w 12155393"/>
              <a:gd name="connsiteY1625" fmla="*/ 2883107 h 4127085"/>
              <a:gd name="connsiteX1626" fmla="*/ 2993720 w 12155393"/>
              <a:gd name="connsiteY1626" fmla="*/ 2908770 h 4127085"/>
              <a:gd name="connsiteX1627" fmla="*/ 2993974 w 12155393"/>
              <a:gd name="connsiteY1627" fmla="*/ 2917532 h 4127085"/>
              <a:gd name="connsiteX1628" fmla="*/ 2997488 w 12155393"/>
              <a:gd name="connsiteY1628" fmla="*/ 2946140 h 4127085"/>
              <a:gd name="connsiteX1629" fmla="*/ 2996638 w 12155393"/>
              <a:gd name="connsiteY1629" fmla="*/ 2959308 h 4127085"/>
              <a:gd name="connsiteX1630" fmla="*/ 3004886 w 12155393"/>
              <a:gd name="connsiteY1630" fmla="*/ 2995244 h 4127085"/>
              <a:gd name="connsiteX1631" fmla="*/ 3022140 w 12155393"/>
              <a:gd name="connsiteY1631" fmla="*/ 3002608 h 4127085"/>
              <a:gd name="connsiteX1632" fmla="*/ 3090083 w 12155393"/>
              <a:gd name="connsiteY1632" fmla="*/ 2982254 h 4127085"/>
              <a:gd name="connsiteX1633" fmla="*/ 3143687 w 12155393"/>
              <a:gd name="connsiteY1633" fmla="*/ 2967562 h 4127085"/>
              <a:gd name="connsiteX1634" fmla="*/ 3160395 w 12155393"/>
              <a:gd name="connsiteY1634" fmla="*/ 2964883 h 4127085"/>
              <a:gd name="connsiteX1635" fmla="*/ 3177559 w 12155393"/>
              <a:gd name="connsiteY1635" fmla="*/ 2961848 h 4127085"/>
              <a:gd name="connsiteX1636" fmla="*/ 3217769 w 12155393"/>
              <a:gd name="connsiteY1636" fmla="*/ 2949708 h 4127085"/>
              <a:gd name="connsiteX1637" fmla="*/ 3241761 w 12155393"/>
              <a:gd name="connsiteY1637" fmla="*/ 2943309 h 4127085"/>
              <a:gd name="connsiteX1638" fmla="*/ 3296507 w 12155393"/>
              <a:gd name="connsiteY1638" fmla="*/ 2930560 h 4127085"/>
              <a:gd name="connsiteX1639" fmla="*/ 3347445 w 12155393"/>
              <a:gd name="connsiteY1639" fmla="*/ 2918928 h 4127085"/>
              <a:gd name="connsiteX1640" fmla="*/ 3451102 w 12155393"/>
              <a:gd name="connsiteY1640" fmla="*/ 2892644 h 4127085"/>
              <a:gd name="connsiteX1641" fmla="*/ 3525692 w 12155393"/>
              <a:gd name="connsiteY1641" fmla="*/ 2873977 h 4127085"/>
              <a:gd name="connsiteX1642" fmla="*/ 3525705 w 12155393"/>
              <a:gd name="connsiteY1642" fmla="*/ 2873977 h 4127085"/>
              <a:gd name="connsiteX1643" fmla="*/ 3525755 w 12155393"/>
              <a:gd name="connsiteY1643" fmla="*/ 2873965 h 4127085"/>
              <a:gd name="connsiteX1644" fmla="*/ 3586604 w 12155393"/>
              <a:gd name="connsiteY1644" fmla="*/ 2858486 h 4127085"/>
              <a:gd name="connsiteX1645" fmla="*/ 3636693 w 12155393"/>
              <a:gd name="connsiteY1645" fmla="*/ 2847997 h 4127085"/>
              <a:gd name="connsiteX1646" fmla="*/ 3636732 w 12155393"/>
              <a:gd name="connsiteY1646" fmla="*/ 2847984 h 4127085"/>
              <a:gd name="connsiteX1647" fmla="*/ 3681124 w 12155393"/>
              <a:gd name="connsiteY1647" fmla="*/ 2838804 h 4127085"/>
              <a:gd name="connsiteX1648" fmla="*/ 3681544 w 12155393"/>
              <a:gd name="connsiteY1648" fmla="*/ 2838715 h 4127085"/>
              <a:gd name="connsiteX1649" fmla="*/ 3698887 w 12155393"/>
              <a:gd name="connsiteY1649" fmla="*/ 2818106 h 4127085"/>
              <a:gd name="connsiteX1650" fmla="*/ 3698607 w 12155393"/>
              <a:gd name="connsiteY1650" fmla="*/ 2816569 h 4127085"/>
              <a:gd name="connsiteX1651" fmla="*/ 3707513 w 12155393"/>
              <a:gd name="connsiteY1651" fmla="*/ 2795503 h 4127085"/>
              <a:gd name="connsiteX1652" fmla="*/ 3730097 w 12155393"/>
              <a:gd name="connsiteY1652" fmla="*/ 2806297 h 4127085"/>
              <a:gd name="connsiteX1653" fmla="*/ 3761525 w 12155393"/>
              <a:gd name="connsiteY1653" fmla="*/ 2818233 h 4127085"/>
              <a:gd name="connsiteX1654" fmla="*/ 3762071 w 12155393"/>
              <a:gd name="connsiteY1654" fmla="*/ 2818106 h 4127085"/>
              <a:gd name="connsiteX1655" fmla="*/ 3775138 w 12155393"/>
              <a:gd name="connsiteY1655" fmla="*/ 2813369 h 4127085"/>
              <a:gd name="connsiteX1656" fmla="*/ 3793662 w 12155393"/>
              <a:gd name="connsiteY1656" fmla="*/ 2807820 h 4127085"/>
              <a:gd name="connsiteX1657" fmla="*/ 3860042 w 12155393"/>
              <a:gd name="connsiteY1657" fmla="*/ 2793573 h 4127085"/>
              <a:gd name="connsiteX1658" fmla="*/ 3898079 w 12155393"/>
              <a:gd name="connsiteY1658" fmla="*/ 2783313 h 4127085"/>
              <a:gd name="connsiteX1659" fmla="*/ 3959181 w 12155393"/>
              <a:gd name="connsiteY1659" fmla="*/ 2768253 h 4127085"/>
              <a:gd name="connsiteX1660" fmla="*/ 3959206 w 12155393"/>
              <a:gd name="connsiteY1660" fmla="*/ 2768241 h 4127085"/>
              <a:gd name="connsiteX1661" fmla="*/ 3959383 w 12155393"/>
              <a:gd name="connsiteY1661" fmla="*/ 2768190 h 4127085"/>
              <a:gd name="connsiteX1662" fmla="*/ 3959422 w 12155393"/>
              <a:gd name="connsiteY1662" fmla="*/ 2768177 h 4127085"/>
              <a:gd name="connsiteX1663" fmla="*/ 3979787 w 12155393"/>
              <a:gd name="connsiteY1663" fmla="*/ 2762869 h 4127085"/>
              <a:gd name="connsiteX1664" fmla="*/ 4021730 w 12155393"/>
              <a:gd name="connsiteY1664" fmla="*/ 2752965 h 4127085"/>
              <a:gd name="connsiteX1665" fmla="*/ 4021742 w 12155393"/>
              <a:gd name="connsiteY1665" fmla="*/ 2752965 h 4127085"/>
              <a:gd name="connsiteX1666" fmla="*/ 4069995 w 12155393"/>
              <a:gd name="connsiteY1666" fmla="*/ 2741410 h 4127085"/>
              <a:gd name="connsiteX1667" fmla="*/ 4117862 w 12155393"/>
              <a:gd name="connsiteY1667" fmla="*/ 2729575 h 4127085"/>
              <a:gd name="connsiteX1668" fmla="*/ 4117875 w 12155393"/>
              <a:gd name="connsiteY1668" fmla="*/ 2729562 h 4127085"/>
              <a:gd name="connsiteX1669" fmla="*/ 4196999 w 12155393"/>
              <a:gd name="connsiteY1669" fmla="*/ 2708776 h 4127085"/>
              <a:gd name="connsiteX1670" fmla="*/ 4282369 w 12155393"/>
              <a:gd name="connsiteY1670" fmla="*/ 2686033 h 4127085"/>
              <a:gd name="connsiteX1671" fmla="*/ 4310675 w 12155393"/>
              <a:gd name="connsiteY1671" fmla="*/ 2679062 h 4127085"/>
              <a:gd name="connsiteX1672" fmla="*/ 4310422 w 12155393"/>
              <a:gd name="connsiteY1672" fmla="*/ 2678554 h 4127085"/>
              <a:gd name="connsiteX1673" fmla="*/ 4322472 w 12155393"/>
              <a:gd name="connsiteY1673" fmla="*/ 2646682 h 4127085"/>
              <a:gd name="connsiteX1674" fmla="*/ 4310675 w 12155393"/>
              <a:gd name="connsiteY1674" fmla="*/ 2619001 h 4127085"/>
              <a:gd name="connsiteX1675" fmla="*/ 4309531 w 12155393"/>
              <a:gd name="connsiteY1675" fmla="*/ 2610010 h 4127085"/>
              <a:gd name="connsiteX1676" fmla="*/ 4302304 w 12155393"/>
              <a:gd name="connsiteY1676" fmla="*/ 2584970 h 4127085"/>
              <a:gd name="connsiteX1677" fmla="*/ 4286291 w 12155393"/>
              <a:gd name="connsiteY1677" fmla="*/ 2556920 h 4127085"/>
              <a:gd name="connsiteX1678" fmla="*/ 4263604 w 12155393"/>
              <a:gd name="connsiteY1678" fmla="*/ 2522622 h 4127085"/>
              <a:gd name="connsiteX1679" fmla="*/ 4261055 w 12155393"/>
              <a:gd name="connsiteY1679" fmla="*/ 2516007 h 4127085"/>
              <a:gd name="connsiteX1680" fmla="*/ 4260685 w 12155393"/>
              <a:gd name="connsiteY1680" fmla="*/ 2514115 h 4127085"/>
              <a:gd name="connsiteX1681" fmla="*/ 4253256 w 12155393"/>
              <a:gd name="connsiteY1681" fmla="*/ 2502128 h 4127085"/>
              <a:gd name="connsiteX1682" fmla="*/ 4252693 w 12155393"/>
              <a:gd name="connsiteY1682" fmla="*/ 2501544 h 4127085"/>
              <a:gd name="connsiteX1683" fmla="*/ 4223893 w 12155393"/>
              <a:gd name="connsiteY1683" fmla="*/ 2460021 h 4127085"/>
              <a:gd name="connsiteX1684" fmla="*/ 4221714 w 12155393"/>
              <a:gd name="connsiteY1684" fmla="*/ 2455183 h 4127085"/>
              <a:gd name="connsiteX1685" fmla="*/ 4201187 w 12155393"/>
              <a:gd name="connsiteY1685" fmla="*/ 2434244 h 4127085"/>
              <a:gd name="connsiteX1686" fmla="*/ 4190270 w 12155393"/>
              <a:gd name="connsiteY1686" fmla="*/ 2422181 h 4127085"/>
              <a:gd name="connsiteX1687" fmla="*/ 4159098 w 12155393"/>
              <a:gd name="connsiteY1687" fmla="*/ 2377573 h 4127085"/>
              <a:gd name="connsiteX1688" fmla="*/ 4137618 w 12155393"/>
              <a:gd name="connsiteY1688" fmla="*/ 2350945 h 4127085"/>
              <a:gd name="connsiteX1689" fmla="*/ 4120742 w 12155393"/>
              <a:gd name="connsiteY1689" fmla="*/ 2334006 h 4127085"/>
              <a:gd name="connsiteX1690" fmla="*/ 4100952 w 12155393"/>
              <a:gd name="connsiteY1690" fmla="*/ 2312343 h 4127085"/>
              <a:gd name="connsiteX1691" fmla="*/ 4091182 w 12155393"/>
              <a:gd name="connsiteY1691" fmla="*/ 2305740 h 4127085"/>
              <a:gd name="connsiteX1692" fmla="*/ 4074395 w 12155393"/>
              <a:gd name="connsiteY1692" fmla="*/ 2293054 h 4127085"/>
              <a:gd name="connsiteX1693" fmla="*/ 4071258 w 12155393"/>
              <a:gd name="connsiteY1693" fmla="*/ 2289740 h 4127085"/>
              <a:gd name="connsiteX1694" fmla="*/ 4060826 w 12155393"/>
              <a:gd name="connsiteY1694" fmla="*/ 2278617 h 4127085"/>
              <a:gd name="connsiteX1695" fmla="*/ 4035359 w 12155393"/>
              <a:gd name="connsiteY1695" fmla="*/ 2254440 h 4127085"/>
              <a:gd name="connsiteX1696" fmla="*/ 4027463 w 12155393"/>
              <a:gd name="connsiteY1696" fmla="*/ 2248776 h 4127085"/>
              <a:gd name="connsiteX1697" fmla="*/ 3984989 w 12155393"/>
              <a:gd name="connsiteY1697" fmla="*/ 2225361 h 4127085"/>
              <a:gd name="connsiteX1698" fmla="*/ 3978517 w 12155393"/>
              <a:gd name="connsiteY1698" fmla="*/ 2217615 h 4127085"/>
              <a:gd name="connsiteX1699" fmla="*/ 3978366 w 12155393"/>
              <a:gd name="connsiteY1699" fmla="*/ 2217031 h 4127085"/>
              <a:gd name="connsiteX1700" fmla="*/ 3973568 w 12155393"/>
              <a:gd name="connsiteY1700" fmla="*/ 2210758 h 4127085"/>
              <a:gd name="connsiteX1701" fmla="*/ 3941800 w 12155393"/>
              <a:gd name="connsiteY1701" fmla="*/ 2195394 h 4127085"/>
              <a:gd name="connsiteX1702" fmla="*/ 3916475 w 12155393"/>
              <a:gd name="connsiteY1702" fmla="*/ 2180156 h 4127085"/>
              <a:gd name="connsiteX1703" fmla="*/ 3880113 w 12155393"/>
              <a:gd name="connsiteY1703" fmla="*/ 2162366 h 4127085"/>
              <a:gd name="connsiteX1704" fmla="*/ 3846316 w 12155393"/>
              <a:gd name="connsiteY1704" fmla="*/ 2145109 h 4127085"/>
              <a:gd name="connsiteX1705" fmla="*/ 3831166 w 12155393"/>
              <a:gd name="connsiteY1705" fmla="*/ 2139725 h 4127085"/>
              <a:gd name="connsiteX1706" fmla="*/ 3788714 w 12155393"/>
              <a:gd name="connsiteY1706" fmla="*/ 2127713 h 4127085"/>
              <a:gd name="connsiteX1707" fmla="*/ 3760447 w 12155393"/>
              <a:gd name="connsiteY1707" fmla="*/ 2123282 h 4127085"/>
              <a:gd name="connsiteX1708" fmla="*/ 3703328 w 12155393"/>
              <a:gd name="connsiteY1708" fmla="*/ 2117428 h 4127085"/>
              <a:gd name="connsiteX1709" fmla="*/ 3677077 w 12155393"/>
              <a:gd name="connsiteY1709" fmla="*/ 2115993 h 4127085"/>
              <a:gd name="connsiteX1710" fmla="*/ 3643062 w 12155393"/>
              <a:gd name="connsiteY1710" fmla="*/ 2115142 h 4127085"/>
              <a:gd name="connsiteX1711" fmla="*/ 8841786 w 12155393"/>
              <a:gd name="connsiteY1711" fmla="*/ 2107118 h 4127085"/>
              <a:gd name="connsiteX1712" fmla="*/ 8853179 w 12155393"/>
              <a:gd name="connsiteY1712" fmla="*/ 2111321 h 4127085"/>
              <a:gd name="connsiteX1713" fmla="*/ 8858736 w 12155393"/>
              <a:gd name="connsiteY1713" fmla="*/ 2123917 h 4127085"/>
              <a:gd name="connsiteX1714" fmla="*/ 8865093 w 12155393"/>
              <a:gd name="connsiteY1714" fmla="*/ 2142570 h 4127085"/>
              <a:gd name="connsiteX1715" fmla="*/ 8874444 w 12155393"/>
              <a:gd name="connsiteY1715" fmla="*/ 2170278 h 4127085"/>
              <a:gd name="connsiteX1716" fmla="*/ 8876473 w 12155393"/>
              <a:gd name="connsiteY1716" fmla="*/ 2174201 h 4127085"/>
              <a:gd name="connsiteX1717" fmla="*/ 8882068 w 12155393"/>
              <a:gd name="connsiteY1717" fmla="*/ 2188855 h 4127085"/>
              <a:gd name="connsiteX1718" fmla="*/ 8889580 w 12155393"/>
              <a:gd name="connsiteY1718" fmla="*/ 2206277 h 4127085"/>
              <a:gd name="connsiteX1719" fmla="*/ 8898587 w 12155393"/>
              <a:gd name="connsiteY1719" fmla="*/ 2228841 h 4127085"/>
              <a:gd name="connsiteX1720" fmla="*/ 8910603 w 12155393"/>
              <a:gd name="connsiteY1720" fmla="*/ 2254466 h 4127085"/>
              <a:gd name="connsiteX1721" fmla="*/ 8911491 w 12155393"/>
              <a:gd name="connsiteY1721" fmla="*/ 2267214 h 4127085"/>
              <a:gd name="connsiteX1722" fmla="*/ 8908877 w 12155393"/>
              <a:gd name="connsiteY1722" fmla="*/ 2271925 h 4127085"/>
              <a:gd name="connsiteX1723" fmla="*/ 8908877 w 12155393"/>
              <a:gd name="connsiteY1723" fmla="*/ 2271938 h 4127085"/>
              <a:gd name="connsiteX1724" fmla="*/ 8906264 w 12155393"/>
              <a:gd name="connsiteY1724" fmla="*/ 2276649 h 4127085"/>
              <a:gd name="connsiteX1725" fmla="*/ 8881498 w 12155393"/>
              <a:gd name="connsiteY1725" fmla="*/ 2280535 h 4127085"/>
              <a:gd name="connsiteX1726" fmla="*/ 8860690 w 12155393"/>
              <a:gd name="connsiteY1726" fmla="*/ 2238796 h 4127085"/>
              <a:gd name="connsiteX1727" fmla="*/ 8842179 w 12155393"/>
              <a:gd name="connsiteY1727" fmla="*/ 2229996 h 4127085"/>
              <a:gd name="connsiteX1728" fmla="*/ 8819368 w 12155393"/>
              <a:gd name="connsiteY1728" fmla="*/ 2239749 h 4127085"/>
              <a:gd name="connsiteX1729" fmla="*/ 8794589 w 12155393"/>
              <a:gd name="connsiteY1729" fmla="*/ 2250999 h 4127085"/>
              <a:gd name="connsiteX1730" fmla="*/ 8786749 w 12155393"/>
              <a:gd name="connsiteY1730" fmla="*/ 2255456 h 4127085"/>
              <a:gd name="connsiteX1731" fmla="*/ 8774898 w 12155393"/>
              <a:gd name="connsiteY1731" fmla="*/ 2264167 h 4127085"/>
              <a:gd name="connsiteX1732" fmla="*/ 8770318 w 12155393"/>
              <a:gd name="connsiteY1732" fmla="*/ 2266859 h 4127085"/>
              <a:gd name="connsiteX1733" fmla="*/ 8739018 w 12155393"/>
              <a:gd name="connsiteY1733" fmla="*/ 2279468 h 4127085"/>
              <a:gd name="connsiteX1734" fmla="*/ 8701894 w 12155393"/>
              <a:gd name="connsiteY1734" fmla="*/ 2292839 h 4127085"/>
              <a:gd name="connsiteX1735" fmla="*/ 8685033 w 12155393"/>
              <a:gd name="connsiteY1735" fmla="*/ 2302744 h 4127085"/>
              <a:gd name="connsiteX1736" fmla="*/ 8670024 w 12155393"/>
              <a:gd name="connsiteY1736" fmla="*/ 2308953 h 4127085"/>
              <a:gd name="connsiteX1737" fmla="*/ 8662538 w 12155393"/>
              <a:gd name="connsiteY1737" fmla="*/ 2309982 h 4127085"/>
              <a:gd name="connsiteX1738" fmla="*/ 8633522 w 12155393"/>
              <a:gd name="connsiteY1738" fmla="*/ 2323099 h 4127085"/>
              <a:gd name="connsiteX1739" fmla="*/ 8601321 w 12155393"/>
              <a:gd name="connsiteY1739" fmla="*/ 2337041 h 4127085"/>
              <a:gd name="connsiteX1740" fmla="*/ 8572191 w 12155393"/>
              <a:gd name="connsiteY1740" fmla="*/ 2348901 h 4127085"/>
              <a:gd name="connsiteX1741" fmla="*/ 8542947 w 12155393"/>
              <a:gd name="connsiteY1741" fmla="*/ 2360837 h 4127085"/>
              <a:gd name="connsiteX1742" fmla="*/ 8526162 w 12155393"/>
              <a:gd name="connsiteY1742" fmla="*/ 2370869 h 4127085"/>
              <a:gd name="connsiteX1743" fmla="*/ 8507473 w 12155393"/>
              <a:gd name="connsiteY1743" fmla="*/ 2381802 h 4127085"/>
              <a:gd name="connsiteX1744" fmla="*/ 8483849 w 12155393"/>
              <a:gd name="connsiteY1744" fmla="*/ 2390665 h 4127085"/>
              <a:gd name="connsiteX1745" fmla="*/ 8457548 w 12155393"/>
              <a:gd name="connsiteY1745" fmla="*/ 2400125 h 4127085"/>
              <a:gd name="connsiteX1746" fmla="*/ 8435002 w 12155393"/>
              <a:gd name="connsiteY1746" fmla="*/ 2411452 h 4127085"/>
              <a:gd name="connsiteX1747" fmla="*/ 8380091 w 12155393"/>
              <a:gd name="connsiteY1747" fmla="*/ 2410182 h 4127085"/>
              <a:gd name="connsiteX1748" fmla="*/ 8385432 w 12155393"/>
              <a:gd name="connsiteY1748" fmla="*/ 2389408 h 4127085"/>
              <a:gd name="connsiteX1749" fmla="*/ 8452637 w 12155393"/>
              <a:gd name="connsiteY1749" fmla="*/ 2358145 h 4127085"/>
              <a:gd name="connsiteX1750" fmla="*/ 8508513 w 12155393"/>
              <a:gd name="connsiteY1750" fmla="*/ 2331606 h 4127085"/>
              <a:gd name="connsiteX1751" fmla="*/ 8608972 w 12155393"/>
              <a:gd name="connsiteY1751" fmla="*/ 2285830 h 4127085"/>
              <a:gd name="connsiteX1752" fmla="*/ 8674997 w 12155393"/>
              <a:gd name="connsiteY1752" fmla="*/ 2256980 h 4127085"/>
              <a:gd name="connsiteX1753" fmla="*/ 8713796 w 12155393"/>
              <a:gd name="connsiteY1753" fmla="*/ 2240879 h 4127085"/>
              <a:gd name="connsiteX1754" fmla="*/ 8769608 w 12155393"/>
              <a:gd name="connsiteY1754" fmla="*/ 2215978 h 4127085"/>
              <a:gd name="connsiteX1755" fmla="*/ 8769671 w 12155393"/>
              <a:gd name="connsiteY1755" fmla="*/ 2215953 h 4127085"/>
              <a:gd name="connsiteX1756" fmla="*/ 8825533 w 12155393"/>
              <a:gd name="connsiteY1756" fmla="*/ 2191014 h 4127085"/>
              <a:gd name="connsiteX1757" fmla="*/ 8833540 w 12155393"/>
              <a:gd name="connsiteY1757" fmla="*/ 2172551 h 4127085"/>
              <a:gd name="connsiteX1758" fmla="*/ 8833260 w 12155393"/>
              <a:gd name="connsiteY1758" fmla="*/ 2171624 h 4127085"/>
              <a:gd name="connsiteX1759" fmla="*/ 8824912 w 12155393"/>
              <a:gd name="connsiteY1759" fmla="*/ 2152856 h 4127085"/>
              <a:gd name="connsiteX1760" fmla="*/ 8820217 w 12155393"/>
              <a:gd name="connsiteY1760" fmla="*/ 2117924 h 4127085"/>
              <a:gd name="connsiteX1761" fmla="*/ 8833653 w 12155393"/>
              <a:gd name="connsiteY1761" fmla="*/ 2109137 h 4127085"/>
              <a:gd name="connsiteX1762" fmla="*/ 8841786 w 12155393"/>
              <a:gd name="connsiteY1762" fmla="*/ 2107118 h 4127085"/>
              <a:gd name="connsiteX1763" fmla="*/ 4166317 w 12155393"/>
              <a:gd name="connsiteY1763" fmla="*/ 2077049 h 4127085"/>
              <a:gd name="connsiteX1764" fmla="*/ 4175831 w 12155393"/>
              <a:gd name="connsiteY1764" fmla="*/ 2098001 h 4127085"/>
              <a:gd name="connsiteX1765" fmla="*/ 4147285 w 12155393"/>
              <a:gd name="connsiteY1765" fmla="*/ 2175840 h 4127085"/>
              <a:gd name="connsiteX1766" fmla="*/ 4147159 w 12155393"/>
              <a:gd name="connsiteY1766" fmla="*/ 2175840 h 4127085"/>
              <a:gd name="connsiteX1767" fmla="*/ 4135029 w 12155393"/>
              <a:gd name="connsiteY1767" fmla="*/ 2193896 h 4127085"/>
              <a:gd name="connsiteX1768" fmla="*/ 4135017 w 12155393"/>
              <a:gd name="connsiteY1768" fmla="*/ 2193922 h 4127085"/>
              <a:gd name="connsiteX1769" fmla="*/ 4128889 w 12155393"/>
              <a:gd name="connsiteY1769" fmla="*/ 2202886 h 4127085"/>
              <a:gd name="connsiteX1770" fmla="*/ 4126731 w 12155393"/>
              <a:gd name="connsiteY1770" fmla="*/ 2201807 h 4127085"/>
              <a:gd name="connsiteX1771" fmla="*/ 4124575 w 12155393"/>
              <a:gd name="connsiteY1771" fmla="*/ 2200728 h 4127085"/>
              <a:gd name="connsiteX1772" fmla="*/ 4136374 w 12155393"/>
              <a:gd name="connsiteY1772" fmla="*/ 2126444 h 4127085"/>
              <a:gd name="connsiteX1773" fmla="*/ 4146688 w 12155393"/>
              <a:gd name="connsiteY1773" fmla="*/ 2097353 h 4127085"/>
              <a:gd name="connsiteX1774" fmla="*/ 4146701 w 12155393"/>
              <a:gd name="connsiteY1774" fmla="*/ 2097315 h 4127085"/>
              <a:gd name="connsiteX1775" fmla="*/ 4149189 w 12155393"/>
              <a:gd name="connsiteY1775" fmla="*/ 2090763 h 4127085"/>
              <a:gd name="connsiteX1776" fmla="*/ 4166317 w 12155393"/>
              <a:gd name="connsiteY1776" fmla="*/ 2077049 h 4127085"/>
              <a:gd name="connsiteX1777" fmla="*/ 1713124 w 12155393"/>
              <a:gd name="connsiteY1777" fmla="*/ 2071982 h 4127085"/>
              <a:gd name="connsiteX1778" fmla="*/ 1728159 w 12155393"/>
              <a:gd name="connsiteY1778" fmla="*/ 2072769 h 4127085"/>
              <a:gd name="connsiteX1779" fmla="*/ 1763493 w 12155393"/>
              <a:gd name="connsiteY1779" fmla="*/ 2132831 h 4127085"/>
              <a:gd name="connsiteX1780" fmla="*/ 1750831 w 12155393"/>
              <a:gd name="connsiteY1780" fmla="*/ 2147611 h 4127085"/>
              <a:gd name="connsiteX1781" fmla="*/ 1748167 w 12155393"/>
              <a:gd name="connsiteY1781" fmla="*/ 2147548 h 4127085"/>
              <a:gd name="connsiteX1782" fmla="*/ 1740681 w 12155393"/>
              <a:gd name="connsiteY1782" fmla="*/ 2146202 h 4127085"/>
              <a:gd name="connsiteX1783" fmla="*/ 1703406 w 12155393"/>
              <a:gd name="connsiteY1783" fmla="*/ 2087753 h 4127085"/>
              <a:gd name="connsiteX1784" fmla="*/ 1713124 w 12155393"/>
              <a:gd name="connsiteY1784" fmla="*/ 2071982 h 4127085"/>
              <a:gd name="connsiteX1785" fmla="*/ 764910 w 12155393"/>
              <a:gd name="connsiteY1785" fmla="*/ 2069652 h 4127085"/>
              <a:gd name="connsiteX1786" fmla="*/ 791640 w 12155393"/>
              <a:gd name="connsiteY1786" fmla="*/ 2071170 h 4127085"/>
              <a:gd name="connsiteX1787" fmla="*/ 792050 w 12155393"/>
              <a:gd name="connsiteY1787" fmla="*/ 2071208 h 4127085"/>
              <a:gd name="connsiteX1788" fmla="*/ 825164 w 12155393"/>
              <a:gd name="connsiteY1788" fmla="*/ 2099017 h 4127085"/>
              <a:gd name="connsiteX1789" fmla="*/ 828704 w 12155393"/>
              <a:gd name="connsiteY1789" fmla="*/ 2105962 h 4127085"/>
              <a:gd name="connsiteX1790" fmla="*/ 834426 w 12155393"/>
              <a:gd name="connsiteY1790" fmla="*/ 2128476 h 4127085"/>
              <a:gd name="connsiteX1791" fmla="*/ 833469 w 12155393"/>
              <a:gd name="connsiteY1791" fmla="*/ 2133403 h 4127085"/>
              <a:gd name="connsiteX1792" fmla="*/ 821612 w 12155393"/>
              <a:gd name="connsiteY1792" fmla="*/ 2149936 h 4127085"/>
              <a:gd name="connsiteX1793" fmla="*/ 795983 w 12155393"/>
              <a:gd name="connsiteY1793" fmla="*/ 2134444 h 4127085"/>
              <a:gd name="connsiteX1794" fmla="*/ 776571 w 12155393"/>
              <a:gd name="connsiteY1794" fmla="*/ 2115270 h 4127085"/>
              <a:gd name="connsiteX1795" fmla="*/ 745868 w 12155393"/>
              <a:gd name="connsiteY1795" fmla="*/ 2121238 h 4127085"/>
              <a:gd name="connsiteX1796" fmla="*/ 714783 w 12155393"/>
              <a:gd name="connsiteY1796" fmla="*/ 2144983 h 4127085"/>
              <a:gd name="connsiteX1797" fmla="*/ 713642 w 12155393"/>
              <a:gd name="connsiteY1797" fmla="*/ 2170125 h 4127085"/>
              <a:gd name="connsiteX1798" fmla="*/ 752973 w 12155393"/>
              <a:gd name="connsiteY1798" fmla="*/ 2193617 h 4127085"/>
              <a:gd name="connsiteX1799" fmla="*/ 785933 w 12155393"/>
              <a:gd name="connsiteY1799" fmla="*/ 2205299 h 4127085"/>
              <a:gd name="connsiteX1800" fmla="*/ 790781 w 12155393"/>
              <a:gd name="connsiteY1800" fmla="*/ 2209490 h 4127085"/>
              <a:gd name="connsiteX1801" fmla="*/ 786467 w 12155393"/>
              <a:gd name="connsiteY1801" fmla="*/ 2226378 h 4127085"/>
              <a:gd name="connsiteX1802" fmla="*/ 777849 w 12155393"/>
              <a:gd name="connsiteY1802" fmla="*/ 2231178 h 4127085"/>
              <a:gd name="connsiteX1803" fmla="*/ 732165 w 12155393"/>
              <a:gd name="connsiteY1803" fmla="*/ 2238314 h 4127085"/>
              <a:gd name="connsiteX1804" fmla="*/ 732165 w 12155393"/>
              <a:gd name="connsiteY1804" fmla="*/ 2238441 h 4127085"/>
              <a:gd name="connsiteX1805" fmla="*/ 715315 w 12155393"/>
              <a:gd name="connsiteY1805" fmla="*/ 2230238 h 4127085"/>
              <a:gd name="connsiteX1806" fmla="*/ 680908 w 12155393"/>
              <a:gd name="connsiteY1806" fmla="*/ 2210632 h 4127085"/>
              <a:gd name="connsiteX1807" fmla="*/ 666318 w 12155393"/>
              <a:gd name="connsiteY1807" fmla="*/ 2139777 h 4127085"/>
              <a:gd name="connsiteX1808" fmla="*/ 668943 w 12155393"/>
              <a:gd name="connsiteY1808" fmla="*/ 2128400 h 4127085"/>
              <a:gd name="connsiteX1809" fmla="*/ 668982 w 12155393"/>
              <a:gd name="connsiteY1809" fmla="*/ 2128095 h 4127085"/>
              <a:gd name="connsiteX1810" fmla="*/ 685222 w 12155393"/>
              <a:gd name="connsiteY1810" fmla="*/ 2106000 h 4127085"/>
              <a:gd name="connsiteX1811" fmla="*/ 728486 w 12155393"/>
              <a:gd name="connsiteY1811" fmla="*/ 2077049 h 4127085"/>
              <a:gd name="connsiteX1812" fmla="*/ 737521 w 12155393"/>
              <a:gd name="connsiteY1812" fmla="*/ 2072985 h 4127085"/>
              <a:gd name="connsiteX1813" fmla="*/ 738001 w 12155393"/>
              <a:gd name="connsiteY1813" fmla="*/ 2072858 h 4127085"/>
              <a:gd name="connsiteX1814" fmla="*/ 764910 w 12155393"/>
              <a:gd name="connsiteY1814" fmla="*/ 2069652 h 4127085"/>
              <a:gd name="connsiteX1815" fmla="*/ 2655047 w 12155393"/>
              <a:gd name="connsiteY1815" fmla="*/ 2058350 h 4127085"/>
              <a:gd name="connsiteX1816" fmla="*/ 2674633 w 12155393"/>
              <a:gd name="connsiteY1816" fmla="*/ 2063588 h 4127085"/>
              <a:gd name="connsiteX1817" fmla="*/ 2675356 w 12155393"/>
              <a:gd name="connsiteY1817" fmla="*/ 2064045 h 4127085"/>
              <a:gd name="connsiteX1818" fmla="*/ 2681231 w 12155393"/>
              <a:gd name="connsiteY1818" fmla="*/ 2066508 h 4127085"/>
              <a:gd name="connsiteX1819" fmla="*/ 2743653 w 12155393"/>
              <a:gd name="connsiteY1819" fmla="*/ 2081581 h 4127085"/>
              <a:gd name="connsiteX1820" fmla="*/ 2761034 w 12155393"/>
              <a:gd name="connsiteY1820" fmla="*/ 2087714 h 4127085"/>
              <a:gd name="connsiteX1821" fmla="*/ 2827136 w 12155393"/>
              <a:gd name="connsiteY1821" fmla="*/ 2126062 h 4127085"/>
              <a:gd name="connsiteX1822" fmla="*/ 2828138 w 12155393"/>
              <a:gd name="connsiteY1822" fmla="*/ 2144030 h 4127085"/>
              <a:gd name="connsiteX1823" fmla="*/ 2825613 w 12155393"/>
              <a:gd name="connsiteY1823" fmla="*/ 2148538 h 4127085"/>
              <a:gd name="connsiteX1824" fmla="*/ 2809373 w 12155393"/>
              <a:gd name="connsiteY1824" fmla="*/ 2153490 h 4127085"/>
              <a:gd name="connsiteX1825" fmla="*/ 2805046 w 12155393"/>
              <a:gd name="connsiteY1825" fmla="*/ 2152004 h 4127085"/>
              <a:gd name="connsiteX1826" fmla="*/ 2779557 w 12155393"/>
              <a:gd name="connsiteY1826" fmla="*/ 2137872 h 4127085"/>
              <a:gd name="connsiteX1827" fmla="*/ 2760007 w 12155393"/>
              <a:gd name="connsiteY1827" fmla="*/ 2128653 h 4127085"/>
              <a:gd name="connsiteX1828" fmla="*/ 2754818 w 12155393"/>
              <a:gd name="connsiteY1828" fmla="*/ 2127078 h 4127085"/>
              <a:gd name="connsiteX1829" fmla="*/ 2745086 w 12155393"/>
              <a:gd name="connsiteY1829" fmla="*/ 2124589 h 4127085"/>
              <a:gd name="connsiteX1830" fmla="*/ 2719674 w 12155393"/>
              <a:gd name="connsiteY1830" fmla="*/ 2111841 h 4127085"/>
              <a:gd name="connsiteX1831" fmla="*/ 2709233 w 12155393"/>
              <a:gd name="connsiteY1831" fmla="*/ 2110901 h 4127085"/>
              <a:gd name="connsiteX1832" fmla="*/ 2698106 w 12155393"/>
              <a:gd name="connsiteY1832" fmla="*/ 2111460 h 4127085"/>
              <a:gd name="connsiteX1833" fmla="*/ 2709384 w 12155393"/>
              <a:gd name="connsiteY1833" fmla="*/ 2139738 h 4127085"/>
              <a:gd name="connsiteX1834" fmla="*/ 2731727 w 12155393"/>
              <a:gd name="connsiteY1834" fmla="*/ 2198822 h 4127085"/>
              <a:gd name="connsiteX1835" fmla="*/ 2741877 w 12155393"/>
              <a:gd name="connsiteY1835" fmla="*/ 2226440 h 4127085"/>
              <a:gd name="connsiteX1836" fmla="*/ 2752027 w 12155393"/>
              <a:gd name="connsiteY1836" fmla="*/ 2254059 h 4127085"/>
              <a:gd name="connsiteX1837" fmla="*/ 2753649 w 12155393"/>
              <a:gd name="connsiteY1837" fmla="*/ 2258643 h 4127085"/>
              <a:gd name="connsiteX1838" fmla="*/ 2757609 w 12155393"/>
              <a:gd name="connsiteY1838" fmla="*/ 2275772 h 4127085"/>
              <a:gd name="connsiteX1839" fmla="*/ 2771476 w 12155393"/>
              <a:gd name="connsiteY1839" fmla="*/ 2304711 h 4127085"/>
              <a:gd name="connsiteX1840" fmla="*/ 2774737 w 12155393"/>
              <a:gd name="connsiteY1840" fmla="*/ 2308787 h 4127085"/>
              <a:gd name="connsiteX1841" fmla="*/ 2787171 w 12155393"/>
              <a:gd name="connsiteY1841" fmla="*/ 2312851 h 4127085"/>
              <a:gd name="connsiteX1842" fmla="*/ 2806519 w 12155393"/>
              <a:gd name="connsiteY1842" fmla="*/ 2307746 h 4127085"/>
              <a:gd name="connsiteX1843" fmla="*/ 2899326 w 12155393"/>
              <a:gd name="connsiteY1843" fmla="*/ 2278312 h 4127085"/>
              <a:gd name="connsiteX1844" fmla="*/ 2913283 w 12155393"/>
              <a:gd name="connsiteY1844" fmla="*/ 2279328 h 4127085"/>
              <a:gd name="connsiteX1845" fmla="*/ 2916835 w 12155393"/>
              <a:gd name="connsiteY1845" fmla="*/ 2292661 h 4127085"/>
              <a:gd name="connsiteX1846" fmla="*/ 2877758 w 12155393"/>
              <a:gd name="connsiteY1846" fmla="*/ 2325930 h 4127085"/>
              <a:gd name="connsiteX1847" fmla="*/ 2876375 w 12155393"/>
              <a:gd name="connsiteY1847" fmla="*/ 2326247 h 4127085"/>
              <a:gd name="connsiteX1848" fmla="*/ 2859742 w 12155393"/>
              <a:gd name="connsiteY1848" fmla="*/ 2335707 h 4127085"/>
              <a:gd name="connsiteX1849" fmla="*/ 2852256 w 12155393"/>
              <a:gd name="connsiteY1849" fmla="*/ 2339644 h 4127085"/>
              <a:gd name="connsiteX1850" fmla="*/ 2821781 w 12155393"/>
              <a:gd name="connsiteY1850" fmla="*/ 2342450 h 4127085"/>
              <a:gd name="connsiteX1851" fmla="*/ 2796432 w 12155393"/>
              <a:gd name="connsiteY1851" fmla="*/ 2347262 h 4127085"/>
              <a:gd name="connsiteX1852" fmla="*/ 2790216 w 12155393"/>
              <a:gd name="connsiteY1852" fmla="*/ 2361611 h 4127085"/>
              <a:gd name="connsiteX1853" fmla="*/ 2795987 w 12155393"/>
              <a:gd name="connsiteY1853" fmla="*/ 2380290 h 4127085"/>
              <a:gd name="connsiteX1854" fmla="*/ 2811149 w 12155393"/>
              <a:gd name="connsiteY1854" fmla="*/ 2426117 h 4127085"/>
              <a:gd name="connsiteX1855" fmla="*/ 2826348 w 12155393"/>
              <a:gd name="connsiteY1855" fmla="*/ 2470154 h 4127085"/>
              <a:gd name="connsiteX1856" fmla="*/ 2846674 w 12155393"/>
              <a:gd name="connsiteY1856" fmla="*/ 2526813 h 4127085"/>
              <a:gd name="connsiteX1857" fmla="*/ 2868153 w 12155393"/>
              <a:gd name="connsiteY1857" fmla="*/ 2588690 h 4127085"/>
              <a:gd name="connsiteX1858" fmla="*/ 2885751 w 12155393"/>
              <a:gd name="connsiteY1858" fmla="*/ 2641095 h 4127085"/>
              <a:gd name="connsiteX1859" fmla="*/ 2891409 w 12155393"/>
              <a:gd name="connsiteY1859" fmla="*/ 2655203 h 4127085"/>
              <a:gd name="connsiteX1860" fmla="*/ 2912141 w 12155393"/>
              <a:gd name="connsiteY1860" fmla="*/ 2722490 h 4127085"/>
              <a:gd name="connsiteX1861" fmla="*/ 2912902 w 12155393"/>
              <a:gd name="connsiteY1861" fmla="*/ 2725410 h 4127085"/>
              <a:gd name="connsiteX1862" fmla="*/ 2939127 w 12155393"/>
              <a:gd name="connsiteY1862" fmla="*/ 2800075 h 4127085"/>
              <a:gd name="connsiteX1863" fmla="*/ 2950964 w 12155393"/>
              <a:gd name="connsiteY1863" fmla="*/ 2837661 h 4127085"/>
              <a:gd name="connsiteX1864" fmla="*/ 2951192 w 12155393"/>
              <a:gd name="connsiteY1864" fmla="*/ 2838347 h 4127085"/>
              <a:gd name="connsiteX1865" fmla="*/ 2958195 w 12155393"/>
              <a:gd name="connsiteY1865" fmla="*/ 2844137 h 4127085"/>
              <a:gd name="connsiteX1866" fmla="*/ 2958665 w 12155393"/>
              <a:gd name="connsiteY1866" fmla="*/ 2834258 h 4127085"/>
              <a:gd name="connsiteX1867" fmla="*/ 2960099 w 12155393"/>
              <a:gd name="connsiteY1867" fmla="*/ 2814550 h 4127085"/>
              <a:gd name="connsiteX1868" fmla="*/ 2962269 w 12155393"/>
              <a:gd name="connsiteY1868" fmla="*/ 2799846 h 4127085"/>
              <a:gd name="connsiteX1869" fmla="*/ 2962269 w 12155393"/>
              <a:gd name="connsiteY1869" fmla="*/ 2799833 h 4127085"/>
              <a:gd name="connsiteX1870" fmla="*/ 2962281 w 12155393"/>
              <a:gd name="connsiteY1870" fmla="*/ 2799732 h 4127085"/>
              <a:gd name="connsiteX1871" fmla="*/ 2984966 w 12155393"/>
              <a:gd name="connsiteY1871" fmla="*/ 2685157 h 4127085"/>
              <a:gd name="connsiteX1872" fmla="*/ 3012624 w 12155393"/>
              <a:gd name="connsiteY1872" fmla="*/ 2600715 h 4127085"/>
              <a:gd name="connsiteX1873" fmla="*/ 3035639 w 12155393"/>
              <a:gd name="connsiteY1873" fmla="*/ 2544044 h 4127085"/>
              <a:gd name="connsiteX1874" fmla="*/ 3054493 w 12155393"/>
              <a:gd name="connsiteY1874" fmla="*/ 2498750 h 4127085"/>
              <a:gd name="connsiteX1875" fmla="*/ 3069412 w 12155393"/>
              <a:gd name="connsiteY1875" fmla="*/ 2472757 h 4127085"/>
              <a:gd name="connsiteX1876" fmla="*/ 3082786 w 12155393"/>
              <a:gd name="connsiteY1876" fmla="*/ 2450624 h 4127085"/>
              <a:gd name="connsiteX1877" fmla="*/ 3114594 w 12155393"/>
              <a:gd name="connsiteY1877" fmla="*/ 2395896 h 4127085"/>
              <a:gd name="connsiteX1878" fmla="*/ 3135312 w 12155393"/>
              <a:gd name="connsiteY1878" fmla="*/ 2362627 h 4127085"/>
              <a:gd name="connsiteX1879" fmla="*/ 3164887 w 12155393"/>
              <a:gd name="connsiteY1879" fmla="*/ 2326171 h 4127085"/>
              <a:gd name="connsiteX1880" fmla="*/ 3185049 w 12155393"/>
              <a:gd name="connsiteY1880" fmla="*/ 2303581 h 4127085"/>
              <a:gd name="connsiteX1881" fmla="*/ 3218757 w 12155393"/>
              <a:gd name="connsiteY1881" fmla="*/ 2267455 h 4127085"/>
              <a:gd name="connsiteX1882" fmla="*/ 3241254 w 12155393"/>
              <a:gd name="connsiteY1882" fmla="*/ 2244535 h 4127085"/>
              <a:gd name="connsiteX1883" fmla="*/ 3281753 w 12155393"/>
              <a:gd name="connsiteY1883" fmla="*/ 2209260 h 4127085"/>
              <a:gd name="connsiteX1884" fmla="*/ 3293019 w 12155393"/>
              <a:gd name="connsiteY1884" fmla="*/ 2200473 h 4127085"/>
              <a:gd name="connsiteX1885" fmla="*/ 3336496 w 12155393"/>
              <a:gd name="connsiteY1885" fmla="*/ 2169236 h 4127085"/>
              <a:gd name="connsiteX1886" fmla="*/ 3357976 w 12155393"/>
              <a:gd name="connsiteY1886" fmla="*/ 2154379 h 4127085"/>
              <a:gd name="connsiteX1887" fmla="*/ 3368733 w 12155393"/>
              <a:gd name="connsiteY1887" fmla="*/ 2149820 h 4127085"/>
              <a:gd name="connsiteX1888" fmla="*/ 3385128 w 12155393"/>
              <a:gd name="connsiteY1888" fmla="*/ 2139268 h 4127085"/>
              <a:gd name="connsiteX1889" fmla="*/ 3386179 w 12155393"/>
              <a:gd name="connsiteY1889" fmla="*/ 2137656 h 4127085"/>
              <a:gd name="connsiteX1890" fmla="*/ 3387410 w 12155393"/>
              <a:gd name="connsiteY1890" fmla="*/ 2132411 h 4127085"/>
              <a:gd name="connsiteX1891" fmla="*/ 3379542 w 12155393"/>
              <a:gd name="connsiteY1891" fmla="*/ 2132158 h 4127085"/>
              <a:gd name="connsiteX1892" fmla="*/ 3348561 w 12155393"/>
              <a:gd name="connsiteY1892" fmla="*/ 2143281 h 4127085"/>
              <a:gd name="connsiteX1893" fmla="*/ 3328415 w 12155393"/>
              <a:gd name="connsiteY1893" fmla="*/ 2148284 h 4127085"/>
              <a:gd name="connsiteX1894" fmla="*/ 3311288 w 12155393"/>
              <a:gd name="connsiteY1894" fmla="*/ 2142697 h 4127085"/>
              <a:gd name="connsiteX1895" fmla="*/ 3317022 w 12155393"/>
              <a:gd name="connsiteY1895" fmla="*/ 2129034 h 4127085"/>
              <a:gd name="connsiteX1896" fmla="*/ 3318265 w 12155393"/>
              <a:gd name="connsiteY1896" fmla="*/ 2128094 h 4127085"/>
              <a:gd name="connsiteX1897" fmla="*/ 3409461 w 12155393"/>
              <a:gd name="connsiteY1897" fmla="*/ 2092667 h 4127085"/>
              <a:gd name="connsiteX1898" fmla="*/ 3413802 w 12155393"/>
              <a:gd name="connsiteY1898" fmla="*/ 2091651 h 4127085"/>
              <a:gd name="connsiteX1899" fmla="*/ 3422783 w 12155393"/>
              <a:gd name="connsiteY1899" fmla="*/ 2089835 h 4127085"/>
              <a:gd name="connsiteX1900" fmla="*/ 3441715 w 12155393"/>
              <a:gd name="connsiteY1900" fmla="*/ 2084540 h 4127085"/>
              <a:gd name="connsiteX1901" fmla="*/ 3502868 w 12155393"/>
              <a:gd name="connsiteY1901" fmla="*/ 2083778 h 4127085"/>
              <a:gd name="connsiteX1902" fmla="*/ 3532276 w 12155393"/>
              <a:gd name="connsiteY1902" fmla="*/ 2085200 h 4127085"/>
              <a:gd name="connsiteX1903" fmla="*/ 3537885 w 12155393"/>
              <a:gd name="connsiteY1903" fmla="*/ 2083651 h 4127085"/>
              <a:gd name="connsiteX1904" fmla="*/ 3559542 w 12155393"/>
              <a:gd name="connsiteY1904" fmla="*/ 2080946 h 4127085"/>
              <a:gd name="connsiteX1905" fmla="*/ 3576708 w 12155393"/>
              <a:gd name="connsiteY1905" fmla="*/ 2079206 h 4127085"/>
              <a:gd name="connsiteX1906" fmla="*/ 3687976 w 12155393"/>
              <a:gd name="connsiteY1906" fmla="*/ 2073238 h 4127085"/>
              <a:gd name="connsiteX1907" fmla="*/ 3742279 w 12155393"/>
              <a:gd name="connsiteY1907" fmla="*/ 2078318 h 4127085"/>
              <a:gd name="connsiteX1908" fmla="*/ 3770393 w 12155393"/>
              <a:gd name="connsiteY1908" fmla="*/ 2083473 h 4127085"/>
              <a:gd name="connsiteX1909" fmla="*/ 3792393 w 12155393"/>
              <a:gd name="connsiteY1909" fmla="*/ 2088095 h 4127085"/>
              <a:gd name="connsiteX1910" fmla="*/ 3843499 w 12155393"/>
              <a:gd name="connsiteY1910" fmla="*/ 2102050 h 4127085"/>
              <a:gd name="connsiteX1911" fmla="*/ 3877400 w 12155393"/>
              <a:gd name="connsiteY1911" fmla="*/ 2112856 h 4127085"/>
              <a:gd name="connsiteX1912" fmla="*/ 3914307 w 12155393"/>
              <a:gd name="connsiteY1912" fmla="*/ 2130519 h 4127085"/>
              <a:gd name="connsiteX1913" fmla="*/ 3936395 w 12155393"/>
              <a:gd name="connsiteY1913" fmla="*/ 2142824 h 4127085"/>
              <a:gd name="connsiteX1914" fmla="*/ 3987931 w 12155393"/>
              <a:gd name="connsiteY1914" fmla="*/ 2174531 h 4127085"/>
              <a:gd name="connsiteX1915" fmla="*/ 4013661 w 12155393"/>
              <a:gd name="connsiteY1915" fmla="*/ 2191838 h 4127085"/>
              <a:gd name="connsiteX1916" fmla="*/ 4094988 w 12155393"/>
              <a:gd name="connsiteY1916" fmla="*/ 2252027 h 4127085"/>
              <a:gd name="connsiteX1917" fmla="*/ 4142820 w 12155393"/>
              <a:gd name="connsiteY1917" fmla="*/ 2299264 h 4127085"/>
              <a:gd name="connsiteX1918" fmla="*/ 4174817 w 12155393"/>
              <a:gd name="connsiteY1918" fmla="*/ 2335631 h 4127085"/>
              <a:gd name="connsiteX1919" fmla="*/ 4215016 w 12155393"/>
              <a:gd name="connsiteY1919" fmla="*/ 2379896 h 4127085"/>
              <a:gd name="connsiteX1920" fmla="*/ 4237293 w 12155393"/>
              <a:gd name="connsiteY1920" fmla="*/ 2409114 h 4127085"/>
              <a:gd name="connsiteX1921" fmla="*/ 4237308 w 12155393"/>
              <a:gd name="connsiteY1921" fmla="*/ 2409127 h 4127085"/>
              <a:gd name="connsiteX1922" fmla="*/ 4246985 w 12155393"/>
              <a:gd name="connsiteY1922" fmla="*/ 2423831 h 4127085"/>
              <a:gd name="connsiteX1923" fmla="*/ 4251149 w 12155393"/>
              <a:gd name="connsiteY1923" fmla="*/ 2429634 h 4127085"/>
              <a:gd name="connsiteX1924" fmla="*/ 4275403 w 12155393"/>
              <a:gd name="connsiteY1924" fmla="*/ 2462941 h 4127085"/>
              <a:gd name="connsiteX1925" fmla="*/ 4304434 w 12155393"/>
              <a:gd name="connsiteY1925" fmla="*/ 2508515 h 4127085"/>
              <a:gd name="connsiteX1926" fmla="*/ 4304443 w 12155393"/>
              <a:gd name="connsiteY1926" fmla="*/ 2508540 h 4127085"/>
              <a:gd name="connsiteX1927" fmla="*/ 4322219 w 12155393"/>
              <a:gd name="connsiteY1927" fmla="*/ 2537860 h 4127085"/>
              <a:gd name="connsiteX1928" fmla="*/ 4353635 w 12155393"/>
              <a:gd name="connsiteY1928" fmla="*/ 2598785 h 4127085"/>
              <a:gd name="connsiteX1929" fmla="*/ 4355714 w 12155393"/>
              <a:gd name="connsiteY1929" fmla="*/ 2603382 h 4127085"/>
              <a:gd name="connsiteX1930" fmla="*/ 4365283 w 12155393"/>
              <a:gd name="connsiteY1930" fmla="*/ 2644790 h 4127085"/>
              <a:gd name="connsiteX1931" fmla="*/ 4365283 w 12155393"/>
              <a:gd name="connsiteY1931" fmla="*/ 2644828 h 4127085"/>
              <a:gd name="connsiteX1932" fmla="*/ 4366500 w 12155393"/>
              <a:gd name="connsiteY1932" fmla="*/ 2654047 h 4127085"/>
              <a:gd name="connsiteX1933" fmla="*/ 4375000 w 12155393"/>
              <a:gd name="connsiteY1933" fmla="*/ 2660650 h 4127085"/>
              <a:gd name="connsiteX1934" fmla="*/ 4463943 w 12155393"/>
              <a:gd name="connsiteY1934" fmla="*/ 2639064 h 4127085"/>
              <a:gd name="connsiteX1935" fmla="*/ 4466393 w 12155393"/>
              <a:gd name="connsiteY1935" fmla="*/ 2638340 h 4127085"/>
              <a:gd name="connsiteX1936" fmla="*/ 4476123 w 12155393"/>
              <a:gd name="connsiteY1936" fmla="*/ 2627000 h 4127085"/>
              <a:gd name="connsiteX1937" fmla="*/ 4460262 w 12155393"/>
              <a:gd name="connsiteY1937" fmla="*/ 2615953 h 4127085"/>
              <a:gd name="connsiteX1938" fmla="*/ 4433781 w 12155393"/>
              <a:gd name="connsiteY1938" fmla="*/ 2601884 h 4127085"/>
              <a:gd name="connsiteX1939" fmla="*/ 4433761 w 12155393"/>
              <a:gd name="connsiteY1939" fmla="*/ 2601871 h 4127085"/>
              <a:gd name="connsiteX1940" fmla="*/ 4433363 w 12155393"/>
              <a:gd name="connsiteY1940" fmla="*/ 2601426 h 4127085"/>
              <a:gd name="connsiteX1941" fmla="*/ 4432657 w 12155393"/>
              <a:gd name="connsiteY1941" fmla="*/ 2600626 h 4127085"/>
              <a:gd name="connsiteX1942" fmla="*/ 4431458 w 12155393"/>
              <a:gd name="connsiteY1942" fmla="*/ 2599319 h 4127085"/>
              <a:gd name="connsiteX1943" fmla="*/ 4434505 w 12155393"/>
              <a:gd name="connsiteY1943" fmla="*/ 2574176 h 4127085"/>
              <a:gd name="connsiteX1944" fmla="*/ 4461280 w 12155393"/>
              <a:gd name="connsiteY1944" fmla="*/ 2575827 h 4127085"/>
              <a:gd name="connsiteX1945" fmla="*/ 4513929 w 12155393"/>
              <a:gd name="connsiteY1945" fmla="*/ 2600461 h 4127085"/>
              <a:gd name="connsiteX1946" fmla="*/ 4545364 w 12155393"/>
              <a:gd name="connsiteY1946" fmla="*/ 2620600 h 4127085"/>
              <a:gd name="connsiteX1947" fmla="*/ 4569242 w 12155393"/>
              <a:gd name="connsiteY1947" fmla="*/ 2637286 h 4127085"/>
              <a:gd name="connsiteX1948" fmla="*/ 4569749 w 12155393"/>
              <a:gd name="connsiteY1948" fmla="*/ 2636905 h 4127085"/>
              <a:gd name="connsiteX1949" fmla="*/ 4573174 w 12155393"/>
              <a:gd name="connsiteY1949" fmla="*/ 2648968 h 4127085"/>
              <a:gd name="connsiteX1950" fmla="*/ 4571030 w 12155393"/>
              <a:gd name="connsiteY1950" fmla="*/ 2653311 h 4127085"/>
              <a:gd name="connsiteX1951" fmla="*/ 4546913 w 12155393"/>
              <a:gd name="connsiteY1951" fmla="*/ 2677920 h 4127085"/>
              <a:gd name="connsiteX1952" fmla="*/ 4506608 w 12155393"/>
              <a:gd name="connsiteY1952" fmla="*/ 2704281 h 4127085"/>
              <a:gd name="connsiteX1953" fmla="*/ 4494391 w 12155393"/>
              <a:gd name="connsiteY1953" fmla="*/ 2714871 h 4127085"/>
              <a:gd name="connsiteX1954" fmla="*/ 4491943 w 12155393"/>
              <a:gd name="connsiteY1954" fmla="*/ 2716877 h 4127085"/>
              <a:gd name="connsiteX1955" fmla="*/ 4479293 w 12155393"/>
              <a:gd name="connsiteY1955" fmla="*/ 2723759 h 4127085"/>
              <a:gd name="connsiteX1956" fmla="*/ 4478431 w 12155393"/>
              <a:gd name="connsiteY1956" fmla="*/ 2723912 h 4127085"/>
              <a:gd name="connsiteX1957" fmla="*/ 4470921 w 12155393"/>
              <a:gd name="connsiteY1957" fmla="*/ 2726807 h 4127085"/>
              <a:gd name="connsiteX1958" fmla="*/ 4438437 w 12155393"/>
              <a:gd name="connsiteY1958" fmla="*/ 2730743 h 4127085"/>
              <a:gd name="connsiteX1959" fmla="*/ 4440986 w 12155393"/>
              <a:gd name="connsiteY1959" fmla="*/ 2728788 h 4127085"/>
              <a:gd name="connsiteX1960" fmla="*/ 4443640 w 12155393"/>
              <a:gd name="connsiteY1960" fmla="*/ 2727442 h 4127085"/>
              <a:gd name="connsiteX1961" fmla="*/ 4448870 w 12155393"/>
              <a:gd name="connsiteY1961" fmla="*/ 2716852 h 4127085"/>
              <a:gd name="connsiteX1962" fmla="*/ 4470412 w 12155393"/>
              <a:gd name="connsiteY1962" fmla="*/ 2684269 h 4127085"/>
              <a:gd name="connsiteX1963" fmla="*/ 4465846 w 12155393"/>
              <a:gd name="connsiteY1963" fmla="*/ 2675634 h 4127085"/>
              <a:gd name="connsiteX1964" fmla="*/ 4460338 w 12155393"/>
              <a:gd name="connsiteY1964" fmla="*/ 2676002 h 4127085"/>
              <a:gd name="connsiteX1965" fmla="*/ 4438818 w 12155393"/>
              <a:gd name="connsiteY1965" fmla="*/ 2685665 h 4127085"/>
              <a:gd name="connsiteX1966" fmla="*/ 4427017 w 12155393"/>
              <a:gd name="connsiteY1966" fmla="*/ 2690364 h 4127085"/>
              <a:gd name="connsiteX1967" fmla="*/ 4379188 w 12155393"/>
              <a:gd name="connsiteY1967" fmla="*/ 2703188 h 4127085"/>
              <a:gd name="connsiteX1968" fmla="*/ 4342526 w 12155393"/>
              <a:gd name="connsiteY1968" fmla="*/ 2710172 h 4127085"/>
              <a:gd name="connsiteX1969" fmla="*/ 4332499 w 12155393"/>
              <a:gd name="connsiteY1969" fmla="*/ 2710934 h 4127085"/>
              <a:gd name="connsiteX1970" fmla="*/ 4287077 w 12155393"/>
              <a:gd name="connsiteY1970" fmla="*/ 2724267 h 4127085"/>
              <a:gd name="connsiteX1971" fmla="*/ 4279972 w 12155393"/>
              <a:gd name="connsiteY1971" fmla="*/ 2725791 h 4127085"/>
              <a:gd name="connsiteX1972" fmla="*/ 4250258 w 12155393"/>
              <a:gd name="connsiteY1972" fmla="*/ 2736077 h 4127085"/>
              <a:gd name="connsiteX1973" fmla="*/ 4244828 w 12155393"/>
              <a:gd name="connsiteY1973" fmla="*/ 2735696 h 4127085"/>
              <a:gd name="connsiteX1974" fmla="*/ 4232045 w 12155393"/>
              <a:gd name="connsiteY1974" fmla="*/ 2740165 h 4127085"/>
              <a:gd name="connsiteX1975" fmla="*/ 4224024 w 12155393"/>
              <a:gd name="connsiteY1975" fmla="*/ 2744076 h 4127085"/>
              <a:gd name="connsiteX1976" fmla="*/ 4198511 w 12155393"/>
              <a:gd name="connsiteY1976" fmla="*/ 2750705 h 4127085"/>
              <a:gd name="connsiteX1977" fmla="*/ 4170097 w 12155393"/>
              <a:gd name="connsiteY1977" fmla="*/ 2758171 h 4127085"/>
              <a:gd name="connsiteX1978" fmla="*/ 4124170 w 12155393"/>
              <a:gd name="connsiteY1978" fmla="*/ 2765917 h 4127085"/>
              <a:gd name="connsiteX1979" fmla="*/ 4096383 w 12155393"/>
              <a:gd name="connsiteY1979" fmla="*/ 2776329 h 4127085"/>
              <a:gd name="connsiteX1980" fmla="*/ 4069962 w 12155393"/>
              <a:gd name="connsiteY1980" fmla="*/ 2783135 h 4127085"/>
              <a:gd name="connsiteX1981" fmla="*/ 4043852 w 12155393"/>
              <a:gd name="connsiteY1981" fmla="*/ 2789535 h 4127085"/>
              <a:gd name="connsiteX1982" fmla="*/ 3992066 w 12155393"/>
              <a:gd name="connsiteY1982" fmla="*/ 2801548 h 4127085"/>
              <a:gd name="connsiteX1983" fmla="*/ 3990697 w 12155393"/>
              <a:gd name="connsiteY1983" fmla="*/ 2801725 h 4127085"/>
              <a:gd name="connsiteX1984" fmla="*/ 3946799 w 12155393"/>
              <a:gd name="connsiteY1984" fmla="*/ 2814970 h 4127085"/>
              <a:gd name="connsiteX1985" fmla="*/ 3946761 w 12155393"/>
              <a:gd name="connsiteY1985" fmla="*/ 2814982 h 4127085"/>
              <a:gd name="connsiteX1986" fmla="*/ 3933605 w 12155393"/>
              <a:gd name="connsiteY1986" fmla="*/ 2820011 h 4127085"/>
              <a:gd name="connsiteX1987" fmla="*/ 3914573 w 12155393"/>
              <a:gd name="connsiteY1987" fmla="*/ 2822296 h 4127085"/>
              <a:gd name="connsiteX1988" fmla="*/ 3895162 w 12155393"/>
              <a:gd name="connsiteY1988" fmla="*/ 2826741 h 4127085"/>
              <a:gd name="connsiteX1989" fmla="*/ 3884504 w 12155393"/>
              <a:gd name="connsiteY1989" fmla="*/ 2829407 h 4127085"/>
              <a:gd name="connsiteX1990" fmla="*/ 3877272 w 12155393"/>
              <a:gd name="connsiteY1990" fmla="*/ 2828899 h 4127085"/>
              <a:gd name="connsiteX1991" fmla="*/ 3842014 w 12155393"/>
              <a:gd name="connsiteY1991" fmla="*/ 2839794 h 4127085"/>
              <a:gd name="connsiteX1992" fmla="*/ 3821193 w 12155393"/>
              <a:gd name="connsiteY1992" fmla="*/ 2843248 h 4127085"/>
              <a:gd name="connsiteX1993" fmla="*/ 3798267 w 12155393"/>
              <a:gd name="connsiteY1993" fmla="*/ 2849572 h 4127085"/>
              <a:gd name="connsiteX1994" fmla="*/ 3757756 w 12155393"/>
              <a:gd name="connsiteY1994" fmla="*/ 2862422 h 4127085"/>
              <a:gd name="connsiteX1995" fmla="*/ 3750144 w 12155393"/>
              <a:gd name="connsiteY1995" fmla="*/ 2873215 h 4127085"/>
              <a:gd name="connsiteX1996" fmla="*/ 3732152 w 12155393"/>
              <a:gd name="connsiteY1996" fmla="*/ 2886802 h 4127085"/>
              <a:gd name="connsiteX1997" fmla="*/ 3726546 w 12155393"/>
              <a:gd name="connsiteY1997" fmla="*/ 2887945 h 4127085"/>
              <a:gd name="connsiteX1998" fmla="*/ 3722613 w 12155393"/>
              <a:gd name="connsiteY1998" fmla="*/ 2886675 h 4127085"/>
              <a:gd name="connsiteX1999" fmla="*/ 3669579 w 12155393"/>
              <a:gd name="connsiteY1999" fmla="*/ 2880199 h 4127085"/>
              <a:gd name="connsiteX2000" fmla="*/ 3614262 w 12155393"/>
              <a:gd name="connsiteY2000" fmla="*/ 2893659 h 4127085"/>
              <a:gd name="connsiteX2001" fmla="*/ 3590537 w 12155393"/>
              <a:gd name="connsiteY2001" fmla="*/ 2901913 h 4127085"/>
              <a:gd name="connsiteX2002" fmla="*/ 3579424 w 12155393"/>
              <a:gd name="connsiteY2002" fmla="*/ 2904973 h 4127085"/>
              <a:gd name="connsiteX2003" fmla="*/ 3577849 w 12155393"/>
              <a:gd name="connsiteY2003" fmla="*/ 2904960 h 4127085"/>
              <a:gd name="connsiteX2004" fmla="*/ 3570986 w 12155393"/>
              <a:gd name="connsiteY2004" fmla="*/ 2904491 h 4127085"/>
              <a:gd name="connsiteX2005" fmla="*/ 3552475 w 12155393"/>
              <a:gd name="connsiteY2005" fmla="*/ 2906611 h 4127085"/>
              <a:gd name="connsiteX2006" fmla="*/ 3491005 w 12155393"/>
              <a:gd name="connsiteY2006" fmla="*/ 2923766 h 4127085"/>
              <a:gd name="connsiteX2007" fmla="*/ 3471404 w 12155393"/>
              <a:gd name="connsiteY2007" fmla="*/ 2926674 h 4127085"/>
              <a:gd name="connsiteX2008" fmla="*/ 3470376 w 12155393"/>
              <a:gd name="connsiteY2008" fmla="*/ 2926573 h 4127085"/>
              <a:gd name="connsiteX2009" fmla="*/ 3468485 w 12155393"/>
              <a:gd name="connsiteY2009" fmla="*/ 2926674 h 4127085"/>
              <a:gd name="connsiteX2010" fmla="*/ 3432211 w 12155393"/>
              <a:gd name="connsiteY2010" fmla="*/ 2940769 h 4127085"/>
              <a:gd name="connsiteX2011" fmla="*/ 3417735 w 12155393"/>
              <a:gd name="connsiteY2011" fmla="*/ 2942547 h 4127085"/>
              <a:gd name="connsiteX2012" fmla="*/ 3404780 w 12155393"/>
              <a:gd name="connsiteY2012" fmla="*/ 2947232 h 4127085"/>
              <a:gd name="connsiteX2013" fmla="*/ 3374215 w 12155393"/>
              <a:gd name="connsiteY2013" fmla="*/ 2949912 h 4127085"/>
              <a:gd name="connsiteX2014" fmla="*/ 3365714 w 12155393"/>
              <a:gd name="connsiteY2014" fmla="*/ 2951562 h 4127085"/>
              <a:gd name="connsiteX2015" fmla="*/ 3309093 w 12155393"/>
              <a:gd name="connsiteY2015" fmla="*/ 2964743 h 4127085"/>
              <a:gd name="connsiteX2016" fmla="*/ 3305071 w 12155393"/>
              <a:gd name="connsiteY2016" fmla="*/ 2964641 h 4127085"/>
              <a:gd name="connsiteX2017" fmla="*/ 3301594 w 12155393"/>
              <a:gd name="connsiteY2017" fmla="*/ 2964159 h 4127085"/>
              <a:gd name="connsiteX2018" fmla="*/ 3293526 w 12155393"/>
              <a:gd name="connsiteY2018" fmla="*/ 2965530 h 4127085"/>
              <a:gd name="connsiteX2019" fmla="*/ 3252535 w 12155393"/>
              <a:gd name="connsiteY2019" fmla="*/ 2981644 h 4127085"/>
              <a:gd name="connsiteX2020" fmla="*/ 3236431 w 12155393"/>
              <a:gd name="connsiteY2020" fmla="*/ 2984323 h 4127085"/>
              <a:gd name="connsiteX2021" fmla="*/ 3232322 w 12155393"/>
              <a:gd name="connsiteY2021" fmla="*/ 2985174 h 4127085"/>
              <a:gd name="connsiteX2022" fmla="*/ 3212707 w 12155393"/>
              <a:gd name="connsiteY2022" fmla="*/ 2995625 h 4127085"/>
              <a:gd name="connsiteX2023" fmla="*/ 3200271 w 12155393"/>
              <a:gd name="connsiteY2023" fmla="*/ 2999307 h 4127085"/>
              <a:gd name="connsiteX2024" fmla="*/ 3179780 w 12155393"/>
              <a:gd name="connsiteY2024" fmla="*/ 3001707 h 4127085"/>
              <a:gd name="connsiteX2025" fmla="*/ 3166903 w 12155393"/>
              <a:gd name="connsiteY2025" fmla="*/ 3004640 h 4127085"/>
              <a:gd name="connsiteX2026" fmla="*/ 3146300 w 12155393"/>
              <a:gd name="connsiteY2026" fmla="*/ 3010164 h 4127085"/>
              <a:gd name="connsiteX2027" fmla="*/ 3119326 w 12155393"/>
              <a:gd name="connsiteY2027" fmla="*/ 3015815 h 4127085"/>
              <a:gd name="connsiteX2028" fmla="*/ 3118666 w 12155393"/>
              <a:gd name="connsiteY2028" fmla="*/ 3015751 h 4127085"/>
              <a:gd name="connsiteX2029" fmla="*/ 3083040 w 12155393"/>
              <a:gd name="connsiteY2029" fmla="*/ 3026354 h 4127085"/>
              <a:gd name="connsiteX2030" fmla="*/ 3074666 w 12155393"/>
              <a:gd name="connsiteY2030" fmla="*/ 3028385 h 4127085"/>
              <a:gd name="connsiteX2031" fmla="*/ 3045827 w 12155393"/>
              <a:gd name="connsiteY2031" fmla="*/ 3034023 h 4127085"/>
              <a:gd name="connsiteX2032" fmla="*/ 3024043 w 12155393"/>
              <a:gd name="connsiteY2032" fmla="*/ 3039814 h 4127085"/>
              <a:gd name="connsiteX2033" fmla="*/ 3019856 w 12155393"/>
              <a:gd name="connsiteY2033" fmla="*/ 3050607 h 4127085"/>
              <a:gd name="connsiteX2034" fmla="*/ 3028103 w 12155393"/>
              <a:gd name="connsiteY2034" fmla="*/ 3078009 h 4127085"/>
              <a:gd name="connsiteX2035" fmla="*/ 3028141 w 12155393"/>
              <a:gd name="connsiteY2035" fmla="*/ 3078136 h 4127085"/>
              <a:gd name="connsiteX2036" fmla="*/ 3028141 w 12155393"/>
              <a:gd name="connsiteY2036" fmla="*/ 3078162 h 4127085"/>
              <a:gd name="connsiteX2037" fmla="*/ 3053857 w 12155393"/>
              <a:gd name="connsiteY2037" fmla="*/ 3165017 h 4127085"/>
              <a:gd name="connsiteX2038" fmla="*/ 3062676 w 12155393"/>
              <a:gd name="connsiteY2038" fmla="*/ 3195682 h 4127085"/>
              <a:gd name="connsiteX2039" fmla="*/ 3092428 w 12155393"/>
              <a:gd name="connsiteY2039" fmla="*/ 3307616 h 4127085"/>
              <a:gd name="connsiteX2040" fmla="*/ 3096754 w 12155393"/>
              <a:gd name="connsiteY2040" fmla="*/ 3328529 h 4127085"/>
              <a:gd name="connsiteX2041" fmla="*/ 3107654 w 12155393"/>
              <a:gd name="connsiteY2041" fmla="*/ 3375931 h 4127085"/>
              <a:gd name="connsiteX2042" fmla="*/ 3116293 w 12155393"/>
              <a:gd name="connsiteY2042" fmla="*/ 3418406 h 4127085"/>
              <a:gd name="connsiteX2043" fmla="*/ 3123640 w 12155393"/>
              <a:gd name="connsiteY2043" fmla="*/ 3456056 h 4127085"/>
              <a:gd name="connsiteX2044" fmla="*/ 3114010 w 12155393"/>
              <a:gd name="connsiteY2044" fmla="*/ 3471624 h 4127085"/>
              <a:gd name="connsiteX2045" fmla="*/ 3110952 w 12155393"/>
              <a:gd name="connsiteY2045" fmla="*/ 3473071 h 4127085"/>
              <a:gd name="connsiteX2046" fmla="*/ 3100764 w 12155393"/>
              <a:gd name="connsiteY2046" fmla="*/ 3469021 h 4127085"/>
              <a:gd name="connsiteX2047" fmla="*/ 3099152 w 12155393"/>
              <a:gd name="connsiteY2047" fmla="*/ 3465198 h 4127085"/>
              <a:gd name="connsiteX2048" fmla="*/ 3095271 w 12155393"/>
              <a:gd name="connsiteY2048" fmla="*/ 3452323 h 4127085"/>
              <a:gd name="connsiteX2049" fmla="*/ 3085830 w 12155393"/>
              <a:gd name="connsiteY2049" fmla="*/ 3431803 h 4127085"/>
              <a:gd name="connsiteX2050" fmla="*/ 3082912 w 12155393"/>
              <a:gd name="connsiteY2050" fmla="*/ 3419714 h 4127085"/>
              <a:gd name="connsiteX2051" fmla="*/ 3080882 w 12155393"/>
              <a:gd name="connsiteY2051" fmla="*/ 3408565 h 4127085"/>
              <a:gd name="connsiteX2052" fmla="*/ 3070111 w 12155393"/>
              <a:gd name="connsiteY2052" fmla="*/ 3374382 h 4127085"/>
              <a:gd name="connsiteX2053" fmla="*/ 3064643 w 12155393"/>
              <a:gd name="connsiteY2053" fmla="*/ 3358535 h 4127085"/>
              <a:gd name="connsiteX2054" fmla="*/ 3061052 w 12155393"/>
              <a:gd name="connsiteY2054" fmla="*/ 3339665 h 4127085"/>
              <a:gd name="connsiteX2055" fmla="*/ 3055254 w 12155393"/>
              <a:gd name="connsiteY2055" fmla="*/ 3314853 h 4127085"/>
              <a:gd name="connsiteX2056" fmla="*/ 3049874 w 12155393"/>
              <a:gd name="connsiteY2056" fmla="*/ 3297699 h 4127085"/>
              <a:gd name="connsiteX2057" fmla="*/ 3038254 w 12155393"/>
              <a:gd name="connsiteY2057" fmla="*/ 3271299 h 4127085"/>
              <a:gd name="connsiteX2058" fmla="*/ 3037491 w 12155393"/>
              <a:gd name="connsiteY2058" fmla="*/ 3258220 h 4127085"/>
              <a:gd name="connsiteX2059" fmla="*/ 3034446 w 12155393"/>
              <a:gd name="connsiteY2059" fmla="*/ 3243186 h 4127085"/>
              <a:gd name="connsiteX2060" fmla="*/ 3033812 w 12155393"/>
              <a:gd name="connsiteY2060" fmla="*/ 3242094 h 4127085"/>
              <a:gd name="connsiteX2061" fmla="*/ 3022901 w 12155393"/>
              <a:gd name="connsiteY2061" fmla="*/ 3210095 h 4127085"/>
              <a:gd name="connsiteX2062" fmla="*/ 3010976 w 12155393"/>
              <a:gd name="connsiteY2062" fmla="*/ 3172254 h 4127085"/>
              <a:gd name="connsiteX2063" fmla="*/ 3002817 w 12155393"/>
              <a:gd name="connsiteY2063" fmla="*/ 3139709 h 4127085"/>
              <a:gd name="connsiteX2064" fmla="*/ 2999430 w 12155393"/>
              <a:gd name="connsiteY2064" fmla="*/ 3121589 h 4127085"/>
              <a:gd name="connsiteX2065" fmla="*/ 2990421 w 12155393"/>
              <a:gd name="connsiteY2065" fmla="*/ 3097095 h 4127085"/>
              <a:gd name="connsiteX2066" fmla="*/ 2980398 w 12155393"/>
              <a:gd name="connsiteY2066" fmla="*/ 3067369 h 4127085"/>
              <a:gd name="connsiteX2067" fmla="*/ 2973294 w 12155393"/>
              <a:gd name="connsiteY2067" fmla="*/ 3061134 h 4127085"/>
              <a:gd name="connsiteX2068" fmla="*/ 2967331 w 12155393"/>
              <a:gd name="connsiteY2068" fmla="*/ 3057718 h 4127085"/>
              <a:gd name="connsiteX2069" fmla="*/ 2957396 w 12155393"/>
              <a:gd name="connsiteY2069" fmla="*/ 3059635 h 4127085"/>
              <a:gd name="connsiteX2070" fmla="*/ 2955911 w 12155393"/>
              <a:gd name="connsiteY2070" fmla="*/ 3062416 h 4127085"/>
              <a:gd name="connsiteX2071" fmla="*/ 2949314 w 12155393"/>
              <a:gd name="connsiteY2071" fmla="*/ 3065083 h 4127085"/>
              <a:gd name="connsiteX2072" fmla="*/ 2920870 w 12155393"/>
              <a:gd name="connsiteY2072" fmla="*/ 3073921 h 4127085"/>
              <a:gd name="connsiteX2073" fmla="*/ 2920641 w 12155393"/>
              <a:gd name="connsiteY2073" fmla="*/ 3074099 h 4127085"/>
              <a:gd name="connsiteX2074" fmla="*/ 2920489 w 12155393"/>
              <a:gd name="connsiteY2074" fmla="*/ 3074225 h 4127085"/>
              <a:gd name="connsiteX2075" fmla="*/ 2914170 w 12155393"/>
              <a:gd name="connsiteY2075" fmla="*/ 3077527 h 4127085"/>
              <a:gd name="connsiteX2076" fmla="*/ 2869447 w 12155393"/>
              <a:gd name="connsiteY2076" fmla="*/ 3086301 h 4127085"/>
              <a:gd name="connsiteX2077" fmla="*/ 2839188 w 12155393"/>
              <a:gd name="connsiteY2077" fmla="*/ 3096320 h 4127085"/>
              <a:gd name="connsiteX2078" fmla="*/ 2795544 w 12155393"/>
              <a:gd name="connsiteY2078" fmla="*/ 3116256 h 4127085"/>
              <a:gd name="connsiteX2079" fmla="*/ 2781207 w 12155393"/>
              <a:gd name="connsiteY2079" fmla="*/ 3119812 h 4127085"/>
              <a:gd name="connsiteX2080" fmla="*/ 2740354 w 12155393"/>
              <a:gd name="connsiteY2080" fmla="*/ 3128954 h 4127085"/>
              <a:gd name="connsiteX2081" fmla="*/ 2727096 w 12155393"/>
              <a:gd name="connsiteY2081" fmla="*/ 3133297 h 4127085"/>
              <a:gd name="connsiteX2082" fmla="*/ 2720308 w 12155393"/>
              <a:gd name="connsiteY2082" fmla="*/ 3134668 h 4127085"/>
              <a:gd name="connsiteX2083" fmla="*/ 2684276 w 12155393"/>
              <a:gd name="connsiteY2083" fmla="*/ 3148890 h 4127085"/>
              <a:gd name="connsiteX2084" fmla="*/ 2629721 w 12155393"/>
              <a:gd name="connsiteY2084" fmla="*/ 3153207 h 4127085"/>
              <a:gd name="connsiteX2085" fmla="*/ 2622235 w 12155393"/>
              <a:gd name="connsiteY2085" fmla="*/ 3135176 h 4127085"/>
              <a:gd name="connsiteX2086" fmla="*/ 2634161 w 12155393"/>
              <a:gd name="connsiteY2086" fmla="*/ 3123240 h 4127085"/>
              <a:gd name="connsiteX2087" fmla="*/ 2637929 w 12155393"/>
              <a:gd name="connsiteY2087" fmla="*/ 3122059 h 4127085"/>
              <a:gd name="connsiteX2088" fmla="*/ 2705717 w 12155393"/>
              <a:gd name="connsiteY2088" fmla="*/ 3100130 h 4127085"/>
              <a:gd name="connsiteX2089" fmla="*/ 2722947 w 12155393"/>
              <a:gd name="connsiteY2089" fmla="*/ 3094238 h 4127085"/>
              <a:gd name="connsiteX2090" fmla="*/ 2723023 w 12155393"/>
              <a:gd name="connsiteY2090" fmla="*/ 3094212 h 4127085"/>
              <a:gd name="connsiteX2091" fmla="*/ 2814575 w 12155393"/>
              <a:gd name="connsiteY2091" fmla="*/ 3064575 h 4127085"/>
              <a:gd name="connsiteX2092" fmla="*/ 2839734 w 12155393"/>
              <a:gd name="connsiteY2092" fmla="*/ 3055001 h 4127085"/>
              <a:gd name="connsiteX2093" fmla="*/ 2851241 w 12155393"/>
              <a:gd name="connsiteY2093" fmla="*/ 3050226 h 4127085"/>
              <a:gd name="connsiteX2094" fmla="*/ 2886652 w 12155393"/>
              <a:gd name="connsiteY2094" fmla="*/ 3041807 h 4127085"/>
              <a:gd name="connsiteX2095" fmla="*/ 2891841 w 12155393"/>
              <a:gd name="connsiteY2095" fmla="*/ 3040957 h 4127085"/>
              <a:gd name="connsiteX2096" fmla="*/ 2894340 w 12155393"/>
              <a:gd name="connsiteY2096" fmla="*/ 3040855 h 4127085"/>
              <a:gd name="connsiteX2097" fmla="*/ 2897677 w 12155393"/>
              <a:gd name="connsiteY2097" fmla="*/ 3040322 h 4127085"/>
              <a:gd name="connsiteX2098" fmla="*/ 2930639 w 12155393"/>
              <a:gd name="connsiteY2098" fmla="*/ 3025783 h 4127085"/>
              <a:gd name="connsiteX2099" fmla="*/ 2950584 w 12155393"/>
              <a:gd name="connsiteY2099" fmla="*/ 3019878 h 4127085"/>
              <a:gd name="connsiteX2100" fmla="*/ 2961113 w 12155393"/>
              <a:gd name="connsiteY2100" fmla="*/ 3000196 h 4127085"/>
              <a:gd name="connsiteX2101" fmla="*/ 2955456 w 12155393"/>
              <a:gd name="connsiteY2101" fmla="*/ 2981923 h 4127085"/>
              <a:gd name="connsiteX2102" fmla="*/ 2945508 w 12155393"/>
              <a:gd name="connsiteY2102" fmla="*/ 2956261 h 4127085"/>
              <a:gd name="connsiteX2103" fmla="*/ 2940878 w 12155393"/>
              <a:gd name="connsiteY2103" fmla="*/ 2941379 h 4127085"/>
              <a:gd name="connsiteX2104" fmla="*/ 2938404 w 12155393"/>
              <a:gd name="connsiteY2104" fmla="*/ 2930738 h 4127085"/>
              <a:gd name="connsiteX2105" fmla="*/ 2926237 w 12155393"/>
              <a:gd name="connsiteY2105" fmla="*/ 2891983 h 4127085"/>
              <a:gd name="connsiteX2106" fmla="*/ 2918738 w 12155393"/>
              <a:gd name="connsiteY2106" fmla="*/ 2866232 h 4127085"/>
              <a:gd name="connsiteX2107" fmla="*/ 2911849 w 12155393"/>
              <a:gd name="connsiteY2107" fmla="*/ 2852632 h 4127085"/>
              <a:gd name="connsiteX2108" fmla="*/ 2906812 w 12155393"/>
              <a:gd name="connsiteY2108" fmla="*/ 2818614 h 4127085"/>
              <a:gd name="connsiteX2109" fmla="*/ 2906431 w 12155393"/>
              <a:gd name="connsiteY2109" fmla="*/ 2815693 h 4127085"/>
              <a:gd name="connsiteX2110" fmla="*/ 2893871 w 12155393"/>
              <a:gd name="connsiteY2110" fmla="*/ 2785180 h 4127085"/>
              <a:gd name="connsiteX2111" fmla="*/ 2887654 w 12155393"/>
              <a:gd name="connsiteY2111" fmla="*/ 2764139 h 4127085"/>
              <a:gd name="connsiteX2112" fmla="*/ 2882782 w 12155393"/>
              <a:gd name="connsiteY2112" fmla="*/ 2754679 h 4127085"/>
              <a:gd name="connsiteX2113" fmla="*/ 2871921 w 12155393"/>
              <a:gd name="connsiteY2113" fmla="*/ 2719061 h 4127085"/>
              <a:gd name="connsiteX2114" fmla="*/ 2863522 w 12155393"/>
              <a:gd name="connsiteY2114" fmla="*/ 2701639 h 4127085"/>
              <a:gd name="connsiteX2115" fmla="*/ 2855047 w 12155393"/>
              <a:gd name="connsiteY2115" fmla="*/ 2688078 h 4127085"/>
              <a:gd name="connsiteX2116" fmla="*/ 2849072 w 12155393"/>
              <a:gd name="connsiteY2116" fmla="*/ 2670745 h 4127085"/>
              <a:gd name="connsiteX2117" fmla="*/ 2843375 w 12155393"/>
              <a:gd name="connsiteY2117" fmla="*/ 2635254 h 4127085"/>
              <a:gd name="connsiteX2118" fmla="*/ 2841028 w 12155393"/>
              <a:gd name="connsiteY2118" fmla="*/ 2629387 h 4127085"/>
              <a:gd name="connsiteX2119" fmla="*/ 2840457 w 12155393"/>
              <a:gd name="connsiteY2119" fmla="*/ 2628778 h 4127085"/>
              <a:gd name="connsiteX2120" fmla="*/ 2819650 w 12155393"/>
              <a:gd name="connsiteY2120" fmla="*/ 2575573 h 4127085"/>
              <a:gd name="connsiteX2121" fmla="*/ 2806709 w 12155393"/>
              <a:gd name="connsiteY2121" fmla="*/ 2538622 h 4127085"/>
              <a:gd name="connsiteX2122" fmla="*/ 2794580 w 12155393"/>
              <a:gd name="connsiteY2122" fmla="*/ 2510483 h 4127085"/>
              <a:gd name="connsiteX2123" fmla="*/ 2791103 w 12155393"/>
              <a:gd name="connsiteY2123" fmla="*/ 2499893 h 4127085"/>
              <a:gd name="connsiteX2124" fmla="*/ 2787538 w 12155393"/>
              <a:gd name="connsiteY2124" fmla="*/ 2486382 h 4127085"/>
              <a:gd name="connsiteX2125" fmla="*/ 2778543 w 12155393"/>
              <a:gd name="connsiteY2125" fmla="*/ 2462561 h 4127085"/>
              <a:gd name="connsiteX2126" fmla="*/ 2770931 w 12155393"/>
              <a:gd name="connsiteY2126" fmla="*/ 2436911 h 4127085"/>
              <a:gd name="connsiteX2127" fmla="*/ 2766236 w 12155393"/>
              <a:gd name="connsiteY2127" fmla="*/ 2415197 h 4127085"/>
              <a:gd name="connsiteX2128" fmla="*/ 2762137 w 12155393"/>
              <a:gd name="connsiteY2128" fmla="*/ 2405953 h 4127085"/>
              <a:gd name="connsiteX2129" fmla="*/ 2754691 w 12155393"/>
              <a:gd name="connsiteY2129" fmla="*/ 2383706 h 4127085"/>
              <a:gd name="connsiteX2130" fmla="*/ 2743780 w 12155393"/>
              <a:gd name="connsiteY2130" fmla="*/ 2362474 h 4127085"/>
              <a:gd name="connsiteX2131" fmla="*/ 2739593 w 12155393"/>
              <a:gd name="connsiteY2131" fmla="*/ 2356151 h 4127085"/>
              <a:gd name="connsiteX2132" fmla="*/ 2733249 w 12155393"/>
              <a:gd name="connsiteY2132" fmla="*/ 2338120 h 4127085"/>
              <a:gd name="connsiteX2133" fmla="*/ 2724127 w 12155393"/>
              <a:gd name="connsiteY2133" fmla="*/ 2302959 h 4127085"/>
              <a:gd name="connsiteX2134" fmla="*/ 2716502 w 12155393"/>
              <a:gd name="connsiteY2134" fmla="*/ 2278820 h 4127085"/>
              <a:gd name="connsiteX2135" fmla="*/ 2705629 w 12155393"/>
              <a:gd name="connsiteY2135" fmla="*/ 2245589 h 4127085"/>
              <a:gd name="connsiteX2136" fmla="*/ 2693538 w 12155393"/>
              <a:gd name="connsiteY2136" fmla="*/ 2205806 h 4127085"/>
              <a:gd name="connsiteX2137" fmla="*/ 2685798 w 12155393"/>
              <a:gd name="connsiteY2137" fmla="*/ 2191203 h 4127085"/>
              <a:gd name="connsiteX2138" fmla="*/ 2684263 w 12155393"/>
              <a:gd name="connsiteY2138" fmla="*/ 2189553 h 4127085"/>
              <a:gd name="connsiteX2139" fmla="*/ 2680342 w 12155393"/>
              <a:gd name="connsiteY2139" fmla="*/ 2180918 h 4127085"/>
              <a:gd name="connsiteX2140" fmla="*/ 2672540 w 12155393"/>
              <a:gd name="connsiteY2140" fmla="*/ 2151573 h 4127085"/>
              <a:gd name="connsiteX2141" fmla="*/ 2665372 w 12155393"/>
              <a:gd name="connsiteY2141" fmla="*/ 2139903 h 4127085"/>
              <a:gd name="connsiteX2142" fmla="*/ 2665359 w 12155393"/>
              <a:gd name="connsiteY2142" fmla="*/ 2139865 h 4127085"/>
              <a:gd name="connsiteX2143" fmla="*/ 2657505 w 12155393"/>
              <a:gd name="connsiteY2143" fmla="*/ 2134951 h 4127085"/>
              <a:gd name="connsiteX2144" fmla="*/ 2653954 w 12155393"/>
              <a:gd name="connsiteY2144" fmla="*/ 2142697 h 4127085"/>
              <a:gd name="connsiteX2145" fmla="*/ 2651327 w 12155393"/>
              <a:gd name="connsiteY2145" fmla="*/ 2164042 h 4127085"/>
              <a:gd name="connsiteX2146" fmla="*/ 2648244 w 12155393"/>
              <a:gd name="connsiteY2146" fmla="*/ 2175077 h 4127085"/>
              <a:gd name="connsiteX2147" fmla="*/ 2637562 w 12155393"/>
              <a:gd name="connsiteY2147" fmla="*/ 2214250 h 4127085"/>
              <a:gd name="connsiteX2148" fmla="*/ 2626930 w 12155393"/>
              <a:gd name="connsiteY2148" fmla="*/ 2252916 h 4127085"/>
              <a:gd name="connsiteX2149" fmla="*/ 2619939 w 12155393"/>
              <a:gd name="connsiteY2149" fmla="*/ 2272471 h 4127085"/>
              <a:gd name="connsiteX2150" fmla="*/ 2612720 w 12155393"/>
              <a:gd name="connsiteY2150" fmla="*/ 2291899 h 4127085"/>
              <a:gd name="connsiteX2151" fmla="*/ 2584807 w 12155393"/>
              <a:gd name="connsiteY2151" fmla="*/ 2303962 h 4127085"/>
              <a:gd name="connsiteX2152" fmla="*/ 2584021 w 12155393"/>
              <a:gd name="connsiteY2152" fmla="*/ 2303518 h 4127085"/>
              <a:gd name="connsiteX2153" fmla="*/ 2578337 w 12155393"/>
              <a:gd name="connsiteY2153" fmla="*/ 2285550 h 4127085"/>
              <a:gd name="connsiteX2154" fmla="*/ 2586622 w 12155393"/>
              <a:gd name="connsiteY2154" fmla="*/ 2257614 h 4127085"/>
              <a:gd name="connsiteX2155" fmla="*/ 2588487 w 12155393"/>
              <a:gd name="connsiteY2155" fmla="*/ 2248725 h 4127085"/>
              <a:gd name="connsiteX2156" fmla="*/ 2589476 w 12155393"/>
              <a:gd name="connsiteY2156" fmla="*/ 2233005 h 4127085"/>
              <a:gd name="connsiteX2157" fmla="*/ 2599017 w 12155393"/>
              <a:gd name="connsiteY2157" fmla="*/ 2202505 h 4127085"/>
              <a:gd name="connsiteX2158" fmla="*/ 2602316 w 12155393"/>
              <a:gd name="connsiteY2158" fmla="*/ 2194378 h 4127085"/>
              <a:gd name="connsiteX2159" fmla="*/ 2607657 w 12155393"/>
              <a:gd name="connsiteY2159" fmla="*/ 2165604 h 4127085"/>
              <a:gd name="connsiteX2160" fmla="*/ 2613354 w 12155393"/>
              <a:gd name="connsiteY2160" fmla="*/ 2153744 h 4127085"/>
              <a:gd name="connsiteX2161" fmla="*/ 2614242 w 12155393"/>
              <a:gd name="connsiteY2161" fmla="*/ 2142887 h 4127085"/>
              <a:gd name="connsiteX2162" fmla="*/ 2615891 w 12155393"/>
              <a:gd name="connsiteY2162" fmla="*/ 2130634 h 4127085"/>
              <a:gd name="connsiteX2163" fmla="*/ 2625965 w 12155393"/>
              <a:gd name="connsiteY2163" fmla="*/ 2104641 h 4127085"/>
              <a:gd name="connsiteX2164" fmla="*/ 2640124 w 12155393"/>
              <a:gd name="connsiteY2164" fmla="*/ 2071207 h 4127085"/>
              <a:gd name="connsiteX2165" fmla="*/ 2655047 w 12155393"/>
              <a:gd name="connsiteY2165" fmla="*/ 2058350 h 4127085"/>
              <a:gd name="connsiteX2166" fmla="*/ 11864766 w 12155393"/>
              <a:gd name="connsiteY2166" fmla="*/ 2007932 h 4127085"/>
              <a:gd name="connsiteX2167" fmla="*/ 10933992 w 12155393"/>
              <a:gd name="connsiteY2167" fmla="*/ 2343224 h 4127085"/>
              <a:gd name="connsiteX2168" fmla="*/ 10931518 w 12155393"/>
              <a:gd name="connsiteY2168" fmla="*/ 2345777 h 4127085"/>
              <a:gd name="connsiteX2169" fmla="*/ 10932292 w 12155393"/>
              <a:gd name="connsiteY2169" fmla="*/ 2349954 h 4127085"/>
              <a:gd name="connsiteX2170" fmla="*/ 10963549 w 12155393"/>
              <a:gd name="connsiteY2170" fmla="*/ 2340725 h 4127085"/>
              <a:gd name="connsiteX2171" fmla="*/ 10995303 w 12155393"/>
              <a:gd name="connsiteY2171" fmla="*/ 2332327 h 4127085"/>
              <a:gd name="connsiteX2172" fmla="*/ 10992641 w 12155393"/>
              <a:gd name="connsiteY2172" fmla="*/ 2340901 h 4127085"/>
              <a:gd name="connsiteX2173" fmla="*/ 10986708 w 12155393"/>
              <a:gd name="connsiteY2173" fmla="*/ 2344850 h 4127085"/>
              <a:gd name="connsiteX2174" fmla="*/ 10961282 w 12155393"/>
              <a:gd name="connsiteY2174" fmla="*/ 2360100 h 4127085"/>
              <a:gd name="connsiteX2175" fmla="*/ 10955231 w 12155393"/>
              <a:gd name="connsiteY2175" fmla="*/ 2372557 h 4127085"/>
              <a:gd name="connsiteX2176" fmla="*/ 10984234 w 12155393"/>
              <a:gd name="connsiteY2176" fmla="*/ 2422638 h 4127085"/>
              <a:gd name="connsiteX2177" fmla="*/ 11048496 w 12155393"/>
              <a:gd name="connsiteY2177" fmla="*/ 2466903 h 4127085"/>
              <a:gd name="connsiteX2178" fmla="*/ 11096556 w 12155393"/>
              <a:gd name="connsiteY2178" fmla="*/ 2467754 h 4127085"/>
              <a:gd name="connsiteX2179" fmla="*/ 11167174 w 12155393"/>
              <a:gd name="connsiteY2179" fmla="*/ 2426498 h 4127085"/>
              <a:gd name="connsiteX2180" fmla="*/ 11423295 w 12155393"/>
              <a:gd name="connsiteY2180" fmla="*/ 2275340 h 4127085"/>
              <a:gd name="connsiteX2181" fmla="*/ 11856000 w 12155393"/>
              <a:gd name="connsiteY2181" fmla="*/ 2021240 h 4127085"/>
              <a:gd name="connsiteX2182" fmla="*/ 11864766 w 12155393"/>
              <a:gd name="connsiteY2182" fmla="*/ 2007932 h 4127085"/>
              <a:gd name="connsiteX2183" fmla="*/ 11961736 w 12155393"/>
              <a:gd name="connsiteY2183" fmla="*/ 2002828 h 4127085"/>
              <a:gd name="connsiteX2184" fmla="*/ 11945459 w 12155393"/>
              <a:gd name="connsiteY2184" fmla="*/ 2011488 h 4127085"/>
              <a:gd name="connsiteX2185" fmla="*/ 11875069 w 12155393"/>
              <a:gd name="connsiteY2185" fmla="*/ 2059867 h 4127085"/>
              <a:gd name="connsiteX2186" fmla="*/ 11450117 w 12155393"/>
              <a:gd name="connsiteY2186" fmla="*/ 2346158 h 4127085"/>
              <a:gd name="connsiteX2187" fmla="*/ 11216401 w 12155393"/>
              <a:gd name="connsiteY2187" fmla="*/ 2504286 h 4127085"/>
              <a:gd name="connsiteX2188" fmla="*/ 11161896 w 12155393"/>
              <a:gd name="connsiteY2188" fmla="*/ 2542990 h 4127085"/>
              <a:gd name="connsiteX2189" fmla="*/ 11159727 w 12155393"/>
              <a:gd name="connsiteY2189" fmla="*/ 2568069 h 4127085"/>
              <a:gd name="connsiteX2190" fmla="*/ 11169889 w 12155393"/>
              <a:gd name="connsiteY2190" fmla="*/ 2578900 h 4127085"/>
              <a:gd name="connsiteX2191" fmla="*/ 11311671 w 12155393"/>
              <a:gd name="connsiteY2191" fmla="*/ 2720623 h 4127085"/>
              <a:gd name="connsiteX2192" fmla="*/ 11326782 w 12155393"/>
              <a:gd name="connsiteY2192" fmla="*/ 2730375 h 4127085"/>
              <a:gd name="connsiteX2193" fmla="*/ 11318954 w 12155393"/>
              <a:gd name="connsiteY2193" fmla="*/ 2704827 h 4127085"/>
              <a:gd name="connsiteX2194" fmla="*/ 11319030 w 12155393"/>
              <a:gd name="connsiteY2194" fmla="*/ 2704827 h 4127085"/>
              <a:gd name="connsiteX2195" fmla="*/ 11334851 w 12155393"/>
              <a:gd name="connsiteY2195" fmla="*/ 2711404 h 4127085"/>
              <a:gd name="connsiteX2196" fmla="*/ 11369031 w 12155393"/>
              <a:gd name="connsiteY2196" fmla="*/ 2733702 h 4127085"/>
              <a:gd name="connsiteX2197" fmla="*/ 11429423 w 12155393"/>
              <a:gd name="connsiteY2197" fmla="*/ 2728204 h 4127085"/>
              <a:gd name="connsiteX2198" fmla="*/ 11488026 w 12155393"/>
              <a:gd name="connsiteY2198" fmla="*/ 2671393 h 4127085"/>
              <a:gd name="connsiteX2199" fmla="*/ 11573907 w 12155393"/>
              <a:gd name="connsiteY2199" fmla="*/ 2584779 h 4127085"/>
              <a:gd name="connsiteX2200" fmla="*/ 11645540 w 12155393"/>
              <a:gd name="connsiteY2200" fmla="*/ 2480909 h 4127085"/>
              <a:gd name="connsiteX2201" fmla="*/ 11956002 w 12155393"/>
              <a:gd name="connsiteY2201" fmla="*/ 2027818 h 4127085"/>
              <a:gd name="connsiteX2202" fmla="*/ 11967941 w 12155393"/>
              <a:gd name="connsiteY2202" fmla="*/ 2009088 h 4127085"/>
              <a:gd name="connsiteX2203" fmla="*/ 11967789 w 12155393"/>
              <a:gd name="connsiteY2203" fmla="*/ 2005533 h 4127085"/>
              <a:gd name="connsiteX2204" fmla="*/ 11961736 w 12155393"/>
              <a:gd name="connsiteY2204" fmla="*/ 2002828 h 4127085"/>
              <a:gd name="connsiteX2205" fmla="*/ 3757516 w 12155393"/>
              <a:gd name="connsiteY2205" fmla="*/ 1993241 h 4127085"/>
              <a:gd name="connsiteX2206" fmla="*/ 3784730 w 12155393"/>
              <a:gd name="connsiteY2206" fmla="*/ 1996073 h 4127085"/>
              <a:gd name="connsiteX2207" fmla="*/ 3888197 w 12155393"/>
              <a:gd name="connsiteY2207" fmla="*/ 2016097 h 4127085"/>
              <a:gd name="connsiteX2208" fmla="*/ 3946305 w 12155393"/>
              <a:gd name="connsiteY2208" fmla="*/ 2040859 h 4127085"/>
              <a:gd name="connsiteX2209" fmla="*/ 3971045 w 12155393"/>
              <a:gd name="connsiteY2209" fmla="*/ 2064477 h 4127085"/>
              <a:gd name="connsiteX2210" fmla="*/ 3962037 w 12155393"/>
              <a:gd name="connsiteY2210" fmla="*/ 2076159 h 4127085"/>
              <a:gd name="connsiteX2211" fmla="*/ 3936409 w 12155393"/>
              <a:gd name="connsiteY2211" fmla="*/ 2067652 h 4127085"/>
              <a:gd name="connsiteX2212" fmla="*/ 3910742 w 12155393"/>
              <a:gd name="connsiteY2212" fmla="*/ 2053036 h 4127085"/>
              <a:gd name="connsiteX2213" fmla="*/ 3889211 w 12155393"/>
              <a:gd name="connsiteY2213" fmla="*/ 2041621 h 4127085"/>
              <a:gd name="connsiteX2214" fmla="*/ 3876143 w 12155393"/>
              <a:gd name="connsiteY2214" fmla="*/ 2039335 h 4127085"/>
              <a:gd name="connsiteX2215" fmla="*/ 3874659 w 12155393"/>
              <a:gd name="connsiteY2215" fmla="*/ 2039513 h 4127085"/>
              <a:gd name="connsiteX2216" fmla="*/ 3865867 w 12155393"/>
              <a:gd name="connsiteY2216" fmla="*/ 2038954 h 4127085"/>
              <a:gd name="connsiteX2217" fmla="*/ 3834705 w 12155393"/>
              <a:gd name="connsiteY2217" fmla="*/ 2029481 h 4127085"/>
              <a:gd name="connsiteX2218" fmla="*/ 3831990 w 12155393"/>
              <a:gd name="connsiteY2218" fmla="*/ 2029176 h 4127085"/>
              <a:gd name="connsiteX2219" fmla="*/ 3807733 w 12155393"/>
              <a:gd name="connsiteY2219" fmla="*/ 2025329 h 4127085"/>
              <a:gd name="connsiteX2220" fmla="*/ 3750030 w 12155393"/>
              <a:gd name="connsiteY2220" fmla="*/ 2022319 h 4127085"/>
              <a:gd name="connsiteX2221" fmla="*/ 3735414 w 12155393"/>
              <a:gd name="connsiteY2221" fmla="*/ 2020364 h 4127085"/>
              <a:gd name="connsiteX2222" fmla="*/ 3718946 w 12155393"/>
              <a:gd name="connsiteY2222" fmla="*/ 2018510 h 4127085"/>
              <a:gd name="connsiteX2223" fmla="*/ 3718819 w 12155393"/>
              <a:gd name="connsiteY2223" fmla="*/ 2018383 h 4127085"/>
              <a:gd name="connsiteX2224" fmla="*/ 3712970 w 12155393"/>
              <a:gd name="connsiteY2224" fmla="*/ 2010040 h 4127085"/>
              <a:gd name="connsiteX2225" fmla="*/ 3712475 w 12155393"/>
              <a:gd name="connsiteY2225" fmla="*/ 2007717 h 4127085"/>
              <a:gd name="connsiteX2226" fmla="*/ 3720088 w 12155393"/>
              <a:gd name="connsiteY2226" fmla="*/ 1998320 h 4127085"/>
              <a:gd name="connsiteX2227" fmla="*/ 3747328 w 12155393"/>
              <a:gd name="connsiteY2227" fmla="*/ 1994536 h 4127085"/>
              <a:gd name="connsiteX2228" fmla="*/ 3757516 w 12155393"/>
              <a:gd name="connsiteY2228" fmla="*/ 1993241 h 4127085"/>
              <a:gd name="connsiteX2229" fmla="*/ 3569234 w 12155393"/>
              <a:gd name="connsiteY2229" fmla="*/ 1943972 h 4127085"/>
              <a:gd name="connsiteX2230" fmla="*/ 3581071 w 12155393"/>
              <a:gd name="connsiteY2230" fmla="*/ 1956950 h 4127085"/>
              <a:gd name="connsiteX2231" fmla="*/ 3581286 w 12155393"/>
              <a:gd name="connsiteY2231" fmla="*/ 1959083 h 4127085"/>
              <a:gd name="connsiteX2232" fmla="*/ 3583570 w 12155393"/>
              <a:gd name="connsiteY2232" fmla="*/ 1977749 h 4127085"/>
              <a:gd name="connsiteX2233" fmla="*/ 3578749 w 12155393"/>
              <a:gd name="connsiteY2233" fmla="*/ 1991209 h 4127085"/>
              <a:gd name="connsiteX2234" fmla="*/ 3562001 w 12155393"/>
              <a:gd name="connsiteY2234" fmla="*/ 1990955 h 4127085"/>
              <a:gd name="connsiteX2235" fmla="*/ 3553755 w 12155393"/>
              <a:gd name="connsiteY2235" fmla="*/ 1960861 h 4127085"/>
              <a:gd name="connsiteX2236" fmla="*/ 3569234 w 12155393"/>
              <a:gd name="connsiteY2236" fmla="*/ 1943972 h 4127085"/>
              <a:gd name="connsiteX2237" fmla="*/ 3511381 w 12155393"/>
              <a:gd name="connsiteY2237" fmla="*/ 1943731 h 4127085"/>
              <a:gd name="connsiteX2238" fmla="*/ 3515415 w 12155393"/>
              <a:gd name="connsiteY2238" fmla="*/ 1950894 h 4127085"/>
              <a:gd name="connsiteX2239" fmla="*/ 3516316 w 12155393"/>
              <a:gd name="connsiteY2239" fmla="*/ 1953116 h 4127085"/>
              <a:gd name="connsiteX2240" fmla="*/ 3522052 w 12155393"/>
              <a:gd name="connsiteY2240" fmla="*/ 1965369 h 4127085"/>
              <a:gd name="connsiteX2241" fmla="*/ 3534713 w 12155393"/>
              <a:gd name="connsiteY2241" fmla="*/ 1999210 h 4127085"/>
              <a:gd name="connsiteX2242" fmla="*/ 3534650 w 12155393"/>
              <a:gd name="connsiteY2242" fmla="*/ 1999883 h 4127085"/>
              <a:gd name="connsiteX2243" fmla="*/ 3528877 w 12155393"/>
              <a:gd name="connsiteY2243" fmla="*/ 2008352 h 4127085"/>
              <a:gd name="connsiteX2244" fmla="*/ 3513905 w 12155393"/>
              <a:gd name="connsiteY2244" fmla="*/ 2003400 h 4127085"/>
              <a:gd name="connsiteX2245" fmla="*/ 3514032 w 12155393"/>
              <a:gd name="connsiteY2245" fmla="*/ 2003273 h 4127085"/>
              <a:gd name="connsiteX2246" fmla="*/ 3499125 w 12155393"/>
              <a:gd name="connsiteY2246" fmla="*/ 1975528 h 4127085"/>
              <a:gd name="connsiteX2247" fmla="*/ 3493606 w 12155393"/>
              <a:gd name="connsiteY2247" fmla="*/ 1963655 h 4127085"/>
              <a:gd name="connsiteX2248" fmla="*/ 3502741 w 12155393"/>
              <a:gd name="connsiteY2248" fmla="*/ 1944100 h 4127085"/>
              <a:gd name="connsiteX2249" fmla="*/ 3511381 w 12155393"/>
              <a:gd name="connsiteY2249" fmla="*/ 1943731 h 4127085"/>
              <a:gd name="connsiteX2250" fmla="*/ 1655546 w 12155393"/>
              <a:gd name="connsiteY2250" fmla="*/ 1943719 h 4127085"/>
              <a:gd name="connsiteX2251" fmla="*/ 1675808 w 12155393"/>
              <a:gd name="connsiteY2251" fmla="*/ 1952227 h 4127085"/>
              <a:gd name="connsiteX2252" fmla="*/ 1689523 w 12155393"/>
              <a:gd name="connsiteY2252" fmla="*/ 1981674 h 4127085"/>
              <a:gd name="connsiteX2253" fmla="*/ 1693875 w 12155393"/>
              <a:gd name="connsiteY2253" fmla="*/ 1991565 h 4127085"/>
              <a:gd name="connsiteX2254" fmla="*/ 1695575 w 12155393"/>
              <a:gd name="connsiteY2254" fmla="*/ 1999540 h 4127085"/>
              <a:gd name="connsiteX2255" fmla="*/ 1683332 w 12155393"/>
              <a:gd name="connsiteY2255" fmla="*/ 2021799 h 4127085"/>
              <a:gd name="connsiteX2256" fmla="*/ 1662994 w 12155393"/>
              <a:gd name="connsiteY2256" fmla="*/ 2013305 h 4127085"/>
              <a:gd name="connsiteX2257" fmla="*/ 1643468 w 12155393"/>
              <a:gd name="connsiteY2257" fmla="*/ 1965941 h 4127085"/>
              <a:gd name="connsiteX2258" fmla="*/ 1655546 w 12155393"/>
              <a:gd name="connsiteY2258" fmla="*/ 1943719 h 4127085"/>
              <a:gd name="connsiteX2259" fmla="*/ 7713164 w 12155393"/>
              <a:gd name="connsiteY2259" fmla="*/ 1931555 h 4127085"/>
              <a:gd name="connsiteX2260" fmla="*/ 7730660 w 12155393"/>
              <a:gd name="connsiteY2260" fmla="*/ 1950297 h 4127085"/>
              <a:gd name="connsiteX2261" fmla="*/ 7719127 w 12155393"/>
              <a:gd name="connsiteY2261" fmla="*/ 1996111 h 4127085"/>
              <a:gd name="connsiteX2262" fmla="*/ 7711997 w 12155393"/>
              <a:gd name="connsiteY2262" fmla="*/ 2008327 h 4127085"/>
              <a:gd name="connsiteX2263" fmla="*/ 7700616 w 12155393"/>
              <a:gd name="connsiteY2263" fmla="*/ 2036059 h 4127085"/>
              <a:gd name="connsiteX2264" fmla="*/ 7687041 w 12155393"/>
              <a:gd name="connsiteY2264" fmla="*/ 2068071 h 4127085"/>
              <a:gd name="connsiteX2265" fmla="*/ 7680392 w 12155393"/>
              <a:gd name="connsiteY2265" fmla="*/ 2079195 h 4127085"/>
              <a:gd name="connsiteX2266" fmla="*/ 7675799 w 12155393"/>
              <a:gd name="connsiteY2266" fmla="*/ 2087499 h 4127085"/>
              <a:gd name="connsiteX2267" fmla="*/ 7660181 w 12155393"/>
              <a:gd name="connsiteY2267" fmla="*/ 2122432 h 4127085"/>
              <a:gd name="connsiteX2268" fmla="*/ 7626319 w 12155393"/>
              <a:gd name="connsiteY2268" fmla="*/ 2184322 h 4127085"/>
              <a:gd name="connsiteX2269" fmla="*/ 7620583 w 12155393"/>
              <a:gd name="connsiteY2269" fmla="*/ 2202861 h 4127085"/>
              <a:gd name="connsiteX2270" fmla="*/ 7619568 w 12155393"/>
              <a:gd name="connsiteY2270" fmla="*/ 2209388 h 4127085"/>
              <a:gd name="connsiteX2271" fmla="*/ 7597759 w 12155393"/>
              <a:gd name="connsiteY2271" fmla="*/ 2250352 h 4127085"/>
              <a:gd name="connsiteX2272" fmla="*/ 7581088 w 12155393"/>
              <a:gd name="connsiteY2272" fmla="*/ 2284636 h 4127085"/>
              <a:gd name="connsiteX2273" fmla="*/ 7573272 w 12155393"/>
              <a:gd name="connsiteY2273" fmla="*/ 2295468 h 4127085"/>
              <a:gd name="connsiteX2274" fmla="*/ 7554012 w 12155393"/>
              <a:gd name="connsiteY2274" fmla="*/ 2340038 h 4127085"/>
              <a:gd name="connsiteX2275" fmla="*/ 7548380 w 12155393"/>
              <a:gd name="connsiteY2275" fmla="*/ 2349257 h 4127085"/>
              <a:gd name="connsiteX2276" fmla="*/ 7548024 w 12155393"/>
              <a:gd name="connsiteY2276" fmla="*/ 2349587 h 4127085"/>
              <a:gd name="connsiteX2277" fmla="*/ 7547567 w 12155393"/>
              <a:gd name="connsiteY2277" fmla="*/ 2350019 h 4127085"/>
              <a:gd name="connsiteX2278" fmla="*/ 7538090 w 12155393"/>
              <a:gd name="connsiteY2278" fmla="*/ 2370056 h 4127085"/>
              <a:gd name="connsiteX2279" fmla="*/ 7531645 w 12155393"/>
              <a:gd name="connsiteY2279" fmla="*/ 2384989 h 4127085"/>
              <a:gd name="connsiteX2280" fmla="*/ 7527928 w 12155393"/>
              <a:gd name="connsiteY2280" fmla="*/ 2390043 h 4127085"/>
              <a:gd name="connsiteX2281" fmla="*/ 7522117 w 12155393"/>
              <a:gd name="connsiteY2281" fmla="*/ 2403173 h 4127085"/>
              <a:gd name="connsiteX2282" fmla="*/ 7506562 w 12155393"/>
              <a:gd name="connsiteY2282" fmla="*/ 2426347 h 4127085"/>
              <a:gd name="connsiteX2283" fmla="*/ 7495536 w 12155393"/>
              <a:gd name="connsiteY2283" fmla="*/ 2450574 h 4127085"/>
              <a:gd name="connsiteX2284" fmla="*/ 7484397 w 12155393"/>
              <a:gd name="connsiteY2284" fmla="*/ 2475729 h 4127085"/>
              <a:gd name="connsiteX2285" fmla="*/ 7477824 w 12155393"/>
              <a:gd name="connsiteY2285" fmla="*/ 2486840 h 4127085"/>
              <a:gd name="connsiteX2286" fmla="*/ 7471633 w 12155393"/>
              <a:gd name="connsiteY2286" fmla="*/ 2494078 h 4127085"/>
              <a:gd name="connsiteX2287" fmla="*/ 7477609 w 12155393"/>
              <a:gd name="connsiteY2287" fmla="*/ 2510103 h 4127085"/>
              <a:gd name="connsiteX2288" fmla="*/ 7492428 w 12155393"/>
              <a:gd name="connsiteY2288" fmla="*/ 2517265 h 4127085"/>
              <a:gd name="connsiteX2289" fmla="*/ 7503821 w 12155393"/>
              <a:gd name="connsiteY2289" fmla="*/ 2523690 h 4127085"/>
              <a:gd name="connsiteX2290" fmla="*/ 7507084 w 12155393"/>
              <a:gd name="connsiteY2290" fmla="*/ 2531794 h 4127085"/>
              <a:gd name="connsiteX2291" fmla="*/ 7499315 w 12155393"/>
              <a:gd name="connsiteY2291" fmla="*/ 2548852 h 4127085"/>
              <a:gd name="connsiteX2292" fmla="*/ 7481872 w 12155393"/>
              <a:gd name="connsiteY2292" fmla="*/ 2556514 h 4127085"/>
              <a:gd name="connsiteX2293" fmla="*/ 7466063 w 12155393"/>
              <a:gd name="connsiteY2293" fmla="*/ 2552743 h 4127085"/>
              <a:gd name="connsiteX2294" fmla="*/ 7464199 w 12155393"/>
              <a:gd name="connsiteY2294" fmla="*/ 2551626 h 4127085"/>
              <a:gd name="connsiteX2295" fmla="*/ 7442236 w 12155393"/>
              <a:gd name="connsiteY2295" fmla="*/ 2542394 h 4127085"/>
              <a:gd name="connsiteX2296" fmla="*/ 7431909 w 12155393"/>
              <a:gd name="connsiteY2296" fmla="*/ 2538686 h 4127085"/>
              <a:gd name="connsiteX2297" fmla="*/ 7425387 w 12155393"/>
              <a:gd name="connsiteY2297" fmla="*/ 2536185 h 4127085"/>
              <a:gd name="connsiteX2298" fmla="*/ 7380132 w 12155393"/>
              <a:gd name="connsiteY2298" fmla="*/ 2512477 h 4127085"/>
              <a:gd name="connsiteX2299" fmla="*/ 7375830 w 12155393"/>
              <a:gd name="connsiteY2299" fmla="*/ 2488186 h 4127085"/>
              <a:gd name="connsiteX2300" fmla="*/ 7400660 w 12155393"/>
              <a:gd name="connsiteY2300" fmla="*/ 2478624 h 4127085"/>
              <a:gd name="connsiteX2301" fmla="*/ 7411698 w 12155393"/>
              <a:gd name="connsiteY2301" fmla="*/ 2482612 h 4127085"/>
              <a:gd name="connsiteX2302" fmla="*/ 7429473 w 12155393"/>
              <a:gd name="connsiteY2302" fmla="*/ 2486574 h 4127085"/>
              <a:gd name="connsiteX2303" fmla="*/ 7436007 w 12155393"/>
              <a:gd name="connsiteY2303" fmla="*/ 2476453 h 4127085"/>
              <a:gd name="connsiteX2304" fmla="*/ 7442909 w 12155393"/>
              <a:gd name="connsiteY2304" fmla="*/ 2462409 h 4127085"/>
              <a:gd name="connsiteX2305" fmla="*/ 7497871 w 12155393"/>
              <a:gd name="connsiteY2305" fmla="*/ 2355301 h 4127085"/>
              <a:gd name="connsiteX2306" fmla="*/ 7506232 w 12155393"/>
              <a:gd name="connsiteY2306" fmla="*/ 2338616 h 4127085"/>
              <a:gd name="connsiteX2307" fmla="*/ 7542873 w 12155393"/>
              <a:gd name="connsiteY2307" fmla="*/ 2262923 h 4127085"/>
              <a:gd name="connsiteX2308" fmla="*/ 7583118 w 12155393"/>
              <a:gd name="connsiteY2308" fmla="*/ 2178658 h 4127085"/>
              <a:gd name="connsiteX2309" fmla="*/ 7615179 w 12155393"/>
              <a:gd name="connsiteY2309" fmla="*/ 2112197 h 4127085"/>
              <a:gd name="connsiteX2310" fmla="*/ 7701897 w 12155393"/>
              <a:gd name="connsiteY2310" fmla="*/ 1938920 h 4127085"/>
              <a:gd name="connsiteX2311" fmla="*/ 7713164 w 12155393"/>
              <a:gd name="connsiteY2311" fmla="*/ 1931555 h 4127085"/>
              <a:gd name="connsiteX2312" fmla="*/ 12034601 w 12155393"/>
              <a:gd name="connsiteY2312" fmla="*/ 1916989 h 4127085"/>
              <a:gd name="connsiteX2313" fmla="*/ 12034689 w 12155393"/>
              <a:gd name="connsiteY2313" fmla="*/ 1917141 h 4127085"/>
              <a:gd name="connsiteX2314" fmla="*/ 12052198 w 12155393"/>
              <a:gd name="connsiteY2314" fmla="*/ 1934639 h 4127085"/>
              <a:gd name="connsiteX2315" fmla="*/ 12036161 w 12155393"/>
              <a:gd name="connsiteY2315" fmla="*/ 1963654 h 4127085"/>
              <a:gd name="connsiteX2316" fmla="*/ 11908399 w 12155393"/>
              <a:gd name="connsiteY2316" fmla="*/ 2150811 h 4127085"/>
              <a:gd name="connsiteX2317" fmla="*/ 11785927 w 12155393"/>
              <a:gd name="connsiteY2317" fmla="*/ 2328050 h 4127085"/>
              <a:gd name="connsiteX2318" fmla="*/ 11544764 w 12155393"/>
              <a:gd name="connsiteY2318" fmla="*/ 2680599 h 4127085"/>
              <a:gd name="connsiteX2319" fmla="*/ 11438952 w 12155393"/>
              <a:gd name="connsiteY2319" fmla="*/ 2833229 h 4127085"/>
              <a:gd name="connsiteX2320" fmla="*/ 11384687 w 12155393"/>
              <a:gd name="connsiteY2320" fmla="*/ 2837496 h 4127085"/>
              <a:gd name="connsiteX2321" fmla="*/ 11237488 w 12155393"/>
              <a:gd name="connsiteY2321" fmla="*/ 2690440 h 4127085"/>
              <a:gd name="connsiteX2322" fmla="*/ 11219027 w 12155393"/>
              <a:gd name="connsiteY2322" fmla="*/ 2672091 h 4127085"/>
              <a:gd name="connsiteX2323" fmla="*/ 11175383 w 12155393"/>
              <a:gd name="connsiteY2323" fmla="*/ 2669221 h 4127085"/>
              <a:gd name="connsiteX2324" fmla="*/ 11110741 w 12155393"/>
              <a:gd name="connsiteY2324" fmla="*/ 2712877 h 4127085"/>
              <a:gd name="connsiteX2325" fmla="*/ 11091976 w 12155393"/>
              <a:gd name="connsiteY2325" fmla="*/ 2724877 h 4127085"/>
              <a:gd name="connsiteX2326" fmla="*/ 11060511 w 12155393"/>
              <a:gd name="connsiteY2326" fmla="*/ 2708230 h 4127085"/>
              <a:gd name="connsiteX2327" fmla="*/ 11059039 w 12155393"/>
              <a:gd name="connsiteY2327" fmla="*/ 2678592 h 4127085"/>
              <a:gd name="connsiteX2328" fmla="*/ 11057948 w 12155393"/>
              <a:gd name="connsiteY2328" fmla="*/ 2552348 h 4127085"/>
              <a:gd name="connsiteX2329" fmla="*/ 11020355 w 12155393"/>
              <a:gd name="connsiteY2329" fmla="*/ 2483309 h 4127085"/>
              <a:gd name="connsiteX2330" fmla="*/ 10879348 w 12155393"/>
              <a:gd name="connsiteY2330" fmla="*/ 2386639 h 4127085"/>
              <a:gd name="connsiteX2331" fmla="*/ 10853224 w 12155393"/>
              <a:gd name="connsiteY2331" fmla="*/ 2365979 h 4127085"/>
              <a:gd name="connsiteX2332" fmla="*/ 10856396 w 12155393"/>
              <a:gd name="connsiteY2332" fmla="*/ 2341129 h 4127085"/>
              <a:gd name="connsiteX2333" fmla="*/ 10880350 w 12155393"/>
              <a:gd name="connsiteY2333" fmla="*/ 2331148 h 4127085"/>
              <a:gd name="connsiteX2334" fmla="*/ 11244149 w 12155393"/>
              <a:gd name="connsiteY2334" fmla="*/ 2200270 h 4127085"/>
              <a:gd name="connsiteX2335" fmla="*/ 11740658 w 12155393"/>
              <a:gd name="connsiteY2335" fmla="*/ 2021011 h 4127085"/>
              <a:gd name="connsiteX2336" fmla="*/ 12017168 w 12155393"/>
              <a:gd name="connsiteY2336" fmla="*/ 1922170 h 4127085"/>
              <a:gd name="connsiteX2337" fmla="*/ 12034601 w 12155393"/>
              <a:gd name="connsiteY2337" fmla="*/ 1916989 h 4127085"/>
              <a:gd name="connsiteX2338" fmla="*/ 0 w 12155393"/>
              <a:gd name="connsiteY2338" fmla="*/ 1873912 h 4127085"/>
              <a:gd name="connsiteX2339" fmla="*/ 5438 w 12155393"/>
              <a:gd name="connsiteY2339" fmla="*/ 1877308 h 4127085"/>
              <a:gd name="connsiteX2340" fmla="*/ 20795 w 12155393"/>
              <a:gd name="connsiteY2340" fmla="*/ 1887276 h 4127085"/>
              <a:gd name="connsiteX2341" fmla="*/ 77502 w 12155393"/>
              <a:gd name="connsiteY2341" fmla="*/ 1921116 h 4127085"/>
              <a:gd name="connsiteX2342" fmla="*/ 100577 w 12155393"/>
              <a:gd name="connsiteY2342" fmla="*/ 1937166 h 4127085"/>
              <a:gd name="connsiteX2343" fmla="*/ 120638 w 12155393"/>
              <a:gd name="connsiteY2343" fmla="*/ 1951718 h 4127085"/>
              <a:gd name="connsiteX2344" fmla="*/ 228735 w 12155393"/>
              <a:gd name="connsiteY2344" fmla="*/ 2017494 h 4127085"/>
              <a:gd name="connsiteX2345" fmla="*/ 270631 w 12155393"/>
              <a:gd name="connsiteY2345" fmla="*/ 2044871 h 4127085"/>
              <a:gd name="connsiteX2346" fmla="*/ 324905 w 12155393"/>
              <a:gd name="connsiteY2346" fmla="*/ 2080857 h 4127085"/>
              <a:gd name="connsiteX2347" fmla="*/ 387945 w 12155393"/>
              <a:gd name="connsiteY2347" fmla="*/ 2119396 h 4127085"/>
              <a:gd name="connsiteX2348" fmla="*/ 417016 w 12155393"/>
              <a:gd name="connsiteY2348" fmla="*/ 2136094 h 4127085"/>
              <a:gd name="connsiteX2349" fmla="*/ 422076 w 12155393"/>
              <a:gd name="connsiteY2349" fmla="*/ 2139091 h 4127085"/>
              <a:gd name="connsiteX2350" fmla="*/ 503417 w 12155393"/>
              <a:gd name="connsiteY2350" fmla="*/ 2192092 h 4127085"/>
              <a:gd name="connsiteX2351" fmla="*/ 535929 w 12155393"/>
              <a:gd name="connsiteY2351" fmla="*/ 2212790 h 4127085"/>
              <a:gd name="connsiteX2352" fmla="*/ 558353 w 12155393"/>
              <a:gd name="connsiteY2352" fmla="*/ 2226250 h 4127085"/>
              <a:gd name="connsiteX2353" fmla="*/ 602831 w 12155393"/>
              <a:gd name="connsiteY2353" fmla="*/ 2253881 h 4127085"/>
              <a:gd name="connsiteX2354" fmla="*/ 653255 w 12155393"/>
              <a:gd name="connsiteY2354" fmla="*/ 2285550 h 4127085"/>
              <a:gd name="connsiteX2355" fmla="*/ 674628 w 12155393"/>
              <a:gd name="connsiteY2355" fmla="*/ 2298540 h 4127085"/>
              <a:gd name="connsiteX2356" fmla="*/ 697153 w 12155393"/>
              <a:gd name="connsiteY2356" fmla="*/ 2312343 h 4127085"/>
              <a:gd name="connsiteX2357" fmla="*/ 765715 w 12155393"/>
              <a:gd name="connsiteY2357" fmla="*/ 2356367 h 4127085"/>
              <a:gd name="connsiteX2358" fmla="*/ 775688 w 12155393"/>
              <a:gd name="connsiteY2358" fmla="*/ 2362500 h 4127085"/>
              <a:gd name="connsiteX2359" fmla="*/ 804660 w 12155393"/>
              <a:gd name="connsiteY2359" fmla="*/ 2379516 h 4127085"/>
              <a:gd name="connsiteX2360" fmla="*/ 804672 w 12155393"/>
              <a:gd name="connsiteY2360" fmla="*/ 2379528 h 4127085"/>
              <a:gd name="connsiteX2361" fmla="*/ 855746 w 12155393"/>
              <a:gd name="connsiteY2361" fmla="*/ 2411388 h 4127085"/>
              <a:gd name="connsiteX2362" fmla="*/ 888064 w 12155393"/>
              <a:gd name="connsiteY2362" fmla="*/ 2431730 h 4127085"/>
              <a:gd name="connsiteX2363" fmla="*/ 919437 w 12155393"/>
              <a:gd name="connsiteY2363" fmla="*/ 2451387 h 4127085"/>
              <a:gd name="connsiteX2364" fmla="*/ 981985 w 12155393"/>
              <a:gd name="connsiteY2364" fmla="*/ 2488084 h 4127085"/>
              <a:gd name="connsiteX2365" fmla="*/ 1003586 w 12155393"/>
              <a:gd name="connsiteY2365" fmla="*/ 2502280 h 4127085"/>
              <a:gd name="connsiteX2366" fmla="*/ 1027786 w 12155393"/>
              <a:gd name="connsiteY2366" fmla="*/ 2517670 h 4127085"/>
              <a:gd name="connsiteX2367" fmla="*/ 1093663 w 12155393"/>
              <a:gd name="connsiteY2367" fmla="*/ 2556272 h 4127085"/>
              <a:gd name="connsiteX2368" fmla="*/ 1098582 w 12155393"/>
              <a:gd name="connsiteY2368" fmla="*/ 2559574 h 4127085"/>
              <a:gd name="connsiteX2369" fmla="*/ 1163924 w 12155393"/>
              <a:gd name="connsiteY2369" fmla="*/ 2600335 h 4127085"/>
              <a:gd name="connsiteX2370" fmla="*/ 1200936 w 12155393"/>
              <a:gd name="connsiteY2370" fmla="*/ 2622899 h 4127085"/>
              <a:gd name="connsiteX2371" fmla="*/ 1248422 w 12155393"/>
              <a:gd name="connsiteY2371" fmla="*/ 2650873 h 4127085"/>
              <a:gd name="connsiteX2372" fmla="*/ 1299849 w 12155393"/>
              <a:gd name="connsiteY2372" fmla="*/ 2681894 h 4127085"/>
              <a:gd name="connsiteX2373" fmla="*/ 1345104 w 12155393"/>
              <a:gd name="connsiteY2373" fmla="*/ 2709792 h 4127085"/>
              <a:gd name="connsiteX2374" fmla="*/ 1352425 w 12155393"/>
              <a:gd name="connsiteY2374" fmla="*/ 2713969 h 4127085"/>
              <a:gd name="connsiteX2375" fmla="*/ 1372129 w 12155393"/>
              <a:gd name="connsiteY2375" fmla="*/ 2722998 h 4127085"/>
              <a:gd name="connsiteX2376" fmla="*/ 1394751 w 12155393"/>
              <a:gd name="connsiteY2376" fmla="*/ 2739899 h 4127085"/>
              <a:gd name="connsiteX2377" fmla="*/ 1394965 w 12155393"/>
              <a:gd name="connsiteY2377" fmla="*/ 2740140 h 4127085"/>
              <a:gd name="connsiteX2378" fmla="*/ 1393189 w 12155393"/>
              <a:gd name="connsiteY2378" fmla="*/ 2755632 h 4127085"/>
              <a:gd name="connsiteX2379" fmla="*/ 1392631 w 12155393"/>
              <a:gd name="connsiteY2379" fmla="*/ 2756013 h 4127085"/>
              <a:gd name="connsiteX2380" fmla="*/ 1331148 w 12155393"/>
              <a:gd name="connsiteY2380" fmla="*/ 2789916 h 4127085"/>
              <a:gd name="connsiteX2381" fmla="*/ 1308374 w 12155393"/>
              <a:gd name="connsiteY2381" fmla="*/ 2802513 h 4127085"/>
              <a:gd name="connsiteX2382" fmla="*/ 1288518 w 12155393"/>
              <a:gd name="connsiteY2382" fmla="*/ 2814170 h 4127085"/>
              <a:gd name="connsiteX2383" fmla="*/ 1288518 w 12155393"/>
              <a:gd name="connsiteY2383" fmla="*/ 2813789 h 4127085"/>
              <a:gd name="connsiteX2384" fmla="*/ 1233823 w 12155393"/>
              <a:gd name="connsiteY2384" fmla="*/ 2839401 h 4127085"/>
              <a:gd name="connsiteX2385" fmla="*/ 1192469 w 12155393"/>
              <a:gd name="connsiteY2385" fmla="*/ 2859502 h 4127085"/>
              <a:gd name="connsiteX2386" fmla="*/ 1161749 w 12155393"/>
              <a:gd name="connsiteY2386" fmla="*/ 2873850 h 4127085"/>
              <a:gd name="connsiteX2387" fmla="*/ 1111397 w 12155393"/>
              <a:gd name="connsiteY2387" fmla="*/ 2896072 h 4127085"/>
              <a:gd name="connsiteX2388" fmla="*/ 1105843 w 12155393"/>
              <a:gd name="connsiteY2388" fmla="*/ 2898053 h 4127085"/>
              <a:gd name="connsiteX2389" fmla="*/ 1033242 w 12155393"/>
              <a:gd name="connsiteY2389" fmla="*/ 2929595 h 4127085"/>
              <a:gd name="connsiteX2390" fmla="*/ 944123 w 12155393"/>
              <a:gd name="connsiteY2390" fmla="*/ 2969441 h 4127085"/>
              <a:gd name="connsiteX2391" fmla="*/ 944095 w 12155393"/>
              <a:gd name="connsiteY2391" fmla="*/ 2969454 h 4127085"/>
              <a:gd name="connsiteX2392" fmla="*/ 922101 w 12155393"/>
              <a:gd name="connsiteY2392" fmla="*/ 2977721 h 4127085"/>
              <a:gd name="connsiteX2393" fmla="*/ 910132 w 12155393"/>
              <a:gd name="connsiteY2393" fmla="*/ 2986736 h 4127085"/>
              <a:gd name="connsiteX2394" fmla="*/ 895458 w 12155393"/>
              <a:gd name="connsiteY2394" fmla="*/ 2996768 h 4127085"/>
              <a:gd name="connsiteX2395" fmla="*/ 883901 w 12155393"/>
              <a:gd name="connsiteY2395" fmla="*/ 2999460 h 4127085"/>
              <a:gd name="connsiteX2396" fmla="*/ 883888 w 12155393"/>
              <a:gd name="connsiteY2396" fmla="*/ 2999472 h 4127085"/>
              <a:gd name="connsiteX2397" fmla="*/ 845215 w 12155393"/>
              <a:gd name="connsiteY2397" fmla="*/ 3011243 h 4127085"/>
              <a:gd name="connsiteX2398" fmla="*/ 822707 w 12155393"/>
              <a:gd name="connsiteY2398" fmla="*/ 3022367 h 4127085"/>
              <a:gd name="connsiteX2399" fmla="*/ 770613 w 12155393"/>
              <a:gd name="connsiteY2399" fmla="*/ 3046290 h 4127085"/>
              <a:gd name="connsiteX2400" fmla="*/ 760977 w 12155393"/>
              <a:gd name="connsiteY2400" fmla="*/ 3051141 h 4127085"/>
              <a:gd name="connsiteX2401" fmla="*/ 739402 w 12155393"/>
              <a:gd name="connsiteY2401" fmla="*/ 3058226 h 4127085"/>
              <a:gd name="connsiteX2402" fmla="*/ 728330 w 12155393"/>
              <a:gd name="connsiteY2402" fmla="*/ 3064194 h 4127085"/>
              <a:gd name="connsiteX2403" fmla="*/ 720498 w 12155393"/>
              <a:gd name="connsiteY2403" fmla="*/ 3069908 h 4127085"/>
              <a:gd name="connsiteX2404" fmla="*/ 643661 w 12155393"/>
              <a:gd name="connsiteY2404" fmla="*/ 3101768 h 4127085"/>
              <a:gd name="connsiteX2405" fmla="*/ 585886 w 12155393"/>
              <a:gd name="connsiteY2405" fmla="*/ 3126796 h 4127085"/>
              <a:gd name="connsiteX2406" fmla="*/ 579179 w 12155393"/>
              <a:gd name="connsiteY2406" fmla="*/ 3129373 h 4127085"/>
              <a:gd name="connsiteX2407" fmla="*/ 481976 w 12155393"/>
              <a:gd name="connsiteY2407" fmla="*/ 3169715 h 4127085"/>
              <a:gd name="connsiteX2408" fmla="*/ 480747 w 12155393"/>
              <a:gd name="connsiteY2408" fmla="*/ 3170299 h 4127085"/>
              <a:gd name="connsiteX2409" fmla="*/ 478627 w 12155393"/>
              <a:gd name="connsiteY2409" fmla="*/ 3171315 h 4127085"/>
              <a:gd name="connsiteX2410" fmla="*/ 436555 w 12155393"/>
              <a:gd name="connsiteY2410" fmla="*/ 3184572 h 4127085"/>
              <a:gd name="connsiteX2411" fmla="*/ 427673 w 12155393"/>
              <a:gd name="connsiteY2411" fmla="*/ 3189778 h 4127085"/>
              <a:gd name="connsiteX2412" fmla="*/ 402765 w 12155393"/>
              <a:gd name="connsiteY2412" fmla="*/ 3200711 h 4127085"/>
              <a:gd name="connsiteX2413" fmla="*/ 392022 w 12155393"/>
              <a:gd name="connsiteY2413" fmla="*/ 3201841 h 4127085"/>
              <a:gd name="connsiteX2414" fmla="*/ 384156 w 12155393"/>
              <a:gd name="connsiteY2414" fmla="*/ 3195873 h 4127085"/>
              <a:gd name="connsiteX2415" fmla="*/ 358020 w 12155393"/>
              <a:gd name="connsiteY2415" fmla="*/ 3146986 h 4127085"/>
              <a:gd name="connsiteX2416" fmla="*/ 356972 w 12155393"/>
              <a:gd name="connsiteY2416" fmla="*/ 3134859 h 4127085"/>
              <a:gd name="connsiteX2417" fmla="*/ 356978 w 12155393"/>
              <a:gd name="connsiteY2417" fmla="*/ 3134834 h 4127085"/>
              <a:gd name="connsiteX2418" fmla="*/ 357385 w 12155393"/>
              <a:gd name="connsiteY2418" fmla="*/ 3132764 h 4127085"/>
              <a:gd name="connsiteX2419" fmla="*/ 357327 w 12155393"/>
              <a:gd name="connsiteY2419" fmla="*/ 3131976 h 4127085"/>
              <a:gd name="connsiteX2420" fmla="*/ 357268 w 12155393"/>
              <a:gd name="connsiteY2420" fmla="*/ 3131164 h 4127085"/>
              <a:gd name="connsiteX2421" fmla="*/ 346728 w 12155393"/>
              <a:gd name="connsiteY2421" fmla="*/ 3110288 h 4127085"/>
              <a:gd name="connsiteX2422" fmla="*/ 339314 w 12155393"/>
              <a:gd name="connsiteY2422" fmla="*/ 3098542 h 4127085"/>
              <a:gd name="connsiteX2423" fmla="*/ 338227 w 12155393"/>
              <a:gd name="connsiteY2423" fmla="*/ 3094797 h 4127085"/>
              <a:gd name="connsiteX2424" fmla="*/ 329695 w 12155393"/>
              <a:gd name="connsiteY2424" fmla="*/ 3072385 h 4127085"/>
              <a:gd name="connsiteX2425" fmla="*/ 315136 w 12155393"/>
              <a:gd name="connsiteY2425" fmla="*/ 3024322 h 4127085"/>
              <a:gd name="connsiteX2426" fmla="*/ 311837 w 12155393"/>
              <a:gd name="connsiteY2426" fmla="*/ 3015942 h 4127085"/>
              <a:gd name="connsiteX2427" fmla="*/ 287660 w 12155393"/>
              <a:gd name="connsiteY2427" fmla="*/ 2967778 h 4127085"/>
              <a:gd name="connsiteX2428" fmla="*/ 276947 w 12155393"/>
              <a:gd name="connsiteY2428" fmla="*/ 2937976 h 4127085"/>
              <a:gd name="connsiteX2429" fmla="*/ 256312 w 12155393"/>
              <a:gd name="connsiteY2429" fmla="*/ 2889393 h 4127085"/>
              <a:gd name="connsiteX2430" fmla="*/ 238377 w 12155393"/>
              <a:gd name="connsiteY2430" fmla="*/ 2846296 h 4127085"/>
              <a:gd name="connsiteX2431" fmla="*/ 227825 w 12155393"/>
              <a:gd name="connsiteY2431" fmla="*/ 2817878 h 4127085"/>
              <a:gd name="connsiteX2432" fmla="*/ 218204 w 12155393"/>
              <a:gd name="connsiteY2432" fmla="*/ 2791567 h 4127085"/>
              <a:gd name="connsiteX2433" fmla="*/ 208360 w 12155393"/>
              <a:gd name="connsiteY2433" fmla="*/ 2762235 h 4127085"/>
              <a:gd name="connsiteX2434" fmla="*/ 186739 w 12155393"/>
              <a:gd name="connsiteY2434" fmla="*/ 2713982 h 4127085"/>
              <a:gd name="connsiteX2435" fmla="*/ 171134 w 12155393"/>
              <a:gd name="connsiteY2435" fmla="*/ 2678047 h 4127085"/>
              <a:gd name="connsiteX2436" fmla="*/ 156029 w 12155393"/>
              <a:gd name="connsiteY2436" fmla="*/ 2637629 h 4127085"/>
              <a:gd name="connsiteX2437" fmla="*/ 145252 w 12155393"/>
              <a:gd name="connsiteY2437" fmla="*/ 2614302 h 4127085"/>
              <a:gd name="connsiteX2438" fmla="*/ 136846 w 12155393"/>
              <a:gd name="connsiteY2438" fmla="*/ 2594214 h 4127085"/>
              <a:gd name="connsiteX2439" fmla="*/ 122541 w 12155393"/>
              <a:gd name="connsiteY2439" fmla="*/ 2549415 h 4127085"/>
              <a:gd name="connsiteX2440" fmla="*/ 117086 w 12155393"/>
              <a:gd name="connsiteY2440" fmla="*/ 2540781 h 4127085"/>
              <a:gd name="connsiteX2441" fmla="*/ 116776 w 12155393"/>
              <a:gd name="connsiteY2441" fmla="*/ 2540514 h 4127085"/>
              <a:gd name="connsiteX2442" fmla="*/ 116095 w 12155393"/>
              <a:gd name="connsiteY2442" fmla="*/ 2539968 h 4127085"/>
              <a:gd name="connsiteX2443" fmla="*/ 111250 w 12155393"/>
              <a:gd name="connsiteY2443" fmla="*/ 2534178 h 4127085"/>
              <a:gd name="connsiteX2444" fmla="*/ 104189 w 12155393"/>
              <a:gd name="connsiteY2444" fmla="*/ 2511270 h 4127085"/>
              <a:gd name="connsiteX2445" fmla="*/ 97168 w 12155393"/>
              <a:gd name="connsiteY2445" fmla="*/ 2487322 h 4127085"/>
              <a:gd name="connsiteX2446" fmla="*/ 85240 w 12155393"/>
              <a:gd name="connsiteY2446" fmla="*/ 2460910 h 4127085"/>
              <a:gd name="connsiteX2447" fmla="*/ 78643 w 12155393"/>
              <a:gd name="connsiteY2447" fmla="*/ 2451005 h 4127085"/>
              <a:gd name="connsiteX2448" fmla="*/ 50908 w 12155393"/>
              <a:gd name="connsiteY2448" fmla="*/ 2377268 h 4127085"/>
              <a:gd name="connsiteX2449" fmla="*/ 41089 w 12155393"/>
              <a:gd name="connsiteY2449" fmla="*/ 2355897 h 4127085"/>
              <a:gd name="connsiteX2450" fmla="*/ 36267 w 12155393"/>
              <a:gd name="connsiteY2450" fmla="*/ 2338374 h 4127085"/>
              <a:gd name="connsiteX2451" fmla="*/ 26061 w 12155393"/>
              <a:gd name="connsiteY2451" fmla="*/ 2301588 h 4127085"/>
              <a:gd name="connsiteX2452" fmla="*/ 17110 w 12155393"/>
              <a:gd name="connsiteY2452" fmla="*/ 2275138 h 4127085"/>
              <a:gd name="connsiteX2453" fmla="*/ 1436 w 12155393"/>
              <a:gd name="connsiteY2453" fmla="*/ 2233424 h 4127085"/>
              <a:gd name="connsiteX2454" fmla="*/ 0 w 12155393"/>
              <a:gd name="connsiteY2454" fmla="*/ 2230107 h 4127085"/>
              <a:gd name="connsiteX2455" fmla="*/ 0 w 12155393"/>
              <a:gd name="connsiteY2455" fmla="*/ 2100532 h 4127085"/>
              <a:gd name="connsiteX2456" fmla="*/ 7848 w 12155393"/>
              <a:gd name="connsiteY2456" fmla="*/ 2120856 h 4127085"/>
              <a:gd name="connsiteX2457" fmla="*/ 41510 w 12155393"/>
              <a:gd name="connsiteY2457" fmla="*/ 2207165 h 4127085"/>
              <a:gd name="connsiteX2458" fmla="*/ 41515 w 12155393"/>
              <a:gd name="connsiteY2458" fmla="*/ 2207178 h 4127085"/>
              <a:gd name="connsiteX2459" fmla="*/ 41520 w 12155393"/>
              <a:gd name="connsiteY2459" fmla="*/ 2207190 h 4127085"/>
              <a:gd name="connsiteX2460" fmla="*/ 64053 w 12155393"/>
              <a:gd name="connsiteY2460" fmla="*/ 2266630 h 4127085"/>
              <a:gd name="connsiteX2461" fmla="*/ 93464 w 12155393"/>
              <a:gd name="connsiteY2461" fmla="*/ 2344278 h 4127085"/>
              <a:gd name="connsiteX2462" fmla="*/ 93476 w 12155393"/>
              <a:gd name="connsiteY2462" fmla="*/ 2344304 h 4127085"/>
              <a:gd name="connsiteX2463" fmla="*/ 113533 w 12155393"/>
              <a:gd name="connsiteY2463" fmla="*/ 2398055 h 4127085"/>
              <a:gd name="connsiteX2464" fmla="*/ 125646 w 12155393"/>
              <a:gd name="connsiteY2464" fmla="*/ 2427260 h 4127085"/>
              <a:gd name="connsiteX2465" fmla="*/ 143729 w 12155393"/>
              <a:gd name="connsiteY2465" fmla="*/ 2473608 h 4127085"/>
              <a:gd name="connsiteX2466" fmla="*/ 174948 w 12155393"/>
              <a:gd name="connsiteY2466" fmla="*/ 2552984 h 4127085"/>
              <a:gd name="connsiteX2467" fmla="*/ 180142 w 12155393"/>
              <a:gd name="connsiteY2467" fmla="*/ 2564907 h 4127085"/>
              <a:gd name="connsiteX2468" fmla="*/ 217888 w 12155393"/>
              <a:gd name="connsiteY2468" fmla="*/ 2659444 h 4127085"/>
              <a:gd name="connsiteX2469" fmla="*/ 247639 w 12155393"/>
              <a:gd name="connsiteY2469" fmla="*/ 2735061 h 4127085"/>
              <a:gd name="connsiteX2470" fmla="*/ 260282 w 12155393"/>
              <a:gd name="connsiteY2470" fmla="*/ 2765117 h 4127085"/>
              <a:gd name="connsiteX2471" fmla="*/ 295724 w 12155393"/>
              <a:gd name="connsiteY2471" fmla="*/ 2854296 h 4127085"/>
              <a:gd name="connsiteX2472" fmla="*/ 334503 w 12155393"/>
              <a:gd name="connsiteY2472" fmla="*/ 2949048 h 4127085"/>
              <a:gd name="connsiteX2473" fmla="*/ 334516 w 12155393"/>
              <a:gd name="connsiteY2473" fmla="*/ 2949074 h 4127085"/>
              <a:gd name="connsiteX2474" fmla="*/ 348250 w 12155393"/>
              <a:gd name="connsiteY2474" fmla="*/ 2980387 h 4127085"/>
              <a:gd name="connsiteX2475" fmla="*/ 382633 w 12155393"/>
              <a:gd name="connsiteY2475" fmla="*/ 3067877 h 4127085"/>
              <a:gd name="connsiteX2476" fmla="*/ 396914 w 12155393"/>
              <a:gd name="connsiteY2476" fmla="*/ 3104320 h 4127085"/>
              <a:gd name="connsiteX2477" fmla="*/ 409784 w 12155393"/>
              <a:gd name="connsiteY2477" fmla="*/ 3136954 h 4127085"/>
              <a:gd name="connsiteX2478" fmla="*/ 410255 w 12155393"/>
              <a:gd name="connsiteY2478" fmla="*/ 3138249 h 4127085"/>
              <a:gd name="connsiteX2479" fmla="*/ 422599 w 12155393"/>
              <a:gd name="connsiteY2479" fmla="*/ 3144192 h 4127085"/>
              <a:gd name="connsiteX2480" fmla="*/ 512844 w 12155393"/>
              <a:gd name="connsiteY2480" fmla="*/ 3104028 h 4127085"/>
              <a:gd name="connsiteX2481" fmla="*/ 538687 w 12155393"/>
              <a:gd name="connsiteY2481" fmla="*/ 3093400 h 4127085"/>
              <a:gd name="connsiteX2482" fmla="*/ 567270 w 12155393"/>
              <a:gd name="connsiteY2482" fmla="*/ 3081667 h 4127085"/>
              <a:gd name="connsiteX2483" fmla="*/ 627880 w 12155393"/>
              <a:gd name="connsiteY2483" fmla="*/ 3056322 h 4127085"/>
              <a:gd name="connsiteX2484" fmla="*/ 694291 w 12155393"/>
              <a:gd name="connsiteY2484" fmla="*/ 3026646 h 4127085"/>
              <a:gd name="connsiteX2485" fmla="*/ 694363 w 12155393"/>
              <a:gd name="connsiteY2485" fmla="*/ 3026621 h 4127085"/>
              <a:gd name="connsiteX2486" fmla="*/ 694391 w 12155393"/>
              <a:gd name="connsiteY2486" fmla="*/ 3026608 h 4127085"/>
              <a:gd name="connsiteX2487" fmla="*/ 801317 w 12155393"/>
              <a:gd name="connsiteY2487" fmla="*/ 2979498 h 4127085"/>
              <a:gd name="connsiteX2488" fmla="*/ 868630 w 12155393"/>
              <a:gd name="connsiteY2488" fmla="*/ 2950636 h 4127085"/>
              <a:gd name="connsiteX2489" fmla="*/ 951282 w 12155393"/>
              <a:gd name="connsiteY2489" fmla="*/ 2915373 h 4127085"/>
              <a:gd name="connsiteX2490" fmla="*/ 1060554 w 12155393"/>
              <a:gd name="connsiteY2490" fmla="*/ 2865546 h 4127085"/>
              <a:gd name="connsiteX2491" fmla="*/ 1106068 w 12155393"/>
              <a:gd name="connsiteY2491" fmla="*/ 2844010 h 4127085"/>
              <a:gd name="connsiteX2492" fmla="*/ 1105942 w 12155393"/>
              <a:gd name="connsiteY2492" fmla="*/ 2844010 h 4127085"/>
              <a:gd name="connsiteX2493" fmla="*/ 1133506 w 12155393"/>
              <a:gd name="connsiteY2493" fmla="*/ 2831083 h 4127085"/>
              <a:gd name="connsiteX2494" fmla="*/ 1133547 w 12155393"/>
              <a:gd name="connsiteY2494" fmla="*/ 2831058 h 4127085"/>
              <a:gd name="connsiteX2495" fmla="*/ 1133589 w 12155393"/>
              <a:gd name="connsiteY2495" fmla="*/ 2831045 h 4127085"/>
              <a:gd name="connsiteX2496" fmla="*/ 1180036 w 12155393"/>
              <a:gd name="connsiteY2496" fmla="*/ 2809344 h 4127085"/>
              <a:gd name="connsiteX2497" fmla="*/ 1203804 w 12155393"/>
              <a:gd name="connsiteY2497" fmla="*/ 2798614 h 4127085"/>
              <a:gd name="connsiteX2498" fmla="*/ 1283697 w 12155393"/>
              <a:gd name="connsiteY2498" fmla="*/ 2758552 h 4127085"/>
              <a:gd name="connsiteX2499" fmla="*/ 1284281 w 12155393"/>
              <a:gd name="connsiteY2499" fmla="*/ 2758184 h 4127085"/>
              <a:gd name="connsiteX2500" fmla="*/ 1303362 w 12155393"/>
              <a:gd name="connsiteY2500" fmla="*/ 2752711 h 4127085"/>
              <a:gd name="connsiteX2501" fmla="*/ 1313258 w 12155393"/>
              <a:gd name="connsiteY2501" fmla="*/ 2746870 h 4127085"/>
              <a:gd name="connsiteX2502" fmla="*/ 1312979 w 12155393"/>
              <a:gd name="connsiteY2502" fmla="*/ 2746121 h 4127085"/>
              <a:gd name="connsiteX2503" fmla="*/ 1311482 w 12155393"/>
              <a:gd name="connsiteY2503" fmla="*/ 2743695 h 4127085"/>
              <a:gd name="connsiteX2504" fmla="*/ 1280829 w 12155393"/>
              <a:gd name="connsiteY2504" fmla="*/ 2725258 h 4127085"/>
              <a:gd name="connsiteX2505" fmla="*/ 1262378 w 12155393"/>
              <a:gd name="connsiteY2505" fmla="*/ 2713093 h 4127085"/>
              <a:gd name="connsiteX2506" fmla="*/ 1232059 w 12155393"/>
              <a:gd name="connsiteY2506" fmla="*/ 2697322 h 4127085"/>
              <a:gd name="connsiteX2507" fmla="*/ 1212388 w 12155393"/>
              <a:gd name="connsiteY2507" fmla="*/ 2687443 h 4127085"/>
              <a:gd name="connsiteX2508" fmla="*/ 1192168 w 12155393"/>
              <a:gd name="connsiteY2508" fmla="*/ 2673539 h 4127085"/>
              <a:gd name="connsiteX2509" fmla="*/ 1162907 w 12155393"/>
              <a:gd name="connsiteY2509" fmla="*/ 2655571 h 4127085"/>
              <a:gd name="connsiteX2510" fmla="*/ 1094016 w 12155393"/>
              <a:gd name="connsiteY2510" fmla="*/ 2609350 h 4127085"/>
              <a:gd name="connsiteX2511" fmla="*/ 1082723 w 12155393"/>
              <a:gd name="connsiteY2511" fmla="*/ 2605668 h 4127085"/>
              <a:gd name="connsiteX2512" fmla="*/ 1071559 w 12155393"/>
              <a:gd name="connsiteY2512" fmla="*/ 2601477 h 4127085"/>
              <a:gd name="connsiteX2513" fmla="*/ 1013562 w 12155393"/>
              <a:gd name="connsiteY2513" fmla="*/ 2565618 h 4127085"/>
              <a:gd name="connsiteX2514" fmla="*/ 988710 w 12155393"/>
              <a:gd name="connsiteY2514" fmla="*/ 2553352 h 4127085"/>
              <a:gd name="connsiteX2515" fmla="*/ 965057 w 12155393"/>
              <a:gd name="connsiteY2515" fmla="*/ 2537276 h 4127085"/>
              <a:gd name="connsiteX2516" fmla="*/ 930602 w 12155393"/>
              <a:gd name="connsiteY2516" fmla="*/ 2516274 h 4127085"/>
              <a:gd name="connsiteX2517" fmla="*/ 929135 w 12155393"/>
              <a:gd name="connsiteY2517" fmla="*/ 2514432 h 4127085"/>
              <a:gd name="connsiteX2518" fmla="*/ 929013 w 12155393"/>
              <a:gd name="connsiteY2518" fmla="*/ 2514204 h 4127085"/>
              <a:gd name="connsiteX2519" fmla="*/ 928825 w 12155393"/>
              <a:gd name="connsiteY2519" fmla="*/ 2513861 h 4127085"/>
              <a:gd name="connsiteX2520" fmla="*/ 891398 w 12155393"/>
              <a:gd name="connsiteY2520" fmla="*/ 2490623 h 4127085"/>
              <a:gd name="connsiteX2521" fmla="*/ 868560 w 12155393"/>
              <a:gd name="connsiteY2521" fmla="*/ 2477417 h 4127085"/>
              <a:gd name="connsiteX2522" fmla="*/ 858283 w 12155393"/>
              <a:gd name="connsiteY2522" fmla="*/ 2468783 h 4127085"/>
              <a:gd name="connsiteX2523" fmla="*/ 812932 w 12155393"/>
              <a:gd name="connsiteY2523" fmla="*/ 2442079 h 4127085"/>
              <a:gd name="connsiteX2524" fmla="*/ 802205 w 12155393"/>
              <a:gd name="connsiteY2524" fmla="*/ 2434498 h 4127085"/>
              <a:gd name="connsiteX2525" fmla="*/ 754741 w 12155393"/>
              <a:gd name="connsiteY2525" fmla="*/ 2406639 h 4127085"/>
              <a:gd name="connsiteX2526" fmla="*/ 697153 w 12155393"/>
              <a:gd name="connsiteY2526" fmla="*/ 2371262 h 4127085"/>
              <a:gd name="connsiteX2527" fmla="*/ 673292 w 12155393"/>
              <a:gd name="connsiteY2527" fmla="*/ 2356177 h 4127085"/>
              <a:gd name="connsiteX2528" fmla="*/ 651986 w 12155393"/>
              <a:gd name="connsiteY2528" fmla="*/ 2343072 h 4127085"/>
              <a:gd name="connsiteX2529" fmla="*/ 638777 w 12155393"/>
              <a:gd name="connsiteY2529" fmla="*/ 2335593 h 4127085"/>
              <a:gd name="connsiteX2530" fmla="*/ 624962 w 12155393"/>
              <a:gd name="connsiteY2530" fmla="*/ 2327454 h 4127085"/>
              <a:gd name="connsiteX2531" fmla="*/ 547696 w 12155393"/>
              <a:gd name="connsiteY2531" fmla="*/ 2277677 h 4127085"/>
              <a:gd name="connsiteX2532" fmla="*/ 525575 w 12155393"/>
              <a:gd name="connsiteY2532" fmla="*/ 2263125 h 4127085"/>
              <a:gd name="connsiteX2533" fmla="*/ 486797 w 12155393"/>
              <a:gd name="connsiteY2533" fmla="*/ 2242250 h 4127085"/>
              <a:gd name="connsiteX2534" fmla="*/ 478158 w 12155393"/>
              <a:gd name="connsiteY2534" fmla="*/ 2233615 h 4127085"/>
              <a:gd name="connsiteX2535" fmla="*/ 470430 w 12155393"/>
              <a:gd name="connsiteY2535" fmla="*/ 2225234 h 4127085"/>
              <a:gd name="connsiteX2536" fmla="*/ 405344 w 12155393"/>
              <a:gd name="connsiteY2536" fmla="*/ 2189299 h 4127085"/>
              <a:gd name="connsiteX2537" fmla="*/ 389360 w 12155393"/>
              <a:gd name="connsiteY2537" fmla="*/ 2179229 h 4127085"/>
              <a:gd name="connsiteX2538" fmla="*/ 366647 w 12155393"/>
              <a:gd name="connsiteY2538" fmla="*/ 2163268 h 4127085"/>
              <a:gd name="connsiteX2539" fmla="*/ 324498 w 12155393"/>
              <a:gd name="connsiteY2539" fmla="*/ 2137503 h 4127085"/>
              <a:gd name="connsiteX2540" fmla="*/ 317927 w 12155393"/>
              <a:gd name="connsiteY2540" fmla="*/ 2134570 h 4127085"/>
              <a:gd name="connsiteX2541" fmla="*/ 287858 w 12155393"/>
              <a:gd name="connsiteY2541" fmla="*/ 2115002 h 4127085"/>
              <a:gd name="connsiteX2542" fmla="*/ 259565 w 12155393"/>
              <a:gd name="connsiteY2542" fmla="*/ 2096349 h 4127085"/>
              <a:gd name="connsiteX2543" fmla="*/ 256176 w 12155393"/>
              <a:gd name="connsiteY2543" fmla="*/ 2091994 h 4127085"/>
              <a:gd name="connsiteX2544" fmla="*/ 255251 w 12155393"/>
              <a:gd name="connsiteY2544" fmla="*/ 2090254 h 4127085"/>
              <a:gd name="connsiteX2545" fmla="*/ 245990 w 12155393"/>
              <a:gd name="connsiteY2545" fmla="*/ 2082762 h 4127085"/>
              <a:gd name="connsiteX2546" fmla="*/ 200227 w 12155393"/>
              <a:gd name="connsiteY2546" fmla="*/ 2057607 h 4127085"/>
              <a:gd name="connsiteX2547" fmla="*/ 168216 w 12155393"/>
              <a:gd name="connsiteY2547" fmla="*/ 2038319 h 4127085"/>
              <a:gd name="connsiteX2548" fmla="*/ 144462 w 12155393"/>
              <a:gd name="connsiteY2548" fmla="*/ 2021875 h 4127085"/>
              <a:gd name="connsiteX2549" fmla="*/ 106936 w 12155393"/>
              <a:gd name="connsiteY2549" fmla="*/ 2000225 h 4127085"/>
              <a:gd name="connsiteX2550" fmla="*/ 86003 w 12155393"/>
              <a:gd name="connsiteY2550" fmla="*/ 1989305 h 4127085"/>
              <a:gd name="connsiteX2551" fmla="*/ 80033 w 12155393"/>
              <a:gd name="connsiteY2551" fmla="*/ 1983565 h 4127085"/>
              <a:gd name="connsiteX2552" fmla="*/ 38931 w 12155393"/>
              <a:gd name="connsiteY2552" fmla="*/ 1958321 h 4127085"/>
              <a:gd name="connsiteX2553" fmla="*/ 33603 w 12155393"/>
              <a:gd name="connsiteY2553" fmla="*/ 1953369 h 4127085"/>
              <a:gd name="connsiteX2554" fmla="*/ 18683 w 12155393"/>
              <a:gd name="connsiteY2554" fmla="*/ 1939173 h 4127085"/>
              <a:gd name="connsiteX2555" fmla="*/ 12162 w 12155393"/>
              <a:gd name="connsiteY2555" fmla="*/ 1934703 h 4127085"/>
              <a:gd name="connsiteX2556" fmla="*/ 0 w 12155393"/>
              <a:gd name="connsiteY2556" fmla="*/ 1929040 h 4127085"/>
              <a:gd name="connsiteX2557" fmla="*/ 1627732 w 12155393"/>
              <a:gd name="connsiteY2557" fmla="*/ 1803050 h 4127085"/>
              <a:gd name="connsiteX2558" fmla="*/ 1627834 w 12155393"/>
              <a:gd name="connsiteY2558" fmla="*/ 1803113 h 4127085"/>
              <a:gd name="connsiteX2559" fmla="*/ 1643922 w 12155393"/>
              <a:gd name="connsiteY2559" fmla="*/ 1812014 h 4127085"/>
              <a:gd name="connsiteX2560" fmla="*/ 1647804 w 12155393"/>
              <a:gd name="connsiteY2560" fmla="*/ 1824763 h 4127085"/>
              <a:gd name="connsiteX2561" fmla="*/ 1648781 w 12155393"/>
              <a:gd name="connsiteY2561" fmla="*/ 1828827 h 4127085"/>
              <a:gd name="connsiteX2562" fmla="*/ 1649923 w 12155393"/>
              <a:gd name="connsiteY2562" fmla="*/ 1842718 h 4127085"/>
              <a:gd name="connsiteX2563" fmla="*/ 1651648 w 12155393"/>
              <a:gd name="connsiteY2563" fmla="*/ 1870146 h 4127085"/>
              <a:gd name="connsiteX2564" fmla="*/ 1640585 w 12155393"/>
              <a:gd name="connsiteY2564" fmla="*/ 1884838 h 4127085"/>
              <a:gd name="connsiteX2565" fmla="*/ 1620602 w 12155393"/>
              <a:gd name="connsiteY2565" fmla="*/ 1876343 h 4127085"/>
              <a:gd name="connsiteX2566" fmla="*/ 1613497 w 12155393"/>
              <a:gd name="connsiteY2566" fmla="*/ 1814770 h 4127085"/>
              <a:gd name="connsiteX2567" fmla="*/ 1627732 w 12155393"/>
              <a:gd name="connsiteY2567" fmla="*/ 1803050 h 4127085"/>
              <a:gd name="connsiteX2568" fmla="*/ 0 w 12155393"/>
              <a:gd name="connsiteY2568" fmla="*/ 1701947 h 4127085"/>
              <a:gd name="connsiteX2569" fmla="*/ 81796 w 12155393"/>
              <a:gd name="connsiteY2569" fmla="*/ 1751458 h 4127085"/>
              <a:gd name="connsiteX2570" fmla="*/ 82013 w 12155393"/>
              <a:gd name="connsiteY2570" fmla="*/ 1751585 h 4127085"/>
              <a:gd name="connsiteX2571" fmla="*/ 99825 w 12155393"/>
              <a:gd name="connsiteY2571" fmla="*/ 1762137 h 4127085"/>
              <a:gd name="connsiteX2572" fmla="*/ 181659 w 12155393"/>
              <a:gd name="connsiteY2572" fmla="*/ 1809119 h 4127085"/>
              <a:gd name="connsiteX2573" fmla="*/ 272825 w 12155393"/>
              <a:gd name="connsiteY2573" fmla="*/ 1860813 h 4127085"/>
              <a:gd name="connsiteX2574" fmla="*/ 344693 w 12155393"/>
              <a:gd name="connsiteY2574" fmla="*/ 1901942 h 4127085"/>
              <a:gd name="connsiteX2575" fmla="*/ 531831 w 12155393"/>
              <a:gd name="connsiteY2575" fmla="*/ 2012669 h 4127085"/>
              <a:gd name="connsiteX2576" fmla="*/ 539190 w 12155393"/>
              <a:gd name="connsiteY2576" fmla="*/ 2025875 h 4127085"/>
              <a:gd name="connsiteX2577" fmla="*/ 516861 w 12155393"/>
              <a:gd name="connsiteY2577" fmla="*/ 2044033 h 4127085"/>
              <a:gd name="connsiteX2578" fmla="*/ 466492 w 12155393"/>
              <a:gd name="connsiteY2578" fmla="*/ 2027526 h 4127085"/>
              <a:gd name="connsiteX2579" fmla="*/ 453368 w 12155393"/>
              <a:gd name="connsiteY2579" fmla="*/ 2018586 h 4127085"/>
              <a:gd name="connsiteX2580" fmla="*/ 423228 w 12155393"/>
              <a:gd name="connsiteY2580" fmla="*/ 2003653 h 4127085"/>
              <a:gd name="connsiteX2581" fmla="*/ 388458 w 12155393"/>
              <a:gd name="connsiteY2581" fmla="*/ 1985940 h 4127085"/>
              <a:gd name="connsiteX2582" fmla="*/ 376538 w 12155393"/>
              <a:gd name="connsiteY2582" fmla="*/ 1977622 h 4127085"/>
              <a:gd name="connsiteX2583" fmla="*/ 367586 w 12155393"/>
              <a:gd name="connsiteY2583" fmla="*/ 1971807 h 4127085"/>
              <a:gd name="connsiteX2584" fmla="*/ 329722 w 12155393"/>
              <a:gd name="connsiteY2584" fmla="*/ 1951592 h 4127085"/>
              <a:gd name="connsiteX2585" fmla="*/ 263113 w 12155393"/>
              <a:gd name="connsiteY2585" fmla="*/ 1908799 h 4127085"/>
              <a:gd name="connsiteX2586" fmla="*/ 242813 w 12155393"/>
              <a:gd name="connsiteY2586" fmla="*/ 1900926 h 4127085"/>
              <a:gd name="connsiteX2587" fmla="*/ 235581 w 12155393"/>
              <a:gd name="connsiteY2587" fmla="*/ 1899275 h 4127085"/>
              <a:gd name="connsiteX2588" fmla="*/ 191445 w 12155393"/>
              <a:gd name="connsiteY2588" fmla="*/ 1871619 h 4127085"/>
              <a:gd name="connsiteX2589" fmla="*/ 154381 w 12155393"/>
              <a:gd name="connsiteY2589" fmla="*/ 1850261 h 4127085"/>
              <a:gd name="connsiteX2590" fmla="*/ 142866 w 12155393"/>
              <a:gd name="connsiteY2590" fmla="*/ 1840649 h 4127085"/>
              <a:gd name="connsiteX2591" fmla="*/ 94497 w 12155393"/>
              <a:gd name="connsiteY2591" fmla="*/ 1815595 h 4127085"/>
              <a:gd name="connsiteX2592" fmla="*/ 84618 w 12155393"/>
              <a:gd name="connsiteY2592" fmla="*/ 1808548 h 4127085"/>
              <a:gd name="connsiteX2593" fmla="*/ 83840 w 12155393"/>
              <a:gd name="connsiteY2593" fmla="*/ 1807596 h 4127085"/>
              <a:gd name="connsiteX2594" fmla="*/ 62145 w 12155393"/>
              <a:gd name="connsiteY2594" fmla="*/ 1795406 h 4127085"/>
              <a:gd name="connsiteX2595" fmla="*/ 45937 w 12155393"/>
              <a:gd name="connsiteY2595" fmla="*/ 1787012 h 4127085"/>
              <a:gd name="connsiteX2596" fmla="*/ 40575 w 12155393"/>
              <a:gd name="connsiteY2596" fmla="*/ 1782453 h 4127085"/>
              <a:gd name="connsiteX2597" fmla="*/ 26334 w 12155393"/>
              <a:gd name="connsiteY2597" fmla="*/ 1774911 h 4127085"/>
              <a:gd name="connsiteX2598" fmla="*/ 1626 w 12155393"/>
              <a:gd name="connsiteY2598" fmla="*/ 1755661 h 4127085"/>
              <a:gd name="connsiteX2599" fmla="*/ 0 w 12155393"/>
              <a:gd name="connsiteY2599" fmla="*/ 1755136 h 4127085"/>
              <a:gd name="connsiteX2600" fmla="*/ 1523460 w 12155393"/>
              <a:gd name="connsiteY2600" fmla="*/ 1672679 h 4127085"/>
              <a:gd name="connsiteX2601" fmla="*/ 1523408 w 12155393"/>
              <a:gd name="connsiteY2601" fmla="*/ 1672777 h 4127085"/>
              <a:gd name="connsiteX2602" fmla="*/ 1523396 w 12155393"/>
              <a:gd name="connsiteY2602" fmla="*/ 1672781 h 4127085"/>
              <a:gd name="connsiteX2603" fmla="*/ 7785990 w 12155393"/>
              <a:gd name="connsiteY2603" fmla="*/ 1662648 h 4127085"/>
              <a:gd name="connsiteX2604" fmla="*/ 7790431 w 12155393"/>
              <a:gd name="connsiteY2604" fmla="*/ 1663194 h 4127085"/>
              <a:gd name="connsiteX2605" fmla="*/ 7805833 w 12155393"/>
              <a:gd name="connsiteY2605" fmla="*/ 1672717 h 4127085"/>
              <a:gd name="connsiteX2606" fmla="*/ 7793666 w 12155393"/>
              <a:gd name="connsiteY2606" fmla="*/ 1696462 h 4127085"/>
              <a:gd name="connsiteX2607" fmla="*/ 7777845 w 12155393"/>
              <a:gd name="connsiteY2607" fmla="*/ 1714913 h 4127085"/>
              <a:gd name="connsiteX2608" fmla="*/ 7785039 w 12155393"/>
              <a:gd name="connsiteY2608" fmla="*/ 1741858 h 4127085"/>
              <a:gd name="connsiteX2609" fmla="*/ 7808053 w 12155393"/>
              <a:gd name="connsiteY2609" fmla="*/ 1768029 h 4127085"/>
              <a:gd name="connsiteX2610" fmla="*/ 7830447 w 12155393"/>
              <a:gd name="connsiteY2610" fmla="*/ 1767483 h 4127085"/>
              <a:gd name="connsiteX2611" fmla="*/ 7848856 w 12155393"/>
              <a:gd name="connsiteY2611" fmla="*/ 1731052 h 4127085"/>
              <a:gd name="connsiteX2612" fmla="*/ 7857191 w 12155393"/>
              <a:gd name="connsiteY2612" fmla="*/ 1701021 h 4127085"/>
              <a:gd name="connsiteX2613" fmla="*/ 7860617 w 12155393"/>
              <a:gd name="connsiteY2613" fmla="*/ 1696450 h 4127085"/>
              <a:gd name="connsiteX2614" fmla="*/ 7875868 w 12155393"/>
              <a:gd name="connsiteY2614" fmla="*/ 1699231 h 4127085"/>
              <a:gd name="connsiteX2615" fmla="*/ 7880676 w 12155393"/>
              <a:gd name="connsiteY2615" fmla="*/ 1706608 h 4127085"/>
              <a:gd name="connsiteX2616" fmla="*/ 7889836 w 12155393"/>
              <a:gd name="connsiteY2616" fmla="*/ 1746785 h 4127085"/>
              <a:gd name="connsiteX2617" fmla="*/ 7889951 w 12155393"/>
              <a:gd name="connsiteY2617" fmla="*/ 1746785 h 4127085"/>
              <a:gd name="connsiteX2618" fmla="*/ 7883708 w 12155393"/>
              <a:gd name="connsiteY2618" fmla="*/ 1762276 h 4127085"/>
              <a:gd name="connsiteX2619" fmla="*/ 7868433 w 12155393"/>
              <a:gd name="connsiteY2619" fmla="*/ 1794085 h 4127085"/>
              <a:gd name="connsiteX2620" fmla="*/ 7806429 w 12155393"/>
              <a:gd name="connsiteY2620" fmla="*/ 1811443 h 4127085"/>
              <a:gd name="connsiteX2621" fmla="*/ 7796165 w 12155393"/>
              <a:gd name="connsiteY2621" fmla="*/ 1809818 h 4127085"/>
              <a:gd name="connsiteX2622" fmla="*/ 7795886 w 12155393"/>
              <a:gd name="connsiteY2622" fmla="*/ 1809805 h 4127085"/>
              <a:gd name="connsiteX2623" fmla="*/ 7775269 w 12155393"/>
              <a:gd name="connsiteY2623" fmla="*/ 1796726 h 4127085"/>
              <a:gd name="connsiteX2624" fmla="*/ 7746887 w 12155393"/>
              <a:gd name="connsiteY2624" fmla="*/ 1760041 h 4127085"/>
              <a:gd name="connsiteX2625" fmla="*/ 7742726 w 12155393"/>
              <a:gd name="connsiteY2625" fmla="*/ 1752258 h 4127085"/>
              <a:gd name="connsiteX2626" fmla="*/ 7742573 w 12155393"/>
              <a:gd name="connsiteY2626" fmla="*/ 1751839 h 4127085"/>
              <a:gd name="connsiteX2627" fmla="*/ 7737765 w 12155393"/>
              <a:gd name="connsiteY2627" fmla="*/ 1704246 h 4127085"/>
              <a:gd name="connsiteX2628" fmla="*/ 7737765 w 12155393"/>
              <a:gd name="connsiteY2628" fmla="*/ 1703878 h 4127085"/>
              <a:gd name="connsiteX2629" fmla="*/ 7760399 w 12155393"/>
              <a:gd name="connsiteY2629" fmla="*/ 1672717 h 4127085"/>
              <a:gd name="connsiteX2630" fmla="*/ 7766350 w 12155393"/>
              <a:gd name="connsiteY2630" fmla="*/ 1669136 h 4127085"/>
              <a:gd name="connsiteX2631" fmla="*/ 7785990 w 12155393"/>
              <a:gd name="connsiteY2631" fmla="*/ 1662648 h 4127085"/>
              <a:gd name="connsiteX2632" fmla="*/ 1634256 w 12155393"/>
              <a:gd name="connsiteY2632" fmla="*/ 1660559 h 4127085"/>
              <a:gd name="connsiteX2633" fmla="*/ 1643571 w 12155393"/>
              <a:gd name="connsiteY2633" fmla="*/ 1673301 h 4127085"/>
              <a:gd name="connsiteX2634" fmla="*/ 1641592 w 12155393"/>
              <a:gd name="connsiteY2634" fmla="*/ 1732144 h 4127085"/>
              <a:gd name="connsiteX2635" fmla="*/ 1627192 w 12155393"/>
              <a:gd name="connsiteY2635" fmla="*/ 1743902 h 4127085"/>
              <a:gd name="connsiteX2636" fmla="*/ 1608668 w 12155393"/>
              <a:gd name="connsiteY2636" fmla="*/ 1731954 h 4127085"/>
              <a:gd name="connsiteX2637" fmla="*/ 1606093 w 12155393"/>
              <a:gd name="connsiteY2637" fmla="*/ 1719230 h 4127085"/>
              <a:gd name="connsiteX2638" fmla="*/ 1600041 w 12155393"/>
              <a:gd name="connsiteY2638" fmla="*/ 1701059 h 4127085"/>
              <a:gd name="connsiteX2639" fmla="*/ 1592137 w 12155393"/>
              <a:gd name="connsiteY2639" fmla="*/ 1702456 h 4127085"/>
              <a:gd name="connsiteX2640" fmla="*/ 1573816 w 12155393"/>
              <a:gd name="connsiteY2640" fmla="*/ 1705212 h 4127085"/>
              <a:gd name="connsiteX2641" fmla="*/ 1526517 w 12155393"/>
              <a:gd name="connsiteY2641" fmla="*/ 1703320 h 4127085"/>
              <a:gd name="connsiteX2642" fmla="*/ 1514578 w 12155393"/>
              <a:gd name="connsiteY2642" fmla="*/ 1689199 h 4127085"/>
              <a:gd name="connsiteX2643" fmla="*/ 1523408 w 12155393"/>
              <a:gd name="connsiteY2643" fmla="*/ 1672777 h 4127085"/>
              <a:gd name="connsiteX2644" fmla="*/ 1534460 w 12155393"/>
              <a:gd name="connsiteY2644" fmla="*/ 1668882 h 4127085"/>
              <a:gd name="connsiteX2645" fmla="*/ 1544406 w 12155393"/>
              <a:gd name="connsiteY2645" fmla="*/ 1668057 h 4127085"/>
              <a:gd name="connsiteX2646" fmla="*/ 1577939 w 12155393"/>
              <a:gd name="connsiteY2646" fmla="*/ 1667168 h 4127085"/>
              <a:gd name="connsiteX2647" fmla="*/ 1579348 w 12155393"/>
              <a:gd name="connsiteY2647" fmla="*/ 1667308 h 4127085"/>
              <a:gd name="connsiteX2648" fmla="*/ 1619364 w 12155393"/>
              <a:gd name="connsiteY2648" fmla="*/ 1661378 h 4127085"/>
              <a:gd name="connsiteX2649" fmla="*/ 1634256 w 12155393"/>
              <a:gd name="connsiteY2649" fmla="*/ 1660559 h 4127085"/>
              <a:gd name="connsiteX2650" fmla="*/ 1386017 w 12155393"/>
              <a:gd name="connsiteY2650" fmla="*/ 1658331 h 4127085"/>
              <a:gd name="connsiteX2651" fmla="*/ 1386030 w 12155393"/>
              <a:gd name="connsiteY2651" fmla="*/ 1658407 h 4127085"/>
              <a:gd name="connsiteX2652" fmla="*/ 1444227 w 12155393"/>
              <a:gd name="connsiteY2652" fmla="*/ 1665543 h 4127085"/>
              <a:gd name="connsiteX2653" fmla="*/ 1454948 w 12155393"/>
              <a:gd name="connsiteY2653" fmla="*/ 1684336 h 4127085"/>
              <a:gd name="connsiteX2654" fmla="*/ 1439774 w 12155393"/>
              <a:gd name="connsiteY2654" fmla="*/ 1698888 h 4127085"/>
              <a:gd name="connsiteX2655" fmla="*/ 1380447 w 12155393"/>
              <a:gd name="connsiteY2655" fmla="*/ 1690393 h 4127085"/>
              <a:gd name="connsiteX2656" fmla="*/ 1371160 w 12155393"/>
              <a:gd name="connsiteY2656" fmla="*/ 1674343 h 4127085"/>
              <a:gd name="connsiteX2657" fmla="*/ 1386017 w 12155393"/>
              <a:gd name="connsiteY2657" fmla="*/ 1658331 h 4127085"/>
              <a:gd name="connsiteX2658" fmla="*/ 1725773 w 12155393"/>
              <a:gd name="connsiteY2658" fmla="*/ 1653442 h 4127085"/>
              <a:gd name="connsiteX2659" fmla="*/ 1738168 w 12155393"/>
              <a:gd name="connsiteY2659" fmla="*/ 1667295 h 4127085"/>
              <a:gd name="connsiteX2660" fmla="*/ 1732890 w 12155393"/>
              <a:gd name="connsiteY2660" fmla="*/ 1681606 h 4127085"/>
              <a:gd name="connsiteX2661" fmla="*/ 1732967 w 12155393"/>
              <a:gd name="connsiteY2661" fmla="*/ 1681593 h 4127085"/>
              <a:gd name="connsiteX2662" fmla="*/ 1708150 w 12155393"/>
              <a:gd name="connsiteY2662" fmla="*/ 1692742 h 4127085"/>
              <a:gd name="connsiteX2663" fmla="*/ 1707351 w 12155393"/>
              <a:gd name="connsiteY2663" fmla="*/ 1692933 h 4127085"/>
              <a:gd name="connsiteX2664" fmla="*/ 1706006 w 12155393"/>
              <a:gd name="connsiteY2664" fmla="*/ 1693174 h 4127085"/>
              <a:gd name="connsiteX2665" fmla="*/ 1668616 w 12155393"/>
              <a:gd name="connsiteY2665" fmla="*/ 1693377 h 4127085"/>
              <a:gd name="connsiteX2666" fmla="*/ 1658022 w 12155393"/>
              <a:gd name="connsiteY2666" fmla="*/ 1682381 h 4127085"/>
              <a:gd name="connsiteX2667" fmla="*/ 1664594 w 12155393"/>
              <a:gd name="connsiteY2667" fmla="*/ 1664984 h 4127085"/>
              <a:gd name="connsiteX2668" fmla="*/ 1725773 w 12155393"/>
              <a:gd name="connsiteY2668" fmla="*/ 1653442 h 4127085"/>
              <a:gd name="connsiteX2669" fmla="*/ 8758784 w 12155393"/>
              <a:gd name="connsiteY2669" fmla="*/ 1650788 h 4127085"/>
              <a:gd name="connsiteX2670" fmla="*/ 8771726 w 12155393"/>
              <a:gd name="connsiteY2670" fmla="*/ 1664172 h 4127085"/>
              <a:gd name="connsiteX2671" fmla="*/ 8785530 w 12155393"/>
              <a:gd name="connsiteY2671" fmla="*/ 1686571 h 4127085"/>
              <a:gd name="connsiteX2672" fmla="*/ 8804687 w 12155393"/>
              <a:gd name="connsiteY2672" fmla="*/ 1715053 h 4127085"/>
              <a:gd name="connsiteX2673" fmla="*/ 8806477 w 12155393"/>
              <a:gd name="connsiteY2673" fmla="*/ 1719116 h 4127085"/>
              <a:gd name="connsiteX2674" fmla="*/ 8857924 w 12155393"/>
              <a:gd name="connsiteY2674" fmla="*/ 1813602 h 4127085"/>
              <a:gd name="connsiteX2675" fmla="*/ 8861641 w 12155393"/>
              <a:gd name="connsiteY2675" fmla="*/ 1818859 h 4127085"/>
              <a:gd name="connsiteX2676" fmla="*/ 8877767 w 12155393"/>
              <a:gd name="connsiteY2676" fmla="*/ 1848039 h 4127085"/>
              <a:gd name="connsiteX2677" fmla="*/ 8884491 w 12155393"/>
              <a:gd name="connsiteY2677" fmla="*/ 1859493 h 4127085"/>
              <a:gd name="connsiteX2678" fmla="*/ 8892104 w 12155393"/>
              <a:gd name="connsiteY2678" fmla="*/ 1873461 h 4127085"/>
              <a:gd name="connsiteX2679" fmla="*/ 8897521 w 12155393"/>
              <a:gd name="connsiteY2679" fmla="*/ 1874667 h 4127085"/>
              <a:gd name="connsiteX2680" fmla="*/ 8911198 w 12155393"/>
              <a:gd name="connsiteY2680" fmla="*/ 1869575 h 4127085"/>
              <a:gd name="connsiteX2681" fmla="*/ 8925231 w 12155393"/>
              <a:gd name="connsiteY2681" fmla="*/ 1864344 h 4127085"/>
              <a:gd name="connsiteX2682" fmla="*/ 8945150 w 12155393"/>
              <a:gd name="connsiteY2682" fmla="*/ 1869943 h 4127085"/>
              <a:gd name="connsiteX2683" fmla="*/ 8952001 w 12155393"/>
              <a:gd name="connsiteY2683" fmla="*/ 1876305 h 4127085"/>
              <a:gd name="connsiteX2684" fmla="*/ 8951049 w 12155393"/>
              <a:gd name="connsiteY2684" fmla="*/ 1884813 h 4127085"/>
              <a:gd name="connsiteX2685" fmla="*/ 8947929 w 12155393"/>
              <a:gd name="connsiteY2685" fmla="*/ 1889410 h 4127085"/>
              <a:gd name="connsiteX2686" fmla="*/ 8910107 w 12155393"/>
              <a:gd name="connsiteY2686" fmla="*/ 1920507 h 4127085"/>
              <a:gd name="connsiteX2687" fmla="*/ 8870129 w 12155393"/>
              <a:gd name="connsiteY2687" fmla="*/ 1938805 h 4127085"/>
              <a:gd name="connsiteX2688" fmla="*/ 8856135 w 12155393"/>
              <a:gd name="connsiteY2688" fmla="*/ 1945700 h 4127085"/>
              <a:gd name="connsiteX2689" fmla="*/ 8841735 w 12155393"/>
              <a:gd name="connsiteY2689" fmla="*/ 1948735 h 4127085"/>
              <a:gd name="connsiteX2690" fmla="*/ 8823110 w 12155393"/>
              <a:gd name="connsiteY2690" fmla="*/ 1935186 h 4127085"/>
              <a:gd name="connsiteX2691" fmla="*/ 8834922 w 12155393"/>
              <a:gd name="connsiteY2691" fmla="*/ 1907949 h 4127085"/>
              <a:gd name="connsiteX2692" fmla="*/ 8846048 w 12155393"/>
              <a:gd name="connsiteY2692" fmla="*/ 1880635 h 4127085"/>
              <a:gd name="connsiteX2693" fmla="*/ 8835264 w 12155393"/>
              <a:gd name="connsiteY2693" fmla="*/ 1860674 h 4127085"/>
              <a:gd name="connsiteX2694" fmla="*/ 8804751 w 12155393"/>
              <a:gd name="connsiteY2694" fmla="*/ 1809717 h 4127085"/>
              <a:gd name="connsiteX2695" fmla="*/ 8788016 w 12155393"/>
              <a:gd name="connsiteY2695" fmla="*/ 1778949 h 4127085"/>
              <a:gd name="connsiteX2696" fmla="*/ 8787192 w 12155393"/>
              <a:gd name="connsiteY2696" fmla="*/ 1777159 h 4127085"/>
              <a:gd name="connsiteX2697" fmla="*/ 8773020 w 12155393"/>
              <a:gd name="connsiteY2697" fmla="*/ 1751966 h 4127085"/>
              <a:gd name="connsiteX2698" fmla="*/ 8754217 w 12155393"/>
              <a:gd name="connsiteY2698" fmla="*/ 1715281 h 4127085"/>
              <a:gd name="connsiteX2699" fmla="*/ 8741707 w 12155393"/>
              <a:gd name="connsiteY2699" fmla="*/ 1694444 h 4127085"/>
              <a:gd name="connsiteX2700" fmla="*/ 8732064 w 12155393"/>
              <a:gd name="connsiteY2700" fmla="*/ 1680209 h 4127085"/>
              <a:gd name="connsiteX2701" fmla="*/ 8731950 w 12155393"/>
              <a:gd name="connsiteY2701" fmla="*/ 1680209 h 4127085"/>
              <a:gd name="connsiteX2702" fmla="*/ 8730022 w 12155393"/>
              <a:gd name="connsiteY2702" fmla="*/ 1676984 h 4127085"/>
              <a:gd name="connsiteX2703" fmla="*/ 8728068 w 12155393"/>
              <a:gd name="connsiteY2703" fmla="*/ 1661784 h 4127085"/>
              <a:gd name="connsiteX2704" fmla="*/ 8758784 w 12155393"/>
              <a:gd name="connsiteY2704" fmla="*/ 1650788 h 4127085"/>
              <a:gd name="connsiteX2705" fmla="*/ 1246115 w 12155393"/>
              <a:gd name="connsiteY2705" fmla="*/ 1628770 h 4127085"/>
              <a:gd name="connsiteX2706" fmla="*/ 1310284 w 12155393"/>
              <a:gd name="connsiteY2706" fmla="*/ 1644401 h 4127085"/>
              <a:gd name="connsiteX2707" fmla="*/ 1316006 w 12155393"/>
              <a:gd name="connsiteY2707" fmla="*/ 1658483 h 4127085"/>
              <a:gd name="connsiteX2708" fmla="*/ 1303623 w 12155393"/>
              <a:gd name="connsiteY2708" fmla="*/ 1672527 h 4127085"/>
              <a:gd name="connsiteX2709" fmla="*/ 1299715 w 12155393"/>
              <a:gd name="connsiteY2709" fmla="*/ 1673365 h 4127085"/>
              <a:gd name="connsiteX2710" fmla="*/ 1239719 w 12155393"/>
              <a:gd name="connsiteY2710" fmla="*/ 1656159 h 4127085"/>
              <a:gd name="connsiteX2711" fmla="*/ 1235156 w 12155393"/>
              <a:gd name="connsiteY2711" fmla="*/ 1649848 h 4127085"/>
              <a:gd name="connsiteX2712" fmla="*/ 1234287 w 12155393"/>
              <a:gd name="connsiteY2712" fmla="*/ 1648223 h 4127085"/>
              <a:gd name="connsiteX2713" fmla="*/ 1246115 w 12155393"/>
              <a:gd name="connsiteY2713" fmla="*/ 1628770 h 4127085"/>
              <a:gd name="connsiteX2714" fmla="*/ 1860014 w 12155393"/>
              <a:gd name="connsiteY2714" fmla="*/ 1612871 h 4127085"/>
              <a:gd name="connsiteX2715" fmla="*/ 1875177 w 12155393"/>
              <a:gd name="connsiteY2715" fmla="*/ 1623410 h 4127085"/>
              <a:gd name="connsiteX2716" fmla="*/ 1869772 w 12155393"/>
              <a:gd name="connsiteY2716" fmla="*/ 1641137 h 4127085"/>
              <a:gd name="connsiteX2717" fmla="*/ 1814848 w 12155393"/>
              <a:gd name="connsiteY2717" fmla="*/ 1660870 h 4127085"/>
              <a:gd name="connsiteX2718" fmla="*/ 1797212 w 12155393"/>
              <a:gd name="connsiteY2718" fmla="*/ 1647880 h 4127085"/>
              <a:gd name="connsiteX2719" fmla="*/ 1804127 w 12155393"/>
              <a:gd name="connsiteY2719" fmla="*/ 1630508 h 4127085"/>
              <a:gd name="connsiteX2720" fmla="*/ 1842773 w 12155393"/>
              <a:gd name="connsiteY2720" fmla="*/ 1614725 h 4127085"/>
              <a:gd name="connsiteX2721" fmla="*/ 1843623 w 12155393"/>
              <a:gd name="connsiteY2721" fmla="*/ 1614496 h 4127085"/>
              <a:gd name="connsiteX2722" fmla="*/ 1846756 w 12155393"/>
              <a:gd name="connsiteY2722" fmla="*/ 1614077 h 4127085"/>
              <a:gd name="connsiteX2723" fmla="*/ 1859926 w 12155393"/>
              <a:gd name="connsiteY2723" fmla="*/ 1612884 h 4127085"/>
              <a:gd name="connsiteX2724" fmla="*/ 1114029 w 12155393"/>
              <a:gd name="connsiteY2724" fmla="*/ 1579082 h 4127085"/>
              <a:gd name="connsiteX2725" fmla="*/ 1174813 w 12155393"/>
              <a:gd name="connsiteY2725" fmla="*/ 1603945 h 4127085"/>
              <a:gd name="connsiteX2726" fmla="*/ 1178081 w 12155393"/>
              <a:gd name="connsiteY2726" fmla="*/ 1618471 h 4127085"/>
              <a:gd name="connsiteX2727" fmla="*/ 1166644 w 12155393"/>
              <a:gd name="connsiteY2727" fmla="*/ 1628985 h 4127085"/>
              <a:gd name="connsiteX2728" fmla="*/ 1100945 w 12155393"/>
              <a:gd name="connsiteY2728" fmla="*/ 1602205 h 4127085"/>
              <a:gd name="connsiteX2729" fmla="*/ 1114029 w 12155393"/>
              <a:gd name="connsiteY2729" fmla="*/ 1579082 h 4127085"/>
              <a:gd name="connsiteX2730" fmla="*/ 1987462 w 12155393"/>
              <a:gd name="connsiteY2730" fmla="*/ 1546270 h 4127085"/>
              <a:gd name="connsiteX2731" fmla="*/ 2001127 w 12155393"/>
              <a:gd name="connsiteY2731" fmla="*/ 1552542 h 4127085"/>
              <a:gd name="connsiteX2732" fmla="*/ 2002421 w 12155393"/>
              <a:gd name="connsiteY2732" fmla="*/ 1570967 h 4127085"/>
              <a:gd name="connsiteX2733" fmla="*/ 1947143 w 12155393"/>
              <a:gd name="connsiteY2733" fmla="*/ 1606077 h 4127085"/>
              <a:gd name="connsiteX2734" fmla="*/ 1927819 w 12155393"/>
              <a:gd name="connsiteY2734" fmla="*/ 1593709 h 4127085"/>
              <a:gd name="connsiteX2735" fmla="*/ 1927844 w 12155393"/>
              <a:gd name="connsiteY2735" fmla="*/ 1590852 h 4127085"/>
              <a:gd name="connsiteX2736" fmla="*/ 1929075 w 12155393"/>
              <a:gd name="connsiteY2736" fmla="*/ 1583665 h 4127085"/>
              <a:gd name="connsiteX2737" fmla="*/ 1987462 w 12155393"/>
              <a:gd name="connsiteY2737" fmla="*/ 1546270 h 4127085"/>
              <a:gd name="connsiteX2738" fmla="*/ 1657980 w 12155393"/>
              <a:gd name="connsiteY2738" fmla="*/ 1521242 h 4127085"/>
              <a:gd name="connsiteX2739" fmla="*/ 1668536 w 12155393"/>
              <a:gd name="connsiteY2739" fmla="*/ 1536505 h 4127085"/>
              <a:gd name="connsiteX2740" fmla="*/ 1655899 w 12155393"/>
              <a:gd name="connsiteY2740" fmla="*/ 1589964 h 4127085"/>
              <a:gd name="connsiteX2741" fmla="*/ 1650964 w 12155393"/>
              <a:gd name="connsiteY2741" fmla="*/ 1595957 h 4127085"/>
              <a:gd name="connsiteX2742" fmla="*/ 1632656 w 12155393"/>
              <a:gd name="connsiteY2742" fmla="*/ 1599348 h 4127085"/>
              <a:gd name="connsiteX2743" fmla="*/ 1622607 w 12155393"/>
              <a:gd name="connsiteY2743" fmla="*/ 1587297 h 4127085"/>
              <a:gd name="connsiteX2744" fmla="*/ 1639849 w 12155393"/>
              <a:gd name="connsiteY2744" fmla="*/ 1524683 h 4127085"/>
              <a:gd name="connsiteX2745" fmla="*/ 1657980 w 12155393"/>
              <a:gd name="connsiteY2745" fmla="*/ 1521242 h 4127085"/>
              <a:gd name="connsiteX2746" fmla="*/ 983377 w 12155393"/>
              <a:gd name="connsiteY2746" fmla="*/ 1515071 h 4127085"/>
              <a:gd name="connsiteX2747" fmla="*/ 1045631 w 12155393"/>
              <a:gd name="connsiteY2747" fmla="*/ 1550409 h 4127085"/>
              <a:gd name="connsiteX2748" fmla="*/ 1034204 w 12155393"/>
              <a:gd name="connsiteY2748" fmla="*/ 1571729 h 4127085"/>
              <a:gd name="connsiteX2749" fmla="*/ 972065 w 12155393"/>
              <a:gd name="connsiteY2749" fmla="*/ 1536531 h 4127085"/>
              <a:gd name="connsiteX2750" fmla="*/ 983377 w 12155393"/>
              <a:gd name="connsiteY2750" fmla="*/ 1515071 h 4127085"/>
              <a:gd name="connsiteX2751" fmla="*/ 8699433 w 12155393"/>
              <a:gd name="connsiteY2751" fmla="*/ 1483053 h 4127085"/>
              <a:gd name="connsiteX2752" fmla="*/ 8679844 w 12155393"/>
              <a:gd name="connsiteY2752" fmla="*/ 1483631 h 4127085"/>
              <a:gd name="connsiteX2753" fmla="*/ 8679476 w 12155393"/>
              <a:gd name="connsiteY2753" fmla="*/ 1483618 h 4127085"/>
              <a:gd name="connsiteX2754" fmla="*/ 8678182 w 12155393"/>
              <a:gd name="connsiteY2754" fmla="*/ 1483491 h 4127085"/>
              <a:gd name="connsiteX2755" fmla="*/ 8672143 w 12155393"/>
              <a:gd name="connsiteY2755" fmla="*/ 1483479 h 4127085"/>
              <a:gd name="connsiteX2756" fmla="*/ 8656993 w 12155393"/>
              <a:gd name="connsiteY2756" fmla="*/ 1500304 h 4127085"/>
              <a:gd name="connsiteX2757" fmla="*/ 8656537 w 12155393"/>
              <a:gd name="connsiteY2757" fmla="*/ 1502297 h 4127085"/>
              <a:gd name="connsiteX2758" fmla="*/ 8660330 w 12155393"/>
              <a:gd name="connsiteY2758" fmla="*/ 1517306 h 4127085"/>
              <a:gd name="connsiteX2759" fmla="*/ 8720329 w 12155393"/>
              <a:gd name="connsiteY2759" fmla="*/ 1500418 h 4127085"/>
              <a:gd name="connsiteX2760" fmla="*/ 8716726 w 12155393"/>
              <a:gd name="connsiteY2760" fmla="*/ 1489332 h 4127085"/>
              <a:gd name="connsiteX2761" fmla="*/ 8716625 w 12155393"/>
              <a:gd name="connsiteY2761" fmla="*/ 1489447 h 4127085"/>
              <a:gd name="connsiteX2762" fmla="*/ 8699433 w 12155393"/>
              <a:gd name="connsiteY2762" fmla="*/ 1483053 h 4127085"/>
              <a:gd name="connsiteX2763" fmla="*/ 2091830 w 12155393"/>
              <a:gd name="connsiteY2763" fmla="*/ 1450845 h 4127085"/>
              <a:gd name="connsiteX2764" fmla="*/ 2106081 w 12155393"/>
              <a:gd name="connsiteY2764" fmla="*/ 1455886 h 4127085"/>
              <a:gd name="connsiteX2765" fmla="*/ 2109950 w 12155393"/>
              <a:gd name="connsiteY2765" fmla="*/ 1474018 h 4127085"/>
              <a:gd name="connsiteX2766" fmla="*/ 2067901 w 12155393"/>
              <a:gd name="connsiteY2766" fmla="*/ 1519490 h 4127085"/>
              <a:gd name="connsiteX2767" fmla="*/ 2046548 w 12155393"/>
              <a:gd name="connsiteY2767" fmla="*/ 1515376 h 4127085"/>
              <a:gd name="connsiteX2768" fmla="*/ 2045089 w 12155393"/>
              <a:gd name="connsiteY2768" fmla="*/ 1496977 h 4127085"/>
              <a:gd name="connsiteX2769" fmla="*/ 2084370 w 12155393"/>
              <a:gd name="connsiteY2769" fmla="*/ 1453295 h 4127085"/>
              <a:gd name="connsiteX2770" fmla="*/ 2084471 w 12155393"/>
              <a:gd name="connsiteY2770" fmla="*/ 1453359 h 4127085"/>
              <a:gd name="connsiteX2771" fmla="*/ 2089419 w 12155393"/>
              <a:gd name="connsiteY2771" fmla="*/ 1451467 h 4127085"/>
              <a:gd name="connsiteX2772" fmla="*/ 2091830 w 12155393"/>
              <a:gd name="connsiteY2772" fmla="*/ 1450845 h 4127085"/>
              <a:gd name="connsiteX2773" fmla="*/ 873196 w 12155393"/>
              <a:gd name="connsiteY2773" fmla="*/ 1438337 h 4127085"/>
              <a:gd name="connsiteX2774" fmla="*/ 920554 w 12155393"/>
              <a:gd name="connsiteY2774" fmla="*/ 1472355 h 4127085"/>
              <a:gd name="connsiteX2775" fmla="*/ 924520 w 12155393"/>
              <a:gd name="connsiteY2775" fmla="*/ 1482590 h 4127085"/>
              <a:gd name="connsiteX2776" fmla="*/ 924619 w 12155393"/>
              <a:gd name="connsiteY2776" fmla="*/ 1483060 h 4127085"/>
              <a:gd name="connsiteX2777" fmla="*/ 911234 w 12155393"/>
              <a:gd name="connsiteY2777" fmla="*/ 1499186 h 4127085"/>
              <a:gd name="connsiteX2778" fmla="*/ 851071 w 12155393"/>
              <a:gd name="connsiteY2778" fmla="*/ 1459302 h 4127085"/>
              <a:gd name="connsiteX2779" fmla="*/ 850292 w 12155393"/>
              <a:gd name="connsiteY2779" fmla="*/ 1456889 h 4127085"/>
              <a:gd name="connsiteX2780" fmla="*/ 850030 w 12155393"/>
              <a:gd name="connsiteY2780" fmla="*/ 1455619 h 4127085"/>
              <a:gd name="connsiteX2781" fmla="*/ 855079 w 12155393"/>
              <a:gd name="connsiteY2781" fmla="*/ 1441448 h 4127085"/>
              <a:gd name="connsiteX2782" fmla="*/ 854917 w 12155393"/>
              <a:gd name="connsiteY2782" fmla="*/ 1441474 h 4127085"/>
              <a:gd name="connsiteX2783" fmla="*/ 873196 w 12155393"/>
              <a:gd name="connsiteY2783" fmla="*/ 1438337 h 4127085"/>
              <a:gd name="connsiteX2784" fmla="*/ 10675470 w 12155393"/>
              <a:gd name="connsiteY2784" fmla="*/ 1409298 h 4127085"/>
              <a:gd name="connsiteX2785" fmla="*/ 10703665 w 12155393"/>
              <a:gd name="connsiteY2785" fmla="*/ 1421715 h 4127085"/>
              <a:gd name="connsiteX2786" fmla="*/ 10707890 w 12155393"/>
              <a:gd name="connsiteY2786" fmla="*/ 1423887 h 4127085"/>
              <a:gd name="connsiteX2787" fmla="*/ 10695329 w 12155393"/>
              <a:gd name="connsiteY2787" fmla="*/ 1444711 h 4127085"/>
              <a:gd name="connsiteX2788" fmla="*/ 10685535 w 12155393"/>
              <a:gd name="connsiteY2788" fmla="*/ 1456686 h 4127085"/>
              <a:gd name="connsiteX2789" fmla="*/ 10685052 w 12155393"/>
              <a:gd name="connsiteY2789" fmla="*/ 1456902 h 4127085"/>
              <a:gd name="connsiteX2790" fmla="*/ 10647954 w 12155393"/>
              <a:gd name="connsiteY2790" fmla="*/ 1466666 h 4127085"/>
              <a:gd name="connsiteX2791" fmla="*/ 10607405 w 12155393"/>
              <a:gd name="connsiteY2791" fmla="*/ 1477980 h 4127085"/>
              <a:gd name="connsiteX2792" fmla="*/ 10589935 w 12155393"/>
              <a:gd name="connsiteY2792" fmla="*/ 1480952 h 4127085"/>
              <a:gd name="connsiteX2793" fmla="*/ 10573403 w 12155393"/>
              <a:gd name="connsiteY2793" fmla="*/ 1483187 h 4127085"/>
              <a:gd name="connsiteX2794" fmla="*/ 10563127 w 12155393"/>
              <a:gd name="connsiteY2794" fmla="*/ 1478869 h 4127085"/>
              <a:gd name="connsiteX2795" fmla="*/ 10557556 w 12155393"/>
              <a:gd name="connsiteY2795" fmla="*/ 1464190 h 4127085"/>
              <a:gd name="connsiteX2796" fmla="*/ 10553357 w 12155393"/>
              <a:gd name="connsiteY2796" fmla="*/ 1445727 h 4127085"/>
              <a:gd name="connsiteX2797" fmla="*/ 10558051 w 12155393"/>
              <a:gd name="connsiteY2797" fmla="*/ 1442172 h 4127085"/>
              <a:gd name="connsiteX2798" fmla="*/ 10581091 w 12155393"/>
              <a:gd name="connsiteY2798" fmla="*/ 1433486 h 4127085"/>
              <a:gd name="connsiteX2799" fmla="*/ 10581104 w 12155393"/>
              <a:gd name="connsiteY2799" fmla="*/ 1433474 h 4127085"/>
              <a:gd name="connsiteX2800" fmla="*/ 10646736 w 12155393"/>
              <a:gd name="connsiteY2800" fmla="*/ 1409538 h 4127085"/>
              <a:gd name="connsiteX2801" fmla="*/ 10646609 w 12155393"/>
              <a:gd name="connsiteY2801" fmla="*/ 1409538 h 4127085"/>
              <a:gd name="connsiteX2802" fmla="*/ 10675470 w 12155393"/>
              <a:gd name="connsiteY2802" fmla="*/ 1409298 h 4127085"/>
              <a:gd name="connsiteX2803" fmla="*/ 8688332 w 12155393"/>
              <a:gd name="connsiteY2803" fmla="*/ 1397208 h 4127085"/>
              <a:gd name="connsiteX2804" fmla="*/ 8689182 w 12155393"/>
              <a:gd name="connsiteY2804" fmla="*/ 1397234 h 4127085"/>
              <a:gd name="connsiteX2805" fmla="*/ 8715470 w 12155393"/>
              <a:gd name="connsiteY2805" fmla="*/ 1406313 h 4127085"/>
              <a:gd name="connsiteX2806" fmla="*/ 8720977 w 12155393"/>
              <a:gd name="connsiteY2806" fmla="*/ 1431671 h 4127085"/>
              <a:gd name="connsiteX2807" fmla="*/ 8727320 w 12155393"/>
              <a:gd name="connsiteY2807" fmla="*/ 1444597 h 4127085"/>
              <a:gd name="connsiteX2808" fmla="*/ 8767362 w 12155393"/>
              <a:gd name="connsiteY2808" fmla="*/ 1495885 h 4127085"/>
              <a:gd name="connsiteX2809" fmla="*/ 8767755 w 12155393"/>
              <a:gd name="connsiteY2809" fmla="*/ 1499834 h 4127085"/>
              <a:gd name="connsiteX2810" fmla="*/ 8759432 w 12155393"/>
              <a:gd name="connsiteY2810" fmla="*/ 1515617 h 4127085"/>
              <a:gd name="connsiteX2811" fmla="*/ 8748039 w 12155393"/>
              <a:gd name="connsiteY2811" fmla="*/ 1533966 h 4127085"/>
              <a:gd name="connsiteX2812" fmla="*/ 8742228 w 12155393"/>
              <a:gd name="connsiteY2812" fmla="*/ 1540912 h 4127085"/>
              <a:gd name="connsiteX2813" fmla="*/ 8735884 w 12155393"/>
              <a:gd name="connsiteY2813" fmla="*/ 1548086 h 4127085"/>
              <a:gd name="connsiteX2814" fmla="*/ 8712336 w 12155393"/>
              <a:gd name="connsiteY2814" fmla="*/ 1557038 h 4127085"/>
              <a:gd name="connsiteX2815" fmla="*/ 8701945 w 12155393"/>
              <a:gd name="connsiteY2815" fmla="*/ 1560086 h 4127085"/>
              <a:gd name="connsiteX2816" fmla="*/ 8698266 w 12155393"/>
              <a:gd name="connsiteY2816" fmla="*/ 1559857 h 4127085"/>
              <a:gd name="connsiteX2817" fmla="*/ 8695932 w 12155393"/>
              <a:gd name="connsiteY2817" fmla="*/ 1559946 h 4127085"/>
              <a:gd name="connsiteX2818" fmla="*/ 8662081 w 12155393"/>
              <a:gd name="connsiteY2818" fmla="*/ 1560886 h 4127085"/>
              <a:gd name="connsiteX2819" fmla="*/ 8644205 w 12155393"/>
              <a:gd name="connsiteY2819" fmla="*/ 1557432 h 4127085"/>
              <a:gd name="connsiteX2820" fmla="*/ 8636478 w 12155393"/>
              <a:gd name="connsiteY2820" fmla="*/ 1555477 h 4127085"/>
              <a:gd name="connsiteX2821" fmla="*/ 8616762 w 12155393"/>
              <a:gd name="connsiteY2821" fmla="*/ 1498348 h 4127085"/>
              <a:gd name="connsiteX2822" fmla="*/ 8617104 w 12155393"/>
              <a:gd name="connsiteY2822" fmla="*/ 1485396 h 4127085"/>
              <a:gd name="connsiteX2823" fmla="*/ 8628904 w 12155393"/>
              <a:gd name="connsiteY2823" fmla="*/ 1453054 h 4127085"/>
              <a:gd name="connsiteX2824" fmla="*/ 8638089 w 12155393"/>
              <a:gd name="connsiteY2824" fmla="*/ 1447429 h 4127085"/>
              <a:gd name="connsiteX2825" fmla="*/ 8651945 w 12155393"/>
              <a:gd name="connsiteY2825" fmla="*/ 1439201 h 4127085"/>
              <a:gd name="connsiteX2826" fmla="*/ 8677509 w 12155393"/>
              <a:gd name="connsiteY2826" fmla="*/ 1409297 h 4127085"/>
              <a:gd name="connsiteX2827" fmla="*/ 8677624 w 12155393"/>
              <a:gd name="connsiteY2827" fmla="*/ 1409297 h 4127085"/>
              <a:gd name="connsiteX2828" fmla="*/ 8678093 w 12155393"/>
              <a:gd name="connsiteY2828" fmla="*/ 1407748 h 4127085"/>
              <a:gd name="connsiteX2829" fmla="*/ 8688332 w 12155393"/>
              <a:gd name="connsiteY2829" fmla="*/ 1397208 h 4127085"/>
              <a:gd name="connsiteX2830" fmla="*/ 1712615 w 12155393"/>
              <a:gd name="connsiteY2830" fmla="*/ 1388979 h 4127085"/>
              <a:gd name="connsiteX2831" fmla="*/ 1723501 w 12155393"/>
              <a:gd name="connsiteY2831" fmla="*/ 1407747 h 4127085"/>
              <a:gd name="connsiteX2832" fmla="*/ 1694459 w 12155393"/>
              <a:gd name="connsiteY2832" fmla="*/ 1462425 h 4127085"/>
              <a:gd name="connsiteX2833" fmla="*/ 1687519 w 12155393"/>
              <a:gd name="connsiteY2833" fmla="*/ 1465916 h 4127085"/>
              <a:gd name="connsiteX2834" fmla="*/ 1685895 w 12155393"/>
              <a:gd name="connsiteY2834" fmla="*/ 1466462 h 4127085"/>
              <a:gd name="connsiteX2835" fmla="*/ 1685908 w 12155393"/>
              <a:gd name="connsiteY2835" fmla="*/ 1466551 h 4127085"/>
              <a:gd name="connsiteX2836" fmla="*/ 1667080 w 12155393"/>
              <a:gd name="connsiteY2836" fmla="*/ 1445561 h 4127085"/>
              <a:gd name="connsiteX2837" fmla="*/ 1694853 w 12155393"/>
              <a:gd name="connsiteY2837" fmla="*/ 1394134 h 4127085"/>
              <a:gd name="connsiteX2838" fmla="*/ 1712615 w 12155393"/>
              <a:gd name="connsiteY2838" fmla="*/ 1388979 h 4127085"/>
              <a:gd name="connsiteX2839" fmla="*/ 751331 w 12155393"/>
              <a:gd name="connsiteY2839" fmla="*/ 1347749 h 4127085"/>
              <a:gd name="connsiteX2840" fmla="*/ 760860 w 12155393"/>
              <a:gd name="connsiteY2840" fmla="*/ 1348549 h 4127085"/>
              <a:gd name="connsiteX2841" fmla="*/ 807219 w 12155393"/>
              <a:gd name="connsiteY2841" fmla="*/ 1389843 h 4127085"/>
              <a:gd name="connsiteX2842" fmla="*/ 805011 w 12155393"/>
              <a:gd name="connsiteY2842" fmla="*/ 1408179 h 4127085"/>
              <a:gd name="connsiteX2843" fmla="*/ 787091 w 12155393"/>
              <a:gd name="connsiteY2843" fmla="*/ 1412598 h 4127085"/>
              <a:gd name="connsiteX2844" fmla="*/ 740574 w 12155393"/>
              <a:gd name="connsiteY2844" fmla="*/ 1371761 h 4127085"/>
              <a:gd name="connsiteX2845" fmla="*/ 739801 w 12155393"/>
              <a:gd name="connsiteY2845" fmla="*/ 1369298 h 4127085"/>
              <a:gd name="connsiteX2846" fmla="*/ 739632 w 12155393"/>
              <a:gd name="connsiteY2846" fmla="*/ 1368460 h 4127085"/>
              <a:gd name="connsiteX2847" fmla="*/ 739514 w 12155393"/>
              <a:gd name="connsiteY2847" fmla="*/ 1367990 h 4127085"/>
              <a:gd name="connsiteX2848" fmla="*/ 743154 w 12155393"/>
              <a:gd name="connsiteY2848" fmla="*/ 1353184 h 4127085"/>
              <a:gd name="connsiteX2849" fmla="*/ 743055 w 12155393"/>
              <a:gd name="connsiteY2849" fmla="*/ 1353120 h 4127085"/>
              <a:gd name="connsiteX2850" fmla="*/ 751331 w 12155393"/>
              <a:gd name="connsiteY2850" fmla="*/ 1347749 h 4127085"/>
              <a:gd name="connsiteX2851" fmla="*/ 1763008 w 12155393"/>
              <a:gd name="connsiteY2851" fmla="*/ 1345037 h 4127085"/>
              <a:gd name="connsiteX2852" fmla="*/ 1763056 w 12155393"/>
              <a:gd name="connsiteY2852" fmla="*/ 1345044 h 4127085"/>
              <a:gd name="connsiteX2853" fmla="*/ 1762981 w 12155393"/>
              <a:gd name="connsiteY2853" fmla="*/ 1345057 h 4127085"/>
              <a:gd name="connsiteX2854" fmla="*/ 2162586 w 12155393"/>
              <a:gd name="connsiteY2854" fmla="*/ 1329095 h 4127085"/>
              <a:gd name="connsiteX2855" fmla="*/ 2183355 w 12155393"/>
              <a:gd name="connsiteY2855" fmla="*/ 1349158 h 4127085"/>
              <a:gd name="connsiteX2856" fmla="*/ 2159350 w 12155393"/>
              <a:gd name="connsiteY2856" fmla="*/ 1402325 h 4127085"/>
              <a:gd name="connsiteX2857" fmla="*/ 2141550 w 12155393"/>
              <a:gd name="connsiteY2857" fmla="*/ 1407315 h 4127085"/>
              <a:gd name="connsiteX2858" fmla="*/ 2131539 w 12155393"/>
              <a:gd name="connsiteY2858" fmla="*/ 1391849 h 4127085"/>
              <a:gd name="connsiteX2859" fmla="*/ 2154085 w 12155393"/>
              <a:gd name="connsiteY2859" fmla="*/ 1333806 h 4127085"/>
              <a:gd name="connsiteX2860" fmla="*/ 2160505 w 12155393"/>
              <a:gd name="connsiteY2860" fmla="*/ 1329946 h 4127085"/>
              <a:gd name="connsiteX2861" fmla="*/ 2162586 w 12155393"/>
              <a:gd name="connsiteY2861" fmla="*/ 1329095 h 4127085"/>
              <a:gd name="connsiteX2862" fmla="*/ 10386796 w 12155393"/>
              <a:gd name="connsiteY2862" fmla="*/ 1324858 h 4127085"/>
              <a:gd name="connsiteX2863" fmla="*/ 10397453 w 12155393"/>
              <a:gd name="connsiteY2863" fmla="*/ 1336905 h 4127085"/>
              <a:gd name="connsiteX2864" fmla="*/ 10397936 w 12155393"/>
              <a:gd name="connsiteY2864" fmla="*/ 1337692 h 4127085"/>
              <a:gd name="connsiteX2865" fmla="*/ 10399230 w 12155393"/>
              <a:gd name="connsiteY2865" fmla="*/ 1340968 h 4127085"/>
              <a:gd name="connsiteX2866" fmla="*/ 10398291 w 12155393"/>
              <a:gd name="connsiteY2866" fmla="*/ 1360003 h 4127085"/>
              <a:gd name="connsiteX2867" fmla="*/ 10396312 w 12155393"/>
              <a:gd name="connsiteY2867" fmla="*/ 1378935 h 4127085"/>
              <a:gd name="connsiteX2868" fmla="*/ 10390247 w 12155393"/>
              <a:gd name="connsiteY2868" fmla="*/ 1399544 h 4127085"/>
              <a:gd name="connsiteX2869" fmla="*/ 10387431 w 12155393"/>
              <a:gd name="connsiteY2869" fmla="*/ 1412966 h 4127085"/>
              <a:gd name="connsiteX2870" fmla="*/ 10389461 w 12155393"/>
              <a:gd name="connsiteY2870" fmla="*/ 1423506 h 4127085"/>
              <a:gd name="connsiteX2871" fmla="*/ 10410763 w 12155393"/>
              <a:gd name="connsiteY2871" fmla="*/ 1443924 h 4127085"/>
              <a:gd name="connsiteX2872" fmla="*/ 10441479 w 12155393"/>
              <a:gd name="connsiteY2872" fmla="*/ 1470488 h 4127085"/>
              <a:gd name="connsiteX2873" fmla="*/ 10441225 w 12155393"/>
              <a:gd name="connsiteY2873" fmla="*/ 1470615 h 4127085"/>
              <a:gd name="connsiteX2874" fmla="*/ 10460155 w 12155393"/>
              <a:gd name="connsiteY2874" fmla="*/ 1494551 h 4127085"/>
              <a:gd name="connsiteX2875" fmla="*/ 10467108 w 12155393"/>
              <a:gd name="connsiteY2875" fmla="*/ 1507186 h 4127085"/>
              <a:gd name="connsiteX2876" fmla="*/ 10464824 w 12155393"/>
              <a:gd name="connsiteY2876" fmla="*/ 1526487 h 4127085"/>
              <a:gd name="connsiteX2877" fmla="*/ 10456691 w 12155393"/>
              <a:gd name="connsiteY2877" fmla="*/ 1533572 h 4127085"/>
              <a:gd name="connsiteX2878" fmla="*/ 10437673 w 12155393"/>
              <a:gd name="connsiteY2878" fmla="*/ 1539947 h 4127085"/>
              <a:gd name="connsiteX2879" fmla="*/ 10436582 w 12155393"/>
              <a:gd name="connsiteY2879" fmla="*/ 1539528 h 4127085"/>
              <a:gd name="connsiteX2880" fmla="*/ 10435288 w 12155393"/>
              <a:gd name="connsiteY2880" fmla="*/ 1539020 h 4127085"/>
              <a:gd name="connsiteX2881" fmla="*/ 10408365 w 12155393"/>
              <a:gd name="connsiteY2881" fmla="*/ 1517217 h 4127085"/>
              <a:gd name="connsiteX2882" fmla="*/ 10397644 w 12155393"/>
              <a:gd name="connsiteY2882" fmla="*/ 1507859 h 4127085"/>
              <a:gd name="connsiteX2883" fmla="*/ 10397073 w 12155393"/>
              <a:gd name="connsiteY2883" fmla="*/ 1507567 h 4127085"/>
              <a:gd name="connsiteX2884" fmla="*/ 10377788 w 12155393"/>
              <a:gd name="connsiteY2884" fmla="*/ 1489028 h 4127085"/>
              <a:gd name="connsiteX2885" fmla="*/ 10367892 w 12155393"/>
              <a:gd name="connsiteY2885" fmla="*/ 1481917 h 4127085"/>
              <a:gd name="connsiteX2886" fmla="*/ 10357616 w 12155393"/>
              <a:gd name="connsiteY2886" fmla="*/ 1491567 h 4127085"/>
              <a:gd name="connsiteX2887" fmla="*/ 10352921 w 12155393"/>
              <a:gd name="connsiteY2887" fmla="*/ 1510741 h 4127085"/>
              <a:gd name="connsiteX2888" fmla="*/ 10317650 w 12155393"/>
              <a:gd name="connsiteY2888" fmla="*/ 1524328 h 4127085"/>
              <a:gd name="connsiteX2889" fmla="*/ 10312081 w 12155393"/>
              <a:gd name="connsiteY2889" fmla="*/ 1521344 h 4127085"/>
              <a:gd name="connsiteX2890" fmla="*/ 10304328 w 12155393"/>
              <a:gd name="connsiteY2890" fmla="*/ 1517090 h 4127085"/>
              <a:gd name="connsiteX2891" fmla="*/ 10297857 w 12155393"/>
              <a:gd name="connsiteY2891" fmla="*/ 1504519 h 4127085"/>
              <a:gd name="connsiteX2892" fmla="*/ 10304519 w 12155393"/>
              <a:gd name="connsiteY2892" fmla="*/ 1480736 h 4127085"/>
              <a:gd name="connsiteX2893" fmla="*/ 10324628 w 12155393"/>
              <a:gd name="connsiteY2893" fmla="*/ 1437854 h 4127085"/>
              <a:gd name="connsiteX2894" fmla="*/ 10280476 w 12155393"/>
              <a:gd name="connsiteY2894" fmla="*/ 1414363 h 4127085"/>
              <a:gd name="connsiteX2895" fmla="*/ 10271797 w 12155393"/>
              <a:gd name="connsiteY2895" fmla="*/ 1412115 h 4127085"/>
              <a:gd name="connsiteX2896" fmla="*/ 10269565 w 12155393"/>
              <a:gd name="connsiteY2896" fmla="*/ 1412458 h 4127085"/>
              <a:gd name="connsiteX2897" fmla="*/ 10246347 w 12155393"/>
              <a:gd name="connsiteY2897" fmla="*/ 1397094 h 4127085"/>
              <a:gd name="connsiteX2898" fmla="*/ 10244063 w 12155393"/>
              <a:gd name="connsiteY2898" fmla="*/ 1391507 h 4127085"/>
              <a:gd name="connsiteX2899" fmla="*/ 10248884 w 12155393"/>
              <a:gd name="connsiteY2899" fmla="*/ 1363698 h 4127085"/>
              <a:gd name="connsiteX2900" fmla="*/ 10276543 w 12155393"/>
              <a:gd name="connsiteY2900" fmla="*/ 1360142 h 4127085"/>
              <a:gd name="connsiteX2901" fmla="*/ 10296386 w 12155393"/>
              <a:gd name="connsiteY2901" fmla="*/ 1366847 h 4127085"/>
              <a:gd name="connsiteX2902" fmla="*/ 10305470 w 12155393"/>
              <a:gd name="connsiteY2902" fmla="*/ 1369285 h 4127085"/>
              <a:gd name="connsiteX2903" fmla="*/ 10327038 w 12155393"/>
              <a:gd name="connsiteY2903" fmla="*/ 1382491 h 4127085"/>
              <a:gd name="connsiteX2904" fmla="*/ 10335793 w 12155393"/>
              <a:gd name="connsiteY2904" fmla="*/ 1386808 h 4127085"/>
              <a:gd name="connsiteX2905" fmla="*/ 10337861 w 12155393"/>
              <a:gd name="connsiteY2905" fmla="*/ 1378428 h 4127085"/>
              <a:gd name="connsiteX2906" fmla="*/ 10337569 w 12155393"/>
              <a:gd name="connsiteY2906" fmla="*/ 1377285 h 4127085"/>
              <a:gd name="connsiteX2907" fmla="*/ 10342378 w 12155393"/>
              <a:gd name="connsiteY2907" fmla="*/ 1353958 h 4127085"/>
              <a:gd name="connsiteX2908" fmla="*/ 10347973 w 12155393"/>
              <a:gd name="connsiteY2908" fmla="*/ 1336016 h 4127085"/>
              <a:gd name="connsiteX2909" fmla="*/ 10359188 w 12155393"/>
              <a:gd name="connsiteY2909" fmla="*/ 1330277 h 4127085"/>
              <a:gd name="connsiteX2910" fmla="*/ 10370810 w 12155393"/>
              <a:gd name="connsiteY2910" fmla="*/ 1327001 h 4127085"/>
              <a:gd name="connsiteX2911" fmla="*/ 10386796 w 12155393"/>
              <a:gd name="connsiteY2911" fmla="*/ 1324858 h 4127085"/>
              <a:gd name="connsiteX2912" fmla="*/ 10637132 w 12155393"/>
              <a:gd name="connsiteY2912" fmla="*/ 1309985 h 4127085"/>
              <a:gd name="connsiteX2913" fmla="*/ 10638502 w 12155393"/>
              <a:gd name="connsiteY2913" fmla="*/ 1310087 h 4127085"/>
              <a:gd name="connsiteX2914" fmla="*/ 10647662 w 12155393"/>
              <a:gd name="connsiteY2914" fmla="*/ 1311382 h 4127085"/>
              <a:gd name="connsiteX2915" fmla="*/ 10670373 w 12155393"/>
              <a:gd name="connsiteY2915" fmla="*/ 1351889 h 4127085"/>
              <a:gd name="connsiteX2916" fmla="*/ 10662507 w 12155393"/>
              <a:gd name="connsiteY2916" fmla="*/ 1362174 h 4127085"/>
              <a:gd name="connsiteX2917" fmla="*/ 10622389 w 12155393"/>
              <a:gd name="connsiteY2917" fmla="*/ 1372168 h 4127085"/>
              <a:gd name="connsiteX2918" fmla="*/ 10590062 w 12155393"/>
              <a:gd name="connsiteY2918" fmla="*/ 1381729 h 4127085"/>
              <a:gd name="connsiteX2919" fmla="*/ 10589935 w 12155393"/>
              <a:gd name="connsiteY2919" fmla="*/ 1381475 h 4127085"/>
              <a:gd name="connsiteX2920" fmla="*/ 10556440 w 12155393"/>
              <a:gd name="connsiteY2920" fmla="*/ 1369920 h 4127085"/>
              <a:gd name="connsiteX2921" fmla="*/ 10551365 w 12155393"/>
              <a:gd name="connsiteY2921" fmla="*/ 1359177 h 4127085"/>
              <a:gd name="connsiteX2922" fmla="*/ 10545149 w 12155393"/>
              <a:gd name="connsiteY2922" fmla="*/ 1334873 h 4127085"/>
              <a:gd name="connsiteX2923" fmla="*/ 10556986 w 12155393"/>
              <a:gd name="connsiteY2923" fmla="*/ 1326137 h 4127085"/>
              <a:gd name="connsiteX2924" fmla="*/ 10560754 w 12155393"/>
              <a:gd name="connsiteY2924" fmla="*/ 1325223 h 4127085"/>
              <a:gd name="connsiteX2925" fmla="*/ 10562200 w 12155393"/>
              <a:gd name="connsiteY2925" fmla="*/ 1324816 h 4127085"/>
              <a:gd name="connsiteX2926" fmla="*/ 10580800 w 12155393"/>
              <a:gd name="connsiteY2926" fmla="*/ 1321921 h 4127085"/>
              <a:gd name="connsiteX2927" fmla="*/ 10603523 w 12155393"/>
              <a:gd name="connsiteY2927" fmla="*/ 1318683 h 4127085"/>
              <a:gd name="connsiteX2928" fmla="*/ 10612138 w 12155393"/>
              <a:gd name="connsiteY2928" fmla="*/ 1315572 h 4127085"/>
              <a:gd name="connsiteX2929" fmla="*/ 10618659 w 12155393"/>
              <a:gd name="connsiteY2929" fmla="*/ 1313515 h 4127085"/>
              <a:gd name="connsiteX2930" fmla="*/ 10637132 w 12155393"/>
              <a:gd name="connsiteY2930" fmla="*/ 1309985 h 4127085"/>
              <a:gd name="connsiteX2931" fmla="*/ 1795485 w 12155393"/>
              <a:gd name="connsiteY2931" fmla="*/ 1276373 h 4127085"/>
              <a:gd name="connsiteX2932" fmla="*/ 1810355 w 12155393"/>
              <a:gd name="connsiteY2932" fmla="*/ 1295052 h 4127085"/>
              <a:gd name="connsiteX2933" fmla="*/ 1791416 w 12155393"/>
              <a:gd name="connsiteY2933" fmla="*/ 1324559 h 4127085"/>
              <a:gd name="connsiteX2934" fmla="*/ 1763008 w 12155393"/>
              <a:gd name="connsiteY2934" fmla="*/ 1345037 h 4127085"/>
              <a:gd name="connsiteX2935" fmla="*/ 1752028 w 12155393"/>
              <a:gd name="connsiteY2935" fmla="*/ 1343433 h 4127085"/>
              <a:gd name="connsiteX2936" fmla="*/ 1744825 w 12155393"/>
              <a:gd name="connsiteY2936" fmla="*/ 1334060 h 4127085"/>
              <a:gd name="connsiteX2937" fmla="*/ 1744495 w 12155393"/>
              <a:gd name="connsiteY2937" fmla="*/ 1332752 h 4127085"/>
              <a:gd name="connsiteX2938" fmla="*/ 1744013 w 12155393"/>
              <a:gd name="connsiteY2938" fmla="*/ 1330225 h 4127085"/>
              <a:gd name="connsiteX2939" fmla="*/ 1795485 w 12155393"/>
              <a:gd name="connsiteY2939" fmla="*/ 1276373 h 4127085"/>
              <a:gd name="connsiteX2940" fmla="*/ 652250 w 12155393"/>
              <a:gd name="connsiteY2940" fmla="*/ 1251058 h 4127085"/>
              <a:gd name="connsiteX2941" fmla="*/ 657393 w 12155393"/>
              <a:gd name="connsiteY2941" fmla="*/ 1251517 h 4127085"/>
              <a:gd name="connsiteX2942" fmla="*/ 704224 w 12155393"/>
              <a:gd name="connsiteY2942" fmla="*/ 1297808 h 4127085"/>
              <a:gd name="connsiteX2943" fmla="*/ 698813 w 12155393"/>
              <a:gd name="connsiteY2943" fmla="*/ 1315458 h 4127085"/>
              <a:gd name="connsiteX2944" fmla="*/ 680424 w 12155393"/>
              <a:gd name="connsiteY2944" fmla="*/ 1317693 h 4127085"/>
              <a:gd name="connsiteX2945" fmla="*/ 639323 w 12155393"/>
              <a:gd name="connsiteY2945" fmla="*/ 1275954 h 4127085"/>
              <a:gd name="connsiteX2946" fmla="*/ 637319 w 12155393"/>
              <a:gd name="connsiteY2946" fmla="*/ 1264563 h 4127085"/>
              <a:gd name="connsiteX2947" fmla="*/ 649483 w 12155393"/>
              <a:gd name="connsiteY2947" fmla="*/ 1251080 h 4127085"/>
              <a:gd name="connsiteX2948" fmla="*/ 649500 w 12155393"/>
              <a:gd name="connsiteY2948" fmla="*/ 1251161 h 4127085"/>
              <a:gd name="connsiteX2949" fmla="*/ 652250 w 12155393"/>
              <a:gd name="connsiteY2949" fmla="*/ 1251058 h 4127085"/>
              <a:gd name="connsiteX2950" fmla="*/ 10971293 w 12155393"/>
              <a:gd name="connsiteY2950" fmla="*/ 1232658 h 4127085"/>
              <a:gd name="connsiteX2951" fmla="*/ 10949598 w 12155393"/>
              <a:gd name="connsiteY2951" fmla="*/ 1248784 h 4127085"/>
              <a:gd name="connsiteX2952" fmla="*/ 10948964 w 12155393"/>
              <a:gd name="connsiteY2952" fmla="*/ 1333223 h 4127085"/>
              <a:gd name="connsiteX2953" fmla="*/ 10987533 w 12155393"/>
              <a:gd name="connsiteY2953" fmla="*/ 1351508 h 4127085"/>
              <a:gd name="connsiteX2954" fmla="*/ 10987533 w 12155393"/>
              <a:gd name="connsiteY2954" fmla="*/ 1351762 h 4127085"/>
              <a:gd name="connsiteX2955" fmla="*/ 11035618 w 12155393"/>
              <a:gd name="connsiteY2955" fmla="*/ 1270367 h 4127085"/>
              <a:gd name="connsiteX2956" fmla="*/ 11022297 w 12155393"/>
              <a:gd name="connsiteY2956" fmla="*/ 1255133 h 4127085"/>
              <a:gd name="connsiteX2957" fmla="*/ 11004408 w 12155393"/>
              <a:gd name="connsiteY2957" fmla="*/ 1246626 h 4127085"/>
              <a:gd name="connsiteX2958" fmla="*/ 10980466 w 12155393"/>
              <a:gd name="connsiteY2958" fmla="*/ 1233109 h 4127085"/>
              <a:gd name="connsiteX2959" fmla="*/ 10971293 w 12155393"/>
              <a:gd name="connsiteY2959" fmla="*/ 1232658 h 4127085"/>
              <a:gd name="connsiteX2960" fmla="*/ 2135922 w 12155393"/>
              <a:gd name="connsiteY2960" fmla="*/ 1200092 h 4127085"/>
              <a:gd name="connsiteX2961" fmla="*/ 2176357 w 12155393"/>
              <a:gd name="connsiteY2961" fmla="*/ 1247070 h 4127085"/>
              <a:gd name="connsiteX2962" fmla="*/ 2167552 w 12155393"/>
              <a:gd name="connsiteY2962" fmla="*/ 1270723 h 4127085"/>
              <a:gd name="connsiteX2963" fmla="*/ 2146440 w 12155393"/>
              <a:gd name="connsiteY2963" fmla="*/ 1265365 h 4127085"/>
              <a:gd name="connsiteX2964" fmla="*/ 2146364 w 12155393"/>
              <a:gd name="connsiteY2964" fmla="*/ 1265383 h 4127085"/>
              <a:gd name="connsiteX2965" fmla="*/ 2116713 w 12155393"/>
              <a:gd name="connsiteY2965" fmla="*/ 1228347 h 4127085"/>
              <a:gd name="connsiteX2966" fmla="*/ 2113275 w 12155393"/>
              <a:gd name="connsiteY2966" fmla="*/ 1221195 h 4127085"/>
              <a:gd name="connsiteX2967" fmla="*/ 2112564 w 12155393"/>
              <a:gd name="connsiteY2967" fmla="*/ 1219282 h 4127085"/>
              <a:gd name="connsiteX2968" fmla="*/ 2117665 w 12155393"/>
              <a:gd name="connsiteY2968" fmla="*/ 1203313 h 4127085"/>
              <a:gd name="connsiteX2969" fmla="*/ 2135922 w 12155393"/>
              <a:gd name="connsiteY2969" fmla="*/ 1200092 h 4127085"/>
              <a:gd name="connsiteX2970" fmla="*/ 8305299 w 12155393"/>
              <a:gd name="connsiteY2970" fmla="*/ 1198541 h 4127085"/>
              <a:gd name="connsiteX2971" fmla="*/ 8304651 w 12155393"/>
              <a:gd name="connsiteY2971" fmla="*/ 1198828 h 4127085"/>
              <a:gd name="connsiteX2972" fmla="*/ 8302596 w 12155393"/>
              <a:gd name="connsiteY2972" fmla="*/ 1200317 h 4127085"/>
              <a:gd name="connsiteX2973" fmla="*/ 8288120 w 12155393"/>
              <a:gd name="connsiteY2973" fmla="*/ 1228714 h 4127085"/>
              <a:gd name="connsiteX2974" fmla="*/ 8278465 w 12155393"/>
              <a:gd name="connsiteY2974" fmla="*/ 1245876 h 4127085"/>
              <a:gd name="connsiteX2975" fmla="*/ 8266336 w 12155393"/>
              <a:gd name="connsiteY2975" fmla="*/ 1273821 h 4127085"/>
              <a:gd name="connsiteX2976" fmla="*/ 8258787 w 12155393"/>
              <a:gd name="connsiteY2976" fmla="*/ 1291916 h 4127085"/>
              <a:gd name="connsiteX2977" fmla="*/ 8247697 w 12155393"/>
              <a:gd name="connsiteY2977" fmla="*/ 1310760 h 4127085"/>
              <a:gd name="connsiteX2978" fmla="*/ 8233551 w 12155393"/>
              <a:gd name="connsiteY2978" fmla="*/ 1337895 h 4127085"/>
              <a:gd name="connsiteX2979" fmla="*/ 8196784 w 12155393"/>
              <a:gd name="connsiteY2979" fmla="*/ 1402020 h 4127085"/>
              <a:gd name="connsiteX2980" fmla="*/ 8194220 w 12155393"/>
              <a:gd name="connsiteY2980" fmla="*/ 1412293 h 4127085"/>
              <a:gd name="connsiteX2981" fmla="*/ 8191188 w 12155393"/>
              <a:gd name="connsiteY2981" fmla="*/ 1422477 h 4127085"/>
              <a:gd name="connsiteX2982" fmla="*/ 8162959 w 12155393"/>
              <a:gd name="connsiteY2982" fmla="*/ 1476279 h 4127085"/>
              <a:gd name="connsiteX2983" fmla="*/ 8153595 w 12155393"/>
              <a:gd name="connsiteY2983" fmla="*/ 1499135 h 4127085"/>
              <a:gd name="connsiteX2984" fmla="*/ 8140806 w 12155393"/>
              <a:gd name="connsiteY2984" fmla="*/ 1521166 h 4127085"/>
              <a:gd name="connsiteX2985" fmla="*/ 8124275 w 12155393"/>
              <a:gd name="connsiteY2985" fmla="*/ 1553115 h 4127085"/>
              <a:gd name="connsiteX2986" fmla="*/ 8122739 w 12155393"/>
              <a:gd name="connsiteY2986" fmla="*/ 1554524 h 4127085"/>
              <a:gd name="connsiteX2987" fmla="*/ 8122473 w 12155393"/>
              <a:gd name="connsiteY2987" fmla="*/ 1554689 h 4127085"/>
              <a:gd name="connsiteX2988" fmla="*/ 8122245 w 12155393"/>
              <a:gd name="connsiteY2988" fmla="*/ 1554841 h 4127085"/>
              <a:gd name="connsiteX2989" fmla="*/ 8103936 w 12155393"/>
              <a:gd name="connsiteY2989" fmla="*/ 1589558 h 4127085"/>
              <a:gd name="connsiteX2990" fmla="*/ 8093622 w 12155393"/>
              <a:gd name="connsiteY2990" fmla="*/ 1610687 h 4127085"/>
              <a:gd name="connsiteX2991" fmla="*/ 8086593 w 12155393"/>
              <a:gd name="connsiteY2991" fmla="*/ 1620363 h 4127085"/>
              <a:gd name="connsiteX2992" fmla="*/ 8065697 w 12155393"/>
              <a:gd name="connsiteY2992" fmla="*/ 1662343 h 4127085"/>
              <a:gd name="connsiteX2993" fmla="*/ 8059632 w 12155393"/>
              <a:gd name="connsiteY2993" fmla="*/ 1672349 h 4127085"/>
              <a:gd name="connsiteX2994" fmla="*/ 8037835 w 12155393"/>
              <a:gd name="connsiteY2994" fmla="*/ 1716284 h 4127085"/>
              <a:gd name="connsiteX2995" fmla="*/ 8009999 w 12155393"/>
              <a:gd name="connsiteY2995" fmla="*/ 1769692 h 4127085"/>
              <a:gd name="connsiteX2996" fmla="*/ 7998086 w 12155393"/>
              <a:gd name="connsiteY2996" fmla="*/ 1791851 h 4127085"/>
              <a:gd name="connsiteX2997" fmla="*/ 7987758 w 12155393"/>
              <a:gd name="connsiteY2997" fmla="*/ 1811609 h 4127085"/>
              <a:gd name="connsiteX2998" fmla="*/ 7981947 w 12155393"/>
              <a:gd name="connsiteY2998" fmla="*/ 1823811 h 4127085"/>
              <a:gd name="connsiteX2999" fmla="*/ 7975565 w 12155393"/>
              <a:gd name="connsiteY2999" fmla="*/ 1836598 h 4127085"/>
              <a:gd name="connsiteX3000" fmla="*/ 7936171 w 12155393"/>
              <a:gd name="connsiteY3000" fmla="*/ 1908393 h 4127085"/>
              <a:gd name="connsiteX3001" fmla="*/ 7924613 w 12155393"/>
              <a:gd name="connsiteY3001" fmla="*/ 1928977 h 4127085"/>
              <a:gd name="connsiteX3002" fmla="*/ 7908487 w 12155393"/>
              <a:gd name="connsiteY3002" fmla="*/ 1964747 h 4127085"/>
              <a:gd name="connsiteX3003" fmla="*/ 7901357 w 12155393"/>
              <a:gd name="connsiteY3003" fmla="*/ 1972963 h 4127085"/>
              <a:gd name="connsiteX3004" fmla="*/ 7894391 w 12155393"/>
              <a:gd name="connsiteY3004" fmla="*/ 1980353 h 4127085"/>
              <a:gd name="connsiteX3005" fmla="*/ 7866517 w 12155393"/>
              <a:gd name="connsiteY3005" fmla="*/ 2040465 h 4127085"/>
              <a:gd name="connsiteX3006" fmla="*/ 7858575 w 12155393"/>
              <a:gd name="connsiteY3006" fmla="*/ 2055297 h 4127085"/>
              <a:gd name="connsiteX3007" fmla="*/ 7845811 w 12155393"/>
              <a:gd name="connsiteY3007" fmla="*/ 2076490 h 4127085"/>
              <a:gd name="connsiteX3008" fmla="*/ 7825550 w 12155393"/>
              <a:gd name="connsiteY3008" fmla="*/ 2115562 h 4127085"/>
              <a:gd name="connsiteX3009" fmla="*/ 7823342 w 12155393"/>
              <a:gd name="connsiteY3009" fmla="*/ 2121593 h 4127085"/>
              <a:gd name="connsiteX3010" fmla="*/ 7807838 w 12155393"/>
              <a:gd name="connsiteY3010" fmla="*/ 2149542 h 4127085"/>
              <a:gd name="connsiteX3011" fmla="*/ 7793031 w 12155393"/>
              <a:gd name="connsiteY3011" fmla="*/ 2175865 h 4127085"/>
              <a:gd name="connsiteX3012" fmla="*/ 7789378 w 12155393"/>
              <a:gd name="connsiteY3012" fmla="*/ 2179141 h 4127085"/>
              <a:gd name="connsiteX3013" fmla="*/ 7787881 w 12155393"/>
              <a:gd name="connsiteY3013" fmla="*/ 2180068 h 4127085"/>
              <a:gd name="connsiteX3014" fmla="*/ 7781803 w 12155393"/>
              <a:gd name="connsiteY3014" fmla="*/ 2188779 h 4127085"/>
              <a:gd name="connsiteX3015" fmla="*/ 7762315 w 12155393"/>
              <a:gd name="connsiteY3015" fmla="*/ 2231025 h 4127085"/>
              <a:gd name="connsiteX3016" fmla="*/ 7747166 w 12155393"/>
              <a:gd name="connsiteY3016" fmla="*/ 2260688 h 4127085"/>
              <a:gd name="connsiteX3017" fmla="*/ 7734035 w 12155393"/>
              <a:gd name="connsiteY3017" fmla="*/ 2282833 h 4127085"/>
              <a:gd name="connsiteX3018" fmla="*/ 7717148 w 12155393"/>
              <a:gd name="connsiteY3018" fmla="*/ 2317537 h 4127085"/>
              <a:gd name="connsiteX3019" fmla="*/ 7708749 w 12155393"/>
              <a:gd name="connsiteY3019" fmla="*/ 2336838 h 4127085"/>
              <a:gd name="connsiteX3020" fmla="*/ 7704016 w 12155393"/>
              <a:gd name="connsiteY3020" fmla="*/ 2342501 h 4127085"/>
              <a:gd name="connsiteX3021" fmla="*/ 7684148 w 12155393"/>
              <a:gd name="connsiteY3021" fmla="*/ 2380608 h 4127085"/>
              <a:gd name="connsiteX3022" fmla="*/ 7680088 w 12155393"/>
              <a:gd name="connsiteY3022" fmla="*/ 2385662 h 4127085"/>
              <a:gd name="connsiteX3023" fmla="*/ 7668416 w 12155393"/>
              <a:gd name="connsiteY3023" fmla="*/ 2399807 h 4127085"/>
              <a:gd name="connsiteX3024" fmla="*/ 7664838 w 12155393"/>
              <a:gd name="connsiteY3024" fmla="*/ 2405877 h 4127085"/>
              <a:gd name="connsiteX3025" fmla="*/ 7659318 w 12155393"/>
              <a:gd name="connsiteY3025" fmla="*/ 2420328 h 4127085"/>
              <a:gd name="connsiteX3026" fmla="*/ 7651072 w 12155393"/>
              <a:gd name="connsiteY3026" fmla="*/ 2437571 h 4127085"/>
              <a:gd name="connsiteX3027" fmla="*/ 7635682 w 12155393"/>
              <a:gd name="connsiteY3027" fmla="*/ 2463222 h 4127085"/>
              <a:gd name="connsiteX3028" fmla="*/ 7622120 w 12155393"/>
              <a:gd name="connsiteY3028" fmla="*/ 2486980 h 4127085"/>
              <a:gd name="connsiteX3029" fmla="*/ 7623084 w 12155393"/>
              <a:gd name="connsiteY3029" fmla="*/ 2494281 h 4127085"/>
              <a:gd name="connsiteX3030" fmla="*/ 7630582 w 12155393"/>
              <a:gd name="connsiteY3030" fmla="*/ 2493075 h 4127085"/>
              <a:gd name="connsiteX3031" fmla="*/ 7635517 w 12155393"/>
              <a:gd name="connsiteY3031" fmla="*/ 2489570 h 4127085"/>
              <a:gd name="connsiteX3032" fmla="*/ 7645210 w 12155393"/>
              <a:gd name="connsiteY3032" fmla="*/ 2483437 h 4127085"/>
              <a:gd name="connsiteX3033" fmla="*/ 7748422 w 12155393"/>
              <a:gd name="connsiteY3033" fmla="*/ 2436441 h 4127085"/>
              <a:gd name="connsiteX3034" fmla="*/ 7786612 w 12155393"/>
              <a:gd name="connsiteY3034" fmla="*/ 2418728 h 4127085"/>
              <a:gd name="connsiteX3035" fmla="*/ 7830371 w 12155393"/>
              <a:gd name="connsiteY3035" fmla="*/ 2398195 h 4127085"/>
              <a:gd name="connsiteX3036" fmla="*/ 7904922 w 12155393"/>
              <a:gd name="connsiteY3036" fmla="*/ 2362907 h 4127085"/>
              <a:gd name="connsiteX3037" fmla="*/ 7956306 w 12155393"/>
              <a:gd name="connsiteY3037" fmla="*/ 2339174 h 4127085"/>
              <a:gd name="connsiteX3038" fmla="*/ 8023423 w 12155393"/>
              <a:gd name="connsiteY3038" fmla="*/ 2308217 h 4127085"/>
              <a:gd name="connsiteX3039" fmla="*/ 8069922 w 12155393"/>
              <a:gd name="connsiteY3039" fmla="*/ 2287036 h 4127085"/>
              <a:gd name="connsiteX3040" fmla="*/ 8095106 w 12155393"/>
              <a:gd name="connsiteY3040" fmla="*/ 2274452 h 4127085"/>
              <a:gd name="connsiteX3041" fmla="*/ 8135135 w 12155393"/>
              <a:gd name="connsiteY3041" fmla="*/ 2255507 h 4127085"/>
              <a:gd name="connsiteX3042" fmla="*/ 8203672 w 12155393"/>
              <a:gd name="connsiteY3042" fmla="*/ 2222822 h 4127085"/>
              <a:gd name="connsiteX3043" fmla="*/ 8213937 w 12155393"/>
              <a:gd name="connsiteY3043" fmla="*/ 2217464 h 4127085"/>
              <a:gd name="connsiteX3044" fmla="*/ 8295504 w 12155393"/>
              <a:gd name="connsiteY3044" fmla="*/ 2178062 h 4127085"/>
              <a:gd name="connsiteX3045" fmla="*/ 8295529 w 12155393"/>
              <a:gd name="connsiteY3045" fmla="*/ 2178049 h 4127085"/>
              <a:gd name="connsiteX3046" fmla="*/ 8360806 w 12155393"/>
              <a:gd name="connsiteY3046" fmla="*/ 2146913 h 4127085"/>
              <a:gd name="connsiteX3047" fmla="*/ 8386714 w 12155393"/>
              <a:gd name="connsiteY3047" fmla="*/ 2133809 h 4127085"/>
              <a:gd name="connsiteX3048" fmla="*/ 8463689 w 12155393"/>
              <a:gd name="connsiteY3048" fmla="*/ 2096756 h 4127085"/>
              <a:gd name="connsiteX3049" fmla="*/ 8545420 w 12155393"/>
              <a:gd name="connsiteY3049" fmla="*/ 2056402 h 4127085"/>
              <a:gd name="connsiteX3050" fmla="*/ 8572381 w 12155393"/>
              <a:gd name="connsiteY3050" fmla="*/ 2042243 h 4127085"/>
              <a:gd name="connsiteX3051" fmla="*/ 8647923 w 12155393"/>
              <a:gd name="connsiteY3051" fmla="*/ 2006244 h 4127085"/>
              <a:gd name="connsiteX3052" fmla="*/ 8679413 w 12155393"/>
              <a:gd name="connsiteY3052" fmla="*/ 1991286 h 4127085"/>
              <a:gd name="connsiteX3053" fmla="*/ 8707566 w 12155393"/>
              <a:gd name="connsiteY3053" fmla="*/ 1977826 h 4127085"/>
              <a:gd name="connsiteX3054" fmla="*/ 8708035 w 12155393"/>
              <a:gd name="connsiteY3054" fmla="*/ 1977623 h 4127085"/>
              <a:gd name="connsiteX3055" fmla="*/ 8708695 w 12155393"/>
              <a:gd name="connsiteY3055" fmla="*/ 1977318 h 4127085"/>
              <a:gd name="connsiteX3056" fmla="*/ 8713199 w 12155393"/>
              <a:gd name="connsiteY3056" fmla="*/ 1965979 h 4127085"/>
              <a:gd name="connsiteX3057" fmla="*/ 8671965 w 12155393"/>
              <a:gd name="connsiteY3057" fmla="*/ 1888216 h 4127085"/>
              <a:gd name="connsiteX3058" fmla="*/ 8660914 w 12155393"/>
              <a:gd name="connsiteY3058" fmla="*/ 1865893 h 4127085"/>
              <a:gd name="connsiteX3059" fmla="*/ 8648747 w 12155393"/>
              <a:gd name="connsiteY3059" fmla="*/ 1841221 h 4127085"/>
              <a:gd name="connsiteX3060" fmla="*/ 8648734 w 12155393"/>
              <a:gd name="connsiteY3060" fmla="*/ 1841195 h 4127085"/>
              <a:gd name="connsiteX3061" fmla="*/ 8622471 w 12155393"/>
              <a:gd name="connsiteY3061" fmla="*/ 1788866 h 4127085"/>
              <a:gd name="connsiteX3062" fmla="*/ 8591996 w 12155393"/>
              <a:gd name="connsiteY3062" fmla="*/ 1731598 h 4127085"/>
              <a:gd name="connsiteX3063" fmla="*/ 8591996 w 12155393"/>
              <a:gd name="connsiteY3063" fmla="*/ 1731586 h 4127085"/>
              <a:gd name="connsiteX3064" fmla="*/ 8543530 w 12155393"/>
              <a:gd name="connsiteY3064" fmla="*/ 1639385 h 4127085"/>
              <a:gd name="connsiteX3065" fmla="*/ 8513741 w 12155393"/>
              <a:gd name="connsiteY3065" fmla="*/ 1581317 h 4127085"/>
              <a:gd name="connsiteX3066" fmla="*/ 8477315 w 12155393"/>
              <a:gd name="connsiteY3066" fmla="*/ 1510005 h 4127085"/>
              <a:gd name="connsiteX3067" fmla="*/ 8426324 w 12155393"/>
              <a:gd name="connsiteY3067" fmla="*/ 1415912 h 4127085"/>
              <a:gd name="connsiteX3068" fmla="*/ 8404375 w 12155393"/>
              <a:gd name="connsiteY3068" fmla="*/ 1376777 h 4127085"/>
              <a:gd name="connsiteX3069" fmla="*/ 8404375 w 12155393"/>
              <a:gd name="connsiteY3069" fmla="*/ 1376878 h 4127085"/>
              <a:gd name="connsiteX3070" fmla="*/ 8391154 w 12155393"/>
              <a:gd name="connsiteY3070" fmla="*/ 1353095 h 4127085"/>
              <a:gd name="connsiteX3071" fmla="*/ 8391116 w 12155393"/>
              <a:gd name="connsiteY3071" fmla="*/ 1353031 h 4127085"/>
              <a:gd name="connsiteX3072" fmla="*/ 8391053 w 12155393"/>
              <a:gd name="connsiteY3072" fmla="*/ 1352917 h 4127085"/>
              <a:gd name="connsiteX3073" fmla="*/ 8369015 w 12155393"/>
              <a:gd name="connsiteY3073" fmla="*/ 1313134 h 4127085"/>
              <a:gd name="connsiteX3074" fmla="*/ 8358028 w 12155393"/>
              <a:gd name="connsiteY3074" fmla="*/ 1292678 h 4127085"/>
              <a:gd name="connsiteX3075" fmla="*/ 8358015 w 12155393"/>
              <a:gd name="connsiteY3075" fmla="*/ 1292665 h 4127085"/>
              <a:gd name="connsiteX3076" fmla="*/ 8317504 w 12155393"/>
              <a:gd name="connsiteY3076" fmla="*/ 1224106 h 4127085"/>
              <a:gd name="connsiteX3077" fmla="*/ 8317136 w 12155393"/>
              <a:gd name="connsiteY3077" fmla="*/ 1223603 h 4127085"/>
              <a:gd name="connsiteX3078" fmla="*/ 8311097 w 12155393"/>
              <a:gd name="connsiteY3078" fmla="*/ 1206980 h 4127085"/>
              <a:gd name="connsiteX3079" fmla="*/ 8305299 w 12155393"/>
              <a:gd name="connsiteY3079" fmla="*/ 1198541 h 4127085"/>
              <a:gd name="connsiteX3080" fmla="*/ 1913565 w 12155393"/>
              <a:gd name="connsiteY3080" fmla="*/ 1190388 h 4127085"/>
              <a:gd name="connsiteX3081" fmla="*/ 1923276 w 12155393"/>
              <a:gd name="connsiteY3081" fmla="*/ 1198230 h 4127085"/>
              <a:gd name="connsiteX3082" fmla="*/ 1916298 w 12155393"/>
              <a:gd name="connsiteY3082" fmla="*/ 1222853 h 4127085"/>
              <a:gd name="connsiteX3083" fmla="*/ 1889159 w 12155393"/>
              <a:gd name="connsiteY3083" fmla="*/ 1240889 h 4127085"/>
              <a:gd name="connsiteX3084" fmla="*/ 1889147 w 12155393"/>
              <a:gd name="connsiteY3084" fmla="*/ 1240896 h 4127085"/>
              <a:gd name="connsiteX3085" fmla="*/ 1889108 w 12155393"/>
              <a:gd name="connsiteY3085" fmla="*/ 1240916 h 4127085"/>
              <a:gd name="connsiteX3086" fmla="*/ 1881648 w 12155393"/>
              <a:gd name="connsiteY3086" fmla="*/ 1245646 h 4127085"/>
              <a:gd name="connsiteX3087" fmla="*/ 1851224 w 12155393"/>
              <a:gd name="connsiteY3087" fmla="*/ 1241258 h 4127085"/>
              <a:gd name="connsiteX3088" fmla="*/ 1858367 w 12155393"/>
              <a:gd name="connsiteY3088" fmla="*/ 1216601 h 4127085"/>
              <a:gd name="connsiteX3089" fmla="*/ 1898916 w 12155393"/>
              <a:gd name="connsiteY3089" fmla="*/ 1191955 h 4127085"/>
              <a:gd name="connsiteX3090" fmla="*/ 1913565 w 12155393"/>
              <a:gd name="connsiteY3090" fmla="*/ 1190388 h 4127085"/>
              <a:gd name="connsiteX3091" fmla="*/ 10975478 w 12155393"/>
              <a:gd name="connsiteY3091" fmla="*/ 1179995 h 4127085"/>
              <a:gd name="connsiteX3092" fmla="*/ 10987279 w 12155393"/>
              <a:gd name="connsiteY3092" fmla="*/ 1183389 h 4127085"/>
              <a:gd name="connsiteX3093" fmla="*/ 11003139 w 12155393"/>
              <a:gd name="connsiteY3093" fmla="*/ 1187707 h 4127085"/>
              <a:gd name="connsiteX3094" fmla="*/ 11022551 w 12155393"/>
              <a:gd name="connsiteY3094" fmla="*/ 1201167 h 4127085"/>
              <a:gd name="connsiteX3095" fmla="*/ 11023819 w 12155393"/>
              <a:gd name="connsiteY3095" fmla="*/ 1203833 h 4127085"/>
              <a:gd name="connsiteX3096" fmla="*/ 11041950 w 12155393"/>
              <a:gd name="connsiteY3096" fmla="*/ 1214398 h 4127085"/>
              <a:gd name="connsiteX3097" fmla="*/ 11075077 w 12155393"/>
              <a:gd name="connsiteY3097" fmla="*/ 1221230 h 4127085"/>
              <a:gd name="connsiteX3098" fmla="*/ 11088652 w 12155393"/>
              <a:gd name="connsiteY3098" fmla="*/ 1230753 h 4127085"/>
              <a:gd name="connsiteX3099" fmla="*/ 11098256 w 12155393"/>
              <a:gd name="connsiteY3099" fmla="*/ 1259980 h 4127085"/>
              <a:gd name="connsiteX3100" fmla="*/ 11107430 w 12155393"/>
              <a:gd name="connsiteY3100" fmla="*/ 1284970 h 4127085"/>
              <a:gd name="connsiteX3101" fmla="*/ 11130774 w 12155393"/>
              <a:gd name="connsiteY3101" fmla="*/ 1296398 h 4127085"/>
              <a:gd name="connsiteX3102" fmla="*/ 11147522 w 12155393"/>
              <a:gd name="connsiteY3102" fmla="*/ 1301731 h 4127085"/>
              <a:gd name="connsiteX3103" fmla="*/ 11147268 w 12155393"/>
              <a:gd name="connsiteY3103" fmla="*/ 1301477 h 4127085"/>
              <a:gd name="connsiteX3104" fmla="*/ 11163889 w 12155393"/>
              <a:gd name="connsiteY3104" fmla="*/ 1317223 h 4127085"/>
              <a:gd name="connsiteX3105" fmla="*/ 11149932 w 12155393"/>
              <a:gd name="connsiteY3105" fmla="*/ 1339825 h 4127085"/>
              <a:gd name="connsiteX3106" fmla="*/ 11144350 w 12155393"/>
              <a:gd name="connsiteY3106" fmla="*/ 1350619 h 4127085"/>
              <a:gd name="connsiteX3107" fmla="*/ 11141965 w 12155393"/>
              <a:gd name="connsiteY3107" fmla="*/ 1351660 h 4127085"/>
              <a:gd name="connsiteX3108" fmla="*/ 11127602 w 12155393"/>
              <a:gd name="connsiteY3108" fmla="*/ 1352524 h 4127085"/>
              <a:gd name="connsiteX3109" fmla="*/ 11065434 w 12155393"/>
              <a:gd name="connsiteY3109" fmla="*/ 1345921 h 4127085"/>
              <a:gd name="connsiteX3110" fmla="*/ 11051034 w 12155393"/>
              <a:gd name="connsiteY3110" fmla="*/ 1362009 h 4127085"/>
              <a:gd name="connsiteX3111" fmla="*/ 11049321 w 12155393"/>
              <a:gd name="connsiteY3111" fmla="*/ 1366110 h 4127085"/>
              <a:gd name="connsiteX3112" fmla="*/ 11019886 w 12155393"/>
              <a:gd name="connsiteY3112" fmla="*/ 1390618 h 4127085"/>
              <a:gd name="connsiteX3113" fmla="*/ 10995666 w 12155393"/>
              <a:gd name="connsiteY3113" fmla="*/ 1395595 h 4127085"/>
              <a:gd name="connsiteX3114" fmla="*/ 10965457 w 12155393"/>
              <a:gd name="connsiteY3114" fmla="*/ 1403697 h 4127085"/>
              <a:gd name="connsiteX3115" fmla="*/ 10949217 w 12155393"/>
              <a:gd name="connsiteY3115" fmla="*/ 1398237 h 4127085"/>
              <a:gd name="connsiteX3116" fmla="*/ 10946172 w 12155393"/>
              <a:gd name="connsiteY3116" fmla="*/ 1391761 h 4127085"/>
              <a:gd name="connsiteX3117" fmla="*/ 10926608 w 12155393"/>
              <a:gd name="connsiteY3117" fmla="*/ 1384802 h 4127085"/>
              <a:gd name="connsiteX3118" fmla="*/ 10918641 w 12155393"/>
              <a:gd name="connsiteY3118" fmla="*/ 1377666 h 4127085"/>
              <a:gd name="connsiteX3119" fmla="*/ 10896565 w 12155393"/>
              <a:gd name="connsiteY3119" fmla="*/ 1338937 h 4127085"/>
              <a:gd name="connsiteX3120" fmla="*/ 10888318 w 12155393"/>
              <a:gd name="connsiteY3120" fmla="*/ 1285478 h 4127085"/>
              <a:gd name="connsiteX3121" fmla="*/ 10893139 w 12155393"/>
              <a:gd name="connsiteY3121" fmla="*/ 1263514 h 4127085"/>
              <a:gd name="connsiteX3122" fmla="*/ 10903416 w 12155393"/>
              <a:gd name="connsiteY3122" fmla="*/ 1231769 h 4127085"/>
              <a:gd name="connsiteX3123" fmla="*/ 10918983 w 12155393"/>
              <a:gd name="connsiteY3123" fmla="*/ 1201648 h 4127085"/>
              <a:gd name="connsiteX3124" fmla="*/ 10924350 w 12155393"/>
              <a:gd name="connsiteY3124" fmla="*/ 1195960 h 4127085"/>
              <a:gd name="connsiteX3125" fmla="*/ 10929057 w 12155393"/>
              <a:gd name="connsiteY3125" fmla="*/ 1191944 h 4127085"/>
              <a:gd name="connsiteX3126" fmla="*/ 10935388 w 12155393"/>
              <a:gd name="connsiteY3126" fmla="*/ 1186183 h 4127085"/>
              <a:gd name="connsiteX3127" fmla="*/ 10942239 w 12155393"/>
              <a:gd name="connsiteY3127" fmla="*/ 1180850 h 4127085"/>
              <a:gd name="connsiteX3128" fmla="*/ 10963504 w 12155393"/>
              <a:gd name="connsiteY3128" fmla="*/ 1181450 h 4127085"/>
              <a:gd name="connsiteX3129" fmla="*/ 10975478 w 12155393"/>
              <a:gd name="connsiteY3129" fmla="*/ 1179995 h 4127085"/>
              <a:gd name="connsiteX3130" fmla="*/ 11241307 w 12155393"/>
              <a:gd name="connsiteY3130" fmla="*/ 1157482 h 4127085"/>
              <a:gd name="connsiteX3131" fmla="*/ 11241434 w 12155393"/>
              <a:gd name="connsiteY3131" fmla="*/ 1157609 h 4127085"/>
              <a:gd name="connsiteX3132" fmla="*/ 11241349 w 12155393"/>
              <a:gd name="connsiteY3132" fmla="*/ 1157599 h 4127085"/>
              <a:gd name="connsiteX3133" fmla="*/ 11936350 w 12155393"/>
              <a:gd name="connsiteY3133" fmla="*/ 1157249 h 4127085"/>
              <a:gd name="connsiteX3134" fmla="*/ 11954568 w 12155393"/>
              <a:gd name="connsiteY3134" fmla="*/ 1160353 h 4127085"/>
              <a:gd name="connsiteX3135" fmla="*/ 11958996 w 12155393"/>
              <a:gd name="connsiteY3135" fmla="*/ 1161547 h 4127085"/>
              <a:gd name="connsiteX3136" fmla="*/ 11977126 w 12155393"/>
              <a:gd name="connsiteY3136" fmla="*/ 1168889 h 4127085"/>
              <a:gd name="connsiteX3137" fmla="*/ 12005051 w 12155393"/>
              <a:gd name="connsiteY3137" fmla="*/ 1177546 h 4127085"/>
              <a:gd name="connsiteX3138" fmla="*/ 12014059 w 12155393"/>
              <a:gd name="connsiteY3138" fmla="*/ 1187832 h 4127085"/>
              <a:gd name="connsiteX3139" fmla="*/ 12007462 w 12155393"/>
              <a:gd name="connsiteY3139" fmla="*/ 1214117 h 4127085"/>
              <a:gd name="connsiteX3140" fmla="*/ 12004100 w 12155393"/>
              <a:gd name="connsiteY3140" fmla="*/ 1216053 h 4127085"/>
              <a:gd name="connsiteX3141" fmla="*/ 11974348 w 12155393"/>
              <a:gd name="connsiteY3141" fmla="*/ 1217037 h 4127085"/>
              <a:gd name="connsiteX3142" fmla="*/ 11914209 w 12155393"/>
              <a:gd name="connsiteY3142" fmla="*/ 1252592 h 4127085"/>
              <a:gd name="connsiteX3143" fmla="*/ 11913727 w 12155393"/>
              <a:gd name="connsiteY3143" fmla="*/ 1259357 h 4127085"/>
              <a:gd name="connsiteX3144" fmla="*/ 11912560 w 12155393"/>
              <a:gd name="connsiteY3144" fmla="*/ 1297159 h 4127085"/>
              <a:gd name="connsiteX3145" fmla="*/ 11987542 w 12155393"/>
              <a:gd name="connsiteY3145" fmla="*/ 1338174 h 4127085"/>
              <a:gd name="connsiteX3146" fmla="*/ 12007893 w 12155393"/>
              <a:gd name="connsiteY3146" fmla="*/ 1324879 h 4127085"/>
              <a:gd name="connsiteX3147" fmla="*/ 12040576 w 12155393"/>
              <a:gd name="connsiteY3147" fmla="*/ 1306810 h 4127085"/>
              <a:gd name="connsiteX3148" fmla="*/ 12040322 w 12155393"/>
              <a:gd name="connsiteY3148" fmla="*/ 1306556 h 4127085"/>
              <a:gd name="connsiteX3149" fmla="*/ 12072168 w 12155393"/>
              <a:gd name="connsiteY3149" fmla="*/ 1330936 h 4127085"/>
              <a:gd name="connsiteX3150" fmla="*/ 12049077 w 12155393"/>
              <a:gd name="connsiteY3150" fmla="*/ 1363062 h 4127085"/>
              <a:gd name="connsiteX3151" fmla="*/ 12033611 w 12155393"/>
              <a:gd name="connsiteY3151" fmla="*/ 1375252 h 4127085"/>
              <a:gd name="connsiteX3152" fmla="*/ 12026366 w 12155393"/>
              <a:gd name="connsiteY3152" fmla="*/ 1382871 h 4127085"/>
              <a:gd name="connsiteX3153" fmla="*/ 12016623 w 12155393"/>
              <a:gd name="connsiteY3153" fmla="*/ 1389017 h 4127085"/>
              <a:gd name="connsiteX3154" fmla="*/ 12009745 w 12155393"/>
              <a:gd name="connsiteY3154" fmla="*/ 1392903 h 4127085"/>
              <a:gd name="connsiteX3155" fmla="*/ 11995561 w 12155393"/>
              <a:gd name="connsiteY3155" fmla="*/ 1393715 h 4127085"/>
              <a:gd name="connsiteX3156" fmla="*/ 11976758 w 12155393"/>
              <a:gd name="connsiteY3156" fmla="*/ 1396966 h 4127085"/>
              <a:gd name="connsiteX3157" fmla="*/ 11951827 w 12155393"/>
              <a:gd name="connsiteY3157" fmla="*/ 1399112 h 4127085"/>
              <a:gd name="connsiteX3158" fmla="*/ 11939838 w 12155393"/>
              <a:gd name="connsiteY3158" fmla="*/ 1397474 h 4127085"/>
              <a:gd name="connsiteX3159" fmla="*/ 11922063 w 12155393"/>
              <a:gd name="connsiteY3159" fmla="*/ 1395785 h 4127085"/>
              <a:gd name="connsiteX3160" fmla="*/ 11917254 w 12155393"/>
              <a:gd name="connsiteY3160" fmla="*/ 1395188 h 4127085"/>
              <a:gd name="connsiteX3161" fmla="*/ 11914603 w 12155393"/>
              <a:gd name="connsiteY3161" fmla="*/ 1395010 h 4127085"/>
              <a:gd name="connsiteX3162" fmla="*/ 11907104 w 12155393"/>
              <a:gd name="connsiteY3162" fmla="*/ 1393030 h 4127085"/>
              <a:gd name="connsiteX3163" fmla="*/ 11895318 w 12155393"/>
              <a:gd name="connsiteY3163" fmla="*/ 1380700 h 4127085"/>
              <a:gd name="connsiteX3164" fmla="*/ 11866378 w 12155393"/>
              <a:gd name="connsiteY3164" fmla="*/ 1329920 h 4127085"/>
              <a:gd name="connsiteX3165" fmla="*/ 11858525 w 12155393"/>
              <a:gd name="connsiteY3165" fmla="*/ 1290480 h 4127085"/>
              <a:gd name="connsiteX3166" fmla="*/ 11857712 w 12155393"/>
              <a:gd name="connsiteY3166" fmla="*/ 1287420 h 4127085"/>
              <a:gd name="connsiteX3167" fmla="*/ 11857243 w 12155393"/>
              <a:gd name="connsiteY3167" fmla="*/ 1285604 h 4127085"/>
              <a:gd name="connsiteX3168" fmla="*/ 11856520 w 12155393"/>
              <a:gd name="connsiteY3168" fmla="*/ 1283560 h 4127085"/>
              <a:gd name="connsiteX3169" fmla="*/ 11855847 w 12155393"/>
              <a:gd name="connsiteY3169" fmla="*/ 1280017 h 4127085"/>
              <a:gd name="connsiteX3170" fmla="*/ 11863675 w 12155393"/>
              <a:gd name="connsiteY3170" fmla="*/ 1257704 h 4127085"/>
              <a:gd name="connsiteX3171" fmla="*/ 11873102 w 12155393"/>
              <a:gd name="connsiteY3171" fmla="*/ 1233799 h 4127085"/>
              <a:gd name="connsiteX3172" fmla="*/ 11875513 w 12155393"/>
              <a:gd name="connsiteY3172" fmla="*/ 1225418 h 4127085"/>
              <a:gd name="connsiteX3173" fmla="*/ 11879243 w 12155393"/>
              <a:gd name="connsiteY3173" fmla="*/ 1204497 h 4127085"/>
              <a:gd name="connsiteX3174" fmla="*/ 11884394 w 12155393"/>
              <a:gd name="connsiteY3174" fmla="*/ 1189355 h 4127085"/>
              <a:gd name="connsiteX3175" fmla="*/ 11892133 w 12155393"/>
              <a:gd name="connsiteY3175" fmla="*/ 1183260 h 4127085"/>
              <a:gd name="connsiteX3176" fmla="*/ 11893376 w 12155393"/>
              <a:gd name="connsiteY3176" fmla="*/ 1183141 h 4127085"/>
              <a:gd name="connsiteX3177" fmla="*/ 11899111 w 12155393"/>
              <a:gd name="connsiteY3177" fmla="*/ 1181864 h 4127085"/>
              <a:gd name="connsiteX3178" fmla="*/ 11911151 w 12155393"/>
              <a:gd name="connsiteY3178" fmla="*/ 1170019 h 4127085"/>
              <a:gd name="connsiteX3179" fmla="*/ 11918904 w 12155393"/>
              <a:gd name="connsiteY3179" fmla="*/ 1165737 h 4127085"/>
              <a:gd name="connsiteX3180" fmla="*/ 11936350 w 12155393"/>
              <a:gd name="connsiteY3180" fmla="*/ 1157249 h 4127085"/>
              <a:gd name="connsiteX3181" fmla="*/ 2025723 w 12155393"/>
              <a:gd name="connsiteY3181" fmla="*/ 1156238 h 4127085"/>
              <a:gd name="connsiteX3182" fmla="*/ 2050825 w 12155393"/>
              <a:gd name="connsiteY3182" fmla="*/ 1160784 h 4127085"/>
              <a:gd name="connsiteX3183" fmla="*/ 2063766 w 12155393"/>
              <a:gd name="connsiteY3183" fmla="*/ 1178429 h 4127085"/>
              <a:gd name="connsiteX3184" fmla="*/ 2048250 w 12155393"/>
              <a:gd name="connsiteY3184" fmla="*/ 1194157 h 4127085"/>
              <a:gd name="connsiteX3185" fmla="*/ 2048237 w 12155393"/>
              <a:gd name="connsiteY3185" fmla="*/ 1194076 h 4127085"/>
              <a:gd name="connsiteX3186" fmla="*/ 1996853 w 12155393"/>
              <a:gd name="connsiteY3186" fmla="*/ 1194167 h 4127085"/>
              <a:gd name="connsiteX3187" fmla="*/ 1980791 w 12155393"/>
              <a:gd name="connsiteY3187" fmla="*/ 1179058 h 4127085"/>
              <a:gd name="connsiteX3188" fmla="*/ 1995939 w 12155393"/>
              <a:gd name="connsiteY3188" fmla="*/ 1158816 h 4127085"/>
              <a:gd name="connsiteX3189" fmla="*/ 1997817 w 12155393"/>
              <a:gd name="connsiteY3189" fmla="*/ 1158328 h 4127085"/>
              <a:gd name="connsiteX3190" fmla="*/ 2001573 w 12155393"/>
              <a:gd name="connsiteY3190" fmla="*/ 1157357 h 4127085"/>
              <a:gd name="connsiteX3191" fmla="*/ 2025723 w 12155393"/>
              <a:gd name="connsiteY3191" fmla="*/ 1156238 h 4127085"/>
              <a:gd name="connsiteX3192" fmla="*/ 550216 w 12155393"/>
              <a:gd name="connsiteY3192" fmla="*/ 1144043 h 4127085"/>
              <a:gd name="connsiteX3193" fmla="*/ 565211 w 12155393"/>
              <a:gd name="connsiteY3193" fmla="*/ 1144241 h 4127085"/>
              <a:gd name="connsiteX3194" fmla="*/ 604652 w 12155393"/>
              <a:gd name="connsiteY3194" fmla="*/ 1187350 h 4127085"/>
              <a:gd name="connsiteX3195" fmla="*/ 600689 w 12155393"/>
              <a:gd name="connsiteY3195" fmla="*/ 1208607 h 4127085"/>
              <a:gd name="connsiteX3196" fmla="*/ 582324 w 12155393"/>
              <a:gd name="connsiteY3196" fmla="*/ 1211338 h 4127085"/>
              <a:gd name="connsiteX3197" fmla="*/ 541917 w 12155393"/>
              <a:gd name="connsiteY3197" fmla="*/ 1164099 h 4127085"/>
              <a:gd name="connsiteX3198" fmla="*/ 550134 w 12155393"/>
              <a:gd name="connsiteY3198" fmla="*/ 1144060 h 4127085"/>
              <a:gd name="connsiteX3199" fmla="*/ 8301485 w 12155393"/>
              <a:gd name="connsiteY3199" fmla="*/ 1122803 h 4127085"/>
              <a:gd name="connsiteX3200" fmla="*/ 8308128 w 12155393"/>
              <a:gd name="connsiteY3200" fmla="*/ 1126917 h 4127085"/>
              <a:gd name="connsiteX3201" fmla="*/ 8308509 w 12155393"/>
              <a:gd name="connsiteY3201" fmla="*/ 1127383 h 4127085"/>
              <a:gd name="connsiteX3202" fmla="*/ 8342409 w 12155393"/>
              <a:gd name="connsiteY3202" fmla="*/ 1179966 h 4127085"/>
              <a:gd name="connsiteX3203" fmla="*/ 8355008 w 12155393"/>
              <a:gd name="connsiteY3203" fmla="*/ 1199433 h 4127085"/>
              <a:gd name="connsiteX3204" fmla="*/ 8366579 w 12155393"/>
              <a:gd name="connsiteY3204" fmla="*/ 1216374 h 4127085"/>
              <a:gd name="connsiteX3205" fmla="*/ 8366249 w 12155393"/>
              <a:gd name="connsiteY3205" fmla="*/ 1216398 h 4127085"/>
              <a:gd name="connsiteX3206" fmla="*/ 8392372 w 12155393"/>
              <a:gd name="connsiteY3206" fmla="*/ 1263447 h 4127085"/>
              <a:gd name="connsiteX3207" fmla="*/ 8412774 w 12155393"/>
              <a:gd name="connsiteY3207" fmla="*/ 1298976 h 4127085"/>
              <a:gd name="connsiteX3208" fmla="*/ 8427415 w 12155393"/>
              <a:gd name="connsiteY3208" fmla="*/ 1325400 h 4127085"/>
              <a:gd name="connsiteX3209" fmla="*/ 8450265 w 12155393"/>
              <a:gd name="connsiteY3209" fmla="*/ 1368802 h 4127085"/>
              <a:gd name="connsiteX3210" fmla="*/ 8452371 w 12155393"/>
              <a:gd name="connsiteY3210" fmla="*/ 1373628 h 4127085"/>
              <a:gd name="connsiteX3211" fmla="*/ 8484864 w 12155393"/>
              <a:gd name="connsiteY3211" fmla="*/ 1436229 h 4127085"/>
              <a:gd name="connsiteX3212" fmla="*/ 8525768 w 12155393"/>
              <a:gd name="connsiteY3212" fmla="*/ 1513014 h 4127085"/>
              <a:gd name="connsiteX3213" fmla="*/ 8534472 w 12155393"/>
              <a:gd name="connsiteY3213" fmla="*/ 1532087 h 4127085"/>
              <a:gd name="connsiteX3214" fmla="*/ 8543226 w 12155393"/>
              <a:gd name="connsiteY3214" fmla="*/ 1542181 h 4127085"/>
              <a:gd name="connsiteX3215" fmla="*/ 8553033 w 12155393"/>
              <a:gd name="connsiteY3215" fmla="*/ 1554600 h 4127085"/>
              <a:gd name="connsiteX3216" fmla="*/ 8556154 w 12155393"/>
              <a:gd name="connsiteY3216" fmla="*/ 1564721 h 4127085"/>
              <a:gd name="connsiteX3217" fmla="*/ 8568994 w 12155393"/>
              <a:gd name="connsiteY3217" fmla="*/ 1598383 h 4127085"/>
              <a:gd name="connsiteX3218" fmla="*/ 8580273 w 12155393"/>
              <a:gd name="connsiteY3218" fmla="*/ 1617709 h 4127085"/>
              <a:gd name="connsiteX3219" fmla="*/ 8604735 w 12155393"/>
              <a:gd name="connsiteY3219" fmla="*/ 1662559 h 4127085"/>
              <a:gd name="connsiteX3220" fmla="*/ 8609644 w 12155393"/>
              <a:gd name="connsiteY3220" fmla="*/ 1670825 h 4127085"/>
              <a:gd name="connsiteX3221" fmla="*/ 8617257 w 12155393"/>
              <a:gd name="connsiteY3221" fmla="*/ 1689580 h 4127085"/>
              <a:gd name="connsiteX3222" fmla="*/ 8623246 w 12155393"/>
              <a:gd name="connsiteY3222" fmla="*/ 1699053 h 4127085"/>
              <a:gd name="connsiteX3223" fmla="*/ 8628803 w 12155393"/>
              <a:gd name="connsiteY3223" fmla="*/ 1705669 h 4127085"/>
              <a:gd name="connsiteX3224" fmla="*/ 8661853 w 12155393"/>
              <a:gd name="connsiteY3224" fmla="*/ 1772029 h 4127085"/>
              <a:gd name="connsiteX3225" fmla="*/ 8687647 w 12155393"/>
              <a:gd name="connsiteY3225" fmla="*/ 1821843 h 4127085"/>
              <a:gd name="connsiteX3226" fmla="*/ 8690362 w 12155393"/>
              <a:gd name="connsiteY3226" fmla="*/ 1827659 h 4127085"/>
              <a:gd name="connsiteX3227" fmla="*/ 8732180 w 12155393"/>
              <a:gd name="connsiteY3227" fmla="*/ 1911593 h 4127085"/>
              <a:gd name="connsiteX3228" fmla="*/ 8733804 w 12155393"/>
              <a:gd name="connsiteY3228" fmla="*/ 1914437 h 4127085"/>
              <a:gd name="connsiteX3229" fmla="*/ 8733816 w 12155393"/>
              <a:gd name="connsiteY3229" fmla="*/ 1914476 h 4127085"/>
              <a:gd name="connsiteX3230" fmla="*/ 8748192 w 12155393"/>
              <a:gd name="connsiteY3230" fmla="*/ 1951071 h 4127085"/>
              <a:gd name="connsiteX3231" fmla="*/ 8753355 w 12155393"/>
              <a:gd name="connsiteY3231" fmla="*/ 1958639 h 4127085"/>
              <a:gd name="connsiteX3232" fmla="*/ 8764608 w 12155393"/>
              <a:gd name="connsiteY3232" fmla="*/ 1980112 h 4127085"/>
              <a:gd name="connsiteX3233" fmla="*/ 8766271 w 12155393"/>
              <a:gd name="connsiteY3233" fmla="*/ 1989597 h 4127085"/>
              <a:gd name="connsiteX3234" fmla="*/ 8761462 w 12155393"/>
              <a:gd name="connsiteY3234" fmla="*/ 1996962 h 4127085"/>
              <a:gd name="connsiteX3235" fmla="*/ 8719683 w 12155393"/>
              <a:gd name="connsiteY3235" fmla="*/ 2023234 h 4127085"/>
              <a:gd name="connsiteX3236" fmla="*/ 8708987 w 12155393"/>
              <a:gd name="connsiteY3236" fmla="*/ 2024923 h 4127085"/>
              <a:gd name="connsiteX3237" fmla="*/ 8707097 w 12155393"/>
              <a:gd name="connsiteY3237" fmla="*/ 2024682 h 4127085"/>
              <a:gd name="connsiteX3238" fmla="*/ 8706437 w 12155393"/>
              <a:gd name="connsiteY3238" fmla="*/ 2024771 h 4127085"/>
              <a:gd name="connsiteX3239" fmla="*/ 8705688 w 12155393"/>
              <a:gd name="connsiteY3239" fmla="*/ 2024885 h 4127085"/>
              <a:gd name="connsiteX3240" fmla="*/ 8687799 w 12155393"/>
              <a:gd name="connsiteY3240" fmla="*/ 2035551 h 4127085"/>
              <a:gd name="connsiteX3241" fmla="*/ 8677839 w 12155393"/>
              <a:gd name="connsiteY3241" fmla="*/ 2042865 h 4127085"/>
              <a:gd name="connsiteX3242" fmla="*/ 8674579 w 12155393"/>
              <a:gd name="connsiteY3242" fmla="*/ 2044072 h 4127085"/>
              <a:gd name="connsiteX3243" fmla="*/ 8655205 w 12155393"/>
              <a:gd name="connsiteY3243" fmla="*/ 2053049 h 4127085"/>
              <a:gd name="connsiteX3244" fmla="*/ 8613438 w 12155393"/>
              <a:gd name="connsiteY3244" fmla="*/ 2068973 h 4127085"/>
              <a:gd name="connsiteX3245" fmla="*/ 8606206 w 12155393"/>
              <a:gd name="connsiteY3245" fmla="*/ 2072426 h 4127085"/>
              <a:gd name="connsiteX3246" fmla="*/ 8564946 w 12155393"/>
              <a:gd name="connsiteY3246" fmla="*/ 2096908 h 4127085"/>
              <a:gd name="connsiteX3247" fmla="*/ 8539140 w 12155393"/>
              <a:gd name="connsiteY3247" fmla="*/ 2108273 h 4127085"/>
              <a:gd name="connsiteX3248" fmla="*/ 8497298 w 12155393"/>
              <a:gd name="connsiteY3248" fmla="*/ 2129631 h 4127085"/>
              <a:gd name="connsiteX3249" fmla="*/ 8460136 w 12155393"/>
              <a:gd name="connsiteY3249" fmla="*/ 2148259 h 4127085"/>
              <a:gd name="connsiteX3250" fmla="*/ 8435573 w 12155393"/>
              <a:gd name="connsiteY3250" fmla="*/ 2159395 h 4127085"/>
              <a:gd name="connsiteX3251" fmla="*/ 8412799 w 12155393"/>
              <a:gd name="connsiteY3251" fmla="*/ 2169579 h 4127085"/>
              <a:gd name="connsiteX3252" fmla="*/ 8387374 w 12155393"/>
              <a:gd name="connsiteY3252" fmla="*/ 2180157 h 4127085"/>
              <a:gd name="connsiteX3253" fmla="*/ 8345873 w 12155393"/>
              <a:gd name="connsiteY3253" fmla="*/ 2202366 h 4127085"/>
              <a:gd name="connsiteX3254" fmla="*/ 8314928 w 12155393"/>
              <a:gd name="connsiteY3254" fmla="*/ 2218479 h 4127085"/>
              <a:gd name="connsiteX3255" fmla="*/ 8279988 w 12155393"/>
              <a:gd name="connsiteY3255" fmla="*/ 2234416 h 4127085"/>
              <a:gd name="connsiteX3256" fmla="*/ 8259941 w 12155393"/>
              <a:gd name="connsiteY3256" fmla="*/ 2245437 h 4127085"/>
              <a:gd name="connsiteX3257" fmla="*/ 8242635 w 12155393"/>
              <a:gd name="connsiteY3257" fmla="*/ 2254161 h 4127085"/>
              <a:gd name="connsiteX3258" fmla="*/ 8203748 w 12155393"/>
              <a:gd name="connsiteY3258" fmla="*/ 2269653 h 4127085"/>
              <a:gd name="connsiteX3259" fmla="*/ 8196415 w 12155393"/>
              <a:gd name="connsiteY3259" fmla="*/ 2275037 h 4127085"/>
              <a:gd name="connsiteX3260" fmla="*/ 8195768 w 12155393"/>
              <a:gd name="connsiteY3260" fmla="*/ 2275964 h 4127085"/>
              <a:gd name="connsiteX3261" fmla="*/ 8190922 w 12155393"/>
              <a:gd name="connsiteY3261" fmla="*/ 2280636 h 4127085"/>
              <a:gd name="connsiteX3262" fmla="*/ 8171015 w 12155393"/>
              <a:gd name="connsiteY3262" fmla="*/ 2288331 h 4127085"/>
              <a:gd name="connsiteX3263" fmla="*/ 8150195 w 12155393"/>
              <a:gd name="connsiteY3263" fmla="*/ 2296064 h 4127085"/>
              <a:gd name="connsiteX3264" fmla="*/ 8127484 w 12155393"/>
              <a:gd name="connsiteY3264" fmla="*/ 2308305 h 4127085"/>
              <a:gd name="connsiteX3265" fmla="*/ 8119098 w 12155393"/>
              <a:gd name="connsiteY3265" fmla="*/ 2314781 h 4127085"/>
              <a:gd name="connsiteX3266" fmla="*/ 8055357 w 12155393"/>
              <a:gd name="connsiteY3266" fmla="*/ 2344012 h 4127085"/>
              <a:gd name="connsiteX3267" fmla="*/ 8036985 w 12155393"/>
              <a:gd name="connsiteY3267" fmla="*/ 2354069 h 4127085"/>
              <a:gd name="connsiteX3268" fmla="*/ 8021722 w 12155393"/>
              <a:gd name="connsiteY3268" fmla="*/ 2359440 h 4127085"/>
              <a:gd name="connsiteX3269" fmla="*/ 7989699 w 12155393"/>
              <a:gd name="connsiteY3269" fmla="*/ 2370805 h 4127085"/>
              <a:gd name="connsiteX3270" fmla="*/ 7966773 w 12155393"/>
              <a:gd name="connsiteY3270" fmla="*/ 2380405 h 4127085"/>
              <a:gd name="connsiteX3271" fmla="*/ 7930716 w 12155393"/>
              <a:gd name="connsiteY3271" fmla="*/ 2396925 h 4127085"/>
              <a:gd name="connsiteX3272" fmla="*/ 7908132 w 12155393"/>
              <a:gd name="connsiteY3272" fmla="*/ 2408633 h 4127085"/>
              <a:gd name="connsiteX3273" fmla="*/ 7890686 w 12155393"/>
              <a:gd name="connsiteY3273" fmla="*/ 2415845 h 4127085"/>
              <a:gd name="connsiteX3274" fmla="*/ 7838630 w 12155393"/>
              <a:gd name="connsiteY3274" fmla="*/ 2441825 h 4127085"/>
              <a:gd name="connsiteX3275" fmla="*/ 7770955 w 12155393"/>
              <a:gd name="connsiteY3275" fmla="*/ 2473761 h 4127085"/>
              <a:gd name="connsiteX3276" fmla="*/ 7759397 w 12155393"/>
              <a:gd name="connsiteY3276" fmla="*/ 2478777 h 4127085"/>
              <a:gd name="connsiteX3277" fmla="*/ 7751747 w 12155393"/>
              <a:gd name="connsiteY3277" fmla="*/ 2482586 h 4127085"/>
              <a:gd name="connsiteX3278" fmla="*/ 7742510 w 12155393"/>
              <a:gd name="connsiteY3278" fmla="*/ 2486091 h 4127085"/>
              <a:gd name="connsiteX3279" fmla="*/ 7705564 w 12155393"/>
              <a:gd name="connsiteY3279" fmla="*/ 2502586 h 4127085"/>
              <a:gd name="connsiteX3280" fmla="*/ 7656172 w 12155393"/>
              <a:gd name="connsiteY3280" fmla="*/ 2526001 h 4127085"/>
              <a:gd name="connsiteX3281" fmla="*/ 7592596 w 12155393"/>
              <a:gd name="connsiteY3281" fmla="*/ 2559219 h 4127085"/>
              <a:gd name="connsiteX3282" fmla="*/ 7560179 w 12155393"/>
              <a:gd name="connsiteY3282" fmla="*/ 2574621 h 4127085"/>
              <a:gd name="connsiteX3283" fmla="*/ 7554609 w 12155393"/>
              <a:gd name="connsiteY3283" fmla="*/ 2576602 h 4127085"/>
              <a:gd name="connsiteX3284" fmla="*/ 7534855 w 12155393"/>
              <a:gd name="connsiteY3284" fmla="*/ 2559727 h 4127085"/>
              <a:gd name="connsiteX3285" fmla="*/ 7549674 w 12155393"/>
              <a:gd name="connsiteY3285" fmla="*/ 2530013 h 4127085"/>
              <a:gd name="connsiteX3286" fmla="*/ 7563529 w 12155393"/>
              <a:gd name="connsiteY3286" fmla="*/ 2506357 h 4127085"/>
              <a:gd name="connsiteX3287" fmla="*/ 7573133 w 12155393"/>
              <a:gd name="connsiteY3287" fmla="*/ 2487907 h 4127085"/>
              <a:gd name="connsiteX3288" fmla="*/ 7604446 w 12155393"/>
              <a:gd name="connsiteY3288" fmla="*/ 2433991 h 4127085"/>
              <a:gd name="connsiteX3289" fmla="*/ 7614304 w 12155393"/>
              <a:gd name="connsiteY3289" fmla="*/ 2415413 h 4127085"/>
              <a:gd name="connsiteX3290" fmla="*/ 7622208 w 12155393"/>
              <a:gd name="connsiteY3290" fmla="*/ 2401141 h 4127085"/>
              <a:gd name="connsiteX3291" fmla="*/ 7648737 w 12155393"/>
              <a:gd name="connsiteY3291" fmla="*/ 2348622 h 4127085"/>
              <a:gd name="connsiteX3292" fmla="*/ 7661564 w 12155393"/>
              <a:gd name="connsiteY3292" fmla="*/ 2327099 h 4127085"/>
              <a:gd name="connsiteX3293" fmla="*/ 7673224 w 12155393"/>
              <a:gd name="connsiteY3293" fmla="*/ 2308356 h 4127085"/>
              <a:gd name="connsiteX3294" fmla="*/ 7724925 w 12155393"/>
              <a:gd name="connsiteY3294" fmla="*/ 2208156 h 4127085"/>
              <a:gd name="connsiteX3295" fmla="*/ 7746647 w 12155393"/>
              <a:gd name="connsiteY3295" fmla="*/ 2169211 h 4127085"/>
              <a:gd name="connsiteX3296" fmla="*/ 7775231 w 12155393"/>
              <a:gd name="connsiteY3296" fmla="*/ 2118711 h 4127085"/>
              <a:gd name="connsiteX3297" fmla="*/ 7805554 w 12155393"/>
              <a:gd name="connsiteY3297" fmla="*/ 2060262 h 4127085"/>
              <a:gd name="connsiteX3298" fmla="*/ 7818559 w 12155393"/>
              <a:gd name="connsiteY3298" fmla="*/ 2033380 h 4127085"/>
              <a:gd name="connsiteX3299" fmla="*/ 7820906 w 12155393"/>
              <a:gd name="connsiteY3299" fmla="*/ 2028694 h 4127085"/>
              <a:gd name="connsiteX3300" fmla="*/ 7862927 w 12155393"/>
              <a:gd name="connsiteY3300" fmla="*/ 1953077 h 4127085"/>
              <a:gd name="connsiteX3301" fmla="*/ 7879293 w 12155393"/>
              <a:gd name="connsiteY3301" fmla="*/ 1922882 h 4127085"/>
              <a:gd name="connsiteX3302" fmla="*/ 7889849 w 12155393"/>
              <a:gd name="connsiteY3302" fmla="*/ 1902108 h 4127085"/>
              <a:gd name="connsiteX3303" fmla="*/ 7911633 w 12155393"/>
              <a:gd name="connsiteY3303" fmla="*/ 1860839 h 4127085"/>
              <a:gd name="connsiteX3304" fmla="*/ 7936615 w 12155393"/>
              <a:gd name="connsiteY3304" fmla="*/ 1814034 h 4127085"/>
              <a:gd name="connsiteX3305" fmla="*/ 7946828 w 12155393"/>
              <a:gd name="connsiteY3305" fmla="*/ 1794225 h 4127085"/>
              <a:gd name="connsiteX3306" fmla="*/ 7957689 w 12155393"/>
              <a:gd name="connsiteY3306" fmla="*/ 1773337 h 4127085"/>
              <a:gd name="connsiteX3307" fmla="*/ 7992528 w 12155393"/>
              <a:gd name="connsiteY3307" fmla="*/ 1709643 h 4127085"/>
              <a:gd name="connsiteX3308" fmla="*/ 7997349 w 12155393"/>
              <a:gd name="connsiteY3308" fmla="*/ 1700399 h 4127085"/>
              <a:gd name="connsiteX3309" fmla="*/ 8010672 w 12155393"/>
              <a:gd name="connsiteY3309" fmla="*/ 1673568 h 4127085"/>
              <a:gd name="connsiteX3310" fmla="*/ 8035793 w 12155393"/>
              <a:gd name="connsiteY3310" fmla="*/ 1626166 h 4127085"/>
              <a:gd name="connsiteX3311" fmla="*/ 8051855 w 12155393"/>
              <a:gd name="connsiteY3311" fmla="*/ 1596174 h 4127085"/>
              <a:gd name="connsiteX3312" fmla="*/ 8067359 w 12155393"/>
              <a:gd name="connsiteY3312" fmla="*/ 1567057 h 4127085"/>
              <a:gd name="connsiteX3313" fmla="*/ 8096070 w 12155393"/>
              <a:gd name="connsiteY3313" fmla="*/ 1509154 h 4127085"/>
              <a:gd name="connsiteX3314" fmla="*/ 8107337 w 12155393"/>
              <a:gd name="connsiteY3314" fmla="*/ 1489066 h 4127085"/>
              <a:gd name="connsiteX3315" fmla="*/ 8119491 w 12155393"/>
              <a:gd name="connsiteY3315" fmla="*/ 1466603 h 4127085"/>
              <a:gd name="connsiteX3316" fmla="*/ 8149687 w 12155393"/>
              <a:gd name="connsiteY3316" fmla="*/ 1405627 h 4127085"/>
              <a:gd name="connsiteX3317" fmla="*/ 8152314 w 12155393"/>
              <a:gd name="connsiteY3317" fmla="*/ 1401043 h 4127085"/>
              <a:gd name="connsiteX3318" fmla="*/ 8184451 w 12155393"/>
              <a:gd name="connsiteY3318" fmla="*/ 1340410 h 4127085"/>
              <a:gd name="connsiteX3319" fmla="*/ 8202200 w 12155393"/>
              <a:gd name="connsiteY3319" fmla="*/ 1306112 h 4127085"/>
              <a:gd name="connsiteX3320" fmla="*/ 8202214 w 12155393"/>
              <a:gd name="connsiteY3320" fmla="*/ 1306099 h 4127085"/>
              <a:gd name="connsiteX3321" fmla="*/ 8224087 w 12155393"/>
              <a:gd name="connsiteY3321" fmla="*/ 1262140 h 4127085"/>
              <a:gd name="connsiteX3322" fmla="*/ 8248446 w 12155393"/>
              <a:gd name="connsiteY3322" fmla="*/ 1214488 h 4127085"/>
              <a:gd name="connsiteX3323" fmla="*/ 8270408 w 12155393"/>
              <a:gd name="connsiteY3323" fmla="*/ 1172517 h 4127085"/>
              <a:gd name="connsiteX3324" fmla="*/ 8273669 w 12155393"/>
              <a:gd name="connsiteY3324" fmla="*/ 1165748 h 4127085"/>
              <a:gd name="connsiteX3325" fmla="*/ 8280457 w 12155393"/>
              <a:gd name="connsiteY3325" fmla="*/ 1147667 h 4127085"/>
              <a:gd name="connsiteX3326" fmla="*/ 8294070 w 12155393"/>
              <a:gd name="connsiteY3326" fmla="*/ 1126505 h 4127085"/>
              <a:gd name="connsiteX3327" fmla="*/ 8294261 w 12155393"/>
              <a:gd name="connsiteY3327" fmla="*/ 1126296 h 4127085"/>
              <a:gd name="connsiteX3328" fmla="*/ 8301485 w 12155393"/>
              <a:gd name="connsiteY3328" fmla="*/ 1122803 h 4127085"/>
              <a:gd name="connsiteX3329" fmla="*/ 11420422 w 12155393"/>
              <a:gd name="connsiteY3329" fmla="*/ 1113104 h 4127085"/>
              <a:gd name="connsiteX3330" fmla="*/ 11433648 w 12155393"/>
              <a:gd name="connsiteY3330" fmla="*/ 1123707 h 4127085"/>
              <a:gd name="connsiteX3331" fmla="*/ 11434753 w 12155393"/>
              <a:gd name="connsiteY3331" fmla="*/ 1125614 h 4127085"/>
              <a:gd name="connsiteX3332" fmla="*/ 11443925 w 12155393"/>
              <a:gd name="connsiteY3332" fmla="*/ 1153420 h 4127085"/>
              <a:gd name="connsiteX3333" fmla="*/ 11455217 w 12155393"/>
              <a:gd name="connsiteY3333" fmla="*/ 1162309 h 4127085"/>
              <a:gd name="connsiteX3334" fmla="*/ 11462386 w 12155393"/>
              <a:gd name="connsiteY3334" fmla="*/ 1160693 h 4127085"/>
              <a:gd name="connsiteX3335" fmla="*/ 11488585 w 12155393"/>
              <a:gd name="connsiteY3335" fmla="*/ 1155833 h 4127085"/>
              <a:gd name="connsiteX3336" fmla="*/ 11488712 w 12155393"/>
              <a:gd name="connsiteY3336" fmla="*/ 1155706 h 4127085"/>
              <a:gd name="connsiteX3337" fmla="*/ 11522333 w 12155393"/>
              <a:gd name="connsiteY3337" fmla="*/ 1186054 h 4127085"/>
              <a:gd name="connsiteX3338" fmla="*/ 11501272 w 12155393"/>
              <a:gd name="connsiteY3338" fmla="*/ 1202181 h 4127085"/>
              <a:gd name="connsiteX3339" fmla="*/ 11484740 w 12155393"/>
              <a:gd name="connsiteY3339" fmla="*/ 1211141 h 4127085"/>
              <a:gd name="connsiteX3340" fmla="*/ 11472980 w 12155393"/>
              <a:gd name="connsiteY3340" fmla="*/ 1218688 h 4127085"/>
              <a:gd name="connsiteX3341" fmla="*/ 11472853 w 12155393"/>
              <a:gd name="connsiteY3341" fmla="*/ 1230371 h 4127085"/>
              <a:gd name="connsiteX3342" fmla="*/ 11485413 w 12155393"/>
              <a:gd name="connsiteY3342" fmla="*/ 1256651 h 4127085"/>
              <a:gd name="connsiteX3343" fmla="*/ 11498862 w 12155393"/>
              <a:gd name="connsiteY3343" fmla="*/ 1283954 h 4127085"/>
              <a:gd name="connsiteX3344" fmla="*/ 11498355 w 12155393"/>
              <a:gd name="connsiteY3344" fmla="*/ 1295128 h 4127085"/>
              <a:gd name="connsiteX3345" fmla="*/ 11494675 w 12155393"/>
              <a:gd name="connsiteY3345" fmla="*/ 1312524 h 4127085"/>
              <a:gd name="connsiteX3346" fmla="*/ 11479323 w 12155393"/>
              <a:gd name="connsiteY3346" fmla="*/ 1322302 h 4127085"/>
              <a:gd name="connsiteX3347" fmla="*/ 11456486 w 12155393"/>
              <a:gd name="connsiteY3347" fmla="*/ 1314429 h 4127085"/>
              <a:gd name="connsiteX3348" fmla="*/ 11443671 w 12155393"/>
              <a:gd name="connsiteY3348" fmla="*/ 1301350 h 4127085"/>
              <a:gd name="connsiteX3349" fmla="*/ 11434320 w 12155393"/>
              <a:gd name="connsiteY3349" fmla="*/ 1280424 h 4127085"/>
              <a:gd name="connsiteX3350" fmla="*/ 11430222 w 12155393"/>
              <a:gd name="connsiteY3350" fmla="*/ 1272653 h 4127085"/>
              <a:gd name="connsiteX3351" fmla="*/ 11429512 w 12155393"/>
              <a:gd name="connsiteY3351" fmla="*/ 1271243 h 4127085"/>
              <a:gd name="connsiteX3352" fmla="*/ 11426797 w 12155393"/>
              <a:gd name="connsiteY3352" fmla="*/ 1255132 h 4127085"/>
              <a:gd name="connsiteX3353" fmla="*/ 11426556 w 12155393"/>
              <a:gd name="connsiteY3353" fmla="*/ 1249443 h 4127085"/>
              <a:gd name="connsiteX3354" fmla="*/ 11419184 w 12155393"/>
              <a:gd name="connsiteY3354" fmla="*/ 1233164 h 4127085"/>
              <a:gd name="connsiteX3355" fmla="*/ 11396601 w 12155393"/>
              <a:gd name="connsiteY3355" fmla="*/ 1235958 h 4127085"/>
              <a:gd name="connsiteX3356" fmla="*/ 11387086 w 12155393"/>
              <a:gd name="connsiteY3356" fmla="*/ 1237736 h 4127085"/>
              <a:gd name="connsiteX3357" fmla="*/ 11372876 w 12155393"/>
              <a:gd name="connsiteY3357" fmla="*/ 1238116 h 4127085"/>
              <a:gd name="connsiteX3358" fmla="*/ 11337846 w 12155393"/>
              <a:gd name="connsiteY3358" fmla="*/ 1237409 h 4127085"/>
              <a:gd name="connsiteX3359" fmla="*/ 11319843 w 12155393"/>
              <a:gd name="connsiteY3359" fmla="*/ 1230625 h 4127085"/>
              <a:gd name="connsiteX3360" fmla="*/ 11317432 w 12155393"/>
              <a:gd name="connsiteY3360" fmla="*/ 1207641 h 4127085"/>
              <a:gd name="connsiteX3361" fmla="*/ 11350546 w 12155393"/>
              <a:gd name="connsiteY3361" fmla="*/ 1188975 h 4127085"/>
              <a:gd name="connsiteX3362" fmla="*/ 11361952 w 12155393"/>
              <a:gd name="connsiteY3362" fmla="*/ 1186834 h 4127085"/>
              <a:gd name="connsiteX3363" fmla="*/ 11378839 w 12155393"/>
              <a:gd name="connsiteY3363" fmla="*/ 1183515 h 4127085"/>
              <a:gd name="connsiteX3364" fmla="*/ 11395206 w 12155393"/>
              <a:gd name="connsiteY3364" fmla="*/ 1157738 h 4127085"/>
              <a:gd name="connsiteX3365" fmla="*/ 11404265 w 12155393"/>
              <a:gd name="connsiteY3365" fmla="*/ 1123412 h 4127085"/>
              <a:gd name="connsiteX3366" fmla="*/ 11408527 w 12155393"/>
              <a:gd name="connsiteY3366" fmla="*/ 1116596 h 4127085"/>
              <a:gd name="connsiteX3367" fmla="*/ 11420422 w 12155393"/>
              <a:gd name="connsiteY3367" fmla="*/ 1113104 h 4127085"/>
              <a:gd name="connsiteX3368" fmla="*/ 11094577 w 12155393"/>
              <a:gd name="connsiteY3368" fmla="*/ 1077278 h 4127085"/>
              <a:gd name="connsiteX3369" fmla="*/ 11110373 w 12155393"/>
              <a:gd name="connsiteY3369" fmla="*/ 1079262 h 4127085"/>
              <a:gd name="connsiteX3370" fmla="*/ 11130901 w 12155393"/>
              <a:gd name="connsiteY3370" fmla="*/ 1083625 h 4127085"/>
              <a:gd name="connsiteX3371" fmla="*/ 11148054 w 12155393"/>
              <a:gd name="connsiteY3371" fmla="*/ 1086500 h 4127085"/>
              <a:gd name="connsiteX3372" fmla="*/ 11181042 w 12155393"/>
              <a:gd name="connsiteY3372" fmla="*/ 1122689 h 4127085"/>
              <a:gd name="connsiteX3373" fmla="*/ 11218089 w 12155393"/>
              <a:gd name="connsiteY3373" fmla="*/ 1156974 h 4127085"/>
              <a:gd name="connsiteX3374" fmla="*/ 11222656 w 12155393"/>
              <a:gd name="connsiteY3374" fmla="*/ 1157355 h 4127085"/>
              <a:gd name="connsiteX3375" fmla="*/ 11230536 w 12155393"/>
              <a:gd name="connsiteY3375" fmla="*/ 1156370 h 4127085"/>
              <a:gd name="connsiteX3376" fmla="*/ 11241349 w 12155393"/>
              <a:gd name="connsiteY3376" fmla="*/ 1157599 h 4127085"/>
              <a:gd name="connsiteX3377" fmla="*/ 11246699 w 12155393"/>
              <a:gd name="connsiteY3377" fmla="*/ 1172524 h 4127085"/>
              <a:gd name="connsiteX3378" fmla="*/ 11248031 w 12155393"/>
              <a:gd name="connsiteY3378" fmla="*/ 1179069 h 4127085"/>
              <a:gd name="connsiteX3379" fmla="*/ 11234963 w 12155393"/>
              <a:gd name="connsiteY3379" fmla="*/ 1193798 h 4127085"/>
              <a:gd name="connsiteX3380" fmla="*/ 11234608 w 12155393"/>
              <a:gd name="connsiteY3380" fmla="*/ 1193746 h 4127085"/>
              <a:gd name="connsiteX3381" fmla="*/ 11224560 w 12155393"/>
              <a:gd name="connsiteY3381" fmla="*/ 1197100 h 4127085"/>
              <a:gd name="connsiteX3382" fmla="*/ 11207939 w 12155393"/>
              <a:gd name="connsiteY3382" fmla="*/ 1202687 h 4127085"/>
              <a:gd name="connsiteX3383" fmla="*/ 11199210 w 12155393"/>
              <a:gd name="connsiteY3383" fmla="*/ 1206817 h 4127085"/>
              <a:gd name="connsiteX3384" fmla="*/ 11198170 w 12155393"/>
              <a:gd name="connsiteY3384" fmla="*/ 1208782 h 4127085"/>
              <a:gd name="connsiteX3385" fmla="*/ 11183706 w 12155393"/>
              <a:gd name="connsiteY3385" fmla="*/ 1215639 h 4127085"/>
              <a:gd name="connsiteX3386" fmla="*/ 11155769 w 12155393"/>
              <a:gd name="connsiteY3386" fmla="*/ 1213486 h 4127085"/>
              <a:gd name="connsiteX3387" fmla="*/ 11149704 w 12155393"/>
              <a:gd name="connsiteY3387" fmla="*/ 1215004 h 4127085"/>
              <a:gd name="connsiteX3388" fmla="*/ 11148904 w 12155393"/>
              <a:gd name="connsiteY3388" fmla="*/ 1215182 h 4127085"/>
              <a:gd name="connsiteX3389" fmla="*/ 11131485 w 12155393"/>
              <a:gd name="connsiteY3389" fmla="*/ 1216498 h 4127085"/>
              <a:gd name="connsiteX3390" fmla="*/ 11127272 w 12155393"/>
              <a:gd name="connsiteY3390" fmla="*/ 1199307 h 4127085"/>
              <a:gd name="connsiteX3391" fmla="*/ 11127247 w 12155393"/>
              <a:gd name="connsiteY3391" fmla="*/ 1199005 h 4127085"/>
              <a:gd name="connsiteX3392" fmla="*/ 11127082 w 12155393"/>
              <a:gd name="connsiteY3392" fmla="*/ 1196531 h 4127085"/>
              <a:gd name="connsiteX3393" fmla="*/ 11124202 w 12155393"/>
              <a:gd name="connsiteY3393" fmla="*/ 1185926 h 4127085"/>
              <a:gd name="connsiteX3394" fmla="*/ 11123631 w 12155393"/>
              <a:gd name="connsiteY3394" fmla="*/ 1185220 h 4127085"/>
              <a:gd name="connsiteX3395" fmla="*/ 11123060 w 12155393"/>
              <a:gd name="connsiteY3395" fmla="*/ 1184520 h 4127085"/>
              <a:gd name="connsiteX3396" fmla="*/ 11119254 w 12155393"/>
              <a:gd name="connsiteY3396" fmla="*/ 1174751 h 4127085"/>
              <a:gd name="connsiteX3397" fmla="*/ 11124963 w 12155393"/>
              <a:gd name="connsiteY3397" fmla="*/ 1162942 h 4127085"/>
              <a:gd name="connsiteX3398" fmla="*/ 11125978 w 12155393"/>
              <a:gd name="connsiteY3398" fmla="*/ 1141737 h 4127085"/>
              <a:gd name="connsiteX3399" fmla="*/ 11108114 w 12155393"/>
              <a:gd name="connsiteY3399" fmla="*/ 1131590 h 4127085"/>
              <a:gd name="connsiteX3400" fmla="*/ 11095655 w 12155393"/>
              <a:gd name="connsiteY3400" fmla="*/ 1124721 h 4127085"/>
              <a:gd name="connsiteX3401" fmla="*/ 11085632 w 12155393"/>
              <a:gd name="connsiteY3401" fmla="*/ 1100087 h 4127085"/>
              <a:gd name="connsiteX3402" fmla="*/ 11086876 w 12155393"/>
              <a:gd name="connsiteY3402" fmla="*/ 1094300 h 4127085"/>
              <a:gd name="connsiteX3403" fmla="*/ 11087155 w 12155393"/>
              <a:gd name="connsiteY3403" fmla="*/ 1091198 h 4127085"/>
              <a:gd name="connsiteX3404" fmla="*/ 11094577 w 12155393"/>
              <a:gd name="connsiteY3404" fmla="*/ 1077278 h 4127085"/>
              <a:gd name="connsiteX3405" fmla="*/ 8142861 w 12155393"/>
              <a:gd name="connsiteY3405" fmla="*/ 1040751 h 4127085"/>
              <a:gd name="connsiteX3406" fmla="*/ 8156589 w 12155393"/>
              <a:gd name="connsiteY3406" fmla="*/ 1043848 h 4127085"/>
              <a:gd name="connsiteX3407" fmla="*/ 8241734 w 12155393"/>
              <a:gd name="connsiteY3407" fmla="*/ 1080651 h 4127085"/>
              <a:gd name="connsiteX3408" fmla="*/ 8267490 w 12155393"/>
              <a:gd name="connsiteY3408" fmla="*/ 1115474 h 4127085"/>
              <a:gd name="connsiteX3409" fmla="*/ 8257009 w 12155393"/>
              <a:gd name="connsiteY3409" fmla="*/ 1125955 h 4127085"/>
              <a:gd name="connsiteX3410" fmla="*/ 8255830 w 12155393"/>
              <a:gd name="connsiteY3410" fmla="*/ 1125824 h 4127085"/>
              <a:gd name="connsiteX3411" fmla="*/ 8254599 w 12155393"/>
              <a:gd name="connsiteY3411" fmla="*/ 1125689 h 4127085"/>
              <a:gd name="connsiteX3412" fmla="*/ 8251249 w 12155393"/>
              <a:gd name="connsiteY3412" fmla="*/ 1125330 h 4127085"/>
              <a:gd name="connsiteX3413" fmla="*/ 8251186 w 12155393"/>
              <a:gd name="connsiteY3413" fmla="*/ 1125324 h 4127085"/>
              <a:gd name="connsiteX3414" fmla="*/ 8206323 w 12155393"/>
              <a:gd name="connsiteY3414" fmla="*/ 1113845 h 4127085"/>
              <a:gd name="connsiteX3415" fmla="*/ 8185275 w 12155393"/>
              <a:gd name="connsiteY3415" fmla="*/ 1120755 h 4127085"/>
              <a:gd name="connsiteX3416" fmla="*/ 8149128 w 12155393"/>
              <a:gd name="connsiteY3416" fmla="*/ 1183933 h 4127085"/>
              <a:gd name="connsiteX3417" fmla="*/ 8126951 w 12155393"/>
              <a:gd name="connsiteY3417" fmla="*/ 1220814 h 4127085"/>
              <a:gd name="connsiteX3418" fmla="*/ 8126938 w 12155393"/>
              <a:gd name="connsiteY3418" fmla="*/ 1220827 h 4127085"/>
              <a:gd name="connsiteX3419" fmla="*/ 8114226 w 12155393"/>
              <a:gd name="connsiteY3419" fmla="*/ 1242375 h 4127085"/>
              <a:gd name="connsiteX3420" fmla="*/ 8100789 w 12155393"/>
              <a:gd name="connsiteY3420" fmla="*/ 1268662 h 4127085"/>
              <a:gd name="connsiteX3421" fmla="*/ 8100777 w 12155393"/>
              <a:gd name="connsiteY3421" fmla="*/ 1268673 h 4127085"/>
              <a:gd name="connsiteX3422" fmla="*/ 8091439 w 12155393"/>
              <a:gd name="connsiteY3422" fmla="*/ 1287725 h 4127085"/>
              <a:gd name="connsiteX3423" fmla="*/ 8084778 w 12155393"/>
              <a:gd name="connsiteY3423" fmla="*/ 1297363 h 4127085"/>
              <a:gd name="connsiteX3424" fmla="*/ 8077863 w 12155393"/>
              <a:gd name="connsiteY3424" fmla="*/ 1307496 h 4127085"/>
              <a:gd name="connsiteX3425" fmla="*/ 8026479 w 12155393"/>
              <a:gd name="connsiteY3425" fmla="*/ 1404154 h 4127085"/>
              <a:gd name="connsiteX3426" fmla="*/ 8009465 w 12155393"/>
              <a:gd name="connsiteY3426" fmla="*/ 1434464 h 4127085"/>
              <a:gd name="connsiteX3427" fmla="*/ 7980119 w 12155393"/>
              <a:gd name="connsiteY3427" fmla="*/ 1488342 h 4127085"/>
              <a:gd name="connsiteX3428" fmla="*/ 7976275 w 12155393"/>
              <a:gd name="connsiteY3428" fmla="*/ 1496062 h 4127085"/>
              <a:gd name="connsiteX3429" fmla="*/ 7962915 w 12155393"/>
              <a:gd name="connsiteY3429" fmla="*/ 1525941 h 4127085"/>
              <a:gd name="connsiteX3430" fmla="*/ 7953121 w 12155393"/>
              <a:gd name="connsiteY3430" fmla="*/ 1552657 h 4127085"/>
              <a:gd name="connsiteX3431" fmla="*/ 7943681 w 12155393"/>
              <a:gd name="connsiteY3431" fmla="*/ 1578295 h 4127085"/>
              <a:gd name="connsiteX3432" fmla="*/ 7923090 w 12155393"/>
              <a:gd name="connsiteY3432" fmla="*/ 1594815 h 4127085"/>
              <a:gd name="connsiteX3433" fmla="*/ 7907281 w 12155393"/>
              <a:gd name="connsiteY3433" fmla="*/ 1567908 h 4127085"/>
              <a:gd name="connsiteX3434" fmla="*/ 7916517 w 12155393"/>
              <a:gd name="connsiteY3434" fmla="*/ 1539464 h 4127085"/>
              <a:gd name="connsiteX3435" fmla="*/ 7924459 w 12155393"/>
              <a:gd name="connsiteY3435" fmla="*/ 1515350 h 4127085"/>
              <a:gd name="connsiteX3436" fmla="*/ 7945343 w 12155393"/>
              <a:gd name="connsiteY3436" fmla="*/ 1466653 h 4127085"/>
              <a:gd name="connsiteX3437" fmla="*/ 7952055 w 12155393"/>
              <a:gd name="connsiteY3437" fmla="*/ 1452889 h 4127085"/>
              <a:gd name="connsiteX3438" fmla="*/ 7990142 w 12155393"/>
              <a:gd name="connsiteY3438" fmla="*/ 1381640 h 4127085"/>
              <a:gd name="connsiteX3439" fmla="*/ 7996398 w 12155393"/>
              <a:gd name="connsiteY3439" fmla="*/ 1368396 h 4127085"/>
              <a:gd name="connsiteX3440" fmla="*/ 8002576 w 12155393"/>
              <a:gd name="connsiteY3440" fmla="*/ 1355266 h 4127085"/>
              <a:gd name="connsiteX3441" fmla="*/ 8040879 w 12155393"/>
              <a:gd name="connsiteY3441" fmla="*/ 1287217 h 4127085"/>
              <a:gd name="connsiteX3442" fmla="*/ 8059682 w 12155393"/>
              <a:gd name="connsiteY3442" fmla="*/ 1252982 h 4127085"/>
              <a:gd name="connsiteX3443" fmla="*/ 8085856 w 12155393"/>
              <a:gd name="connsiteY3443" fmla="*/ 1206858 h 4127085"/>
              <a:gd name="connsiteX3444" fmla="*/ 8085869 w 12155393"/>
              <a:gd name="connsiteY3444" fmla="*/ 1206837 h 4127085"/>
              <a:gd name="connsiteX3445" fmla="*/ 8109430 w 12155393"/>
              <a:gd name="connsiteY3445" fmla="*/ 1165387 h 4127085"/>
              <a:gd name="connsiteX3446" fmla="*/ 8146426 w 12155393"/>
              <a:gd name="connsiteY3446" fmla="*/ 1098068 h 4127085"/>
              <a:gd name="connsiteX3447" fmla="*/ 8138865 w 12155393"/>
              <a:gd name="connsiteY3447" fmla="*/ 1078982 h 4127085"/>
              <a:gd name="connsiteX3448" fmla="*/ 8132901 w 12155393"/>
              <a:gd name="connsiteY3448" fmla="*/ 1050149 h 4127085"/>
              <a:gd name="connsiteX3449" fmla="*/ 8132559 w 12155393"/>
              <a:gd name="connsiteY3449" fmla="*/ 1050171 h 4127085"/>
              <a:gd name="connsiteX3450" fmla="*/ 8142861 w 12155393"/>
              <a:gd name="connsiteY3450" fmla="*/ 1040751 h 4127085"/>
              <a:gd name="connsiteX3451" fmla="*/ 479691 w 12155393"/>
              <a:gd name="connsiteY3451" fmla="*/ 1031721 h 4127085"/>
              <a:gd name="connsiteX3452" fmla="*/ 516333 w 12155393"/>
              <a:gd name="connsiteY3452" fmla="*/ 1081634 h 4127085"/>
              <a:gd name="connsiteX3453" fmla="*/ 504095 w 12155393"/>
              <a:gd name="connsiteY3453" fmla="*/ 1100746 h 4127085"/>
              <a:gd name="connsiteX3454" fmla="*/ 501957 w 12155393"/>
              <a:gd name="connsiteY3454" fmla="*/ 1100877 h 4127085"/>
              <a:gd name="connsiteX3455" fmla="*/ 494456 w 12155393"/>
              <a:gd name="connsiteY3455" fmla="*/ 1100169 h 4127085"/>
              <a:gd name="connsiteX3456" fmla="*/ 454146 w 12155393"/>
              <a:gd name="connsiteY3456" fmla="*/ 1048998 h 4127085"/>
              <a:gd name="connsiteX3457" fmla="*/ 461211 w 12155393"/>
              <a:gd name="connsiteY3457" fmla="*/ 1031926 h 4127085"/>
              <a:gd name="connsiteX3458" fmla="*/ 461228 w 12155393"/>
              <a:gd name="connsiteY3458" fmla="*/ 1032008 h 4127085"/>
              <a:gd name="connsiteX3459" fmla="*/ 479691 w 12155393"/>
              <a:gd name="connsiteY3459" fmla="*/ 1031721 h 4127085"/>
              <a:gd name="connsiteX3460" fmla="*/ 8479383 w 12155393"/>
              <a:gd name="connsiteY3460" fmla="*/ 1022344 h 4127085"/>
              <a:gd name="connsiteX3461" fmla="*/ 8479789 w 12155393"/>
              <a:gd name="connsiteY3461" fmla="*/ 1022442 h 4127085"/>
              <a:gd name="connsiteX3462" fmla="*/ 8501624 w 12155393"/>
              <a:gd name="connsiteY3462" fmla="*/ 1037458 h 4127085"/>
              <a:gd name="connsiteX3463" fmla="*/ 8485308 w 12155393"/>
              <a:gd name="connsiteY3463" fmla="*/ 1065126 h 4127085"/>
              <a:gd name="connsiteX3464" fmla="*/ 8478482 w 12155393"/>
              <a:gd name="connsiteY3464" fmla="*/ 1067439 h 4127085"/>
              <a:gd name="connsiteX3465" fmla="*/ 8472468 w 12155393"/>
              <a:gd name="connsiteY3465" fmla="*/ 1069423 h 4127085"/>
              <a:gd name="connsiteX3466" fmla="*/ 8467938 w 12155393"/>
              <a:gd name="connsiteY3466" fmla="*/ 1070826 h 4127085"/>
              <a:gd name="connsiteX3467" fmla="*/ 8464716 w 12155393"/>
              <a:gd name="connsiteY3467" fmla="*/ 1086517 h 4127085"/>
              <a:gd name="connsiteX3468" fmla="*/ 8471694 w 12155393"/>
              <a:gd name="connsiteY3468" fmla="*/ 1100235 h 4127085"/>
              <a:gd name="connsiteX3469" fmla="*/ 8471732 w 12155393"/>
              <a:gd name="connsiteY3469" fmla="*/ 1100299 h 4127085"/>
              <a:gd name="connsiteX3470" fmla="*/ 8471834 w 12155393"/>
              <a:gd name="connsiteY3470" fmla="*/ 1100502 h 4127085"/>
              <a:gd name="connsiteX3471" fmla="*/ 8471859 w 12155393"/>
              <a:gd name="connsiteY3471" fmla="*/ 1100539 h 4127085"/>
              <a:gd name="connsiteX3472" fmla="*/ 8510239 w 12155393"/>
              <a:gd name="connsiteY3472" fmla="*/ 1185605 h 4127085"/>
              <a:gd name="connsiteX3473" fmla="*/ 8518765 w 12155393"/>
              <a:gd name="connsiteY3473" fmla="*/ 1197482 h 4127085"/>
              <a:gd name="connsiteX3474" fmla="*/ 8534712 w 12155393"/>
              <a:gd name="connsiteY3474" fmla="*/ 1226301 h 4127085"/>
              <a:gd name="connsiteX3475" fmla="*/ 8545484 w 12155393"/>
              <a:gd name="connsiteY3475" fmla="*/ 1249245 h 4127085"/>
              <a:gd name="connsiteX3476" fmla="*/ 8568118 w 12155393"/>
              <a:gd name="connsiteY3476" fmla="*/ 1289135 h 4127085"/>
              <a:gd name="connsiteX3477" fmla="*/ 8572965 w 12155393"/>
              <a:gd name="connsiteY3477" fmla="*/ 1302201 h 4127085"/>
              <a:gd name="connsiteX3478" fmla="*/ 8573460 w 12155393"/>
              <a:gd name="connsiteY3478" fmla="*/ 1303471 h 4127085"/>
              <a:gd name="connsiteX3479" fmla="*/ 8574361 w 12155393"/>
              <a:gd name="connsiteY3479" fmla="*/ 1305871 h 4127085"/>
              <a:gd name="connsiteX3480" fmla="*/ 8579220 w 12155393"/>
              <a:gd name="connsiteY3480" fmla="*/ 1315598 h 4127085"/>
              <a:gd name="connsiteX3481" fmla="*/ 8573688 w 12155393"/>
              <a:gd name="connsiteY3481" fmla="*/ 1333781 h 4127085"/>
              <a:gd name="connsiteX3482" fmla="*/ 8532378 w 12155393"/>
              <a:gd name="connsiteY3482" fmla="*/ 1313084 h 4127085"/>
              <a:gd name="connsiteX3483" fmla="*/ 8521429 w 12155393"/>
              <a:gd name="connsiteY3483" fmla="*/ 1289465 h 4127085"/>
              <a:gd name="connsiteX3484" fmla="*/ 8517597 w 12155393"/>
              <a:gd name="connsiteY3484" fmla="*/ 1283053 h 4127085"/>
              <a:gd name="connsiteX3485" fmla="*/ 8514590 w 12155393"/>
              <a:gd name="connsiteY3485" fmla="*/ 1277846 h 4127085"/>
              <a:gd name="connsiteX3486" fmla="*/ 8462560 w 12155393"/>
              <a:gd name="connsiteY3486" fmla="*/ 1182583 h 4127085"/>
              <a:gd name="connsiteX3487" fmla="*/ 8440914 w 12155393"/>
              <a:gd name="connsiteY3487" fmla="*/ 1142049 h 4127085"/>
              <a:gd name="connsiteX3488" fmla="*/ 8440902 w 12155393"/>
              <a:gd name="connsiteY3488" fmla="*/ 1142026 h 4127085"/>
              <a:gd name="connsiteX3489" fmla="*/ 8425626 w 12155393"/>
              <a:gd name="connsiteY3489" fmla="*/ 1114073 h 4127085"/>
              <a:gd name="connsiteX3490" fmla="*/ 8404768 w 12155393"/>
              <a:gd name="connsiteY3490" fmla="*/ 1109065 h 4127085"/>
              <a:gd name="connsiteX3491" fmla="*/ 8382210 w 12155393"/>
              <a:gd name="connsiteY3491" fmla="*/ 1118938 h 4127085"/>
              <a:gd name="connsiteX3492" fmla="*/ 8378226 w 12155393"/>
              <a:gd name="connsiteY3492" fmla="*/ 1119987 h 4127085"/>
              <a:gd name="connsiteX3493" fmla="*/ 8361770 w 12155393"/>
              <a:gd name="connsiteY3493" fmla="*/ 1109191 h 4127085"/>
              <a:gd name="connsiteX3494" fmla="*/ 8361758 w 12155393"/>
              <a:gd name="connsiteY3494" fmla="*/ 1109176 h 4127085"/>
              <a:gd name="connsiteX3495" fmla="*/ 8361745 w 12155393"/>
              <a:gd name="connsiteY3495" fmla="*/ 1109163 h 4127085"/>
              <a:gd name="connsiteX3496" fmla="*/ 8357520 w 12155393"/>
              <a:gd name="connsiteY3496" fmla="*/ 1103972 h 4127085"/>
              <a:gd name="connsiteX3497" fmla="*/ 8362024 w 12155393"/>
              <a:gd name="connsiteY3497" fmla="*/ 1087444 h 4127085"/>
              <a:gd name="connsiteX3498" fmla="*/ 8390736 w 12155393"/>
              <a:gd name="connsiteY3498" fmla="*/ 1068716 h 4127085"/>
              <a:gd name="connsiteX3499" fmla="*/ 8404501 w 12155393"/>
              <a:gd name="connsiteY3499" fmla="*/ 1061354 h 4127085"/>
              <a:gd name="connsiteX3500" fmla="*/ 8404388 w 12155393"/>
              <a:gd name="connsiteY3500" fmla="*/ 1061248 h 4127085"/>
              <a:gd name="connsiteX3501" fmla="*/ 8441675 w 12155393"/>
              <a:gd name="connsiteY3501" fmla="*/ 1039463 h 4127085"/>
              <a:gd name="connsiteX3502" fmla="*/ 8441727 w 12155393"/>
              <a:gd name="connsiteY3502" fmla="*/ 1039436 h 4127085"/>
              <a:gd name="connsiteX3503" fmla="*/ 8465134 w 12155393"/>
              <a:gd name="connsiteY3503" fmla="*/ 1025832 h 4127085"/>
              <a:gd name="connsiteX3504" fmla="*/ 8479383 w 12155393"/>
              <a:gd name="connsiteY3504" fmla="*/ 1022344 h 4127085"/>
              <a:gd name="connsiteX3505" fmla="*/ 12116602 w 12155393"/>
              <a:gd name="connsiteY3505" fmla="*/ 1015822 h 4127085"/>
              <a:gd name="connsiteX3506" fmla="*/ 12147671 w 12155393"/>
              <a:gd name="connsiteY3506" fmla="*/ 1032155 h 4127085"/>
              <a:gd name="connsiteX3507" fmla="*/ 12149903 w 12155393"/>
              <a:gd name="connsiteY3507" fmla="*/ 1034492 h 4127085"/>
              <a:gd name="connsiteX3508" fmla="*/ 12154142 w 12155393"/>
              <a:gd name="connsiteY3508" fmla="*/ 1048790 h 4127085"/>
              <a:gd name="connsiteX3509" fmla="*/ 12152149 w 12155393"/>
              <a:gd name="connsiteY3509" fmla="*/ 1054922 h 4127085"/>
              <a:gd name="connsiteX3510" fmla="*/ 12138282 w 12155393"/>
              <a:gd name="connsiteY3510" fmla="*/ 1066821 h 4127085"/>
              <a:gd name="connsiteX3511" fmla="*/ 12117906 w 12155393"/>
              <a:gd name="connsiteY3511" fmla="*/ 1072037 h 4127085"/>
              <a:gd name="connsiteX3512" fmla="*/ 12109863 w 12155393"/>
              <a:gd name="connsiteY3512" fmla="*/ 1075329 h 4127085"/>
              <a:gd name="connsiteX3513" fmla="*/ 12088814 w 12155393"/>
              <a:gd name="connsiteY3513" fmla="*/ 1076021 h 4127085"/>
              <a:gd name="connsiteX3514" fmla="*/ 12068248 w 12155393"/>
              <a:gd name="connsiteY3514" fmla="*/ 1076725 h 4127085"/>
              <a:gd name="connsiteX3515" fmla="*/ 12056804 w 12155393"/>
              <a:gd name="connsiteY3515" fmla="*/ 1073626 h 4127085"/>
              <a:gd name="connsiteX3516" fmla="*/ 12044522 w 12155393"/>
              <a:gd name="connsiteY3516" fmla="*/ 1069234 h 4127085"/>
              <a:gd name="connsiteX3517" fmla="*/ 12025682 w 12155393"/>
              <a:gd name="connsiteY3517" fmla="*/ 1073311 h 4127085"/>
              <a:gd name="connsiteX3518" fmla="*/ 12003161 w 12155393"/>
              <a:gd name="connsiteY3518" fmla="*/ 1077233 h 4127085"/>
              <a:gd name="connsiteX3519" fmla="*/ 11977685 w 12155393"/>
              <a:gd name="connsiteY3519" fmla="*/ 1078183 h 4127085"/>
              <a:gd name="connsiteX3520" fmla="*/ 11945052 w 12155393"/>
              <a:gd name="connsiteY3520" fmla="*/ 1078122 h 4127085"/>
              <a:gd name="connsiteX3521" fmla="*/ 11920313 w 12155393"/>
              <a:gd name="connsiteY3521" fmla="*/ 1086630 h 4127085"/>
              <a:gd name="connsiteX3522" fmla="*/ 11902550 w 12155393"/>
              <a:gd name="connsiteY3522" fmla="*/ 1091328 h 4127085"/>
              <a:gd name="connsiteX3523" fmla="*/ 11877429 w 12155393"/>
              <a:gd name="connsiteY3523" fmla="*/ 1094884 h 4127085"/>
              <a:gd name="connsiteX3524" fmla="*/ 11863599 w 12155393"/>
              <a:gd name="connsiteY3524" fmla="*/ 1099963 h 4127085"/>
              <a:gd name="connsiteX3525" fmla="*/ 11855632 w 12155393"/>
              <a:gd name="connsiteY3525" fmla="*/ 1099239 h 4127085"/>
              <a:gd name="connsiteX3526" fmla="*/ 11834546 w 12155393"/>
              <a:gd name="connsiteY3526" fmla="*/ 1105931 h 4127085"/>
              <a:gd name="connsiteX3527" fmla="*/ 11806506 w 12155393"/>
              <a:gd name="connsiteY3527" fmla="*/ 1111350 h 4127085"/>
              <a:gd name="connsiteX3528" fmla="*/ 11777198 w 12155393"/>
              <a:gd name="connsiteY3528" fmla="*/ 1116343 h 4127085"/>
              <a:gd name="connsiteX3529" fmla="*/ 11774280 w 12155393"/>
              <a:gd name="connsiteY3529" fmla="*/ 1116724 h 4127085"/>
              <a:gd name="connsiteX3530" fmla="*/ 11736852 w 12155393"/>
              <a:gd name="connsiteY3530" fmla="*/ 1119637 h 4127085"/>
              <a:gd name="connsiteX3531" fmla="*/ 11718709 w 12155393"/>
              <a:gd name="connsiteY3531" fmla="*/ 1114693 h 4127085"/>
              <a:gd name="connsiteX3532" fmla="*/ 11712936 w 12155393"/>
              <a:gd name="connsiteY3532" fmla="*/ 1103231 h 4127085"/>
              <a:gd name="connsiteX3533" fmla="*/ 11711477 w 12155393"/>
              <a:gd name="connsiteY3533" fmla="*/ 1093614 h 4127085"/>
              <a:gd name="connsiteX3534" fmla="*/ 11722261 w 12155393"/>
              <a:gd name="connsiteY3534" fmla="*/ 1073551 h 4127085"/>
              <a:gd name="connsiteX3535" fmla="*/ 11726766 w 12155393"/>
              <a:gd name="connsiteY3535" fmla="*/ 1072199 h 4127085"/>
              <a:gd name="connsiteX3536" fmla="*/ 11748651 w 12155393"/>
              <a:gd name="connsiteY3536" fmla="*/ 1067075 h 4127085"/>
              <a:gd name="connsiteX3537" fmla="*/ 11838808 w 12155393"/>
              <a:gd name="connsiteY3537" fmla="*/ 1044138 h 4127085"/>
              <a:gd name="connsiteX3538" fmla="*/ 11838834 w 12155393"/>
              <a:gd name="connsiteY3538" fmla="*/ 1044127 h 4127085"/>
              <a:gd name="connsiteX3539" fmla="*/ 11849644 w 12155393"/>
              <a:gd name="connsiteY3539" fmla="*/ 1040536 h 4127085"/>
              <a:gd name="connsiteX3540" fmla="*/ 11869106 w 12155393"/>
              <a:gd name="connsiteY3540" fmla="*/ 1038589 h 4127085"/>
              <a:gd name="connsiteX3541" fmla="*/ 11879586 w 12155393"/>
              <a:gd name="connsiteY3541" fmla="*/ 1038377 h 4127085"/>
              <a:gd name="connsiteX3542" fmla="*/ 11901700 w 12155393"/>
              <a:gd name="connsiteY3542" fmla="*/ 1032557 h 4127085"/>
              <a:gd name="connsiteX3543" fmla="*/ 11921962 w 12155393"/>
              <a:gd name="connsiteY3543" fmla="*/ 1026949 h 4127085"/>
              <a:gd name="connsiteX3544" fmla="*/ 11955380 w 12155393"/>
              <a:gd name="connsiteY3544" fmla="*/ 1024590 h 4127085"/>
              <a:gd name="connsiteX3545" fmla="*/ 11987429 w 12155393"/>
              <a:gd name="connsiteY3545" fmla="*/ 1022378 h 4127085"/>
              <a:gd name="connsiteX3546" fmla="*/ 12036795 w 12155393"/>
              <a:gd name="connsiteY3546" fmla="*/ 1019243 h 4127085"/>
              <a:gd name="connsiteX3547" fmla="*/ 12082203 w 12155393"/>
              <a:gd name="connsiteY3547" fmla="*/ 1016537 h 4127085"/>
              <a:gd name="connsiteX3548" fmla="*/ 12116602 w 12155393"/>
              <a:gd name="connsiteY3548" fmla="*/ 1015822 h 4127085"/>
              <a:gd name="connsiteX3549" fmla="*/ 397915 w 12155393"/>
              <a:gd name="connsiteY3549" fmla="*/ 908681 h 4127085"/>
              <a:gd name="connsiteX3550" fmla="*/ 411288 w 12155393"/>
              <a:gd name="connsiteY3550" fmla="*/ 919792 h 4127085"/>
              <a:gd name="connsiteX3551" fmla="*/ 434248 w 12155393"/>
              <a:gd name="connsiteY3551" fmla="*/ 961320 h 4127085"/>
              <a:gd name="connsiteX3552" fmla="*/ 428212 w 12155393"/>
              <a:gd name="connsiteY3552" fmla="*/ 982422 h 4127085"/>
              <a:gd name="connsiteX3553" fmla="*/ 406497 w 12155393"/>
              <a:gd name="connsiteY3553" fmla="*/ 979407 h 4127085"/>
              <a:gd name="connsiteX3554" fmla="*/ 379308 w 12155393"/>
              <a:gd name="connsiteY3554" fmla="*/ 937492 h 4127085"/>
              <a:gd name="connsiteX3555" fmla="*/ 379278 w 12155393"/>
              <a:gd name="connsiteY3555" fmla="*/ 937429 h 4127085"/>
              <a:gd name="connsiteX3556" fmla="*/ 384592 w 12155393"/>
              <a:gd name="connsiteY3556" fmla="*/ 910953 h 4127085"/>
              <a:gd name="connsiteX3557" fmla="*/ 397915 w 12155393"/>
              <a:gd name="connsiteY3557" fmla="*/ 908681 h 4127085"/>
              <a:gd name="connsiteX3558" fmla="*/ 11913956 w 12155393"/>
              <a:gd name="connsiteY3558" fmla="*/ 876857 h 4127085"/>
              <a:gd name="connsiteX3559" fmla="*/ 11900380 w 12155393"/>
              <a:gd name="connsiteY3559" fmla="*/ 878490 h 4127085"/>
              <a:gd name="connsiteX3560" fmla="*/ 11886170 w 12155393"/>
              <a:gd name="connsiteY3560" fmla="*/ 879397 h 4127085"/>
              <a:gd name="connsiteX3561" fmla="*/ 11886170 w 12155393"/>
              <a:gd name="connsiteY3561" fmla="*/ 879524 h 4127085"/>
              <a:gd name="connsiteX3562" fmla="*/ 11867773 w 12155393"/>
              <a:gd name="connsiteY3562" fmla="*/ 895396 h 4127085"/>
              <a:gd name="connsiteX3563" fmla="*/ 11872430 w 12155393"/>
              <a:gd name="connsiteY3563" fmla="*/ 914076 h 4127085"/>
              <a:gd name="connsiteX3564" fmla="*/ 11879954 w 12155393"/>
              <a:gd name="connsiteY3564" fmla="*/ 939458 h 4127085"/>
              <a:gd name="connsiteX3565" fmla="*/ 11881806 w 12155393"/>
              <a:gd name="connsiteY3565" fmla="*/ 943372 h 4127085"/>
              <a:gd name="connsiteX3566" fmla="*/ 11903425 w 12155393"/>
              <a:gd name="connsiteY3566" fmla="*/ 948093 h 4127085"/>
              <a:gd name="connsiteX3567" fmla="*/ 11913449 w 12155393"/>
              <a:gd name="connsiteY3567" fmla="*/ 945426 h 4127085"/>
              <a:gd name="connsiteX3568" fmla="*/ 11939965 w 12155393"/>
              <a:gd name="connsiteY3568" fmla="*/ 929681 h 4127085"/>
              <a:gd name="connsiteX3569" fmla="*/ 11945573 w 12155393"/>
              <a:gd name="connsiteY3569" fmla="*/ 904330 h 4127085"/>
              <a:gd name="connsiteX3570" fmla="*/ 11946690 w 12155393"/>
              <a:gd name="connsiteY3570" fmla="*/ 896539 h 4127085"/>
              <a:gd name="connsiteX3571" fmla="*/ 11943137 w 12155393"/>
              <a:gd name="connsiteY3571" fmla="*/ 891968 h 4127085"/>
              <a:gd name="connsiteX3572" fmla="*/ 11931846 w 12155393"/>
              <a:gd name="connsiteY3572" fmla="*/ 885438 h 4127085"/>
              <a:gd name="connsiteX3573" fmla="*/ 11913956 w 12155393"/>
              <a:gd name="connsiteY3573" fmla="*/ 876857 h 4127085"/>
              <a:gd name="connsiteX3574" fmla="*/ 321973 w 12155393"/>
              <a:gd name="connsiteY3574" fmla="*/ 782996 h 4127085"/>
              <a:gd name="connsiteX3575" fmla="*/ 321971 w 12155393"/>
              <a:gd name="connsiteY3575" fmla="*/ 782999 h 4127085"/>
              <a:gd name="connsiteX3576" fmla="*/ 321891 w 12155393"/>
              <a:gd name="connsiteY3576" fmla="*/ 783014 h 4127085"/>
              <a:gd name="connsiteX3577" fmla="*/ 333479 w 12155393"/>
              <a:gd name="connsiteY3577" fmla="*/ 780922 h 4127085"/>
              <a:gd name="connsiteX3578" fmla="*/ 343518 w 12155393"/>
              <a:gd name="connsiteY3578" fmla="*/ 786813 h 4127085"/>
              <a:gd name="connsiteX3579" fmla="*/ 365063 w 12155393"/>
              <a:gd name="connsiteY3579" fmla="*/ 829226 h 4127085"/>
              <a:gd name="connsiteX3580" fmla="*/ 365681 w 12155393"/>
              <a:gd name="connsiteY3580" fmla="*/ 830977 h 4127085"/>
              <a:gd name="connsiteX3581" fmla="*/ 365743 w 12155393"/>
              <a:gd name="connsiteY3581" fmla="*/ 831252 h 4127085"/>
              <a:gd name="connsiteX3582" fmla="*/ 365824 w 12155393"/>
              <a:gd name="connsiteY3582" fmla="*/ 831600 h 4127085"/>
              <a:gd name="connsiteX3583" fmla="*/ 365832 w 12155393"/>
              <a:gd name="connsiteY3583" fmla="*/ 831637 h 4127085"/>
              <a:gd name="connsiteX3584" fmla="*/ 366895 w 12155393"/>
              <a:gd name="connsiteY3584" fmla="*/ 836669 h 4127085"/>
              <a:gd name="connsiteX3585" fmla="*/ 358799 w 12155393"/>
              <a:gd name="connsiteY3585" fmla="*/ 857277 h 4127085"/>
              <a:gd name="connsiteX3586" fmla="*/ 334622 w 12155393"/>
              <a:gd name="connsiteY3586" fmla="*/ 850282 h 4127085"/>
              <a:gd name="connsiteX3587" fmla="*/ 313416 w 12155393"/>
              <a:gd name="connsiteY3587" fmla="*/ 799450 h 4127085"/>
              <a:gd name="connsiteX3588" fmla="*/ 321971 w 12155393"/>
              <a:gd name="connsiteY3588" fmla="*/ 782999 h 4127085"/>
              <a:gd name="connsiteX3589" fmla="*/ 11811217 w 12155393"/>
              <a:gd name="connsiteY3589" fmla="*/ 698005 h 4127085"/>
              <a:gd name="connsiteX3590" fmla="*/ 11832503 w 12155393"/>
              <a:gd name="connsiteY3590" fmla="*/ 726004 h 4127085"/>
              <a:gd name="connsiteX3591" fmla="*/ 11847981 w 12155393"/>
              <a:gd name="connsiteY3591" fmla="*/ 815906 h 4127085"/>
              <a:gd name="connsiteX3592" fmla="*/ 11868535 w 12155393"/>
              <a:gd name="connsiteY3592" fmla="*/ 826827 h 4127085"/>
              <a:gd name="connsiteX3593" fmla="*/ 11894976 w 12155393"/>
              <a:gd name="connsiteY3593" fmla="*/ 824184 h 4127085"/>
              <a:gd name="connsiteX3594" fmla="*/ 11949100 w 12155393"/>
              <a:gd name="connsiteY3594" fmla="*/ 825684 h 4127085"/>
              <a:gd name="connsiteX3595" fmla="*/ 11993125 w 12155393"/>
              <a:gd name="connsiteY3595" fmla="*/ 871016 h 4127085"/>
              <a:gd name="connsiteX3596" fmla="*/ 11997477 w 12155393"/>
              <a:gd name="connsiteY3596" fmla="*/ 883245 h 4127085"/>
              <a:gd name="connsiteX3597" fmla="*/ 12000865 w 12155393"/>
              <a:gd name="connsiteY3597" fmla="*/ 913935 h 4127085"/>
              <a:gd name="connsiteX3598" fmla="*/ 11999025 w 12155393"/>
              <a:gd name="connsiteY3598" fmla="*/ 918851 h 4127085"/>
              <a:gd name="connsiteX3599" fmla="*/ 11999013 w 12155393"/>
              <a:gd name="connsiteY3599" fmla="*/ 918868 h 4127085"/>
              <a:gd name="connsiteX3600" fmla="*/ 11999013 w 12155393"/>
              <a:gd name="connsiteY3600" fmla="*/ 918886 h 4127085"/>
              <a:gd name="connsiteX3601" fmla="*/ 11970034 w 12155393"/>
              <a:gd name="connsiteY3601" fmla="*/ 970061 h 4127085"/>
              <a:gd name="connsiteX3602" fmla="*/ 11913449 w 12155393"/>
              <a:gd name="connsiteY3602" fmla="*/ 1005361 h 4127085"/>
              <a:gd name="connsiteX3603" fmla="*/ 11860796 w 12155393"/>
              <a:gd name="connsiteY3603" fmla="*/ 1014123 h 4127085"/>
              <a:gd name="connsiteX3604" fmla="*/ 11833898 w 12155393"/>
              <a:gd name="connsiteY3604" fmla="*/ 978314 h 4127085"/>
              <a:gd name="connsiteX3605" fmla="*/ 11832604 w 12155393"/>
              <a:gd name="connsiteY3605" fmla="*/ 968517 h 4127085"/>
              <a:gd name="connsiteX3606" fmla="*/ 11821719 w 12155393"/>
              <a:gd name="connsiteY3606" fmla="*/ 944157 h 4127085"/>
              <a:gd name="connsiteX3607" fmla="*/ 11820831 w 12155393"/>
              <a:gd name="connsiteY3607" fmla="*/ 943014 h 4127085"/>
              <a:gd name="connsiteX3608" fmla="*/ 11819879 w 12155393"/>
              <a:gd name="connsiteY3608" fmla="*/ 915667 h 4127085"/>
              <a:gd name="connsiteX3609" fmla="*/ 11815755 w 12155393"/>
              <a:gd name="connsiteY3609" fmla="*/ 902126 h 4127085"/>
              <a:gd name="connsiteX3610" fmla="*/ 11814982 w 12155393"/>
              <a:gd name="connsiteY3610" fmla="*/ 893458 h 4127085"/>
              <a:gd name="connsiteX3611" fmla="*/ 11799262 w 12155393"/>
              <a:gd name="connsiteY3611" fmla="*/ 854508 h 4127085"/>
              <a:gd name="connsiteX3612" fmla="*/ 11795582 w 12155393"/>
              <a:gd name="connsiteY3612" fmla="*/ 848413 h 4127085"/>
              <a:gd name="connsiteX3613" fmla="*/ 11794403 w 12155393"/>
              <a:gd name="connsiteY3613" fmla="*/ 824677 h 4127085"/>
              <a:gd name="connsiteX3614" fmla="*/ 11792284 w 12155393"/>
              <a:gd name="connsiteY3614" fmla="*/ 809811 h 4127085"/>
              <a:gd name="connsiteX3615" fmla="*/ 11780738 w 12155393"/>
              <a:gd name="connsiteY3615" fmla="*/ 762321 h 4127085"/>
              <a:gd name="connsiteX3616" fmla="*/ 11779342 w 12155393"/>
              <a:gd name="connsiteY3616" fmla="*/ 759781 h 4127085"/>
              <a:gd name="connsiteX3617" fmla="*/ 11782020 w 12155393"/>
              <a:gd name="connsiteY3617" fmla="*/ 739575 h 4127085"/>
              <a:gd name="connsiteX3618" fmla="*/ 11782007 w 12155393"/>
              <a:gd name="connsiteY3618" fmla="*/ 722830 h 4127085"/>
              <a:gd name="connsiteX3619" fmla="*/ 11781753 w 12155393"/>
              <a:gd name="connsiteY3619" fmla="*/ 722830 h 4127085"/>
              <a:gd name="connsiteX3620" fmla="*/ 11780738 w 12155393"/>
              <a:gd name="connsiteY3620" fmla="*/ 712198 h 4127085"/>
              <a:gd name="connsiteX3621" fmla="*/ 11779342 w 12155393"/>
              <a:gd name="connsiteY3621" fmla="*/ 703021 h 4127085"/>
              <a:gd name="connsiteX3622" fmla="*/ 11787970 w 12155393"/>
              <a:gd name="connsiteY3622" fmla="*/ 701348 h 4127085"/>
              <a:gd name="connsiteX3623" fmla="*/ 11797231 w 12155393"/>
              <a:gd name="connsiteY3623" fmla="*/ 702513 h 4127085"/>
              <a:gd name="connsiteX3624" fmla="*/ 11811217 w 12155393"/>
              <a:gd name="connsiteY3624" fmla="*/ 698005 h 4127085"/>
              <a:gd name="connsiteX3625" fmla="*/ 290023 w 12155393"/>
              <a:gd name="connsiteY3625" fmla="*/ 646243 h 4127085"/>
              <a:gd name="connsiteX3626" fmla="*/ 298273 w 12155393"/>
              <a:gd name="connsiteY3626" fmla="*/ 653952 h 4127085"/>
              <a:gd name="connsiteX3627" fmla="*/ 307280 w 12155393"/>
              <a:gd name="connsiteY3627" fmla="*/ 675841 h 4127085"/>
              <a:gd name="connsiteX3628" fmla="*/ 310851 w 12155393"/>
              <a:gd name="connsiteY3628" fmla="*/ 685449 h 4127085"/>
              <a:gd name="connsiteX3629" fmla="*/ 312232 w 12155393"/>
              <a:gd name="connsiteY3629" fmla="*/ 693443 h 4127085"/>
              <a:gd name="connsiteX3630" fmla="*/ 314424 w 12155393"/>
              <a:gd name="connsiteY3630" fmla="*/ 709774 h 4127085"/>
              <a:gd name="connsiteX3631" fmla="*/ 303808 w 12155393"/>
              <a:gd name="connsiteY3631" fmla="*/ 724542 h 4127085"/>
              <a:gd name="connsiteX3632" fmla="*/ 286414 w 12155393"/>
              <a:gd name="connsiteY3632" fmla="*/ 719072 h 4127085"/>
              <a:gd name="connsiteX3633" fmla="*/ 266466 w 12155393"/>
              <a:gd name="connsiteY3633" fmla="*/ 664572 h 4127085"/>
              <a:gd name="connsiteX3634" fmla="*/ 278193 w 12155393"/>
              <a:gd name="connsiteY3634" fmla="*/ 646250 h 4127085"/>
              <a:gd name="connsiteX3635" fmla="*/ 290023 w 12155393"/>
              <a:gd name="connsiteY3635" fmla="*/ 646243 h 4127085"/>
              <a:gd name="connsiteX3636" fmla="*/ 259247 w 12155393"/>
              <a:gd name="connsiteY3636" fmla="*/ 503607 h 4127085"/>
              <a:gd name="connsiteX3637" fmla="*/ 279076 w 12155393"/>
              <a:gd name="connsiteY3637" fmla="*/ 519695 h 4127085"/>
              <a:gd name="connsiteX3638" fmla="*/ 281347 w 12155393"/>
              <a:gd name="connsiteY3638" fmla="*/ 574570 h 4127085"/>
              <a:gd name="connsiteX3639" fmla="*/ 267269 w 12155393"/>
              <a:gd name="connsiteY3639" fmla="*/ 586251 h 4127085"/>
              <a:gd name="connsiteX3640" fmla="*/ 251340 w 12155393"/>
              <a:gd name="connsiteY3640" fmla="*/ 576897 h 4127085"/>
              <a:gd name="connsiteX3641" fmla="*/ 247018 w 12155393"/>
              <a:gd name="connsiteY3641" fmla="*/ 563849 h 4127085"/>
              <a:gd name="connsiteX3642" fmla="*/ 247014 w 12155393"/>
              <a:gd name="connsiteY3642" fmla="*/ 563835 h 4127085"/>
              <a:gd name="connsiteX3643" fmla="*/ 245343 w 12155393"/>
              <a:gd name="connsiteY3643" fmla="*/ 557939 h 4127085"/>
              <a:gd name="connsiteX3644" fmla="*/ 244383 w 12155393"/>
              <a:gd name="connsiteY3644" fmla="*/ 546915 h 4127085"/>
              <a:gd name="connsiteX3645" fmla="*/ 242836 w 12155393"/>
              <a:gd name="connsiteY3645" fmla="*/ 522674 h 4127085"/>
              <a:gd name="connsiteX3646" fmla="*/ 259247 w 12155393"/>
              <a:gd name="connsiteY3646" fmla="*/ 503607 h 4127085"/>
              <a:gd name="connsiteX3647" fmla="*/ 265096 w 12155393"/>
              <a:gd name="connsiteY3647" fmla="*/ 360087 h 4127085"/>
              <a:gd name="connsiteX3648" fmla="*/ 280968 w 12155393"/>
              <a:gd name="connsiteY3648" fmla="*/ 375151 h 4127085"/>
              <a:gd name="connsiteX3649" fmla="*/ 275559 w 12155393"/>
              <a:gd name="connsiteY3649" fmla="*/ 429879 h 4127085"/>
              <a:gd name="connsiteX3650" fmla="*/ 275478 w 12155393"/>
              <a:gd name="connsiteY3650" fmla="*/ 429897 h 4127085"/>
              <a:gd name="connsiteX3651" fmla="*/ 257500 w 12155393"/>
              <a:gd name="connsiteY3651" fmla="*/ 442411 h 4127085"/>
              <a:gd name="connsiteX3652" fmla="*/ 241007 w 12155393"/>
              <a:gd name="connsiteY3652" fmla="*/ 426034 h 4127085"/>
              <a:gd name="connsiteX3653" fmla="*/ 247250 w 12155393"/>
              <a:gd name="connsiteY3653" fmla="*/ 372828 h 4127085"/>
              <a:gd name="connsiteX3654" fmla="*/ 265096 w 12155393"/>
              <a:gd name="connsiteY3654" fmla="*/ 360087 h 4127085"/>
              <a:gd name="connsiteX3655" fmla="*/ 304045 w 12155393"/>
              <a:gd name="connsiteY3655" fmla="*/ 223530 h 4127085"/>
              <a:gd name="connsiteX3656" fmla="*/ 317465 w 12155393"/>
              <a:gd name="connsiteY3656" fmla="*/ 241838 h 4127085"/>
              <a:gd name="connsiteX3657" fmla="*/ 300017 w 12155393"/>
              <a:gd name="connsiteY3657" fmla="*/ 294292 h 4127085"/>
              <a:gd name="connsiteX3658" fmla="*/ 299935 w 12155393"/>
              <a:gd name="connsiteY3658" fmla="*/ 294310 h 4127085"/>
              <a:gd name="connsiteX3659" fmla="*/ 279975 w 12155393"/>
              <a:gd name="connsiteY3659" fmla="*/ 303505 h 4127085"/>
              <a:gd name="connsiteX3660" fmla="*/ 266725 w 12155393"/>
              <a:gd name="connsiteY3660" fmla="*/ 282015 h 4127085"/>
              <a:gd name="connsiteX3661" fmla="*/ 284588 w 12155393"/>
              <a:gd name="connsiteY3661" fmla="*/ 233894 h 4127085"/>
              <a:gd name="connsiteX3662" fmla="*/ 304045 w 12155393"/>
              <a:gd name="connsiteY3662" fmla="*/ 223530 h 4127085"/>
              <a:gd name="connsiteX3663" fmla="*/ 371594 w 12155393"/>
              <a:gd name="connsiteY3663" fmla="*/ 101613 h 4127085"/>
              <a:gd name="connsiteX3664" fmla="*/ 389336 w 12155393"/>
              <a:gd name="connsiteY3664" fmla="*/ 107518 h 4127085"/>
              <a:gd name="connsiteX3665" fmla="*/ 391809 w 12155393"/>
              <a:gd name="connsiteY3665" fmla="*/ 122297 h 4127085"/>
              <a:gd name="connsiteX3666" fmla="*/ 353834 w 12155393"/>
              <a:gd name="connsiteY3666" fmla="*/ 171737 h 4127085"/>
              <a:gd name="connsiteX3667" fmla="*/ 335668 w 12155393"/>
              <a:gd name="connsiteY3667" fmla="*/ 172215 h 4127085"/>
              <a:gd name="connsiteX3668" fmla="*/ 335587 w 12155393"/>
              <a:gd name="connsiteY3668" fmla="*/ 172232 h 4127085"/>
              <a:gd name="connsiteX3669" fmla="*/ 329125 w 12155393"/>
              <a:gd name="connsiteY3669" fmla="*/ 155074 h 4127085"/>
              <a:gd name="connsiteX3670" fmla="*/ 364539 w 12155393"/>
              <a:gd name="connsiteY3670" fmla="*/ 104395 h 4127085"/>
              <a:gd name="connsiteX3671" fmla="*/ 369500 w 12155393"/>
              <a:gd name="connsiteY3671" fmla="*/ 102272 h 4127085"/>
              <a:gd name="connsiteX3672" fmla="*/ 371594 w 12155393"/>
              <a:gd name="connsiteY3672" fmla="*/ 101613 h 4127085"/>
              <a:gd name="connsiteX3673" fmla="*/ 477149 w 12155393"/>
              <a:gd name="connsiteY3673" fmla="*/ 493 h 4127085"/>
              <a:gd name="connsiteX3674" fmla="*/ 491218 w 12155393"/>
              <a:gd name="connsiteY3674" fmla="*/ 5907 h 4127085"/>
              <a:gd name="connsiteX3675" fmla="*/ 494093 w 12155393"/>
              <a:gd name="connsiteY3675" fmla="*/ 24171 h 4127085"/>
              <a:gd name="connsiteX3676" fmla="*/ 443217 w 12155393"/>
              <a:gd name="connsiteY3676" fmla="*/ 66502 h 4127085"/>
              <a:gd name="connsiteX3677" fmla="*/ 421405 w 12155393"/>
              <a:gd name="connsiteY3677" fmla="*/ 54664 h 4127085"/>
              <a:gd name="connsiteX3678" fmla="*/ 421342 w 12155393"/>
              <a:gd name="connsiteY3678" fmla="*/ 54762 h 4127085"/>
              <a:gd name="connsiteX3679" fmla="*/ 421113 w 12155393"/>
              <a:gd name="connsiteY3679" fmla="*/ 52229 h 4127085"/>
              <a:gd name="connsiteX3680" fmla="*/ 421389 w 12155393"/>
              <a:gd name="connsiteY3680" fmla="*/ 47014 h 4127085"/>
              <a:gd name="connsiteX3681" fmla="*/ 477149 w 12155393"/>
              <a:gd name="connsiteY3681" fmla="*/ 493 h 4127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</a:cxnLst>
            <a:rect l="l" t="t" r="r" b="b"/>
            <a:pathLst>
              <a:path w="12155393" h="4127085">
                <a:moveTo>
                  <a:pt x="11329218" y="4073436"/>
                </a:moveTo>
                <a:cubicBezTo>
                  <a:pt x="11337477" y="4073461"/>
                  <a:pt x="11343517" y="4077956"/>
                  <a:pt x="11349010" y="4087695"/>
                </a:cubicBezTo>
                <a:cubicBezTo>
                  <a:pt x="11351497" y="4098267"/>
                  <a:pt x="11353514" y="4109581"/>
                  <a:pt x="11354249" y="4121295"/>
                </a:cubicBezTo>
                <a:lnTo>
                  <a:pt x="11353853" y="4127085"/>
                </a:lnTo>
                <a:lnTo>
                  <a:pt x="11312286" y="4127085"/>
                </a:lnTo>
                <a:lnTo>
                  <a:pt x="11310022" y="4089638"/>
                </a:lnTo>
                <a:cubicBezTo>
                  <a:pt x="11311697" y="4080064"/>
                  <a:pt x="11318535" y="4073359"/>
                  <a:pt x="11329218" y="4073436"/>
                </a:cubicBezTo>
                <a:close/>
                <a:moveTo>
                  <a:pt x="6171436" y="3999699"/>
                </a:moveTo>
                <a:cubicBezTo>
                  <a:pt x="6180752" y="4002351"/>
                  <a:pt x="6189957" y="4007113"/>
                  <a:pt x="6199631" y="4012116"/>
                </a:cubicBezTo>
                <a:cubicBezTo>
                  <a:pt x="6201026" y="4012840"/>
                  <a:pt x="6202435" y="4013564"/>
                  <a:pt x="6203856" y="4014288"/>
                </a:cubicBezTo>
                <a:cubicBezTo>
                  <a:pt x="6194848" y="4020002"/>
                  <a:pt x="6189773" y="4025462"/>
                  <a:pt x="6191295" y="4035113"/>
                </a:cubicBezTo>
                <a:cubicBezTo>
                  <a:pt x="6192412" y="4042173"/>
                  <a:pt x="6187730" y="4044280"/>
                  <a:pt x="6181500" y="4047087"/>
                </a:cubicBezTo>
                <a:lnTo>
                  <a:pt x="6181018" y="4047303"/>
                </a:lnTo>
                <a:cubicBezTo>
                  <a:pt x="6169181" y="4052585"/>
                  <a:pt x="6156570" y="4054820"/>
                  <a:pt x="6143920" y="4057068"/>
                </a:cubicBezTo>
                <a:cubicBezTo>
                  <a:pt x="6130117" y="4059505"/>
                  <a:pt x="6116275" y="4061956"/>
                  <a:pt x="6103371" y="4068381"/>
                </a:cubicBezTo>
                <a:cubicBezTo>
                  <a:pt x="6098271" y="4070934"/>
                  <a:pt x="6092169" y="4071149"/>
                  <a:pt x="6085901" y="4071353"/>
                </a:cubicBezTo>
                <a:cubicBezTo>
                  <a:pt x="6080331" y="4071543"/>
                  <a:pt x="6074622" y="4071734"/>
                  <a:pt x="6069369" y="4073588"/>
                </a:cubicBezTo>
                <a:cubicBezTo>
                  <a:pt x="6065690" y="4074858"/>
                  <a:pt x="6058839" y="4072572"/>
                  <a:pt x="6059092" y="4069270"/>
                </a:cubicBezTo>
                <a:cubicBezTo>
                  <a:pt x="6059600" y="4063607"/>
                  <a:pt x="6056542" y="4059074"/>
                  <a:pt x="6053522" y="4054591"/>
                </a:cubicBezTo>
                <a:cubicBezTo>
                  <a:pt x="6049780" y="4049042"/>
                  <a:pt x="6046088" y="4043582"/>
                  <a:pt x="6049323" y="4036128"/>
                </a:cubicBezTo>
                <a:cubicBezTo>
                  <a:pt x="6049957" y="4034478"/>
                  <a:pt x="6052241" y="4033208"/>
                  <a:pt x="6054017" y="4032573"/>
                </a:cubicBezTo>
                <a:cubicBezTo>
                  <a:pt x="6061706" y="4029703"/>
                  <a:pt x="6069382" y="4026795"/>
                  <a:pt x="6077058" y="4023888"/>
                </a:cubicBezTo>
                <a:lnTo>
                  <a:pt x="6077070" y="4023875"/>
                </a:lnTo>
                <a:cubicBezTo>
                  <a:pt x="6098867" y="4015621"/>
                  <a:pt x="6120652" y="4007367"/>
                  <a:pt x="6142703" y="3999939"/>
                </a:cubicBezTo>
                <a:lnTo>
                  <a:pt x="6142576" y="3999939"/>
                </a:lnTo>
                <a:cubicBezTo>
                  <a:pt x="6152694" y="3996504"/>
                  <a:pt x="6162121" y="3997047"/>
                  <a:pt x="6171436" y="3999699"/>
                </a:cubicBezTo>
                <a:close/>
                <a:moveTo>
                  <a:pt x="5882763" y="3915259"/>
                </a:moveTo>
                <a:cubicBezTo>
                  <a:pt x="5886981" y="3917497"/>
                  <a:pt x="5890312" y="3922100"/>
                  <a:pt x="5893420" y="3927306"/>
                </a:cubicBezTo>
                <a:cubicBezTo>
                  <a:pt x="5893559" y="3927560"/>
                  <a:pt x="5893737" y="3927814"/>
                  <a:pt x="5893902" y="3928093"/>
                </a:cubicBezTo>
                <a:cubicBezTo>
                  <a:pt x="5894650" y="3929236"/>
                  <a:pt x="5895500" y="3930557"/>
                  <a:pt x="5895196" y="3931369"/>
                </a:cubicBezTo>
                <a:cubicBezTo>
                  <a:pt x="5893343" y="3937375"/>
                  <a:pt x="5893813" y="3944055"/>
                  <a:pt x="5894257" y="3950404"/>
                </a:cubicBezTo>
                <a:cubicBezTo>
                  <a:pt x="5894764" y="3957616"/>
                  <a:pt x="5895247" y="3964410"/>
                  <a:pt x="5892278" y="3969337"/>
                </a:cubicBezTo>
                <a:cubicBezTo>
                  <a:pt x="5888104" y="3976257"/>
                  <a:pt x="5887152" y="3983165"/>
                  <a:pt x="5886213" y="3989945"/>
                </a:cubicBezTo>
                <a:cubicBezTo>
                  <a:pt x="5885591" y="3994491"/>
                  <a:pt x="5884970" y="3998987"/>
                  <a:pt x="5883396" y="4003367"/>
                </a:cubicBezTo>
                <a:cubicBezTo>
                  <a:pt x="5882001" y="4007304"/>
                  <a:pt x="5880986" y="4010605"/>
                  <a:pt x="5885427" y="4013907"/>
                </a:cubicBezTo>
                <a:cubicBezTo>
                  <a:pt x="5893293" y="4019849"/>
                  <a:pt x="5900005" y="4027087"/>
                  <a:pt x="5906729" y="4034325"/>
                </a:cubicBezTo>
                <a:cubicBezTo>
                  <a:pt x="5915953" y="4044255"/>
                  <a:pt x="5925189" y="4054210"/>
                  <a:pt x="5937445" y="4060889"/>
                </a:cubicBezTo>
                <a:lnTo>
                  <a:pt x="5937191" y="4061016"/>
                </a:lnTo>
                <a:cubicBezTo>
                  <a:pt x="5947024" y="4066375"/>
                  <a:pt x="5951579" y="4075670"/>
                  <a:pt x="5956121" y="4084952"/>
                </a:cubicBezTo>
                <a:cubicBezTo>
                  <a:pt x="5958265" y="4089308"/>
                  <a:pt x="5960396" y="4093650"/>
                  <a:pt x="5963073" y="4097587"/>
                </a:cubicBezTo>
                <a:cubicBezTo>
                  <a:pt x="5967514" y="4104190"/>
                  <a:pt x="5965103" y="4115364"/>
                  <a:pt x="5960790" y="4116888"/>
                </a:cubicBezTo>
                <a:cubicBezTo>
                  <a:pt x="5957364" y="4118081"/>
                  <a:pt x="5955017" y="4121015"/>
                  <a:pt x="5952657" y="4123973"/>
                </a:cubicBezTo>
                <a:lnTo>
                  <a:pt x="5949369" y="4127085"/>
                </a:lnTo>
                <a:lnTo>
                  <a:pt x="5926383" y="4127085"/>
                </a:lnTo>
                <a:lnTo>
                  <a:pt x="5915137" y="4121691"/>
                </a:lnTo>
                <a:cubicBezTo>
                  <a:pt x="5910481" y="4118459"/>
                  <a:pt x="5906710" y="4114171"/>
                  <a:pt x="5904331" y="4107618"/>
                </a:cubicBezTo>
                <a:cubicBezTo>
                  <a:pt x="5902618" y="4102755"/>
                  <a:pt x="5898012" y="4100457"/>
                  <a:pt x="5893610" y="4098260"/>
                </a:cubicBezTo>
                <a:lnTo>
                  <a:pt x="5893039" y="4097968"/>
                </a:lnTo>
                <a:cubicBezTo>
                  <a:pt x="5884792" y="4093777"/>
                  <a:pt x="5877433" y="4088444"/>
                  <a:pt x="5873755" y="4079429"/>
                </a:cubicBezTo>
                <a:cubicBezTo>
                  <a:pt x="5871851" y="4074730"/>
                  <a:pt x="5869567" y="4070921"/>
                  <a:pt x="5863858" y="4072318"/>
                </a:cubicBezTo>
                <a:cubicBezTo>
                  <a:pt x="5858662" y="4073460"/>
                  <a:pt x="5854601" y="4075873"/>
                  <a:pt x="5853587" y="4081968"/>
                </a:cubicBezTo>
                <a:cubicBezTo>
                  <a:pt x="5852571" y="4088444"/>
                  <a:pt x="5851050" y="4094920"/>
                  <a:pt x="5848893" y="4101142"/>
                </a:cubicBezTo>
                <a:cubicBezTo>
                  <a:pt x="5842422" y="4120189"/>
                  <a:pt x="5830751" y="4124506"/>
                  <a:pt x="5813623" y="4114729"/>
                </a:cubicBezTo>
                <a:cubicBezTo>
                  <a:pt x="5811808" y="4113726"/>
                  <a:pt x="5809932" y="4112736"/>
                  <a:pt x="5808054" y="4111745"/>
                </a:cubicBezTo>
                <a:cubicBezTo>
                  <a:pt x="5805439" y="4110361"/>
                  <a:pt x="5802800" y="4108964"/>
                  <a:pt x="5800301" y="4107491"/>
                </a:cubicBezTo>
                <a:cubicBezTo>
                  <a:pt x="5795608" y="4104698"/>
                  <a:pt x="5791674" y="4099745"/>
                  <a:pt x="5793831" y="4094920"/>
                </a:cubicBezTo>
                <a:cubicBezTo>
                  <a:pt x="5797091" y="4087378"/>
                  <a:pt x="5798790" y="4079276"/>
                  <a:pt x="5800491" y="4071137"/>
                </a:cubicBezTo>
                <a:cubicBezTo>
                  <a:pt x="5803701" y="4055861"/>
                  <a:pt x="5806936" y="4040433"/>
                  <a:pt x="5820601" y="4028255"/>
                </a:cubicBezTo>
                <a:cubicBezTo>
                  <a:pt x="5800427" y="4026224"/>
                  <a:pt x="5787614" y="4016573"/>
                  <a:pt x="5776449" y="4004764"/>
                </a:cubicBezTo>
                <a:cubicBezTo>
                  <a:pt x="5773303" y="4001526"/>
                  <a:pt x="5770650" y="4002009"/>
                  <a:pt x="5767771" y="4002516"/>
                </a:cubicBezTo>
                <a:cubicBezTo>
                  <a:pt x="5767048" y="4002656"/>
                  <a:pt x="5766300" y="4002783"/>
                  <a:pt x="5765537" y="4002859"/>
                </a:cubicBezTo>
                <a:cubicBezTo>
                  <a:pt x="5753484" y="4004129"/>
                  <a:pt x="5744351" y="4001463"/>
                  <a:pt x="5742319" y="3987495"/>
                </a:cubicBezTo>
                <a:cubicBezTo>
                  <a:pt x="5742068" y="3985463"/>
                  <a:pt x="5741306" y="3983304"/>
                  <a:pt x="5740038" y="3981908"/>
                </a:cubicBezTo>
                <a:cubicBezTo>
                  <a:pt x="5729379" y="3970479"/>
                  <a:pt x="5736738" y="3961844"/>
                  <a:pt x="5744858" y="3954099"/>
                </a:cubicBezTo>
                <a:cubicBezTo>
                  <a:pt x="5752978" y="3946353"/>
                  <a:pt x="5761604" y="3944829"/>
                  <a:pt x="5772516" y="3950543"/>
                </a:cubicBezTo>
                <a:cubicBezTo>
                  <a:pt x="5778657" y="3953794"/>
                  <a:pt x="5785521" y="3955521"/>
                  <a:pt x="5792359" y="3957248"/>
                </a:cubicBezTo>
                <a:cubicBezTo>
                  <a:pt x="5795415" y="3958022"/>
                  <a:pt x="5798460" y="3958784"/>
                  <a:pt x="5801443" y="3959686"/>
                </a:cubicBezTo>
                <a:cubicBezTo>
                  <a:pt x="5809817" y="3962225"/>
                  <a:pt x="5817556" y="3965400"/>
                  <a:pt x="5823012" y="3972892"/>
                </a:cubicBezTo>
                <a:cubicBezTo>
                  <a:pt x="5825041" y="3975686"/>
                  <a:pt x="5827706" y="3979241"/>
                  <a:pt x="5831766" y="3977209"/>
                </a:cubicBezTo>
                <a:cubicBezTo>
                  <a:pt x="5835584" y="3975419"/>
                  <a:pt x="5834618" y="3971825"/>
                  <a:pt x="5833834" y="3968829"/>
                </a:cubicBezTo>
                <a:cubicBezTo>
                  <a:pt x="5833718" y="3968435"/>
                  <a:pt x="5833617" y="3968054"/>
                  <a:pt x="5833540" y="3967686"/>
                </a:cubicBezTo>
                <a:cubicBezTo>
                  <a:pt x="5831524" y="3959013"/>
                  <a:pt x="5834911" y="3951750"/>
                  <a:pt x="5838350" y="3944359"/>
                </a:cubicBezTo>
                <a:cubicBezTo>
                  <a:pt x="5840988" y="3938684"/>
                  <a:pt x="5843665" y="3932931"/>
                  <a:pt x="5843944" y="3926417"/>
                </a:cubicBezTo>
                <a:cubicBezTo>
                  <a:pt x="5844160" y="3922367"/>
                  <a:pt x="5849399" y="3921566"/>
                  <a:pt x="5855160" y="3920678"/>
                </a:cubicBezTo>
                <a:cubicBezTo>
                  <a:pt x="5859321" y="3920043"/>
                  <a:pt x="5863744" y="3919370"/>
                  <a:pt x="5866776" y="3917401"/>
                </a:cubicBezTo>
                <a:cubicBezTo>
                  <a:pt x="5873437" y="3913148"/>
                  <a:pt x="5878544" y="3913021"/>
                  <a:pt x="5882763" y="3915259"/>
                </a:cubicBezTo>
                <a:close/>
                <a:moveTo>
                  <a:pt x="6133097" y="3900386"/>
                </a:moveTo>
                <a:cubicBezTo>
                  <a:pt x="6133554" y="3900424"/>
                  <a:pt x="6134011" y="3900450"/>
                  <a:pt x="6134468" y="3900488"/>
                </a:cubicBezTo>
                <a:cubicBezTo>
                  <a:pt x="6137589" y="3900691"/>
                  <a:pt x="6140748" y="3900894"/>
                  <a:pt x="6143628" y="3901783"/>
                </a:cubicBezTo>
                <a:cubicBezTo>
                  <a:pt x="6149211" y="3903561"/>
                  <a:pt x="6167354" y="3936449"/>
                  <a:pt x="6166338" y="3942290"/>
                </a:cubicBezTo>
                <a:cubicBezTo>
                  <a:pt x="6165577" y="3947115"/>
                  <a:pt x="6162913" y="3952575"/>
                  <a:pt x="6158472" y="3952575"/>
                </a:cubicBezTo>
                <a:cubicBezTo>
                  <a:pt x="6144174" y="3952575"/>
                  <a:pt x="6131283" y="3957566"/>
                  <a:pt x="6118355" y="3962568"/>
                </a:cubicBezTo>
                <a:cubicBezTo>
                  <a:pt x="6107850" y="3966632"/>
                  <a:pt x="6097332" y="3970708"/>
                  <a:pt x="6086027" y="3972130"/>
                </a:cubicBezTo>
                <a:lnTo>
                  <a:pt x="6085900" y="3971876"/>
                </a:lnTo>
                <a:cubicBezTo>
                  <a:pt x="6071183" y="3973781"/>
                  <a:pt x="6054562" y="3966670"/>
                  <a:pt x="6052406" y="3960321"/>
                </a:cubicBezTo>
                <a:cubicBezTo>
                  <a:pt x="6051175" y="3956677"/>
                  <a:pt x="6049259" y="3953146"/>
                  <a:pt x="6047331" y="3949579"/>
                </a:cubicBezTo>
                <a:cubicBezTo>
                  <a:pt x="6043271" y="3942061"/>
                  <a:pt x="6039134" y="3934404"/>
                  <a:pt x="6041114" y="3925275"/>
                </a:cubicBezTo>
                <a:cubicBezTo>
                  <a:pt x="6042522" y="3918786"/>
                  <a:pt x="6047825" y="3917643"/>
                  <a:pt x="6052951" y="3916538"/>
                </a:cubicBezTo>
                <a:cubicBezTo>
                  <a:pt x="6054232" y="3916259"/>
                  <a:pt x="6055514" y="3915979"/>
                  <a:pt x="6056719" y="3915624"/>
                </a:cubicBezTo>
                <a:cubicBezTo>
                  <a:pt x="6057201" y="3915484"/>
                  <a:pt x="6057683" y="3915345"/>
                  <a:pt x="6058165" y="3915217"/>
                </a:cubicBezTo>
                <a:cubicBezTo>
                  <a:pt x="6064420" y="3913427"/>
                  <a:pt x="6070751" y="3911611"/>
                  <a:pt x="6076765" y="3912322"/>
                </a:cubicBezTo>
                <a:cubicBezTo>
                  <a:pt x="6085393" y="3914849"/>
                  <a:pt x="6092510" y="3911941"/>
                  <a:pt x="6099489" y="3909084"/>
                </a:cubicBezTo>
                <a:cubicBezTo>
                  <a:pt x="6102343" y="3907916"/>
                  <a:pt x="6105185" y="3906748"/>
                  <a:pt x="6108103" y="3905973"/>
                </a:cubicBezTo>
                <a:cubicBezTo>
                  <a:pt x="6110285" y="3905364"/>
                  <a:pt x="6112455" y="3904640"/>
                  <a:pt x="6114625" y="3903916"/>
                </a:cubicBezTo>
                <a:cubicBezTo>
                  <a:pt x="6120600" y="3901923"/>
                  <a:pt x="6126576" y="3899916"/>
                  <a:pt x="6133097" y="3900386"/>
                </a:cubicBezTo>
                <a:close/>
                <a:moveTo>
                  <a:pt x="1427806" y="3886329"/>
                </a:moveTo>
                <a:cubicBezTo>
                  <a:pt x="1437195" y="3927471"/>
                  <a:pt x="1428339" y="3962035"/>
                  <a:pt x="1403675" y="3994022"/>
                </a:cubicBezTo>
                <a:cubicBezTo>
                  <a:pt x="1425383" y="3985717"/>
                  <a:pt x="1439707" y="3970073"/>
                  <a:pt x="1445175" y="3949769"/>
                </a:cubicBezTo>
                <a:cubicBezTo>
                  <a:pt x="1451164" y="3927547"/>
                  <a:pt x="1446393" y="3908284"/>
                  <a:pt x="1427806" y="3886329"/>
                </a:cubicBezTo>
                <a:close/>
                <a:moveTo>
                  <a:pt x="11115600" y="3860451"/>
                </a:moveTo>
                <a:cubicBezTo>
                  <a:pt x="11136902" y="3857683"/>
                  <a:pt x="11158204" y="3859207"/>
                  <a:pt x="11179265" y="3863651"/>
                </a:cubicBezTo>
                <a:cubicBezTo>
                  <a:pt x="11182120" y="3864235"/>
                  <a:pt x="11184886" y="3866127"/>
                  <a:pt x="11187119" y="3868019"/>
                </a:cubicBezTo>
                <a:cubicBezTo>
                  <a:pt x="11193463" y="3873238"/>
                  <a:pt x="11196520" y="3880120"/>
                  <a:pt x="11194858" y="3888222"/>
                </a:cubicBezTo>
                <a:cubicBezTo>
                  <a:pt x="11193589" y="3894494"/>
                  <a:pt x="11189884" y="3899167"/>
                  <a:pt x="11183224" y="3902240"/>
                </a:cubicBezTo>
                <a:cubicBezTo>
                  <a:pt x="11167187" y="3908678"/>
                  <a:pt x="11122629" y="3905199"/>
                  <a:pt x="11108153" y="3895726"/>
                </a:cubicBezTo>
                <a:cubicBezTo>
                  <a:pt x="11101136" y="3891104"/>
                  <a:pt x="11098536" y="3883828"/>
                  <a:pt x="11100413" y="3875739"/>
                </a:cubicBezTo>
                <a:cubicBezTo>
                  <a:pt x="11102227" y="3867765"/>
                  <a:pt x="11107480" y="3861517"/>
                  <a:pt x="11115600" y="3860451"/>
                </a:cubicBezTo>
                <a:close/>
                <a:moveTo>
                  <a:pt x="11344468" y="3850076"/>
                </a:moveTo>
                <a:cubicBezTo>
                  <a:pt x="11352346" y="3850686"/>
                  <a:pt x="11358602" y="3855714"/>
                  <a:pt x="11360911" y="3864070"/>
                </a:cubicBezTo>
                <a:cubicBezTo>
                  <a:pt x="11363841" y="3874444"/>
                  <a:pt x="11358880" y="3881618"/>
                  <a:pt x="11351179" y="3887739"/>
                </a:cubicBezTo>
                <a:cubicBezTo>
                  <a:pt x="11347170" y="3890926"/>
                  <a:pt x="11342248" y="3892132"/>
                  <a:pt x="11337210" y="3893364"/>
                </a:cubicBezTo>
                <a:cubicBezTo>
                  <a:pt x="11330182" y="3895066"/>
                  <a:pt x="11322950" y="3896830"/>
                  <a:pt x="11317748" y="3904106"/>
                </a:cubicBezTo>
                <a:cubicBezTo>
                  <a:pt x="11318763" y="3906964"/>
                  <a:pt x="11319880" y="3909871"/>
                  <a:pt x="11321009" y="3912843"/>
                </a:cubicBezTo>
                <a:cubicBezTo>
                  <a:pt x="11323521" y="3919395"/>
                  <a:pt x="11326109" y="3926201"/>
                  <a:pt x="11328000" y="3933198"/>
                </a:cubicBezTo>
                <a:cubicBezTo>
                  <a:pt x="11332833" y="3950937"/>
                  <a:pt x="11336957" y="3968981"/>
                  <a:pt x="11335802" y="3987647"/>
                </a:cubicBezTo>
                <a:cubicBezTo>
                  <a:pt x="11335308" y="3995799"/>
                  <a:pt x="11330550" y="4001945"/>
                  <a:pt x="11322201" y="4004256"/>
                </a:cubicBezTo>
                <a:cubicBezTo>
                  <a:pt x="11314043" y="4006491"/>
                  <a:pt x="11306900" y="4003596"/>
                  <a:pt x="11301483" y="3997577"/>
                </a:cubicBezTo>
                <a:lnTo>
                  <a:pt x="11301610" y="3997640"/>
                </a:lnTo>
                <a:cubicBezTo>
                  <a:pt x="11298565" y="3994301"/>
                  <a:pt x="11295964" y="3990047"/>
                  <a:pt x="11294847" y="3985806"/>
                </a:cubicBezTo>
                <a:cubicBezTo>
                  <a:pt x="11293871" y="3982085"/>
                  <a:pt x="11292842" y="3978352"/>
                  <a:pt x="11291802" y="3974632"/>
                </a:cubicBezTo>
                <a:cubicBezTo>
                  <a:pt x="11288301" y="3962022"/>
                  <a:pt x="11284786" y="3949350"/>
                  <a:pt x="11283733" y="3936487"/>
                </a:cubicBezTo>
                <a:lnTo>
                  <a:pt x="11283606" y="3934849"/>
                </a:lnTo>
                <a:cubicBezTo>
                  <a:pt x="11282338" y="3918404"/>
                  <a:pt x="11281196" y="3903687"/>
                  <a:pt x="11268419" y="3890367"/>
                </a:cubicBezTo>
                <a:cubicBezTo>
                  <a:pt x="11258904" y="3880513"/>
                  <a:pt x="11264220" y="3865352"/>
                  <a:pt x="11276920" y="3860197"/>
                </a:cubicBezTo>
                <a:cubicBezTo>
                  <a:pt x="11298438" y="3851384"/>
                  <a:pt x="11321288" y="3848299"/>
                  <a:pt x="11344468" y="3850076"/>
                </a:cubicBezTo>
                <a:close/>
                <a:moveTo>
                  <a:pt x="10957134" y="3824744"/>
                </a:moveTo>
                <a:cubicBezTo>
                  <a:pt x="10982154" y="3824402"/>
                  <a:pt x="11005004" y="3832706"/>
                  <a:pt x="11025621" y="3846420"/>
                </a:cubicBezTo>
                <a:cubicBezTo>
                  <a:pt x="11028247" y="3848185"/>
                  <a:pt x="11029909" y="3851385"/>
                  <a:pt x="11031064" y="3853620"/>
                </a:cubicBezTo>
                <a:cubicBezTo>
                  <a:pt x="11031432" y="3854318"/>
                  <a:pt x="11031749" y="3854928"/>
                  <a:pt x="11032028" y="3855372"/>
                </a:cubicBezTo>
                <a:lnTo>
                  <a:pt x="11032117" y="3855334"/>
                </a:lnTo>
                <a:cubicBezTo>
                  <a:pt x="11036672" y="3869111"/>
                  <a:pt x="11025951" y="3881822"/>
                  <a:pt x="11012147" y="3881263"/>
                </a:cubicBezTo>
                <a:cubicBezTo>
                  <a:pt x="10988726" y="3880412"/>
                  <a:pt x="10967690" y="3871473"/>
                  <a:pt x="10947631" y="3860350"/>
                </a:cubicBezTo>
                <a:cubicBezTo>
                  <a:pt x="10940717" y="3856515"/>
                  <a:pt x="10936593" y="3849556"/>
                  <a:pt x="10938014" y="3841125"/>
                </a:cubicBezTo>
                <a:cubicBezTo>
                  <a:pt x="10939791" y="3830776"/>
                  <a:pt x="10947263" y="3824859"/>
                  <a:pt x="10957134" y="3824744"/>
                </a:cubicBezTo>
                <a:close/>
                <a:moveTo>
                  <a:pt x="6467260" y="3823055"/>
                </a:moveTo>
                <a:cubicBezTo>
                  <a:pt x="6456475" y="3821277"/>
                  <a:pt x="6448355" y="3830801"/>
                  <a:pt x="6445564" y="3839181"/>
                </a:cubicBezTo>
                <a:cubicBezTo>
                  <a:pt x="6436175" y="3866863"/>
                  <a:pt x="6430720" y="3895307"/>
                  <a:pt x="6444930" y="3923623"/>
                </a:cubicBezTo>
                <a:cubicBezTo>
                  <a:pt x="6452289" y="3937972"/>
                  <a:pt x="6474365" y="3949781"/>
                  <a:pt x="6483500" y="3941909"/>
                </a:cubicBezTo>
                <a:lnTo>
                  <a:pt x="6483500" y="3942162"/>
                </a:lnTo>
                <a:cubicBezTo>
                  <a:pt x="6508493" y="3920449"/>
                  <a:pt x="6526256" y="3894037"/>
                  <a:pt x="6531585" y="3860768"/>
                </a:cubicBezTo>
                <a:cubicBezTo>
                  <a:pt x="6532727" y="3850610"/>
                  <a:pt x="6529301" y="3845022"/>
                  <a:pt x="6518263" y="3845531"/>
                </a:cubicBezTo>
                <a:cubicBezTo>
                  <a:pt x="6511031" y="3845784"/>
                  <a:pt x="6502911" y="3844895"/>
                  <a:pt x="6500374" y="3837023"/>
                </a:cubicBezTo>
                <a:cubicBezTo>
                  <a:pt x="6496072" y="3823448"/>
                  <a:pt x="6486087" y="3823474"/>
                  <a:pt x="6476433" y="3823512"/>
                </a:cubicBezTo>
                <a:cubicBezTo>
                  <a:pt x="6473273" y="3823525"/>
                  <a:pt x="6470140" y="3823525"/>
                  <a:pt x="6467260" y="3823055"/>
                </a:cubicBezTo>
                <a:close/>
                <a:moveTo>
                  <a:pt x="11499762" y="3809531"/>
                </a:moveTo>
                <a:cubicBezTo>
                  <a:pt x="11507578" y="3807970"/>
                  <a:pt x="11514657" y="3811728"/>
                  <a:pt x="11518857" y="3819081"/>
                </a:cubicBezTo>
                <a:cubicBezTo>
                  <a:pt x="11523158" y="3826699"/>
                  <a:pt x="11521191" y="3838597"/>
                  <a:pt x="11513376" y="3843715"/>
                </a:cubicBezTo>
                <a:cubicBezTo>
                  <a:pt x="11492632" y="3857429"/>
                  <a:pt x="11469490" y="3864832"/>
                  <a:pt x="11444622" y="3864781"/>
                </a:cubicBezTo>
                <a:cubicBezTo>
                  <a:pt x="11437099" y="3864768"/>
                  <a:pt x="11430527" y="3859232"/>
                  <a:pt x="11428256" y="3850978"/>
                </a:cubicBezTo>
                <a:lnTo>
                  <a:pt x="11428306" y="3850851"/>
                </a:lnTo>
                <a:cubicBezTo>
                  <a:pt x="11426074" y="3842686"/>
                  <a:pt x="11428510" y="3835194"/>
                  <a:pt x="11435069" y="3830597"/>
                </a:cubicBezTo>
                <a:cubicBezTo>
                  <a:pt x="11439471" y="3827487"/>
                  <a:pt x="11444534" y="3825303"/>
                  <a:pt x="11448810" y="3823474"/>
                </a:cubicBezTo>
                <a:cubicBezTo>
                  <a:pt x="11450421" y="3822776"/>
                  <a:pt x="11451918" y="3822128"/>
                  <a:pt x="11453237" y="3821506"/>
                </a:cubicBezTo>
                <a:cubicBezTo>
                  <a:pt x="11458655" y="3820083"/>
                  <a:pt x="11463832" y="3818649"/>
                  <a:pt x="11468843" y="3817265"/>
                </a:cubicBezTo>
                <a:cubicBezTo>
                  <a:pt x="11479602" y="3814293"/>
                  <a:pt x="11489625" y="3811525"/>
                  <a:pt x="11499762" y="3809531"/>
                </a:cubicBezTo>
                <a:close/>
                <a:moveTo>
                  <a:pt x="10877228" y="3792732"/>
                </a:moveTo>
                <a:lnTo>
                  <a:pt x="10877266" y="3792821"/>
                </a:lnTo>
                <a:lnTo>
                  <a:pt x="10877230" y="3792787"/>
                </a:lnTo>
                <a:close/>
                <a:moveTo>
                  <a:pt x="6471444" y="3770398"/>
                </a:moveTo>
                <a:cubicBezTo>
                  <a:pt x="6475418" y="3770450"/>
                  <a:pt x="6479364" y="3771310"/>
                  <a:pt x="6483246" y="3773786"/>
                </a:cubicBezTo>
                <a:cubicBezTo>
                  <a:pt x="6487686" y="3776707"/>
                  <a:pt x="6493903" y="3778358"/>
                  <a:pt x="6499105" y="3778104"/>
                </a:cubicBezTo>
                <a:cubicBezTo>
                  <a:pt x="6509636" y="3777596"/>
                  <a:pt x="6516741" y="3780262"/>
                  <a:pt x="6518517" y="3791564"/>
                </a:cubicBezTo>
                <a:cubicBezTo>
                  <a:pt x="6518770" y="3792579"/>
                  <a:pt x="6519278" y="3794230"/>
                  <a:pt x="6519785" y="3794230"/>
                </a:cubicBezTo>
                <a:cubicBezTo>
                  <a:pt x="6526763" y="3795106"/>
                  <a:pt x="6532333" y="3799944"/>
                  <a:pt x="6537916" y="3804795"/>
                </a:cubicBezTo>
                <a:cubicBezTo>
                  <a:pt x="6546949" y="3812642"/>
                  <a:pt x="6555995" y="3820490"/>
                  <a:pt x="6571043" y="3811627"/>
                </a:cubicBezTo>
                <a:cubicBezTo>
                  <a:pt x="6578528" y="3807182"/>
                  <a:pt x="6584111" y="3813912"/>
                  <a:pt x="6584618" y="3821150"/>
                </a:cubicBezTo>
                <a:cubicBezTo>
                  <a:pt x="6585303" y="3831867"/>
                  <a:pt x="6589744" y="3841111"/>
                  <a:pt x="6594223" y="3850381"/>
                </a:cubicBezTo>
                <a:cubicBezTo>
                  <a:pt x="6598067" y="3858368"/>
                  <a:pt x="6601924" y="3866381"/>
                  <a:pt x="6603396" y="3875371"/>
                </a:cubicBezTo>
                <a:cubicBezTo>
                  <a:pt x="6605045" y="3885021"/>
                  <a:pt x="6614053" y="3893402"/>
                  <a:pt x="6626740" y="3886799"/>
                </a:cubicBezTo>
                <a:cubicBezTo>
                  <a:pt x="6634480" y="3882736"/>
                  <a:pt x="6639555" y="3886418"/>
                  <a:pt x="6643488" y="3892132"/>
                </a:cubicBezTo>
                <a:lnTo>
                  <a:pt x="6643234" y="3891878"/>
                </a:lnTo>
                <a:cubicBezTo>
                  <a:pt x="6647041" y="3897338"/>
                  <a:pt x="6651988" y="3901656"/>
                  <a:pt x="6659855" y="3907624"/>
                </a:cubicBezTo>
                <a:cubicBezTo>
                  <a:pt x="6646279" y="3911560"/>
                  <a:pt x="6642599" y="3919179"/>
                  <a:pt x="6645898" y="3930226"/>
                </a:cubicBezTo>
                <a:cubicBezTo>
                  <a:pt x="6647548" y="3935686"/>
                  <a:pt x="6645010" y="3939115"/>
                  <a:pt x="6640316" y="3941020"/>
                </a:cubicBezTo>
                <a:cubicBezTo>
                  <a:pt x="6639491" y="3941350"/>
                  <a:pt x="6638704" y="3941705"/>
                  <a:pt x="6637931" y="3942061"/>
                </a:cubicBezTo>
                <a:cubicBezTo>
                  <a:pt x="6633630" y="3943966"/>
                  <a:pt x="6629684" y="3945718"/>
                  <a:pt x="6623568" y="3942924"/>
                </a:cubicBezTo>
                <a:cubicBezTo>
                  <a:pt x="6603903" y="3934036"/>
                  <a:pt x="6582461" y="3933147"/>
                  <a:pt x="6561400" y="3936321"/>
                </a:cubicBezTo>
                <a:cubicBezTo>
                  <a:pt x="6553026" y="3937489"/>
                  <a:pt x="6549880" y="3945286"/>
                  <a:pt x="6547000" y="3952410"/>
                </a:cubicBezTo>
                <a:cubicBezTo>
                  <a:pt x="6546429" y="3953832"/>
                  <a:pt x="6545871" y="3955216"/>
                  <a:pt x="6545287" y="3956511"/>
                </a:cubicBezTo>
                <a:cubicBezTo>
                  <a:pt x="6539197" y="3969844"/>
                  <a:pt x="6530062" y="3975558"/>
                  <a:pt x="6515852" y="3981018"/>
                </a:cubicBezTo>
                <a:cubicBezTo>
                  <a:pt x="6507974" y="3984079"/>
                  <a:pt x="6499765" y="3985044"/>
                  <a:pt x="6491632" y="3985996"/>
                </a:cubicBezTo>
                <a:cubicBezTo>
                  <a:pt x="6481140" y="3987228"/>
                  <a:pt x="6470774" y="3988459"/>
                  <a:pt x="6461424" y="3994097"/>
                </a:cubicBezTo>
                <a:cubicBezTo>
                  <a:pt x="6453811" y="3998796"/>
                  <a:pt x="6449117" y="3994859"/>
                  <a:pt x="6445183" y="3988637"/>
                </a:cubicBezTo>
                <a:cubicBezTo>
                  <a:pt x="6443788" y="3986606"/>
                  <a:pt x="6442138" y="3982161"/>
                  <a:pt x="6442138" y="3982161"/>
                </a:cubicBezTo>
                <a:cubicBezTo>
                  <a:pt x="6432166" y="3986364"/>
                  <a:pt x="6427332" y="3980752"/>
                  <a:pt x="6422575" y="3975203"/>
                </a:cubicBezTo>
                <a:cubicBezTo>
                  <a:pt x="6420138" y="3972358"/>
                  <a:pt x="6417703" y="3969540"/>
                  <a:pt x="6414607" y="3968067"/>
                </a:cubicBezTo>
                <a:cubicBezTo>
                  <a:pt x="6397225" y="3959813"/>
                  <a:pt x="6391008" y="3948384"/>
                  <a:pt x="6392531" y="3929337"/>
                </a:cubicBezTo>
                <a:cubicBezTo>
                  <a:pt x="6394053" y="3911306"/>
                  <a:pt x="6393926" y="3892513"/>
                  <a:pt x="6384284" y="3875879"/>
                </a:cubicBezTo>
                <a:cubicBezTo>
                  <a:pt x="6379082" y="3866863"/>
                  <a:pt x="6384030" y="3860133"/>
                  <a:pt x="6389105" y="3853911"/>
                </a:cubicBezTo>
                <a:cubicBezTo>
                  <a:pt x="6396718" y="3844514"/>
                  <a:pt x="6400777" y="3835245"/>
                  <a:pt x="6399382" y="3822166"/>
                </a:cubicBezTo>
                <a:cubicBezTo>
                  <a:pt x="6398024" y="3809506"/>
                  <a:pt x="6406690" y="3800579"/>
                  <a:pt x="6414949" y="3792046"/>
                </a:cubicBezTo>
                <a:cubicBezTo>
                  <a:pt x="6416802" y="3790142"/>
                  <a:pt x="6418629" y="3788262"/>
                  <a:pt x="6420316" y="3786358"/>
                </a:cubicBezTo>
                <a:cubicBezTo>
                  <a:pt x="6421636" y="3784923"/>
                  <a:pt x="6423298" y="3783653"/>
                  <a:pt x="6425023" y="3782345"/>
                </a:cubicBezTo>
                <a:cubicBezTo>
                  <a:pt x="6427244" y="3780643"/>
                  <a:pt x="6429565" y="3778878"/>
                  <a:pt x="6431354" y="3776580"/>
                </a:cubicBezTo>
                <a:cubicBezTo>
                  <a:pt x="6433130" y="3774294"/>
                  <a:pt x="6436937" y="3770612"/>
                  <a:pt x="6438205" y="3771247"/>
                </a:cubicBezTo>
                <a:cubicBezTo>
                  <a:pt x="6445158" y="3774548"/>
                  <a:pt x="6452301" y="3773202"/>
                  <a:pt x="6459469" y="3771856"/>
                </a:cubicBezTo>
                <a:cubicBezTo>
                  <a:pt x="6463466" y="3771101"/>
                  <a:pt x="6467469" y="3770345"/>
                  <a:pt x="6471444" y="3770398"/>
                </a:cubicBezTo>
                <a:close/>
                <a:moveTo>
                  <a:pt x="11250150" y="3753368"/>
                </a:moveTo>
                <a:cubicBezTo>
                  <a:pt x="11256405" y="3751299"/>
                  <a:pt x="11262343" y="3752797"/>
                  <a:pt x="11267583" y="3756378"/>
                </a:cubicBezTo>
                <a:lnTo>
                  <a:pt x="11267545" y="3756289"/>
                </a:lnTo>
                <a:cubicBezTo>
                  <a:pt x="11276693" y="3762460"/>
                  <a:pt x="11280980" y="3772124"/>
                  <a:pt x="11285485" y="3782308"/>
                </a:cubicBezTo>
                <a:lnTo>
                  <a:pt x="11285878" y="3783184"/>
                </a:lnTo>
                <a:lnTo>
                  <a:pt x="11286449" y="3784669"/>
                </a:lnTo>
                <a:cubicBezTo>
                  <a:pt x="11291575" y="3798015"/>
                  <a:pt x="11296929" y="3811957"/>
                  <a:pt x="11294544" y="3827347"/>
                </a:cubicBezTo>
                <a:cubicBezTo>
                  <a:pt x="11293516" y="3833950"/>
                  <a:pt x="11289811" y="3839131"/>
                  <a:pt x="11284216" y="3841772"/>
                </a:cubicBezTo>
                <a:cubicBezTo>
                  <a:pt x="11276705" y="3845303"/>
                  <a:pt x="11268217" y="3844223"/>
                  <a:pt x="11262990" y="3837912"/>
                </a:cubicBezTo>
                <a:cubicBezTo>
                  <a:pt x="11246902" y="3818459"/>
                  <a:pt x="11237260" y="3795907"/>
                  <a:pt x="11236955" y="3770435"/>
                </a:cubicBezTo>
                <a:cubicBezTo>
                  <a:pt x="11236828" y="3762537"/>
                  <a:pt x="11241928" y="3755934"/>
                  <a:pt x="11250150" y="3753368"/>
                </a:cubicBezTo>
                <a:close/>
                <a:moveTo>
                  <a:pt x="10810251" y="3749203"/>
                </a:moveTo>
                <a:cubicBezTo>
                  <a:pt x="10823928" y="3752473"/>
                  <a:pt x="10836603" y="3757489"/>
                  <a:pt x="10847898" y="3764631"/>
                </a:cubicBezTo>
                <a:lnTo>
                  <a:pt x="10877230" y="3792787"/>
                </a:lnTo>
                <a:lnTo>
                  <a:pt x="10877717" y="3805671"/>
                </a:lnTo>
                <a:cubicBezTo>
                  <a:pt x="10875937" y="3810169"/>
                  <a:pt x="10872546" y="3814210"/>
                  <a:pt x="10868537" y="3815867"/>
                </a:cubicBezTo>
                <a:cubicBezTo>
                  <a:pt x="10868308" y="3815969"/>
                  <a:pt x="10868093" y="3816071"/>
                  <a:pt x="10867865" y="3816172"/>
                </a:cubicBezTo>
                <a:cubicBezTo>
                  <a:pt x="10867751" y="3816223"/>
                  <a:pt x="10867624" y="3816287"/>
                  <a:pt x="10867509" y="3816337"/>
                </a:cubicBezTo>
                <a:lnTo>
                  <a:pt x="10867129" y="3816528"/>
                </a:lnTo>
                <a:cubicBezTo>
                  <a:pt x="10866215" y="3816972"/>
                  <a:pt x="10865301" y="3817417"/>
                  <a:pt x="10864351" y="3817607"/>
                </a:cubicBezTo>
                <a:cubicBezTo>
                  <a:pt x="10843251" y="3821124"/>
                  <a:pt x="10797500" y="3791068"/>
                  <a:pt x="10792070" y="3770116"/>
                </a:cubicBezTo>
                <a:cubicBezTo>
                  <a:pt x="10789444" y="3760237"/>
                  <a:pt x="10800266" y="3746765"/>
                  <a:pt x="10810251" y="3749203"/>
                </a:cubicBezTo>
                <a:close/>
                <a:moveTo>
                  <a:pt x="6737273" y="3747883"/>
                </a:moveTo>
                <a:lnTo>
                  <a:pt x="6737400" y="3748010"/>
                </a:lnTo>
                <a:lnTo>
                  <a:pt x="6737315" y="3748001"/>
                </a:lnTo>
                <a:close/>
                <a:moveTo>
                  <a:pt x="7432317" y="3747650"/>
                </a:moveTo>
                <a:cubicBezTo>
                  <a:pt x="7438107" y="3747343"/>
                  <a:pt x="7444025" y="3748968"/>
                  <a:pt x="7450534" y="3750752"/>
                </a:cubicBezTo>
                <a:cubicBezTo>
                  <a:pt x="7451980" y="3751146"/>
                  <a:pt x="7453452" y="3751553"/>
                  <a:pt x="7454962" y="3751946"/>
                </a:cubicBezTo>
                <a:cubicBezTo>
                  <a:pt x="7461331" y="3753622"/>
                  <a:pt x="7467231" y="3756467"/>
                  <a:pt x="7473092" y="3759285"/>
                </a:cubicBezTo>
                <a:cubicBezTo>
                  <a:pt x="7481936" y="3763552"/>
                  <a:pt x="7490715" y="3767793"/>
                  <a:pt x="7501017" y="3767946"/>
                </a:cubicBezTo>
                <a:cubicBezTo>
                  <a:pt x="7506853" y="3767946"/>
                  <a:pt x="7508376" y="3772771"/>
                  <a:pt x="7510025" y="3778231"/>
                </a:cubicBezTo>
                <a:cubicBezTo>
                  <a:pt x="7513197" y="3788897"/>
                  <a:pt x="7513197" y="3799183"/>
                  <a:pt x="7503428" y="3804516"/>
                </a:cubicBezTo>
                <a:cubicBezTo>
                  <a:pt x="7502299" y="3805138"/>
                  <a:pt x="7501182" y="3805798"/>
                  <a:pt x="7500066" y="3806459"/>
                </a:cubicBezTo>
                <a:cubicBezTo>
                  <a:pt x="7491654" y="3811398"/>
                  <a:pt x="7483305" y="3816300"/>
                  <a:pt x="7470314" y="3807437"/>
                </a:cubicBezTo>
                <a:cubicBezTo>
                  <a:pt x="7446588" y="3791310"/>
                  <a:pt x="7412205" y="3813913"/>
                  <a:pt x="7410175" y="3842991"/>
                </a:cubicBezTo>
                <a:cubicBezTo>
                  <a:pt x="7410023" y="3845252"/>
                  <a:pt x="7409858" y="3847511"/>
                  <a:pt x="7409693" y="3849759"/>
                </a:cubicBezTo>
                <a:cubicBezTo>
                  <a:pt x="7408780" y="3862330"/>
                  <a:pt x="7407879" y="3874863"/>
                  <a:pt x="7408526" y="3887561"/>
                </a:cubicBezTo>
                <a:cubicBezTo>
                  <a:pt x="7410429" y="3928195"/>
                  <a:pt x="7442655" y="3949274"/>
                  <a:pt x="7483508" y="3928576"/>
                </a:cubicBezTo>
                <a:cubicBezTo>
                  <a:pt x="7490829" y="3924868"/>
                  <a:pt x="7497350" y="3920068"/>
                  <a:pt x="7503859" y="3915281"/>
                </a:cubicBezTo>
                <a:cubicBezTo>
                  <a:pt x="7513806" y="3907967"/>
                  <a:pt x="7523740" y="3900666"/>
                  <a:pt x="7536542" y="3897212"/>
                </a:cubicBezTo>
                <a:lnTo>
                  <a:pt x="7536288" y="3896958"/>
                </a:lnTo>
                <a:cubicBezTo>
                  <a:pt x="7562297" y="3889974"/>
                  <a:pt x="7569022" y="3893021"/>
                  <a:pt x="7568134" y="3921338"/>
                </a:cubicBezTo>
                <a:cubicBezTo>
                  <a:pt x="7567626" y="3937084"/>
                  <a:pt x="7566104" y="3950417"/>
                  <a:pt x="7545043" y="3953464"/>
                </a:cubicBezTo>
                <a:cubicBezTo>
                  <a:pt x="7539701" y="3954239"/>
                  <a:pt x="7534651" y="3959940"/>
                  <a:pt x="7529577" y="3965654"/>
                </a:cubicBezTo>
                <a:cubicBezTo>
                  <a:pt x="7527179" y="3968359"/>
                  <a:pt x="7524781" y="3971076"/>
                  <a:pt x="7522332" y="3973273"/>
                </a:cubicBezTo>
                <a:cubicBezTo>
                  <a:pt x="7519364" y="3976028"/>
                  <a:pt x="7515950" y="3977730"/>
                  <a:pt x="7512589" y="3979419"/>
                </a:cubicBezTo>
                <a:cubicBezTo>
                  <a:pt x="7510216" y="3980600"/>
                  <a:pt x="7507869" y="3981781"/>
                  <a:pt x="7505711" y="3983304"/>
                </a:cubicBezTo>
                <a:cubicBezTo>
                  <a:pt x="7501144" y="3986504"/>
                  <a:pt x="7496424" y="3985336"/>
                  <a:pt x="7491527" y="3984117"/>
                </a:cubicBezTo>
                <a:cubicBezTo>
                  <a:pt x="7485539" y="3982632"/>
                  <a:pt x="7479284" y="3981082"/>
                  <a:pt x="7472724" y="3987368"/>
                </a:cubicBezTo>
                <a:cubicBezTo>
                  <a:pt x="7466964" y="3992968"/>
                  <a:pt x="7457347" y="3991228"/>
                  <a:pt x="7447793" y="3989514"/>
                </a:cubicBezTo>
                <a:cubicBezTo>
                  <a:pt x="7443683" y="3988765"/>
                  <a:pt x="7439585" y="3988028"/>
                  <a:pt x="7435804" y="3987876"/>
                </a:cubicBezTo>
                <a:cubicBezTo>
                  <a:pt x="7429917" y="3987685"/>
                  <a:pt x="7423954" y="3986923"/>
                  <a:pt x="7418029" y="3986187"/>
                </a:cubicBezTo>
                <a:cubicBezTo>
                  <a:pt x="7416430" y="3985984"/>
                  <a:pt x="7414819" y="3985781"/>
                  <a:pt x="7413220" y="3985590"/>
                </a:cubicBezTo>
                <a:cubicBezTo>
                  <a:pt x="7412383" y="3985501"/>
                  <a:pt x="7411482" y="3985450"/>
                  <a:pt x="7410569" y="3985412"/>
                </a:cubicBezTo>
                <a:cubicBezTo>
                  <a:pt x="7407574" y="3985247"/>
                  <a:pt x="7404428" y="3985082"/>
                  <a:pt x="7403070" y="3983432"/>
                </a:cubicBezTo>
                <a:cubicBezTo>
                  <a:pt x="7399340" y="3979152"/>
                  <a:pt x="7395306" y="3975127"/>
                  <a:pt x="7391284" y="3971102"/>
                </a:cubicBezTo>
                <a:cubicBezTo>
                  <a:pt x="7377556" y="3957350"/>
                  <a:pt x="7363917" y="3943699"/>
                  <a:pt x="7362344" y="3920322"/>
                </a:cubicBezTo>
                <a:cubicBezTo>
                  <a:pt x="7361557" y="3907675"/>
                  <a:pt x="7357954" y="3894025"/>
                  <a:pt x="7354491" y="3880882"/>
                </a:cubicBezTo>
                <a:lnTo>
                  <a:pt x="7353678" y="3877822"/>
                </a:lnTo>
                <a:lnTo>
                  <a:pt x="7353209" y="3876006"/>
                </a:lnTo>
                <a:cubicBezTo>
                  <a:pt x="7353044" y="3875397"/>
                  <a:pt x="7352765" y="3874673"/>
                  <a:pt x="7352486" y="3873962"/>
                </a:cubicBezTo>
                <a:cubicBezTo>
                  <a:pt x="7351889" y="3872451"/>
                  <a:pt x="7351293" y="3870939"/>
                  <a:pt x="7351813" y="3870419"/>
                </a:cubicBezTo>
                <a:cubicBezTo>
                  <a:pt x="7357586" y="3864146"/>
                  <a:pt x="7358613" y="3856134"/>
                  <a:pt x="7359641" y="3848108"/>
                </a:cubicBezTo>
                <a:cubicBezTo>
                  <a:pt x="7360758" y="3839398"/>
                  <a:pt x="7361874" y="3830674"/>
                  <a:pt x="7369068" y="3824198"/>
                </a:cubicBezTo>
                <a:cubicBezTo>
                  <a:pt x="7370971" y="3822547"/>
                  <a:pt x="7372367" y="3817976"/>
                  <a:pt x="7371479" y="3815817"/>
                </a:cubicBezTo>
                <a:cubicBezTo>
                  <a:pt x="7367926" y="3807627"/>
                  <a:pt x="7371567" y="3801265"/>
                  <a:pt x="7375209" y="3794904"/>
                </a:cubicBezTo>
                <a:cubicBezTo>
                  <a:pt x="7377950" y="3790104"/>
                  <a:pt x="7380689" y="3785317"/>
                  <a:pt x="7380360" y="3779755"/>
                </a:cubicBezTo>
                <a:cubicBezTo>
                  <a:pt x="7380106" y="3776326"/>
                  <a:pt x="7384039" y="3774041"/>
                  <a:pt x="7388099" y="3773660"/>
                </a:cubicBezTo>
                <a:cubicBezTo>
                  <a:pt x="7388467" y="3773622"/>
                  <a:pt x="7388886" y="3773584"/>
                  <a:pt x="7389342" y="3773546"/>
                </a:cubicBezTo>
                <a:cubicBezTo>
                  <a:pt x="7391778" y="3773317"/>
                  <a:pt x="7394976" y="3773012"/>
                  <a:pt x="7395077" y="3772263"/>
                </a:cubicBezTo>
                <a:cubicBezTo>
                  <a:pt x="7396384" y="3764733"/>
                  <a:pt x="7401865" y="3762536"/>
                  <a:pt x="7407117" y="3760416"/>
                </a:cubicBezTo>
                <a:cubicBezTo>
                  <a:pt x="7410010" y="3759260"/>
                  <a:pt x="7412840" y="3758118"/>
                  <a:pt x="7414870" y="3756137"/>
                </a:cubicBezTo>
                <a:cubicBezTo>
                  <a:pt x="7420865" y="3750194"/>
                  <a:pt x="7426526" y="3747956"/>
                  <a:pt x="7432317" y="3747650"/>
                </a:cubicBezTo>
                <a:close/>
                <a:moveTo>
                  <a:pt x="11654538" y="3731829"/>
                </a:moveTo>
                <a:cubicBezTo>
                  <a:pt x="11659620" y="3733512"/>
                  <a:pt x="11663893" y="3736835"/>
                  <a:pt x="11666094" y="3741406"/>
                </a:cubicBezTo>
                <a:cubicBezTo>
                  <a:pt x="11670687" y="3751006"/>
                  <a:pt x="11667896" y="3759895"/>
                  <a:pt x="11660676" y="3766434"/>
                </a:cubicBezTo>
                <a:cubicBezTo>
                  <a:pt x="11645959" y="3780059"/>
                  <a:pt x="11629098" y="3790814"/>
                  <a:pt x="11610765" y="3798726"/>
                </a:cubicBezTo>
                <a:cubicBezTo>
                  <a:pt x="11600043" y="3803373"/>
                  <a:pt x="11587141" y="3798687"/>
                  <a:pt x="11582864" y="3789595"/>
                </a:cubicBezTo>
                <a:cubicBezTo>
                  <a:pt x="11578259" y="3779996"/>
                  <a:pt x="11580784" y="3770701"/>
                  <a:pt x="11588308" y="3764656"/>
                </a:cubicBezTo>
                <a:cubicBezTo>
                  <a:pt x="11598635" y="3756479"/>
                  <a:pt x="11609559" y="3749127"/>
                  <a:pt x="11619011" y="3742778"/>
                </a:cubicBezTo>
                <a:cubicBezTo>
                  <a:pt x="11622741" y="3740264"/>
                  <a:pt x="11626243" y="3737915"/>
                  <a:pt x="11629389" y="3735718"/>
                </a:cubicBezTo>
                <a:lnTo>
                  <a:pt x="11638119" y="3732099"/>
                </a:lnTo>
                <a:cubicBezTo>
                  <a:pt x="11643561" y="3730106"/>
                  <a:pt x="11649455" y="3730147"/>
                  <a:pt x="11654538" y="3731829"/>
                </a:cubicBezTo>
                <a:close/>
                <a:moveTo>
                  <a:pt x="6916388" y="3703503"/>
                </a:moveTo>
                <a:cubicBezTo>
                  <a:pt x="6921304" y="3704900"/>
                  <a:pt x="6926443" y="3708646"/>
                  <a:pt x="6929614" y="3714106"/>
                </a:cubicBezTo>
                <a:cubicBezTo>
                  <a:pt x="6929970" y="3714741"/>
                  <a:pt x="6930350" y="3715376"/>
                  <a:pt x="6930719" y="3716011"/>
                </a:cubicBezTo>
                <a:cubicBezTo>
                  <a:pt x="6935616" y="3724442"/>
                  <a:pt x="6940716" y="3733204"/>
                  <a:pt x="6939891" y="3743820"/>
                </a:cubicBezTo>
                <a:cubicBezTo>
                  <a:pt x="6939257" y="3752327"/>
                  <a:pt x="6943317" y="3754486"/>
                  <a:pt x="6951183" y="3752708"/>
                </a:cubicBezTo>
                <a:cubicBezTo>
                  <a:pt x="6953568" y="3752188"/>
                  <a:pt x="6955966" y="3751642"/>
                  <a:pt x="6958352" y="3751096"/>
                </a:cubicBezTo>
                <a:cubicBezTo>
                  <a:pt x="6967017" y="3749115"/>
                  <a:pt x="6975708" y="3747134"/>
                  <a:pt x="6984551" y="3746232"/>
                </a:cubicBezTo>
                <a:lnTo>
                  <a:pt x="6984678" y="3746105"/>
                </a:lnTo>
                <a:cubicBezTo>
                  <a:pt x="6999268" y="3744581"/>
                  <a:pt x="7019441" y="3761724"/>
                  <a:pt x="7018299" y="3776454"/>
                </a:cubicBezTo>
                <a:cubicBezTo>
                  <a:pt x="7017538" y="3786485"/>
                  <a:pt x="7005232" y="3791183"/>
                  <a:pt x="6997238" y="3792580"/>
                </a:cubicBezTo>
                <a:cubicBezTo>
                  <a:pt x="6990324" y="3793812"/>
                  <a:pt x="6985490" y="3797697"/>
                  <a:pt x="6980706" y="3801545"/>
                </a:cubicBezTo>
                <a:cubicBezTo>
                  <a:pt x="6977065" y="3804478"/>
                  <a:pt x="6973436" y="3807386"/>
                  <a:pt x="6968946" y="3809087"/>
                </a:cubicBezTo>
                <a:cubicBezTo>
                  <a:pt x="6963998" y="3810992"/>
                  <a:pt x="6965393" y="3816706"/>
                  <a:pt x="6968819" y="3820770"/>
                </a:cubicBezTo>
                <a:cubicBezTo>
                  <a:pt x="6975276" y="3828414"/>
                  <a:pt x="6978321" y="3837734"/>
                  <a:pt x="6981379" y="3847055"/>
                </a:cubicBezTo>
                <a:cubicBezTo>
                  <a:pt x="6984577" y="3856781"/>
                  <a:pt x="6987761" y="3866508"/>
                  <a:pt x="6994828" y="3874355"/>
                </a:cubicBezTo>
                <a:cubicBezTo>
                  <a:pt x="6997873" y="3877657"/>
                  <a:pt x="6997111" y="3881847"/>
                  <a:pt x="6994321" y="3885530"/>
                </a:cubicBezTo>
                <a:cubicBezTo>
                  <a:pt x="6990387" y="3890736"/>
                  <a:pt x="6990134" y="3896704"/>
                  <a:pt x="6990641" y="3902926"/>
                </a:cubicBezTo>
                <a:cubicBezTo>
                  <a:pt x="6991656" y="3915751"/>
                  <a:pt x="6984424" y="3916767"/>
                  <a:pt x="6975289" y="3912703"/>
                </a:cubicBezTo>
                <a:cubicBezTo>
                  <a:pt x="6967804" y="3909402"/>
                  <a:pt x="6960445" y="3906609"/>
                  <a:pt x="6952452" y="3904831"/>
                </a:cubicBezTo>
                <a:cubicBezTo>
                  <a:pt x="6945981" y="3903434"/>
                  <a:pt x="6941668" y="3899624"/>
                  <a:pt x="6939637" y="3891752"/>
                </a:cubicBezTo>
                <a:cubicBezTo>
                  <a:pt x="6937709" y="3884489"/>
                  <a:pt x="6933979" y="3877619"/>
                  <a:pt x="6930286" y="3870825"/>
                </a:cubicBezTo>
                <a:cubicBezTo>
                  <a:pt x="6928879" y="3868235"/>
                  <a:pt x="6927483" y="3865645"/>
                  <a:pt x="6926188" y="3863054"/>
                </a:cubicBezTo>
                <a:cubicBezTo>
                  <a:pt x="6925948" y="3862584"/>
                  <a:pt x="6925707" y="3862115"/>
                  <a:pt x="6925478" y="3861645"/>
                </a:cubicBezTo>
                <a:cubicBezTo>
                  <a:pt x="6922598" y="3855969"/>
                  <a:pt x="6920289" y="3851410"/>
                  <a:pt x="6922763" y="3845531"/>
                </a:cubicBezTo>
                <a:cubicBezTo>
                  <a:pt x="6922561" y="3843652"/>
                  <a:pt x="6922535" y="3841734"/>
                  <a:pt x="6922522" y="3839842"/>
                </a:cubicBezTo>
                <a:cubicBezTo>
                  <a:pt x="6922459" y="3833404"/>
                  <a:pt x="6922396" y="3827195"/>
                  <a:pt x="6915150" y="3823563"/>
                </a:cubicBezTo>
                <a:cubicBezTo>
                  <a:pt x="6907157" y="3819500"/>
                  <a:pt x="6899291" y="3816579"/>
                  <a:pt x="6892567" y="3826357"/>
                </a:cubicBezTo>
                <a:cubicBezTo>
                  <a:pt x="6890537" y="3829277"/>
                  <a:pt x="6886478" y="3830801"/>
                  <a:pt x="6883052" y="3828134"/>
                </a:cubicBezTo>
                <a:cubicBezTo>
                  <a:pt x="6877976" y="3824071"/>
                  <a:pt x="6870999" y="3826738"/>
                  <a:pt x="6868842" y="3828515"/>
                </a:cubicBezTo>
                <a:cubicBezTo>
                  <a:pt x="6855660" y="3839487"/>
                  <a:pt x="6844723" y="3833646"/>
                  <a:pt x="6833812" y="3827817"/>
                </a:cubicBezTo>
                <a:cubicBezTo>
                  <a:pt x="6827924" y="3824668"/>
                  <a:pt x="6822038" y="3821519"/>
                  <a:pt x="6815809" y="3821024"/>
                </a:cubicBezTo>
                <a:cubicBezTo>
                  <a:pt x="6807815" y="3820516"/>
                  <a:pt x="6809591" y="3805532"/>
                  <a:pt x="6813398" y="3798040"/>
                </a:cubicBezTo>
                <a:cubicBezTo>
                  <a:pt x="6819995" y="3785215"/>
                  <a:pt x="6833443" y="3781914"/>
                  <a:pt x="6846512" y="3779374"/>
                </a:cubicBezTo>
                <a:cubicBezTo>
                  <a:pt x="6850292" y="3778612"/>
                  <a:pt x="6854112" y="3777927"/>
                  <a:pt x="6857918" y="3777241"/>
                </a:cubicBezTo>
                <a:cubicBezTo>
                  <a:pt x="6863551" y="3776225"/>
                  <a:pt x="6869197" y="3775209"/>
                  <a:pt x="6874805" y="3773914"/>
                </a:cubicBezTo>
                <a:cubicBezTo>
                  <a:pt x="6891172" y="3770105"/>
                  <a:pt x="6895739" y="3764009"/>
                  <a:pt x="6891172" y="3748137"/>
                </a:cubicBezTo>
                <a:cubicBezTo>
                  <a:pt x="6887137" y="3734055"/>
                  <a:pt x="6893734" y="3723846"/>
                  <a:pt x="6900231" y="3713814"/>
                </a:cubicBezTo>
                <a:cubicBezTo>
                  <a:pt x="6901689" y="3711554"/>
                  <a:pt x="6903161" y="3709294"/>
                  <a:pt x="6904493" y="3706995"/>
                </a:cubicBezTo>
                <a:cubicBezTo>
                  <a:pt x="6906777" y="3703059"/>
                  <a:pt x="6911472" y="3702107"/>
                  <a:pt x="6916388" y="3703503"/>
                </a:cubicBezTo>
                <a:close/>
                <a:moveTo>
                  <a:pt x="6590543" y="3667679"/>
                </a:moveTo>
                <a:cubicBezTo>
                  <a:pt x="6594381" y="3665727"/>
                  <a:pt x="6599615" y="3666425"/>
                  <a:pt x="6606339" y="3669663"/>
                </a:cubicBezTo>
                <a:cubicBezTo>
                  <a:pt x="6612848" y="3672812"/>
                  <a:pt x="6619813" y="3673422"/>
                  <a:pt x="6626867" y="3674031"/>
                </a:cubicBezTo>
                <a:cubicBezTo>
                  <a:pt x="6632602" y="3674526"/>
                  <a:pt x="6638387" y="3675022"/>
                  <a:pt x="6644020" y="3676901"/>
                </a:cubicBezTo>
                <a:cubicBezTo>
                  <a:pt x="6662798" y="3683250"/>
                  <a:pt x="6674470" y="3693662"/>
                  <a:pt x="6677008" y="3713090"/>
                </a:cubicBezTo>
                <a:cubicBezTo>
                  <a:pt x="6679799" y="3735096"/>
                  <a:pt x="6692144" y="3746524"/>
                  <a:pt x="6714055" y="3747375"/>
                </a:cubicBezTo>
                <a:cubicBezTo>
                  <a:pt x="6715577" y="3747375"/>
                  <a:pt x="6717100" y="3747375"/>
                  <a:pt x="6718622" y="3747756"/>
                </a:cubicBezTo>
                <a:cubicBezTo>
                  <a:pt x="6721160" y="3748315"/>
                  <a:pt x="6723849" y="3747540"/>
                  <a:pt x="6726502" y="3746778"/>
                </a:cubicBezTo>
                <a:lnTo>
                  <a:pt x="6737315" y="3748001"/>
                </a:lnTo>
                <a:lnTo>
                  <a:pt x="6742665" y="3762930"/>
                </a:lnTo>
                <a:cubicBezTo>
                  <a:pt x="6743059" y="3765165"/>
                  <a:pt x="6743439" y="3767387"/>
                  <a:pt x="6743997" y="3769470"/>
                </a:cubicBezTo>
                <a:cubicBezTo>
                  <a:pt x="6746027" y="3777089"/>
                  <a:pt x="6742602" y="3786104"/>
                  <a:pt x="6730929" y="3784199"/>
                </a:cubicBezTo>
                <a:lnTo>
                  <a:pt x="6730574" y="3784149"/>
                </a:lnTo>
                <a:cubicBezTo>
                  <a:pt x="6726387" y="3783526"/>
                  <a:pt x="6722378" y="3782930"/>
                  <a:pt x="6720526" y="3787501"/>
                </a:cubicBezTo>
                <a:cubicBezTo>
                  <a:pt x="6717100" y="3796389"/>
                  <a:pt x="6711771" y="3797532"/>
                  <a:pt x="6703905" y="3793088"/>
                </a:cubicBezTo>
                <a:cubicBezTo>
                  <a:pt x="6698716" y="3790130"/>
                  <a:pt x="6696889" y="3793787"/>
                  <a:pt x="6695176" y="3797215"/>
                </a:cubicBezTo>
                <a:cubicBezTo>
                  <a:pt x="6694833" y="3797901"/>
                  <a:pt x="6694491" y="3798573"/>
                  <a:pt x="6694136" y="3799183"/>
                </a:cubicBezTo>
                <a:cubicBezTo>
                  <a:pt x="6690837" y="3804897"/>
                  <a:pt x="6685762" y="3810484"/>
                  <a:pt x="6679672" y="3806040"/>
                </a:cubicBezTo>
                <a:cubicBezTo>
                  <a:pt x="6670118" y="3798967"/>
                  <a:pt x="6660895" y="3801443"/>
                  <a:pt x="6651735" y="3803881"/>
                </a:cubicBezTo>
                <a:cubicBezTo>
                  <a:pt x="6649717" y="3804428"/>
                  <a:pt x="6647687" y="3804974"/>
                  <a:pt x="6645670" y="3805405"/>
                </a:cubicBezTo>
                <a:lnTo>
                  <a:pt x="6644870" y="3805583"/>
                </a:lnTo>
                <a:cubicBezTo>
                  <a:pt x="6635076" y="3807767"/>
                  <a:pt x="6630166" y="3808859"/>
                  <a:pt x="6627451" y="3806903"/>
                </a:cubicBezTo>
                <a:cubicBezTo>
                  <a:pt x="6624723" y="3804923"/>
                  <a:pt x="6624228" y="3799869"/>
                  <a:pt x="6623238" y="3789710"/>
                </a:cubicBezTo>
                <a:lnTo>
                  <a:pt x="6623213" y="3789406"/>
                </a:lnTo>
                <a:cubicBezTo>
                  <a:pt x="6623137" y="3788593"/>
                  <a:pt x="6623099" y="3787768"/>
                  <a:pt x="6623048" y="3786929"/>
                </a:cubicBezTo>
                <a:cubicBezTo>
                  <a:pt x="6622858" y="3783222"/>
                  <a:pt x="6622655" y="3779438"/>
                  <a:pt x="6620168" y="3776327"/>
                </a:cubicBezTo>
                <a:cubicBezTo>
                  <a:pt x="6619978" y="3776085"/>
                  <a:pt x="6619788" y="3775857"/>
                  <a:pt x="6619597" y="3775628"/>
                </a:cubicBezTo>
                <a:lnTo>
                  <a:pt x="6619026" y="3774917"/>
                </a:lnTo>
                <a:cubicBezTo>
                  <a:pt x="6616451" y="3771781"/>
                  <a:pt x="6614002" y="3768809"/>
                  <a:pt x="6615220" y="3765152"/>
                </a:cubicBezTo>
                <a:cubicBezTo>
                  <a:pt x="6614585" y="3759184"/>
                  <a:pt x="6615473" y="3755629"/>
                  <a:pt x="6620929" y="3753343"/>
                </a:cubicBezTo>
                <a:cubicBezTo>
                  <a:pt x="6630953" y="3749153"/>
                  <a:pt x="6631587" y="3738233"/>
                  <a:pt x="6621944" y="3732137"/>
                </a:cubicBezTo>
                <a:cubicBezTo>
                  <a:pt x="6616171" y="3728468"/>
                  <a:pt x="6610133" y="3725230"/>
                  <a:pt x="6604080" y="3721992"/>
                </a:cubicBezTo>
                <a:cubicBezTo>
                  <a:pt x="6599906" y="3719757"/>
                  <a:pt x="6595719" y="3717510"/>
                  <a:pt x="6591621" y="3715122"/>
                </a:cubicBezTo>
                <a:cubicBezTo>
                  <a:pt x="6582105" y="3709662"/>
                  <a:pt x="6572590" y="3703948"/>
                  <a:pt x="6581598" y="3690488"/>
                </a:cubicBezTo>
                <a:cubicBezTo>
                  <a:pt x="6582613" y="3688964"/>
                  <a:pt x="6582727" y="3686831"/>
                  <a:pt x="6582842" y="3684698"/>
                </a:cubicBezTo>
                <a:cubicBezTo>
                  <a:pt x="6582892" y="3683644"/>
                  <a:pt x="6582956" y="3682577"/>
                  <a:pt x="6583121" y="3681599"/>
                </a:cubicBezTo>
                <a:cubicBezTo>
                  <a:pt x="6584263" y="3674235"/>
                  <a:pt x="6586705" y="3669632"/>
                  <a:pt x="6590543" y="3667679"/>
                </a:cubicBezTo>
                <a:close/>
                <a:moveTo>
                  <a:pt x="10690293" y="3636285"/>
                </a:moveTo>
                <a:cubicBezTo>
                  <a:pt x="10695510" y="3636658"/>
                  <a:pt x="10700905" y="3638915"/>
                  <a:pt x="10705606" y="3643340"/>
                </a:cubicBezTo>
                <a:cubicBezTo>
                  <a:pt x="10715439" y="3652584"/>
                  <a:pt x="10724625" y="3662615"/>
                  <a:pt x="10731895" y="3670552"/>
                </a:cubicBezTo>
                <a:cubicBezTo>
                  <a:pt x="10734495" y="3673396"/>
                  <a:pt x="10736855" y="3675961"/>
                  <a:pt x="10738911" y="3678133"/>
                </a:cubicBezTo>
                <a:cubicBezTo>
                  <a:pt x="10748744" y="3694856"/>
                  <a:pt x="10747741" y="3707821"/>
                  <a:pt x="10740306" y="3713827"/>
                </a:cubicBezTo>
                <a:cubicBezTo>
                  <a:pt x="10732643" y="3720036"/>
                  <a:pt x="10721022" y="3719198"/>
                  <a:pt x="10710668" y="3710843"/>
                </a:cubicBezTo>
                <a:cubicBezTo>
                  <a:pt x="10696230" y="3699173"/>
                  <a:pt x="10684114" y="3685269"/>
                  <a:pt x="10674015" y="3669701"/>
                </a:cubicBezTo>
                <a:cubicBezTo>
                  <a:pt x="10666605" y="3658349"/>
                  <a:pt x="10667760" y="3647010"/>
                  <a:pt x="10676044" y="3640534"/>
                </a:cubicBezTo>
                <a:cubicBezTo>
                  <a:pt x="10680034" y="3637423"/>
                  <a:pt x="10685075" y="3635912"/>
                  <a:pt x="10690293" y="3636285"/>
                </a:cubicBezTo>
                <a:close/>
                <a:moveTo>
                  <a:pt x="1774753" y="3628666"/>
                </a:moveTo>
                <a:cubicBezTo>
                  <a:pt x="1772006" y="3627144"/>
                  <a:pt x="1768533" y="3627296"/>
                  <a:pt x="1765405" y="3629803"/>
                </a:cubicBezTo>
                <a:cubicBezTo>
                  <a:pt x="1750219" y="3641816"/>
                  <a:pt x="1735019" y="3653917"/>
                  <a:pt x="1720949" y="3667224"/>
                </a:cubicBezTo>
                <a:cubicBezTo>
                  <a:pt x="1693772" y="3692900"/>
                  <a:pt x="1667205" y="3719261"/>
                  <a:pt x="1640803" y="3745787"/>
                </a:cubicBezTo>
                <a:cubicBezTo>
                  <a:pt x="1620147" y="3766625"/>
                  <a:pt x="1595483" y="3776301"/>
                  <a:pt x="1566137" y="3776821"/>
                </a:cubicBezTo>
                <a:cubicBezTo>
                  <a:pt x="1541904" y="3777164"/>
                  <a:pt x="1519511" y="3771374"/>
                  <a:pt x="1497625" y="3761863"/>
                </a:cubicBezTo>
                <a:cubicBezTo>
                  <a:pt x="1460717" y="3745876"/>
                  <a:pt x="1423733" y="3729978"/>
                  <a:pt x="1386737" y="3714245"/>
                </a:cubicBezTo>
                <a:cubicBezTo>
                  <a:pt x="1377792" y="3710436"/>
                  <a:pt x="1368772" y="3706893"/>
                  <a:pt x="1359396" y="3704392"/>
                </a:cubicBezTo>
                <a:cubicBezTo>
                  <a:pt x="1356084" y="3703528"/>
                  <a:pt x="1350616" y="3705166"/>
                  <a:pt x="1348446" y="3707592"/>
                </a:cubicBezTo>
                <a:cubicBezTo>
                  <a:pt x="1346277" y="3710093"/>
                  <a:pt x="1345668" y="3715706"/>
                  <a:pt x="1346975" y="3718906"/>
                </a:cubicBezTo>
                <a:cubicBezTo>
                  <a:pt x="1353915" y="3736632"/>
                  <a:pt x="1361388" y="3754257"/>
                  <a:pt x="1373364" y="3770079"/>
                </a:cubicBezTo>
                <a:lnTo>
                  <a:pt x="1373453" y="3769990"/>
                </a:lnTo>
                <a:cubicBezTo>
                  <a:pt x="1376409" y="3766701"/>
                  <a:pt x="1378490" y="3765152"/>
                  <a:pt x="1379531" y="3762993"/>
                </a:cubicBezTo>
                <a:cubicBezTo>
                  <a:pt x="1390645" y="3738702"/>
                  <a:pt x="1397331" y="3734816"/>
                  <a:pt x="1419826" y="3741381"/>
                </a:cubicBezTo>
                <a:cubicBezTo>
                  <a:pt x="1429113" y="3744060"/>
                  <a:pt x="1437969" y="3748213"/>
                  <a:pt x="1446913" y="3752009"/>
                </a:cubicBezTo>
                <a:cubicBezTo>
                  <a:pt x="1477655" y="3764885"/>
                  <a:pt x="1508397" y="3777596"/>
                  <a:pt x="1538961" y="3790739"/>
                </a:cubicBezTo>
                <a:cubicBezTo>
                  <a:pt x="1572126" y="3804998"/>
                  <a:pt x="1600951" y="3799462"/>
                  <a:pt x="1626390" y="3773875"/>
                </a:cubicBezTo>
                <a:cubicBezTo>
                  <a:pt x="1649836" y="3750282"/>
                  <a:pt x="1673714" y="3727121"/>
                  <a:pt x="1697592" y="3704049"/>
                </a:cubicBezTo>
                <a:cubicBezTo>
                  <a:pt x="1705496" y="3696354"/>
                  <a:pt x="1713578" y="3688481"/>
                  <a:pt x="1722687" y="3682437"/>
                </a:cubicBezTo>
                <a:cubicBezTo>
                  <a:pt x="1740754" y="3670590"/>
                  <a:pt x="1760458" y="3678627"/>
                  <a:pt x="1763236" y="3699808"/>
                </a:cubicBezTo>
                <a:cubicBezTo>
                  <a:pt x="1765152" y="3714677"/>
                  <a:pt x="1764199" y="3730143"/>
                  <a:pt x="1762805" y="3745191"/>
                </a:cubicBezTo>
                <a:cubicBezTo>
                  <a:pt x="1759849" y="3778206"/>
                  <a:pt x="1755345" y="3811043"/>
                  <a:pt x="1752477" y="3844057"/>
                </a:cubicBezTo>
                <a:cubicBezTo>
                  <a:pt x="1750129" y="3871117"/>
                  <a:pt x="1761332" y="3892640"/>
                  <a:pt x="1784081" y="3907408"/>
                </a:cubicBezTo>
                <a:cubicBezTo>
                  <a:pt x="1794497" y="3914240"/>
                  <a:pt x="1806131" y="3919166"/>
                  <a:pt x="1817081" y="3925046"/>
                </a:cubicBezTo>
                <a:cubicBezTo>
                  <a:pt x="1846338" y="3940868"/>
                  <a:pt x="1875684" y="3956677"/>
                  <a:pt x="1904776" y="3972841"/>
                </a:cubicBezTo>
                <a:cubicBezTo>
                  <a:pt x="1914673" y="3978289"/>
                  <a:pt x="1922830" y="3985628"/>
                  <a:pt x="1924924" y="3997818"/>
                </a:cubicBezTo>
                <a:cubicBezTo>
                  <a:pt x="1926827" y="4009145"/>
                  <a:pt x="1918580" y="4015367"/>
                  <a:pt x="1913023" y="4023062"/>
                </a:cubicBezTo>
                <a:cubicBezTo>
                  <a:pt x="1910942" y="4025995"/>
                  <a:pt x="1912160" y="4028332"/>
                  <a:pt x="1919278" y="4030147"/>
                </a:cubicBezTo>
                <a:cubicBezTo>
                  <a:pt x="1934731" y="4026084"/>
                  <a:pt x="1953483" y="4021411"/>
                  <a:pt x="1971981" y="4015976"/>
                </a:cubicBezTo>
                <a:cubicBezTo>
                  <a:pt x="1975280" y="4015024"/>
                  <a:pt x="1978756" y="4011126"/>
                  <a:pt x="1980139" y="4007761"/>
                </a:cubicBezTo>
                <a:cubicBezTo>
                  <a:pt x="1981966" y="4003608"/>
                  <a:pt x="1978756" y="3999723"/>
                  <a:pt x="1975102" y="3997564"/>
                </a:cubicBezTo>
                <a:cubicBezTo>
                  <a:pt x="1966767" y="3992548"/>
                  <a:pt x="1958355" y="3987876"/>
                  <a:pt x="1949753" y="3983304"/>
                </a:cubicBezTo>
                <a:cubicBezTo>
                  <a:pt x="1910587" y="3962467"/>
                  <a:pt x="1871522" y="3941375"/>
                  <a:pt x="1832102" y="3920982"/>
                </a:cubicBezTo>
                <a:cubicBezTo>
                  <a:pt x="1799446" y="3904132"/>
                  <a:pt x="1777648" y="3878723"/>
                  <a:pt x="1767663" y="3843537"/>
                </a:cubicBezTo>
                <a:cubicBezTo>
                  <a:pt x="1761853" y="3823144"/>
                  <a:pt x="1764543" y="3802484"/>
                  <a:pt x="1766890" y="3781837"/>
                </a:cubicBezTo>
                <a:cubicBezTo>
                  <a:pt x="1771572" y="3740695"/>
                  <a:pt x="1775657" y="3699465"/>
                  <a:pt x="1779830" y="3658234"/>
                </a:cubicBezTo>
                <a:cubicBezTo>
                  <a:pt x="1780515" y="3651403"/>
                  <a:pt x="1780084" y="3644406"/>
                  <a:pt x="1779742" y="3637575"/>
                </a:cubicBezTo>
                <a:cubicBezTo>
                  <a:pt x="1779520" y="3633385"/>
                  <a:pt x="1777500" y="3630188"/>
                  <a:pt x="1774753" y="3628666"/>
                </a:cubicBezTo>
                <a:close/>
                <a:moveTo>
                  <a:pt x="11775916" y="3626438"/>
                </a:moveTo>
                <a:cubicBezTo>
                  <a:pt x="11783338" y="3623683"/>
                  <a:pt x="11790582" y="3628826"/>
                  <a:pt x="11795442" y="3637790"/>
                </a:cubicBezTo>
                <a:cubicBezTo>
                  <a:pt x="11795505" y="3638666"/>
                  <a:pt x="11795708" y="3639721"/>
                  <a:pt x="11795937" y="3640863"/>
                </a:cubicBezTo>
                <a:cubicBezTo>
                  <a:pt x="11796482" y="3643708"/>
                  <a:pt x="11797155" y="3647124"/>
                  <a:pt x="11795974" y="3649689"/>
                </a:cubicBezTo>
                <a:cubicBezTo>
                  <a:pt x="11783986" y="3675986"/>
                  <a:pt x="11763140" y="3693497"/>
                  <a:pt x="11737143" y="3704595"/>
                </a:cubicBezTo>
                <a:cubicBezTo>
                  <a:pt x="11729734" y="3707655"/>
                  <a:pt x="11722248" y="3703439"/>
                  <a:pt x="11717097" y="3696798"/>
                </a:cubicBezTo>
                <a:cubicBezTo>
                  <a:pt x="11712987" y="3691402"/>
                  <a:pt x="11711794" y="3684468"/>
                  <a:pt x="11714839" y="3679453"/>
                </a:cubicBezTo>
                <a:cubicBezTo>
                  <a:pt x="11729594" y="3655568"/>
                  <a:pt x="11749095" y="3636305"/>
                  <a:pt x="11775916" y="3626438"/>
                </a:cubicBezTo>
                <a:close/>
                <a:moveTo>
                  <a:pt x="7612569" y="3606221"/>
                </a:moveTo>
                <a:cubicBezTo>
                  <a:pt x="7623813" y="3607888"/>
                  <a:pt x="7634502" y="3612395"/>
                  <a:pt x="7643637" y="3622553"/>
                </a:cubicBezTo>
                <a:cubicBezTo>
                  <a:pt x="7644373" y="3623366"/>
                  <a:pt x="7645121" y="3624140"/>
                  <a:pt x="7645869" y="3624890"/>
                </a:cubicBezTo>
                <a:cubicBezTo>
                  <a:pt x="7649790" y="3628877"/>
                  <a:pt x="7653317" y="3632470"/>
                  <a:pt x="7650108" y="3639188"/>
                </a:cubicBezTo>
                <a:cubicBezTo>
                  <a:pt x="7649232" y="3641080"/>
                  <a:pt x="7648673" y="3643200"/>
                  <a:pt x="7648115" y="3645321"/>
                </a:cubicBezTo>
                <a:cubicBezTo>
                  <a:pt x="7646415" y="3651759"/>
                  <a:pt x="7644754" y="3658082"/>
                  <a:pt x="7634248" y="3657219"/>
                </a:cubicBezTo>
                <a:cubicBezTo>
                  <a:pt x="7627016" y="3656597"/>
                  <a:pt x="7620330" y="3659568"/>
                  <a:pt x="7613872" y="3662438"/>
                </a:cubicBezTo>
                <a:cubicBezTo>
                  <a:pt x="7611170" y="3663644"/>
                  <a:pt x="7608493" y="3664825"/>
                  <a:pt x="7605829" y="3665727"/>
                </a:cubicBezTo>
                <a:cubicBezTo>
                  <a:pt x="7598584" y="3668215"/>
                  <a:pt x="7591657" y="3667314"/>
                  <a:pt x="7584780" y="3666425"/>
                </a:cubicBezTo>
                <a:cubicBezTo>
                  <a:pt x="7577954" y="3665536"/>
                  <a:pt x="7571179" y="3664660"/>
                  <a:pt x="7564214" y="3667123"/>
                </a:cubicBezTo>
                <a:cubicBezTo>
                  <a:pt x="7560572" y="3668457"/>
                  <a:pt x="7556842" y="3666349"/>
                  <a:pt x="7552770" y="3664025"/>
                </a:cubicBezTo>
                <a:cubicBezTo>
                  <a:pt x="7549052" y="3661917"/>
                  <a:pt x="7545030" y="3659632"/>
                  <a:pt x="7540488" y="3659632"/>
                </a:cubicBezTo>
                <a:cubicBezTo>
                  <a:pt x="7533852" y="3659695"/>
                  <a:pt x="7527763" y="3661701"/>
                  <a:pt x="7521648" y="3663708"/>
                </a:cubicBezTo>
                <a:cubicBezTo>
                  <a:pt x="7514441" y="3666082"/>
                  <a:pt x="7507234" y="3668457"/>
                  <a:pt x="7499127" y="3667631"/>
                </a:cubicBezTo>
                <a:cubicBezTo>
                  <a:pt x="7490665" y="3666793"/>
                  <a:pt x="7482177" y="3667682"/>
                  <a:pt x="7473651" y="3668584"/>
                </a:cubicBezTo>
                <a:cubicBezTo>
                  <a:pt x="7462867" y="3669714"/>
                  <a:pt x="7452006" y="3670857"/>
                  <a:pt x="7441018" y="3668520"/>
                </a:cubicBezTo>
                <a:cubicBezTo>
                  <a:pt x="7432138" y="3666615"/>
                  <a:pt x="7423003" y="3669028"/>
                  <a:pt x="7416279" y="3677028"/>
                </a:cubicBezTo>
                <a:cubicBezTo>
                  <a:pt x="7411711" y="3682361"/>
                  <a:pt x="7404733" y="3685662"/>
                  <a:pt x="7398516" y="3681726"/>
                </a:cubicBezTo>
                <a:cubicBezTo>
                  <a:pt x="7388366" y="3675250"/>
                  <a:pt x="7380880" y="3676647"/>
                  <a:pt x="7373395" y="3685281"/>
                </a:cubicBezTo>
                <a:cubicBezTo>
                  <a:pt x="7369969" y="3689345"/>
                  <a:pt x="7364768" y="3690361"/>
                  <a:pt x="7359565" y="3690361"/>
                </a:cubicBezTo>
                <a:cubicBezTo>
                  <a:pt x="7356964" y="3690399"/>
                  <a:pt x="7354275" y="3690018"/>
                  <a:pt x="7351598" y="3689637"/>
                </a:cubicBezTo>
                <a:cubicBezTo>
                  <a:pt x="7343859" y="3688545"/>
                  <a:pt x="7336170" y="3687465"/>
                  <a:pt x="7330512" y="3696329"/>
                </a:cubicBezTo>
                <a:cubicBezTo>
                  <a:pt x="7320260" y="3692977"/>
                  <a:pt x="7311366" y="3697358"/>
                  <a:pt x="7302472" y="3701751"/>
                </a:cubicBezTo>
                <a:cubicBezTo>
                  <a:pt x="7293223" y="3706322"/>
                  <a:pt x="7283974" y="3710893"/>
                  <a:pt x="7273164" y="3706741"/>
                </a:cubicBezTo>
                <a:cubicBezTo>
                  <a:pt x="7272276" y="3706487"/>
                  <a:pt x="7270753" y="3706614"/>
                  <a:pt x="7270246" y="3707122"/>
                </a:cubicBezTo>
                <a:cubicBezTo>
                  <a:pt x="7257559" y="3719566"/>
                  <a:pt x="7245163" y="3714792"/>
                  <a:pt x="7232818" y="3710043"/>
                </a:cubicBezTo>
                <a:cubicBezTo>
                  <a:pt x="7226766" y="3707706"/>
                  <a:pt x="7220727" y="3705383"/>
                  <a:pt x="7214675" y="3705090"/>
                </a:cubicBezTo>
                <a:cubicBezTo>
                  <a:pt x="7207824" y="3704722"/>
                  <a:pt x="7208370" y="3699135"/>
                  <a:pt x="7208902" y="3693637"/>
                </a:cubicBezTo>
                <a:cubicBezTo>
                  <a:pt x="7209270" y="3689777"/>
                  <a:pt x="7209651" y="3685955"/>
                  <a:pt x="7207443" y="3684012"/>
                </a:cubicBezTo>
                <a:cubicBezTo>
                  <a:pt x="7206555" y="3672964"/>
                  <a:pt x="7209473" y="3666489"/>
                  <a:pt x="7218227" y="3663949"/>
                </a:cubicBezTo>
                <a:cubicBezTo>
                  <a:pt x="7219725" y="3663517"/>
                  <a:pt x="7221222" y="3663060"/>
                  <a:pt x="7222732" y="3662603"/>
                </a:cubicBezTo>
                <a:cubicBezTo>
                  <a:pt x="7229900" y="3660419"/>
                  <a:pt x="7237183" y="3658209"/>
                  <a:pt x="7244617" y="3657473"/>
                </a:cubicBezTo>
                <a:cubicBezTo>
                  <a:pt x="7275816" y="3654197"/>
                  <a:pt x="7305302" y="3644369"/>
                  <a:pt x="7334774" y="3634540"/>
                </a:cubicBezTo>
                <a:lnTo>
                  <a:pt x="7334800" y="3634528"/>
                </a:lnTo>
                <a:cubicBezTo>
                  <a:pt x="7338403" y="3633334"/>
                  <a:pt x="7342006" y="3632128"/>
                  <a:pt x="7345610" y="3630934"/>
                </a:cubicBezTo>
                <a:cubicBezTo>
                  <a:pt x="7352258" y="3628801"/>
                  <a:pt x="7358690" y="3628902"/>
                  <a:pt x="7365072" y="3628991"/>
                </a:cubicBezTo>
                <a:cubicBezTo>
                  <a:pt x="7368574" y="3629042"/>
                  <a:pt x="7372062" y="3629093"/>
                  <a:pt x="7375552" y="3628775"/>
                </a:cubicBezTo>
                <a:cubicBezTo>
                  <a:pt x="7383278" y="3628115"/>
                  <a:pt x="7390485" y="3625537"/>
                  <a:pt x="7397666" y="3622960"/>
                </a:cubicBezTo>
                <a:cubicBezTo>
                  <a:pt x="7404301" y="3620573"/>
                  <a:pt x="7410925" y="3618198"/>
                  <a:pt x="7417928" y="3617347"/>
                </a:cubicBezTo>
                <a:cubicBezTo>
                  <a:pt x="7428966" y="3615988"/>
                  <a:pt x="7440181" y="3615493"/>
                  <a:pt x="7451346" y="3614985"/>
                </a:cubicBezTo>
                <a:cubicBezTo>
                  <a:pt x="7462118" y="3614503"/>
                  <a:pt x="7472864" y="3614033"/>
                  <a:pt x="7483395" y="3612776"/>
                </a:cubicBezTo>
                <a:cubicBezTo>
                  <a:pt x="7499838" y="3610858"/>
                  <a:pt x="7516306" y="3610249"/>
                  <a:pt x="7532761" y="3609639"/>
                </a:cubicBezTo>
                <a:cubicBezTo>
                  <a:pt x="7547923" y="3609081"/>
                  <a:pt x="7563085" y="3608522"/>
                  <a:pt x="7578169" y="3606935"/>
                </a:cubicBezTo>
                <a:cubicBezTo>
                  <a:pt x="7589525" y="3605729"/>
                  <a:pt x="7601324" y="3604554"/>
                  <a:pt x="7612569" y="3606221"/>
                </a:cubicBezTo>
                <a:close/>
                <a:moveTo>
                  <a:pt x="11182370" y="3603641"/>
                </a:moveTo>
                <a:cubicBezTo>
                  <a:pt x="11185986" y="3604116"/>
                  <a:pt x="11189447" y="3605792"/>
                  <a:pt x="11192587" y="3608458"/>
                </a:cubicBezTo>
                <a:cubicBezTo>
                  <a:pt x="11210603" y="3623988"/>
                  <a:pt x="11222034" y="3643810"/>
                  <a:pt x="11226653" y="3667085"/>
                </a:cubicBezTo>
                <a:cubicBezTo>
                  <a:pt x="11228556" y="3676736"/>
                  <a:pt x="11225295" y="3685510"/>
                  <a:pt x="11215551" y="3689967"/>
                </a:cubicBezTo>
                <a:cubicBezTo>
                  <a:pt x="11207723" y="3693523"/>
                  <a:pt x="11200301" y="3690958"/>
                  <a:pt x="11194262" y="3685726"/>
                </a:cubicBezTo>
                <a:cubicBezTo>
                  <a:pt x="11182501" y="3675618"/>
                  <a:pt x="11176068" y="3661879"/>
                  <a:pt x="11168126" y="3644877"/>
                </a:cubicBezTo>
                <a:lnTo>
                  <a:pt x="11167694" y="3643962"/>
                </a:lnTo>
                <a:cubicBezTo>
                  <a:pt x="11167415" y="3643022"/>
                  <a:pt x="11167009" y="3641829"/>
                  <a:pt x="11166552" y="3640470"/>
                </a:cubicBezTo>
                <a:cubicBezTo>
                  <a:pt x="11165220" y="3636559"/>
                  <a:pt x="11163380" y="3631150"/>
                  <a:pt x="11162416" y="3625664"/>
                </a:cubicBezTo>
                <a:lnTo>
                  <a:pt x="11162391" y="3625575"/>
                </a:lnTo>
                <a:cubicBezTo>
                  <a:pt x="11160970" y="3617588"/>
                  <a:pt x="11163685" y="3610300"/>
                  <a:pt x="11171221" y="3606033"/>
                </a:cubicBezTo>
                <a:cubicBezTo>
                  <a:pt x="11174983" y="3603894"/>
                  <a:pt x="11178754" y="3603167"/>
                  <a:pt x="11182370" y="3603641"/>
                </a:cubicBezTo>
                <a:close/>
                <a:moveTo>
                  <a:pt x="1791576" y="3595954"/>
                </a:moveTo>
                <a:cubicBezTo>
                  <a:pt x="1799119" y="3599941"/>
                  <a:pt x="1804394" y="3608065"/>
                  <a:pt x="1806043" y="3619772"/>
                </a:cubicBezTo>
                <a:cubicBezTo>
                  <a:pt x="1807438" y="3629194"/>
                  <a:pt x="1806309" y="3639047"/>
                  <a:pt x="1806309" y="3648723"/>
                </a:cubicBezTo>
                <a:cubicBezTo>
                  <a:pt x="1806652" y="3648723"/>
                  <a:pt x="1807007" y="3648723"/>
                  <a:pt x="1807349" y="3648723"/>
                </a:cubicBezTo>
                <a:lnTo>
                  <a:pt x="1807261" y="3648812"/>
                </a:lnTo>
                <a:cubicBezTo>
                  <a:pt x="1803100" y="3690043"/>
                  <a:pt x="1798925" y="3731185"/>
                  <a:pt x="1794763" y="3772326"/>
                </a:cubicBezTo>
                <a:cubicBezTo>
                  <a:pt x="1793800" y="3781913"/>
                  <a:pt x="1792075" y="3791513"/>
                  <a:pt x="1791376" y="3801100"/>
                </a:cubicBezTo>
                <a:cubicBezTo>
                  <a:pt x="1788331" y="3843537"/>
                  <a:pt x="1802745" y="3876476"/>
                  <a:pt x="1842608" y="3896691"/>
                </a:cubicBezTo>
                <a:cubicBezTo>
                  <a:pt x="1885846" y="3918646"/>
                  <a:pt x="1928565" y="3941731"/>
                  <a:pt x="1971283" y="3964626"/>
                </a:cubicBezTo>
                <a:cubicBezTo>
                  <a:pt x="1982233" y="3970505"/>
                  <a:pt x="1993601" y="3976295"/>
                  <a:pt x="2002977" y="3984168"/>
                </a:cubicBezTo>
                <a:cubicBezTo>
                  <a:pt x="2024520" y="4002224"/>
                  <a:pt x="2021475" y="4025475"/>
                  <a:pt x="1995948" y="4036280"/>
                </a:cubicBezTo>
                <a:cubicBezTo>
                  <a:pt x="1982055" y="4042160"/>
                  <a:pt x="1966856" y="4045449"/>
                  <a:pt x="1952100" y="4048813"/>
                </a:cubicBezTo>
                <a:cubicBezTo>
                  <a:pt x="1908861" y="4058756"/>
                  <a:pt x="1865445" y="4068000"/>
                  <a:pt x="1822194" y="4077854"/>
                </a:cubicBezTo>
                <a:cubicBezTo>
                  <a:pt x="1805967" y="4081574"/>
                  <a:pt x="1790500" y="4086666"/>
                  <a:pt x="1777129" y="4097815"/>
                </a:cubicBezTo>
                <a:cubicBezTo>
                  <a:pt x="1766884" y="4106374"/>
                  <a:pt x="1759439" y="4116186"/>
                  <a:pt x="1754025" y="4127013"/>
                </a:cubicBezTo>
                <a:lnTo>
                  <a:pt x="1754003" y="4127085"/>
                </a:lnTo>
                <a:lnTo>
                  <a:pt x="1726461" y="4127085"/>
                </a:lnTo>
                <a:lnTo>
                  <a:pt x="1740375" y="4096164"/>
                </a:lnTo>
                <a:cubicBezTo>
                  <a:pt x="1749720" y="4083965"/>
                  <a:pt x="1761941" y="4073918"/>
                  <a:pt x="1776963" y="4066096"/>
                </a:cubicBezTo>
                <a:cubicBezTo>
                  <a:pt x="1780605" y="4064203"/>
                  <a:pt x="1784778" y="4062985"/>
                  <a:pt x="1788078" y="4060572"/>
                </a:cubicBezTo>
                <a:cubicBezTo>
                  <a:pt x="1791466" y="4058147"/>
                  <a:pt x="1798925" y="4059188"/>
                  <a:pt x="1797023" y="4049944"/>
                </a:cubicBezTo>
                <a:cubicBezTo>
                  <a:pt x="1788597" y="4052102"/>
                  <a:pt x="1780693" y="4054083"/>
                  <a:pt x="1772790" y="4056077"/>
                </a:cubicBezTo>
                <a:cubicBezTo>
                  <a:pt x="1739625" y="4064203"/>
                  <a:pt x="1719997" y="4084342"/>
                  <a:pt x="1715316" y="4118564"/>
                </a:cubicBezTo>
                <a:lnTo>
                  <a:pt x="1713831" y="4127085"/>
                </a:lnTo>
                <a:lnTo>
                  <a:pt x="1686767" y="4127085"/>
                </a:lnTo>
                <a:lnTo>
                  <a:pt x="1689776" y="4109916"/>
                </a:lnTo>
                <a:cubicBezTo>
                  <a:pt x="1697071" y="4069130"/>
                  <a:pt x="1721558" y="4043544"/>
                  <a:pt x="1761154" y="4032217"/>
                </a:cubicBezTo>
                <a:cubicBezTo>
                  <a:pt x="1775745" y="4028065"/>
                  <a:pt x="1790856" y="4025563"/>
                  <a:pt x="1805789" y="4022109"/>
                </a:cubicBezTo>
                <a:cubicBezTo>
                  <a:pt x="1830098" y="4016573"/>
                  <a:pt x="1854407" y="4010961"/>
                  <a:pt x="1878640" y="4005259"/>
                </a:cubicBezTo>
                <a:cubicBezTo>
                  <a:pt x="1882725" y="4004307"/>
                  <a:pt x="1886887" y="4002224"/>
                  <a:pt x="1886455" y="3997221"/>
                </a:cubicBezTo>
                <a:cubicBezTo>
                  <a:pt x="1886278" y="3994796"/>
                  <a:pt x="1884451" y="3991774"/>
                  <a:pt x="1882459" y="3990390"/>
                </a:cubicBezTo>
                <a:cubicBezTo>
                  <a:pt x="1874390" y="3985031"/>
                  <a:pt x="1866219" y="3979927"/>
                  <a:pt x="1857630" y="3975431"/>
                </a:cubicBezTo>
                <a:cubicBezTo>
                  <a:pt x="1831836" y="3961946"/>
                  <a:pt x="1805789" y="3949070"/>
                  <a:pt x="1780084" y="3935509"/>
                </a:cubicBezTo>
                <a:cubicBezTo>
                  <a:pt x="1740323" y="3914417"/>
                  <a:pt x="1722167" y="3881745"/>
                  <a:pt x="1727470" y="3836718"/>
                </a:cubicBezTo>
                <a:cubicBezTo>
                  <a:pt x="1731809" y="3799716"/>
                  <a:pt x="1730338" y="3762206"/>
                  <a:pt x="1738318" y="3729800"/>
                </a:cubicBezTo>
                <a:lnTo>
                  <a:pt x="1738585" y="3729889"/>
                </a:lnTo>
                <a:cubicBezTo>
                  <a:pt x="1737887" y="3722880"/>
                  <a:pt x="1738064" y="3720035"/>
                  <a:pt x="1737278" y="3717445"/>
                </a:cubicBezTo>
                <a:cubicBezTo>
                  <a:pt x="1735971" y="3712861"/>
                  <a:pt x="1731809" y="3710271"/>
                  <a:pt x="1728079" y="3712594"/>
                </a:cubicBezTo>
                <a:cubicBezTo>
                  <a:pt x="1721215" y="3717014"/>
                  <a:pt x="1714872" y="3722448"/>
                  <a:pt x="1708972" y="3728162"/>
                </a:cubicBezTo>
                <a:cubicBezTo>
                  <a:pt x="1685094" y="3751235"/>
                  <a:pt x="1661470" y="3774574"/>
                  <a:pt x="1637770" y="3797824"/>
                </a:cubicBezTo>
                <a:cubicBezTo>
                  <a:pt x="1607638" y="3827296"/>
                  <a:pt x="1572646" y="3831791"/>
                  <a:pt x="1534177" y="3817176"/>
                </a:cubicBezTo>
                <a:cubicBezTo>
                  <a:pt x="1525144" y="3813722"/>
                  <a:pt x="1516466" y="3809227"/>
                  <a:pt x="1507521" y="3805506"/>
                </a:cubicBezTo>
                <a:cubicBezTo>
                  <a:pt x="1480687" y="3794357"/>
                  <a:pt x="1453866" y="3783208"/>
                  <a:pt x="1426766" y="3772580"/>
                </a:cubicBezTo>
                <a:cubicBezTo>
                  <a:pt x="1423645" y="3771374"/>
                  <a:pt x="1417821" y="3772415"/>
                  <a:pt x="1415740" y="3774739"/>
                </a:cubicBezTo>
                <a:cubicBezTo>
                  <a:pt x="1413660" y="3776986"/>
                  <a:pt x="1413139" y="3782865"/>
                  <a:pt x="1414611" y="3785888"/>
                </a:cubicBezTo>
                <a:cubicBezTo>
                  <a:pt x="1429379" y="3817100"/>
                  <a:pt x="1444224" y="3848299"/>
                  <a:pt x="1459855" y="3878977"/>
                </a:cubicBezTo>
                <a:cubicBezTo>
                  <a:pt x="1482426" y="3923319"/>
                  <a:pt x="1479647" y="3963330"/>
                  <a:pt x="1443792" y="4000332"/>
                </a:cubicBezTo>
                <a:cubicBezTo>
                  <a:pt x="1420689" y="4024090"/>
                  <a:pt x="1399678" y="4049855"/>
                  <a:pt x="1377792" y="4074832"/>
                </a:cubicBezTo>
                <a:cubicBezTo>
                  <a:pt x="1374151" y="4078984"/>
                  <a:pt x="1370586" y="4083822"/>
                  <a:pt x="1373542" y="4089701"/>
                </a:cubicBezTo>
                <a:cubicBezTo>
                  <a:pt x="1376409" y="4095403"/>
                  <a:pt x="1382220" y="4095923"/>
                  <a:pt x="1387777" y="4095136"/>
                </a:cubicBezTo>
                <a:cubicBezTo>
                  <a:pt x="1412442" y="4091682"/>
                  <a:pt x="1437106" y="4087619"/>
                  <a:pt x="1461847" y="4084597"/>
                </a:cubicBezTo>
                <a:cubicBezTo>
                  <a:pt x="1479647" y="4082438"/>
                  <a:pt x="1497714" y="4080787"/>
                  <a:pt x="1515603" y="4080355"/>
                </a:cubicBezTo>
                <a:cubicBezTo>
                  <a:pt x="1545558" y="4079759"/>
                  <a:pt x="1569258" y="4092635"/>
                  <a:pt x="1586361" y="4116837"/>
                </a:cubicBezTo>
                <a:lnTo>
                  <a:pt x="1592827" y="4127085"/>
                </a:lnTo>
                <a:lnTo>
                  <a:pt x="1561533" y="4127085"/>
                </a:lnTo>
                <a:lnTo>
                  <a:pt x="1546153" y="4114518"/>
                </a:lnTo>
                <a:cubicBezTo>
                  <a:pt x="1528384" y="4104838"/>
                  <a:pt x="1507671" y="4105926"/>
                  <a:pt x="1486765" y="4107935"/>
                </a:cubicBezTo>
                <a:cubicBezTo>
                  <a:pt x="1485648" y="4108025"/>
                  <a:pt x="1484519" y="4109142"/>
                  <a:pt x="1483466" y="4109751"/>
                </a:cubicBezTo>
                <a:cubicBezTo>
                  <a:pt x="1485559" y="4111136"/>
                  <a:pt x="1487551" y="4113548"/>
                  <a:pt x="1489721" y="4113726"/>
                </a:cubicBezTo>
                <a:cubicBezTo>
                  <a:pt x="1502402" y="4114761"/>
                  <a:pt x="1514233" y="4118066"/>
                  <a:pt x="1525630" y="4122559"/>
                </a:cubicBezTo>
                <a:lnTo>
                  <a:pt x="1535070" y="4127085"/>
                </a:lnTo>
                <a:lnTo>
                  <a:pt x="1371607" y="4127085"/>
                </a:lnTo>
                <a:lnTo>
                  <a:pt x="1368505" y="4124697"/>
                </a:lnTo>
                <a:cubicBezTo>
                  <a:pt x="1365815" y="4124011"/>
                  <a:pt x="1362948" y="4124100"/>
                  <a:pt x="1360347" y="4123313"/>
                </a:cubicBezTo>
                <a:cubicBezTo>
                  <a:pt x="1334554" y="4115707"/>
                  <a:pt x="1331953" y="4111567"/>
                  <a:pt x="1336634" y="4085117"/>
                </a:cubicBezTo>
                <a:lnTo>
                  <a:pt x="1339552" y="4073606"/>
                </a:lnTo>
                <a:lnTo>
                  <a:pt x="1339857" y="4073359"/>
                </a:lnTo>
                <a:lnTo>
                  <a:pt x="1339768" y="4073270"/>
                </a:lnTo>
                <a:lnTo>
                  <a:pt x="1340098" y="4072707"/>
                </a:lnTo>
                <a:lnTo>
                  <a:pt x="1378236" y="4036458"/>
                </a:lnTo>
                <a:cubicBezTo>
                  <a:pt x="1380749" y="4033690"/>
                  <a:pt x="1383705" y="4030490"/>
                  <a:pt x="1379366" y="4023405"/>
                </a:cubicBezTo>
                <a:cubicBezTo>
                  <a:pt x="1371335" y="4030878"/>
                  <a:pt x="1363040" y="4037814"/>
                  <a:pt x="1355951" y="4045647"/>
                </a:cubicBezTo>
                <a:lnTo>
                  <a:pt x="1340098" y="4072707"/>
                </a:lnTo>
                <a:lnTo>
                  <a:pt x="1339679" y="4073105"/>
                </a:lnTo>
                <a:lnTo>
                  <a:pt x="1339552" y="4073606"/>
                </a:lnTo>
                <a:lnTo>
                  <a:pt x="1315693" y="4092903"/>
                </a:lnTo>
                <a:cubicBezTo>
                  <a:pt x="1308484" y="4100304"/>
                  <a:pt x="1301820" y="4108279"/>
                  <a:pt x="1294791" y="4115885"/>
                </a:cubicBezTo>
                <a:lnTo>
                  <a:pt x="1291189" y="4127085"/>
                </a:lnTo>
                <a:lnTo>
                  <a:pt x="1261048" y="4127085"/>
                </a:lnTo>
                <a:lnTo>
                  <a:pt x="1262051" y="4117091"/>
                </a:lnTo>
                <a:cubicBezTo>
                  <a:pt x="1267608" y="4107669"/>
                  <a:pt x="1275595" y="4099720"/>
                  <a:pt x="1282802" y="4091339"/>
                </a:cubicBezTo>
                <a:cubicBezTo>
                  <a:pt x="1315459" y="4053740"/>
                  <a:pt x="1347749" y="4015799"/>
                  <a:pt x="1381015" y="3978720"/>
                </a:cubicBezTo>
                <a:cubicBezTo>
                  <a:pt x="1409574" y="3946823"/>
                  <a:pt x="1412353" y="3912424"/>
                  <a:pt x="1394032" y="3875256"/>
                </a:cubicBezTo>
                <a:cubicBezTo>
                  <a:pt x="1373288" y="3833086"/>
                  <a:pt x="1352011" y="3791170"/>
                  <a:pt x="1331344" y="3748987"/>
                </a:cubicBezTo>
                <a:cubicBezTo>
                  <a:pt x="1325266" y="3736632"/>
                  <a:pt x="1319012" y="3723921"/>
                  <a:pt x="1315979" y="3710703"/>
                </a:cubicBezTo>
                <a:cubicBezTo>
                  <a:pt x="1309902" y="3684342"/>
                  <a:pt x="1327867" y="3667047"/>
                  <a:pt x="1354003" y="3673192"/>
                </a:cubicBezTo>
                <a:cubicBezTo>
                  <a:pt x="1363379" y="3675351"/>
                  <a:pt x="1372413" y="3679237"/>
                  <a:pt x="1381358" y="3683046"/>
                </a:cubicBezTo>
                <a:cubicBezTo>
                  <a:pt x="1423467" y="3701014"/>
                  <a:pt x="1465501" y="3719083"/>
                  <a:pt x="1507344" y="3737407"/>
                </a:cubicBezTo>
                <a:cubicBezTo>
                  <a:pt x="1522721" y="3744149"/>
                  <a:pt x="1538263" y="3749330"/>
                  <a:pt x="1555277" y="3750028"/>
                </a:cubicBezTo>
                <a:cubicBezTo>
                  <a:pt x="1582973" y="3751146"/>
                  <a:pt x="1607029" y="3744149"/>
                  <a:pt x="1627087" y="3724010"/>
                </a:cubicBezTo>
                <a:cubicBezTo>
                  <a:pt x="1660265" y="3690652"/>
                  <a:pt x="1694204" y="3657980"/>
                  <a:pt x="1727813" y="3625042"/>
                </a:cubicBezTo>
                <a:cubicBezTo>
                  <a:pt x="1738673" y="3614413"/>
                  <a:pt x="1749255" y="3603353"/>
                  <a:pt x="1763503" y="3596953"/>
                </a:cubicBezTo>
                <a:cubicBezTo>
                  <a:pt x="1774223" y="3592116"/>
                  <a:pt x="1784033" y="3591967"/>
                  <a:pt x="1791576" y="3595954"/>
                </a:cubicBezTo>
                <a:close/>
                <a:moveTo>
                  <a:pt x="11885407" y="3496663"/>
                </a:moveTo>
                <a:cubicBezTo>
                  <a:pt x="11889145" y="3497151"/>
                  <a:pt x="11892932" y="3498925"/>
                  <a:pt x="11896104" y="3501795"/>
                </a:cubicBezTo>
                <a:cubicBezTo>
                  <a:pt x="11902283" y="3507382"/>
                  <a:pt x="11904211" y="3514836"/>
                  <a:pt x="11901635" y="3522493"/>
                </a:cubicBezTo>
                <a:cubicBezTo>
                  <a:pt x="11894150" y="3544511"/>
                  <a:pt x="11880283" y="3562479"/>
                  <a:pt x="11864436" y="3578974"/>
                </a:cubicBezTo>
                <a:cubicBezTo>
                  <a:pt x="11863091" y="3580408"/>
                  <a:pt x="11861112" y="3581297"/>
                  <a:pt x="11859323" y="3582097"/>
                </a:cubicBezTo>
                <a:cubicBezTo>
                  <a:pt x="11858511" y="3582453"/>
                  <a:pt x="11857750" y="3582796"/>
                  <a:pt x="11857090" y="3583177"/>
                </a:cubicBezTo>
                <a:cubicBezTo>
                  <a:pt x="11845329" y="3588561"/>
                  <a:pt x="11829165" y="3578021"/>
                  <a:pt x="11831423" y="3565793"/>
                </a:cubicBezTo>
                <a:lnTo>
                  <a:pt x="11831335" y="3565831"/>
                </a:lnTo>
                <a:cubicBezTo>
                  <a:pt x="11836574" y="3537857"/>
                  <a:pt x="11852865" y="3516156"/>
                  <a:pt x="11875004" y="3499255"/>
                </a:cubicBezTo>
                <a:cubicBezTo>
                  <a:pt x="11877980" y="3496976"/>
                  <a:pt x="11881669" y="3496176"/>
                  <a:pt x="11885407" y="3496663"/>
                </a:cubicBezTo>
                <a:close/>
                <a:moveTo>
                  <a:pt x="10623887" y="3484170"/>
                </a:moveTo>
                <a:cubicBezTo>
                  <a:pt x="10634074" y="3483294"/>
                  <a:pt x="10642740" y="3489110"/>
                  <a:pt x="10645100" y="3498582"/>
                </a:cubicBezTo>
                <a:lnTo>
                  <a:pt x="10645011" y="3498620"/>
                </a:lnTo>
                <a:cubicBezTo>
                  <a:pt x="10649858" y="3517921"/>
                  <a:pt x="10653397" y="3537578"/>
                  <a:pt x="10655922" y="3557323"/>
                </a:cubicBezTo>
                <a:cubicBezTo>
                  <a:pt x="10657153" y="3566847"/>
                  <a:pt x="10651925" y="3575177"/>
                  <a:pt x="10642068" y="3578846"/>
                </a:cubicBezTo>
                <a:cubicBezTo>
                  <a:pt x="10632590" y="3582453"/>
                  <a:pt x="10621273" y="3576802"/>
                  <a:pt x="10615779" y="3565805"/>
                </a:cubicBezTo>
                <a:cubicBezTo>
                  <a:pt x="10615487" y="3565184"/>
                  <a:pt x="10615196" y="3564548"/>
                  <a:pt x="10614828" y="3563749"/>
                </a:cubicBezTo>
                <a:lnTo>
                  <a:pt x="10614828" y="3563736"/>
                </a:lnTo>
                <a:cubicBezTo>
                  <a:pt x="10614371" y="3562745"/>
                  <a:pt x="10613800" y="3561501"/>
                  <a:pt x="10612937" y="3559672"/>
                </a:cubicBezTo>
                <a:cubicBezTo>
                  <a:pt x="10607190" y="3542505"/>
                  <a:pt x="10603878" y="3522874"/>
                  <a:pt x="10606479" y="3502671"/>
                </a:cubicBezTo>
                <a:cubicBezTo>
                  <a:pt x="10607735" y="3492842"/>
                  <a:pt x="10613394" y="3485071"/>
                  <a:pt x="10623887" y="3484170"/>
                </a:cubicBezTo>
                <a:close/>
                <a:moveTo>
                  <a:pt x="11073702" y="3470601"/>
                </a:moveTo>
                <a:cubicBezTo>
                  <a:pt x="11077289" y="3469650"/>
                  <a:pt x="11081064" y="3469942"/>
                  <a:pt x="11084642" y="3471649"/>
                </a:cubicBezTo>
                <a:cubicBezTo>
                  <a:pt x="11109065" y="3483255"/>
                  <a:pt x="11126015" y="3502772"/>
                  <a:pt x="11136330" y="3527432"/>
                </a:cubicBezTo>
                <a:cubicBezTo>
                  <a:pt x="11139909" y="3536155"/>
                  <a:pt x="11136711" y="3545603"/>
                  <a:pt x="11126282" y="3552104"/>
                </a:cubicBezTo>
                <a:cubicBezTo>
                  <a:pt x="11125369" y="3552167"/>
                  <a:pt x="11124240" y="3552422"/>
                  <a:pt x="11123022" y="3552688"/>
                </a:cubicBezTo>
                <a:cubicBezTo>
                  <a:pt x="11120154" y="3553323"/>
                  <a:pt x="11116766" y="3554072"/>
                  <a:pt x="11114546" y="3552790"/>
                </a:cubicBezTo>
                <a:cubicBezTo>
                  <a:pt x="11090237" y="3538936"/>
                  <a:pt x="11071422" y="3519457"/>
                  <a:pt x="11059609" y="3493934"/>
                </a:cubicBezTo>
                <a:cubicBezTo>
                  <a:pt x="11056983" y="3488335"/>
                  <a:pt x="11059648" y="3481896"/>
                  <a:pt x="11063886" y="3477008"/>
                </a:cubicBezTo>
                <a:cubicBezTo>
                  <a:pt x="11066715" y="3473745"/>
                  <a:pt x="11070115" y="3471551"/>
                  <a:pt x="11073702" y="3470601"/>
                </a:cubicBezTo>
                <a:close/>
                <a:moveTo>
                  <a:pt x="7409922" y="3467256"/>
                </a:moveTo>
                <a:cubicBezTo>
                  <a:pt x="7404822" y="3466354"/>
                  <a:pt x="7400508" y="3467650"/>
                  <a:pt x="7396346" y="3468894"/>
                </a:cubicBezTo>
                <a:cubicBezTo>
                  <a:pt x="7391715" y="3470278"/>
                  <a:pt x="7387275" y="3471599"/>
                  <a:pt x="7382136" y="3469795"/>
                </a:cubicBezTo>
                <a:lnTo>
                  <a:pt x="7382136" y="3469923"/>
                </a:lnTo>
                <a:cubicBezTo>
                  <a:pt x="7369196" y="3465478"/>
                  <a:pt x="7365770" y="3475002"/>
                  <a:pt x="7363739" y="3485795"/>
                </a:cubicBezTo>
                <a:cubicBezTo>
                  <a:pt x="7365947" y="3491827"/>
                  <a:pt x="7367165" y="3498138"/>
                  <a:pt x="7368396" y="3504474"/>
                </a:cubicBezTo>
                <a:cubicBezTo>
                  <a:pt x="7370071" y="3513083"/>
                  <a:pt x="7371758" y="3521743"/>
                  <a:pt x="7375920" y="3529857"/>
                </a:cubicBezTo>
                <a:cubicBezTo>
                  <a:pt x="7376567" y="3531152"/>
                  <a:pt x="7377176" y="3532473"/>
                  <a:pt x="7377772" y="3533768"/>
                </a:cubicBezTo>
                <a:cubicBezTo>
                  <a:pt x="7382289" y="3543495"/>
                  <a:pt x="7386298" y="3552155"/>
                  <a:pt x="7399391" y="3538492"/>
                </a:cubicBezTo>
                <a:cubicBezTo>
                  <a:pt x="7401929" y="3535825"/>
                  <a:pt x="7405735" y="3535572"/>
                  <a:pt x="7409415" y="3535825"/>
                </a:cubicBezTo>
                <a:cubicBezTo>
                  <a:pt x="7421848" y="3536714"/>
                  <a:pt x="7431618" y="3530492"/>
                  <a:pt x="7435931" y="3520080"/>
                </a:cubicBezTo>
                <a:cubicBezTo>
                  <a:pt x="7439154" y="3512169"/>
                  <a:pt x="7440346" y="3503433"/>
                  <a:pt x="7441539" y="3494735"/>
                </a:cubicBezTo>
                <a:cubicBezTo>
                  <a:pt x="7441894" y="3492119"/>
                  <a:pt x="7442250" y="3489516"/>
                  <a:pt x="7442656" y="3486938"/>
                </a:cubicBezTo>
                <a:cubicBezTo>
                  <a:pt x="7442910" y="3485541"/>
                  <a:pt x="7440752" y="3483001"/>
                  <a:pt x="7439103" y="3482367"/>
                </a:cubicBezTo>
                <a:cubicBezTo>
                  <a:pt x="7434916" y="3480805"/>
                  <a:pt x="7431402" y="3478341"/>
                  <a:pt x="7427812" y="3475840"/>
                </a:cubicBezTo>
                <a:cubicBezTo>
                  <a:pt x="7422711" y="3472272"/>
                  <a:pt x="7417446" y="3468602"/>
                  <a:pt x="7409922" y="3467256"/>
                </a:cubicBezTo>
                <a:close/>
                <a:moveTo>
                  <a:pt x="11913639" y="3422419"/>
                </a:moveTo>
                <a:lnTo>
                  <a:pt x="11913680" y="3422498"/>
                </a:lnTo>
                <a:lnTo>
                  <a:pt x="11913677" y="3422507"/>
                </a:lnTo>
                <a:close/>
                <a:moveTo>
                  <a:pt x="10951412" y="3369176"/>
                </a:moveTo>
                <a:cubicBezTo>
                  <a:pt x="10975861" y="3375030"/>
                  <a:pt x="10995767" y="3389048"/>
                  <a:pt x="11012133" y="3407664"/>
                </a:cubicBezTo>
                <a:cubicBezTo>
                  <a:pt x="11018617" y="3415003"/>
                  <a:pt x="11018782" y="3424755"/>
                  <a:pt x="11011930" y="3432933"/>
                </a:cubicBezTo>
                <a:cubicBezTo>
                  <a:pt x="11006538" y="3439345"/>
                  <a:pt x="10998913" y="3441352"/>
                  <a:pt x="10991250" y="3438469"/>
                </a:cubicBezTo>
                <a:cubicBezTo>
                  <a:pt x="10969631" y="3430393"/>
                  <a:pt x="10950689" y="3417657"/>
                  <a:pt x="10933142" y="3402762"/>
                </a:cubicBezTo>
                <a:lnTo>
                  <a:pt x="10933192" y="3402635"/>
                </a:lnTo>
                <a:cubicBezTo>
                  <a:pt x="10931733" y="3401366"/>
                  <a:pt x="10930871" y="3399385"/>
                  <a:pt x="10930008" y="3397378"/>
                </a:cubicBezTo>
                <a:cubicBezTo>
                  <a:pt x="10929615" y="3396489"/>
                  <a:pt x="10929234" y="3395588"/>
                  <a:pt x="10928790" y="3394750"/>
                </a:cubicBezTo>
                <a:cubicBezTo>
                  <a:pt x="10926722" y="3388502"/>
                  <a:pt x="10928041" y="3382623"/>
                  <a:pt x="10931530" y="3377417"/>
                </a:cubicBezTo>
                <a:cubicBezTo>
                  <a:pt x="10936225" y="3370344"/>
                  <a:pt x="10943634" y="3367284"/>
                  <a:pt x="10951412" y="3369176"/>
                </a:cubicBezTo>
                <a:close/>
                <a:moveTo>
                  <a:pt x="11958717" y="3347627"/>
                </a:moveTo>
                <a:cubicBezTo>
                  <a:pt x="11965150" y="3349557"/>
                  <a:pt x="11969920" y="3354268"/>
                  <a:pt x="11970745" y="3360300"/>
                </a:cubicBezTo>
                <a:cubicBezTo>
                  <a:pt x="11974690" y="3389277"/>
                  <a:pt x="11964604" y="3414368"/>
                  <a:pt x="11947172" y="3436843"/>
                </a:cubicBezTo>
                <a:cubicBezTo>
                  <a:pt x="11946017" y="3438317"/>
                  <a:pt x="11944013" y="3439129"/>
                  <a:pt x="11942008" y="3439942"/>
                </a:cubicBezTo>
                <a:cubicBezTo>
                  <a:pt x="11941056" y="3440336"/>
                  <a:pt x="11940105" y="3440717"/>
                  <a:pt x="11939255" y="3441174"/>
                </a:cubicBezTo>
                <a:cubicBezTo>
                  <a:pt x="11933654" y="3443288"/>
                  <a:pt x="11926986" y="3441688"/>
                  <a:pt x="11921851" y="3438015"/>
                </a:cubicBezTo>
                <a:lnTo>
                  <a:pt x="11913680" y="3422498"/>
                </a:lnTo>
                <a:lnTo>
                  <a:pt x="11938442" y="3354141"/>
                </a:lnTo>
                <a:cubicBezTo>
                  <a:pt x="11942655" y="3347170"/>
                  <a:pt x="11950458" y="3345088"/>
                  <a:pt x="11958717" y="3347627"/>
                </a:cubicBezTo>
                <a:close/>
                <a:moveTo>
                  <a:pt x="10694093" y="3338063"/>
                </a:moveTo>
                <a:cubicBezTo>
                  <a:pt x="10699360" y="3339056"/>
                  <a:pt x="10704242" y="3341895"/>
                  <a:pt x="10707356" y="3346142"/>
                </a:cubicBezTo>
                <a:cubicBezTo>
                  <a:pt x="10713700" y="3354903"/>
                  <a:pt x="10711937" y="3363779"/>
                  <a:pt x="10705681" y="3371385"/>
                </a:cubicBezTo>
                <a:lnTo>
                  <a:pt x="10705720" y="3371474"/>
                </a:lnTo>
                <a:cubicBezTo>
                  <a:pt x="10694073" y="3385709"/>
                  <a:pt x="10681931" y="3399524"/>
                  <a:pt x="10669713" y="3413149"/>
                </a:cubicBezTo>
                <a:cubicBezTo>
                  <a:pt x="10667543" y="3415600"/>
                  <a:pt x="10664549" y="3417301"/>
                  <a:pt x="10662278" y="3418584"/>
                </a:cubicBezTo>
                <a:cubicBezTo>
                  <a:pt x="10661492" y="3419041"/>
                  <a:pt x="10660794" y="3419435"/>
                  <a:pt x="10660235" y="3419790"/>
                </a:cubicBezTo>
                <a:cubicBezTo>
                  <a:pt x="10652014" y="3422368"/>
                  <a:pt x="10646191" y="3420920"/>
                  <a:pt x="10640950" y="3417339"/>
                </a:cubicBezTo>
                <a:cubicBezTo>
                  <a:pt x="10633909" y="3412425"/>
                  <a:pt x="10631029" y="3404730"/>
                  <a:pt x="10633440" y="3397150"/>
                </a:cubicBezTo>
                <a:cubicBezTo>
                  <a:pt x="10641217" y="3372807"/>
                  <a:pt x="10657888" y="3355030"/>
                  <a:pt x="10678518" y="3341050"/>
                </a:cubicBezTo>
                <a:cubicBezTo>
                  <a:pt x="10683174" y="3337920"/>
                  <a:pt x="10688826" y="3337069"/>
                  <a:pt x="10694093" y="3338063"/>
                </a:cubicBezTo>
                <a:close/>
                <a:moveTo>
                  <a:pt x="10793491" y="3311565"/>
                </a:moveTo>
                <a:cubicBezTo>
                  <a:pt x="10817115" y="3309610"/>
                  <a:pt x="10838938" y="3315933"/>
                  <a:pt x="10859200" y="3327806"/>
                </a:cubicBezTo>
                <a:cubicBezTo>
                  <a:pt x="10866267" y="3331996"/>
                  <a:pt x="10870288" y="3338688"/>
                  <a:pt x="10868652" y="3347094"/>
                </a:cubicBezTo>
                <a:cubicBezTo>
                  <a:pt x="10867028" y="3355297"/>
                  <a:pt x="10861255" y="3361037"/>
                  <a:pt x="10853109" y="3361799"/>
                </a:cubicBezTo>
                <a:cubicBezTo>
                  <a:pt x="10828280" y="3364135"/>
                  <a:pt x="10804504" y="3359157"/>
                  <a:pt x="10782136" y="3348250"/>
                </a:cubicBezTo>
                <a:cubicBezTo>
                  <a:pt x="10779510" y="3346993"/>
                  <a:pt x="10777734" y="3344009"/>
                  <a:pt x="10776376" y="3341710"/>
                </a:cubicBezTo>
                <a:cubicBezTo>
                  <a:pt x="10775869" y="3340834"/>
                  <a:pt x="10775399" y="3340060"/>
                  <a:pt x="10774981" y="3339514"/>
                </a:cubicBezTo>
                <a:cubicBezTo>
                  <a:pt x="10770641" y="3326257"/>
                  <a:pt x="10780259" y="3312657"/>
                  <a:pt x="10793491" y="3311565"/>
                </a:cubicBezTo>
                <a:close/>
                <a:moveTo>
                  <a:pt x="7307183" y="3288405"/>
                </a:moveTo>
                <a:cubicBezTo>
                  <a:pt x="7319595" y="3287738"/>
                  <a:pt x="7327137" y="3298214"/>
                  <a:pt x="7328469" y="3316403"/>
                </a:cubicBezTo>
                <a:cubicBezTo>
                  <a:pt x="7330625" y="3346751"/>
                  <a:pt x="7333924" y="3377227"/>
                  <a:pt x="7343947" y="3406305"/>
                </a:cubicBezTo>
                <a:cubicBezTo>
                  <a:pt x="7347373" y="3416210"/>
                  <a:pt x="7352955" y="3417480"/>
                  <a:pt x="7364501" y="3417226"/>
                </a:cubicBezTo>
                <a:cubicBezTo>
                  <a:pt x="7373294" y="3417061"/>
                  <a:pt x="7382111" y="3415829"/>
                  <a:pt x="7390942" y="3414584"/>
                </a:cubicBezTo>
                <a:cubicBezTo>
                  <a:pt x="7408958" y="3412057"/>
                  <a:pt x="7427012" y="3409518"/>
                  <a:pt x="7445066" y="3416083"/>
                </a:cubicBezTo>
                <a:cubicBezTo>
                  <a:pt x="7466888" y="3424083"/>
                  <a:pt x="7483001" y="3436527"/>
                  <a:pt x="7489091" y="3461415"/>
                </a:cubicBezTo>
                <a:cubicBezTo>
                  <a:pt x="7490144" y="3465618"/>
                  <a:pt x="7491794" y="3469643"/>
                  <a:pt x="7493443" y="3473643"/>
                </a:cubicBezTo>
                <a:cubicBezTo>
                  <a:pt x="7497389" y="3483217"/>
                  <a:pt x="7501297" y="3492703"/>
                  <a:pt x="7496831" y="3504334"/>
                </a:cubicBezTo>
                <a:cubicBezTo>
                  <a:pt x="7496209" y="3505972"/>
                  <a:pt x="7495600" y="3507623"/>
                  <a:pt x="7494991" y="3509249"/>
                </a:cubicBezTo>
                <a:lnTo>
                  <a:pt x="7494979" y="3509274"/>
                </a:lnTo>
                <a:lnTo>
                  <a:pt x="7494979" y="3509287"/>
                </a:lnTo>
                <a:cubicBezTo>
                  <a:pt x="7488089" y="3527762"/>
                  <a:pt x="7481378" y="3545768"/>
                  <a:pt x="7466000" y="3560460"/>
                </a:cubicBezTo>
                <a:cubicBezTo>
                  <a:pt x="7449126" y="3576459"/>
                  <a:pt x="7431998" y="3591316"/>
                  <a:pt x="7409415" y="3595760"/>
                </a:cubicBezTo>
                <a:cubicBezTo>
                  <a:pt x="7392033" y="3599189"/>
                  <a:pt x="7374397" y="3602363"/>
                  <a:pt x="7356762" y="3604522"/>
                </a:cubicBezTo>
                <a:cubicBezTo>
                  <a:pt x="7342298" y="3606299"/>
                  <a:pt x="7328976" y="3589030"/>
                  <a:pt x="7329864" y="3568713"/>
                </a:cubicBezTo>
                <a:cubicBezTo>
                  <a:pt x="7329002" y="3565805"/>
                  <a:pt x="7328799" y="3562441"/>
                  <a:pt x="7328570" y="3558923"/>
                </a:cubicBezTo>
                <a:cubicBezTo>
                  <a:pt x="7328037" y="3550441"/>
                  <a:pt x="7327454" y="3541019"/>
                  <a:pt x="7317685" y="3534556"/>
                </a:cubicBezTo>
                <a:cubicBezTo>
                  <a:pt x="7317304" y="3534302"/>
                  <a:pt x="7316797" y="3533540"/>
                  <a:pt x="7316797" y="3533413"/>
                </a:cubicBezTo>
                <a:cubicBezTo>
                  <a:pt x="7322924" y="3523661"/>
                  <a:pt x="7319385" y="3514848"/>
                  <a:pt x="7315845" y="3506074"/>
                </a:cubicBezTo>
                <a:cubicBezTo>
                  <a:pt x="7314031" y="3501591"/>
                  <a:pt x="7312229" y="3497122"/>
                  <a:pt x="7311721" y="3492525"/>
                </a:cubicBezTo>
                <a:cubicBezTo>
                  <a:pt x="7311391" y="3489706"/>
                  <a:pt x="7311176" y="3486798"/>
                  <a:pt x="7310948" y="3483865"/>
                </a:cubicBezTo>
                <a:cubicBezTo>
                  <a:pt x="7309895" y="3469745"/>
                  <a:pt x="7308778" y="3454901"/>
                  <a:pt x="7295228" y="3444907"/>
                </a:cubicBezTo>
                <a:cubicBezTo>
                  <a:pt x="7293451" y="3443637"/>
                  <a:pt x="7291168" y="3440463"/>
                  <a:pt x="7291548" y="3438812"/>
                </a:cubicBezTo>
                <a:cubicBezTo>
                  <a:pt x="7293705" y="3430648"/>
                  <a:pt x="7292030" y="3422800"/>
                  <a:pt x="7290369" y="3415080"/>
                </a:cubicBezTo>
                <a:cubicBezTo>
                  <a:pt x="7289303" y="3410089"/>
                  <a:pt x="7288250" y="3405150"/>
                  <a:pt x="7288250" y="3400210"/>
                </a:cubicBezTo>
                <a:cubicBezTo>
                  <a:pt x="7288123" y="3382941"/>
                  <a:pt x="7287235" y="3366942"/>
                  <a:pt x="7276704" y="3352719"/>
                </a:cubicBezTo>
                <a:cubicBezTo>
                  <a:pt x="7276070" y="3351958"/>
                  <a:pt x="7275182" y="3350307"/>
                  <a:pt x="7275308" y="3350180"/>
                </a:cubicBezTo>
                <a:cubicBezTo>
                  <a:pt x="7282032" y="3343869"/>
                  <a:pt x="7280003" y="3336898"/>
                  <a:pt x="7277986" y="3329977"/>
                </a:cubicBezTo>
                <a:cubicBezTo>
                  <a:pt x="7276311" y="3324238"/>
                  <a:pt x="7274636" y="3318524"/>
                  <a:pt x="7277973" y="3313229"/>
                </a:cubicBezTo>
                <a:lnTo>
                  <a:pt x="7277719" y="3313229"/>
                </a:lnTo>
                <a:cubicBezTo>
                  <a:pt x="7280307" y="3309242"/>
                  <a:pt x="7278480" y="3305876"/>
                  <a:pt x="7276704" y="3302600"/>
                </a:cubicBezTo>
                <a:cubicBezTo>
                  <a:pt x="7275080" y="3299616"/>
                  <a:pt x="7273494" y="3296696"/>
                  <a:pt x="7275308" y="3293420"/>
                </a:cubicBezTo>
                <a:cubicBezTo>
                  <a:pt x="7277986" y="3288544"/>
                  <a:pt x="7280738" y="3290029"/>
                  <a:pt x="7283936" y="3291744"/>
                </a:cubicBezTo>
                <a:cubicBezTo>
                  <a:pt x="7286638" y="3293204"/>
                  <a:pt x="7289645" y="3294829"/>
                  <a:pt x="7293197" y="3292912"/>
                </a:cubicBezTo>
                <a:cubicBezTo>
                  <a:pt x="7298368" y="3290087"/>
                  <a:pt x="7303046" y="3288627"/>
                  <a:pt x="7307183" y="3288405"/>
                </a:cubicBezTo>
                <a:close/>
                <a:moveTo>
                  <a:pt x="11810328" y="3207762"/>
                </a:moveTo>
                <a:cubicBezTo>
                  <a:pt x="11814537" y="3208721"/>
                  <a:pt x="11818388" y="3211276"/>
                  <a:pt x="11821528" y="3215720"/>
                </a:cubicBezTo>
                <a:cubicBezTo>
                  <a:pt x="11827656" y="3224469"/>
                  <a:pt x="11826514" y="3233307"/>
                  <a:pt x="11820322" y="3241307"/>
                </a:cubicBezTo>
                <a:cubicBezTo>
                  <a:pt x="11809729" y="3255097"/>
                  <a:pt x="11795214" y="3263935"/>
                  <a:pt x="11778530" y="3271795"/>
                </a:cubicBezTo>
                <a:cubicBezTo>
                  <a:pt x="11777705" y="3272087"/>
                  <a:pt x="11776792" y="3272417"/>
                  <a:pt x="11775828" y="3272773"/>
                </a:cubicBezTo>
                <a:cubicBezTo>
                  <a:pt x="11773138" y="3273763"/>
                  <a:pt x="11769966" y="3274944"/>
                  <a:pt x="11766693" y="3275757"/>
                </a:cubicBezTo>
                <a:cubicBezTo>
                  <a:pt x="11757101" y="3278068"/>
                  <a:pt x="11747979" y="3277458"/>
                  <a:pt x="11742320" y="3268087"/>
                </a:cubicBezTo>
                <a:cubicBezTo>
                  <a:pt x="11736636" y="3258640"/>
                  <a:pt x="11740366" y="3249980"/>
                  <a:pt x="11747763" y="3243364"/>
                </a:cubicBezTo>
                <a:cubicBezTo>
                  <a:pt x="11762646" y="3229879"/>
                  <a:pt x="11778340" y="3217320"/>
                  <a:pt x="11796978" y="3209384"/>
                </a:cubicBezTo>
                <a:cubicBezTo>
                  <a:pt x="11801552" y="3207442"/>
                  <a:pt x="11806120" y="3206804"/>
                  <a:pt x="11810328" y="3207762"/>
                </a:cubicBezTo>
                <a:close/>
                <a:moveTo>
                  <a:pt x="9671670" y="3207098"/>
                </a:moveTo>
                <a:lnTo>
                  <a:pt x="9671670" y="3207162"/>
                </a:lnTo>
                <a:cubicBezTo>
                  <a:pt x="9678483" y="3208178"/>
                  <a:pt x="9683013" y="3212457"/>
                  <a:pt x="9683774" y="3218958"/>
                </a:cubicBezTo>
                <a:cubicBezTo>
                  <a:pt x="9685360" y="3232723"/>
                  <a:pt x="9681478" y="3245142"/>
                  <a:pt x="9671353" y="3254830"/>
                </a:cubicBezTo>
                <a:cubicBezTo>
                  <a:pt x="9664476" y="3261459"/>
                  <a:pt x="9651358" y="3256811"/>
                  <a:pt x="9649645" y="3247440"/>
                </a:cubicBezTo>
                <a:cubicBezTo>
                  <a:pt x="9649289" y="3245396"/>
                  <a:pt x="9649175" y="3243250"/>
                  <a:pt x="9649074" y="3241294"/>
                </a:cubicBezTo>
                <a:cubicBezTo>
                  <a:pt x="9649036" y="3240456"/>
                  <a:pt x="9648998" y="3239644"/>
                  <a:pt x="9648947" y="3238907"/>
                </a:cubicBezTo>
                <a:cubicBezTo>
                  <a:pt x="9650850" y="3229409"/>
                  <a:pt x="9652829" y="3220419"/>
                  <a:pt x="9658488" y="3212965"/>
                </a:cubicBezTo>
                <a:cubicBezTo>
                  <a:pt x="9661672" y="3208762"/>
                  <a:pt x="9666138" y="3206273"/>
                  <a:pt x="9671670" y="3207098"/>
                </a:cubicBezTo>
                <a:close/>
                <a:moveTo>
                  <a:pt x="12071670" y="3188566"/>
                </a:moveTo>
                <a:cubicBezTo>
                  <a:pt x="12075895" y="3189912"/>
                  <a:pt x="12079584" y="3192642"/>
                  <a:pt x="12082382" y="3196496"/>
                </a:cubicBezTo>
                <a:cubicBezTo>
                  <a:pt x="12089423" y="3206273"/>
                  <a:pt x="12095691" y="3216635"/>
                  <a:pt x="12101654" y="3226488"/>
                </a:cubicBezTo>
                <a:cubicBezTo>
                  <a:pt x="12103988" y="3230361"/>
                  <a:pt x="12106284" y="3234158"/>
                  <a:pt x="12108556" y="3237802"/>
                </a:cubicBezTo>
                <a:cubicBezTo>
                  <a:pt x="12109215" y="3239402"/>
                  <a:pt x="12109824" y="3240774"/>
                  <a:pt x="12110382" y="3242031"/>
                </a:cubicBezTo>
                <a:cubicBezTo>
                  <a:pt x="12111346" y="3244189"/>
                  <a:pt x="12112133" y="3245967"/>
                  <a:pt x="12112692" y="3247796"/>
                </a:cubicBezTo>
                <a:cubicBezTo>
                  <a:pt x="12115508" y="3257395"/>
                  <a:pt x="12114456" y="3266195"/>
                  <a:pt x="12105676" y="3272227"/>
                </a:cubicBezTo>
                <a:cubicBezTo>
                  <a:pt x="12096807" y="3278309"/>
                  <a:pt x="12087456" y="3276645"/>
                  <a:pt x="12080504" y="3269700"/>
                </a:cubicBezTo>
                <a:lnTo>
                  <a:pt x="12080542" y="3269789"/>
                </a:lnTo>
                <a:cubicBezTo>
                  <a:pt x="12065279" y="3254589"/>
                  <a:pt x="12052667" y="3237244"/>
                  <a:pt x="12046337" y="3216139"/>
                </a:cubicBezTo>
                <a:cubicBezTo>
                  <a:pt x="12042974" y="3204991"/>
                  <a:pt x="12048569" y="3192013"/>
                  <a:pt x="12057742" y="3188940"/>
                </a:cubicBezTo>
                <a:cubicBezTo>
                  <a:pt x="12062684" y="3187258"/>
                  <a:pt x="12067445" y="3187220"/>
                  <a:pt x="12071670" y="3188566"/>
                </a:cubicBezTo>
                <a:close/>
                <a:moveTo>
                  <a:pt x="11962662" y="3182223"/>
                </a:moveTo>
                <a:cubicBezTo>
                  <a:pt x="11970719" y="3180978"/>
                  <a:pt x="11978369" y="3184077"/>
                  <a:pt x="11981909" y="3191391"/>
                </a:cubicBezTo>
                <a:cubicBezTo>
                  <a:pt x="11994229" y="3217117"/>
                  <a:pt x="11995662" y="3243796"/>
                  <a:pt x="11984992" y="3270271"/>
                </a:cubicBezTo>
                <a:cubicBezTo>
                  <a:pt x="11982049" y="3277547"/>
                  <a:pt x="11973827" y="3280125"/>
                  <a:pt x="11965605" y="3278931"/>
                </a:cubicBezTo>
                <a:cubicBezTo>
                  <a:pt x="11959262" y="3278004"/>
                  <a:pt x="11954543" y="3274423"/>
                  <a:pt x="11949962" y="3265344"/>
                </a:cubicBezTo>
                <a:cubicBezTo>
                  <a:pt x="11949911" y="3265116"/>
                  <a:pt x="11949848" y="3264849"/>
                  <a:pt x="11949785" y="3264557"/>
                </a:cubicBezTo>
                <a:cubicBezTo>
                  <a:pt x="11949683" y="3264163"/>
                  <a:pt x="11949569" y="3263706"/>
                  <a:pt x="11949442" y="3263211"/>
                </a:cubicBezTo>
                <a:cubicBezTo>
                  <a:pt x="11948681" y="3260265"/>
                  <a:pt x="11947514" y="3255732"/>
                  <a:pt x="11947641" y="3251148"/>
                </a:cubicBezTo>
                <a:cubicBezTo>
                  <a:pt x="11947754" y="3244557"/>
                  <a:pt x="11947031" y="3237955"/>
                  <a:pt x="11946296" y="3231364"/>
                </a:cubicBezTo>
                <a:cubicBezTo>
                  <a:pt x="11945014" y="3219872"/>
                  <a:pt x="11943732" y="3208381"/>
                  <a:pt x="11947006" y="3196864"/>
                </a:cubicBezTo>
                <a:cubicBezTo>
                  <a:pt x="11949290" y="3189016"/>
                  <a:pt x="11954529" y="3183505"/>
                  <a:pt x="11962662" y="3182223"/>
                </a:cubicBezTo>
                <a:close/>
                <a:moveTo>
                  <a:pt x="753554" y="3181870"/>
                </a:moveTo>
                <a:cubicBezTo>
                  <a:pt x="756477" y="3181331"/>
                  <a:pt x="759307" y="3181861"/>
                  <a:pt x="761859" y="3184572"/>
                </a:cubicBezTo>
                <a:cubicBezTo>
                  <a:pt x="770740" y="3193969"/>
                  <a:pt x="774039" y="3206667"/>
                  <a:pt x="771755" y="3219873"/>
                </a:cubicBezTo>
                <a:cubicBezTo>
                  <a:pt x="770232" y="3228381"/>
                  <a:pt x="764650" y="3232825"/>
                  <a:pt x="755769" y="3233333"/>
                </a:cubicBezTo>
                <a:cubicBezTo>
                  <a:pt x="745238" y="3234095"/>
                  <a:pt x="736484" y="3238793"/>
                  <a:pt x="729633" y="3247047"/>
                </a:cubicBezTo>
                <a:cubicBezTo>
                  <a:pt x="720876" y="3257497"/>
                  <a:pt x="708345" y="3261980"/>
                  <a:pt x="696257" y="3266297"/>
                </a:cubicBezTo>
                <a:lnTo>
                  <a:pt x="696243" y="3266310"/>
                </a:lnTo>
                <a:cubicBezTo>
                  <a:pt x="694675" y="3266868"/>
                  <a:pt x="693115" y="3267427"/>
                  <a:pt x="691570" y="3267998"/>
                </a:cubicBezTo>
                <a:cubicBezTo>
                  <a:pt x="653635" y="3281839"/>
                  <a:pt x="616842" y="3297585"/>
                  <a:pt x="581824" y="3318283"/>
                </a:cubicBezTo>
                <a:cubicBezTo>
                  <a:pt x="579787" y="3319489"/>
                  <a:pt x="577734" y="3320746"/>
                  <a:pt x="575658" y="3322029"/>
                </a:cubicBezTo>
                <a:lnTo>
                  <a:pt x="575643" y="3322041"/>
                </a:lnTo>
                <a:cubicBezTo>
                  <a:pt x="565317" y="3328378"/>
                  <a:pt x="554403" y="3335082"/>
                  <a:pt x="541732" y="3337838"/>
                </a:cubicBezTo>
                <a:cubicBezTo>
                  <a:pt x="536948" y="3338841"/>
                  <a:pt x="532714" y="3341635"/>
                  <a:pt x="528390" y="3344492"/>
                </a:cubicBezTo>
                <a:cubicBezTo>
                  <a:pt x="523425" y="3347768"/>
                  <a:pt x="518342" y="3351120"/>
                  <a:pt x="512170" y="3351933"/>
                </a:cubicBezTo>
                <a:cubicBezTo>
                  <a:pt x="508873" y="3352441"/>
                  <a:pt x="508999" y="3355361"/>
                  <a:pt x="510395" y="3357901"/>
                </a:cubicBezTo>
                <a:cubicBezTo>
                  <a:pt x="513175" y="3362828"/>
                  <a:pt x="514098" y="3368199"/>
                  <a:pt x="515029" y="3373621"/>
                </a:cubicBezTo>
                <a:cubicBezTo>
                  <a:pt x="515969" y="3379094"/>
                  <a:pt x="516917" y="3384605"/>
                  <a:pt x="519783" y="3389773"/>
                </a:cubicBezTo>
                <a:cubicBezTo>
                  <a:pt x="525933" y="3400744"/>
                  <a:pt x="518872" y="3406268"/>
                  <a:pt x="511970" y="3411652"/>
                </a:cubicBezTo>
                <a:cubicBezTo>
                  <a:pt x="509047" y="3413937"/>
                  <a:pt x="506153" y="3416210"/>
                  <a:pt x="504304" y="3418851"/>
                </a:cubicBezTo>
                <a:cubicBezTo>
                  <a:pt x="501258" y="3423334"/>
                  <a:pt x="498100" y="3420261"/>
                  <a:pt x="494867" y="3417112"/>
                </a:cubicBezTo>
                <a:cubicBezTo>
                  <a:pt x="493251" y="3415537"/>
                  <a:pt x="491616" y="3413937"/>
                  <a:pt x="489968" y="3413264"/>
                </a:cubicBezTo>
                <a:cubicBezTo>
                  <a:pt x="469415" y="3405010"/>
                  <a:pt x="463959" y="3387360"/>
                  <a:pt x="458123" y="3368440"/>
                </a:cubicBezTo>
                <a:cubicBezTo>
                  <a:pt x="453346" y="3352695"/>
                  <a:pt x="447048" y="3337432"/>
                  <a:pt x="440762" y="3322194"/>
                </a:cubicBezTo>
                <a:cubicBezTo>
                  <a:pt x="438531" y="3316784"/>
                  <a:pt x="436302" y="3311388"/>
                  <a:pt x="434144" y="3305966"/>
                </a:cubicBezTo>
                <a:cubicBezTo>
                  <a:pt x="432241" y="3301013"/>
                  <a:pt x="431860" y="3296061"/>
                  <a:pt x="431860" y="3289585"/>
                </a:cubicBezTo>
                <a:cubicBezTo>
                  <a:pt x="430718" y="3278665"/>
                  <a:pt x="436428" y="3271808"/>
                  <a:pt x="448480" y="3269776"/>
                </a:cubicBezTo>
                <a:cubicBezTo>
                  <a:pt x="465989" y="3266983"/>
                  <a:pt x="473729" y="3270919"/>
                  <a:pt x="478042" y="3285141"/>
                </a:cubicBezTo>
                <a:cubicBezTo>
                  <a:pt x="485274" y="3308886"/>
                  <a:pt x="485782" y="3310156"/>
                  <a:pt x="507731" y="3299744"/>
                </a:cubicBezTo>
                <a:cubicBezTo>
                  <a:pt x="515399" y="3296112"/>
                  <a:pt x="523159" y="3292658"/>
                  <a:pt x="530922" y="3289204"/>
                </a:cubicBezTo>
                <a:cubicBezTo>
                  <a:pt x="551155" y="3280201"/>
                  <a:pt x="571437" y="3271186"/>
                  <a:pt x="590325" y="3258983"/>
                </a:cubicBezTo>
                <a:cubicBezTo>
                  <a:pt x="601001" y="3252139"/>
                  <a:pt x="613949" y="3247225"/>
                  <a:pt x="626053" y="3242628"/>
                </a:cubicBezTo>
                <a:lnTo>
                  <a:pt x="628133" y="3241841"/>
                </a:lnTo>
                <a:cubicBezTo>
                  <a:pt x="638255" y="3237955"/>
                  <a:pt x="647834" y="3232939"/>
                  <a:pt x="657429" y="3227924"/>
                </a:cubicBezTo>
                <a:cubicBezTo>
                  <a:pt x="671044" y="3220800"/>
                  <a:pt x="684686" y="3213664"/>
                  <a:pt x="699944" y="3209714"/>
                </a:cubicBezTo>
                <a:cubicBezTo>
                  <a:pt x="708457" y="3207454"/>
                  <a:pt x="716302" y="3202413"/>
                  <a:pt x="724244" y="3197309"/>
                </a:cubicBezTo>
                <a:cubicBezTo>
                  <a:pt x="729676" y="3193817"/>
                  <a:pt x="735153" y="3190299"/>
                  <a:pt x="740925" y="3187620"/>
                </a:cubicBezTo>
                <a:lnTo>
                  <a:pt x="740925" y="3187493"/>
                </a:lnTo>
                <a:cubicBezTo>
                  <a:pt x="742151" y="3186921"/>
                  <a:pt x="743411" y="3186249"/>
                  <a:pt x="744688" y="3185576"/>
                </a:cubicBezTo>
                <a:cubicBezTo>
                  <a:pt x="747614" y="3184014"/>
                  <a:pt x="750631" y="3182408"/>
                  <a:pt x="753554" y="3181870"/>
                </a:cubicBezTo>
                <a:close/>
                <a:moveTo>
                  <a:pt x="9899397" y="3181664"/>
                </a:moveTo>
                <a:lnTo>
                  <a:pt x="9899397" y="3181728"/>
                </a:lnTo>
                <a:cubicBezTo>
                  <a:pt x="9910029" y="3186705"/>
                  <a:pt x="9921105" y="3204737"/>
                  <a:pt x="9920280" y="3216787"/>
                </a:cubicBezTo>
                <a:cubicBezTo>
                  <a:pt x="9919900" y="3222019"/>
                  <a:pt x="9917223" y="3226476"/>
                  <a:pt x="9912122" y="3228838"/>
                </a:cubicBezTo>
                <a:cubicBezTo>
                  <a:pt x="9907161" y="3231123"/>
                  <a:pt x="9901998" y="3231314"/>
                  <a:pt x="9897735" y="3227873"/>
                </a:cubicBezTo>
                <a:cubicBezTo>
                  <a:pt x="9887039" y="3219212"/>
                  <a:pt x="9880797" y="3207924"/>
                  <a:pt x="9879338" y="3196902"/>
                </a:cubicBezTo>
                <a:cubicBezTo>
                  <a:pt x="9879592" y="3184788"/>
                  <a:pt x="9890858" y="3177715"/>
                  <a:pt x="9899397" y="3181664"/>
                </a:cubicBezTo>
                <a:close/>
                <a:moveTo>
                  <a:pt x="937103" y="3115168"/>
                </a:moveTo>
                <a:cubicBezTo>
                  <a:pt x="934217" y="3115320"/>
                  <a:pt x="931421" y="3116549"/>
                  <a:pt x="928826" y="3119939"/>
                </a:cubicBezTo>
                <a:cubicBezTo>
                  <a:pt x="913601" y="3140002"/>
                  <a:pt x="920959" y="3175175"/>
                  <a:pt x="943036" y="3188508"/>
                </a:cubicBezTo>
                <a:cubicBezTo>
                  <a:pt x="948871" y="3192191"/>
                  <a:pt x="952424" y="3189905"/>
                  <a:pt x="955722" y="3185334"/>
                </a:cubicBezTo>
                <a:lnTo>
                  <a:pt x="955596" y="3185207"/>
                </a:lnTo>
                <a:cubicBezTo>
                  <a:pt x="963969" y="3173525"/>
                  <a:pt x="966760" y="3160446"/>
                  <a:pt x="964985" y="3144446"/>
                </a:cubicBezTo>
                <a:cubicBezTo>
                  <a:pt x="965021" y="3143963"/>
                  <a:pt x="965132" y="3143329"/>
                  <a:pt x="965260" y="3142592"/>
                </a:cubicBezTo>
                <a:cubicBezTo>
                  <a:pt x="965581" y="3140751"/>
                  <a:pt x="966017" y="3138249"/>
                  <a:pt x="965746" y="3135811"/>
                </a:cubicBezTo>
                <a:cubicBezTo>
                  <a:pt x="964731" y="3125272"/>
                  <a:pt x="957372" y="3120193"/>
                  <a:pt x="948111" y="3117526"/>
                </a:cubicBezTo>
                <a:cubicBezTo>
                  <a:pt x="947759" y="3117425"/>
                  <a:pt x="947407" y="3117310"/>
                  <a:pt x="947054" y="3117209"/>
                </a:cubicBezTo>
                <a:cubicBezTo>
                  <a:pt x="946676" y="3117094"/>
                  <a:pt x="946296" y="3116968"/>
                  <a:pt x="945916" y="3116853"/>
                </a:cubicBezTo>
                <a:cubicBezTo>
                  <a:pt x="942963" y="3115939"/>
                  <a:pt x="939989" y="3115015"/>
                  <a:pt x="937103" y="3115168"/>
                </a:cubicBezTo>
                <a:close/>
                <a:moveTo>
                  <a:pt x="3258512" y="3109255"/>
                </a:moveTo>
                <a:cubicBezTo>
                  <a:pt x="3261366" y="3109838"/>
                  <a:pt x="3264167" y="3111749"/>
                  <a:pt x="3266577" y="3113400"/>
                </a:cubicBezTo>
                <a:lnTo>
                  <a:pt x="3266588" y="3113412"/>
                </a:lnTo>
                <a:cubicBezTo>
                  <a:pt x="3266930" y="3113641"/>
                  <a:pt x="3267261" y="3113870"/>
                  <a:pt x="3267578" y="3114085"/>
                </a:cubicBezTo>
                <a:cubicBezTo>
                  <a:pt x="3267998" y="3114365"/>
                  <a:pt x="3268403" y="3114619"/>
                  <a:pt x="3268782" y="3114860"/>
                </a:cubicBezTo>
                <a:lnTo>
                  <a:pt x="3268782" y="3114733"/>
                </a:lnTo>
                <a:cubicBezTo>
                  <a:pt x="3281598" y="3122606"/>
                  <a:pt x="3292509" y="3133272"/>
                  <a:pt x="3302405" y="3144700"/>
                </a:cubicBezTo>
                <a:cubicBezTo>
                  <a:pt x="3303229" y="3145691"/>
                  <a:pt x="3303901" y="3146796"/>
                  <a:pt x="3304434" y="3147697"/>
                </a:cubicBezTo>
                <a:cubicBezTo>
                  <a:pt x="3304600" y="3147964"/>
                  <a:pt x="3304751" y="3148205"/>
                  <a:pt x="3304892" y="3148421"/>
                </a:cubicBezTo>
                <a:cubicBezTo>
                  <a:pt x="3304993" y="3148599"/>
                  <a:pt x="3305094" y="3148751"/>
                  <a:pt x="3305196" y="3148891"/>
                </a:cubicBezTo>
                <a:cubicBezTo>
                  <a:pt x="3304688" y="3155240"/>
                  <a:pt x="3288195" y="3165144"/>
                  <a:pt x="3285277" y="3161462"/>
                </a:cubicBezTo>
                <a:cubicBezTo>
                  <a:pt x="3280380" y="3155468"/>
                  <a:pt x="3274404" y="3150770"/>
                  <a:pt x="3268442" y="3146097"/>
                </a:cubicBezTo>
                <a:cubicBezTo>
                  <a:pt x="3263430" y="3142161"/>
                  <a:pt x="3258419" y="3138224"/>
                  <a:pt x="3254064" y="3133526"/>
                </a:cubicBezTo>
                <a:cubicBezTo>
                  <a:pt x="3248483" y="3127558"/>
                  <a:pt x="3245056" y="3120193"/>
                  <a:pt x="3250131" y="3113082"/>
                </a:cubicBezTo>
                <a:cubicBezTo>
                  <a:pt x="3252755" y="3109419"/>
                  <a:pt x="3255658" y="3108673"/>
                  <a:pt x="3258512" y="3109255"/>
                </a:cubicBezTo>
                <a:close/>
                <a:moveTo>
                  <a:pt x="3198101" y="3106860"/>
                </a:moveTo>
                <a:cubicBezTo>
                  <a:pt x="3199372" y="3107546"/>
                  <a:pt x="3200740" y="3108168"/>
                  <a:pt x="3202122" y="3108778"/>
                </a:cubicBezTo>
                <a:cubicBezTo>
                  <a:pt x="3205564" y="3110327"/>
                  <a:pt x="3209013" y="3111889"/>
                  <a:pt x="3210914" y="3114606"/>
                </a:cubicBezTo>
                <a:lnTo>
                  <a:pt x="3210789" y="3114606"/>
                </a:lnTo>
                <a:cubicBezTo>
                  <a:pt x="3213440" y="3118339"/>
                  <a:pt x="3215967" y="3122161"/>
                  <a:pt x="3218504" y="3125971"/>
                </a:cubicBezTo>
                <a:cubicBezTo>
                  <a:pt x="3226548" y="3138110"/>
                  <a:pt x="3234578" y="3150211"/>
                  <a:pt x="3246061" y="3159684"/>
                </a:cubicBezTo>
                <a:cubicBezTo>
                  <a:pt x="3246858" y="3160217"/>
                  <a:pt x="3247227" y="3161309"/>
                  <a:pt x="3247595" y="3162389"/>
                </a:cubicBezTo>
                <a:lnTo>
                  <a:pt x="3247747" y="3162859"/>
                </a:lnTo>
                <a:cubicBezTo>
                  <a:pt x="3247864" y="3163164"/>
                  <a:pt x="3247962" y="3163468"/>
                  <a:pt x="3248089" y="3163748"/>
                </a:cubicBezTo>
                <a:cubicBezTo>
                  <a:pt x="3245682" y="3170097"/>
                  <a:pt x="3242129" y="3175684"/>
                  <a:pt x="3236038" y="3178731"/>
                </a:cubicBezTo>
                <a:cubicBezTo>
                  <a:pt x="3230455" y="3181525"/>
                  <a:pt x="3224746" y="3180509"/>
                  <a:pt x="3221192" y="3175303"/>
                </a:cubicBezTo>
                <a:cubicBezTo>
                  <a:pt x="3208634" y="3157144"/>
                  <a:pt x="3196327" y="3138732"/>
                  <a:pt x="3184144" y="3120320"/>
                </a:cubicBezTo>
                <a:cubicBezTo>
                  <a:pt x="3181607" y="3116447"/>
                  <a:pt x="3184081" y="3113628"/>
                  <a:pt x="3186441" y="3110949"/>
                </a:cubicBezTo>
                <a:lnTo>
                  <a:pt x="3186898" y="3110428"/>
                </a:lnTo>
                <a:cubicBezTo>
                  <a:pt x="3187087" y="3110213"/>
                  <a:pt x="3187270" y="3109997"/>
                  <a:pt x="3187446" y="3109781"/>
                </a:cubicBezTo>
                <a:cubicBezTo>
                  <a:pt x="3190234" y="3106352"/>
                  <a:pt x="3193664" y="3104448"/>
                  <a:pt x="3198101" y="3106860"/>
                </a:cubicBezTo>
                <a:close/>
                <a:moveTo>
                  <a:pt x="11944811" y="3105083"/>
                </a:moveTo>
                <a:lnTo>
                  <a:pt x="11944849" y="3105171"/>
                </a:lnTo>
                <a:lnTo>
                  <a:pt x="11944823" y="3105148"/>
                </a:lnTo>
                <a:close/>
                <a:moveTo>
                  <a:pt x="3142899" y="3103305"/>
                </a:moveTo>
                <a:cubicBezTo>
                  <a:pt x="3147224" y="3102225"/>
                  <a:pt x="3150346" y="3106213"/>
                  <a:pt x="3153148" y="3109768"/>
                </a:cubicBezTo>
                <a:cubicBezTo>
                  <a:pt x="3153377" y="3110073"/>
                  <a:pt x="3153620" y="3110377"/>
                  <a:pt x="3153860" y="3110670"/>
                </a:cubicBezTo>
                <a:cubicBezTo>
                  <a:pt x="3154102" y="3110974"/>
                  <a:pt x="3154342" y="3111279"/>
                  <a:pt x="3154570" y="3111558"/>
                </a:cubicBezTo>
                <a:cubicBezTo>
                  <a:pt x="3154951" y="3111939"/>
                  <a:pt x="3155333" y="3112828"/>
                  <a:pt x="3155333" y="3112828"/>
                </a:cubicBezTo>
                <a:lnTo>
                  <a:pt x="3155333" y="3112955"/>
                </a:lnTo>
                <a:cubicBezTo>
                  <a:pt x="3162564" y="3136447"/>
                  <a:pt x="3169669" y="3159811"/>
                  <a:pt x="3176518" y="3182540"/>
                </a:cubicBezTo>
                <a:cubicBezTo>
                  <a:pt x="3177152" y="3187874"/>
                  <a:pt x="3176014" y="3192191"/>
                  <a:pt x="3171190" y="3192699"/>
                </a:cubicBezTo>
                <a:cubicBezTo>
                  <a:pt x="3162692" y="3193461"/>
                  <a:pt x="3155333" y="3190667"/>
                  <a:pt x="3151020" y="3182540"/>
                </a:cubicBezTo>
                <a:cubicBezTo>
                  <a:pt x="3143787" y="3168700"/>
                  <a:pt x="3138585" y="3153970"/>
                  <a:pt x="3135921" y="3138605"/>
                </a:cubicBezTo>
                <a:cubicBezTo>
                  <a:pt x="3135501" y="3136117"/>
                  <a:pt x="3134689" y="3133717"/>
                  <a:pt x="3133891" y="3131329"/>
                </a:cubicBezTo>
                <a:cubicBezTo>
                  <a:pt x="3132317" y="3126606"/>
                  <a:pt x="3130731" y="3121895"/>
                  <a:pt x="3131987" y="3116511"/>
                </a:cubicBezTo>
                <a:cubicBezTo>
                  <a:pt x="3133509" y="3109781"/>
                  <a:pt x="3137062" y="3104702"/>
                  <a:pt x="3142899" y="3103305"/>
                </a:cubicBezTo>
                <a:close/>
                <a:moveTo>
                  <a:pt x="11933287" y="3094496"/>
                </a:moveTo>
                <a:lnTo>
                  <a:pt x="11944823" y="3105148"/>
                </a:lnTo>
                <a:lnTo>
                  <a:pt x="11945395" y="3108130"/>
                </a:lnTo>
                <a:cubicBezTo>
                  <a:pt x="11945838" y="3110149"/>
                  <a:pt x="11946283" y="3112181"/>
                  <a:pt x="11946029" y="3114085"/>
                </a:cubicBezTo>
                <a:cubicBezTo>
                  <a:pt x="11942946" y="3133653"/>
                  <a:pt x="11905036" y="3170998"/>
                  <a:pt x="11886309" y="3173423"/>
                </a:cubicBezTo>
                <a:cubicBezTo>
                  <a:pt x="11874091" y="3174934"/>
                  <a:pt x="11862368" y="3159735"/>
                  <a:pt x="11867900" y="3148345"/>
                </a:cubicBezTo>
                <a:cubicBezTo>
                  <a:pt x="11878938" y="3125590"/>
                  <a:pt x="11897169" y="3109044"/>
                  <a:pt x="11917749" y="3095191"/>
                </a:cubicBezTo>
                <a:cubicBezTo>
                  <a:pt x="11922018" y="3092271"/>
                  <a:pt x="11927984" y="3092436"/>
                  <a:pt x="11933287" y="3094496"/>
                </a:cubicBezTo>
                <a:close/>
                <a:moveTo>
                  <a:pt x="9520854" y="3088867"/>
                </a:moveTo>
                <a:lnTo>
                  <a:pt x="9520918" y="3088867"/>
                </a:lnTo>
                <a:cubicBezTo>
                  <a:pt x="9530078" y="3088613"/>
                  <a:pt x="9537018" y="3100600"/>
                  <a:pt x="9532565" y="3108689"/>
                </a:cubicBezTo>
                <a:cubicBezTo>
                  <a:pt x="9525181" y="3122199"/>
                  <a:pt x="9512125" y="3126669"/>
                  <a:pt x="9500783" y="3129145"/>
                </a:cubicBezTo>
                <a:cubicBezTo>
                  <a:pt x="9488755" y="3128764"/>
                  <a:pt x="9481878" y="3117361"/>
                  <a:pt x="9486522" y="3109260"/>
                </a:cubicBezTo>
                <a:cubicBezTo>
                  <a:pt x="9494096" y="3096257"/>
                  <a:pt x="9505883" y="3089248"/>
                  <a:pt x="9520854" y="3088867"/>
                </a:cubicBezTo>
                <a:close/>
                <a:moveTo>
                  <a:pt x="917994" y="3071496"/>
                </a:moveTo>
                <a:cubicBezTo>
                  <a:pt x="930602" y="3068099"/>
                  <a:pt x="944114" y="3068004"/>
                  <a:pt x="953439" y="3072575"/>
                </a:cubicBezTo>
                <a:cubicBezTo>
                  <a:pt x="958261" y="3074988"/>
                  <a:pt x="962446" y="3075369"/>
                  <a:pt x="967903" y="3073972"/>
                </a:cubicBezTo>
                <a:cubicBezTo>
                  <a:pt x="984142" y="3069782"/>
                  <a:pt x="995814" y="3074988"/>
                  <a:pt x="1003174" y="3089717"/>
                </a:cubicBezTo>
                <a:cubicBezTo>
                  <a:pt x="1004950" y="3093324"/>
                  <a:pt x="1006848" y="3096892"/>
                  <a:pt x="1008746" y="3100447"/>
                </a:cubicBezTo>
                <a:cubicBezTo>
                  <a:pt x="1011594" y="3105806"/>
                  <a:pt x="1014440" y="3111152"/>
                  <a:pt x="1016876" y="3116637"/>
                </a:cubicBezTo>
                <a:cubicBezTo>
                  <a:pt x="1023601" y="3131621"/>
                  <a:pt x="1033369" y="3141779"/>
                  <a:pt x="1048340" y="3147620"/>
                </a:cubicBezTo>
                <a:lnTo>
                  <a:pt x="1048340" y="3147748"/>
                </a:lnTo>
                <a:cubicBezTo>
                  <a:pt x="1048895" y="3147963"/>
                  <a:pt x="1049459" y="3148179"/>
                  <a:pt x="1050026" y="3148395"/>
                </a:cubicBezTo>
                <a:lnTo>
                  <a:pt x="1050040" y="3148395"/>
                </a:lnTo>
                <a:cubicBezTo>
                  <a:pt x="1055711" y="3150567"/>
                  <a:pt x="1061719" y="3152852"/>
                  <a:pt x="1061029" y="3160700"/>
                </a:cubicBezTo>
                <a:lnTo>
                  <a:pt x="1060942" y="3161652"/>
                </a:lnTo>
                <a:cubicBezTo>
                  <a:pt x="1059962" y="3172407"/>
                  <a:pt x="1058949" y="3183505"/>
                  <a:pt x="1048721" y="3190413"/>
                </a:cubicBezTo>
                <a:cubicBezTo>
                  <a:pt x="1039966" y="3196254"/>
                  <a:pt x="1030070" y="3199302"/>
                  <a:pt x="1019921" y="3194603"/>
                </a:cubicBezTo>
                <a:cubicBezTo>
                  <a:pt x="1011800" y="3190794"/>
                  <a:pt x="1008502" y="3193079"/>
                  <a:pt x="1004950" y="3200698"/>
                </a:cubicBezTo>
                <a:cubicBezTo>
                  <a:pt x="993024" y="3226094"/>
                  <a:pt x="969045" y="3234348"/>
                  <a:pt x="944431" y="3241586"/>
                </a:cubicBezTo>
                <a:cubicBezTo>
                  <a:pt x="943036" y="3241967"/>
                  <a:pt x="940625" y="3242475"/>
                  <a:pt x="939991" y="3241713"/>
                </a:cubicBezTo>
                <a:cubicBezTo>
                  <a:pt x="935284" y="3236824"/>
                  <a:pt x="929106" y="3233980"/>
                  <a:pt x="922975" y="3231148"/>
                </a:cubicBezTo>
                <a:cubicBezTo>
                  <a:pt x="915393" y="3227644"/>
                  <a:pt x="907885" y="3224177"/>
                  <a:pt x="903324" y="3216952"/>
                </a:cubicBezTo>
                <a:cubicBezTo>
                  <a:pt x="901379" y="3213904"/>
                  <a:pt x="898677" y="3211885"/>
                  <a:pt x="896011" y="3209892"/>
                </a:cubicBezTo>
                <a:cubicBezTo>
                  <a:pt x="893116" y="3207720"/>
                  <a:pt x="890262" y="3205587"/>
                  <a:pt x="888480" y="3202222"/>
                </a:cubicBezTo>
                <a:cubicBezTo>
                  <a:pt x="883665" y="3193257"/>
                  <a:pt x="881887" y="3183670"/>
                  <a:pt x="880300" y="3175124"/>
                </a:cubicBezTo>
                <a:cubicBezTo>
                  <a:pt x="879503" y="3170832"/>
                  <a:pt x="878756" y="3166795"/>
                  <a:pt x="877694" y="3163239"/>
                </a:cubicBezTo>
                <a:cubicBezTo>
                  <a:pt x="877893" y="3161411"/>
                  <a:pt x="878091" y="3160090"/>
                  <a:pt x="878236" y="3159138"/>
                </a:cubicBezTo>
                <a:cubicBezTo>
                  <a:pt x="878464" y="3157627"/>
                  <a:pt x="878562" y="3156966"/>
                  <a:pt x="878330" y="3156509"/>
                </a:cubicBezTo>
                <a:cubicBezTo>
                  <a:pt x="871136" y="3142935"/>
                  <a:pt x="875530" y="3130707"/>
                  <a:pt x="879918" y="3118491"/>
                </a:cubicBezTo>
                <a:cubicBezTo>
                  <a:pt x="882263" y="3111964"/>
                  <a:pt x="884607" y="3105450"/>
                  <a:pt x="885181" y="3098733"/>
                </a:cubicBezTo>
                <a:cubicBezTo>
                  <a:pt x="885435" y="3095813"/>
                  <a:pt x="886323" y="3092638"/>
                  <a:pt x="887972" y="3090225"/>
                </a:cubicBezTo>
                <a:cubicBezTo>
                  <a:pt x="893681" y="3081591"/>
                  <a:pt x="905386" y="3074893"/>
                  <a:pt x="917994" y="3071496"/>
                </a:cubicBezTo>
                <a:close/>
                <a:moveTo>
                  <a:pt x="12000296" y="3037867"/>
                </a:moveTo>
                <a:cubicBezTo>
                  <a:pt x="12004506" y="3039243"/>
                  <a:pt x="12008223" y="3042170"/>
                  <a:pt x="12011078" y="3046163"/>
                </a:cubicBezTo>
                <a:cubicBezTo>
                  <a:pt x="12016077" y="3053223"/>
                  <a:pt x="12020163" y="3060994"/>
                  <a:pt x="12024007" y="3068321"/>
                </a:cubicBezTo>
                <a:cubicBezTo>
                  <a:pt x="12025567" y="3071293"/>
                  <a:pt x="12027089" y="3074188"/>
                  <a:pt x="12028612" y="3076930"/>
                </a:cubicBezTo>
                <a:cubicBezTo>
                  <a:pt x="12029488" y="3080029"/>
                  <a:pt x="12030376" y="3082987"/>
                  <a:pt x="12031239" y="3085844"/>
                </a:cubicBezTo>
                <a:cubicBezTo>
                  <a:pt x="12033268" y="3092562"/>
                  <a:pt x="12035134" y="3098758"/>
                  <a:pt x="12036301" y="3105107"/>
                </a:cubicBezTo>
                <a:cubicBezTo>
                  <a:pt x="12037760" y="3113171"/>
                  <a:pt x="12034905" y="3120421"/>
                  <a:pt x="12027381" y="3124688"/>
                </a:cubicBezTo>
                <a:cubicBezTo>
                  <a:pt x="12019972" y="3129005"/>
                  <a:pt x="12012068" y="3128307"/>
                  <a:pt x="12005876" y="3122935"/>
                </a:cubicBezTo>
                <a:cubicBezTo>
                  <a:pt x="11986071" y="3105857"/>
                  <a:pt x="11977013" y="3083470"/>
                  <a:pt x="11975693" y="3057794"/>
                </a:cubicBezTo>
                <a:cubicBezTo>
                  <a:pt x="11975198" y="3049528"/>
                  <a:pt x="11979080" y="3042277"/>
                  <a:pt x="11986553" y="3038874"/>
                </a:cubicBezTo>
                <a:cubicBezTo>
                  <a:pt x="11991381" y="3036665"/>
                  <a:pt x="11996085" y="3036491"/>
                  <a:pt x="12000296" y="3037867"/>
                </a:cubicBezTo>
                <a:close/>
                <a:moveTo>
                  <a:pt x="10016792" y="3029288"/>
                </a:moveTo>
                <a:lnTo>
                  <a:pt x="10016856" y="3029288"/>
                </a:lnTo>
                <a:cubicBezTo>
                  <a:pt x="10026093" y="3030812"/>
                  <a:pt x="10035837" y="3033300"/>
                  <a:pt x="10043728" y="3040246"/>
                </a:cubicBezTo>
                <a:cubicBezTo>
                  <a:pt x="10048562" y="3044513"/>
                  <a:pt x="10051112" y="3049935"/>
                  <a:pt x="10048828" y="3056436"/>
                </a:cubicBezTo>
                <a:cubicBezTo>
                  <a:pt x="10046532" y="3062874"/>
                  <a:pt x="10041178" y="3065871"/>
                  <a:pt x="10034746" y="3066061"/>
                </a:cubicBezTo>
                <a:cubicBezTo>
                  <a:pt x="10024367" y="3066379"/>
                  <a:pt x="10014877" y="3063001"/>
                  <a:pt x="10006097" y="3057579"/>
                </a:cubicBezTo>
                <a:cubicBezTo>
                  <a:pt x="9999538" y="3053503"/>
                  <a:pt x="9996861" y="3045859"/>
                  <a:pt x="9999157" y="3039230"/>
                </a:cubicBezTo>
                <a:cubicBezTo>
                  <a:pt x="10001505" y="3032602"/>
                  <a:pt x="10008318" y="3028513"/>
                  <a:pt x="10016792" y="3029288"/>
                </a:cubicBezTo>
                <a:close/>
                <a:moveTo>
                  <a:pt x="9752006" y="2936617"/>
                </a:moveTo>
                <a:cubicBezTo>
                  <a:pt x="9739332" y="2936744"/>
                  <a:pt x="9729143" y="2947639"/>
                  <a:pt x="9729778" y="2960324"/>
                </a:cubicBezTo>
                <a:cubicBezTo>
                  <a:pt x="9730425" y="2972997"/>
                  <a:pt x="9741628" y="2982940"/>
                  <a:pt x="9754176" y="2981860"/>
                </a:cubicBezTo>
                <a:lnTo>
                  <a:pt x="9754176" y="2981797"/>
                </a:lnTo>
                <a:cubicBezTo>
                  <a:pt x="9765506" y="2980845"/>
                  <a:pt x="9774805" y="2970966"/>
                  <a:pt x="9774996" y="2959677"/>
                </a:cubicBezTo>
                <a:cubicBezTo>
                  <a:pt x="9775250" y="2947131"/>
                  <a:pt x="9764618" y="2936490"/>
                  <a:pt x="9752006" y="2936617"/>
                </a:cubicBezTo>
                <a:close/>
                <a:moveTo>
                  <a:pt x="9471349" y="2857077"/>
                </a:moveTo>
                <a:cubicBezTo>
                  <a:pt x="9481409" y="2858537"/>
                  <a:pt x="9492181" y="2860899"/>
                  <a:pt x="9501088" y="2868099"/>
                </a:cubicBezTo>
                <a:cubicBezTo>
                  <a:pt x="9506188" y="2872251"/>
                  <a:pt x="9508218" y="2877915"/>
                  <a:pt x="9505871" y="2884225"/>
                </a:cubicBezTo>
                <a:cubicBezTo>
                  <a:pt x="9503511" y="2890536"/>
                  <a:pt x="9498220" y="2893533"/>
                  <a:pt x="9491724" y="2893470"/>
                </a:cubicBezTo>
                <a:cubicBezTo>
                  <a:pt x="9480395" y="2893343"/>
                  <a:pt x="9469953" y="2889711"/>
                  <a:pt x="9461097" y="2882638"/>
                </a:cubicBezTo>
                <a:cubicBezTo>
                  <a:pt x="9456073" y="2878626"/>
                  <a:pt x="9453903" y="2872823"/>
                  <a:pt x="9456263" y="2866512"/>
                </a:cubicBezTo>
                <a:cubicBezTo>
                  <a:pt x="9458610" y="2860328"/>
                  <a:pt x="9463774" y="2857395"/>
                  <a:pt x="9471349" y="2857077"/>
                </a:cubicBezTo>
                <a:close/>
                <a:moveTo>
                  <a:pt x="1424687" y="2811900"/>
                </a:moveTo>
                <a:cubicBezTo>
                  <a:pt x="1427780" y="2813440"/>
                  <a:pt x="1430666" y="2816329"/>
                  <a:pt x="1433141" y="2819122"/>
                </a:cubicBezTo>
                <a:cubicBezTo>
                  <a:pt x="1441869" y="2828975"/>
                  <a:pt x="1446868" y="2840873"/>
                  <a:pt x="1451868" y="2852759"/>
                </a:cubicBezTo>
                <a:cubicBezTo>
                  <a:pt x="1454138" y="2858156"/>
                  <a:pt x="1456410" y="2863565"/>
                  <a:pt x="1459023" y="2868771"/>
                </a:cubicBezTo>
                <a:lnTo>
                  <a:pt x="1459149" y="2868644"/>
                </a:lnTo>
                <a:cubicBezTo>
                  <a:pt x="1466419" y="2883094"/>
                  <a:pt x="1473524" y="2897634"/>
                  <a:pt x="1480643" y="2912198"/>
                </a:cubicBezTo>
                <a:lnTo>
                  <a:pt x="1480668" y="2912237"/>
                </a:lnTo>
                <a:lnTo>
                  <a:pt x="1480681" y="2912275"/>
                </a:lnTo>
                <a:lnTo>
                  <a:pt x="1480870" y="2912643"/>
                </a:lnTo>
                <a:cubicBezTo>
                  <a:pt x="1485248" y="2921595"/>
                  <a:pt x="1489625" y="2930560"/>
                  <a:pt x="1494040" y="2939499"/>
                </a:cubicBezTo>
                <a:cubicBezTo>
                  <a:pt x="1496070" y="2943690"/>
                  <a:pt x="1497213" y="2948134"/>
                  <a:pt x="1496831" y="2955753"/>
                </a:cubicBezTo>
                <a:lnTo>
                  <a:pt x="1496693" y="2956197"/>
                </a:lnTo>
                <a:cubicBezTo>
                  <a:pt x="1494053" y="2964527"/>
                  <a:pt x="1490525" y="2975625"/>
                  <a:pt x="1478181" y="2979498"/>
                </a:cubicBezTo>
                <a:cubicBezTo>
                  <a:pt x="1471710" y="2981530"/>
                  <a:pt x="1451157" y="2966800"/>
                  <a:pt x="1448493" y="2959054"/>
                </a:cubicBezTo>
                <a:cubicBezTo>
                  <a:pt x="1447617" y="2956489"/>
                  <a:pt x="1447034" y="2953848"/>
                  <a:pt x="1446437" y="2951219"/>
                </a:cubicBezTo>
                <a:cubicBezTo>
                  <a:pt x="1445929" y="2948896"/>
                  <a:pt x="1445410" y="2946585"/>
                  <a:pt x="1444686" y="2944324"/>
                </a:cubicBezTo>
                <a:cubicBezTo>
                  <a:pt x="1444115" y="2942547"/>
                  <a:pt x="1443786" y="2940782"/>
                  <a:pt x="1443482" y="2939131"/>
                </a:cubicBezTo>
                <a:cubicBezTo>
                  <a:pt x="1442212" y="2932414"/>
                  <a:pt x="1441350" y="2927868"/>
                  <a:pt x="1426163" y="2934293"/>
                </a:cubicBezTo>
                <a:cubicBezTo>
                  <a:pt x="1420770" y="2936566"/>
                  <a:pt x="1415379" y="2938877"/>
                  <a:pt x="1409973" y="2941175"/>
                </a:cubicBezTo>
                <a:lnTo>
                  <a:pt x="1409922" y="2941201"/>
                </a:lnTo>
                <a:cubicBezTo>
                  <a:pt x="1377937" y="2954864"/>
                  <a:pt x="1345572" y="2968692"/>
                  <a:pt x="1311722" y="2977593"/>
                </a:cubicBezTo>
                <a:cubicBezTo>
                  <a:pt x="1305886" y="2979117"/>
                  <a:pt x="1301699" y="2982165"/>
                  <a:pt x="1297766" y="2986228"/>
                </a:cubicBezTo>
                <a:cubicBezTo>
                  <a:pt x="1288504" y="2995625"/>
                  <a:pt x="1277719" y="3001339"/>
                  <a:pt x="1264276" y="3001847"/>
                </a:cubicBezTo>
                <a:cubicBezTo>
                  <a:pt x="1254253" y="3002228"/>
                  <a:pt x="1244103" y="3005783"/>
                  <a:pt x="1237759" y="3012132"/>
                </a:cubicBezTo>
                <a:cubicBezTo>
                  <a:pt x="1224431" y="3025275"/>
                  <a:pt x="1207895" y="3029833"/>
                  <a:pt x="1191356" y="3034392"/>
                </a:cubicBezTo>
                <a:cubicBezTo>
                  <a:pt x="1186324" y="3035776"/>
                  <a:pt x="1181295" y="3037160"/>
                  <a:pt x="1176353" y="3038798"/>
                </a:cubicBezTo>
                <a:cubicBezTo>
                  <a:pt x="1174972" y="3039255"/>
                  <a:pt x="1173558" y="3039661"/>
                  <a:pt x="1172146" y="3040068"/>
                </a:cubicBezTo>
                <a:cubicBezTo>
                  <a:pt x="1168104" y="3041249"/>
                  <a:pt x="1164070" y="3042404"/>
                  <a:pt x="1160874" y="3044766"/>
                </a:cubicBezTo>
                <a:cubicBezTo>
                  <a:pt x="1149583" y="3053147"/>
                  <a:pt x="1145015" y="3047433"/>
                  <a:pt x="1140955" y="3037147"/>
                </a:cubicBezTo>
                <a:cubicBezTo>
                  <a:pt x="1129028" y="3006545"/>
                  <a:pt x="1134610" y="2996894"/>
                  <a:pt x="1167345" y="2992450"/>
                </a:cubicBezTo>
                <a:cubicBezTo>
                  <a:pt x="1177266" y="2991066"/>
                  <a:pt x="1186047" y="2986495"/>
                  <a:pt x="1194629" y="2982025"/>
                </a:cubicBezTo>
                <a:cubicBezTo>
                  <a:pt x="1197130" y="2980717"/>
                  <a:pt x="1199618" y="2979422"/>
                  <a:pt x="1202107" y="2978228"/>
                </a:cubicBezTo>
                <a:lnTo>
                  <a:pt x="1208172" y="2975270"/>
                </a:lnTo>
                <a:cubicBezTo>
                  <a:pt x="1244711" y="2957454"/>
                  <a:pt x="1281196" y="2939664"/>
                  <a:pt x="1318828" y="2924389"/>
                </a:cubicBezTo>
                <a:cubicBezTo>
                  <a:pt x="1334787" y="2917938"/>
                  <a:pt x="1350342" y="2910611"/>
                  <a:pt x="1365885" y="2903284"/>
                </a:cubicBezTo>
                <a:cubicBezTo>
                  <a:pt x="1376670" y="2898193"/>
                  <a:pt x="1387467" y="2893101"/>
                  <a:pt x="1398377" y="2888326"/>
                </a:cubicBezTo>
                <a:cubicBezTo>
                  <a:pt x="1408400" y="2883882"/>
                  <a:pt x="1417915" y="2879437"/>
                  <a:pt x="1405610" y="2865343"/>
                </a:cubicBezTo>
                <a:cubicBezTo>
                  <a:pt x="1399964" y="2858930"/>
                  <a:pt x="1398035" y="2848518"/>
                  <a:pt x="1396321" y="2839274"/>
                </a:cubicBezTo>
                <a:cubicBezTo>
                  <a:pt x="1396043" y="2837724"/>
                  <a:pt x="1395751" y="2836201"/>
                  <a:pt x="1395460" y="2834740"/>
                </a:cubicBezTo>
                <a:cubicBezTo>
                  <a:pt x="1393912" y="2827058"/>
                  <a:pt x="1401650" y="2821915"/>
                  <a:pt x="1408832" y="2817128"/>
                </a:cubicBezTo>
                <a:cubicBezTo>
                  <a:pt x="1411039" y="2815655"/>
                  <a:pt x="1413183" y="2814233"/>
                  <a:pt x="1414998" y="2812773"/>
                </a:cubicBezTo>
                <a:cubicBezTo>
                  <a:pt x="1418296" y="2810170"/>
                  <a:pt x="1421595" y="2810360"/>
                  <a:pt x="1424687" y="2811900"/>
                </a:cubicBezTo>
                <a:close/>
                <a:moveTo>
                  <a:pt x="0" y="2810765"/>
                </a:moveTo>
                <a:lnTo>
                  <a:pt x="4089" y="2821458"/>
                </a:lnTo>
                <a:cubicBezTo>
                  <a:pt x="12915" y="2842867"/>
                  <a:pt x="21743" y="2864276"/>
                  <a:pt x="29415" y="2886168"/>
                </a:cubicBezTo>
                <a:cubicBezTo>
                  <a:pt x="42991" y="2925024"/>
                  <a:pt x="56820" y="2964134"/>
                  <a:pt x="72806" y="3002355"/>
                </a:cubicBezTo>
                <a:cubicBezTo>
                  <a:pt x="83234" y="3027154"/>
                  <a:pt x="91583" y="3052880"/>
                  <a:pt x="99938" y="3078619"/>
                </a:cubicBezTo>
                <a:cubicBezTo>
                  <a:pt x="104796" y="3093590"/>
                  <a:pt x="109656" y="3108561"/>
                  <a:pt x="114929" y="3123367"/>
                </a:cubicBezTo>
                <a:cubicBezTo>
                  <a:pt x="122605" y="3144954"/>
                  <a:pt x="130534" y="3166439"/>
                  <a:pt x="138464" y="3187937"/>
                </a:cubicBezTo>
                <a:cubicBezTo>
                  <a:pt x="146393" y="3209422"/>
                  <a:pt x="154323" y="3230920"/>
                  <a:pt x="161999" y="3252506"/>
                </a:cubicBezTo>
                <a:cubicBezTo>
                  <a:pt x="165805" y="3263173"/>
                  <a:pt x="172403" y="3265077"/>
                  <a:pt x="182045" y="3262919"/>
                </a:cubicBezTo>
                <a:lnTo>
                  <a:pt x="183107" y="3262678"/>
                </a:lnTo>
                <a:cubicBezTo>
                  <a:pt x="190628" y="3260988"/>
                  <a:pt x="198213" y="3259274"/>
                  <a:pt x="204756" y="3254792"/>
                </a:cubicBezTo>
                <a:cubicBezTo>
                  <a:pt x="217316" y="3246157"/>
                  <a:pt x="231145" y="3247808"/>
                  <a:pt x="244213" y="3252252"/>
                </a:cubicBezTo>
                <a:cubicBezTo>
                  <a:pt x="252425" y="3254982"/>
                  <a:pt x="252719" y="3261636"/>
                  <a:pt x="253003" y="3267998"/>
                </a:cubicBezTo>
                <a:cubicBezTo>
                  <a:pt x="253153" y="3271376"/>
                  <a:pt x="253299" y="3274665"/>
                  <a:pt x="254617" y="3277267"/>
                </a:cubicBezTo>
                <a:cubicBezTo>
                  <a:pt x="254617" y="3283236"/>
                  <a:pt x="254363" y="3288823"/>
                  <a:pt x="249035" y="3289712"/>
                </a:cubicBezTo>
                <a:cubicBezTo>
                  <a:pt x="243890" y="3290600"/>
                  <a:pt x="239201" y="3292772"/>
                  <a:pt x="234501" y="3294956"/>
                </a:cubicBezTo>
                <a:cubicBezTo>
                  <a:pt x="227843" y="3298054"/>
                  <a:pt x="221162" y="3301153"/>
                  <a:pt x="213129" y="3300632"/>
                </a:cubicBezTo>
                <a:cubicBezTo>
                  <a:pt x="201977" y="3299959"/>
                  <a:pt x="191592" y="3304492"/>
                  <a:pt x="181392" y="3308949"/>
                </a:cubicBezTo>
                <a:lnTo>
                  <a:pt x="179763" y="3309660"/>
                </a:lnTo>
                <a:lnTo>
                  <a:pt x="179091" y="3309952"/>
                </a:lnTo>
                <a:lnTo>
                  <a:pt x="177919" y="3310460"/>
                </a:lnTo>
                <a:lnTo>
                  <a:pt x="176843" y="3310917"/>
                </a:lnTo>
                <a:cubicBezTo>
                  <a:pt x="171540" y="3313178"/>
                  <a:pt x="165709" y="3314625"/>
                  <a:pt x="160007" y="3316047"/>
                </a:cubicBezTo>
                <a:cubicBezTo>
                  <a:pt x="152613" y="3317876"/>
                  <a:pt x="145439" y="3319666"/>
                  <a:pt x="139923" y="3323107"/>
                </a:cubicBezTo>
                <a:cubicBezTo>
                  <a:pt x="131876" y="3328148"/>
                  <a:pt x="122876" y="3329799"/>
                  <a:pt x="113975" y="3331437"/>
                </a:cubicBezTo>
                <a:cubicBezTo>
                  <a:pt x="103372" y="3333393"/>
                  <a:pt x="92905" y="3335323"/>
                  <a:pt x="84352" y="3342917"/>
                </a:cubicBezTo>
                <a:cubicBezTo>
                  <a:pt x="80038" y="3346726"/>
                  <a:pt x="74709" y="3345456"/>
                  <a:pt x="70015" y="3342917"/>
                </a:cubicBezTo>
                <a:cubicBezTo>
                  <a:pt x="68239" y="3341964"/>
                  <a:pt x="66590" y="3340783"/>
                  <a:pt x="64940" y="3339615"/>
                </a:cubicBezTo>
                <a:cubicBezTo>
                  <a:pt x="63292" y="3338434"/>
                  <a:pt x="61641" y="3337266"/>
                  <a:pt x="59866" y="3336313"/>
                </a:cubicBezTo>
                <a:cubicBezTo>
                  <a:pt x="45022" y="3328187"/>
                  <a:pt x="44388" y="3319933"/>
                  <a:pt x="57455" y="3308251"/>
                </a:cubicBezTo>
                <a:cubicBezTo>
                  <a:pt x="71284" y="3295934"/>
                  <a:pt x="88031" y="3290600"/>
                  <a:pt x="105794" y="3288188"/>
                </a:cubicBezTo>
                <a:cubicBezTo>
                  <a:pt x="119242" y="3286410"/>
                  <a:pt x="124317" y="3279553"/>
                  <a:pt x="117086" y="3268125"/>
                </a:cubicBezTo>
                <a:cubicBezTo>
                  <a:pt x="111992" y="3259986"/>
                  <a:pt x="109970" y="3250894"/>
                  <a:pt x="107945" y="3241789"/>
                </a:cubicBezTo>
                <a:cubicBezTo>
                  <a:pt x="105734" y="3231847"/>
                  <a:pt x="103519" y="3221891"/>
                  <a:pt x="97294" y="3213142"/>
                </a:cubicBezTo>
                <a:cubicBezTo>
                  <a:pt x="95366" y="3210463"/>
                  <a:pt x="94151" y="3207263"/>
                  <a:pt x="92914" y="3203987"/>
                </a:cubicBezTo>
                <a:cubicBezTo>
                  <a:pt x="90974" y="3198870"/>
                  <a:pt x="88978" y="3193600"/>
                  <a:pt x="84098" y="3190032"/>
                </a:cubicBezTo>
                <a:cubicBezTo>
                  <a:pt x="82703" y="3188889"/>
                  <a:pt x="81688" y="3186603"/>
                  <a:pt x="81434" y="3184699"/>
                </a:cubicBezTo>
                <a:cubicBezTo>
                  <a:pt x="79915" y="3171950"/>
                  <a:pt x="74844" y="3160280"/>
                  <a:pt x="69777" y="3148611"/>
                </a:cubicBezTo>
                <a:cubicBezTo>
                  <a:pt x="63843" y="3134960"/>
                  <a:pt x="57914" y="3121310"/>
                  <a:pt x="57708" y="3105971"/>
                </a:cubicBezTo>
                <a:cubicBezTo>
                  <a:pt x="57582" y="3097971"/>
                  <a:pt x="54284" y="3091495"/>
                  <a:pt x="47939" y="3086289"/>
                </a:cubicBezTo>
                <a:cubicBezTo>
                  <a:pt x="42197" y="3081578"/>
                  <a:pt x="42182" y="3075267"/>
                  <a:pt x="42167" y="3068981"/>
                </a:cubicBezTo>
                <a:cubicBezTo>
                  <a:pt x="42161" y="3066099"/>
                  <a:pt x="42154" y="3063217"/>
                  <a:pt x="41596" y="3060512"/>
                </a:cubicBezTo>
                <a:cubicBezTo>
                  <a:pt x="39122" y="3048728"/>
                  <a:pt x="34151" y="3037846"/>
                  <a:pt x="29181" y="3026963"/>
                </a:cubicBezTo>
                <a:cubicBezTo>
                  <a:pt x="23702" y="3014964"/>
                  <a:pt x="18223" y="3002964"/>
                  <a:pt x="16095" y="2989784"/>
                </a:cubicBezTo>
                <a:cubicBezTo>
                  <a:pt x="14189" y="2977962"/>
                  <a:pt x="9648" y="2967092"/>
                  <a:pt x="5092" y="2956197"/>
                </a:cubicBezTo>
                <a:lnTo>
                  <a:pt x="0" y="2940694"/>
                </a:lnTo>
                <a:close/>
                <a:moveTo>
                  <a:pt x="10003155" y="2794171"/>
                </a:moveTo>
                <a:lnTo>
                  <a:pt x="10003218" y="2794235"/>
                </a:lnTo>
                <a:cubicBezTo>
                  <a:pt x="10010551" y="2794361"/>
                  <a:pt x="10015004" y="2796215"/>
                  <a:pt x="10017935" y="2800736"/>
                </a:cubicBezTo>
                <a:cubicBezTo>
                  <a:pt x="10020867" y="2805256"/>
                  <a:pt x="10021183" y="2810488"/>
                  <a:pt x="10018189" y="2814818"/>
                </a:cubicBezTo>
                <a:cubicBezTo>
                  <a:pt x="10010615" y="2826030"/>
                  <a:pt x="10000033" y="2833179"/>
                  <a:pt x="9986407" y="2834640"/>
                </a:cubicBezTo>
                <a:cubicBezTo>
                  <a:pt x="9981129" y="2835211"/>
                  <a:pt x="9976853" y="2832151"/>
                  <a:pt x="9973859" y="2827821"/>
                </a:cubicBezTo>
                <a:cubicBezTo>
                  <a:pt x="9970815" y="2823364"/>
                  <a:pt x="9970294" y="2818069"/>
                  <a:pt x="9973162" y="2813675"/>
                </a:cubicBezTo>
                <a:cubicBezTo>
                  <a:pt x="9980685" y="2802260"/>
                  <a:pt x="9991825" y="2796152"/>
                  <a:pt x="10003155" y="2794171"/>
                </a:cubicBezTo>
                <a:close/>
                <a:moveTo>
                  <a:pt x="11445004" y="2762730"/>
                </a:moveTo>
                <a:cubicBezTo>
                  <a:pt x="11431517" y="2774717"/>
                  <a:pt x="11417941" y="2786640"/>
                  <a:pt x="11404606" y="2798868"/>
                </a:cubicBezTo>
                <a:cubicBezTo>
                  <a:pt x="11400192" y="2802970"/>
                  <a:pt x="11401041" y="2807922"/>
                  <a:pt x="11405469" y="2811566"/>
                </a:cubicBezTo>
                <a:cubicBezTo>
                  <a:pt x="11409961" y="2815198"/>
                  <a:pt x="11415226" y="2814423"/>
                  <a:pt x="11418639" y="2810322"/>
                </a:cubicBezTo>
                <a:cubicBezTo>
                  <a:pt x="11430197" y="2796392"/>
                  <a:pt x="11440576" y="2781764"/>
                  <a:pt x="11445004" y="2762730"/>
                </a:cubicBezTo>
                <a:close/>
                <a:moveTo>
                  <a:pt x="9822561" y="2742159"/>
                </a:moveTo>
                <a:cubicBezTo>
                  <a:pt x="9826380" y="2743759"/>
                  <a:pt x="9826127" y="2749105"/>
                  <a:pt x="9825936" y="2753131"/>
                </a:cubicBezTo>
                <a:cubicBezTo>
                  <a:pt x="9825682" y="2758222"/>
                  <a:pt x="9825238" y="2763263"/>
                  <a:pt x="9824414" y="2768292"/>
                </a:cubicBezTo>
                <a:cubicBezTo>
                  <a:pt x="9817601" y="2810678"/>
                  <a:pt x="9806194" y="2851782"/>
                  <a:pt x="9789447" y="2891298"/>
                </a:cubicBezTo>
                <a:cubicBezTo>
                  <a:pt x="9788267" y="2894104"/>
                  <a:pt x="9787036" y="2896885"/>
                  <a:pt x="9785793" y="2899679"/>
                </a:cubicBezTo>
                <a:cubicBezTo>
                  <a:pt x="9784549" y="2902472"/>
                  <a:pt x="9783307" y="2905253"/>
                  <a:pt x="9782126" y="2908059"/>
                </a:cubicBezTo>
                <a:cubicBezTo>
                  <a:pt x="9780020" y="2913024"/>
                  <a:pt x="9779386" y="2918573"/>
                  <a:pt x="9782824" y="2922649"/>
                </a:cubicBezTo>
                <a:cubicBezTo>
                  <a:pt x="9797478" y="2939868"/>
                  <a:pt x="9798176" y="2959550"/>
                  <a:pt x="9794547" y="2980337"/>
                </a:cubicBezTo>
                <a:cubicBezTo>
                  <a:pt x="9793393" y="2986838"/>
                  <a:pt x="9796387" y="2992247"/>
                  <a:pt x="9800790" y="2996844"/>
                </a:cubicBezTo>
                <a:cubicBezTo>
                  <a:pt x="9805687" y="3002000"/>
                  <a:pt x="9810660" y="3007104"/>
                  <a:pt x="9815621" y="3012196"/>
                </a:cubicBezTo>
                <a:cubicBezTo>
                  <a:pt x="9855675" y="3053122"/>
                  <a:pt x="9890121" y="3098302"/>
                  <a:pt x="9919163" y="3147633"/>
                </a:cubicBezTo>
                <a:cubicBezTo>
                  <a:pt x="9921714" y="3151963"/>
                  <a:pt x="9924010" y="3156560"/>
                  <a:pt x="9925786" y="3161271"/>
                </a:cubicBezTo>
                <a:cubicBezTo>
                  <a:pt x="9926293" y="3162668"/>
                  <a:pt x="9925279" y="3165474"/>
                  <a:pt x="9924010" y="3166439"/>
                </a:cubicBezTo>
                <a:cubicBezTo>
                  <a:pt x="9922728" y="3167392"/>
                  <a:pt x="9919988" y="3167518"/>
                  <a:pt x="9918465" y="3166757"/>
                </a:cubicBezTo>
                <a:cubicBezTo>
                  <a:pt x="9914900" y="3164966"/>
                  <a:pt x="9911208" y="3162858"/>
                  <a:pt x="9908341" y="3160192"/>
                </a:cubicBezTo>
                <a:lnTo>
                  <a:pt x="9904814" y="3156903"/>
                </a:lnTo>
                <a:cubicBezTo>
                  <a:pt x="9879172" y="3133018"/>
                  <a:pt x="9853531" y="3109146"/>
                  <a:pt x="9831797" y="3081540"/>
                </a:cubicBezTo>
                <a:cubicBezTo>
                  <a:pt x="9815431" y="3060766"/>
                  <a:pt x="9800029" y="3039294"/>
                  <a:pt x="9784613" y="3017821"/>
                </a:cubicBezTo>
                <a:lnTo>
                  <a:pt x="9784613" y="3017809"/>
                </a:lnTo>
                <a:cubicBezTo>
                  <a:pt x="9778180" y="3008818"/>
                  <a:pt x="9771304" y="3002888"/>
                  <a:pt x="9759391" y="3004679"/>
                </a:cubicBezTo>
                <a:cubicBezTo>
                  <a:pt x="9754493" y="3005441"/>
                  <a:pt x="9749202" y="3005060"/>
                  <a:pt x="9744242" y="3004171"/>
                </a:cubicBezTo>
                <a:cubicBezTo>
                  <a:pt x="9723929" y="3000603"/>
                  <a:pt x="9707105" y="2982495"/>
                  <a:pt x="9705139" y="2962610"/>
                </a:cubicBezTo>
                <a:cubicBezTo>
                  <a:pt x="9703870" y="2949937"/>
                  <a:pt x="9710354" y="2934319"/>
                  <a:pt x="9722013" y="2925075"/>
                </a:cubicBezTo>
                <a:lnTo>
                  <a:pt x="9722140" y="2925075"/>
                </a:lnTo>
                <a:cubicBezTo>
                  <a:pt x="9727621" y="2920745"/>
                  <a:pt x="9734054" y="2917240"/>
                  <a:pt x="9740613" y="2914751"/>
                </a:cubicBezTo>
                <a:cubicBezTo>
                  <a:pt x="9751309" y="2910675"/>
                  <a:pt x="9756777" y="2903412"/>
                  <a:pt x="9758629" y="2892314"/>
                </a:cubicBezTo>
                <a:cubicBezTo>
                  <a:pt x="9759784" y="2885419"/>
                  <a:pt x="9761535" y="2878651"/>
                  <a:pt x="9763311" y="2871870"/>
                </a:cubicBezTo>
                <a:cubicBezTo>
                  <a:pt x="9763590" y="2870765"/>
                  <a:pt x="9763882" y="2869660"/>
                  <a:pt x="9764173" y="2868543"/>
                </a:cubicBezTo>
                <a:cubicBezTo>
                  <a:pt x="9774869" y="2826932"/>
                  <a:pt x="9790412" y="2787225"/>
                  <a:pt x="9811421" y="2749740"/>
                </a:cubicBezTo>
                <a:cubicBezTo>
                  <a:pt x="9811625" y="2749372"/>
                  <a:pt x="9811840" y="2748991"/>
                  <a:pt x="9812043" y="2748597"/>
                </a:cubicBezTo>
                <a:cubicBezTo>
                  <a:pt x="9814251" y="2744547"/>
                  <a:pt x="9816877" y="2739721"/>
                  <a:pt x="9822561" y="2742159"/>
                </a:cubicBezTo>
                <a:close/>
                <a:moveTo>
                  <a:pt x="9593185" y="2694935"/>
                </a:moveTo>
                <a:cubicBezTo>
                  <a:pt x="9598095" y="2692650"/>
                  <a:pt x="9603056" y="2692713"/>
                  <a:pt x="9607319" y="2696027"/>
                </a:cubicBezTo>
                <a:cubicBezTo>
                  <a:pt x="9617190" y="2703672"/>
                  <a:pt x="9622988" y="2714059"/>
                  <a:pt x="9625412" y="2726173"/>
                </a:cubicBezTo>
                <a:cubicBezTo>
                  <a:pt x="9627061" y="2734388"/>
                  <a:pt x="9619423" y="2742680"/>
                  <a:pt x="9611594" y="2742045"/>
                </a:cubicBezTo>
                <a:cubicBezTo>
                  <a:pt x="9611227" y="2741994"/>
                  <a:pt x="9610859" y="2741982"/>
                  <a:pt x="9610491" y="2741969"/>
                </a:cubicBezTo>
                <a:cubicBezTo>
                  <a:pt x="9609857" y="2741943"/>
                  <a:pt x="9609235" y="2741931"/>
                  <a:pt x="9608664" y="2741715"/>
                </a:cubicBezTo>
                <a:cubicBezTo>
                  <a:pt x="9596750" y="2738020"/>
                  <a:pt x="9583441" y="2718782"/>
                  <a:pt x="9584786" y="2706541"/>
                </a:cubicBezTo>
                <a:cubicBezTo>
                  <a:pt x="9585357" y="2701373"/>
                  <a:pt x="9588288" y="2697170"/>
                  <a:pt x="9593185" y="2694935"/>
                </a:cubicBezTo>
                <a:close/>
                <a:moveTo>
                  <a:pt x="9847429" y="2665678"/>
                </a:moveTo>
                <a:cubicBezTo>
                  <a:pt x="9852516" y="2667723"/>
                  <a:pt x="9855447" y="2671926"/>
                  <a:pt x="9856018" y="2677094"/>
                </a:cubicBezTo>
                <a:cubicBezTo>
                  <a:pt x="9857363" y="2689589"/>
                  <a:pt x="9853607" y="2700928"/>
                  <a:pt x="9846021" y="2710680"/>
                </a:cubicBezTo>
                <a:cubicBezTo>
                  <a:pt x="9844422" y="2712750"/>
                  <a:pt x="9841593" y="2713918"/>
                  <a:pt x="9839588" y="2714757"/>
                </a:cubicBezTo>
                <a:cubicBezTo>
                  <a:pt x="9838890" y="2715036"/>
                  <a:pt x="9838294" y="2715290"/>
                  <a:pt x="9837875" y="2715518"/>
                </a:cubicBezTo>
                <a:lnTo>
                  <a:pt x="9837812" y="2715518"/>
                </a:lnTo>
                <a:cubicBezTo>
                  <a:pt x="9827560" y="2716153"/>
                  <a:pt x="9820430" y="2709080"/>
                  <a:pt x="9820430" y="2700420"/>
                </a:cubicBezTo>
                <a:cubicBezTo>
                  <a:pt x="9820430" y="2689005"/>
                  <a:pt x="9824059" y="2678681"/>
                  <a:pt x="9831253" y="2669958"/>
                </a:cubicBezTo>
                <a:cubicBezTo>
                  <a:pt x="9835325" y="2664980"/>
                  <a:pt x="9841060" y="2663139"/>
                  <a:pt x="9847429" y="2665678"/>
                </a:cubicBezTo>
                <a:close/>
                <a:moveTo>
                  <a:pt x="9752666" y="2612411"/>
                </a:moveTo>
                <a:cubicBezTo>
                  <a:pt x="9553727" y="2618265"/>
                  <a:pt x="9405171" y="2773524"/>
                  <a:pt x="9405361" y="2963131"/>
                </a:cubicBezTo>
                <a:cubicBezTo>
                  <a:pt x="9405551" y="3147189"/>
                  <a:pt x="9550035" y="3311299"/>
                  <a:pt x="9754455" y="3310600"/>
                </a:cubicBezTo>
                <a:lnTo>
                  <a:pt x="9754518" y="3310600"/>
                </a:lnTo>
                <a:cubicBezTo>
                  <a:pt x="9961032" y="3309902"/>
                  <a:pt x="10102776" y="3144193"/>
                  <a:pt x="10100872" y="2961277"/>
                </a:cubicBezTo>
                <a:cubicBezTo>
                  <a:pt x="10102522" y="2785625"/>
                  <a:pt x="9965929" y="2618392"/>
                  <a:pt x="9752666" y="2612411"/>
                </a:cubicBezTo>
                <a:close/>
                <a:moveTo>
                  <a:pt x="3656396" y="2604779"/>
                </a:moveTo>
                <a:cubicBezTo>
                  <a:pt x="3660202" y="2603890"/>
                  <a:pt x="3663628" y="2603763"/>
                  <a:pt x="3665151" y="2608080"/>
                </a:cubicBezTo>
                <a:cubicBezTo>
                  <a:pt x="3667662" y="2615128"/>
                  <a:pt x="3670821" y="2621832"/>
                  <a:pt x="3674006" y="2628575"/>
                </a:cubicBezTo>
                <a:cubicBezTo>
                  <a:pt x="3678218" y="2637502"/>
                  <a:pt x="3682457" y="2646492"/>
                  <a:pt x="3685196" y="2656333"/>
                </a:cubicBezTo>
                <a:lnTo>
                  <a:pt x="3685323" y="2656333"/>
                </a:lnTo>
                <a:cubicBezTo>
                  <a:pt x="3686947" y="2662123"/>
                  <a:pt x="3688279" y="2668066"/>
                  <a:pt x="3689600" y="2674009"/>
                </a:cubicBezTo>
                <a:cubicBezTo>
                  <a:pt x="3692314" y="2686186"/>
                  <a:pt x="3695054" y="2698452"/>
                  <a:pt x="3700421" y="2709792"/>
                </a:cubicBezTo>
                <a:cubicBezTo>
                  <a:pt x="3701716" y="2712382"/>
                  <a:pt x="3702603" y="2715176"/>
                  <a:pt x="3703442" y="2717779"/>
                </a:cubicBezTo>
                <a:cubicBezTo>
                  <a:pt x="3703745" y="2718744"/>
                  <a:pt x="3704051" y="2719683"/>
                  <a:pt x="3704355" y="2720585"/>
                </a:cubicBezTo>
                <a:cubicBezTo>
                  <a:pt x="3704063" y="2721956"/>
                  <a:pt x="3703810" y="2723277"/>
                  <a:pt x="3703568" y="2724547"/>
                </a:cubicBezTo>
                <a:cubicBezTo>
                  <a:pt x="3702970" y="2727632"/>
                  <a:pt x="3702426" y="2730464"/>
                  <a:pt x="3701437" y="2733156"/>
                </a:cubicBezTo>
                <a:cubicBezTo>
                  <a:pt x="3698012" y="2742426"/>
                  <a:pt x="3692302" y="2749537"/>
                  <a:pt x="3681264" y="2747505"/>
                </a:cubicBezTo>
                <a:cubicBezTo>
                  <a:pt x="3673651" y="2746108"/>
                  <a:pt x="3663374" y="2728585"/>
                  <a:pt x="3666038" y="2721474"/>
                </a:cubicBezTo>
                <a:lnTo>
                  <a:pt x="3666103" y="2721296"/>
                </a:lnTo>
                <a:cubicBezTo>
                  <a:pt x="3667599" y="2717182"/>
                  <a:pt x="3668918" y="2713550"/>
                  <a:pt x="3666166" y="2710173"/>
                </a:cubicBezTo>
                <a:cubicBezTo>
                  <a:pt x="3657386" y="2699011"/>
                  <a:pt x="3655065" y="2685932"/>
                  <a:pt x="3652755" y="2672840"/>
                </a:cubicBezTo>
                <a:cubicBezTo>
                  <a:pt x="3651853" y="2667761"/>
                  <a:pt x="3650953" y="2662695"/>
                  <a:pt x="3649672" y="2657730"/>
                </a:cubicBezTo>
                <a:lnTo>
                  <a:pt x="3649596" y="2657400"/>
                </a:lnTo>
                <a:cubicBezTo>
                  <a:pt x="3648352" y="2652574"/>
                  <a:pt x="3647185" y="2647990"/>
                  <a:pt x="3643581" y="2644143"/>
                </a:cubicBezTo>
                <a:cubicBezTo>
                  <a:pt x="3631403" y="2630937"/>
                  <a:pt x="3638634" y="2609223"/>
                  <a:pt x="3656396" y="2604779"/>
                </a:cubicBezTo>
                <a:close/>
                <a:moveTo>
                  <a:pt x="11133375" y="2593300"/>
                </a:moveTo>
                <a:cubicBezTo>
                  <a:pt x="11116399" y="2593681"/>
                  <a:pt x="11120345" y="2616283"/>
                  <a:pt x="11115549" y="2629057"/>
                </a:cubicBezTo>
                <a:cubicBezTo>
                  <a:pt x="11111286" y="2640282"/>
                  <a:pt x="11109814" y="2652587"/>
                  <a:pt x="11107480" y="2664510"/>
                </a:cubicBezTo>
                <a:cubicBezTo>
                  <a:pt x="11106554" y="2669386"/>
                  <a:pt x="11113139" y="2673716"/>
                  <a:pt x="11117567" y="2670936"/>
                </a:cubicBezTo>
                <a:cubicBezTo>
                  <a:pt x="11133997" y="2660561"/>
                  <a:pt x="11150274" y="2649882"/>
                  <a:pt x="11166248" y="2638809"/>
                </a:cubicBezTo>
                <a:cubicBezTo>
                  <a:pt x="11168798" y="2637032"/>
                  <a:pt x="11169648" y="2632778"/>
                  <a:pt x="11170891" y="2630378"/>
                </a:cubicBezTo>
                <a:lnTo>
                  <a:pt x="11170968" y="2630454"/>
                </a:lnTo>
                <a:cubicBezTo>
                  <a:pt x="11170511" y="2628283"/>
                  <a:pt x="11170587" y="2626810"/>
                  <a:pt x="11169965" y="2625883"/>
                </a:cubicBezTo>
                <a:cubicBezTo>
                  <a:pt x="11159968" y="2612182"/>
                  <a:pt x="11149882" y="2592995"/>
                  <a:pt x="11133375" y="2593300"/>
                </a:cubicBezTo>
                <a:close/>
                <a:moveTo>
                  <a:pt x="9753237" y="2589910"/>
                </a:moveTo>
                <a:cubicBezTo>
                  <a:pt x="9944665" y="2589783"/>
                  <a:pt x="10125067" y="2745093"/>
                  <a:pt x="10125892" y="2960452"/>
                </a:cubicBezTo>
                <a:cubicBezTo>
                  <a:pt x="10126716" y="3180585"/>
                  <a:pt x="9942939" y="3338257"/>
                  <a:pt x="9753745" y="3333546"/>
                </a:cubicBezTo>
                <a:cubicBezTo>
                  <a:pt x="9562012" y="3337431"/>
                  <a:pt x="9381674" y="3184534"/>
                  <a:pt x="9381229" y="2964083"/>
                </a:cubicBezTo>
                <a:cubicBezTo>
                  <a:pt x="9380709" y="2732801"/>
                  <a:pt x="9570348" y="2590101"/>
                  <a:pt x="9753237" y="2589973"/>
                </a:cubicBezTo>
                <a:close/>
                <a:moveTo>
                  <a:pt x="8037416" y="2537480"/>
                </a:moveTo>
                <a:cubicBezTo>
                  <a:pt x="8044559" y="2532794"/>
                  <a:pt x="8060139" y="2540210"/>
                  <a:pt x="8062918" y="2549200"/>
                </a:cubicBezTo>
                <a:lnTo>
                  <a:pt x="8063260" y="2549175"/>
                </a:lnTo>
                <a:cubicBezTo>
                  <a:pt x="8066179" y="2558609"/>
                  <a:pt x="8061738" y="2564692"/>
                  <a:pt x="8052299" y="2567511"/>
                </a:cubicBezTo>
                <a:cubicBezTo>
                  <a:pt x="8049292" y="2568285"/>
                  <a:pt x="8046132" y="2570088"/>
                  <a:pt x="8044382" y="2572488"/>
                </a:cubicBezTo>
                <a:cubicBezTo>
                  <a:pt x="8035005" y="2584882"/>
                  <a:pt x="8021354" y="2587447"/>
                  <a:pt x="8007816" y="2589986"/>
                </a:cubicBezTo>
                <a:cubicBezTo>
                  <a:pt x="8005926" y="2590342"/>
                  <a:pt x="8004048" y="2590697"/>
                  <a:pt x="8002170" y="2591078"/>
                </a:cubicBezTo>
                <a:cubicBezTo>
                  <a:pt x="7998149" y="2591916"/>
                  <a:pt x="7995802" y="2593897"/>
                  <a:pt x="7993391" y="2596678"/>
                </a:cubicBezTo>
                <a:cubicBezTo>
                  <a:pt x="7988240" y="2602481"/>
                  <a:pt x="7981338" y="2604208"/>
                  <a:pt x="7973345" y="2604995"/>
                </a:cubicBezTo>
                <a:cubicBezTo>
                  <a:pt x="7965288" y="2602037"/>
                  <a:pt x="7959350" y="2605732"/>
                  <a:pt x="7952817" y="2609782"/>
                </a:cubicBezTo>
                <a:cubicBezTo>
                  <a:pt x="7951345" y="2610709"/>
                  <a:pt x="7949835" y="2611636"/>
                  <a:pt x="7948274" y="2612525"/>
                </a:cubicBezTo>
                <a:cubicBezTo>
                  <a:pt x="7934534" y="2620169"/>
                  <a:pt x="7919677" y="2626417"/>
                  <a:pt x="7902892" y="2626226"/>
                </a:cubicBezTo>
                <a:cubicBezTo>
                  <a:pt x="7890990" y="2626036"/>
                  <a:pt x="7880168" y="2631674"/>
                  <a:pt x="7870184" y="2637921"/>
                </a:cubicBezTo>
                <a:cubicBezTo>
                  <a:pt x="7866720" y="2640207"/>
                  <a:pt x="7863357" y="2642366"/>
                  <a:pt x="7859335" y="2643331"/>
                </a:cubicBezTo>
                <a:cubicBezTo>
                  <a:pt x="7846191" y="2646505"/>
                  <a:pt x="7833529" y="2650111"/>
                  <a:pt x="7821704" y="2657629"/>
                </a:cubicBezTo>
                <a:lnTo>
                  <a:pt x="7821121" y="2657997"/>
                </a:lnTo>
                <a:cubicBezTo>
                  <a:pt x="7813724" y="2662670"/>
                  <a:pt x="7804412" y="2668549"/>
                  <a:pt x="7793793" y="2663432"/>
                </a:cubicBezTo>
                <a:cubicBezTo>
                  <a:pt x="7791915" y="2662543"/>
                  <a:pt x="7788134" y="2663597"/>
                  <a:pt x="7786205" y="2665095"/>
                </a:cubicBezTo>
                <a:cubicBezTo>
                  <a:pt x="7769432" y="2677450"/>
                  <a:pt x="7750135" y="2683787"/>
                  <a:pt x="7730837" y="2690123"/>
                </a:cubicBezTo>
                <a:cubicBezTo>
                  <a:pt x="7719026" y="2693996"/>
                  <a:pt x="7707213" y="2697869"/>
                  <a:pt x="7695959" y="2703138"/>
                </a:cubicBezTo>
                <a:cubicBezTo>
                  <a:pt x="7685721" y="2707964"/>
                  <a:pt x="7675368" y="2712586"/>
                  <a:pt x="7664989" y="2717221"/>
                </a:cubicBezTo>
                <a:cubicBezTo>
                  <a:pt x="7653914" y="2722160"/>
                  <a:pt x="7642824" y="2727112"/>
                  <a:pt x="7631838" y="2732319"/>
                </a:cubicBezTo>
                <a:cubicBezTo>
                  <a:pt x="7614418" y="2740686"/>
                  <a:pt x="7611525" y="2752902"/>
                  <a:pt x="7622740" y="2769245"/>
                </a:cubicBezTo>
                <a:cubicBezTo>
                  <a:pt x="7629554" y="2779200"/>
                  <a:pt x="7621853" y="2801955"/>
                  <a:pt x="7610218" y="2805713"/>
                </a:cubicBezTo>
                <a:cubicBezTo>
                  <a:pt x="7604090" y="2807592"/>
                  <a:pt x="7600220" y="2803809"/>
                  <a:pt x="7596274" y="2799948"/>
                </a:cubicBezTo>
                <a:lnTo>
                  <a:pt x="7596097" y="2799783"/>
                </a:lnTo>
                <a:cubicBezTo>
                  <a:pt x="7588129" y="2791974"/>
                  <a:pt x="7583384" y="2782298"/>
                  <a:pt x="7578639" y="2772609"/>
                </a:cubicBezTo>
                <a:cubicBezTo>
                  <a:pt x="7577650" y="2770616"/>
                  <a:pt x="7576672" y="2768610"/>
                  <a:pt x="7575670" y="2766629"/>
                </a:cubicBezTo>
                <a:cubicBezTo>
                  <a:pt x="7567182" y="2749893"/>
                  <a:pt x="7562145" y="2731976"/>
                  <a:pt x="7557108" y="2714071"/>
                </a:cubicBezTo>
                <a:cubicBezTo>
                  <a:pt x="7554102" y="2703405"/>
                  <a:pt x="7551095" y="2692739"/>
                  <a:pt x="7547364" y="2682326"/>
                </a:cubicBezTo>
                <a:cubicBezTo>
                  <a:pt x="7542886" y="2670162"/>
                  <a:pt x="7561320" y="2651762"/>
                  <a:pt x="7573602" y="2655775"/>
                </a:cubicBezTo>
                <a:cubicBezTo>
                  <a:pt x="7583904" y="2659089"/>
                  <a:pt x="7586492" y="2669781"/>
                  <a:pt x="7588713" y="2678987"/>
                </a:cubicBezTo>
                <a:cubicBezTo>
                  <a:pt x="7588865" y="2679634"/>
                  <a:pt x="7589030" y="2680256"/>
                  <a:pt x="7589182" y="2680879"/>
                </a:cubicBezTo>
                <a:lnTo>
                  <a:pt x="7589614" y="2682618"/>
                </a:lnTo>
                <a:cubicBezTo>
                  <a:pt x="7593839" y="2699278"/>
                  <a:pt x="7593889" y="2699469"/>
                  <a:pt x="7610611" y="2691063"/>
                </a:cubicBezTo>
                <a:cubicBezTo>
                  <a:pt x="7644043" y="2674276"/>
                  <a:pt x="7678819" y="2660676"/>
                  <a:pt x="7713557" y="2647102"/>
                </a:cubicBezTo>
                <a:cubicBezTo>
                  <a:pt x="7721588" y="2643953"/>
                  <a:pt x="7729619" y="2640816"/>
                  <a:pt x="7737625" y="2637642"/>
                </a:cubicBezTo>
                <a:cubicBezTo>
                  <a:pt x="7763558" y="2627356"/>
                  <a:pt x="7790138" y="2618607"/>
                  <a:pt x="7816744" y="2609859"/>
                </a:cubicBezTo>
                <a:cubicBezTo>
                  <a:pt x="7831068" y="2605135"/>
                  <a:pt x="7845392" y="2600424"/>
                  <a:pt x="7859627" y="2595459"/>
                </a:cubicBezTo>
                <a:cubicBezTo>
                  <a:pt x="7888897" y="2585288"/>
                  <a:pt x="7918547" y="2576171"/>
                  <a:pt x="7948198" y="2567066"/>
                </a:cubicBezTo>
                <a:cubicBezTo>
                  <a:pt x="7962357" y="2562711"/>
                  <a:pt x="7976517" y="2558368"/>
                  <a:pt x="7990637" y="2553898"/>
                </a:cubicBezTo>
                <a:cubicBezTo>
                  <a:pt x="7995091" y="2552476"/>
                  <a:pt x="7999671" y="2551295"/>
                  <a:pt x="8004277" y="2550101"/>
                </a:cubicBezTo>
                <a:cubicBezTo>
                  <a:pt x="8015682" y="2547156"/>
                  <a:pt x="8027215" y="2544172"/>
                  <a:pt x="8037416" y="2537480"/>
                </a:cubicBezTo>
                <a:close/>
                <a:moveTo>
                  <a:pt x="7507108" y="2531740"/>
                </a:moveTo>
                <a:lnTo>
                  <a:pt x="7507108" y="2531855"/>
                </a:lnTo>
                <a:lnTo>
                  <a:pt x="7507084" y="2531794"/>
                </a:lnTo>
                <a:close/>
                <a:moveTo>
                  <a:pt x="10069395" y="2512921"/>
                </a:moveTo>
                <a:cubicBezTo>
                  <a:pt x="10048258" y="2515080"/>
                  <a:pt x="10030547" y="2524134"/>
                  <a:pt x="10016413" y="2540006"/>
                </a:cubicBezTo>
                <a:cubicBezTo>
                  <a:pt x="10005844" y="2551853"/>
                  <a:pt x="10003801" y="2565047"/>
                  <a:pt x="10010614" y="2579586"/>
                </a:cubicBezTo>
                <a:cubicBezTo>
                  <a:pt x="10016286" y="2591687"/>
                  <a:pt x="10023860" y="2602455"/>
                  <a:pt x="10033097" y="2612017"/>
                </a:cubicBezTo>
                <a:cubicBezTo>
                  <a:pt x="10035114" y="2614112"/>
                  <a:pt x="10037131" y="2616233"/>
                  <a:pt x="10039149" y="2618353"/>
                </a:cubicBezTo>
                <a:lnTo>
                  <a:pt x="10039187" y="2618391"/>
                </a:lnTo>
                <a:cubicBezTo>
                  <a:pt x="10047687" y="2627331"/>
                  <a:pt x="10056238" y="2636321"/>
                  <a:pt x="10065704" y="2644143"/>
                </a:cubicBezTo>
                <a:cubicBezTo>
                  <a:pt x="10088693" y="2663076"/>
                  <a:pt x="10109856" y="2683913"/>
                  <a:pt x="10131043" y="2704776"/>
                </a:cubicBezTo>
                <a:cubicBezTo>
                  <a:pt x="10136677" y="2710325"/>
                  <a:pt x="10142310" y="2715874"/>
                  <a:pt x="10147981" y="2721385"/>
                </a:cubicBezTo>
                <a:lnTo>
                  <a:pt x="10148108" y="2721385"/>
                </a:lnTo>
                <a:cubicBezTo>
                  <a:pt x="10151026" y="2724230"/>
                  <a:pt x="10154274" y="2726782"/>
                  <a:pt x="10157535" y="2729347"/>
                </a:cubicBezTo>
                <a:cubicBezTo>
                  <a:pt x="10159095" y="2730566"/>
                  <a:pt x="10160656" y="2731798"/>
                  <a:pt x="10162179" y="2733055"/>
                </a:cubicBezTo>
                <a:cubicBezTo>
                  <a:pt x="10162128" y="2732699"/>
                  <a:pt x="10162077" y="2732356"/>
                  <a:pt x="10162014" y="2732026"/>
                </a:cubicBezTo>
                <a:cubicBezTo>
                  <a:pt x="10161899" y="2731366"/>
                  <a:pt x="10161798" y="2730731"/>
                  <a:pt x="10161798" y="2730058"/>
                </a:cubicBezTo>
                <a:cubicBezTo>
                  <a:pt x="10161798" y="2716674"/>
                  <a:pt x="10164462" y="2714249"/>
                  <a:pt x="10174206" y="2719087"/>
                </a:cubicBezTo>
                <a:cubicBezTo>
                  <a:pt x="10177961" y="2720953"/>
                  <a:pt x="10181641" y="2722985"/>
                  <a:pt x="10185333" y="2725017"/>
                </a:cubicBezTo>
                <a:cubicBezTo>
                  <a:pt x="10188708" y="2726896"/>
                  <a:pt x="10192095" y="2728763"/>
                  <a:pt x="10195546" y="2730502"/>
                </a:cubicBezTo>
                <a:cubicBezTo>
                  <a:pt x="10203692" y="2734578"/>
                  <a:pt x="10212230" y="2737448"/>
                  <a:pt x="10221467" y="2738210"/>
                </a:cubicBezTo>
                <a:cubicBezTo>
                  <a:pt x="10236869" y="2739429"/>
                  <a:pt x="10249354" y="2735467"/>
                  <a:pt x="10256548" y="2720496"/>
                </a:cubicBezTo>
                <a:cubicBezTo>
                  <a:pt x="10258717" y="2715976"/>
                  <a:pt x="10261331" y="2711633"/>
                  <a:pt x="10264249" y="2707621"/>
                </a:cubicBezTo>
                <a:cubicBezTo>
                  <a:pt x="10265150" y="2706414"/>
                  <a:pt x="10268208" y="2705513"/>
                  <a:pt x="10269349" y="2706160"/>
                </a:cubicBezTo>
                <a:cubicBezTo>
                  <a:pt x="10270744" y="2706922"/>
                  <a:pt x="10271836" y="2709411"/>
                  <a:pt x="10271963" y="2711252"/>
                </a:cubicBezTo>
                <a:cubicBezTo>
                  <a:pt x="10273105" y="2724763"/>
                  <a:pt x="10268651" y="2737131"/>
                  <a:pt x="10263615" y="2749245"/>
                </a:cubicBezTo>
                <a:cubicBezTo>
                  <a:pt x="10257118" y="2764978"/>
                  <a:pt x="10245345" y="2772889"/>
                  <a:pt x="10228089" y="2771669"/>
                </a:cubicBezTo>
                <a:cubicBezTo>
                  <a:pt x="10222254" y="2771250"/>
                  <a:pt x="10216417" y="2770565"/>
                  <a:pt x="10210581" y="2769879"/>
                </a:cubicBezTo>
                <a:cubicBezTo>
                  <a:pt x="10208398" y="2769625"/>
                  <a:pt x="10206204" y="2769371"/>
                  <a:pt x="10204009" y="2769117"/>
                </a:cubicBezTo>
                <a:cubicBezTo>
                  <a:pt x="10215225" y="2779707"/>
                  <a:pt x="10228407" y="2783720"/>
                  <a:pt x="10243302" y="2779453"/>
                </a:cubicBezTo>
                <a:cubicBezTo>
                  <a:pt x="10257956" y="2775238"/>
                  <a:pt x="10267370" y="2764724"/>
                  <a:pt x="10273802" y="2751403"/>
                </a:cubicBezTo>
                <a:cubicBezTo>
                  <a:pt x="10286350" y="2725461"/>
                  <a:pt x="10286731" y="2698249"/>
                  <a:pt x="10280235" y="2670910"/>
                </a:cubicBezTo>
                <a:cubicBezTo>
                  <a:pt x="10275275" y="2650073"/>
                  <a:pt x="10267370" y="2630124"/>
                  <a:pt x="10254771" y="2612461"/>
                </a:cubicBezTo>
                <a:cubicBezTo>
                  <a:pt x="10247374" y="2602138"/>
                  <a:pt x="10243682" y="2592449"/>
                  <a:pt x="10248593" y="2578621"/>
                </a:cubicBezTo>
                <a:cubicBezTo>
                  <a:pt x="10254898" y="2560844"/>
                  <a:pt x="10243492" y="2547777"/>
                  <a:pt x="10224512" y="2551790"/>
                </a:cubicBezTo>
                <a:cubicBezTo>
                  <a:pt x="10207320" y="2555422"/>
                  <a:pt x="10195039" y="2549758"/>
                  <a:pt x="10182301" y="2540705"/>
                </a:cubicBezTo>
                <a:cubicBezTo>
                  <a:pt x="10148362" y="2516553"/>
                  <a:pt x="10110338" y="2508769"/>
                  <a:pt x="10069395" y="2512921"/>
                </a:cubicBezTo>
                <a:close/>
                <a:moveTo>
                  <a:pt x="9880391" y="2453139"/>
                </a:moveTo>
                <a:cubicBezTo>
                  <a:pt x="9873705" y="2452948"/>
                  <a:pt x="9868554" y="2456390"/>
                  <a:pt x="9866194" y="2462764"/>
                </a:cubicBezTo>
                <a:cubicBezTo>
                  <a:pt x="9864278" y="2467856"/>
                  <a:pt x="9865052" y="2474040"/>
                  <a:pt x="9869822" y="2476465"/>
                </a:cubicBezTo>
                <a:cubicBezTo>
                  <a:pt x="9890642" y="2486916"/>
                  <a:pt x="9888549" y="2502852"/>
                  <a:pt x="9881736" y="2520566"/>
                </a:cubicBezTo>
                <a:cubicBezTo>
                  <a:pt x="9879884" y="2525378"/>
                  <a:pt x="9878285" y="2530305"/>
                  <a:pt x="9876699" y="2535232"/>
                </a:cubicBezTo>
                <a:cubicBezTo>
                  <a:pt x="9874834" y="2540984"/>
                  <a:pt x="9872982" y="2546736"/>
                  <a:pt x="9870710" y="2552298"/>
                </a:cubicBezTo>
                <a:cubicBezTo>
                  <a:pt x="9865179" y="2565948"/>
                  <a:pt x="9859571" y="2569517"/>
                  <a:pt x="9844803" y="2568044"/>
                </a:cubicBezTo>
                <a:cubicBezTo>
                  <a:pt x="9826583" y="2566202"/>
                  <a:pt x="9808440" y="2563777"/>
                  <a:pt x="9790349" y="2560907"/>
                </a:cubicBezTo>
                <a:cubicBezTo>
                  <a:pt x="9738838" y="2552692"/>
                  <a:pt x="9688659" y="2560717"/>
                  <a:pt x="9639558" y="2574735"/>
                </a:cubicBezTo>
                <a:cubicBezTo>
                  <a:pt x="9491242" y="2617185"/>
                  <a:pt x="9378020" y="2747010"/>
                  <a:pt x="9354650" y="2902320"/>
                </a:cubicBezTo>
                <a:cubicBezTo>
                  <a:pt x="9341911" y="2987092"/>
                  <a:pt x="9356755" y="3066569"/>
                  <a:pt x="9392674" y="3143049"/>
                </a:cubicBezTo>
                <a:cubicBezTo>
                  <a:pt x="9394920" y="3147836"/>
                  <a:pt x="9396987" y="3151887"/>
                  <a:pt x="9398776" y="3155392"/>
                </a:cubicBezTo>
                <a:cubicBezTo>
                  <a:pt x="9409523" y="3176420"/>
                  <a:pt x="9410538" y="3178426"/>
                  <a:pt x="9383691" y="3209396"/>
                </a:cubicBezTo>
                <a:cubicBezTo>
                  <a:pt x="9360257" y="3236354"/>
                  <a:pt x="9339374" y="3265281"/>
                  <a:pt x="9321980" y="3296581"/>
                </a:cubicBezTo>
                <a:cubicBezTo>
                  <a:pt x="9321434" y="3297584"/>
                  <a:pt x="9320813" y="3298613"/>
                  <a:pt x="9320178" y="3299680"/>
                </a:cubicBezTo>
                <a:cubicBezTo>
                  <a:pt x="9316093" y="3306473"/>
                  <a:pt x="9311436" y="3314257"/>
                  <a:pt x="9318935" y="3321368"/>
                </a:cubicBezTo>
                <a:lnTo>
                  <a:pt x="9318998" y="3321177"/>
                </a:lnTo>
                <a:cubicBezTo>
                  <a:pt x="9324822" y="3326688"/>
                  <a:pt x="9331914" y="3323489"/>
                  <a:pt x="9338334" y="3320581"/>
                </a:cubicBezTo>
                <a:cubicBezTo>
                  <a:pt x="9339552" y="3320022"/>
                  <a:pt x="9340757" y="3319476"/>
                  <a:pt x="9341911" y="3319006"/>
                </a:cubicBezTo>
                <a:cubicBezTo>
                  <a:pt x="9373186" y="3306397"/>
                  <a:pt x="9402608" y="3290270"/>
                  <a:pt x="9430685" y="3271592"/>
                </a:cubicBezTo>
                <a:cubicBezTo>
                  <a:pt x="9432893" y="3270131"/>
                  <a:pt x="9434961" y="3268747"/>
                  <a:pt x="9436890" y="3267439"/>
                </a:cubicBezTo>
                <a:cubicBezTo>
                  <a:pt x="9463736" y="3249408"/>
                  <a:pt x="9466172" y="3247783"/>
                  <a:pt x="9498246" y="3274588"/>
                </a:cubicBezTo>
                <a:cubicBezTo>
                  <a:pt x="9559894" y="3326155"/>
                  <a:pt x="9631527" y="3355856"/>
                  <a:pt x="9712156" y="3363373"/>
                </a:cubicBezTo>
                <a:cubicBezTo>
                  <a:pt x="9739662" y="3365925"/>
                  <a:pt x="9766598" y="3367893"/>
                  <a:pt x="9794167" y="3363754"/>
                </a:cubicBezTo>
                <a:cubicBezTo>
                  <a:pt x="9816459" y="3360440"/>
                  <a:pt x="9821750" y="3365087"/>
                  <a:pt x="9831037" y="3386826"/>
                </a:cubicBezTo>
                <a:cubicBezTo>
                  <a:pt x="9832737" y="3390788"/>
                  <a:pt x="9834411" y="3394750"/>
                  <a:pt x="9836086" y="3398712"/>
                </a:cubicBezTo>
                <a:cubicBezTo>
                  <a:pt x="9848710" y="3428514"/>
                  <a:pt x="9861347" y="3458316"/>
                  <a:pt x="9878488" y="3485998"/>
                </a:cubicBezTo>
                <a:cubicBezTo>
                  <a:pt x="9879147" y="3487065"/>
                  <a:pt x="9879807" y="3488157"/>
                  <a:pt x="9880467" y="3489249"/>
                </a:cubicBezTo>
                <a:cubicBezTo>
                  <a:pt x="9884578" y="3496004"/>
                  <a:pt x="9888688" y="3502772"/>
                  <a:pt x="9895489" y="3507280"/>
                </a:cubicBezTo>
                <a:cubicBezTo>
                  <a:pt x="9899498" y="3509896"/>
                  <a:pt x="9903381" y="3508550"/>
                  <a:pt x="9905994" y="3504791"/>
                </a:cubicBezTo>
                <a:cubicBezTo>
                  <a:pt x="9910257" y="3498607"/>
                  <a:pt x="9910701" y="3491344"/>
                  <a:pt x="9910764" y="3484208"/>
                </a:cubicBezTo>
                <a:cubicBezTo>
                  <a:pt x="9910943" y="3468500"/>
                  <a:pt x="9910904" y="3452793"/>
                  <a:pt x="9910866" y="3437111"/>
                </a:cubicBezTo>
                <a:cubicBezTo>
                  <a:pt x="9910853" y="3430393"/>
                  <a:pt x="9910828" y="3423676"/>
                  <a:pt x="9910828" y="3416972"/>
                </a:cubicBezTo>
                <a:lnTo>
                  <a:pt x="9910574" y="3416972"/>
                </a:lnTo>
                <a:cubicBezTo>
                  <a:pt x="9910574" y="3411156"/>
                  <a:pt x="9910651" y="3405340"/>
                  <a:pt x="9910714" y="3399537"/>
                </a:cubicBezTo>
                <a:cubicBezTo>
                  <a:pt x="9910879" y="3385976"/>
                  <a:pt x="9911031" y="3372427"/>
                  <a:pt x="9910321" y="3358903"/>
                </a:cubicBezTo>
                <a:cubicBezTo>
                  <a:pt x="9909496" y="3342396"/>
                  <a:pt x="9916118" y="3332199"/>
                  <a:pt x="9930823" y="3325190"/>
                </a:cubicBezTo>
                <a:cubicBezTo>
                  <a:pt x="9961324" y="3310663"/>
                  <a:pt x="9988779" y="3291476"/>
                  <a:pt x="10014827" y="3269941"/>
                </a:cubicBezTo>
                <a:cubicBezTo>
                  <a:pt x="10057165" y="3234945"/>
                  <a:pt x="10089708" y="3192178"/>
                  <a:pt x="10114157" y="3143557"/>
                </a:cubicBezTo>
                <a:cubicBezTo>
                  <a:pt x="10150899" y="3070518"/>
                  <a:pt x="10163130" y="2992438"/>
                  <a:pt x="10154021" y="2911691"/>
                </a:cubicBezTo>
                <a:cubicBezTo>
                  <a:pt x="10145748" y="2838271"/>
                  <a:pt x="10117722" y="2772241"/>
                  <a:pt x="10072072" y="2713677"/>
                </a:cubicBezTo>
                <a:cubicBezTo>
                  <a:pt x="10029087" y="2658543"/>
                  <a:pt x="9974760" y="2618645"/>
                  <a:pt x="9911399" y="2590354"/>
                </a:cubicBezTo>
                <a:cubicBezTo>
                  <a:pt x="9880137" y="2576399"/>
                  <a:pt x="9879757" y="2575497"/>
                  <a:pt x="9890198" y="2542038"/>
                </a:cubicBezTo>
                <a:cubicBezTo>
                  <a:pt x="9891252" y="2538673"/>
                  <a:pt x="9892266" y="2535295"/>
                  <a:pt x="9893281" y="2531918"/>
                </a:cubicBezTo>
                <a:cubicBezTo>
                  <a:pt x="9895185" y="2525530"/>
                  <a:pt x="9897101" y="2519143"/>
                  <a:pt x="9899308" y="2512858"/>
                </a:cubicBezTo>
                <a:cubicBezTo>
                  <a:pt x="9904586" y="2497874"/>
                  <a:pt x="9907771" y="2495830"/>
                  <a:pt x="9923820" y="2496096"/>
                </a:cubicBezTo>
                <a:cubicBezTo>
                  <a:pt x="9925266" y="2496096"/>
                  <a:pt x="9926687" y="2496312"/>
                  <a:pt x="9928108" y="2496541"/>
                </a:cubicBezTo>
                <a:cubicBezTo>
                  <a:pt x="9929707" y="2496795"/>
                  <a:pt x="9931306" y="2497049"/>
                  <a:pt x="9932929" y="2496985"/>
                </a:cubicBezTo>
                <a:cubicBezTo>
                  <a:pt x="9938538" y="2496795"/>
                  <a:pt x="9942610" y="2493798"/>
                  <a:pt x="9944640" y="2488693"/>
                </a:cubicBezTo>
                <a:cubicBezTo>
                  <a:pt x="9947063" y="2482509"/>
                  <a:pt x="9946555" y="2475957"/>
                  <a:pt x="9940948" y="2472186"/>
                </a:cubicBezTo>
                <a:cubicBezTo>
                  <a:pt x="9935163" y="2468237"/>
                  <a:pt x="9928476" y="2465304"/>
                  <a:pt x="9921790" y="2463209"/>
                </a:cubicBezTo>
                <a:cubicBezTo>
                  <a:pt x="9919557" y="2462497"/>
                  <a:pt x="9917350" y="2461761"/>
                  <a:pt x="9915129" y="2461024"/>
                </a:cubicBezTo>
                <a:cubicBezTo>
                  <a:pt x="9903812" y="2457266"/>
                  <a:pt x="9892482" y="2453507"/>
                  <a:pt x="9880391" y="2453139"/>
                </a:cubicBezTo>
                <a:close/>
                <a:moveTo>
                  <a:pt x="0" y="2453066"/>
                </a:moveTo>
                <a:lnTo>
                  <a:pt x="17322" y="2454021"/>
                </a:lnTo>
                <a:cubicBezTo>
                  <a:pt x="24681" y="2457355"/>
                  <a:pt x="31500" y="2463005"/>
                  <a:pt x="34228" y="2469037"/>
                </a:cubicBezTo>
                <a:cubicBezTo>
                  <a:pt x="38542" y="2478814"/>
                  <a:pt x="31183" y="2491512"/>
                  <a:pt x="17734" y="2496464"/>
                </a:cubicBezTo>
                <a:cubicBezTo>
                  <a:pt x="14125" y="2497798"/>
                  <a:pt x="10533" y="2499220"/>
                  <a:pt x="6940" y="2500629"/>
                </a:cubicBezTo>
                <a:lnTo>
                  <a:pt x="0" y="2502942"/>
                </a:lnTo>
                <a:close/>
                <a:moveTo>
                  <a:pt x="8237560" y="2437927"/>
                </a:moveTo>
                <a:cubicBezTo>
                  <a:pt x="8233703" y="2439438"/>
                  <a:pt x="8229973" y="2440860"/>
                  <a:pt x="8226318" y="2442257"/>
                </a:cubicBezTo>
                <a:lnTo>
                  <a:pt x="8226306" y="2442257"/>
                </a:lnTo>
                <a:cubicBezTo>
                  <a:pt x="8218541" y="2445216"/>
                  <a:pt x="8211144" y="2448035"/>
                  <a:pt x="8203811" y="2451171"/>
                </a:cubicBezTo>
                <a:cubicBezTo>
                  <a:pt x="8199307" y="2453177"/>
                  <a:pt x="8198508" y="2457888"/>
                  <a:pt x="8200804" y="2461584"/>
                </a:cubicBezTo>
                <a:cubicBezTo>
                  <a:pt x="8207161" y="2471564"/>
                  <a:pt x="8211411" y="2482269"/>
                  <a:pt x="8215141" y="2493456"/>
                </a:cubicBezTo>
                <a:cubicBezTo>
                  <a:pt x="8216866" y="2498675"/>
                  <a:pt x="8222880" y="2502103"/>
                  <a:pt x="8228349" y="2497646"/>
                </a:cubicBezTo>
                <a:cubicBezTo>
                  <a:pt x="8231178" y="2495322"/>
                  <a:pt x="8234388" y="2493341"/>
                  <a:pt x="8237560" y="2491373"/>
                </a:cubicBezTo>
                <a:cubicBezTo>
                  <a:pt x="8242191" y="2488503"/>
                  <a:pt x="8246732" y="2485684"/>
                  <a:pt x="8249904" y="2481964"/>
                </a:cubicBezTo>
                <a:cubicBezTo>
                  <a:pt x="8255436" y="2475602"/>
                  <a:pt x="8258646" y="2467082"/>
                  <a:pt x="8261780" y="2458739"/>
                </a:cubicBezTo>
                <a:lnTo>
                  <a:pt x="8261793" y="2458726"/>
                </a:lnTo>
                <a:cubicBezTo>
                  <a:pt x="8262630" y="2456479"/>
                  <a:pt x="8263480" y="2454231"/>
                  <a:pt x="8264368" y="2452047"/>
                </a:cubicBezTo>
                <a:cubicBezTo>
                  <a:pt x="8265726" y="2448771"/>
                  <a:pt x="8262237" y="2445851"/>
                  <a:pt x="8259445" y="2444797"/>
                </a:cubicBezTo>
                <a:cubicBezTo>
                  <a:pt x="8253837" y="2442702"/>
                  <a:pt x="8248052" y="2441013"/>
                  <a:pt x="8242672" y="2439451"/>
                </a:cubicBezTo>
                <a:cubicBezTo>
                  <a:pt x="8240922" y="2438930"/>
                  <a:pt x="8239209" y="2438435"/>
                  <a:pt x="8237560" y="2437927"/>
                </a:cubicBezTo>
                <a:close/>
                <a:moveTo>
                  <a:pt x="2068523" y="2426118"/>
                </a:moveTo>
                <a:cubicBezTo>
                  <a:pt x="2078483" y="2425013"/>
                  <a:pt x="2088582" y="2431781"/>
                  <a:pt x="2089750" y="2440035"/>
                </a:cubicBezTo>
                <a:cubicBezTo>
                  <a:pt x="2091056" y="2448936"/>
                  <a:pt x="2086907" y="2456199"/>
                  <a:pt x="2079511" y="2459742"/>
                </a:cubicBezTo>
                <a:cubicBezTo>
                  <a:pt x="2070147" y="2464186"/>
                  <a:pt x="2060403" y="2467869"/>
                  <a:pt x="2051129" y="2471386"/>
                </a:cubicBezTo>
                <a:lnTo>
                  <a:pt x="2051116" y="2471386"/>
                </a:lnTo>
                <a:cubicBezTo>
                  <a:pt x="2047475" y="2472770"/>
                  <a:pt x="2043910" y="2474116"/>
                  <a:pt x="2040472" y="2475475"/>
                </a:cubicBezTo>
                <a:cubicBezTo>
                  <a:pt x="2039025" y="2475792"/>
                  <a:pt x="2037744" y="2476097"/>
                  <a:pt x="2036615" y="2476364"/>
                </a:cubicBezTo>
                <a:lnTo>
                  <a:pt x="2036602" y="2476364"/>
                </a:lnTo>
                <a:cubicBezTo>
                  <a:pt x="2034610" y="2476846"/>
                  <a:pt x="2032999" y="2477240"/>
                  <a:pt x="2031362" y="2477418"/>
                </a:cubicBezTo>
                <a:cubicBezTo>
                  <a:pt x="2022811" y="2478319"/>
                  <a:pt x="2015528" y="2476046"/>
                  <a:pt x="2011785" y="2467653"/>
                </a:cubicBezTo>
                <a:cubicBezTo>
                  <a:pt x="2008017" y="2459196"/>
                  <a:pt x="2010884" y="2451526"/>
                  <a:pt x="2017850" y="2446714"/>
                </a:cubicBezTo>
                <a:lnTo>
                  <a:pt x="2017774" y="2446739"/>
                </a:lnTo>
                <a:cubicBezTo>
                  <a:pt x="2033024" y="2436162"/>
                  <a:pt x="2049670" y="2428187"/>
                  <a:pt x="2068523" y="2426118"/>
                </a:cubicBezTo>
                <a:close/>
                <a:moveTo>
                  <a:pt x="2213554" y="2390969"/>
                </a:moveTo>
                <a:cubicBezTo>
                  <a:pt x="2220620" y="2391846"/>
                  <a:pt x="2226152" y="2396277"/>
                  <a:pt x="2227878" y="2403134"/>
                </a:cubicBezTo>
                <a:cubicBezTo>
                  <a:pt x="2230110" y="2412010"/>
                  <a:pt x="2225518" y="2419197"/>
                  <a:pt x="2217868" y="2422791"/>
                </a:cubicBezTo>
                <a:cubicBezTo>
                  <a:pt x="2211104" y="2425927"/>
                  <a:pt x="2203886" y="2428175"/>
                  <a:pt x="2197098" y="2430283"/>
                </a:cubicBezTo>
                <a:cubicBezTo>
                  <a:pt x="2194344" y="2431146"/>
                  <a:pt x="2191655" y="2431984"/>
                  <a:pt x="2189091" y="2432848"/>
                </a:cubicBezTo>
                <a:cubicBezTo>
                  <a:pt x="2186327" y="2433102"/>
                  <a:pt x="2183699" y="2433406"/>
                  <a:pt x="2181137" y="2433686"/>
                </a:cubicBezTo>
                <a:cubicBezTo>
                  <a:pt x="2175136" y="2434359"/>
                  <a:pt x="2169592" y="2434968"/>
                  <a:pt x="2164048" y="2434968"/>
                </a:cubicBezTo>
                <a:cubicBezTo>
                  <a:pt x="2156992" y="2434943"/>
                  <a:pt x="2151309" y="2431387"/>
                  <a:pt x="2148872" y="2424340"/>
                </a:cubicBezTo>
                <a:cubicBezTo>
                  <a:pt x="2146374" y="2417394"/>
                  <a:pt x="2148188" y="2410804"/>
                  <a:pt x="2153706" y="2406385"/>
                </a:cubicBezTo>
                <a:cubicBezTo>
                  <a:pt x="2171253" y="2392265"/>
                  <a:pt x="2191617" y="2388087"/>
                  <a:pt x="2213554" y="2390969"/>
                </a:cubicBezTo>
                <a:close/>
                <a:moveTo>
                  <a:pt x="2178344" y="2357421"/>
                </a:moveTo>
                <a:lnTo>
                  <a:pt x="2178268" y="2357434"/>
                </a:lnTo>
                <a:lnTo>
                  <a:pt x="2178285" y="2357422"/>
                </a:lnTo>
                <a:close/>
                <a:moveTo>
                  <a:pt x="8137849" y="2353168"/>
                </a:moveTo>
                <a:cubicBezTo>
                  <a:pt x="8146261" y="2348723"/>
                  <a:pt x="8157997" y="2354476"/>
                  <a:pt x="8163224" y="2366132"/>
                </a:cubicBezTo>
                <a:cubicBezTo>
                  <a:pt x="8164632" y="2369256"/>
                  <a:pt x="8166117" y="2372367"/>
                  <a:pt x="8167601" y="2375478"/>
                </a:cubicBezTo>
                <a:cubicBezTo>
                  <a:pt x="8171737" y="2384164"/>
                  <a:pt x="8175886" y="2392862"/>
                  <a:pt x="8178525" y="2402030"/>
                </a:cubicBezTo>
                <a:cubicBezTo>
                  <a:pt x="8181938" y="2413585"/>
                  <a:pt x="8186366" y="2413725"/>
                  <a:pt x="8195881" y="2408861"/>
                </a:cubicBezTo>
                <a:cubicBezTo>
                  <a:pt x="8218643" y="2397306"/>
                  <a:pt x="8242851" y="2393687"/>
                  <a:pt x="8267895" y="2400214"/>
                </a:cubicBezTo>
                <a:cubicBezTo>
                  <a:pt x="8289705" y="2405953"/>
                  <a:pt x="8305729" y="2424670"/>
                  <a:pt x="8305590" y="2447019"/>
                </a:cubicBezTo>
                <a:cubicBezTo>
                  <a:pt x="8305298" y="2499868"/>
                  <a:pt x="8268860" y="2539372"/>
                  <a:pt x="8216397" y="2547334"/>
                </a:cubicBezTo>
                <a:cubicBezTo>
                  <a:pt x="8197683" y="2548641"/>
                  <a:pt x="8184730" y="2538331"/>
                  <a:pt x="8181747" y="2519944"/>
                </a:cubicBezTo>
                <a:cubicBezTo>
                  <a:pt x="8181177" y="2516465"/>
                  <a:pt x="8180441" y="2512541"/>
                  <a:pt x="8178551" y="2509734"/>
                </a:cubicBezTo>
                <a:cubicBezTo>
                  <a:pt x="8165800" y="2490891"/>
                  <a:pt x="8155802" y="2470955"/>
                  <a:pt x="8153734" y="2447857"/>
                </a:cubicBezTo>
                <a:cubicBezTo>
                  <a:pt x="8153506" y="2444479"/>
                  <a:pt x="8151197" y="2442257"/>
                  <a:pt x="8148570" y="2440390"/>
                </a:cubicBezTo>
                <a:cubicBezTo>
                  <a:pt x="8143698" y="2437000"/>
                  <a:pt x="8141389" y="2431489"/>
                  <a:pt x="8141364" y="2426385"/>
                </a:cubicBezTo>
                <a:cubicBezTo>
                  <a:pt x="8141427" y="2410969"/>
                  <a:pt x="8134817" y="2398957"/>
                  <a:pt x="8125834" y="2387109"/>
                </a:cubicBezTo>
                <a:cubicBezTo>
                  <a:pt x="8119478" y="2378818"/>
                  <a:pt x="8127484" y="2358767"/>
                  <a:pt x="8137849" y="2353168"/>
                </a:cubicBezTo>
                <a:close/>
                <a:moveTo>
                  <a:pt x="9589955" y="2349176"/>
                </a:moveTo>
                <a:cubicBezTo>
                  <a:pt x="9585475" y="2349981"/>
                  <a:pt x="9581513" y="2353295"/>
                  <a:pt x="9578874" y="2358996"/>
                </a:cubicBezTo>
                <a:cubicBezTo>
                  <a:pt x="9572125" y="2373598"/>
                  <a:pt x="9560719" y="2379909"/>
                  <a:pt x="9546965" y="2385001"/>
                </a:cubicBezTo>
                <a:cubicBezTo>
                  <a:pt x="9521806" y="2394245"/>
                  <a:pt x="9499528" y="2408264"/>
                  <a:pt x="9480547" y="2427387"/>
                </a:cubicBezTo>
                <a:cubicBezTo>
                  <a:pt x="9470423" y="2437647"/>
                  <a:pt x="9461630" y="2448796"/>
                  <a:pt x="9459093" y="2463589"/>
                </a:cubicBezTo>
                <a:cubicBezTo>
                  <a:pt x="9448130" y="2475818"/>
                  <a:pt x="9446735" y="2490103"/>
                  <a:pt x="9449476" y="2511385"/>
                </a:cubicBezTo>
                <a:cubicBezTo>
                  <a:pt x="9451213" y="2503106"/>
                  <a:pt x="9452723" y="2495855"/>
                  <a:pt x="9454106" y="2489214"/>
                </a:cubicBezTo>
                <a:cubicBezTo>
                  <a:pt x="9456022" y="2480021"/>
                  <a:pt x="9457710" y="2471970"/>
                  <a:pt x="9459409" y="2463907"/>
                </a:cubicBezTo>
                <a:cubicBezTo>
                  <a:pt x="9461503" y="2463018"/>
                  <a:pt x="9463102" y="2461304"/>
                  <a:pt x="9464713" y="2459590"/>
                </a:cubicBezTo>
                <a:cubicBezTo>
                  <a:pt x="9467251" y="2456872"/>
                  <a:pt x="9469813" y="2454129"/>
                  <a:pt x="9474368" y="2454599"/>
                </a:cubicBezTo>
                <a:cubicBezTo>
                  <a:pt x="9478263" y="2459602"/>
                  <a:pt x="9476766" y="2464542"/>
                  <a:pt x="9475294" y="2469405"/>
                </a:cubicBezTo>
                <a:cubicBezTo>
                  <a:pt x="9474736" y="2471234"/>
                  <a:pt x="9474191" y="2473062"/>
                  <a:pt x="9473924" y="2474865"/>
                </a:cubicBezTo>
                <a:cubicBezTo>
                  <a:pt x="9471691" y="2489976"/>
                  <a:pt x="9478440" y="2500427"/>
                  <a:pt x="9490164" y="2508515"/>
                </a:cubicBezTo>
                <a:cubicBezTo>
                  <a:pt x="9498766" y="2514445"/>
                  <a:pt x="9508370" y="2517378"/>
                  <a:pt x="9518762" y="2518204"/>
                </a:cubicBezTo>
                <a:lnTo>
                  <a:pt x="9521324" y="2518407"/>
                </a:lnTo>
                <a:cubicBezTo>
                  <a:pt x="9528569" y="2518966"/>
                  <a:pt x="9535851" y="2519537"/>
                  <a:pt x="9543083" y="2520566"/>
                </a:cubicBezTo>
                <a:cubicBezTo>
                  <a:pt x="9549199" y="2521391"/>
                  <a:pt x="9555187" y="2523308"/>
                  <a:pt x="9557534" y="2530064"/>
                </a:cubicBezTo>
                <a:cubicBezTo>
                  <a:pt x="9559640" y="2536248"/>
                  <a:pt x="9564474" y="2537136"/>
                  <a:pt x="9569764" y="2536502"/>
                </a:cubicBezTo>
                <a:cubicBezTo>
                  <a:pt x="9583898" y="2534648"/>
                  <a:pt x="9597969" y="2532616"/>
                  <a:pt x="9612052" y="2530381"/>
                </a:cubicBezTo>
                <a:cubicBezTo>
                  <a:pt x="9626541" y="2528096"/>
                  <a:pt x="9641106" y="2526280"/>
                  <a:pt x="9655672" y="2524464"/>
                </a:cubicBezTo>
                <a:cubicBezTo>
                  <a:pt x="9680463" y="2521365"/>
                  <a:pt x="9705254" y="2518267"/>
                  <a:pt x="9729728" y="2512858"/>
                </a:cubicBezTo>
                <a:cubicBezTo>
                  <a:pt x="9739726" y="2510623"/>
                  <a:pt x="9749533" y="2508071"/>
                  <a:pt x="9758579" y="2503233"/>
                </a:cubicBezTo>
                <a:cubicBezTo>
                  <a:pt x="9777737" y="2492973"/>
                  <a:pt x="9784550" y="2478370"/>
                  <a:pt x="9779589" y="2457596"/>
                </a:cubicBezTo>
                <a:lnTo>
                  <a:pt x="9779462" y="2457469"/>
                </a:lnTo>
                <a:cubicBezTo>
                  <a:pt x="9775897" y="2442358"/>
                  <a:pt x="9769021" y="2428975"/>
                  <a:pt x="9758452" y="2417318"/>
                </a:cubicBezTo>
                <a:cubicBezTo>
                  <a:pt x="9736224" y="2392912"/>
                  <a:pt x="9708007" y="2379973"/>
                  <a:pt x="9676365" y="2373598"/>
                </a:cubicBezTo>
                <a:cubicBezTo>
                  <a:pt x="9664387" y="2371173"/>
                  <a:pt x="9652296" y="2369268"/>
                  <a:pt x="9640129" y="2368240"/>
                </a:cubicBezTo>
                <a:cubicBezTo>
                  <a:pt x="9626630" y="2367160"/>
                  <a:pt x="9614780" y="2364291"/>
                  <a:pt x="9604148" y="2354412"/>
                </a:cubicBezTo>
                <a:cubicBezTo>
                  <a:pt x="9599435" y="2350076"/>
                  <a:pt x="9594436" y="2348371"/>
                  <a:pt x="9589955" y="2349176"/>
                </a:cubicBezTo>
                <a:close/>
                <a:moveTo>
                  <a:pt x="3568863" y="2343907"/>
                </a:moveTo>
                <a:cubicBezTo>
                  <a:pt x="3569495" y="2343352"/>
                  <a:pt x="3570631" y="2343587"/>
                  <a:pt x="3572788" y="2345231"/>
                </a:cubicBezTo>
                <a:cubicBezTo>
                  <a:pt x="3574640" y="2346641"/>
                  <a:pt x="3576670" y="2347872"/>
                  <a:pt x="3578725" y="2349104"/>
                </a:cubicBezTo>
                <a:cubicBezTo>
                  <a:pt x="3584257" y="2352456"/>
                  <a:pt x="3589915" y="2355872"/>
                  <a:pt x="3592326" y="2363008"/>
                </a:cubicBezTo>
                <a:cubicBezTo>
                  <a:pt x="3596678" y="2376100"/>
                  <a:pt x="3600547" y="2389357"/>
                  <a:pt x="3604404" y="2402614"/>
                </a:cubicBezTo>
                <a:cubicBezTo>
                  <a:pt x="3611890" y="2428314"/>
                  <a:pt x="3619375" y="2454015"/>
                  <a:pt x="3630515" y="2478561"/>
                </a:cubicBezTo>
                <a:lnTo>
                  <a:pt x="3630388" y="2478434"/>
                </a:lnTo>
                <a:cubicBezTo>
                  <a:pt x="3631961" y="2481837"/>
                  <a:pt x="3630959" y="2485418"/>
                  <a:pt x="3629881" y="2489240"/>
                </a:cubicBezTo>
                <a:cubicBezTo>
                  <a:pt x="3628700" y="2493405"/>
                  <a:pt x="3627445" y="2497862"/>
                  <a:pt x="3629372" y="2502687"/>
                </a:cubicBezTo>
                <a:cubicBezTo>
                  <a:pt x="3631403" y="2507639"/>
                  <a:pt x="3613133" y="2513734"/>
                  <a:pt x="3609835" y="2507639"/>
                </a:cubicBezTo>
                <a:cubicBezTo>
                  <a:pt x="3608299" y="2504833"/>
                  <a:pt x="3606066" y="2502509"/>
                  <a:pt x="3603872" y="2500223"/>
                </a:cubicBezTo>
                <a:cubicBezTo>
                  <a:pt x="3600598" y="2496833"/>
                  <a:pt x="3597388" y="2493506"/>
                  <a:pt x="3596640" y="2488719"/>
                </a:cubicBezTo>
                <a:cubicBezTo>
                  <a:pt x="3594737" y="2476415"/>
                  <a:pt x="3587910" y="2466967"/>
                  <a:pt x="3581034" y="2457431"/>
                </a:cubicBezTo>
                <a:cubicBezTo>
                  <a:pt x="3580095" y="2456149"/>
                  <a:pt x="3579156" y="2454853"/>
                  <a:pt x="3578243" y="2453545"/>
                </a:cubicBezTo>
                <a:cubicBezTo>
                  <a:pt x="3576085" y="2450498"/>
                  <a:pt x="3574310" y="2447831"/>
                  <a:pt x="3576213" y="2441736"/>
                </a:cubicBezTo>
                <a:cubicBezTo>
                  <a:pt x="3577862" y="2431197"/>
                  <a:pt x="3578370" y="2419134"/>
                  <a:pt x="3567333" y="2409229"/>
                </a:cubicBezTo>
                <a:cubicBezTo>
                  <a:pt x="3564160" y="2406372"/>
                  <a:pt x="3564364" y="2402029"/>
                  <a:pt x="3564566" y="2397788"/>
                </a:cubicBezTo>
                <a:cubicBezTo>
                  <a:pt x="3564616" y="2396760"/>
                  <a:pt x="3564667" y="2395744"/>
                  <a:pt x="3564667" y="2394753"/>
                </a:cubicBezTo>
                <a:cubicBezTo>
                  <a:pt x="3564680" y="2394068"/>
                  <a:pt x="3564719" y="2393382"/>
                  <a:pt x="3564756" y="2392696"/>
                </a:cubicBezTo>
                <a:cubicBezTo>
                  <a:pt x="3564959" y="2388950"/>
                  <a:pt x="3565175" y="2385243"/>
                  <a:pt x="3562383" y="2381801"/>
                </a:cubicBezTo>
                <a:cubicBezTo>
                  <a:pt x="3554011" y="2371516"/>
                  <a:pt x="3554645" y="2358691"/>
                  <a:pt x="3565555" y="2353104"/>
                </a:cubicBezTo>
                <a:cubicBezTo>
                  <a:pt x="3567484" y="2352139"/>
                  <a:pt x="3567738" y="2349548"/>
                  <a:pt x="3567953" y="2347326"/>
                </a:cubicBezTo>
                <a:cubicBezTo>
                  <a:pt x="3568100" y="2345809"/>
                  <a:pt x="3568230" y="2344463"/>
                  <a:pt x="3568863" y="2343907"/>
                </a:cubicBezTo>
                <a:close/>
                <a:moveTo>
                  <a:pt x="2043809" y="2336622"/>
                </a:moveTo>
                <a:cubicBezTo>
                  <a:pt x="2046422" y="2336431"/>
                  <a:pt x="2050444" y="2336152"/>
                  <a:pt x="2054288" y="2336977"/>
                </a:cubicBezTo>
                <a:cubicBezTo>
                  <a:pt x="2059858" y="2338107"/>
                  <a:pt x="2065555" y="2338514"/>
                  <a:pt x="2071251" y="2338920"/>
                </a:cubicBezTo>
                <a:cubicBezTo>
                  <a:pt x="2081186" y="2339631"/>
                  <a:pt x="2091107" y="2340342"/>
                  <a:pt x="2100347" y="2344914"/>
                </a:cubicBezTo>
                <a:cubicBezTo>
                  <a:pt x="2106627" y="2348075"/>
                  <a:pt x="2110471" y="2353370"/>
                  <a:pt x="2110294" y="2360469"/>
                </a:cubicBezTo>
                <a:cubicBezTo>
                  <a:pt x="2110091" y="2367491"/>
                  <a:pt x="2106272" y="2373497"/>
                  <a:pt x="2099522" y="2375364"/>
                </a:cubicBezTo>
                <a:cubicBezTo>
                  <a:pt x="2075832" y="2381776"/>
                  <a:pt x="2053020" y="2378830"/>
                  <a:pt x="2032288" y="2365649"/>
                </a:cubicBezTo>
                <a:cubicBezTo>
                  <a:pt x="2026579" y="2362031"/>
                  <a:pt x="2025691" y="2354653"/>
                  <a:pt x="2027987" y="2347860"/>
                </a:cubicBezTo>
                <a:cubicBezTo>
                  <a:pt x="2029751" y="2342641"/>
                  <a:pt x="2033532" y="2339199"/>
                  <a:pt x="2041918" y="2336723"/>
                </a:cubicBezTo>
                <a:cubicBezTo>
                  <a:pt x="2042400" y="2336723"/>
                  <a:pt x="2043047" y="2336672"/>
                  <a:pt x="2043809" y="2336622"/>
                </a:cubicBezTo>
                <a:close/>
                <a:moveTo>
                  <a:pt x="10995310" y="2332304"/>
                </a:moveTo>
                <a:lnTo>
                  <a:pt x="10995387" y="2332304"/>
                </a:lnTo>
                <a:lnTo>
                  <a:pt x="10995303" y="2332327"/>
                </a:lnTo>
                <a:close/>
                <a:moveTo>
                  <a:pt x="9587283" y="2323670"/>
                </a:moveTo>
                <a:cubicBezTo>
                  <a:pt x="9596763" y="2322229"/>
                  <a:pt x="9606888" y="2325321"/>
                  <a:pt x="9617203" y="2332939"/>
                </a:cubicBezTo>
                <a:cubicBezTo>
                  <a:pt x="9630449" y="2342691"/>
                  <a:pt x="9643948" y="2345879"/>
                  <a:pt x="9659554" y="2347021"/>
                </a:cubicBezTo>
                <a:cubicBezTo>
                  <a:pt x="9697058" y="2349701"/>
                  <a:pt x="9730996" y="2362894"/>
                  <a:pt x="9760863" y="2385700"/>
                </a:cubicBezTo>
                <a:cubicBezTo>
                  <a:pt x="9785388" y="2404442"/>
                  <a:pt x="9800029" y="2429495"/>
                  <a:pt x="9804736" y="2460148"/>
                </a:cubicBezTo>
                <a:cubicBezTo>
                  <a:pt x="9807730" y="2479589"/>
                  <a:pt x="9802325" y="2496541"/>
                  <a:pt x="9788636" y="2510559"/>
                </a:cubicBezTo>
                <a:cubicBezTo>
                  <a:pt x="9785527" y="2513709"/>
                  <a:pt x="9781974" y="2516375"/>
                  <a:pt x="9778409" y="2519067"/>
                </a:cubicBezTo>
                <a:cubicBezTo>
                  <a:pt x="9776265" y="2520667"/>
                  <a:pt x="9774134" y="2522280"/>
                  <a:pt x="9772079" y="2524007"/>
                </a:cubicBezTo>
                <a:cubicBezTo>
                  <a:pt x="9771292" y="2524667"/>
                  <a:pt x="9770302" y="2525200"/>
                  <a:pt x="9769287" y="2525734"/>
                </a:cubicBezTo>
                <a:cubicBezTo>
                  <a:pt x="9766077" y="2527435"/>
                  <a:pt x="9762690" y="2529238"/>
                  <a:pt x="9765455" y="2535473"/>
                </a:cubicBezTo>
                <a:cubicBezTo>
                  <a:pt x="9770632" y="2535752"/>
                  <a:pt x="9775821" y="2535943"/>
                  <a:pt x="9781036" y="2536121"/>
                </a:cubicBezTo>
                <a:lnTo>
                  <a:pt x="9781061" y="2536133"/>
                </a:lnTo>
                <a:cubicBezTo>
                  <a:pt x="9797961" y="2536743"/>
                  <a:pt x="9814987" y="2537365"/>
                  <a:pt x="9831875" y="2540768"/>
                </a:cubicBezTo>
                <a:cubicBezTo>
                  <a:pt x="9843140" y="2543066"/>
                  <a:pt x="9848812" y="2538787"/>
                  <a:pt x="9853392" y="2528146"/>
                </a:cubicBezTo>
                <a:cubicBezTo>
                  <a:pt x="9858492" y="2516426"/>
                  <a:pt x="9861740" y="2504947"/>
                  <a:pt x="9849573" y="2494941"/>
                </a:cubicBezTo>
                <a:cubicBezTo>
                  <a:pt x="9846579" y="2492452"/>
                  <a:pt x="9844346" y="2488630"/>
                  <a:pt x="9842697" y="2484998"/>
                </a:cubicBezTo>
                <a:cubicBezTo>
                  <a:pt x="9835122" y="2468237"/>
                  <a:pt x="9840210" y="2452948"/>
                  <a:pt x="9849700" y="2438917"/>
                </a:cubicBezTo>
                <a:cubicBezTo>
                  <a:pt x="9858226" y="2426371"/>
                  <a:pt x="9871345" y="2423883"/>
                  <a:pt x="9885047" y="2427641"/>
                </a:cubicBezTo>
                <a:cubicBezTo>
                  <a:pt x="9906628" y="2433508"/>
                  <a:pt x="9928286" y="2439565"/>
                  <a:pt x="9949296" y="2447209"/>
                </a:cubicBezTo>
                <a:cubicBezTo>
                  <a:pt x="9968213" y="2454091"/>
                  <a:pt x="9975597" y="2469583"/>
                  <a:pt x="9970687" y="2488757"/>
                </a:cubicBezTo>
                <a:cubicBezTo>
                  <a:pt x="9966170" y="2506483"/>
                  <a:pt x="9957378" y="2520819"/>
                  <a:pt x="9937446" y="2524515"/>
                </a:cubicBezTo>
                <a:cubicBezTo>
                  <a:pt x="9936685" y="2524667"/>
                  <a:pt x="9935924" y="2524781"/>
                  <a:pt x="9935150" y="2524908"/>
                </a:cubicBezTo>
                <a:cubicBezTo>
                  <a:pt x="9932866" y="2525277"/>
                  <a:pt x="9930582" y="2525658"/>
                  <a:pt x="9928540" y="2526559"/>
                </a:cubicBezTo>
                <a:cubicBezTo>
                  <a:pt x="9916626" y="2531968"/>
                  <a:pt x="9914203" y="2543003"/>
                  <a:pt x="9913505" y="2554406"/>
                </a:cubicBezTo>
                <a:cubicBezTo>
                  <a:pt x="9912998" y="2562761"/>
                  <a:pt x="9918859" y="2567536"/>
                  <a:pt x="9925736" y="2570278"/>
                </a:cubicBezTo>
                <a:cubicBezTo>
                  <a:pt x="9940161" y="2576031"/>
                  <a:pt x="9953496" y="2583764"/>
                  <a:pt x="9966830" y="2591509"/>
                </a:cubicBezTo>
                <a:cubicBezTo>
                  <a:pt x="9971981" y="2594494"/>
                  <a:pt x="9977133" y="2597478"/>
                  <a:pt x="9982347" y="2600360"/>
                </a:cubicBezTo>
                <a:lnTo>
                  <a:pt x="9982753" y="2600576"/>
                </a:lnTo>
                <a:cubicBezTo>
                  <a:pt x="9985164" y="2601922"/>
                  <a:pt x="9987676" y="2603319"/>
                  <a:pt x="9990683" y="2601439"/>
                </a:cubicBezTo>
                <a:cubicBezTo>
                  <a:pt x="9991977" y="2597795"/>
                  <a:pt x="9990454" y="2594811"/>
                  <a:pt x="9988944" y="2591827"/>
                </a:cubicBezTo>
                <a:cubicBezTo>
                  <a:pt x="9988208" y="2590379"/>
                  <a:pt x="9987473" y="2588932"/>
                  <a:pt x="9987054" y="2587421"/>
                </a:cubicBezTo>
                <a:cubicBezTo>
                  <a:pt x="9977754" y="2554533"/>
                  <a:pt x="9986166" y="2529429"/>
                  <a:pt x="10013355" y="2509544"/>
                </a:cubicBezTo>
                <a:cubicBezTo>
                  <a:pt x="10031955" y="2495969"/>
                  <a:pt x="10052711" y="2488820"/>
                  <a:pt x="10075764" y="2487297"/>
                </a:cubicBezTo>
                <a:cubicBezTo>
                  <a:pt x="10113522" y="2484871"/>
                  <a:pt x="10148616" y="2493544"/>
                  <a:pt x="10181146" y="2512401"/>
                </a:cubicBezTo>
                <a:cubicBezTo>
                  <a:pt x="10196371" y="2521264"/>
                  <a:pt x="10211216" y="2526813"/>
                  <a:pt x="10229866" y="2525340"/>
                </a:cubicBezTo>
                <a:cubicBezTo>
                  <a:pt x="10252601" y="2523562"/>
                  <a:pt x="10269032" y="2538343"/>
                  <a:pt x="10274437" y="2559383"/>
                </a:cubicBezTo>
                <a:cubicBezTo>
                  <a:pt x="10276225" y="2566456"/>
                  <a:pt x="10276479" y="2573529"/>
                  <a:pt x="10274894" y="2580538"/>
                </a:cubicBezTo>
                <a:cubicBezTo>
                  <a:pt x="10272787" y="2590100"/>
                  <a:pt x="10275528" y="2598570"/>
                  <a:pt x="10279854" y="2606925"/>
                </a:cubicBezTo>
                <a:lnTo>
                  <a:pt x="10280844" y="2608842"/>
                </a:lnTo>
                <a:cubicBezTo>
                  <a:pt x="10285678" y="2618137"/>
                  <a:pt x="10290524" y="2627470"/>
                  <a:pt x="10294698" y="2637070"/>
                </a:cubicBezTo>
                <a:cubicBezTo>
                  <a:pt x="10305014" y="2660777"/>
                  <a:pt x="10310609" y="2685501"/>
                  <a:pt x="10308705" y="2711443"/>
                </a:cubicBezTo>
                <a:cubicBezTo>
                  <a:pt x="10306473" y="2741969"/>
                  <a:pt x="10296031" y="2769054"/>
                  <a:pt x="10272978" y="2790158"/>
                </a:cubicBezTo>
                <a:cubicBezTo>
                  <a:pt x="10253744" y="2807808"/>
                  <a:pt x="10231782" y="2811059"/>
                  <a:pt x="10207764" y="2801370"/>
                </a:cubicBezTo>
                <a:cubicBezTo>
                  <a:pt x="10197322" y="2797167"/>
                  <a:pt x="10187705" y="2791364"/>
                  <a:pt x="10179307" y="2783783"/>
                </a:cubicBezTo>
                <a:cubicBezTo>
                  <a:pt x="10174143" y="2779085"/>
                  <a:pt x="10169055" y="2774298"/>
                  <a:pt x="10163968" y="2769524"/>
                </a:cubicBezTo>
                <a:cubicBezTo>
                  <a:pt x="10160162" y="2765930"/>
                  <a:pt x="10156342" y="2762349"/>
                  <a:pt x="10152498" y="2758794"/>
                </a:cubicBezTo>
                <a:cubicBezTo>
                  <a:pt x="10151585" y="2757968"/>
                  <a:pt x="10150696" y="2757130"/>
                  <a:pt x="10149783" y="2756279"/>
                </a:cubicBezTo>
                <a:cubicBezTo>
                  <a:pt x="10142538" y="2749511"/>
                  <a:pt x="10134774" y="2742273"/>
                  <a:pt x="10118876" y="2736051"/>
                </a:cubicBezTo>
                <a:cubicBezTo>
                  <a:pt x="10123228" y="2745042"/>
                  <a:pt x="10126818" y="2752445"/>
                  <a:pt x="10130029" y="2759060"/>
                </a:cubicBezTo>
                <a:cubicBezTo>
                  <a:pt x="10133378" y="2765981"/>
                  <a:pt x="10136322" y="2772038"/>
                  <a:pt x="10139253" y="2778107"/>
                </a:cubicBezTo>
                <a:cubicBezTo>
                  <a:pt x="10181730" y="2865737"/>
                  <a:pt x="10192298" y="2957328"/>
                  <a:pt x="10171021" y="3052029"/>
                </a:cubicBezTo>
                <a:cubicBezTo>
                  <a:pt x="10142691" y="3178350"/>
                  <a:pt x="10072390" y="3273890"/>
                  <a:pt x="9958850" y="3336859"/>
                </a:cubicBezTo>
                <a:cubicBezTo>
                  <a:pt x="9955285" y="3338828"/>
                  <a:pt x="9951707" y="3340809"/>
                  <a:pt x="9948218" y="3342917"/>
                </a:cubicBezTo>
                <a:cubicBezTo>
                  <a:pt x="9940631" y="3347437"/>
                  <a:pt x="9936431" y="3354065"/>
                  <a:pt x="9936304" y="3362929"/>
                </a:cubicBezTo>
                <a:cubicBezTo>
                  <a:pt x="9936216" y="3368363"/>
                  <a:pt x="9936241" y="3373798"/>
                  <a:pt x="9936279" y="3379233"/>
                </a:cubicBezTo>
                <a:cubicBezTo>
                  <a:pt x="9936292" y="3381950"/>
                  <a:pt x="9936304" y="3384681"/>
                  <a:pt x="9936304" y="3387398"/>
                </a:cubicBezTo>
                <a:cubicBezTo>
                  <a:pt x="9936304" y="3395448"/>
                  <a:pt x="9936317" y="3403499"/>
                  <a:pt x="9936330" y="3411550"/>
                </a:cubicBezTo>
                <a:lnTo>
                  <a:pt x="9936330" y="3411588"/>
                </a:lnTo>
                <a:cubicBezTo>
                  <a:pt x="9936368" y="3433098"/>
                  <a:pt x="9936406" y="3454596"/>
                  <a:pt x="9936177" y="3476055"/>
                </a:cubicBezTo>
                <a:cubicBezTo>
                  <a:pt x="9935987" y="3493579"/>
                  <a:pt x="9932802" y="3510658"/>
                  <a:pt x="9924074" y="3526086"/>
                </a:cubicBezTo>
                <a:cubicBezTo>
                  <a:pt x="9916499" y="3539469"/>
                  <a:pt x="9903444" y="3543101"/>
                  <a:pt x="9890198" y="3535190"/>
                </a:cubicBezTo>
                <a:cubicBezTo>
                  <a:pt x="9884210" y="3531622"/>
                  <a:pt x="9878869" y="3526594"/>
                  <a:pt x="9874212" y="3521298"/>
                </a:cubicBezTo>
                <a:cubicBezTo>
                  <a:pt x="9862755" y="3508169"/>
                  <a:pt x="9853456" y="3493579"/>
                  <a:pt x="9846071" y="3477770"/>
                </a:cubicBezTo>
                <a:cubicBezTo>
                  <a:pt x="9834792" y="3453809"/>
                  <a:pt x="9823590" y="3429784"/>
                  <a:pt x="9812703" y="3405683"/>
                </a:cubicBezTo>
                <a:cubicBezTo>
                  <a:pt x="9807540" y="3394216"/>
                  <a:pt x="9799648" y="3388160"/>
                  <a:pt x="9786720" y="3388413"/>
                </a:cubicBezTo>
                <a:cubicBezTo>
                  <a:pt x="9773385" y="3388731"/>
                  <a:pt x="9760051" y="3388655"/>
                  <a:pt x="9746704" y="3388591"/>
                </a:cubicBezTo>
                <a:cubicBezTo>
                  <a:pt x="9743747" y="3388566"/>
                  <a:pt x="9740778" y="3388553"/>
                  <a:pt x="9737810" y="3388541"/>
                </a:cubicBezTo>
                <a:cubicBezTo>
                  <a:pt x="9679739" y="3388477"/>
                  <a:pt x="9624968" y="3374332"/>
                  <a:pt x="9572632" y="3349862"/>
                </a:cubicBezTo>
                <a:cubicBezTo>
                  <a:pt x="9539264" y="3334244"/>
                  <a:pt x="9508370" y="3314739"/>
                  <a:pt x="9480103" y="3291032"/>
                </a:cubicBezTo>
                <a:cubicBezTo>
                  <a:pt x="9466287" y="3279439"/>
                  <a:pt x="9463483" y="3279883"/>
                  <a:pt x="9447560" y="3289318"/>
                </a:cubicBezTo>
                <a:lnTo>
                  <a:pt x="9435278" y="3296581"/>
                </a:lnTo>
                <a:cubicBezTo>
                  <a:pt x="9420091" y="3305559"/>
                  <a:pt x="9404930" y="3314536"/>
                  <a:pt x="9389680" y="3323476"/>
                </a:cubicBezTo>
                <a:cubicBezTo>
                  <a:pt x="9371980" y="3333863"/>
                  <a:pt x="9353127" y="3341570"/>
                  <a:pt x="9333449" y="3346929"/>
                </a:cubicBezTo>
                <a:cubicBezTo>
                  <a:pt x="9325684" y="3349024"/>
                  <a:pt x="9317463" y="3350370"/>
                  <a:pt x="9309445" y="3350180"/>
                </a:cubicBezTo>
                <a:cubicBezTo>
                  <a:pt x="9296833" y="3349862"/>
                  <a:pt x="9288878" y="3341443"/>
                  <a:pt x="9287533" y="3328949"/>
                </a:cubicBezTo>
                <a:cubicBezTo>
                  <a:pt x="9286518" y="3319654"/>
                  <a:pt x="9287787" y="3310473"/>
                  <a:pt x="9291732" y="3302054"/>
                </a:cubicBezTo>
                <a:lnTo>
                  <a:pt x="9291986" y="3302181"/>
                </a:lnTo>
                <a:lnTo>
                  <a:pt x="9292849" y="3300365"/>
                </a:lnTo>
                <a:cubicBezTo>
                  <a:pt x="9297340" y="3290829"/>
                  <a:pt x="9301845" y="3281242"/>
                  <a:pt x="9307655" y="3272557"/>
                </a:cubicBezTo>
                <a:cubicBezTo>
                  <a:pt x="9317894" y="3257205"/>
                  <a:pt x="9328653" y="3242208"/>
                  <a:pt x="9339412" y="3227199"/>
                </a:cubicBezTo>
                <a:cubicBezTo>
                  <a:pt x="9342901" y="3222336"/>
                  <a:pt x="9346403" y="3217460"/>
                  <a:pt x="9349879" y="3212584"/>
                </a:cubicBezTo>
                <a:cubicBezTo>
                  <a:pt x="9352633" y="3208673"/>
                  <a:pt x="9355753" y="3204889"/>
                  <a:pt x="9358875" y="3201117"/>
                </a:cubicBezTo>
                <a:cubicBezTo>
                  <a:pt x="9365675" y="3192851"/>
                  <a:pt x="9372488" y="3184597"/>
                  <a:pt x="9375546" y="3175099"/>
                </a:cubicBezTo>
                <a:cubicBezTo>
                  <a:pt x="9379339" y="3163468"/>
                  <a:pt x="9373072" y="3152890"/>
                  <a:pt x="9366880" y="3142440"/>
                </a:cubicBezTo>
                <a:cubicBezTo>
                  <a:pt x="9364457" y="3138338"/>
                  <a:pt x="9362047" y="3134275"/>
                  <a:pt x="9360257" y="3130173"/>
                </a:cubicBezTo>
                <a:cubicBezTo>
                  <a:pt x="9337775" y="3078987"/>
                  <a:pt x="9326509" y="3025199"/>
                  <a:pt x="9325291" y="2969886"/>
                </a:cubicBezTo>
                <a:cubicBezTo>
                  <a:pt x="9323705" y="2896212"/>
                  <a:pt x="9341658" y="2826360"/>
                  <a:pt x="9375800" y="2761092"/>
                </a:cubicBezTo>
                <a:cubicBezTo>
                  <a:pt x="9398142" y="2718388"/>
                  <a:pt x="9426740" y="2679901"/>
                  <a:pt x="9462911" y="2647774"/>
                </a:cubicBezTo>
                <a:cubicBezTo>
                  <a:pt x="9498119" y="2616487"/>
                  <a:pt x="9536841" y="2590291"/>
                  <a:pt x="9580016" y="2570977"/>
                </a:cubicBezTo>
                <a:cubicBezTo>
                  <a:pt x="9581805" y="2570177"/>
                  <a:pt x="9583696" y="2569504"/>
                  <a:pt x="9585599" y="2568831"/>
                </a:cubicBezTo>
                <a:cubicBezTo>
                  <a:pt x="9591270" y="2566812"/>
                  <a:pt x="9597055" y="2564755"/>
                  <a:pt x="9600773" y="2559117"/>
                </a:cubicBezTo>
                <a:cubicBezTo>
                  <a:pt x="9596104" y="2556133"/>
                  <a:pt x="9591689" y="2557377"/>
                  <a:pt x="9587337" y="2558596"/>
                </a:cubicBezTo>
                <a:cubicBezTo>
                  <a:pt x="9585929" y="2558990"/>
                  <a:pt x="9584533" y="2559383"/>
                  <a:pt x="9583137" y="2559637"/>
                </a:cubicBezTo>
                <a:cubicBezTo>
                  <a:pt x="9550023" y="2565555"/>
                  <a:pt x="9516846" y="2570913"/>
                  <a:pt x="9483033" y="2568551"/>
                </a:cubicBezTo>
                <a:cubicBezTo>
                  <a:pt x="9451315" y="2566329"/>
                  <a:pt x="9435266" y="2553009"/>
                  <a:pt x="9426359" y="2522280"/>
                </a:cubicBezTo>
                <a:cubicBezTo>
                  <a:pt x="9417059" y="2490167"/>
                  <a:pt x="9426866" y="2461863"/>
                  <a:pt x="9443550" y="2435159"/>
                </a:cubicBezTo>
                <a:cubicBezTo>
                  <a:pt x="9462531" y="2404759"/>
                  <a:pt x="9490418" y="2384747"/>
                  <a:pt x="9522454" y="2369903"/>
                </a:cubicBezTo>
                <a:cubicBezTo>
                  <a:pt x="9537221" y="2363084"/>
                  <a:pt x="9550721" y="2355808"/>
                  <a:pt x="9561226" y="2341599"/>
                </a:cubicBezTo>
                <a:cubicBezTo>
                  <a:pt x="9568965" y="2331085"/>
                  <a:pt x="9577802" y="2325111"/>
                  <a:pt x="9587283" y="2323670"/>
                </a:cubicBezTo>
                <a:close/>
                <a:moveTo>
                  <a:pt x="2138641" y="2284910"/>
                </a:moveTo>
                <a:cubicBezTo>
                  <a:pt x="2143492" y="2282503"/>
                  <a:pt x="2149359" y="2282230"/>
                  <a:pt x="2153743" y="2285462"/>
                </a:cubicBezTo>
                <a:cubicBezTo>
                  <a:pt x="2171277" y="2298376"/>
                  <a:pt x="2182429" y="2316407"/>
                  <a:pt x="2190943" y="2336012"/>
                </a:cubicBezTo>
                <a:cubicBezTo>
                  <a:pt x="2192751" y="2340095"/>
                  <a:pt x="2191679" y="2345130"/>
                  <a:pt x="2189106" y="2349304"/>
                </a:cubicBezTo>
                <a:lnTo>
                  <a:pt x="2178285" y="2357422"/>
                </a:lnTo>
                <a:lnTo>
                  <a:pt x="2175680" y="2357434"/>
                </a:lnTo>
                <a:cubicBezTo>
                  <a:pt x="2173904" y="2357498"/>
                  <a:pt x="2172115" y="2357549"/>
                  <a:pt x="2170541" y="2357041"/>
                </a:cubicBezTo>
                <a:cubicBezTo>
                  <a:pt x="2154454" y="2351377"/>
                  <a:pt x="2128774" y="2313410"/>
                  <a:pt x="2129637" y="2297157"/>
                </a:cubicBezTo>
                <a:cubicBezTo>
                  <a:pt x="2129954" y="2291856"/>
                  <a:pt x="2133789" y="2287316"/>
                  <a:pt x="2138641" y="2284910"/>
                </a:cubicBezTo>
                <a:close/>
                <a:moveTo>
                  <a:pt x="1914595" y="2281445"/>
                </a:moveTo>
                <a:lnTo>
                  <a:pt x="1943396" y="2294171"/>
                </a:lnTo>
                <a:cubicBezTo>
                  <a:pt x="1952330" y="2299607"/>
                  <a:pt x="1960656" y="2306077"/>
                  <a:pt x="1968573" y="2313105"/>
                </a:cubicBezTo>
                <a:cubicBezTo>
                  <a:pt x="1973813" y="2317765"/>
                  <a:pt x="1974358" y="2324711"/>
                  <a:pt x="1970920" y="2331314"/>
                </a:cubicBezTo>
                <a:cubicBezTo>
                  <a:pt x="1968281" y="2336469"/>
                  <a:pt x="1963548" y="2339771"/>
                  <a:pt x="1958321" y="2339530"/>
                </a:cubicBezTo>
                <a:cubicBezTo>
                  <a:pt x="1933175" y="2338349"/>
                  <a:pt x="1913522" y="2325879"/>
                  <a:pt x="1897219" y="2307594"/>
                </a:cubicBezTo>
                <a:cubicBezTo>
                  <a:pt x="1896153" y="2306388"/>
                  <a:pt x="1895772" y="2304559"/>
                  <a:pt x="1895392" y="2302731"/>
                </a:cubicBezTo>
                <a:cubicBezTo>
                  <a:pt x="1895214" y="2301867"/>
                  <a:pt x="1895036" y="2301004"/>
                  <a:pt x="1894783" y="2300204"/>
                </a:cubicBezTo>
                <a:cubicBezTo>
                  <a:pt x="1893875" y="2295125"/>
                  <a:pt x="1896273" y="2289725"/>
                  <a:pt x="1900184" y="2285947"/>
                </a:cubicBezTo>
                <a:close/>
                <a:moveTo>
                  <a:pt x="1914664" y="2281423"/>
                </a:moveTo>
                <a:lnTo>
                  <a:pt x="1914595" y="2281445"/>
                </a:lnTo>
                <a:lnTo>
                  <a:pt x="1914575" y="2281436"/>
                </a:lnTo>
                <a:close/>
                <a:moveTo>
                  <a:pt x="930977" y="2271836"/>
                </a:moveTo>
                <a:cubicBezTo>
                  <a:pt x="941471" y="2275671"/>
                  <a:pt x="951789" y="2280039"/>
                  <a:pt x="962094" y="2284407"/>
                </a:cubicBezTo>
                <a:cubicBezTo>
                  <a:pt x="970846" y="2288115"/>
                  <a:pt x="979595" y="2291810"/>
                  <a:pt x="988450" y="2295201"/>
                </a:cubicBezTo>
                <a:cubicBezTo>
                  <a:pt x="1007047" y="2302388"/>
                  <a:pt x="1024203" y="2312406"/>
                  <a:pt x="1041319" y="2322400"/>
                </a:cubicBezTo>
                <a:lnTo>
                  <a:pt x="1041331" y="2322412"/>
                </a:lnTo>
                <a:cubicBezTo>
                  <a:pt x="1046279" y="2325295"/>
                  <a:pt x="1051223" y="2328190"/>
                  <a:pt x="1056201" y="2331009"/>
                </a:cubicBezTo>
                <a:cubicBezTo>
                  <a:pt x="1082464" y="2345993"/>
                  <a:pt x="1108474" y="2361738"/>
                  <a:pt x="1132959" y="2379262"/>
                </a:cubicBezTo>
                <a:cubicBezTo>
                  <a:pt x="1137499" y="2382525"/>
                  <a:pt x="1142392" y="2384912"/>
                  <a:pt x="1147296" y="2387312"/>
                </a:cubicBezTo>
                <a:cubicBezTo>
                  <a:pt x="1152130" y="2389674"/>
                  <a:pt x="1156974" y="2392049"/>
                  <a:pt x="1161507" y="2395261"/>
                </a:cubicBezTo>
                <a:cubicBezTo>
                  <a:pt x="1185442" y="2412010"/>
                  <a:pt x="1210058" y="2427768"/>
                  <a:pt x="1234670" y="2443514"/>
                </a:cubicBezTo>
                <a:cubicBezTo>
                  <a:pt x="1246976" y="2451387"/>
                  <a:pt x="1259284" y="2459259"/>
                  <a:pt x="1271504" y="2467259"/>
                </a:cubicBezTo>
                <a:cubicBezTo>
                  <a:pt x="1288138" y="2478154"/>
                  <a:pt x="1304630" y="2489189"/>
                  <a:pt x="1321112" y="2500210"/>
                </a:cubicBezTo>
                <a:cubicBezTo>
                  <a:pt x="1335931" y="2510140"/>
                  <a:pt x="1350749" y="2520058"/>
                  <a:pt x="1365645" y="2529860"/>
                </a:cubicBezTo>
                <a:cubicBezTo>
                  <a:pt x="1389623" y="2545606"/>
                  <a:pt x="1413729" y="2561352"/>
                  <a:pt x="1438089" y="2576589"/>
                </a:cubicBezTo>
                <a:cubicBezTo>
                  <a:pt x="1447097" y="2582176"/>
                  <a:pt x="1454456" y="2577478"/>
                  <a:pt x="1460038" y="2569605"/>
                </a:cubicBezTo>
                <a:cubicBezTo>
                  <a:pt x="1467651" y="2558812"/>
                  <a:pt x="1480212" y="2557161"/>
                  <a:pt x="1492773" y="2565161"/>
                </a:cubicBezTo>
                <a:lnTo>
                  <a:pt x="1492773" y="2564780"/>
                </a:lnTo>
                <a:cubicBezTo>
                  <a:pt x="1503556" y="2571764"/>
                  <a:pt x="1506222" y="2581414"/>
                  <a:pt x="1497974" y="2592208"/>
                </a:cubicBezTo>
                <a:cubicBezTo>
                  <a:pt x="1476532" y="2620398"/>
                  <a:pt x="1461308" y="2651508"/>
                  <a:pt x="1450142" y="2684777"/>
                </a:cubicBezTo>
                <a:cubicBezTo>
                  <a:pt x="1443546" y="2704585"/>
                  <a:pt x="1429335" y="2712077"/>
                  <a:pt x="1409162" y="2710935"/>
                </a:cubicBezTo>
                <a:cubicBezTo>
                  <a:pt x="1400154" y="2711823"/>
                  <a:pt x="1396475" y="2707760"/>
                  <a:pt x="1398251" y="2698364"/>
                </a:cubicBezTo>
                <a:cubicBezTo>
                  <a:pt x="1398644" y="2696205"/>
                  <a:pt x="1399038" y="2694046"/>
                  <a:pt x="1399419" y="2691887"/>
                </a:cubicBezTo>
                <a:cubicBezTo>
                  <a:pt x="1402463" y="2674707"/>
                  <a:pt x="1405508" y="2657488"/>
                  <a:pt x="1415760" y="2642492"/>
                </a:cubicBezTo>
                <a:cubicBezTo>
                  <a:pt x="1422611" y="2632461"/>
                  <a:pt x="1422230" y="2625477"/>
                  <a:pt x="1409669" y="2618366"/>
                </a:cubicBezTo>
                <a:cubicBezTo>
                  <a:pt x="1385945" y="2605033"/>
                  <a:pt x="1363361" y="2588906"/>
                  <a:pt x="1341792" y="2572907"/>
                </a:cubicBezTo>
                <a:cubicBezTo>
                  <a:pt x="1328889" y="2563358"/>
                  <a:pt x="1315579" y="2554266"/>
                  <a:pt x="1302284" y="2545187"/>
                </a:cubicBezTo>
                <a:lnTo>
                  <a:pt x="1302258" y="2545162"/>
                </a:lnTo>
                <a:lnTo>
                  <a:pt x="1302245" y="2545162"/>
                </a:lnTo>
                <a:cubicBezTo>
                  <a:pt x="1294507" y="2539879"/>
                  <a:pt x="1286767" y="2534584"/>
                  <a:pt x="1279116" y="2529226"/>
                </a:cubicBezTo>
                <a:cubicBezTo>
                  <a:pt x="1270209" y="2522978"/>
                  <a:pt x="1260514" y="2517556"/>
                  <a:pt x="1250751" y="2512109"/>
                </a:cubicBezTo>
                <a:cubicBezTo>
                  <a:pt x="1243832" y="2508236"/>
                  <a:pt x="1236879" y="2504350"/>
                  <a:pt x="1230145" y="2500147"/>
                </a:cubicBezTo>
                <a:cubicBezTo>
                  <a:pt x="1226321" y="2497734"/>
                  <a:pt x="1223098" y="2494814"/>
                  <a:pt x="1219888" y="2491919"/>
                </a:cubicBezTo>
                <a:cubicBezTo>
                  <a:pt x="1216499" y="2488846"/>
                  <a:pt x="1213126" y="2485798"/>
                  <a:pt x="1209084" y="2483386"/>
                </a:cubicBezTo>
                <a:cubicBezTo>
                  <a:pt x="1173940" y="2462307"/>
                  <a:pt x="1139430" y="2440339"/>
                  <a:pt x="1104920" y="2418245"/>
                </a:cubicBezTo>
                <a:cubicBezTo>
                  <a:pt x="1093972" y="2411223"/>
                  <a:pt x="1083147" y="2404010"/>
                  <a:pt x="1072336" y="2396798"/>
                </a:cubicBezTo>
                <a:cubicBezTo>
                  <a:pt x="1053211" y="2384036"/>
                  <a:pt x="1034109" y="2371300"/>
                  <a:pt x="1014332" y="2359707"/>
                </a:cubicBezTo>
                <a:cubicBezTo>
                  <a:pt x="1011560" y="2358094"/>
                  <a:pt x="1008781" y="2356443"/>
                  <a:pt x="1005994" y="2354780"/>
                </a:cubicBezTo>
                <a:cubicBezTo>
                  <a:pt x="995390" y="2348482"/>
                  <a:pt x="984658" y="2342107"/>
                  <a:pt x="973606" y="2337485"/>
                </a:cubicBezTo>
                <a:cubicBezTo>
                  <a:pt x="963781" y="2333346"/>
                  <a:pt x="954116" y="2328863"/>
                  <a:pt x="944469" y="2324406"/>
                </a:cubicBezTo>
                <a:cubicBezTo>
                  <a:pt x="935182" y="2320101"/>
                  <a:pt x="925909" y="2315822"/>
                  <a:pt x="916513" y="2311835"/>
                </a:cubicBezTo>
                <a:cubicBezTo>
                  <a:pt x="903825" y="2306375"/>
                  <a:pt x="898624" y="2299264"/>
                  <a:pt x="899639" y="2287455"/>
                </a:cubicBezTo>
                <a:cubicBezTo>
                  <a:pt x="900272" y="2279328"/>
                  <a:pt x="921968" y="2268535"/>
                  <a:pt x="930977" y="2271836"/>
                </a:cubicBezTo>
                <a:close/>
                <a:moveTo>
                  <a:pt x="11525695" y="2253678"/>
                </a:moveTo>
                <a:cubicBezTo>
                  <a:pt x="11516243" y="2253830"/>
                  <a:pt x="11509189" y="2258782"/>
                  <a:pt x="11502135" y="2262884"/>
                </a:cubicBezTo>
                <a:cubicBezTo>
                  <a:pt x="11374144" y="2337955"/>
                  <a:pt x="11246166" y="2413114"/>
                  <a:pt x="11118251" y="2488426"/>
                </a:cubicBezTo>
                <a:cubicBezTo>
                  <a:pt x="11111895" y="2492134"/>
                  <a:pt x="11105627" y="2496312"/>
                  <a:pt x="11100122" y="2501188"/>
                </a:cubicBezTo>
                <a:cubicBezTo>
                  <a:pt x="11096556" y="2504286"/>
                  <a:pt x="11093448" y="2508629"/>
                  <a:pt x="11091595" y="2512959"/>
                </a:cubicBezTo>
                <a:cubicBezTo>
                  <a:pt x="11086165" y="2525568"/>
                  <a:pt x="11088258" y="2564742"/>
                  <a:pt x="11094691" y="2582925"/>
                </a:cubicBezTo>
                <a:cubicBezTo>
                  <a:pt x="11096086" y="2580995"/>
                  <a:pt x="11098409" y="2579217"/>
                  <a:pt x="11098725" y="2577122"/>
                </a:cubicBezTo>
                <a:cubicBezTo>
                  <a:pt x="11102988" y="2550647"/>
                  <a:pt x="11119267" y="2534241"/>
                  <a:pt x="11141279" y="2520007"/>
                </a:cubicBezTo>
                <a:cubicBezTo>
                  <a:pt x="11196241" y="2484325"/>
                  <a:pt x="11249960" y="2446701"/>
                  <a:pt x="11304224" y="2409940"/>
                </a:cubicBezTo>
                <a:cubicBezTo>
                  <a:pt x="11372824" y="2363427"/>
                  <a:pt x="11441438" y="2317066"/>
                  <a:pt x="11509963" y="2270388"/>
                </a:cubicBezTo>
                <a:cubicBezTo>
                  <a:pt x="11515697" y="2266439"/>
                  <a:pt x="11523678" y="2264357"/>
                  <a:pt x="11525695" y="2253678"/>
                </a:cubicBezTo>
                <a:close/>
                <a:moveTo>
                  <a:pt x="1806119" y="2189287"/>
                </a:moveTo>
                <a:cubicBezTo>
                  <a:pt x="1828982" y="2198099"/>
                  <a:pt x="1844803" y="2215305"/>
                  <a:pt x="1855651" y="2236701"/>
                </a:cubicBezTo>
                <a:cubicBezTo>
                  <a:pt x="1858582" y="2242453"/>
                  <a:pt x="1856057" y="2249717"/>
                  <a:pt x="1850208" y="2254199"/>
                </a:cubicBezTo>
                <a:cubicBezTo>
                  <a:pt x="1844512" y="2258554"/>
                  <a:pt x="1837901" y="2259037"/>
                  <a:pt x="1831824" y="2255659"/>
                </a:cubicBezTo>
                <a:cubicBezTo>
                  <a:pt x="1814366" y="2245869"/>
                  <a:pt x="1801311" y="2231304"/>
                  <a:pt x="1789829" y="2215305"/>
                </a:cubicBezTo>
                <a:cubicBezTo>
                  <a:pt x="1788839" y="2213933"/>
                  <a:pt x="1788395" y="2212118"/>
                  <a:pt x="1787989" y="2210480"/>
                </a:cubicBezTo>
                <a:cubicBezTo>
                  <a:pt x="1787812" y="2209743"/>
                  <a:pt x="1787634" y="2209032"/>
                  <a:pt x="1787431" y="2208423"/>
                </a:cubicBezTo>
                <a:cubicBezTo>
                  <a:pt x="1784703" y="2197604"/>
                  <a:pt x="1796147" y="2185553"/>
                  <a:pt x="1806145" y="2189376"/>
                </a:cubicBezTo>
                <a:close/>
                <a:moveTo>
                  <a:pt x="3183171" y="2170633"/>
                </a:moveTo>
                <a:cubicBezTo>
                  <a:pt x="3191490" y="2169744"/>
                  <a:pt x="3199131" y="2170988"/>
                  <a:pt x="3206856" y="2172258"/>
                </a:cubicBezTo>
                <a:cubicBezTo>
                  <a:pt x="3207975" y="2172436"/>
                  <a:pt x="3209076" y="2172613"/>
                  <a:pt x="3210194" y="2172791"/>
                </a:cubicBezTo>
                <a:cubicBezTo>
                  <a:pt x="3215268" y="2173553"/>
                  <a:pt x="3222121" y="2178378"/>
                  <a:pt x="3218948" y="2182315"/>
                </a:cubicBezTo>
                <a:cubicBezTo>
                  <a:pt x="3217056" y="2184765"/>
                  <a:pt x="3216739" y="2188359"/>
                  <a:pt x="3216436" y="2191876"/>
                </a:cubicBezTo>
                <a:cubicBezTo>
                  <a:pt x="3215903" y="2198009"/>
                  <a:pt x="3215383" y="2203901"/>
                  <a:pt x="3206516" y="2203012"/>
                </a:cubicBezTo>
                <a:cubicBezTo>
                  <a:pt x="3194333" y="2201743"/>
                  <a:pt x="3184440" y="2204028"/>
                  <a:pt x="3173400" y="2208854"/>
                </a:cubicBezTo>
                <a:cubicBezTo>
                  <a:pt x="3155106" y="2216917"/>
                  <a:pt x="3135718" y="2221488"/>
                  <a:pt x="3116281" y="2226059"/>
                </a:cubicBezTo>
                <a:cubicBezTo>
                  <a:pt x="3099595" y="2229996"/>
                  <a:pt x="3082886" y="2233932"/>
                  <a:pt x="3066825" y="2240091"/>
                </a:cubicBezTo>
                <a:cubicBezTo>
                  <a:pt x="3064426" y="2241018"/>
                  <a:pt x="3062053" y="2241780"/>
                  <a:pt x="3059720" y="2242529"/>
                </a:cubicBezTo>
                <a:cubicBezTo>
                  <a:pt x="3053046" y="2244662"/>
                  <a:pt x="3046601" y="2246732"/>
                  <a:pt x="3040307" y="2252281"/>
                </a:cubicBezTo>
                <a:cubicBezTo>
                  <a:pt x="3030487" y="2260903"/>
                  <a:pt x="3020744" y="2254567"/>
                  <a:pt x="3011647" y="2248637"/>
                </a:cubicBezTo>
                <a:cubicBezTo>
                  <a:pt x="3009224" y="2247062"/>
                  <a:pt x="3006851" y="2245513"/>
                  <a:pt x="3004530" y="2244281"/>
                </a:cubicBezTo>
                <a:lnTo>
                  <a:pt x="3004403" y="2244154"/>
                </a:lnTo>
                <a:cubicBezTo>
                  <a:pt x="2999697" y="2241627"/>
                  <a:pt x="3001764" y="2237666"/>
                  <a:pt x="3003705" y="2233958"/>
                </a:cubicBezTo>
                <a:cubicBezTo>
                  <a:pt x="3004491" y="2232459"/>
                  <a:pt x="3005253" y="2230999"/>
                  <a:pt x="3005544" y="2229678"/>
                </a:cubicBezTo>
                <a:cubicBezTo>
                  <a:pt x="3007321" y="2222060"/>
                  <a:pt x="3024068" y="2214695"/>
                  <a:pt x="3037390" y="2215711"/>
                </a:cubicBezTo>
                <a:cubicBezTo>
                  <a:pt x="3039317" y="2215127"/>
                  <a:pt x="3041501" y="2214581"/>
                  <a:pt x="3043861" y="2213996"/>
                </a:cubicBezTo>
                <a:cubicBezTo>
                  <a:pt x="3049735" y="2212523"/>
                  <a:pt x="3056599" y="2210796"/>
                  <a:pt x="3062766" y="2207711"/>
                </a:cubicBezTo>
                <a:cubicBezTo>
                  <a:pt x="3076212" y="2200981"/>
                  <a:pt x="3089662" y="2194759"/>
                  <a:pt x="3104126" y="2190949"/>
                </a:cubicBezTo>
                <a:cubicBezTo>
                  <a:pt x="3112767" y="2188702"/>
                  <a:pt x="3121292" y="2186061"/>
                  <a:pt x="3129806" y="2183419"/>
                </a:cubicBezTo>
                <a:cubicBezTo>
                  <a:pt x="3147290" y="2178010"/>
                  <a:pt x="3164736" y="2172601"/>
                  <a:pt x="3183171" y="2170633"/>
                </a:cubicBezTo>
                <a:close/>
                <a:moveTo>
                  <a:pt x="2072008" y="2160310"/>
                </a:moveTo>
                <a:cubicBezTo>
                  <a:pt x="2080902" y="2156957"/>
                  <a:pt x="2087639" y="2161478"/>
                  <a:pt x="2092080" y="2168779"/>
                </a:cubicBezTo>
                <a:cubicBezTo>
                  <a:pt x="2101165" y="2183496"/>
                  <a:pt x="2109347" y="2198759"/>
                  <a:pt x="2113153" y="2215813"/>
                </a:cubicBezTo>
                <a:cubicBezTo>
                  <a:pt x="2115019" y="2224168"/>
                  <a:pt x="2112470" y="2231685"/>
                  <a:pt x="2103955" y="2235634"/>
                </a:cubicBezTo>
                <a:cubicBezTo>
                  <a:pt x="2095594" y="2239457"/>
                  <a:pt x="2088299" y="2237108"/>
                  <a:pt x="2082501" y="2230606"/>
                </a:cubicBezTo>
                <a:cubicBezTo>
                  <a:pt x="2072478" y="2219483"/>
                  <a:pt x="2067263" y="2205794"/>
                  <a:pt x="2063216" y="2190417"/>
                </a:cubicBezTo>
                <a:cubicBezTo>
                  <a:pt x="2063102" y="2189668"/>
                  <a:pt x="2062962" y="2188855"/>
                  <a:pt x="2062810" y="2187966"/>
                </a:cubicBezTo>
                <a:cubicBezTo>
                  <a:pt x="2062391" y="2185541"/>
                  <a:pt x="2061896" y="2182671"/>
                  <a:pt x="2061719" y="2179763"/>
                </a:cubicBezTo>
                <a:cubicBezTo>
                  <a:pt x="2061262" y="2171281"/>
                  <a:pt x="2063203" y="2163636"/>
                  <a:pt x="2072008" y="2160310"/>
                </a:cubicBezTo>
                <a:close/>
                <a:moveTo>
                  <a:pt x="3643062" y="2115142"/>
                </a:moveTo>
                <a:cubicBezTo>
                  <a:pt x="3637658" y="2115840"/>
                  <a:pt x="3632278" y="2116704"/>
                  <a:pt x="3626899" y="2117580"/>
                </a:cubicBezTo>
                <a:cubicBezTo>
                  <a:pt x="3615595" y="2119409"/>
                  <a:pt x="3604252" y="2121237"/>
                  <a:pt x="3592567" y="2121491"/>
                </a:cubicBezTo>
                <a:cubicBezTo>
                  <a:pt x="3578509" y="2121758"/>
                  <a:pt x="3564452" y="2123548"/>
                  <a:pt x="3550381" y="2125339"/>
                </a:cubicBezTo>
                <a:cubicBezTo>
                  <a:pt x="3544534" y="2126075"/>
                  <a:pt x="3538671" y="2126824"/>
                  <a:pt x="3532810" y="2127459"/>
                </a:cubicBezTo>
                <a:cubicBezTo>
                  <a:pt x="3527228" y="2128094"/>
                  <a:pt x="3524563" y="2131649"/>
                  <a:pt x="3525832" y="2136983"/>
                </a:cubicBezTo>
                <a:cubicBezTo>
                  <a:pt x="3527785" y="2145046"/>
                  <a:pt x="3529905" y="2153096"/>
                  <a:pt x="3532023" y="2161122"/>
                </a:cubicBezTo>
                <a:lnTo>
                  <a:pt x="3532023" y="2161134"/>
                </a:lnTo>
                <a:cubicBezTo>
                  <a:pt x="3535538" y="2174455"/>
                  <a:pt x="3539051" y="2187775"/>
                  <a:pt x="3541818" y="2201235"/>
                </a:cubicBezTo>
                <a:cubicBezTo>
                  <a:pt x="3542706" y="2205743"/>
                  <a:pt x="3544240" y="2210276"/>
                  <a:pt x="3545776" y="2214834"/>
                </a:cubicBezTo>
                <a:cubicBezTo>
                  <a:pt x="3550395" y="2228497"/>
                  <a:pt x="3555076" y="2242351"/>
                  <a:pt x="3542706" y="2256344"/>
                </a:cubicBezTo>
                <a:cubicBezTo>
                  <a:pt x="3541996" y="2257157"/>
                  <a:pt x="3542173" y="2258503"/>
                  <a:pt x="3542363" y="2259862"/>
                </a:cubicBezTo>
                <a:cubicBezTo>
                  <a:pt x="3542681" y="2262109"/>
                  <a:pt x="3542997" y="2264446"/>
                  <a:pt x="3539280" y="2264598"/>
                </a:cubicBezTo>
                <a:cubicBezTo>
                  <a:pt x="3536007" y="2264801"/>
                  <a:pt x="3534040" y="2262579"/>
                  <a:pt x="3531948" y="2260205"/>
                </a:cubicBezTo>
                <a:cubicBezTo>
                  <a:pt x="3531376" y="2259557"/>
                  <a:pt x="3530780" y="2258884"/>
                  <a:pt x="3530146" y="2258249"/>
                </a:cubicBezTo>
                <a:cubicBezTo>
                  <a:pt x="3524321" y="2252560"/>
                  <a:pt x="3520985" y="2245399"/>
                  <a:pt x="3517698" y="2238377"/>
                </a:cubicBezTo>
                <a:cubicBezTo>
                  <a:pt x="3515199" y="2233005"/>
                  <a:pt x="3512726" y="2227710"/>
                  <a:pt x="3509212" y="2223202"/>
                </a:cubicBezTo>
                <a:cubicBezTo>
                  <a:pt x="3500178" y="2211622"/>
                  <a:pt x="3498351" y="2198238"/>
                  <a:pt x="3496574" y="2185248"/>
                </a:cubicBezTo>
                <a:cubicBezTo>
                  <a:pt x="3495864" y="2180004"/>
                  <a:pt x="3495153" y="2174836"/>
                  <a:pt x="3493987" y="2169871"/>
                </a:cubicBezTo>
                <a:cubicBezTo>
                  <a:pt x="3493491" y="2167814"/>
                  <a:pt x="3493061" y="2165909"/>
                  <a:pt x="3492654" y="2164131"/>
                </a:cubicBezTo>
                <a:lnTo>
                  <a:pt x="3492641" y="2164118"/>
                </a:lnTo>
                <a:lnTo>
                  <a:pt x="3492641" y="2164106"/>
                </a:lnTo>
                <a:cubicBezTo>
                  <a:pt x="3488238" y="2144944"/>
                  <a:pt x="3487643" y="2142379"/>
                  <a:pt x="3464425" y="2147141"/>
                </a:cubicBezTo>
                <a:cubicBezTo>
                  <a:pt x="3458208" y="2148411"/>
                  <a:pt x="3452752" y="2149808"/>
                  <a:pt x="3450468" y="2156792"/>
                </a:cubicBezTo>
                <a:cubicBezTo>
                  <a:pt x="3448946" y="2161363"/>
                  <a:pt x="3445267" y="2163141"/>
                  <a:pt x="3440190" y="2164284"/>
                </a:cubicBezTo>
                <a:cubicBezTo>
                  <a:pt x="3438795" y="2164588"/>
                  <a:pt x="3437400" y="2164906"/>
                  <a:pt x="3435991" y="2165210"/>
                </a:cubicBezTo>
                <a:cubicBezTo>
                  <a:pt x="3422518" y="2168144"/>
                  <a:pt x="3409004" y="2171090"/>
                  <a:pt x="3397052" y="2179140"/>
                </a:cubicBezTo>
                <a:cubicBezTo>
                  <a:pt x="3391699" y="2182734"/>
                  <a:pt x="3386574" y="2186657"/>
                  <a:pt x="3381458" y="2190556"/>
                </a:cubicBezTo>
                <a:cubicBezTo>
                  <a:pt x="3377386" y="2193667"/>
                  <a:pt x="3373314" y="2196778"/>
                  <a:pt x="3369141" y="2199711"/>
                </a:cubicBezTo>
                <a:cubicBezTo>
                  <a:pt x="3365422" y="2202327"/>
                  <a:pt x="3361198" y="2203914"/>
                  <a:pt x="3356935" y="2205501"/>
                </a:cubicBezTo>
                <a:cubicBezTo>
                  <a:pt x="3348409" y="2208676"/>
                  <a:pt x="3339795" y="2211888"/>
                  <a:pt x="3335138" y="2223583"/>
                </a:cubicBezTo>
                <a:cubicBezTo>
                  <a:pt x="3333224" y="2228307"/>
                  <a:pt x="3327160" y="2231444"/>
                  <a:pt x="3320587" y="2234834"/>
                </a:cubicBezTo>
                <a:cubicBezTo>
                  <a:pt x="3315854" y="2237285"/>
                  <a:pt x="3310856" y="2239862"/>
                  <a:pt x="3306973" y="2243265"/>
                </a:cubicBezTo>
                <a:cubicBezTo>
                  <a:pt x="3302089" y="2247570"/>
                  <a:pt x="3296876" y="2251608"/>
                  <a:pt x="3291661" y="2255659"/>
                </a:cubicBezTo>
                <a:cubicBezTo>
                  <a:pt x="3280242" y="2264522"/>
                  <a:pt x="3268850" y="2273372"/>
                  <a:pt x="3260920" y="2284788"/>
                </a:cubicBezTo>
                <a:cubicBezTo>
                  <a:pt x="3255730" y="2292267"/>
                  <a:pt x="3249096" y="2298387"/>
                  <a:pt x="3242498" y="2304483"/>
                </a:cubicBezTo>
                <a:cubicBezTo>
                  <a:pt x="3233298" y="2312990"/>
                  <a:pt x="3224150" y="2321434"/>
                  <a:pt x="3219049" y="2333421"/>
                </a:cubicBezTo>
                <a:cubicBezTo>
                  <a:pt x="3218416" y="2335072"/>
                  <a:pt x="3216005" y="2336342"/>
                  <a:pt x="3214227" y="2336977"/>
                </a:cubicBezTo>
                <a:cubicBezTo>
                  <a:pt x="3204052" y="2340253"/>
                  <a:pt x="3197978" y="2348291"/>
                  <a:pt x="3192028" y="2356176"/>
                </a:cubicBezTo>
                <a:cubicBezTo>
                  <a:pt x="3189220" y="2359884"/>
                  <a:pt x="3186442" y="2363567"/>
                  <a:pt x="3183269" y="2366690"/>
                </a:cubicBezTo>
                <a:cubicBezTo>
                  <a:pt x="3173388" y="2376417"/>
                  <a:pt x="3166435" y="2389115"/>
                  <a:pt x="3159445" y="2401877"/>
                </a:cubicBezTo>
                <a:cubicBezTo>
                  <a:pt x="3155929" y="2408289"/>
                  <a:pt x="3152415" y="2414714"/>
                  <a:pt x="3148507" y="2420784"/>
                </a:cubicBezTo>
                <a:cubicBezTo>
                  <a:pt x="3145285" y="2425812"/>
                  <a:pt x="3141656" y="2430574"/>
                  <a:pt x="3138002" y="2435336"/>
                </a:cubicBezTo>
                <a:cubicBezTo>
                  <a:pt x="3128587" y="2447653"/>
                  <a:pt x="3119098" y="2460059"/>
                  <a:pt x="3116535" y="2477544"/>
                </a:cubicBezTo>
                <a:cubicBezTo>
                  <a:pt x="3114797" y="2488858"/>
                  <a:pt x="3107780" y="2498687"/>
                  <a:pt x="3100624" y="2508693"/>
                </a:cubicBezTo>
                <a:cubicBezTo>
                  <a:pt x="3095828" y="2515410"/>
                  <a:pt x="3090970" y="2522216"/>
                  <a:pt x="3087607" y="2529606"/>
                </a:cubicBezTo>
                <a:cubicBezTo>
                  <a:pt x="3086477" y="2532082"/>
                  <a:pt x="3084993" y="2534343"/>
                  <a:pt x="3083534" y="2536565"/>
                </a:cubicBezTo>
                <a:cubicBezTo>
                  <a:pt x="3079906" y="2542088"/>
                  <a:pt x="3076417" y="2547409"/>
                  <a:pt x="3078852" y="2555383"/>
                </a:cubicBezTo>
                <a:cubicBezTo>
                  <a:pt x="3079233" y="2556653"/>
                  <a:pt x="3077457" y="2559447"/>
                  <a:pt x="3075934" y="2560335"/>
                </a:cubicBezTo>
                <a:cubicBezTo>
                  <a:pt x="3063424" y="2567396"/>
                  <a:pt x="3059796" y="2579319"/>
                  <a:pt x="3056168" y="2591204"/>
                </a:cubicBezTo>
                <a:cubicBezTo>
                  <a:pt x="3054645" y="2596195"/>
                  <a:pt x="3053122" y="2601172"/>
                  <a:pt x="3050940" y="2605795"/>
                </a:cubicBezTo>
                <a:cubicBezTo>
                  <a:pt x="3044317" y="2619851"/>
                  <a:pt x="3041616" y="2635051"/>
                  <a:pt x="3038900" y="2650276"/>
                </a:cubicBezTo>
                <a:cubicBezTo>
                  <a:pt x="3037770" y="2656637"/>
                  <a:pt x="3036629" y="2662999"/>
                  <a:pt x="3035208" y="2669285"/>
                </a:cubicBezTo>
                <a:cubicBezTo>
                  <a:pt x="3033495" y="2676561"/>
                  <a:pt x="3029892" y="2683011"/>
                  <a:pt x="3026339" y="2689386"/>
                </a:cubicBezTo>
                <a:cubicBezTo>
                  <a:pt x="3023321" y="2694795"/>
                  <a:pt x="3020339" y="2700141"/>
                  <a:pt x="3018587" y="2705855"/>
                </a:cubicBezTo>
                <a:cubicBezTo>
                  <a:pt x="3012091" y="2727213"/>
                  <a:pt x="3008489" y="2749295"/>
                  <a:pt x="3004898" y="2771390"/>
                </a:cubicBezTo>
                <a:cubicBezTo>
                  <a:pt x="3003515" y="2779897"/>
                  <a:pt x="3002133" y="2788418"/>
                  <a:pt x="3000572" y="2796900"/>
                </a:cubicBezTo>
                <a:cubicBezTo>
                  <a:pt x="2998060" y="2810500"/>
                  <a:pt x="2998314" y="2824506"/>
                  <a:pt x="2998566" y="2838537"/>
                </a:cubicBezTo>
                <a:cubicBezTo>
                  <a:pt x="2998757" y="2849292"/>
                  <a:pt x="2998960" y="2860048"/>
                  <a:pt x="2997908" y="2870676"/>
                </a:cubicBezTo>
                <a:cubicBezTo>
                  <a:pt x="2997539" y="2874739"/>
                  <a:pt x="2998060" y="2878917"/>
                  <a:pt x="2998579" y="2883107"/>
                </a:cubicBezTo>
                <a:cubicBezTo>
                  <a:pt x="2999671" y="2891907"/>
                  <a:pt x="3000761" y="2900770"/>
                  <a:pt x="2993720" y="2908770"/>
                </a:cubicBezTo>
                <a:cubicBezTo>
                  <a:pt x="2992324" y="2910421"/>
                  <a:pt x="2992579" y="2915246"/>
                  <a:pt x="2993974" y="2917532"/>
                </a:cubicBezTo>
                <a:cubicBezTo>
                  <a:pt x="2999239" y="2926230"/>
                  <a:pt x="2998453" y="2935195"/>
                  <a:pt x="2997488" y="2946140"/>
                </a:cubicBezTo>
                <a:cubicBezTo>
                  <a:pt x="2997133" y="2950216"/>
                  <a:pt x="2996740" y="2954584"/>
                  <a:pt x="2996638" y="2959308"/>
                </a:cubicBezTo>
                <a:cubicBezTo>
                  <a:pt x="2997399" y="2968324"/>
                  <a:pt x="3000190" y="2981530"/>
                  <a:pt x="3004886" y="2995244"/>
                </a:cubicBezTo>
                <a:cubicBezTo>
                  <a:pt x="3009326" y="3007942"/>
                  <a:pt x="3014782" y="3005910"/>
                  <a:pt x="3022140" y="3002608"/>
                </a:cubicBezTo>
                <a:cubicBezTo>
                  <a:pt x="3043962" y="2993009"/>
                  <a:pt x="3067029" y="2987625"/>
                  <a:pt x="3090083" y="2982254"/>
                </a:cubicBezTo>
                <a:cubicBezTo>
                  <a:pt x="3108160" y="2978025"/>
                  <a:pt x="3126228" y="2973809"/>
                  <a:pt x="3143687" y="2967562"/>
                </a:cubicBezTo>
                <a:cubicBezTo>
                  <a:pt x="3149090" y="2965657"/>
                  <a:pt x="3154787" y="2965264"/>
                  <a:pt x="3160395" y="2964883"/>
                </a:cubicBezTo>
                <a:cubicBezTo>
                  <a:pt x="3166372" y="2964476"/>
                  <a:pt x="3172256" y="2964083"/>
                  <a:pt x="3177559" y="2961848"/>
                </a:cubicBezTo>
                <a:cubicBezTo>
                  <a:pt x="3190616" y="2956426"/>
                  <a:pt x="3204217" y="2953061"/>
                  <a:pt x="3217769" y="2949708"/>
                </a:cubicBezTo>
                <a:cubicBezTo>
                  <a:pt x="3225825" y="2947715"/>
                  <a:pt x="3233869" y="2945721"/>
                  <a:pt x="3241761" y="2943309"/>
                </a:cubicBezTo>
                <a:cubicBezTo>
                  <a:pt x="3259764" y="2937785"/>
                  <a:pt x="3278149" y="2934166"/>
                  <a:pt x="3296507" y="2930560"/>
                </a:cubicBezTo>
                <a:cubicBezTo>
                  <a:pt x="3313596" y="2927195"/>
                  <a:pt x="3330686" y="2923830"/>
                  <a:pt x="3347445" y="2918928"/>
                </a:cubicBezTo>
                <a:cubicBezTo>
                  <a:pt x="3381575" y="2908897"/>
                  <a:pt x="3416340" y="2900643"/>
                  <a:pt x="3451102" y="2892644"/>
                </a:cubicBezTo>
                <a:cubicBezTo>
                  <a:pt x="3476098" y="2886980"/>
                  <a:pt x="3500901" y="2880479"/>
                  <a:pt x="3525692" y="2873977"/>
                </a:cubicBezTo>
                <a:lnTo>
                  <a:pt x="3525705" y="2873977"/>
                </a:lnTo>
                <a:lnTo>
                  <a:pt x="3525755" y="2873965"/>
                </a:lnTo>
                <a:cubicBezTo>
                  <a:pt x="3546003" y="2868644"/>
                  <a:pt x="3566253" y="2863336"/>
                  <a:pt x="3586604" y="2858486"/>
                </a:cubicBezTo>
                <a:cubicBezTo>
                  <a:pt x="3603212" y="2854587"/>
                  <a:pt x="3619958" y="2851286"/>
                  <a:pt x="3636693" y="2847997"/>
                </a:cubicBezTo>
                <a:lnTo>
                  <a:pt x="3636732" y="2847984"/>
                </a:lnTo>
                <a:cubicBezTo>
                  <a:pt x="3651563" y="2845064"/>
                  <a:pt x="3666406" y="2842143"/>
                  <a:pt x="3681124" y="2838804"/>
                </a:cubicBezTo>
                <a:lnTo>
                  <a:pt x="3681544" y="2838715"/>
                </a:lnTo>
                <a:cubicBezTo>
                  <a:pt x="3691211" y="2836582"/>
                  <a:pt x="3701766" y="2834245"/>
                  <a:pt x="3698887" y="2818106"/>
                </a:cubicBezTo>
                <a:cubicBezTo>
                  <a:pt x="3698811" y="2817636"/>
                  <a:pt x="3698709" y="2817128"/>
                  <a:pt x="3698607" y="2816569"/>
                </a:cubicBezTo>
                <a:cubicBezTo>
                  <a:pt x="3697377" y="2810182"/>
                  <a:pt x="3695144" y="2798538"/>
                  <a:pt x="3707513" y="2795503"/>
                </a:cubicBezTo>
                <a:cubicBezTo>
                  <a:pt x="3718172" y="2792837"/>
                  <a:pt x="3727053" y="2797281"/>
                  <a:pt x="3730097" y="2806297"/>
                </a:cubicBezTo>
                <a:cubicBezTo>
                  <a:pt x="3736226" y="2824328"/>
                  <a:pt x="3749015" y="2821242"/>
                  <a:pt x="3761525" y="2818233"/>
                </a:cubicBezTo>
                <a:lnTo>
                  <a:pt x="3762071" y="2818106"/>
                </a:lnTo>
                <a:cubicBezTo>
                  <a:pt x="3766511" y="2817014"/>
                  <a:pt x="3770837" y="2815185"/>
                  <a:pt x="3775138" y="2813369"/>
                </a:cubicBezTo>
                <a:cubicBezTo>
                  <a:pt x="3781291" y="2810766"/>
                  <a:pt x="3787395" y="2808189"/>
                  <a:pt x="3793662" y="2807820"/>
                </a:cubicBezTo>
                <a:cubicBezTo>
                  <a:pt x="3816626" y="2806538"/>
                  <a:pt x="3838334" y="2800062"/>
                  <a:pt x="3860042" y="2793573"/>
                </a:cubicBezTo>
                <a:cubicBezTo>
                  <a:pt x="3872629" y="2789827"/>
                  <a:pt x="3885227" y="2786069"/>
                  <a:pt x="3898079" y="2783313"/>
                </a:cubicBezTo>
                <a:cubicBezTo>
                  <a:pt x="3918468" y="2778945"/>
                  <a:pt x="3938845" y="2773587"/>
                  <a:pt x="3959181" y="2768253"/>
                </a:cubicBezTo>
                <a:lnTo>
                  <a:pt x="3959206" y="2768241"/>
                </a:lnTo>
                <a:lnTo>
                  <a:pt x="3959383" y="2768190"/>
                </a:lnTo>
                <a:lnTo>
                  <a:pt x="3959422" y="2768177"/>
                </a:lnTo>
                <a:cubicBezTo>
                  <a:pt x="3966224" y="2766400"/>
                  <a:pt x="3973011" y="2764609"/>
                  <a:pt x="3979787" y="2762869"/>
                </a:cubicBezTo>
                <a:cubicBezTo>
                  <a:pt x="3993643" y="2759327"/>
                  <a:pt x="4007685" y="2756152"/>
                  <a:pt x="4021730" y="2752965"/>
                </a:cubicBezTo>
                <a:lnTo>
                  <a:pt x="4021742" y="2752965"/>
                </a:lnTo>
                <a:cubicBezTo>
                  <a:pt x="4037918" y="2749295"/>
                  <a:pt x="4054102" y="2745625"/>
                  <a:pt x="4069995" y="2741410"/>
                </a:cubicBezTo>
                <a:cubicBezTo>
                  <a:pt x="4085864" y="2737207"/>
                  <a:pt x="4101852" y="2733385"/>
                  <a:pt x="4117862" y="2729575"/>
                </a:cubicBezTo>
                <a:lnTo>
                  <a:pt x="4117875" y="2729562"/>
                </a:lnTo>
                <a:cubicBezTo>
                  <a:pt x="4144367" y="2723251"/>
                  <a:pt x="4170910" y="2716928"/>
                  <a:pt x="4196999" y="2708776"/>
                </a:cubicBezTo>
                <a:cubicBezTo>
                  <a:pt x="4225052" y="2699989"/>
                  <a:pt x="4253736" y="2693005"/>
                  <a:pt x="4282369" y="2686033"/>
                </a:cubicBezTo>
                <a:cubicBezTo>
                  <a:pt x="4291823" y="2683723"/>
                  <a:pt x="4301264" y="2681424"/>
                  <a:pt x="4310675" y="2679062"/>
                </a:cubicBezTo>
                <a:lnTo>
                  <a:pt x="4310422" y="2678554"/>
                </a:lnTo>
                <a:cubicBezTo>
                  <a:pt x="4328819" y="2673856"/>
                  <a:pt x="4335291" y="2658999"/>
                  <a:pt x="4322472" y="2646682"/>
                </a:cubicBezTo>
                <a:cubicBezTo>
                  <a:pt x="4313849" y="2638429"/>
                  <a:pt x="4312448" y="2629921"/>
                  <a:pt x="4310675" y="2619001"/>
                </a:cubicBezTo>
                <a:cubicBezTo>
                  <a:pt x="4310206" y="2616156"/>
                  <a:pt x="4309878" y="2613109"/>
                  <a:pt x="4309531" y="2610010"/>
                </a:cubicBezTo>
                <a:cubicBezTo>
                  <a:pt x="4308518" y="2600665"/>
                  <a:pt x="4307455" y="2590887"/>
                  <a:pt x="4302304" y="2584970"/>
                </a:cubicBezTo>
                <a:cubicBezTo>
                  <a:pt x="4295148" y="2576640"/>
                  <a:pt x="4290706" y="2566761"/>
                  <a:pt x="4286291" y="2556920"/>
                </a:cubicBezTo>
                <a:cubicBezTo>
                  <a:pt x="4280606" y="2544272"/>
                  <a:pt x="4274965" y="2531701"/>
                  <a:pt x="4263604" y="2522622"/>
                </a:cubicBezTo>
                <a:cubicBezTo>
                  <a:pt x="4261994" y="2521314"/>
                  <a:pt x="4261498" y="2518546"/>
                  <a:pt x="4261055" y="2516007"/>
                </a:cubicBezTo>
                <a:cubicBezTo>
                  <a:pt x="4260927" y="2515346"/>
                  <a:pt x="4260815" y="2514712"/>
                  <a:pt x="4260685" y="2514115"/>
                </a:cubicBezTo>
                <a:cubicBezTo>
                  <a:pt x="4259724" y="2509061"/>
                  <a:pt x="4256603" y="2505709"/>
                  <a:pt x="4253256" y="2502128"/>
                </a:cubicBezTo>
                <a:lnTo>
                  <a:pt x="4252693" y="2501544"/>
                </a:lnTo>
                <a:cubicBezTo>
                  <a:pt x="4241024" y="2489227"/>
                  <a:pt x="4231256" y="2475259"/>
                  <a:pt x="4223893" y="2460021"/>
                </a:cubicBezTo>
                <a:cubicBezTo>
                  <a:pt x="4223134" y="2458421"/>
                  <a:pt x="4222424" y="2456796"/>
                  <a:pt x="4221714" y="2455183"/>
                </a:cubicBezTo>
                <a:cubicBezTo>
                  <a:pt x="4217588" y="2445825"/>
                  <a:pt x="4213629" y="2436847"/>
                  <a:pt x="4201187" y="2434244"/>
                </a:cubicBezTo>
                <a:cubicBezTo>
                  <a:pt x="4195984" y="2433228"/>
                  <a:pt x="4192300" y="2427260"/>
                  <a:pt x="4190270" y="2422181"/>
                </a:cubicBezTo>
                <a:cubicBezTo>
                  <a:pt x="4183179" y="2404861"/>
                  <a:pt x="4171149" y="2391223"/>
                  <a:pt x="4159098" y="2377573"/>
                </a:cubicBezTo>
                <a:cubicBezTo>
                  <a:pt x="4151536" y="2369014"/>
                  <a:pt x="4143974" y="2360443"/>
                  <a:pt x="4137618" y="2350945"/>
                </a:cubicBezTo>
                <a:cubicBezTo>
                  <a:pt x="4133151" y="2344291"/>
                  <a:pt x="4126960" y="2339161"/>
                  <a:pt x="4120742" y="2334006"/>
                </a:cubicBezTo>
                <a:cubicBezTo>
                  <a:pt x="4113206" y="2327746"/>
                  <a:pt x="4105605" y="2321460"/>
                  <a:pt x="4100952" y="2312343"/>
                </a:cubicBezTo>
                <a:cubicBezTo>
                  <a:pt x="4099427" y="2309295"/>
                  <a:pt x="4094861" y="2307009"/>
                  <a:pt x="4091182" y="2305740"/>
                </a:cubicBezTo>
                <a:cubicBezTo>
                  <a:pt x="4083986" y="2303340"/>
                  <a:pt x="4079195" y="2298197"/>
                  <a:pt x="4074395" y="2293054"/>
                </a:cubicBezTo>
                <a:cubicBezTo>
                  <a:pt x="4073367" y="2291937"/>
                  <a:pt x="4072324" y="2290820"/>
                  <a:pt x="4071258" y="2289740"/>
                </a:cubicBezTo>
                <a:cubicBezTo>
                  <a:pt x="4067716" y="2286147"/>
                  <a:pt x="4064270" y="2282388"/>
                  <a:pt x="4060826" y="2278617"/>
                </a:cubicBezTo>
                <a:cubicBezTo>
                  <a:pt x="4052846" y="2269868"/>
                  <a:pt x="4044840" y="2261093"/>
                  <a:pt x="4035359" y="2254440"/>
                </a:cubicBezTo>
                <a:cubicBezTo>
                  <a:pt x="4032717" y="2252586"/>
                  <a:pt x="4030088" y="2250681"/>
                  <a:pt x="4027463" y="2248776"/>
                </a:cubicBezTo>
                <a:cubicBezTo>
                  <a:pt x="4014409" y="2239303"/>
                  <a:pt x="4001152" y="2229691"/>
                  <a:pt x="3984989" y="2225361"/>
                </a:cubicBezTo>
                <a:cubicBezTo>
                  <a:pt x="3981055" y="2224345"/>
                  <a:pt x="3979406" y="2221298"/>
                  <a:pt x="3978517" y="2217615"/>
                </a:cubicBezTo>
                <a:lnTo>
                  <a:pt x="3978366" y="2217031"/>
                </a:lnTo>
                <a:cubicBezTo>
                  <a:pt x="3977642" y="2214187"/>
                  <a:pt x="3976767" y="2210758"/>
                  <a:pt x="3973568" y="2210758"/>
                </a:cubicBezTo>
                <a:cubicBezTo>
                  <a:pt x="3960286" y="2210619"/>
                  <a:pt x="3951163" y="2203101"/>
                  <a:pt x="3941800" y="2195394"/>
                </a:cubicBezTo>
                <a:cubicBezTo>
                  <a:pt x="3934276" y="2189197"/>
                  <a:pt x="3926600" y="2182873"/>
                  <a:pt x="3916475" y="2180156"/>
                </a:cubicBezTo>
                <a:cubicBezTo>
                  <a:pt x="3903687" y="2176778"/>
                  <a:pt x="3891964" y="2169617"/>
                  <a:pt x="3880113" y="2162366"/>
                </a:cubicBezTo>
                <a:cubicBezTo>
                  <a:pt x="3869266" y="2155750"/>
                  <a:pt x="3858318" y="2149046"/>
                  <a:pt x="3846316" y="2145109"/>
                </a:cubicBezTo>
                <a:cubicBezTo>
                  <a:pt x="3841277" y="2143433"/>
                  <a:pt x="3836228" y="2141579"/>
                  <a:pt x="3831166" y="2139725"/>
                </a:cubicBezTo>
                <a:cubicBezTo>
                  <a:pt x="3817121" y="2134570"/>
                  <a:pt x="3802988" y="2129389"/>
                  <a:pt x="3788714" y="2127713"/>
                </a:cubicBezTo>
                <a:cubicBezTo>
                  <a:pt x="3779261" y="2126570"/>
                  <a:pt x="3769861" y="2124920"/>
                  <a:pt x="3760447" y="2123282"/>
                </a:cubicBezTo>
                <a:cubicBezTo>
                  <a:pt x="3741593" y="2119967"/>
                  <a:pt x="3722713" y="2116666"/>
                  <a:pt x="3703328" y="2117428"/>
                </a:cubicBezTo>
                <a:cubicBezTo>
                  <a:pt x="3694560" y="2117758"/>
                  <a:pt x="3685831" y="2116882"/>
                  <a:pt x="3677077" y="2115993"/>
                </a:cubicBezTo>
                <a:cubicBezTo>
                  <a:pt x="3665836" y="2114850"/>
                  <a:pt x="3654556" y="2113720"/>
                  <a:pt x="3643062" y="2115142"/>
                </a:cubicBezTo>
                <a:close/>
                <a:moveTo>
                  <a:pt x="8841786" y="2107118"/>
                </a:moveTo>
                <a:cubicBezTo>
                  <a:pt x="8847076" y="2106749"/>
                  <a:pt x="8852050" y="2106635"/>
                  <a:pt x="8853179" y="2111321"/>
                </a:cubicBezTo>
                <a:cubicBezTo>
                  <a:pt x="8854284" y="2115841"/>
                  <a:pt x="8856504" y="2119866"/>
                  <a:pt x="8858736" y="2123917"/>
                </a:cubicBezTo>
                <a:cubicBezTo>
                  <a:pt x="8861896" y="2129644"/>
                  <a:pt x="8865055" y="2135396"/>
                  <a:pt x="8865093" y="2142570"/>
                </a:cubicBezTo>
                <a:cubicBezTo>
                  <a:pt x="8865195" y="2152526"/>
                  <a:pt x="8869863" y="2161478"/>
                  <a:pt x="8874444" y="2170278"/>
                </a:cubicBezTo>
                <a:cubicBezTo>
                  <a:pt x="8875128" y="2171586"/>
                  <a:pt x="8875801" y="2172893"/>
                  <a:pt x="8876473" y="2174201"/>
                </a:cubicBezTo>
                <a:cubicBezTo>
                  <a:pt x="8878808" y="2178773"/>
                  <a:pt x="8880458" y="2183877"/>
                  <a:pt x="8882068" y="2188855"/>
                </a:cubicBezTo>
                <a:cubicBezTo>
                  <a:pt x="8884162" y="2195318"/>
                  <a:pt x="8886180" y="2201591"/>
                  <a:pt x="8889580" y="2206277"/>
                </a:cubicBezTo>
                <a:cubicBezTo>
                  <a:pt x="8894553" y="2213121"/>
                  <a:pt x="8896583" y="2221019"/>
                  <a:pt x="8898587" y="2228841"/>
                </a:cubicBezTo>
                <a:cubicBezTo>
                  <a:pt x="8900973" y="2238149"/>
                  <a:pt x="8903333" y="2247329"/>
                  <a:pt x="8910603" y="2254466"/>
                </a:cubicBezTo>
                <a:cubicBezTo>
                  <a:pt x="8914257" y="2258072"/>
                  <a:pt x="8913458" y="2262885"/>
                  <a:pt x="8911491" y="2267214"/>
                </a:cubicBezTo>
                <a:cubicBezTo>
                  <a:pt x="8910755" y="2268853"/>
                  <a:pt x="8909816" y="2270389"/>
                  <a:pt x="8908877" y="2271925"/>
                </a:cubicBezTo>
                <a:lnTo>
                  <a:pt x="8908877" y="2271938"/>
                </a:lnTo>
                <a:cubicBezTo>
                  <a:pt x="8907938" y="2273475"/>
                  <a:pt x="8906999" y="2275024"/>
                  <a:pt x="8906264" y="2276649"/>
                </a:cubicBezTo>
                <a:cubicBezTo>
                  <a:pt x="8899970" y="2290363"/>
                  <a:pt x="8892676" y="2291430"/>
                  <a:pt x="8881498" y="2280535"/>
                </a:cubicBezTo>
                <a:cubicBezTo>
                  <a:pt x="8869711" y="2269005"/>
                  <a:pt x="8863939" y="2254440"/>
                  <a:pt x="8860690" y="2238796"/>
                </a:cubicBezTo>
                <a:cubicBezTo>
                  <a:pt x="8858279" y="2226936"/>
                  <a:pt x="8851873" y="2222848"/>
                  <a:pt x="8842179" y="2229996"/>
                </a:cubicBezTo>
                <a:cubicBezTo>
                  <a:pt x="8835277" y="2235025"/>
                  <a:pt x="8827335" y="2237387"/>
                  <a:pt x="8819368" y="2239749"/>
                </a:cubicBezTo>
                <a:cubicBezTo>
                  <a:pt x="8810677" y="2242339"/>
                  <a:pt x="8801973" y="2244917"/>
                  <a:pt x="8794589" y="2250999"/>
                </a:cubicBezTo>
                <a:cubicBezTo>
                  <a:pt x="8792343" y="2252878"/>
                  <a:pt x="8789565" y="2254161"/>
                  <a:pt x="8786749" y="2255456"/>
                </a:cubicBezTo>
                <a:cubicBezTo>
                  <a:pt x="8782307" y="2257500"/>
                  <a:pt x="8777753" y="2259608"/>
                  <a:pt x="8774898" y="2264167"/>
                </a:cubicBezTo>
                <a:cubicBezTo>
                  <a:pt x="8773959" y="2265475"/>
                  <a:pt x="8772005" y="2266516"/>
                  <a:pt x="8770318" y="2266859"/>
                </a:cubicBezTo>
                <a:cubicBezTo>
                  <a:pt x="8759102" y="2269005"/>
                  <a:pt x="8749054" y="2274237"/>
                  <a:pt x="8739018" y="2279468"/>
                </a:cubicBezTo>
                <a:cubicBezTo>
                  <a:pt x="8727257" y="2285589"/>
                  <a:pt x="8715508" y="2291709"/>
                  <a:pt x="8701894" y="2292839"/>
                </a:cubicBezTo>
                <a:cubicBezTo>
                  <a:pt x="8694803" y="2293449"/>
                  <a:pt x="8689258" y="2296775"/>
                  <a:pt x="8685033" y="2302744"/>
                </a:cubicBezTo>
                <a:cubicBezTo>
                  <a:pt x="8681214" y="2308140"/>
                  <a:pt x="8675607" y="2308547"/>
                  <a:pt x="8670024" y="2308953"/>
                </a:cubicBezTo>
                <a:cubicBezTo>
                  <a:pt x="8667461" y="2309131"/>
                  <a:pt x="8664911" y="2309321"/>
                  <a:pt x="8662538" y="2309982"/>
                </a:cubicBezTo>
                <a:cubicBezTo>
                  <a:pt x="8652236" y="2312915"/>
                  <a:pt x="8642873" y="2318007"/>
                  <a:pt x="8633522" y="2323099"/>
                </a:cubicBezTo>
                <a:cubicBezTo>
                  <a:pt x="8623208" y="2328711"/>
                  <a:pt x="8612893" y="2334336"/>
                  <a:pt x="8601321" y="2337041"/>
                </a:cubicBezTo>
                <a:cubicBezTo>
                  <a:pt x="8590956" y="2339466"/>
                  <a:pt x="8581580" y="2344177"/>
                  <a:pt x="8572191" y="2348901"/>
                </a:cubicBezTo>
                <a:cubicBezTo>
                  <a:pt x="8562815" y="2353625"/>
                  <a:pt x="8553414" y="2358361"/>
                  <a:pt x="8542947" y="2360837"/>
                </a:cubicBezTo>
                <a:cubicBezTo>
                  <a:pt x="8536603" y="2362336"/>
                  <a:pt x="8531452" y="2366551"/>
                  <a:pt x="8526162" y="2370869"/>
                </a:cubicBezTo>
                <a:cubicBezTo>
                  <a:pt x="8520579" y="2375440"/>
                  <a:pt x="8514870" y="2380113"/>
                  <a:pt x="8507473" y="2381802"/>
                </a:cubicBezTo>
                <a:cubicBezTo>
                  <a:pt x="8499201" y="2383719"/>
                  <a:pt x="8491524" y="2387198"/>
                  <a:pt x="8483849" y="2390665"/>
                </a:cubicBezTo>
                <a:cubicBezTo>
                  <a:pt x="8475361" y="2394512"/>
                  <a:pt x="8466873" y="2398347"/>
                  <a:pt x="8457548" y="2400125"/>
                </a:cubicBezTo>
                <a:cubicBezTo>
                  <a:pt x="8449161" y="2401738"/>
                  <a:pt x="8441689" y="2404975"/>
                  <a:pt x="8435002" y="2411452"/>
                </a:cubicBezTo>
                <a:cubicBezTo>
                  <a:pt x="8421642" y="2424518"/>
                  <a:pt x="8389150" y="2423159"/>
                  <a:pt x="8380091" y="2410182"/>
                </a:cubicBezTo>
                <a:cubicBezTo>
                  <a:pt x="8374064" y="2401763"/>
                  <a:pt x="8375625" y="2393370"/>
                  <a:pt x="8385432" y="2389408"/>
                </a:cubicBezTo>
                <a:cubicBezTo>
                  <a:pt x="8408384" y="2380138"/>
                  <a:pt x="8430511" y="2369142"/>
                  <a:pt x="8452637" y="2358145"/>
                </a:cubicBezTo>
                <a:cubicBezTo>
                  <a:pt x="8471098" y="2348964"/>
                  <a:pt x="8489558" y="2339796"/>
                  <a:pt x="8508513" y="2331606"/>
                </a:cubicBezTo>
                <a:cubicBezTo>
                  <a:pt x="8542160" y="2317130"/>
                  <a:pt x="8576035" y="2302413"/>
                  <a:pt x="8608972" y="2285830"/>
                </a:cubicBezTo>
                <a:cubicBezTo>
                  <a:pt x="8630350" y="2275024"/>
                  <a:pt x="8652667" y="2265995"/>
                  <a:pt x="8674997" y="2256980"/>
                </a:cubicBezTo>
                <a:cubicBezTo>
                  <a:pt x="8687989" y="2251736"/>
                  <a:pt x="8700981" y="2246479"/>
                  <a:pt x="8713796" y="2240879"/>
                </a:cubicBezTo>
                <a:cubicBezTo>
                  <a:pt x="8732472" y="2232727"/>
                  <a:pt x="8751033" y="2224346"/>
                  <a:pt x="8769608" y="2215978"/>
                </a:cubicBezTo>
                <a:lnTo>
                  <a:pt x="8769671" y="2215953"/>
                </a:lnTo>
                <a:cubicBezTo>
                  <a:pt x="8788258" y="2207559"/>
                  <a:pt x="8806845" y="2199178"/>
                  <a:pt x="8825533" y="2191014"/>
                </a:cubicBezTo>
                <a:cubicBezTo>
                  <a:pt x="8834770" y="2186975"/>
                  <a:pt x="8836052" y="2180995"/>
                  <a:pt x="8833540" y="2172551"/>
                </a:cubicBezTo>
                <a:lnTo>
                  <a:pt x="8833260" y="2171624"/>
                </a:lnTo>
                <a:cubicBezTo>
                  <a:pt x="8831294" y="2165033"/>
                  <a:pt x="8829301" y="2158392"/>
                  <a:pt x="8824912" y="2152856"/>
                </a:cubicBezTo>
                <a:cubicBezTo>
                  <a:pt x="8816475" y="2142215"/>
                  <a:pt x="8817084" y="2129822"/>
                  <a:pt x="8820217" y="2117924"/>
                </a:cubicBezTo>
                <a:cubicBezTo>
                  <a:pt x="8822146" y="2110457"/>
                  <a:pt x="8828021" y="2109771"/>
                  <a:pt x="8833653" y="2109137"/>
                </a:cubicBezTo>
                <a:cubicBezTo>
                  <a:pt x="8836648" y="2108794"/>
                  <a:pt x="8839553" y="2108451"/>
                  <a:pt x="8841786" y="2107118"/>
                </a:cubicBezTo>
                <a:close/>
                <a:moveTo>
                  <a:pt x="4166317" y="2077049"/>
                </a:moveTo>
                <a:cubicBezTo>
                  <a:pt x="4177608" y="2079588"/>
                  <a:pt x="4177354" y="2089493"/>
                  <a:pt x="4175831" y="2098001"/>
                </a:cubicBezTo>
                <a:cubicBezTo>
                  <a:pt x="4171010" y="2125555"/>
                  <a:pt x="4162636" y="2152094"/>
                  <a:pt x="4147285" y="2175840"/>
                </a:cubicBezTo>
                <a:lnTo>
                  <a:pt x="4147159" y="2175840"/>
                </a:lnTo>
                <a:cubicBezTo>
                  <a:pt x="4143263" y="2181935"/>
                  <a:pt x="4139153" y="2187915"/>
                  <a:pt x="4135029" y="2193896"/>
                </a:cubicBezTo>
                <a:lnTo>
                  <a:pt x="4135017" y="2193922"/>
                </a:lnTo>
                <a:cubicBezTo>
                  <a:pt x="4132961" y="2196906"/>
                  <a:pt x="4130906" y="2199890"/>
                  <a:pt x="4128889" y="2202886"/>
                </a:cubicBezTo>
                <a:cubicBezTo>
                  <a:pt x="4128191" y="2202505"/>
                  <a:pt x="4127454" y="2202150"/>
                  <a:pt x="4126731" y="2201807"/>
                </a:cubicBezTo>
                <a:cubicBezTo>
                  <a:pt x="4125997" y="2201451"/>
                  <a:pt x="4125272" y="2201109"/>
                  <a:pt x="4124575" y="2200728"/>
                </a:cubicBezTo>
                <a:cubicBezTo>
                  <a:pt x="4124702" y="2175332"/>
                  <a:pt x="4129016" y="2150697"/>
                  <a:pt x="4136374" y="2126444"/>
                </a:cubicBezTo>
                <a:cubicBezTo>
                  <a:pt x="4139370" y="2116629"/>
                  <a:pt x="4143034" y="2106965"/>
                  <a:pt x="4146688" y="2097353"/>
                </a:cubicBezTo>
                <a:lnTo>
                  <a:pt x="4146701" y="2097315"/>
                </a:lnTo>
                <a:cubicBezTo>
                  <a:pt x="4147538" y="2095131"/>
                  <a:pt x="4148364" y="2092947"/>
                  <a:pt x="4149189" y="2090763"/>
                </a:cubicBezTo>
                <a:cubicBezTo>
                  <a:pt x="4152107" y="2082890"/>
                  <a:pt x="4156167" y="2074763"/>
                  <a:pt x="4166317" y="2077049"/>
                </a:cubicBezTo>
                <a:close/>
                <a:moveTo>
                  <a:pt x="1713124" y="2071982"/>
                </a:moveTo>
                <a:cubicBezTo>
                  <a:pt x="1718339" y="2069340"/>
                  <a:pt x="1724390" y="2069417"/>
                  <a:pt x="1728159" y="2072769"/>
                </a:cubicBezTo>
                <a:cubicBezTo>
                  <a:pt x="1746073" y="2089010"/>
                  <a:pt x="1759332" y="2108552"/>
                  <a:pt x="1763493" y="2132831"/>
                </a:cubicBezTo>
                <a:cubicBezTo>
                  <a:pt x="1764660" y="2139548"/>
                  <a:pt x="1759179" y="2144894"/>
                  <a:pt x="1750831" y="2147611"/>
                </a:cubicBezTo>
                <a:cubicBezTo>
                  <a:pt x="1750083" y="2147522"/>
                  <a:pt x="1749169" y="2147535"/>
                  <a:pt x="1748167" y="2147548"/>
                </a:cubicBezTo>
                <a:cubicBezTo>
                  <a:pt x="1745667" y="2147573"/>
                  <a:pt x="1742673" y="2147598"/>
                  <a:pt x="1740681" y="2146202"/>
                </a:cubicBezTo>
                <a:cubicBezTo>
                  <a:pt x="1720305" y="2131942"/>
                  <a:pt x="1708734" y="2111536"/>
                  <a:pt x="1703406" y="2087753"/>
                </a:cubicBezTo>
                <a:cubicBezTo>
                  <a:pt x="1701972" y="2081010"/>
                  <a:pt x="1706704" y="2075321"/>
                  <a:pt x="1713124" y="2071982"/>
                </a:cubicBezTo>
                <a:close/>
                <a:moveTo>
                  <a:pt x="764910" y="2069652"/>
                </a:moveTo>
                <a:cubicBezTo>
                  <a:pt x="773912" y="2069640"/>
                  <a:pt x="782884" y="2070414"/>
                  <a:pt x="791640" y="2071170"/>
                </a:cubicBezTo>
                <a:lnTo>
                  <a:pt x="792050" y="2071208"/>
                </a:lnTo>
                <a:cubicBezTo>
                  <a:pt x="806387" y="2072477"/>
                  <a:pt x="819328" y="2085810"/>
                  <a:pt x="825164" y="2099017"/>
                </a:cubicBezTo>
                <a:cubicBezTo>
                  <a:pt x="826145" y="2101302"/>
                  <a:pt x="827410" y="2103613"/>
                  <a:pt x="828704" y="2105962"/>
                </a:cubicBezTo>
                <a:cubicBezTo>
                  <a:pt x="832436" y="2112756"/>
                  <a:pt x="836405" y="2119994"/>
                  <a:pt x="834426" y="2128476"/>
                </a:cubicBezTo>
                <a:cubicBezTo>
                  <a:pt x="834063" y="2130012"/>
                  <a:pt x="833770" y="2131689"/>
                  <a:pt x="833469" y="2133403"/>
                </a:cubicBezTo>
                <a:cubicBezTo>
                  <a:pt x="832089" y="2141288"/>
                  <a:pt x="830573" y="2149936"/>
                  <a:pt x="821612" y="2149936"/>
                </a:cubicBezTo>
                <a:cubicBezTo>
                  <a:pt x="812096" y="2149936"/>
                  <a:pt x="800677" y="2145999"/>
                  <a:pt x="795983" y="2134444"/>
                </a:cubicBezTo>
                <a:cubicBezTo>
                  <a:pt x="792177" y="2125301"/>
                  <a:pt x="787229" y="2115524"/>
                  <a:pt x="776571" y="2115270"/>
                </a:cubicBezTo>
                <a:cubicBezTo>
                  <a:pt x="766294" y="2114889"/>
                  <a:pt x="755003" y="2116794"/>
                  <a:pt x="745868" y="2121238"/>
                </a:cubicBezTo>
                <a:cubicBezTo>
                  <a:pt x="734195" y="2126825"/>
                  <a:pt x="723157" y="2134063"/>
                  <a:pt x="714783" y="2144983"/>
                </a:cubicBezTo>
                <a:cubicBezTo>
                  <a:pt x="708059" y="2153745"/>
                  <a:pt x="708186" y="2162126"/>
                  <a:pt x="713642" y="2170125"/>
                </a:cubicBezTo>
                <a:cubicBezTo>
                  <a:pt x="723918" y="2185109"/>
                  <a:pt x="738001" y="2193871"/>
                  <a:pt x="752973" y="2193617"/>
                </a:cubicBezTo>
                <a:cubicBezTo>
                  <a:pt x="769216" y="2190341"/>
                  <a:pt x="777919" y="2198125"/>
                  <a:pt x="785933" y="2205299"/>
                </a:cubicBezTo>
                <a:cubicBezTo>
                  <a:pt x="787559" y="2206747"/>
                  <a:pt x="789156" y="2208182"/>
                  <a:pt x="790781" y="2209490"/>
                </a:cubicBezTo>
                <a:cubicBezTo>
                  <a:pt x="796490" y="2214061"/>
                  <a:pt x="792050" y="2223457"/>
                  <a:pt x="786467" y="2226378"/>
                </a:cubicBezTo>
                <a:cubicBezTo>
                  <a:pt x="783595" y="2227863"/>
                  <a:pt x="780729" y="2229527"/>
                  <a:pt x="777849" y="2231178"/>
                </a:cubicBezTo>
                <a:cubicBezTo>
                  <a:pt x="763813" y="2239279"/>
                  <a:pt x="749430" y="2247584"/>
                  <a:pt x="732165" y="2238314"/>
                </a:cubicBezTo>
                <a:lnTo>
                  <a:pt x="732165" y="2238441"/>
                </a:lnTo>
                <a:cubicBezTo>
                  <a:pt x="726672" y="2235508"/>
                  <a:pt x="720994" y="2232879"/>
                  <a:pt x="715315" y="2230238"/>
                </a:cubicBezTo>
                <a:cubicBezTo>
                  <a:pt x="703289" y="2224664"/>
                  <a:pt x="691250" y="2219076"/>
                  <a:pt x="680908" y="2210632"/>
                </a:cubicBezTo>
                <a:cubicBezTo>
                  <a:pt x="664034" y="2196918"/>
                  <a:pt x="657056" y="2160348"/>
                  <a:pt x="666318" y="2139777"/>
                </a:cubicBezTo>
                <a:cubicBezTo>
                  <a:pt x="667925" y="2136311"/>
                  <a:pt x="668448" y="2132247"/>
                  <a:pt x="668943" y="2128400"/>
                </a:cubicBezTo>
                <a:lnTo>
                  <a:pt x="668982" y="2128095"/>
                </a:lnTo>
                <a:cubicBezTo>
                  <a:pt x="670251" y="2117556"/>
                  <a:pt x="675706" y="2109937"/>
                  <a:pt x="685222" y="2106000"/>
                </a:cubicBezTo>
                <a:cubicBezTo>
                  <a:pt x="701715" y="2099270"/>
                  <a:pt x="715418" y="2088731"/>
                  <a:pt x="728486" y="2077049"/>
                </a:cubicBezTo>
                <a:cubicBezTo>
                  <a:pt x="731146" y="2074624"/>
                  <a:pt x="734268" y="2073823"/>
                  <a:pt x="737521" y="2072985"/>
                </a:cubicBezTo>
                <a:lnTo>
                  <a:pt x="738001" y="2072858"/>
                </a:lnTo>
                <a:cubicBezTo>
                  <a:pt x="746877" y="2070465"/>
                  <a:pt x="755908" y="2069665"/>
                  <a:pt x="764910" y="2069652"/>
                </a:cubicBezTo>
                <a:close/>
                <a:moveTo>
                  <a:pt x="2655047" y="2058350"/>
                </a:moveTo>
                <a:cubicBezTo>
                  <a:pt x="2660678" y="2057080"/>
                  <a:pt x="2667085" y="2058826"/>
                  <a:pt x="2674633" y="2063588"/>
                </a:cubicBezTo>
                <a:cubicBezTo>
                  <a:pt x="2674874" y="2063740"/>
                  <a:pt x="2675115" y="2063893"/>
                  <a:pt x="2675356" y="2064045"/>
                </a:cubicBezTo>
                <a:cubicBezTo>
                  <a:pt x="2677196" y="2065226"/>
                  <a:pt x="2679213" y="2066508"/>
                  <a:pt x="2681231" y="2066508"/>
                </a:cubicBezTo>
                <a:cubicBezTo>
                  <a:pt x="2703205" y="2066902"/>
                  <a:pt x="2723506" y="2074267"/>
                  <a:pt x="2743653" y="2081581"/>
                </a:cubicBezTo>
                <a:cubicBezTo>
                  <a:pt x="2749451" y="2083689"/>
                  <a:pt x="2755224" y="2085784"/>
                  <a:pt x="2761034" y="2087714"/>
                </a:cubicBezTo>
                <a:cubicBezTo>
                  <a:pt x="2785140" y="2095714"/>
                  <a:pt x="2807851" y="2108158"/>
                  <a:pt x="2827136" y="2126062"/>
                </a:cubicBezTo>
                <a:cubicBezTo>
                  <a:pt x="2834761" y="2133186"/>
                  <a:pt x="2831525" y="2138481"/>
                  <a:pt x="2828138" y="2144030"/>
                </a:cubicBezTo>
                <a:cubicBezTo>
                  <a:pt x="2827236" y="2145503"/>
                  <a:pt x="2826336" y="2146989"/>
                  <a:pt x="2825613" y="2148538"/>
                </a:cubicBezTo>
                <a:cubicBezTo>
                  <a:pt x="2821933" y="2156284"/>
                  <a:pt x="2816859" y="2156157"/>
                  <a:pt x="2809373" y="2153490"/>
                </a:cubicBezTo>
                <a:cubicBezTo>
                  <a:pt x="2807926" y="2152982"/>
                  <a:pt x="2806480" y="2152487"/>
                  <a:pt x="2805046" y="2152004"/>
                </a:cubicBezTo>
                <a:cubicBezTo>
                  <a:pt x="2795823" y="2148881"/>
                  <a:pt x="2787031" y="2145897"/>
                  <a:pt x="2779557" y="2137872"/>
                </a:cubicBezTo>
                <a:cubicBezTo>
                  <a:pt x="2774965" y="2133059"/>
                  <a:pt x="2767315" y="2130811"/>
                  <a:pt x="2760007" y="2128653"/>
                </a:cubicBezTo>
                <a:cubicBezTo>
                  <a:pt x="2758243" y="2128132"/>
                  <a:pt x="2756492" y="2127624"/>
                  <a:pt x="2754818" y="2127078"/>
                </a:cubicBezTo>
                <a:cubicBezTo>
                  <a:pt x="2751621" y="2126050"/>
                  <a:pt x="2748347" y="2125326"/>
                  <a:pt x="2745086" y="2124589"/>
                </a:cubicBezTo>
                <a:cubicBezTo>
                  <a:pt x="2735837" y="2122520"/>
                  <a:pt x="2726715" y="2120488"/>
                  <a:pt x="2719674" y="2111841"/>
                </a:cubicBezTo>
                <a:cubicBezTo>
                  <a:pt x="2716743" y="2108171"/>
                  <a:pt x="2713140" y="2109479"/>
                  <a:pt x="2709233" y="2110901"/>
                </a:cubicBezTo>
                <a:cubicBezTo>
                  <a:pt x="2705692" y="2112183"/>
                  <a:pt x="2701898" y="2113568"/>
                  <a:pt x="2698106" y="2111460"/>
                </a:cubicBezTo>
                <a:cubicBezTo>
                  <a:pt x="2701886" y="2121161"/>
                  <a:pt x="2705668" y="2130545"/>
                  <a:pt x="2709384" y="2139738"/>
                </a:cubicBezTo>
                <a:cubicBezTo>
                  <a:pt x="2717517" y="2159877"/>
                  <a:pt x="2725281" y="2179115"/>
                  <a:pt x="2731727" y="2198822"/>
                </a:cubicBezTo>
                <a:cubicBezTo>
                  <a:pt x="2734772" y="2208155"/>
                  <a:pt x="2738324" y="2217298"/>
                  <a:pt x="2741877" y="2226440"/>
                </a:cubicBezTo>
                <a:cubicBezTo>
                  <a:pt x="2745429" y="2235583"/>
                  <a:pt x="2748981" y="2244726"/>
                  <a:pt x="2752027" y="2254059"/>
                </a:cubicBezTo>
                <a:cubicBezTo>
                  <a:pt x="2752547" y="2255608"/>
                  <a:pt x="2753092" y="2257132"/>
                  <a:pt x="2753649" y="2258643"/>
                </a:cubicBezTo>
                <a:cubicBezTo>
                  <a:pt x="2755655" y="2264192"/>
                  <a:pt x="2757609" y="2269588"/>
                  <a:pt x="2757609" y="2275772"/>
                </a:cubicBezTo>
                <a:cubicBezTo>
                  <a:pt x="2757609" y="2287594"/>
                  <a:pt x="2764587" y="2296216"/>
                  <a:pt x="2771476" y="2304711"/>
                </a:cubicBezTo>
                <a:cubicBezTo>
                  <a:pt x="2772567" y="2306070"/>
                  <a:pt x="2773671" y="2307416"/>
                  <a:pt x="2774737" y="2308787"/>
                </a:cubicBezTo>
                <a:cubicBezTo>
                  <a:pt x="2777401" y="2312216"/>
                  <a:pt x="2782348" y="2314120"/>
                  <a:pt x="2787171" y="2312851"/>
                </a:cubicBezTo>
                <a:cubicBezTo>
                  <a:pt x="2793602" y="2311124"/>
                  <a:pt x="2800061" y="2309435"/>
                  <a:pt x="2806519" y="2307746"/>
                </a:cubicBezTo>
                <a:cubicBezTo>
                  <a:pt x="2837957" y="2299505"/>
                  <a:pt x="2869436" y="2291277"/>
                  <a:pt x="2899326" y="2278312"/>
                </a:cubicBezTo>
                <a:cubicBezTo>
                  <a:pt x="2904401" y="2276153"/>
                  <a:pt x="2909096" y="2274883"/>
                  <a:pt x="2913283" y="2279328"/>
                </a:cubicBezTo>
                <a:cubicBezTo>
                  <a:pt x="2916835" y="2283010"/>
                  <a:pt x="2918611" y="2286312"/>
                  <a:pt x="2916835" y="2292661"/>
                </a:cubicBezTo>
                <a:cubicBezTo>
                  <a:pt x="2912013" y="2309930"/>
                  <a:pt x="2901230" y="2320469"/>
                  <a:pt x="2877758" y="2325930"/>
                </a:cubicBezTo>
                <a:lnTo>
                  <a:pt x="2876375" y="2326247"/>
                </a:lnTo>
                <a:cubicBezTo>
                  <a:pt x="2869777" y="2327758"/>
                  <a:pt x="2863535" y="2329180"/>
                  <a:pt x="2859742" y="2335707"/>
                </a:cubicBezTo>
                <a:cubicBezTo>
                  <a:pt x="2858219" y="2338374"/>
                  <a:pt x="2855301" y="2341040"/>
                  <a:pt x="2852256" y="2339644"/>
                </a:cubicBezTo>
                <a:cubicBezTo>
                  <a:pt x="2841243" y="2334513"/>
                  <a:pt x="2831550" y="2338463"/>
                  <a:pt x="2821781" y="2342450"/>
                </a:cubicBezTo>
                <a:cubicBezTo>
                  <a:pt x="2813661" y="2345764"/>
                  <a:pt x="2805479" y="2349104"/>
                  <a:pt x="2796432" y="2347262"/>
                </a:cubicBezTo>
                <a:cubicBezTo>
                  <a:pt x="2790595" y="2345993"/>
                  <a:pt x="2788059" y="2354881"/>
                  <a:pt x="2790216" y="2361611"/>
                </a:cubicBezTo>
                <a:cubicBezTo>
                  <a:pt x="2792194" y="2367820"/>
                  <a:pt x="2794085" y="2374055"/>
                  <a:pt x="2795987" y="2380290"/>
                </a:cubicBezTo>
                <a:cubicBezTo>
                  <a:pt x="2800683" y="2395705"/>
                  <a:pt x="2805363" y="2411108"/>
                  <a:pt x="2811149" y="2426117"/>
                </a:cubicBezTo>
                <a:cubicBezTo>
                  <a:pt x="2816732" y="2440606"/>
                  <a:pt x="2821541" y="2455386"/>
                  <a:pt x="2826348" y="2470154"/>
                </a:cubicBezTo>
                <a:cubicBezTo>
                  <a:pt x="2832578" y="2489290"/>
                  <a:pt x="2838795" y="2508388"/>
                  <a:pt x="2846674" y="2526813"/>
                </a:cubicBezTo>
                <a:cubicBezTo>
                  <a:pt x="2855276" y="2546990"/>
                  <a:pt x="2861708" y="2567840"/>
                  <a:pt x="2868153" y="2588690"/>
                </a:cubicBezTo>
                <a:cubicBezTo>
                  <a:pt x="2873584" y="2606290"/>
                  <a:pt x="2879014" y="2623889"/>
                  <a:pt x="2885751" y="2641095"/>
                </a:cubicBezTo>
                <a:cubicBezTo>
                  <a:pt x="2887591" y="2645793"/>
                  <a:pt x="2889494" y="2650492"/>
                  <a:pt x="2891409" y="2655203"/>
                </a:cubicBezTo>
                <a:cubicBezTo>
                  <a:pt x="2900189" y="2676891"/>
                  <a:pt x="2909121" y="2698922"/>
                  <a:pt x="2912141" y="2722490"/>
                </a:cubicBezTo>
                <a:cubicBezTo>
                  <a:pt x="2912266" y="2723505"/>
                  <a:pt x="2912521" y="2724521"/>
                  <a:pt x="2912902" y="2725410"/>
                </a:cubicBezTo>
                <a:cubicBezTo>
                  <a:pt x="2923837" y="2749574"/>
                  <a:pt x="2931476" y="2774818"/>
                  <a:pt x="2939127" y="2800075"/>
                </a:cubicBezTo>
                <a:cubicBezTo>
                  <a:pt x="2942945" y="2812646"/>
                  <a:pt x="2946752" y="2825217"/>
                  <a:pt x="2950964" y="2837661"/>
                </a:cubicBezTo>
                <a:cubicBezTo>
                  <a:pt x="2951039" y="2837889"/>
                  <a:pt x="2951116" y="2838118"/>
                  <a:pt x="2951192" y="2838347"/>
                </a:cubicBezTo>
                <a:cubicBezTo>
                  <a:pt x="2952005" y="2840797"/>
                  <a:pt x="2952994" y="2843794"/>
                  <a:pt x="2958195" y="2844137"/>
                </a:cubicBezTo>
                <a:cubicBezTo>
                  <a:pt x="2958412" y="2840848"/>
                  <a:pt x="2958539" y="2837547"/>
                  <a:pt x="2958665" y="2834258"/>
                </a:cubicBezTo>
                <a:cubicBezTo>
                  <a:pt x="2958919" y="2827655"/>
                  <a:pt x="2959172" y="2821077"/>
                  <a:pt x="2960099" y="2814550"/>
                </a:cubicBezTo>
                <a:cubicBezTo>
                  <a:pt x="2960834" y="2809662"/>
                  <a:pt x="2961544" y="2804760"/>
                  <a:pt x="2962269" y="2799846"/>
                </a:cubicBezTo>
                <a:lnTo>
                  <a:pt x="2962269" y="2799833"/>
                </a:lnTo>
                <a:lnTo>
                  <a:pt x="2962281" y="2799732"/>
                </a:lnTo>
                <a:cubicBezTo>
                  <a:pt x="2967927" y="2761168"/>
                  <a:pt x="2973610" y="2722413"/>
                  <a:pt x="2984966" y="2685157"/>
                </a:cubicBezTo>
                <a:cubicBezTo>
                  <a:pt x="2993593" y="2656841"/>
                  <a:pt x="3002855" y="2628651"/>
                  <a:pt x="3012624" y="2600715"/>
                </a:cubicBezTo>
                <a:cubicBezTo>
                  <a:pt x="3019386" y="2581414"/>
                  <a:pt x="3027507" y="2562723"/>
                  <a:pt x="3035639" y="2544044"/>
                </a:cubicBezTo>
                <a:cubicBezTo>
                  <a:pt x="3042160" y="2529060"/>
                  <a:pt x="3048682" y="2514064"/>
                  <a:pt x="3054493" y="2498750"/>
                </a:cubicBezTo>
                <a:cubicBezTo>
                  <a:pt x="3058058" y="2489366"/>
                  <a:pt x="3063716" y="2481087"/>
                  <a:pt x="3069412" y="2472757"/>
                </a:cubicBezTo>
                <a:cubicBezTo>
                  <a:pt x="3074285" y="2465659"/>
                  <a:pt x="3079170" y="2458523"/>
                  <a:pt x="3082786" y="2450624"/>
                </a:cubicBezTo>
                <a:cubicBezTo>
                  <a:pt x="3091578" y="2431387"/>
                  <a:pt x="3103073" y="2413660"/>
                  <a:pt x="3114594" y="2395896"/>
                </a:cubicBezTo>
                <a:cubicBezTo>
                  <a:pt x="3121712" y="2384937"/>
                  <a:pt x="3128829" y="2373966"/>
                  <a:pt x="3135312" y="2362627"/>
                </a:cubicBezTo>
                <a:cubicBezTo>
                  <a:pt x="3143191" y="2348951"/>
                  <a:pt x="3154039" y="2337574"/>
                  <a:pt x="3164887" y="2326171"/>
                </a:cubicBezTo>
                <a:cubicBezTo>
                  <a:pt x="3171866" y="2318857"/>
                  <a:pt x="3178845" y="2311530"/>
                  <a:pt x="3185049" y="2303581"/>
                </a:cubicBezTo>
                <a:cubicBezTo>
                  <a:pt x="3195275" y="2290515"/>
                  <a:pt x="3207022" y="2278972"/>
                  <a:pt x="3218757" y="2267455"/>
                </a:cubicBezTo>
                <a:cubicBezTo>
                  <a:pt x="3226409" y="2259951"/>
                  <a:pt x="3234046" y="2252446"/>
                  <a:pt x="3241254" y="2244535"/>
                </a:cubicBezTo>
                <a:cubicBezTo>
                  <a:pt x="3253284" y="2231291"/>
                  <a:pt x="3267541" y="2220256"/>
                  <a:pt x="3281753" y="2209260"/>
                </a:cubicBezTo>
                <a:cubicBezTo>
                  <a:pt x="3285533" y="2206339"/>
                  <a:pt x="3289301" y="2203432"/>
                  <a:pt x="3293019" y="2200473"/>
                </a:cubicBezTo>
                <a:cubicBezTo>
                  <a:pt x="3307010" y="2189375"/>
                  <a:pt x="3321741" y="2179305"/>
                  <a:pt x="3336496" y="2169236"/>
                </a:cubicBezTo>
                <a:cubicBezTo>
                  <a:pt x="3343677" y="2164322"/>
                  <a:pt x="3350870" y="2159407"/>
                  <a:pt x="3357976" y="2154379"/>
                </a:cubicBezTo>
                <a:cubicBezTo>
                  <a:pt x="3361146" y="2152169"/>
                  <a:pt x="3364927" y="2151001"/>
                  <a:pt x="3368733" y="2149820"/>
                </a:cubicBezTo>
                <a:cubicBezTo>
                  <a:pt x="3375000" y="2147865"/>
                  <a:pt x="3381346" y="2145897"/>
                  <a:pt x="3385128" y="2139268"/>
                </a:cubicBezTo>
                <a:cubicBezTo>
                  <a:pt x="3385431" y="2138722"/>
                  <a:pt x="3385812" y="2138189"/>
                  <a:pt x="3386179" y="2137656"/>
                </a:cubicBezTo>
                <a:cubicBezTo>
                  <a:pt x="3387333" y="2135980"/>
                  <a:pt x="3388476" y="2134342"/>
                  <a:pt x="3387410" y="2132411"/>
                </a:cubicBezTo>
                <a:cubicBezTo>
                  <a:pt x="3385380" y="2128856"/>
                  <a:pt x="3381699" y="2130507"/>
                  <a:pt x="3379542" y="2132158"/>
                </a:cubicBezTo>
                <a:cubicBezTo>
                  <a:pt x="3370294" y="2139395"/>
                  <a:pt x="3359422" y="2141338"/>
                  <a:pt x="3348561" y="2143281"/>
                </a:cubicBezTo>
                <a:cubicBezTo>
                  <a:pt x="3341698" y="2144500"/>
                  <a:pt x="3334847" y="2145732"/>
                  <a:pt x="3328415" y="2148284"/>
                </a:cubicBezTo>
                <a:cubicBezTo>
                  <a:pt x="3321183" y="2151077"/>
                  <a:pt x="3314966" y="2149046"/>
                  <a:pt x="3311288" y="2142697"/>
                </a:cubicBezTo>
                <a:cubicBezTo>
                  <a:pt x="3307571" y="2136068"/>
                  <a:pt x="3312467" y="2132424"/>
                  <a:pt x="3317022" y="2129034"/>
                </a:cubicBezTo>
                <a:cubicBezTo>
                  <a:pt x="3317441" y="2128716"/>
                  <a:pt x="3317859" y="2128411"/>
                  <a:pt x="3318265" y="2128094"/>
                </a:cubicBezTo>
                <a:cubicBezTo>
                  <a:pt x="3345339" y="2107688"/>
                  <a:pt x="3377399" y="2100171"/>
                  <a:pt x="3409461" y="2092667"/>
                </a:cubicBezTo>
                <a:lnTo>
                  <a:pt x="3413802" y="2091651"/>
                </a:lnTo>
                <a:cubicBezTo>
                  <a:pt x="3416769" y="2090927"/>
                  <a:pt x="3419778" y="2090381"/>
                  <a:pt x="3422783" y="2089835"/>
                </a:cubicBezTo>
                <a:cubicBezTo>
                  <a:pt x="3429268" y="2088667"/>
                  <a:pt x="3435725" y="2087486"/>
                  <a:pt x="3441715" y="2084540"/>
                </a:cubicBezTo>
                <a:cubicBezTo>
                  <a:pt x="3462015" y="2074508"/>
                  <a:pt x="3486501" y="2075778"/>
                  <a:pt x="3502868" y="2083778"/>
                </a:cubicBezTo>
                <a:cubicBezTo>
                  <a:pt x="3515606" y="2090051"/>
                  <a:pt x="3523104" y="2087867"/>
                  <a:pt x="3532276" y="2085200"/>
                </a:cubicBezTo>
                <a:cubicBezTo>
                  <a:pt x="3534066" y="2084692"/>
                  <a:pt x="3535919" y="2084146"/>
                  <a:pt x="3537885" y="2083651"/>
                </a:cubicBezTo>
                <a:cubicBezTo>
                  <a:pt x="3544914" y="2081873"/>
                  <a:pt x="3552222" y="2081416"/>
                  <a:pt x="3559542" y="2080946"/>
                </a:cubicBezTo>
                <a:cubicBezTo>
                  <a:pt x="3565302" y="2080578"/>
                  <a:pt x="3571063" y="2080210"/>
                  <a:pt x="3576708" y="2079206"/>
                </a:cubicBezTo>
                <a:cubicBezTo>
                  <a:pt x="3613627" y="2072731"/>
                  <a:pt x="3650674" y="2067524"/>
                  <a:pt x="3687976" y="2073238"/>
                </a:cubicBezTo>
                <a:cubicBezTo>
                  <a:pt x="3705991" y="2076032"/>
                  <a:pt x="3724261" y="2077556"/>
                  <a:pt x="3742279" y="2078318"/>
                </a:cubicBezTo>
                <a:cubicBezTo>
                  <a:pt x="3752061" y="2078749"/>
                  <a:pt x="3761233" y="2081111"/>
                  <a:pt x="3770393" y="2083473"/>
                </a:cubicBezTo>
                <a:cubicBezTo>
                  <a:pt x="3777651" y="2085340"/>
                  <a:pt x="3784882" y="2087194"/>
                  <a:pt x="3792393" y="2088095"/>
                </a:cubicBezTo>
                <a:cubicBezTo>
                  <a:pt x="3810054" y="2090152"/>
                  <a:pt x="3826750" y="2096095"/>
                  <a:pt x="3843499" y="2102050"/>
                </a:cubicBezTo>
                <a:cubicBezTo>
                  <a:pt x="3854676" y="2106025"/>
                  <a:pt x="3865879" y="2110012"/>
                  <a:pt x="3877400" y="2112856"/>
                </a:cubicBezTo>
                <a:cubicBezTo>
                  <a:pt x="3890365" y="2116107"/>
                  <a:pt x="3902304" y="2123294"/>
                  <a:pt x="3914307" y="2130519"/>
                </a:cubicBezTo>
                <a:cubicBezTo>
                  <a:pt x="3921563" y="2134900"/>
                  <a:pt x="3928846" y="2139281"/>
                  <a:pt x="3936395" y="2142824"/>
                </a:cubicBezTo>
                <a:cubicBezTo>
                  <a:pt x="3954843" y="2151547"/>
                  <a:pt x="3971401" y="2163039"/>
                  <a:pt x="3987931" y="2174531"/>
                </a:cubicBezTo>
                <a:cubicBezTo>
                  <a:pt x="3996432" y="2180423"/>
                  <a:pt x="4004921" y="2186327"/>
                  <a:pt x="4013661" y="2191838"/>
                </a:cubicBezTo>
                <a:cubicBezTo>
                  <a:pt x="4042335" y="2209996"/>
                  <a:pt x="4070762" y="2228409"/>
                  <a:pt x="4094988" y="2252027"/>
                </a:cubicBezTo>
                <a:cubicBezTo>
                  <a:pt x="4110974" y="2267646"/>
                  <a:pt x="4127086" y="2283391"/>
                  <a:pt x="4142820" y="2299264"/>
                </a:cubicBezTo>
                <a:cubicBezTo>
                  <a:pt x="4154224" y="2310781"/>
                  <a:pt x="4164528" y="2323225"/>
                  <a:pt x="4174817" y="2335631"/>
                </a:cubicBezTo>
                <a:cubicBezTo>
                  <a:pt x="4187554" y="2351008"/>
                  <a:pt x="4200285" y="2366348"/>
                  <a:pt x="4215016" y="2379896"/>
                </a:cubicBezTo>
                <a:cubicBezTo>
                  <a:pt x="4224264" y="2388379"/>
                  <a:pt x="4230794" y="2398766"/>
                  <a:pt x="4237293" y="2409114"/>
                </a:cubicBezTo>
                <a:lnTo>
                  <a:pt x="4237308" y="2409127"/>
                </a:lnTo>
                <a:cubicBezTo>
                  <a:pt x="4240438" y="2414105"/>
                  <a:pt x="4243558" y="2419082"/>
                  <a:pt x="4246985" y="2423831"/>
                </a:cubicBezTo>
                <a:lnTo>
                  <a:pt x="4251149" y="2429634"/>
                </a:lnTo>
                <a:cubicBezTo>
                  <a:pt x="4259154" y="2440809"/>
                  <a:pt x="4267184" y="2452009"/>
                  <a:pt x="4275403" y="2462941"/>
                </a:cubicBezTo>
                <a:cubicBezTo>
                  <a:pt x="4286251" y="2477443"/>
                  <a:pt x="4295360" y="2492998"/>
                  <a:pt x="4304434" y="2508515"/>
                </a:cubicBezTo>
                <a:lnTo>
                  <a:pt x="4304443" y="2508540"/>
                </a:lnTo>
                <a:cubicBezTo>
                  <a:pt x="4310234" y="2518419"/>
                  <a:pt x="4316005" y="2528286"/>
                  <a:pt x="4322219" y="2537860"/>
                </a:cubicBezTo>
                <a:cubicBezTo>
                  <a:pt x="4334871" y="2557377"/>
                  <a:pt x="4344209" y="2577986"/>
                  <a:pt x="4353635" y="2598785"/>
                </a:cubicBezTo>
                <a:lnTo>
                  <a:pt x="4355714" y="2603382"/>
                </a:lnTo>
                <a:cubicBezTo>
                  <a:pt x="4361745" y="2616791"/>
                  <a:pt x="4363519" y="2630810"/>
                  <a:pt x="4365283" y="2644790"/>
                </a:cubicBezTo>
                <a:lnTo>
                  <a:pt x="4365283" y="2644828"/>
                </a:lnTo>
                <a:cubicBezTo>
                  <a:pt x="4365675" y="2647901"/>
                  <a:pt x="4366069" y="2650974"/>
                  <a:pt x="4366500" y="2654047"/>
                </a:cubicBezTo>
                <a:cubicBezTo>
                  <a:pt x="4367263" y="2660269"/>
                  <a:pt x="4369038" y="2661793"/>
                  <a:pt x="4375000" y="2660650"/>
                </a:cubicBezTo>
                <a:cubicBezTo>
                  <a:pt x="4405068" y="2655190"/>
                  <a:pt x="4434631" y="2647952"/>
                  <a:pt x="4463943" y="2639064"/>
                </a:cubicBezTo>
                <a:cubicBezTo>
                  <a:pt x="4464756" y="2638810"/>
                  <a:pt x="4465580" y="2638581"/>
                  <a:pt x="4466393" y="2638340"/>
                </a:cubicBezTo>
                <a:cubicBezTo>
                  <a:pt x="4472164" y="2636714"/>
                  <a:pt x="4477784" y="2635114"/>
                  <a:pt x="4476123" y="2627000"/>
                </a:cubicBezTo>
                <a:cubicBezTo>
                  <a:pt x="4474473" y="2618873"/>
                  <a:pt x="4468382" y="2614937"/>
                  <a:pt x="4460262" y="2615953"/>
                </a:cubicBezTo>
                <a:cubicBezTo>
                  <a:pt x="4447763" y="2617540"/>
                  <a:pt x="4440455" y="2609363"/>
                  <a:pt x="4433781" y="2601884"/>
                </a:cubicBezTo>
                <a:lnTo>
                  <a:pt x="4433761" y="2601871"/>
                </a:lnTo>
                <a:lnTo>
                  <a:pt x="4433363" y="2601426"/>
                </a:lnTo>
                <a:lnTo>
                  <a:pt x="4432657" y="2600626"/>
                </a:lnTo>
                <a:cubicBezTo>
                  <a:pt x="4432263" y="2600182"/>
                  <a:pt x="4431854" y="2599750"/>
                  <a:pt x="4431458" y="2599319"/>
                </a:cubicBezTo>
                <a:cubicBezTo>
                  <a:pt x="4424605" y="2591700"/>
                  <a:pt x="4428292" y="2580779"/>
                  <a:pt x="4434505" y="2574176"/>
                </a:cubicBezTo>
                <a:cubicBezTo>
                  <a:pt x="4442748" y="2565542"/>
                  <a:pt x="4453920" y="2571383"/>
                  <a:pt x="4461280" y="2575827"/>
                </a:cubicBezTo>
                <a:cubicBezTo>
                  <a:pt x="4478153" y="2585859"/>
                  <a:pt x="4496040" y="2593604"/>
                  <a:pt x="4513929" y="2600461"/>
                </a:cubicBezTo>
                <a:cubicBezTo>
                  <a:pt x="4526005" y="2605083"/>
                  <a:pt x="4535698" y="2612855"/>
                  <a:pt x="4545364" y="2620600"/>
                </a:cubicBezTo>
                <a:cubicBezTo>
                  <a:pt x="4552952" y="2626683"/>
                  <a:pt x="4560539" y="2632765"/>
                  <a:pt x="4569242" y="2637286"/>
                </a:cubicBezTo>
                <a:lnTo>
                  <a:pt x="4569749" y="2636905"/>
                </a:lnTo>
                <a:cubicBezTo>
                  <a:pt x="4574063" y="2639064"/>
                  <a:pt x="4575457" y="2644397"/>
                  <a:pt x="4573174" y="2648968"/>
                </a:cubicBezTo>
                <a:cubicBezTo>
                  <a:pt x="4572439" y="2650416"/>
                  <a:pt x="4571726" y="2651863"/>
                  <a:pt x="4571030" y="2653311"/>
                </a:cubicBezTo>
                <a:cubicBezTo>
                  <a:pt x="4565905" y="2663799"/>
                  <a:pt x="4560970" y="2673907"/>
                  <a:pt x="4546913" y="2677920"/>
                </a:cubicBezTo>
                <a:cubicBezTo>
                  <a:pt x="4531016" y="2682402"/>
                  <a:pt x="4518760" y="2693386"/>
                  <a:pt x="4506608" y="2704281"/>
                </a:cubicBezTo>
                <a:cubicBezTo>
                  <a:pt x="4502561" y="2707899"/>
                  <a:pt x="4498539" y="2711518"/>
                  <a:pt x="4494391" y="2714871"/>
                </a:cubicBezTo>
                <a:cubicBezTo>
                  <a:pt x="4493554" y="2715531"/>
                  <a:pt x="4492742" y="2716204"/>
                  <a:pt x="4491943" y="2716877"/>
                </a:cubicBezTo>
                <a:cubicBezTo>
                  <a:pt x="4488123" y="2720039"/>
                  <a:pt x="4484534" y="2723023"/>
                  <a:pt x="4479293" y="2723759"/>
                </a:cubicBezTo>
                <a:cubicBezTo>
                  <a:pt x="4479014" y="2723810"/>
                  <a:pt x="4478723" y="2723861"/>
                  <a:pt x="4478431" y="2723912"/>
                </a:cubicBezTo>
                <a:cubicBezTo>
                  <a:pt x="4475602" y="2724382"/>
                  <a:pt x="4472074" y="2724966"/>
                  <a:pt x="4470921" y="2726807"/>
                </a:cubicBezTo>
                <a:cubicBezTo>
                  <a:pt x="4461658" y="2740648"/>
                  <a:pt x="4450365" y="2737473"/>
                  <a:pt x="4438437" y="2730743"/>
                </a:cubicBezTo>
                <a:cubicBezTo>
                  <a:pt x="4438515" y="2729283"/>
                  <a:pt x="4439718" y="2729042"/>
                  <a:pt x="4440986" y="2728788"/>
                </a:cubicBezTo>
                <a:cubicBezTo>
                  <a:pt x="4442036" y="2728585"/>
                  <a:pt x="4443117" y="2728356"/>
                  <a:pt x="4443640" y="2727442"/>
                </a:cubicBezTo>
                <a:cubicBezTo>
                  <a:pt x="4445468" y="2723963"/>
                  <a:pt x="4447169" y="2720407"/>
                  <a:pt x="4448870" y="2716852"/>
                </a:cubicBezTo>
                <a:cubicBezTo>
                  <a:pt x="4454476" y="2705093"/>
                  <a:pt x="4460085" y="2693335"/>
                  <a:pt x="4470412" y="2684269"/>
                </a:cubicBezTo>
                <a:cubicBezTo>
                  <a:pt x="4476503" y="2678935"/>
                  <a:pt x="4472822" y="2674872"/>
                  <a:pt x="4465846" y="2675634"/>
                </a:cubicBezTo>
                <a:cubicBezTo>
                  <a:pt x="4464045" y="2675824"/>
                  <a:pt x="4462204" y="2675913"/>
                  <a:pt x="4460338" y="2676002"/>
                </a:cubicBezTo>
                <a:cubicBezTo>
                  <a:pt x="4452218" y="2676383"/>
                  <a:pt x="4443880" y="2676777"/>
                  <a:pt x="4438818" y="2685665"/>
                </a:cubicBezTo>
                <a:cubicBezTo>
                  <a:pt x="4436284" y="2690110"/>
                  <a:pt x="4432095" y="2691760"/>
                  <a:pt x="4427017" y="2690364"/>
                </a:cubicBezTo>
                <a:cubicBezTo>
                  <a:pt x="4408621" y="2685284"/>
                  <a:pt x="4393648" y="2693919"/>
                  <a:pt x="4379188" y="2703188"/>
                </a:cubicBezTo>
                <a:cubicBezTo>
                  <a:pt x="4367769" y="2710553"/>
                  <a:pt x="4356603" y="2716775"/>
                  <a:pt x="4342526" y="2710172"/>
                </a:cubicBezTo>
                <a:cubicBezTo>
                  <a:pt x="4339346" y="2708649"/>
                  <a:pt x="4335291" y="2708141"/>
                  <a:pt x="4332499" y="2710934"/>
                </a:cubicBezTo>
                <a:cubicBezTo>
                  <a:pt x="4319809" y="2724140"/>
                  <a:pt x="4304457" y="2727442"/>
                  <a:pt x="4287077" y="2724267"/>
                </a:cubicBezTo>
                <a:cubicBezTo>
                  <a:pt x="4284793" y="2723886"/>
                  <a:pt x="4280863" y="2724267"/>
                  <a:pt x="4279972" y="2725791"/>
                </a:cubicBezTo>
                <a:cubicBezTo>
                  <a:pt x="4272347" y="2737892"/>
                  <a:pt x="4261270" y="2736978"/>
                  <a:pt x="4250258" y="2736077"/>
                </a:cubicBezTo>
                <a:cubicBezTo>
                  <a:pt x="4248442" y="2735937"/>
                  <a:pt x="4246631" y="2735784"/>
                  <a:pt x="4244828" y="2735696"/>
                </a:cubicBezTo>
                <a:cubicBezTo>
                  <a:pt x="4239856" y="2735467"/>
                  <a:pt x="4235947" y="2737816"/>
                  <a:pt x="4232045" y="2740165"/>
                </a:cubicBezTo>
                <a:cubicBezTo>
                  <a:pt x="4229466" y="2741727"/>
                  <a:pt x="4226903" y="2743264"/>
                  <a:pt x="4224024" y="2744076"/>
                </a:cubicBezTo>
                <a:cubicBezTo>
                  <a:pt x="4215572" y="2746476"/>
                  <a:pt x="4207035" y="2748597"/>
                  <a:pt x="4198511" y="2750705"/>
                </a:cubicBezTo>
                <a:cubicBezTo>
                  <a:pt x="4188976" y="2753067"/>
                  <a:pt x="4179474" y="2755428"/>
                  <a:pt x="4170097" y="2758171"/>
                </a:cubicBezTo>
                <a:cubicBezTo>
                  <a:pt x="4154746" y="2762742"/>
                  <a:pt x="4140029" y="2764774"/>
                  <a:pt x="4124170" y="2765917"/>
                </a:cubicBezTo>
                <a:cubicBezTo>
                  <a:pt x="4115795" y="2766425"/>
                  <a:pt x="4104504" y="2771885"/>
                  <a:pt x="4096383" y="2776329"/>
                </a:cubicBezTo>
                <a:cubicBezTo>
                  <a:pt x="4087935" y="2780977"/>
                  <a:pt x="4078991" y="2782043"/>
                  <a:pt x="4069962" y="2783135"/>
                </a:cubicBezTo>
                <a:cubicBezTo>
                  <a:pt x="4061208" y="2784177"/>
                  <a:pt x="4052390" y="2785231"/>
                  <a:pt x="4043852" y="2789535"/>
                </a:cubicBezTo>
                <a:cubicBezTo>
                  <a:pt x="4029872" y="2796595"/>
                  <a:pt x="4010094" y="2799186"/>
                  <a:pt x="3992066" y="2801548"/>
                </a:cubicBezTo>
                <a:lnTo>
                  <a:pt x="3990697" y="2801725"/>
                </a:lnTo>
                <a:cubicBezTo>
                  <a:pt x="3975740" y="2803668"/>
                  <a:pt x="3961212" y="2809344"/>
                  <a:pt x="3946799" y="2814970"/>
                </a:cubicBezTo>
                <a:lnTo>
                  <a:pt x="3946761" y="2814982"/>
                </a:lnTo>
                <a:cubicBezTo>
                  <a:pt x="3942370" y="2816696"/>
                  <a:pt x="3937994" y="2818411"/>
                  <a:pt x="3933605" y="2820011"/>
                </a:cubicBezTo>
                <a:cubicBezTo>
                  <a:pt x="3927132" y="2822296"/>
                  <a:pt x="3921424" y="2824201"/>
                  <a:pt x="3914573" y="2822296"/>
                </a:cubicBezTo>
                <a:cubicBezTo>
                  <a:pt x="3907468" y="2820264"/>
                  <a:pt x="3900362" y="2820011"/>
                  <a:pt x="3895162" y="2826741"/>
                </a:cubicBezTo>
                <a:cubicBezTo>
                  <a:pt x="3892242" y="2830550"/>
                  <a:pt x="3888944" y="2831185"/>
                  <a:pt x="3884504" y="2829407"/>
                </a:cubicBezTo>
                <a:cubicBezTo>
                  <a:pt x="3882347" y="2828518"/>
                  <a:pt x="3878667" y="2827756"/>
                  <a:pt x="3877272" y="2828899"/>
                </a:cubicBezTo>
                <a:cubicBezTo>
                  <a:pt x="3866666" y="2837420"/>
                  <a:pt x="3854283" y="2838613"/>
                  <a:pt x="3842014" y="2839794"/>
                </a:cubicBezTo>
                <a:cubicBezTo>
                  <a:pt x="3834907" y="2840480"/>
                  <a:pt x="3827840" y="2841153"/>
                  <a:pt x="3821193" y="2843248"/>
                </a:cubicBezTo>
                <a:cubicBezTo>
                  <a:pt x="3813646" y="2845610"/>
                  <a:pt x="3805956" y="2847591"/>
                  <a:pt x="3798267" y="2849572"/>
                </a:cubicBezTo>
                <a:cubicBezTo>
                  <a:pt x="3784527" y="2853102"/>
                  <a:pt x="3770775" y="2856644"/>
                  <a:pt x="3757756" y="2862422"/>
                </a:cubicBezTo>
                <a:cubicBezTo>
                  <a:pt x="3753317" y="2864454"/>
                  <a:pt x="3751033" y="2868644"/>
                  <a:pt x="3750144" y="2873215"/>
                </a:cubicBezTo>
                <a:cubicBezTo>
                  <a:pt x="3748000" y="2883971"/>
                  <a:pt x="3740070" y="2885393"/>
                  <a:pt x="3732152" y="2886802"/>
                </a:cubicBezTo>
                <a:cubicBezTo>
                  <a:pt x="3730250" y="2887145"/>
                  <a:pt x="3728360" y="2887475"/>
                  <a:pt x="3726546" y="2887945"/>
                </a:cubicBezTo>
                <a:cubicBezTo>
                  <a:pt x="3725403" y="2888199"/>
                  <a:pt x="3723501" y="2887564"/>
                  <a:pt x="3722613" y="2886675"/>
                </a:cubicBezTo>
                <a:cubicBezTo>
                  <a:pt x="3707387" y="2871692"/>
                  <a:pt x="3688990" y="2870803"/>
                  <a:pt x="3669579" y="2880199"/>
                </a:cubicBezTo>
                <a:cubicBezTo>
                  <a:pt x="3652451" y="2888453"/>
                  <a:pt x="3634181" y="2894802"/>
                  <a:pt x="3614262" y="2893659"/>
                </a:cubicBezTo>
                <a:cubicBezTo>
                  <a:pt x="3605508" y="2893151"/>
                  <a:pt x="3597134" y="2895183"/>
                  <a:pt x="3590537" y="2901913"/>
                </a:cubicBezTo>
                <a:cubicBezTo>
                  <a:pt x="3587378" y="2905075"/>
                  <a:pt x="3583534" y="2905024"/>
                  <a:pt x="3579424" y="2904973"/>
                </a:cubicBezTo>
                <a:cubicBezTo>
                  <a:pt x="3578903" y="2904973"/>
                  <a:pt x="3578383" y="2904960"/>
                  <a:pt x="3577849" y="2904960"/>
                </a:cubicBezTo>
                <a:cubicBezTo>
                  <a:pt x="3575604" y="2904922"/>
                  <a:pt x="3573294" y="2904707"/>
                  <a:pt x="3570986" y="2904491"/>
                </a:cubicBezTo>
                <a:cubicBezTo>
                  <a:pt x="3564565" y="2903868"/>
                  <a:pt x="3558070" y="2903246"/>
                  <a:pt x="3552475" y="2906611"/>
                </a:cubicBezTo>
                <a:cubicBezTo>
                  <a:pt x="3533292" y="2918052"/>
                  <a:pt x="3512179" y="2920909"/>
                  <a:pt x="3491005" y="2923766"/>
                </a:cubicBezTo>
                <a:cubicBezTo>
                  <a:pt x="3484458" y="2924655"/>
                  <a:pt x="3477912" y="2925531"/>
                  <a:pt x="3471404" y="2926674"/>
                </a:cubicBezTo>
                <a:cubicBezTo>
                  <a:pt x="3471112" y="2926674"/>
                  <a:pt x="3470756" y="2926623"/>
                  <a:pt x="3470376" y="2926573"/>
                </a:cubicBezTo>
                <a:cubicBezTo>
                  <a:pt x="3469589" y="2926458"/>
                  <a:pt x="3468739" y="2926331"/>
                  <a:pt x="3468485" y="2926674"/>
                </a:cubicBezTo>
                <a:cubicBezTo>
                  <a:pt x="3458906" y="2938572"/>
                  <a:pt x="3445368" y="2939690"/>
                  <a:pt x="3432211" y="2940769"/>
                </a:cubicBezTo>
                <a:cubicBezTo>
                  <a:pt x="3427250" y="2941175"/>
                  <a:pt x="3422353" y="2941569"/>
                  <a:pt x="3417735" y="2942547"/>
                </a:cubicBezTo>
                <a:cubicBezTo>
                  <a:pt x="3413382" y="2943486"/>
                  <a:pt x="3409094" y="2945353"/>
                  <a:pt x="3404780" y="2947232"/>
                </a:cubicBezTo>
                <a:cubicBezTo>
                  <a:pt x="3395150" y="2951435"/>
                  <a:pt x="3385342" y="2955702"/>
                  <a:pt x="3374215" y="2949912"/>
                </a:cubicBezTo>
                <a:cubicBezTo>
                  <a:pt x="3371551" y="2948515"/>
                  <a:pt x="3368252" y="2949404"/>
                  <a:pt x="3365714" y="2951562"/>
                </a:cubicBezTo>
                <a:cubicBezTo>
                  <a:pt x="3348955" y="2965835"/>
                  <a:pt x="3328973" y="2965289"/>
                  <a:pt x="3309093" y="2964743"/>
                </a:cubicBezTo>
                <a:cubicBezTo>
                  <a:pt x="3307747" y="2964705"/>
                  <a:pt x="3306415" y="2964679"/>
                  <a:pt x="3305071" y="2964641"/>
                </a:cubicBezTo>
                <a:cubicBezTo>
                  <a:pt x="3303918" y="2964603"/>
                  <a:pt x="3302748" y="2964387"/>
                  <a:pt x="3301594" y="2964159"/>
                </a:cubicBezTo>
                <a:cubicBezTo>
                  <a:pt x="3298702" y="2963613"/>
                  <a:pt x="3295885" y="2963080"/>
                  <a:pt x="3293526" y="2965530"/>
                </a:cubicBezTo>
                <a:cubicBezTo>
                  <a:pt x="3282119" y="2977695"/>
                  <a:pt x="3267302" y="2979676"/>
                  <a:pt x="3252535" y="2981644"/>
                </a:cubicBezTo>
                <a:cubicBezTo>
                  <a:pt x="3247099" y="2982368"/>
                  <a:pt x="3241684" y="2983092"/>
                  <a:pt x="3236431" y="2984323"/>
                </a:cubicBezTo>
                <a:cubicBezTo>
                  <a:pt x="3235062" y="2984628"/>
                  <a:pt x="3233678" y="2984907"/>
                  <a:pt x="3232322" y="2985174"/>
                </a:cubicBezTo>
                <a:cubicBezTo>
                  <a:pt x="3224746" y="2986673"/>
                  <a:pt x="3217540" y="2988095"/>
                  <a:pt x="3212707" y="2995625"/>
                </a:cubicBezTo>
                <a:cubicBezTo>
                  <a:pt x="3209914" y="2999942"/>
                  <a:pt x="3204842" y="3000450"/>
                  <a:pt x="3200271" y="2999307"/>
                </a:cubicBezTo>
                <a:cubicBezTo>
                  <a:pt x="3193004" y="2997466"/>
                  <a:pt x="3186327" y="2999599"/>
                  <a:pt x="3179780" y="3001707"/>
                </a:cubicBezTo>
                <a:cubicBezTo>
                  <a:pt x="3175479" y="3003078"/>
                  <a:pt x="3171230" y="3004437"/>
                  <a:pt x="3166903" y="3004640"/>
                </a:cubicBezTo>
                <a:cubicBezTo>
                  <a:pt x="3159585" y="3005034"/>
                  <a:pt x="3152972" y="3007586"/>
                  <a:pt x="3146300" y="3010164"/>
                </a:cubicBezTo>
                <a:cubicBezTo>
                  <a:pt x="3137951" y="3013389"/>
                  <a:pt x="3129476" y="3016665"/>
                  <a:pt x="3119326" y="3015815"/>
                </a:cubicBezTo>
                <a:lnTo>
                  <a:pt x="3118666" y="3015751"/>
                </a:lnTo>
                <a:cubicBezTo>
                  <a:pt x="3109137" y="3014837"/>
                  <a:pt x="3091971" y="3013199"/>
                  <a:pt x="3083040" y="3026354"/>
                </a:cubicBezTo>
                <a:cubicBezTo>
                  <a:pt x="3081263" y="3029020"/>
                  <a:pt x="3077965" y="3028766"/>
                  <a:pt x="3074666" y="3028385"/>
                </a:cubicBezTo>
                <a:cubicBezTo>
                  <a:pt x="3064439" y="3027230"/>
                  <a:pt x="3055152" y="3030620"/>
                  <a:pt x="3045827" y="3034023"/>
                </a:cubicBezTo>
                <a:cubicBezTo>
                  <a:pt x="3038735" y="3036614"/>
                  <a:pt x="3031617" y="3039204"/>
                  <a:pt x="3024043" y="3039814"/>
                </a:cubicBezTo>
                <a:cubicBezTo>
                  <a:pt x="3018333" y="3040195"/>
                  <a:pt x="3018333" y="3045528"/>
                  <a:pt x="3019856" y="3050607"/>
                </a:cubicBezTo>
                <a:cubicBezTo>
                  <a:pt x="3022597" y="3059737"/>
                  <a:pt x="3025350" y="3068867"/>
                  <a:pt x="3028103" y="3078009"/>
                </a:cubicBezTo>
                <a:lnTo>
                  <a:pt x="3028141" y="3078136"/>
                </a:lnTo>
                <a:lnTo>
                  <a:pt x="3028141" y="3078162"/>
                </a:lnTo>
                <a:cubicBezTo>
                  <a:pt x="3036857" y="3107075"/>
                  <a:pt x="3045573" y="3136014"/>
                  <a:pt x="3053857" y="3165017"/>
                </a:cubicBezTo>
                <a:cubicBezTo>
                  <a:pt x="3056764" y="3175238"/>
                  <a:pt x="3059720" y="3185460"/>
                  <a:pt x="3062676" y="3195682"/>
                </a:cubicBezTo>
                <a:cubicBezTo>
                  <a:pt x="3073422" y="3232811"/>
                  <a:pt x="3084169" y="3269979"/>
                  <a:pt x="3092428" y="3307616"/>
                </a:cubicBezTo>
                <a:cubicBezTo>
                  <a:pt x="3093938" y="3314523"/>
                  <a:pt x="3095347" y="3321520"/>
                  <a:pt x="3096754" y="3328529"/>
                </a:cubicBezTo>
                <a:cubicBezTo>
                  <a:pt x="3099990" y="3344605"/>
                  <a:pt x="3103239" y="3360732"/>
                  <a:pt x="3107654" y="3375931"/>
                </a:cubicBezTo>
                <a:cubicBezTo>
                  <a:pt x="3111739" y="3390013"/>
                  <a:pt x="3114023" y="3404248"/>
                  <a:pt x="3116293" y="3418406"/>
                </a:cubicBezTo>
                <a:cubicBezTo>
                  <a:pt x="3118323" y="3431053"/>
                  <a:pt x="3120354" y="3443650"/>
                  <a:pt x="3123640" y="3456056"/>
                </a:cubicBezTo>
                <a:cubicBezTo>
                  <a:pt x="3126355" y="3465960"/>
                  <a:pt x="3120214" y="3468779"/>
                  <a:pt x="3114010" y="3471624"/>
                </a:cubicBezTo>
                <a:cubicBezTo>
                  <a:pt x="3112983" y="3472093"/>
                  <a:pt x="3111955" y="3472563"/>
                  <a:pt x="3110952" y="3473071"/>
                </a:cubicBezTo>
                <a:cubicBezTo>
                  <a:pt x="3103707" y="3476703"/>
                  <a:pt x="3102527" y="3473617"/>
                  <a:pt x="3100764" y="3469021"/>
                </a:cubicBezTo>
                <a:cubicBezTo>
                  <a:pt x="3100307" y="3467814"/>
                  <a:pt x="3099812" y="3466506"/>
                  <a:pt x="3099152" y="3465198"/>
                </a:cubicBezTo>
                <a:cubicBezTo>
                  <a:pt x="3097122" y="3461186"/>
                  <a:pt x="3096196" y="3456779"/>
                  <a:pt x="3095271" y="3452323"/>
                </a:cubicBezTo>
                <a:cubicBezTo>
                  <a:pt x="3093747" y="3445072"/>
                  <a:pt x="3092201" y="3437707"/>
                  <a:pt x="3085830" y="3431803"/>
                </a:cubicBezTo>
                <a:cubicBezTo>
                  <a:pt x="3084612" y="3430660"/>
                  <a:pt x="3083813" y="3425454"/>
                  <a:pt x="3082912" y="3419714"/>
                </a:cubicBezTo>
                <a:cubicBezTo>
                  <a:pt x="3082330" y="3415879"/>
                  <a:pt x="3081694" y="3411816"/>
                  <a:pt x="3080882" y="3408565"/>
                </a:cubicBezTo>
                <a:cubicBezTo>
                  <a:pt x="3078041" y="3396819"/>
                  <a:pt x="3074070" y="3385594"/>
                  <a:pt x="3070111" y="3374382"/>
                </a:cubicBezTo>
                <a:cubicBezTo>
                  <a:pt x="3068246" y="3369112"/>
                  <a:pt x="3066393" y="3363855"/>
                  <a:pt x="3064643" y="3358535"/>
                </a:cubicBezTo>
                <a:cubicBezTo>
                  <a:pt x="3062714" y="3352643"/>
                  <a:pt x="3061889" y="3346192"/>
                  <a:pt x="3061052" y="3339665"/>
                </a:cubicBezTo>
                <a:cubicBezTo>
                  <a:pt x="3059962" y="3331132"/>
                  <a:pt x="3058857" y="3322485"/>
                  <a:pt x="3055254" y="3314853"/>
                </a:cubicBezTo>
                <a:cubicBezTo>
                  <a:pt x="3052679" y="3309406"/>
                  <a:pt x="3051270" y="3303540"/>
                  <a:pt x="3049874" y="3297699"/>
                </a:cubicBezTo>
                <a:cubicBezTo>
                  <a:pt x="3047616" y="3288277"/>
                  <a:pt x="3045370" y="3278893"/>
                  <a:pt x="3038254" y="3271299"/>
                </a:cubicBezTo>
                <a:cubicBezTo>
                  <a:pt x="3034954" y="3267744"/>
                  <a:pt x="3035842" y="3262665"/>
                  <a:pt x="3037491" y="3258220"/>
                </a:cubicBezTo>
                <a:cubicBezTo>
                  <a:pt x="3039750" y="3252290"/>
                  <a:pt x="3037454" y="3248341"/>
                  <a:pt x="3034446" y="3243186"/>
                </a:cubicBezTo>
                <a:lnTo>
                  <a:pt x="3033812" y="3242094"/>
                </a:lnTo>
                <a:cubicBezTo>
                  <a:pt x="3028356" y="3232443"/>
                  <a:pt x="3024296" y="3220634"/>
                  <a:pt x="3022901" y="3210095"/>
                </a:cubicBezTo>
                <a:cubicBezTo>
                  <a:pt x="3020998" y="3196381"/>
                  <a:pt x="3016557" y="3184572"/>
                  <a:pt x="3010976" y="3172254"/>
                </a:cubicBezTo>
                <a:cubicBezTo>
                  <a:pt x="3006383" y="3161982"/>
                  <a:pt x="3004594" y="3150858"/>
                  <a:pt x="3002817" y="3139709"/>
                </a:cubicBezTo>
                <a:cubicBezTo>
                  <a:pt x="3001840" y="3133627"/>
                  <a:pt x="3000863" y="3127545"/>
                  <a:pt x="2999430" y="3121589"/>
                </a:cubicBezTo>
                <a:cubicBezTo>
                  <a:pt x="2997363" y="3113018"/>
                  <a:pt x="2993887" y="3105044"/>
                  <a:pt x="2990421" y="3097095"/>
                </a:cubicBezTo>
                <a:cubicBezTo>
                  <a:pt x="2986235" y="3087495"/>
                  <a:pt x="2982060" y="3077933"/>
                  <a:pt x="2980398" y="3067369"/>
                </a:cubicBezTo>
                <a:cubicBezTo>
                  <a:pt x="2979865" y="3063915"/>
                  <a:pt x="2976631" y="3062543"/>
                  <a:pt x="2973294" y="3061134"/>
                </a:cubicBezTo>
                <a:cubicBezTo>
                  <a:pt x="2971111" y="3060220"/>
                  <a:pt x="2968891" y="3059267"/>
                  <a:pt x="2967331" y="3057718"/>
                </a:cubicBezTo>
                <a:cubicBezTo>
                  <a:pt x="2961279" y="3051661"/>
                  <a:pt x="2959375" y="3055572"/>
                  <a:pt x="2957396" y="3059635"/>
                </a:cubicBezTo>
                <a:cubicBezTo>
                  <a:pt x="2956926" y="3060600"/>
                  <a:pt x="2956445" y="3061566"/>
                  <a:pt x="2955911" y="3062416"/>
                </a:cubicBezTo>
                <a:cubicBezTo>
                  <a:pt x="2954389" y="3064702"/>
                  <a:pt x="2951979" y="3066099"/>
                  <a:pt x="2949314" y="3065083"/>
                </a:cubicBezTo>
                <a:cubicBezTo>
                  <a:pt x="2937489" y="3060550"/>
                  <a:pt x="2929167" y="3067254"/>
                  <a:pt x="2920870" y="3073921"/>
                </a:cubicBezTo>
                <a:lnTo>
                  <a:pt x="2920641" y="3074099"/>
                </a:lnTo>
                <a:lnTo>
                  <a:pt x="2920489" y="3074225"/>
                </a:lnTo>
                <a:cubicBezTo>
                  <a:pt x="2918598" y="3075737"/>
                  <a:pt x="2915896" y="3077895"/>
                  <a:pt x="2914170" y="3077527"/>
                </a:cubicBezTo>
                <a:cubicBezTo>
                  <a:pt x="2897525" y="3073400"/>
                  <a:pt x="2883530" y="3079825"/>
                  <a:pt x="2869447" y="3086301"/>
                </a:cubicBezTo>
                <a:cubicBezTo>
                  <a:pt x="2859716" y="3090784"/>
                  <a:pt x="2849934" y="3095279"/>
                  <a:pt x="2839188" y="3096320"/>
                </a:cubicBezTo>
                <a:cubicBezTo>
                  <a:pt x="2823709" y="3097717"/>
                  <a:pt x="2808738" y="3106479"/>
                  <a:pt x="2795544" y="3116256"/>
                </a:cubicBezTo>
                <a:cubicBezTo>
                  <a:pt x="2791356" y="3119304"/>
                  <a:pt x="2786283" y="3121716"/>
                  <a:pt x="2781207" y="3119812"/>
                </a:cubicBezTo>
                <a:cubicBezTo>
                  <a:pt x="2765475" y="3113716"/>
                  <a:pt x="2752534" y="3120446"/>
                  <a:pt x="2740354" y="3128954"/>
                </a:cubicBezTo>
                <a:cubicBezTo>
                  <a:pt x="2736218" y="3131824"/>
                  <a:pt x="2731638" y="3132560"/>
                  <a:pt x="2727096" y="3133297"/>
                </a:cubicBezTo>
                <a:cubicBezTo>
                  <a:pt x="2724799" y="3133665"/>
                  <a:pt x="2722516" y="3134033"/>
                  <a:pt x="2720308" y="3134668"/>
                </a:cubicBezTo>
                <a:cubicBezTo>
                  <a:pt x="2707748" y="3138224"/>
                  <a:pt x="2695822" y="3141652"/>
                  <a:pt x="2684276" y="3148890"/>
                </a:cubicBezTo>
                <a:cubicBezTo>
                  <a:pt x="2667782" y="3159048"/>
                  <a:pt x="2647991" y="3156509"/>
                  <a:pt x="2629721" y="3153207"/>
                </a:cubicBezTo>
                <a:cubicBezTo>
                  <a:pt x="2621980" y="3151811"/>
                  <a:pt x="2621980" y="3142160"/>
                  <a:pt x="2622235" y="3135176"/>
                </a:cubicBezTo>
                <a:cubicBezTo>
                  <a:pt x="2622489" y="3128065"/>
                  <a:pt x="2627818" y="3125272"/>
                  <a:pt x="2634161" y="3123240"/>
                </a:cubicBezTo>
                <a:lnTo>
                  <a:pt x="2637929" y="3122059"/>
                </a:lnTo>
                <a:cubicBezTo>
                  <a:pt x="2660538" y="3114961"/>
                  <a:pt x="2683248" y="3107825"/>
                  <a:pt x="2705717" y="3100130"/>
                </a:cubicBezTo>
                <a:cubicBezTo>
                  <a:pt x="2711465" y="3098174"/>
                  <a:pt x="2717199" y="3096206"/>
                  <a:pt x="2722947" y="3094238"/>
                </a:cubicBezTo>
                <a:lnTo>
                  <a:pt x="2723023" y="3094212"/>
                </a:lnTo>
                <a:cubicBezTo>
                  <a:pt x="2753371" y="3083813"/>
                  <a:pt x="2783655" y="3073438"/>
                  <a:pt x="2814575" y="3064575"/>
                </a:cubicBezTo>
                <a:cubicBezTo>
                  <a:pt x="2823088" y="3062061"/>
                  <a:pt x="2831424" y="3058518"/>
                  <a:pt x="2839734" y="3055001"/>
                </a:cubicBezTo>
                <a:cubicBezTo>
                  <a:pt x="2843565" y="3053375"/>
                  <a:pt x="2847397" y="3051750"/>
                  <a:pt x="2851241" y="3050226"/>
                </a:cubicBezTo>
                <a:cubicBezTo>
                  <a:pt x="2862774" y="3045680"/>
                  <a:pt x="2874687" y="3043750"/>
                  <a:pt x="2886652" y="3041807"/>
                </a:cubicBezTo>
                <a:cubicBezTo>
                  <a:pt x="2888377" y="3041528"/>
                  <a:pt x="2890115" y="3041249"/>
                  <a:pt x="2891841" y="3040957"/>
                </a:cubicBezTo>
                <a:cubicBezTo>
                  <a:pt x="2892589" y="3040804"/>
                  <a:pt x="2893478" y="3040830"/>
                  <a:pt x="2894340" y="3040855"/>
                </a:cubicBezTo>
                <a:cubicBezTo>
                  <a:pt x="2895685" y="3040906"/>
                  <a:pt x="2896979" y="3040944"/>
                  <a:pt x="2897677" y="3040322"/>
                </a:cubicBezTo>
                <a:cubicBezTo>
                  <a:pt x="2907027" y="3031217"/>
                  <a:pt x="2918827" y="3028500"/>
                  <a:pt x="2930639" y="3025783"/>
                </a:cubicBezTo>
                <a:cubicBezTo>
                  <a:pt x="2937439" y="3024221"/>
                  <a:pt x="2944240" y="3022659"/>
                  <a:pt x="2950584" y="3019878"/>
                </a:cubicBezTo>
                <a:cubicBezTo>
                  <a:pt x="2960606" y="3015434"/>
                  <a:pt x="2965174" y="3009211"/>
                  <a:pt x="2961113" y="3000196"/>
                </a:cubicBezTo>
                <a:cubicBezTo>
                  <a:pt x="2958399" y="2994342"/>
                  <a:pt x="2956926" y="2988133"/>
                  <a:pt x="2955456" y="2981923"/>
                </a:cubicBezTo>
                <a:cubicBezTo>
                  <a:pt x="2953361" y="2973060"/>
                  <a:pt x="2951255" y="2964172"/>
                  <a:pt x="2945508" y="2956261"/>
                </a:cubicBezTo>
                <a:cubicBezTo>
                  <a:pt x="2942666" y="2952362"/>
                  <a:pt x="2941766" y="2946826"/>
                  <a:pt x="2940878" y="2941379"/>
                </a:cubicBezTo>
                <a:cubicBezTo>
                  <a:pt x="2940255" y="2937595"/>
                  <a:pt x="2939660" y="2933861"/>
                  <a:pt x="2938404" y="2930738"/>
                </a:cubicBezTo>
                <a:cubicBezTo>
                  <a:pt x="2933367" y="2918052"/>
                  <a:pt x="2929802" y="2905011"/>
                  <a:pt x="2926237" y="2891983"/>
                </a:cubicBezTo>
                <a:cubicBezTo>
                  <a:pt x="2923877" y="2883348"/>
                  <a:pt x="2921517" y="2874726"/>
                  <a:pt x="2918738" y="2866232"/>
                </a:cubicBezTo>
                <a:cubicBezTo>
                  <a:pt x="2917165" y="2861495"/>
                  <a:pt x="2914500" y="2857064"/>
                  <a:pt x="2911849" y="2852632"/>
                </a:cubicBezTo>
                <a:cubicBezTo>
                  <a:pt x="2905746" y="2842423"/>
                  <a:pt x="2899643" y="2832251"/>
                  <a:pt x="2906812" y="2818614"/>
                </a:cubicBezTo>
                <a:cubicBezTo>
                  <a:pt x="2907193" y="2817852"/>
                  <a:pt x="2906938" y="2816328"/>
                  <a:pt x="2906431" y="2815693"/>
                </a:cubicBezTo>
                <a:cubicBezTo>
                  <a:pt x="2898426" y="2806919"/>
                  <a:pt x="2896155" y="2796037"/>
                  <a:pt x="2893871" y="2785180"/>
                </a:cubicBezTo>
                <a:cubicBezTo>
                  <a:pt x="2892360" y="2777955"/>
                  <a:pt x="2890851" y="2770729"/>
                  <a:pt x="2887654" y="2764139"/>
                </a:cubicBezTo>
                <a:cubicBezTo>
                  <a:pt x="2886119" y="2760927"/>
                  <a:pt x="2884444" y="2757790"/>
                  <a:pt x="2882782" y="2754679"/>
                </a:cubicBezTo>
                <a:cubicBezTo>
                  <a:pt x="2876857" y="2743619"/>
                  <a:pt x="2871033" y="2732737"/>
                  <a:pt x="2871921" y="2719061"/>
                </a:cubicBezTo>
                <a:cubicBezTo>
                  <a:pt x="2872493" y="2711582"/>
                  <a:pt x="2868039" y="2706655"/>
                  <a:pt x="2863522" y="2701639"/>
                </a:cubicBezTo>
                <a:cubicBezTo>
                  <a:pt x="2859907" y="2697627"/>
                  <a:pt x="2856240" y="2693551"/>
                  <a:pt x="2855047" y="2688078"/>
                </a:cubicBezTo>
                <a:cubicBezTo>
                  <a:pt x="2853766" y="2682135"/>
                  <a:pt x="2851419" y="2676434"/>
                  <a:pt x="2849072" y="2670745"/>
                </a:cubicBezTo>
                <a:cubicBezTo>
                  <a:pt x="2844453" y="2659520"/>
                  <a:pt x="2839848" y="2648308"/>
                  <a:pt x="2843375" y="2635254"/>
                </a:cubicBezTo>
                <a:cubicBezTo>
                  <a:pt x="2844174" y="2632651"/>
                  <a:pt x="2842639" y="2631051"/>
                  <a:pt x="2841028" y="2629387"/>
                </a:cubicBezTo>
                <a:cubicBezTo>
                  <a:pt x="2840837" y="2629184"/>
                  <a:pt x="2840647" y="2628981"/>
                  <a:pt x="2840457" y="2628778"/>
                </a:cubicBezTo>
                <a:cubicBezTo>
                  <a:pt x="2826248" y="2613921"/>
                  <a:pt x="2821045" y="2595763"/>
                  <a:pt x="2819650" y="2575573"/>
                </a:cubicBezTo>
                <a:cubicBezTo>
                  <a:pt x="2818761" y="2562494"/>
                  <a:pt x="2814322" y="2549669"/>
                  <a:pt x="2806709" y="2538622"/>
                </a:cubicBezTo>
                <a:cubicBezTo>
                  <a:pt x="2800669" y="2529975"/>
                  <a:pt x="2797625" y="2520222"/>
                  <a:pt x="2794580" y="2510483"/>
                </a:cubicBezTo>
                <a:cubicBezTo>
                  <a:pt x="2793464" y="2506940"/>
                  <a:pt x="2792359" y="2503385"/>
                  <a:pt x="2791103" y="2499893"/>
                </a:cubicBezTo>
                <a:cubicBezTo>
                  <a:pt x="2789530" y="2495537"/>
                  <a:pt x="2788540" y="2490966"/>
                  <a:pt x="2787538" y="2486382"/>
                </a:cubicBezTo>
                <a:cubicBezTo>
                  <a:pt x="2785712" y="2478014"/>
                  <a:pt x="2783871" y="2469621"/>
                  <a:pt x="2778543" y="2462561"/>
                </a:cubicBezTo>
                <a:cubicBezTo>
                  <a:pt x="2772834" y="2454942"/>
                  <a:pt x="2770931" y="2445418"/>
                  <a:pt x="2770931" y="2436911"/>
                </a:cubicBezTo>
                <a:cubicBezTo>
                  <a:pt x="2770931" y="2428911"/>
                  <a:pt x="2769028" y="2422308"/>
                  <a:pt x="2766236" y="2415197"/>
                </a:cubicBezTo>
                <a:cubicBezTo>
                  <a:pt x="2764992" y="2412010"/>
                  <a:pt x="2763559" y="2408975"/>
                  <a:pt x="2762137" y="2405953"/>
                </a:cubicBezTo>
                <a:cubicBezTo>
                  <a:pt x="2758890" y="2399096"/>
                  <a:pt x="2755655" y="2392251"/>
                  <a:pt x="2754691" y="2383706"/>
                </a:cubicBezTo>
                <a:cubicBezTo>
                  <a:pt x="2754006" y="2377611"/>
                  <a:pt x="2748766" y="2369852"/>
                  <a:pt x="2743780" y="2362474"/>
                </a:cubicBezTo>
                <a:cubicBezTo>
                  <a:pt x="2742321" y="2360316"/>
                  <a:pt x="2740887" y="2358195"/>
                  <a:pt x="2739593" y="2356151"/>
                </a:cubicBezTo>
                <a:cubicBezTo>
                  <a:pt x="2735913" y="2350437"/>
                  <a:pt x="2733630" y="2345104"/>
                  <a:pt x="2733249" y="2338120"/>
                </a:cubicBezTo>
                <a:cubicBezTo>
                  <a:pt x="2732577" y="2325815"/>
                  <a:pt x="2728364" y="2314400"/>
                  <a:pt x="2724127" y="2302959"/>
                </a:cubicBezTo>
                <a:cubicBezTo>
                  <a:pt x="2721209" y="2295023"/>
                  <a:pt x="2718265" y="2287086"/>
                  <a:pt x="2716502" y="2278820"/>
                </a:cubicBezTo>
                <a:cubicBezTo>
                  <a:pt x="2714066" y="2267379"/>
                  <a:pt x="2709854" y="2256484"/>
                  <a:pt x="2705629" y="2245589"/>
                </a:cubicBezTo>
                <a:cubicBezTo>
                  <a:pt x="2700617" y="2232662"/>
                  <a:pt x="2695605" y="2219723"/>
                  <a:pt x="2693538" y="2205806"/>
                </a:cubicBezTo>
                <a:cubicBezTo>
                  <a:pt x="2692776" y="2200219"/>
                  <a:pt x="2689604" y="2195394"/>
                  <a:pt x="2685798" y="2191203"/>
                </a:cubicBezTo>
                <a:cubicBezTo>
                  <a:pt x="2685329" y="2190657"/>
                  <a:pt x="2684797" y="2190111"/>
                  <a:pt x="2684263" y="2189553"/>
                </a:cubicBezTo>
                <a:cubicBezTo>
                  <a:pt x="2681814" y="2186988"/>
                  <a:pt x="2679201" y="2184258"/>
                  <a:pt x="2680342" y="2180918"/>
                </a:cubicBezTo>
                <a:cubicBezTo>
                  <a:pt x="2684644" y="2168461"/>
                  <a:pt x="2678579" y="2160004"/>
                  <a:pt x="2672540" y="2151573"/>
                </a:cubicBezTo>
                <a:cubicBezTo>
                  <a:pt x="2669837" y="2147801"/>
                  <a:pt x="2667136" y="2144030"/>
                  <a:pt x="2665372" y="2139903"/>
                </a:cubicBezTo>
                <a:lnTo>
                  <a:pt x="2665359" y="2139865"/>
                </a:lnTo>
                <a:cubicBezTo>
                  <a:pt x="2663963" y="2136818"/>
                  <a:pt x="2662175" y="2132932"/>
                  <a:pt x="2657505" y="2134951"/>
                </a:cubicBezTo>
                <a:cubicBezTo>
                  <a:pt x="2654207" y="2136348"/>
                  <a:pt x="2653191" y="2139776"/>
                  <a:pt x="2653954" y="2142697"/>
                </a:cubicBezTo>
                <a:cubicBezTo>
                  <a:pt x="2656021" y="2150392"/>
                  <a:pt x="2653675" y="2157223"/>
                  <a:pt x="2651327" y="2164042"/>
                </a:cubicBezTo>
                <a:cubicBezTo>
                  <a:pt x="2650071" y="2167687"/>
                  <a:pt x="2648814" y="2171318"/>
                  <a:pt x="2648244" y="2175077"/>
                </a:cubicBezTo>
                <a:cubicBezTo>
                  <a:pt x="2646138" y="2188537"/>
                  <a:pt x="2641862" y="2201374"/>
                  <a:pt x="2637562" y="2214250"/>
                </a:cubicBezTo>
                <a:cubicBezTo>
                  <a:pt x="2633349" y="2226898"/>
                  <a:pt x="2629137" y="2239583"/>
                  <a:pt x="2626930" y="2252916"/>
                </a:cubicBezTo>
                <a:cubicBezTo>
                  <a:pt x="2625889" y="2259430"/>
                  <a:pt x="2622946" y="2265868"/>
                  <a:pt x="2619939" y="2272471"/>
                </a:cubicBezTo>
                <a:cubicBezTo>
                  <a:pt x="2617071" y="2278744"/>
                  <a:pt x="2614140" y="2285156"/>
                  <a:pt x="2612720" y="2291899"/>
                </a:cubicBezTo>
                <a:cubicBezTo>
                  <a:pt x="2611324" y="2298756"/>
                  <a:pt x="2590517" y="2307137"/>
                  <a:pt x="2584807" y="2303962"/>
                </a:cubicBezTo>
                <a:lnTo>
                  <a:pt x="2584021" y="2303518"/>
                </a:lnTo>
                <a:cubicBezTo>
                  <a:pt x="2577182" y="2299696"/>
                  <a:pt x="2572221" y="2296927"/>
                  <a:pt x="2578337" y="2285550"/>
                </a:cubicBezTo>
                <a:cubicBezTo>
                  <a:pt x="2582600" y="2277499"/>
                  <a:pt x="2584642" y="2267379"/>
                  <a:pt x="2586622" y="2257614"/>
                </a:cubicBezTo>
                <a:cubicBezTo>
                  <a:pt x="2587231" y="2254592"/>
                  <a:pt x="2587827" y="2251608"/>
                  <a:pt x="2588487" y="2248725"/>
                </a:cubicBezTo>
                <a:cubicBezTo>
                  <a:pt x="2589616" y="2243773"/>
                  <a:pt x="2589552" y="2238415"/>
                  <a:pt x="2589476" y="2233005"/>
                </a:cubicBezTo>
                <a:cubicBezTo>
                  <a:pt x="2589324" y="2222060"/>
                  <a:pt x="2589172" y="2210923"/>
                  <a:pt x="2599017" y="2202505"/>
                </a:cubicBezTo>
                <a:cubicBezTo>
                  <a:pt x="2601047" y="2200727"/>
                  <a:pt x="2603077" y="2196410"/>
                  <a:pt x="2602316" y="2194378"/>
                </a:cubicBezTo>
                <a:cubicBezTo>
                  <a:pt x="2597760" y="2183166"/>
                  <a:pt x="2602760" y="2174302"/>
                  <a:pt x="2607657" y="2165604"/>
                </a:cubicBezTo>
                <a:cubicBezTo>
                  <a:pt x="2609865" y="2161680"/>
                  <a:pt x="2612060" y="2157795"/>
                  <a:pt x="2613354" y="2153744"/>
                </a:cubicBezTo>
                <a:cubicBezTo>
                  <a:pt x="2614585" y="2149998"/>
                  <a:pt x="2614407" y="2146405"/>
                  <a:pt x="2614242" y="2142887"/>
                </a:cubicBezTo>
                <a:cubicBezTo>
                  <a:pt x="2614038" y="2138773"/>
                  <a:pt x="2613836" y="2134735"/>
                  <a:pt x="2615891" y="2130634"/>
                </a:cubicBezTo>
                <a:cubicBezTo>
                  <a:pt x="2620027" y="2122291"/>
                  <a:pt x="2622996" y="2113479"/>
                  <a:pt x="2625965" y="2104641"/>
                </a:cubicBezTo>
                <a:cubicBezTo>
                  <a:pt x="2629809" y="2093174"/>
                  <a:pt x="2633679" y="2081683"/>
                  <a:pt x="2640124" y="2071207"/>
                </a:cubicBezTo>
                <a:cubicBezTo>
                  <a:pt x="2644565" y="2063906"/>
                  <a:pt x="2649418" y="2059620"/>
                  <a:pt x="2655047" y="2058350"/>
                </a:cubicBezTo>
                <a:close/>
                <a:moveTo>
                  <a:pt x="11864766" y="2007932"/>
                </a:moveTo>
                <a:cubicBezTo>
                  <a:pt x="11554065" y="2119853"/>
                  <a:pt x="11243996" y="2231456"/>
                  <a:pt x="10933992" y="2343224"/>
                </a:cubicBezTo>
                <a:cubicBezTo>
                  <a:pt x="10932990" y="2343605"/>
                  <a:pt x="10931975" y="2344773"/>
                  <a:pt x="10931518" y="2345777"/>
                </a:cubicBezTo>
                <a:cubicBezTo>
                  <a:pt x="10931201" y="2346551"/>
                  <a:pt x="10931823" y="2347631"/>
                  <a:pt x="10932292" y="2349954"/>
                </a:cubicBezTo>
                <a:cubicBezTo>
                  <a:pt x="10942988" y="2348215"/>
                  <a:pt x="10953220" y="2344402"/>
                  <a:pt x="10963549" y="2340725"/>
                </a:cubicBezTo>
                <a:lnTo>
                  <a:pt x="10995303" y="2332327"/>
                </a:lnTo>
                <a:lnTo>
                  <a:pt x="10992641" y="2340901"/>
                </a:lnTo>
                <a:cubicBezTo>
                  <a:pt x="10990936" y="2342663"/>
                  <a:pt x="10988687" y="2343650"/>
                  <a:pt x="10986708" y="2344850"/>
                </a:cubicBezTo>
                <a:cubicBezTo>
                  <a:pt x="10978258" y="2350030"/>
                  <a:pt x="10969581" y="2354678"/>
                  <a:pt x="10961282" y="2360100"/>
                </a:cubicBezTo>
                <a:cubicBezTo>
                  <a:pt x="10957019" y="2362881"/>
                  <a:pt x="10952909" y="2368455"/>
                  <a:pt x="10955231" y="2372557"/>
                </a:cubicBezTo>
                <a:cubicBezTo>
                  <a:pt x="10964924" y="2389191"/>
                  <a:pt x="10966167" y="2410638"/>
                  <a:pt x="10984234" y="2422638"/>
                </a:cubicBezTo>
                <a:cubicBezTo>
                  <a:pt x="11005930" y="2437025"/>
                  <a:pt x="11027638" y="2451424"/>
                  <a:pt x="11048496" y="2466903"/>
                </a:cubicBezTo>
                <a:cubicBezTo>
                  <a:pt x="11064926" y="2479055"/>
                  <a:pt x="11079961" y="2477824"/>
                  <a:pt x="11096556" y="2467754"/>
                </a:cubicBezTo>
                <a:cubicBezTo>
                  <a:pt x="11119812" y="2453596"/>
                  <a:pt x="11143690" y="2440352"/>
                  <a:pt x="11167174" y="2426498"/>
                </a:cubicBezTo>
                <a:cubicBezTo>
                  <a:pt x="11252598" y="2376188"/>
                  <a:pt x="11337795" y="2325574"/>
                  <a:pt x="11423295" y="2275340"/>
                </a:cubicBezTo>
                <a:cubicBezTo>
                  <a:pt x="11567475" y="2190594"/>
                  <a:pt x="11711820" y="2106076"/>
                  <a:pt x="11856000" y="2021240"/>
                </a:cubicBezTo>
                <a:cubicBezTo>
                  <a:pt x="11860034" y="2018840"/>
                  <a:pt x="11868332" y="2018066"/>
                  <a:pt x="11864766" y="2007932"/>
                </a:cubicBezTo>
                <a:close/>
                <a:moveTo>
                  <a:pt x="11961736" y="2002828"/>
                </a:moveTo>
                <a:cubicBezTo>
                  <a:pt x="11956078" y="2005228"/>
                  <a:pt x="11950571" y="2008085"/>
                  <a:pt x="11945459" y="2011488"/>
                </a:cubicBezTo>
                <a:cubicBezTo>
                  <a:pt x="11921898" y="2027513"/>
                  <a:pt x="11898718" y="2043995"/>
                  <a:pt x="11875069" y="2059867"/>
                </a:cubicBezTo>
                <a:cubicBezTo>
                  <a:pt x="11733452" y="2155369"/>
                  <a:pt x="11591746" y="2250655"/>
                  <a:pt x="11450117" y="2346158"/>
                </a:cubicBezTo>
                <a:cubicBezTo>
                  <a:pt x="11372127" y="2398715"/>
                  <a:pt x="11294226" y="2451424"/>
                  <a:pt x="11216401" y="2504286"/>
                </a:cubicBezTo>
                <a:cubicBezTo>
                  <a:pt x="11197941" y="2516832"/>
                  <a:pt x="11179811" y="2529683"/>
                  <a:pt x="11161896" y="2542990"/>
                </a:cubicBezTo>
                <a:cubicBezTo>
                  <a:pt x="11151518" y="2550723"/>
                  <a:pt x="11151277" y="2557847"/>
                  <a:pt x="11159727" y="2568069"/>
                </a:cubicBezTo>
                <a:cubicBezTo>
                  <a:pt x="11162911" y="2571853"/>
                  <a:pt x="11166401" y="2575421"/>
                  <a:pt x="11169889" y="2578900"/>
                </a:cubicBezTo>
                <a:cubicBezTo>
                  <a:pt x="11217099" y="2626188"/>
                  <a:pt x="11264309" y="2673488"/>
                  <a:pt x="11311671" y="2720623"/>
                </a:cubicBezTo>
                <a:cubicBezTo>
                  <a:pt x="11315858" y="2724801"/>
                  <a:pt x="11319423" y="2730375"/>
                  <a:pt x="11326782" y="2730375"/>
                </a:cubicBezTo>
                <a:cubicBezTo>
                  <a:pt x="11332516" y="2719302"/>
                  <a:pt x="11314843" y="2715353"/>
                  <a:pt x="11318954" y="2704827"/>
                </a:cubicBezTo>
                <a:lnTo>
                  <a:pt x="11319030" y="2704827"/>
                </a:lnTo>
                <a:cubicBezTo>
                  <a:pt x="11326312" y="2702122"/>
                  <a:pt x="11329966" y="2708395"/>
                  <a:pt x="11334851" y="2711404"/>
                </a:cubicBezTo>
                <a:cubicBezTo>
                  <a:pt x="11346321" y="2718680"/>
                  <a:pt x="11357168" y="2727124"/>
                  <a:pt x="11369031" y="2733702"/>
                </a:cubicBezTo>
                <a:cubicBezTo>
                  <a:pt x="11395624" y="2748482"/>
                  <a:pt x="11406865" y="2747936"/>
                  <a:pt x="11429423" y="2728204"/>
                </a:cubicBezTo>
                <a:cubicBezTo>
                  <a:pt x="11449888" y="2710325"/>
                  <a:pt x="11469884" y="2691595"/>
                  <a:pt x="11488026" y="2671393"/>
                </a:cubicBezTo>
                <a:cubicBezTo>
                  <a:pt x="11515228" y="2641057"/>
                  <a:pt x="11550423" y="2618683"/>
                  <a:pt x="11573907" y="2584779"/>
                </a:cubicBezTo>
                <a:cubicBezTo>
                  <a:pt x="11597861" y="2550190"/>
                  <a:pt x="11621739" y="2515588"/>
                  <a:pt x="11645540" y="2480909"/>
                </a:cubicBezTo>
                <a:cubicBezTo>
                  <a:pt x="11749032" y="2329904"/>
                  <a:pt x="11852510" y="2178899"/>
                  <a:pt x="11956002" y="2027818"/>
                </a:cubicBezTo>
                <a:cubicBezTo>
                  <a:pt x="11960189" y="2021710"/>
                  <a:pt x="11964059" y="2015437"/>
                  <a:pt x="11967941" y="2009088"/>
                </a:cubicBezTo>
                <a:cubicBezTo>
                  <a:pt x="11968487" y="2008237"/>
                  <a:pt x="11968410" y="2006002"/>
                  <a:pt x="11967789" y="2005533"/>
                </a:cubicBezTo>
                <a:cubicBezTo>
                  <a:pt x="11965999" y="2004212"/>
                  <a:pt x="11963208" y="2002206"/>
                  <a:pt x="11961736" y="2002828"/>
                </a:cubicBezTo>
                <a:close/>
                <a:moveTo>
                  <a:pt x="3757516" y="1993241"/>
                </a:moveTo>
                <a:cubicBezTo>
                  <a:pt x="3766639" y="1994295"/>
                  <a:pt x="3775710" y="1995184"/>
                  <a:pt x="3784730" y="1996073"/>
                </a:cubicBezTo>
                <a:cubicBezTo>
                  <a:pt x="3820166" y="1999539"/>
                  <a:pt x="3854829" y="2002942"/>
                  <a:pt x="3888197" y="2016097"/>
                </a:cubicBezTo>
                <a:cubicBezTo>
                  <a:pt x="3907861" y="2023716"/>
                  <a:pt x="3927526" y="2031335"/>
                  <a:pt x="3946305" y="2040859"/>
                </a:cubicBezTo>
                <a:cubicBezTo>
                  <a:pt x="3956709" y="2046192"/>
                  <a:pt x="3966731" y="2052668"/>
                  <a:pt x="3971045" y="2064477"/>
                </a:cubicBezTo>
                <a:cubicBezTo>
                  <a:pt x="3974090" y="2072858"/>
                  <a:pt x="3971807" y="2077302"/>
                  <a:pt x="3962037" y="2076159"/>
                </a:cubicBezTo>
                <a:cubicBezTo>
                  <a:pt x="3952902" y="2075016"/>
                  <a:pt x="3943133" y="2073493"/>
                  <a:pt x="3936409" y="2067652"/>
                </a:cubicBezTo>
                <a:cubicBezTo>
                  <a:pt x="3928708" y="2061061"/>
                  <a:pt x="3919724" y="2057036"/>
                  <a:pt x="3910742" y="2053036"/>
                </a:cubicBezTo>
                <a:cubicBezTo>
                  <a:pt x="3903306" y="2049709"/>
                  <a:pt x="3895885" y="2046395"/>
                  <a:pt x="3889211" y="2041621"/>
                </a:cubicBezTo>
                <a:cubicBezTo>
                  <a:pt x="3885277" y="2038700"/>
                  <a:pt x="3880839" y="2038700"/>
                  <a:pt x="3876143" y="2039335"/>
                </a:cubicBezTo>
                <a:cubicBezTo>
                  <a:pt x="3875661" y="2039386"/>
                  <a:pt x="3875167" y="2039449"/>
                  <a:pt x="3874659" y="2039513"/>
                </a:cubicBezTo>
                <a:cubicBezTo>
                  <a:pt x="3871486" y="2039919"/>
                  <a:pt x="3867833" y="2040376"/>
                  <a:pt x="3865867" y="2038954"/>
                </a:cubicBezTo>
                <a:cubicBezTo>
                  <a:pt x="3856478" y="2031907"/>
                  <a:pt x="3845885" y="2030726"/>
                  <a:pt x="3834705" y="2029481"/>
                </a:cubicBezTo>
                <a:cubicBezTo>
                  <a:pt x="3833805" y="2029380"/>
                  <a:pt x="3832904" y="2029278"/>
                  <a:pt x="3831990" y="2029176"/>
                </a:cubicBezTo>
                <a:cubicBezTo>
                  <a:pt x="3823871" y="2028275"/>
                  <a:pt x="3815802" y="2026802"/>
                  <a:pt x="3807733" y="2025329"/>
                </a:cubicBezTo>
                <a:cubicBezTo>
                  <a:pt x="3788715" y="2021862"/>
                  <a:pt x="3769722" y="2018396"/>
                  <a:pt x="3750030" y="2022319"/>
                </a:cubicBezTo>
                <a:cubicBezTo>
                  <a:pt x="3745030" y="2023361"/>
                  <a:pt x="3740261" y="2021875"/>
                  <a:pt x="3735414" y="2020364"/>
                </a:cubicBezTo>
                <a:cubicBezTo>
                  <a:pt x="3730161" y="2018726"/>
                  <a:pt x="3724807" y="2017062"/>
                  <a:pt x="3718946" y="2018510"/>
                </a:cubicBezTo>
                <a:lnTo>
                  <a:pt x="3718819" y="2018383"/>
                </a:lnTo>
                <a:cubicBezTo>
                  <a:pt x="3714809" y="2019335"/>
                  <a:pt x="3713783" y="2014142"/>
                  <a:pt x="3712970" y="2010040"/>
                </a:cubicBezTo>
                <a:cubicBezTo>
                  <a:pt x="3712806" y="2009202"/>
                  <a:pt x="3712652" y="2008402"/>
                  <a:pt x="3712475" y="2007717"/>
                </a:cubicBezTo>
                <a:cubicBezTo>
                  <a:pt x="3710953" y="2002003"/>
                  <a:pt x="3715648" y="1999082"/>
                  <a:pt x="3720088" y="1998320"/>
                </a:cubicBezTo>
                <a:cubicBezTo>
                  <a:pt x="3729249" y="1996771"/>
                  <a:pt x="3738546" y="1995628"/>
                  <a:pt x="3747328" y="1994536"/>
                </a:cubicBezTo>
                <a:cubicBezTo>
                  <a:pt x="3750817" y="1994104"/>
                  <a:pt x="3754230" y="1993673"/>
                  <a:pt x="3757516" y="1993241"/>
                </a:cubicBezTo>
                <a:close/>
                <a:moveTo>
                  <a:pt x="3569234" y="1943972"/>
                </a:moveTo>
                <a:cubicBezTo>
                  <a:pt x="3579701" y="1943401"/>
                  <a:pt x="3580372" y="1950029"/>
                  <a:pt x="3581071" y="1956950"/>
                </a:cubicBezTo>
                <a:cubicBezTo>
                  <a:pt x="3581134" y="1957648"/>
                  <a:pt x="3581211" y="1958372"/>
                  <a:pt x="3581286" y="1959083"/>
                </a:cubicBezTo>
                <a:cubicBezTo>
                  <a:pt x="3581794" y="1964035"/>
                  <a:pt x="3582428" y="1969115"/>
                  <a:pt x="3583570" y="1977749"/>
                </a:cubicBezTo>
                <a:cubicBezTo>
                  <a:pt x="3584077" y="1980416"/>
                  <a:pt x="3582682" y="1985876"/>
                  <a:pt x="3578749" y="1991209"/>
                </a:cubicBezTo>
                <a:cubicBezTo>
                  <a:pt x="3572659" y="1999717"/>
                  <a:pt x="3565554" y="1998193"/>
                  <a:pt x="3562001" y="1990955"/>
                </a:cubicBezTo>
                <a:cubicBezTo>
                  <a:pt x="3557433" y="1981813"/>
                  <a:pt x="3554642" y="1971146"/>
                  <a:pt x="3553755" y="1960861"/>
                </a:cubicBezTo>
                <a:cubicBezTo>
                  <a:pt x="3552994" y="1951718"/>
                  <a:pt x="3558196" y="1944607"/>
                  <a:pt x="3569234" y="1943972"/>
                </a:cubicBezTo>
                <a:close/>
                <a:moveTo>
                  <a:pt x="3511381" y="1943731"/>
                </a:moveTo>
                <a:cubicBezTo>
                  <a:pt x="3513278" y="1945386"/>
                  <a:pt x="3514407" y="1948297"/>
                  <a:pt x="3515415" y="1950894"/>
                </a:cubicBezTo>
                <a:cubicBezTo>
                  <a:pt x="3515720" y="1951681"/>
                  <a:pt x="3516011" y="1952430"/>
                  <a:pt x="3516316" y="1953116"/>
                </a:cubicBezTo>
                <a:cubicBezTo>
                  <a:pt x="3518105" y="1957243"/>
                  <a:pt x="3520085" y="1961306"/>
                  <a:pt x="3522052" y="1965369"/>
                </a:cubicBezTo>
                <a:cubicBezTo>
                  <a:pt x="3527302" y="1976226"/>
                  <a:pt x="3532581" y="1987121"/>
                  <a:pt x="3534713" y="1999210"/>
                </a:cubicBezTo>
                <a:lnTo>
                  <a:pt x="3534650" y="1999883"/>
                </a:lnTo>
                <a:cubicBezTo>
                  <a:pt x="3534294" y="2003781"/>
                  <a:pt x="3533913" y="2008111"/>
                  <a:pt x="3528877" y="2008352"/>
                </a:cubicBezTo>
                <a:cubicBezTo>
                  <a:pt x="3523548" y="2008606"/>
                  <a:pt x="3517839" y="2008860"/>
                  <a:pt x="3513905" y="2003400"/>
                </a:cubicBezTo>
                <a:lnTo>
                  <a:pt x="3514032" y="2003273"/>
                </a:lnTo>
                <a:cubicBezTo>
                  <a:pt x="3507753" y="1994664"/>
                  <a:pt x="3503439" y="1985102"/>
                  <a:pt x="3499125" y="1975528"/>
                </a:cubicBezTo>
                <a:cubicBezTo>
                  <a:pt x="3497336" y="1971553"/>
                  <a:pt x="3495534" y="1967566"/>
                  <a:pt x="3493606" y="1963655"/>
                </a:cubicBezTo>
                <a:cubicBezTo>
                  <a:pt x="3488785" y="1954005"/>
                  <a:pt x="3495636" y="1948291"/>
                  <a:pt x="3502741" y="1944100"/>
                </a:cubicBezTo>
                <a:cubicBezTo>
                  <a:pt x="3506820" y="1941675"/>
                  <a:pt x="3509484" y="1942075"/>
                  <a:pt x="3511381" y="1943731"/>
                </a:cubicBezTo>
                <a:close/>
                <a:moveTo>
                  <a:pt x="1655546" y="1943719"/>
                </a:moveTo>
                <a:cubicBezTo>
                  <a:pt x="1664389" y="1941319"/>
                  <a:pt x="1671862" y="1944913"/>
                  <a:pt x="1675808" y="1952227"/>
                </a:cubicBezTo>
                <a:cubicBezTo>
                  <a:pt x="1681111" y="1962258"/>
                  <a:pt x="1685628" y="1972671"/>
                  <a:pt x="1689523" y="1981674"/>
                </a:cubicBezTo>
                <a:cubicBezTo>
                  <a:pt x="1691071" y="1985229"/>
                  <a:pt x="1692517" y="1988569"/>
                  <a:pt x="1693875" y="1991565"/>
                </a:cubicBezTo>
                <a:lnTo>
                  <a:pt x="1695575" y="1999540"/>
                </a:lnTo>
                <a:cubicBezTo>
                  <a:pt x="1697250" y="2009393"/>
                  <a:pt x="1691756" y="2019488"/>
                  <a:pt x="1683332" y="2021799"/>
                </a:cubicBezTo>
                <a:cubicBezTo>
                  <a:pt x="1674501" y="2024199"/>
                  <a:pt x="1667409" y="2020441"/>
                  <a:pt x="1662994" y="2013305"/>
                </a:cubicBezTo>
                <a:cubicBezTo>
                  <a:pt x="1653757" y="1998689"/>
                  <a:pt x="1647300" y="1982728"/>
                  <a:pt x="1643468" y="1965941"/>
                </a:cubicBezTo>
                <a:cubicBezTo>
                  <a:pt x="1641209" y="1956138"/>
                  <a:pt x="1647185" y="1945929"/>
                  <a:pt x="1655546" y="1943719"/>
                </a:cubicBezTo>
                <a:close/>
                <a:moveTo>
                  <a:pt x="7713164" y="1931555"/>
                </a:moveTo>
                <a:cubicBezTo>
                  <a:pt x="7721017" y="1935313"/>
                  <a:pt x="7730533" y="1940215"/>
                  <a:pt x="7730660" y="1950297"/>
                </a:cubicBezTo>
                <a:cubicBezTo>
                  <a:pt x="7730875" y="1966258"/>
                  <a:pt x="7726244" y="1981102"/>
                  <a:pt x="7719127" y="1996111"/>
                </a:cubicBezTo>
                <a:cubicBezTo>
                  <a:pt x="7717110" y="2000378"/>
                  <a:pt x="7714559" y="2004353"/>
                  <a:pt x="7711997" y="2008327"/>
                </a:cubicBezTo>
                <a:cubicBezTo>
                  <a:pt x="7706706" y="2016593"/>
                  <a:pt x="7701364" y="2024911"/>
                  <a:pt x="7700616" y="2036059"/>
                </a:cubicBezTo>
                <a:cubicBezTo>
                  <a:pt x="7699842" y="2047653"/>
                  <a:pt x="7693397" y="2057938"/>
                  <a:pt x="7687041" y="2068071"/>
                </a:cubicBezTo>
                <a:cubicBezTo>
                  <a:pt x="7684718" y="2071779"/>
                  <a:pt x="7682409" y="2075474"/>
                  <a:pt x="7680392" y="2079195"/>
                </a:cubicBezTo>
                <a:cubicBezTo>
                  <a:pt x="7678883" y="2082001"/>
                  <a:pt x="7677335" y="2084757"/>
                  <a:pt x="7675799" y="2087499"/>
                </a:cubicBezTo>
                <a:cubicBezTo>
                  <a:pt x="7669570" y="2098585"/>
                  <a:pt x="7663455" y="2109492"/>
                  <a:pt x="7660181" y="2122432"/>
                </a:cubicBezTo>
                <a:cubicBezTo>
                  <a:pt x="7654319" y="2145631"/>
                  <a:pt x="7641797" y="2165897"/>
                  <a:pt x="7626319" y="2184322"/>
                </a:cubicBezTo>
                <a:cubicBezTo>
                  <a:pt x="7621814" y="2189617"/>
                  <a:pt x="7618592" y="2195293"/>
                  <a:pt x="7620583" y="2202861"/>
                </a:cubicBezTo>
                <a:cubicBezTo>
                  <a:pt x="7621180" y="2204855"/>
                  <a:pt x="7620824" y="2207940"/>
                  <a:pt x="7619568" y="2209388"/>
                </a:cubicBezTo>
                <a:cubicBezTo>
                  <a:pt x="7609355" y="2221553"/>
                  <a:pt x="7603570" y="2235914"/>
                  <a:pt x="7597759" y="2250352"/>
                </a:cubicBezTo>
                <a:cubicBezTo>
                  <a:pt x="7593014" y="2262110"/>
                  <a:pt x="7588269" y="2273919"/>
                  <a:pt x="7581088" y="2284636"/>
                </a:cubicBezTo>
                <a:cubicBezTo>
                  <a:pt x="7578690" y="2288255"/>
                  <a:pt x="7576000" y="2291836"/>
                  <a:pt x="7573272" y="2295468"/>
                </a:cubicBezTo>
                <a:cubicBezTo>
                  <a:pt x="7563592" y="2308369"/>
                  <a:pt x="7553378" y="2321956"/>
                  <a:pt x="7554012" y="2340038"/>
                </a:cubicBezTo>
                <a:cubicBezTo>
                  <a:pt x="7554177" y="2343847"/>
                  <a:pt x="7551171" y="2346666"/>
                  <a:pt x="7548380" y="2349257"/>
                </a:cubicBezTo>
                <a:lnTo>
                  <a:pt x="7548024" y="2349587"/>
                </a:lnTo>
                <a:lnTo>
                  <a:pt x="7547567" y="2350019"/>
                </a:lnTo>
                <a:cubicBezTo>
                  <a:pt x="7541833" y="2355403"/>
                  <a:pt x="7537507" y="2361599"/>
                  <a:pt x="7538090" y="2370056"/>
                </a:cubicBezTo>
                <a:cubicBezTo>
                  <a:pt x="7538610" y="2376304"/>
                  <a:pt x="7535070" y="2380723"/>
                  <a:pt x="7531645" y="2384989"/>
                </a:cubicBezTo>
                <a:cubicBezTo>
                  <a:pt x="7530313" y="2386665"/>
                  <a:pt x="7528993" y="2388316"/>
                  <a:pt x="7527928" y="2390043"/>
                </a:cubicBezTo>
                <a:cubicBezTo>
                  <a:pt x="7525491" y="2394094"/>
                  <a:pt x="7523804" y="2398627"/>
                  <a:pt x="7522117" y="2403173"/>
                </a:cubicBezTo>
                <a:cubicBezTo>
                  <a:pt x="7518830" y="2412036"/>
                  <a:pt x="7515544" y="2420925"/>
                  <a:pt x="7506562" y="2426347"/>
                </a:cubicBezTo>
                <a:cubicBezTo>
                  <a:pt x="7506917" y="2436226"/>
                  <a:pt x="7501233" y="2443387"/>
                  <a:pt x="7495536" y="2450574"/>
                </a:cubicBezTo>
                <a:cubicBezTo>
                  <a:pt x="7489700" y="2457939"/>
                  <a:pt x="7483838" y="2465330"/>
                  <a:pt x="7484397" y="2475729"/>
                </a:cubicBezTo>
                <a:cubicBezTo>
                  <a:pt x="7484676" y="2480732"/>
                  <a:pt x="7481301" y="2483742"/>
                  <a:pt x="7477824" y="2486840"/>
                </a:cubicBezTo>
                <a:cubicBezTo>
                  <a:pt x="7475414" y="2488973"/>
                  <a:pt x="7472953" y="2491157"/>
                  <a:pt x="7471633" y="2494078"/>
                </a:cubicBezTo>
                <a:cubicBezTo>
                  <a:pt x="7467675" y="2502408"/>
                  <a:pt x="7465150" y="2508363"/>
                  <a:pt x="7477609" y="2510103"/>
                </a:cubicBezTo>
                <a:cubicBezTo>
                  <a:pt x="7483306" y="2510852"/>
                  <a:pt x="7487860" y="2514052"/>
                  <a:pt x="7492428" y="2517265"/>
                </a:cubicBezTo>
                <a:cubicBezTo>
                  <a:pt x="7496031" y="2519804"/>
                  <a:pt x="7499634" y="2522344"/>
                  <a:pt x="7503821" y="2523690"/>
                </a:cubicBezTo>
                <a:lnTo>
                  <a:pt x="7507084" y="2531794"/>
                </a:lnTo>
                <a:lnTo>
                  <a:pt x="7499315" y="2548852"/>
                </a:lnTo>
                <a:cubicBezTo>
                  <a:pt x="7494918" y="2553226"/>
                  <a:pt x="7488914" y="2556026"/>
                  <a:pt x="7481872" y="2556514"/>
                </a:cubicBezTo>
                <a:cubicBezTo>
                  <a:pt x="7476010" y="2558660"/>
                  <a:pt x="7471468" y="2555956"/>
                  <a:pt x="7466063" y="2552743"/>
                </a:cubicBezTo>
                <a:cubicBezTo>
                  <a:pt x="7465455" y="2552375"/>
                  <a:pt x="7464833" y="2552007"/>
                  <a:pt x="7464199" y="2551626"/>
                </a:cubicBezTo>
                <a:cubicBezTo>
                  <a:pt x="7457386" y="2547588"/>
                  <a:pt x="7449811" y="2544997"/>
                  <a:pt x="7442236" y="2542394"/>
                </a:cubicBezTo>
                <a:cubicBezTo>
                  <a:pt x="7438773" y="2541201"/>
                  <a:pt x="7435310" y="2540020"/>
                  <a:pt x="7431909" y="2538686"/>
                </a:cubicBezTo>
                <a:cubicBezTo>
                  <a:pt x="7429739" y="2537848"/>
                  <a:pt x="7427570" y="2537010"/>
                  <a:pt x="7425387" y="2536185"/>
                </a:cubicBezTo>
                <a:cubicBezTo>
                  <a:pt x="7409503" y="2530128"/>
                  <a:pt x="7393694" y="2524096"/>
                  <a:pt x="7380132" y="2512477"/>
                </a:cubicBezTo>
                <a:cubicBezTo>
                  <a:pt x="7370616" y="2504300"/>
                  <a:pt x="7370730" y="2497837"/>
                  <a:pt x="7375830" y="2488186"/>
                </a:cubicBezTo>
                <a:cubicBezTo>
                  <a:pt x="7381540" y="2477355"/>
                  <a:pt x="7389863" y="2474841"/>
                  <a:pt x="7400660" y="2478624"/>
                </a:cubicBezTo>
                <a:cubicBezTo>
                  <a:pt x="7404948" y="2480123"/>
                  <a:pt x="7408590" y="2481469"/>
                  <a:pt x="7411698" y="2482612"/>
                </a:cubicBezTo>
                <a:cubicBezTo>
                  <a:pt x="7421899" y="2486358"/>
                  <a:pt x="7426441" y="2488034"/>
                  <a:pt x="7429473" y="2486574"/>
                </a:cubicBezTo>
                <a:cubicBezTo>
                  <a:pt x="7431909" y="2485393"/>
                  <a:pt x="7433381" y="2482205"/>
                  <a:pt x="7436007" y="2476453"/>
                </a:cubicBezTo>
                <a:cubicBezTo>
                  <a:pt x="7437669" y="2472821"/>
                  <a:pt x="7439788" y="2468199"/>
                  <a:pt x="7442909" y="2462409"/>
                </a:cubicBezTo>
                <a:cubicBezTo>
                  <a:pt x="7461940" y="2427121"/>
                  <a:pt x="7479893" y="2391224"/>
                  <a:pt x="7497871" y="2355301"/>
                </a:cubicBezTo>
                <a:cubicBezTo>
                  <a:pt x="7500649" y="2349739"/>
                  <a:pt x="7503441" y="2344178"/>
                  <a:pt x="7506232" y="2338616"/>
                </a:cubicBezTo>
                <a:cubicBezTo>
                  <a:pt x="7518869" y="2313575"/>
                  <a:pt x="7531277" y="2288459"/>
                  <a:pt x="7542873" y="2262923"/>
                </a:cubicBezTo>
                <a:cubicBezTo>
                  <a:pt x="7555700" y="2234543"/>
                  <a:pt x="7569402" y="2206594"/>
                  <a:pt x="7583118" y="2178658"/>
                </a:cubicBezTo>
                <a:cubicBezTo>
                  <a:pt x="7593953" y="2156577"/>
                  <a:pt x="7604775" y="2134495"/>
                  <a:pt x="7615179" y="2112197"/>
                </a:cubicBezTo>
                <a:cubicBezTo>
                  <a:pt x="7642368" y="2053723"/>
                  <a:pt x="7671194" y="1995819"/>
                  <a:pt x="7701897" y="1938920"/>
                </a:cubicBezTo>
                <a:cubicBezTo>
                  <a:pt x="7704397" y="1934209"/>
                  <a:pt x="7708355" y="1929282"/>
                  <a:pt x="7713164" y="1931555"/>
                </a:cubicBezTo>
                <a:close/>
                <a:moveTo>
                  <a:pt x="12034601" y="1916989"/>
                </a:moveTo>
                <a:lnTo>
                  <a:pt x="12034689" y="1917141"/>
                </a:lnTo>
                <a:cubicBezTo>
                  <a:pt x="12047706" y="1916760"/>
                  <a:pt x="12055763" y="1926424"/>
                  <a:pt x="12052198" y="1934639"/>
                </a:cubicBezTo>
                <a:cubicBezTo>
                  <a:pt x="12047783" y="1944696"/>
                  <a:pt x="12042352" y="1954524"/>
                  <a:pt x="12036161" y="1963654"/>
                </a:cubicBezTo>
                <a:cubicBezTo>
                  <a:pt x="11993747" y="2026192"/>
                  <a:pt x="11951193" y="2088578"/>
                  <a:pt x="11908399" y="2150811"/>
                </a:cubicBezTo>
                <a:cubicBezTo>
                  <a:pt x="11867710" y="2210022"/>
                  <a:pt x="11826552" y="2268839"/>
                  <a:pt x="11785927" y="2328050"/>
                </a:cubicBezTo>
                <a:cubicBezTo>
                  <a:pt x="11705463" y="2445469"/>
                  <a:pt x="11625229" y="2563193"/>
                  <a:pt x="11544764" y="2680599"/>
                </a:cubicBezTo>
                <a:cubicBezTo>
                  <a:pt x="11509798" y="2731683"/>
                  <a:pt x="11474844" y="2782767"/>
                  <a:pt x="11438952" y="2833229"/>
                </a:cubicBezTo>
                <a:cubicBezTo>
                  <a:pt x="11417319" y="2863578"/>
                  <a:pt x="11411356" y="2863806"/>
                  <a:pt x="11384687" y="2837496"/>
                </a:cubicBezTo>
                <a:cubicBezTo>
                  <a:pt x="11335384" y="2788735"/>
                  <a:pt x="11286550" y="2739429"/>
                  <a:pt x="11237488" y="2690440"/>
                </a:cubicBezTo>
                <a:cubicBezTo>
                  <a:pt x="11231360" y="2684319"/>
                  <a:pt x="11225308" y="2678046"/>
                  <a:pt x="11219027" y="2672091"/>
                </a:cubicBezTo>
                <a:cubicBezTo>
                  <a:pt x="11205858" y="2659495"/>
                  <a:pt x="11191305" y="2658542"/>
                  <a:pt x="11175383" y="2669221"/>
                </a:cubicBezTo>
                <a:cubicBezTo>
                  <a:pt x="11153839" y="2683773"/>
                  <a:pt x="11132284" y="2698401"/>
                  <a:pt x="11110741" y="2712877"/>
                </a:cubicBezTo>
                <a:cubicBezTo>
                  <a:pt x="11104536" y="2717055"/>
                  <a:pt x="11098485" y="2721398"/>
                  <a:pt x="11091976" y="2724877"/>
                </a:cubicBezTo>
                <a:cubicBezTo>
                  <a:pt x="11075317" y="2733854"/>
                  <a:pt x="11063213" y="2727581"/>
                  <a:pt x="11060511" y="2708230"/>
                </a:cubicBezTo>
                <a:cubicBezTo>
                  <a:pt x="11059115" y="2698478"/>
                  <a:pt x="11059192" y="2688497"/>
                  <a:pt x="11059039" y="2678592"/>
                </a:cubicBezTo>
                <a:cubicBezTo>
                  <a:pt x="11058570" y="2636486"/>
                  <a:pt x="11058417" y="2594455"/>
                  <a:pt x="11057948" y="2552348"/>
                </a:cubicBezTo>
                <a:cubicBezTo>
                  <a:pt x="11057403" y="2508464"/>
                  <a:pt x="11057326" y="2508464"/>
                  <a:pt x="11020355" y="2483309"/>
                </a:cubicBezTo>
                <a:cubicBezTo>
                  <a:pt x="10973298" y="2451196"/>
                  <a:pt x="10926240" y="2419070"/>
                  <a:pt x="10879348" y="2386639"/>
                </a:cubicBezTo>
                <a:cubicBezTo>
                  <a:pt x="10870200" y="2380379"/>
                  <a:pt x="10861281" y="2373560"/>
                  <a:pt x="10853224" y="2365979"/>
                </a:cubicBezTo>
                <a:cubicBezTo>
                  <a:pt x="10844698" y="2357929"/>
                  <a:pt x="10846398" y="2346399"/>
                  <a:pt x="10856396" y="2341129"/>
                </a:cubicBezTo>
                <a:cubicBezTo>
                  <a:pt x="10864072" y="2337104"/>
                  <a:pt x="10872217" y="2334095"/>
                  <a:pt x="10880350" y="2331148"/>
                </a:cubicBezTo>
                <a:cubicBezTo>
                  <a:pt x="11001590" y="2287493"/>
                  <a:pt x="11122908" y="2244002"/>
                  <a:pt x="11244149" y="2200270"/>
                </a:cubicBezTo>
                <a:cubicBezTo>
                  <a:pt x="11409656" y="2140589"/>
                  <a:pt x="11575075" y="2080692"/>
                  <a:pt x="11740658" y="2021011"/>
                </a:cubicBezTo>
                <a:cubicBezTo>
                  <a:pt x="11832743" y="1987806"/>
                  <a:pt x="11924994" y="1955070"/>
                  <a:pt x="12017168" y="1922170"/>
                </a:cubicBezTo>
                <a:cubicBezTo>
                  <a:pt x="12024058" y="1919694"/>
                  <a:pt x="12031276" y="1917992"/>
                  <a:pt x="12034601" y="1916989"/>
                </a:cubicBezTo>
                <a:close/>
                <a:moveTo>
                  <a:pt x="0" y="1873912"/>
                </a:moveTo>
                <a:lnTo>
                  <a:pt x="5438" y="1877308"/>
                </a:lnTo>
                <a:cubicBezTo>
                  <a:pt x="10571" y="1880584"/>
                  <a:pt x="15681" y="1883936"/>
                  <a:pt x="20795" y="1887276"/>
                </a:cubicBezTo>
                <a:cubicBezTo>
                  <a:pt x="39189" y="1899301"/>
                  <a:pt x="57648" y="1911377"/>
                  <a:pt x="77502" y="1921116"/>
                </a:cubicBezTo>
                <a:cubicBezTo>
                  <a:pt x="85924" y="1925256"/>
                  <a:pt x="93220" y="1931186"/>
                  <a:pt x="100577" y="1937166"/>
                </a:cubicBezTo>
                <a:cubicBezTo>
                  <a:pt x="106959" y="1942360"/>
                  <a:pt x="113388" y="1947579"/>
                  <a:pt x="120638" y="1951718"/>
                </a:cubicBezTo>
                <a:cubicBezTo>
                  <a:pt x="157432" y="1972416"/>
                  <a:pt x="193971" y="1993749"/>
                  <a:pt x="228735" y="2017494"/>
                </a:cubicBezTo>
                <a:cubicBezTo>
                  <a:pt x="242524" y="2026878"/>
                  <a:pt x="256576" y="2035868"/>
                  <a:pt x="270631" y="2044871"/>
                </a:cubicBezTo>
                <a:cubicBezTo>
                  <a:pt x="288909" y="2056579"/>
                  <a:pt x="307191" y="2068286"/>
                  <a:pt x="324905" y="2080857"/>
                </a:cubicBezTo>
                <a:cubicBezTo>
                  <a:pt x="344912" y="2095105"/>
                  <a:pt x="366423" y="2107244"/>
                  <a:pt x="387945" y="2119396"/>
                </a:cubicBezTo>
                <a:cubicBezTo>
                  <a:pt x="397678" y="2124894"/>
                  <a:pt x="407416" y="2130393"/>
                  <a:pt x="417016" y="2136094"/>
                </a:cubicBezTo>
                <a:lnTo>
                  <a:pt x="422076" y="2139091"/>
                </a:lnTo>
                <a:cubicBezTo>
                  <a:pt x="449956" y="2155598"/>
                  <a:pt x="477816" y="2172093"/>
                  <a:pt x="503417" y="2192092"/>
                </a:cubicBezTo>
                <a:cubicBezTo>
                  <a:pt x="513559" y="2200041"/>
                  <a:pt x="524737" y="2206416"/>
                  <a:pt x="535929" y="2212790"/>
                </a:cubicBezTo>
                <a:cubicBezTo>
                  <a:pt x="543502" y="2217107"/>
                  <a:pt x="551083" y="2221425"/>
                  <a:pt x="558353" y="2226250"/>
                </a:cubicBezTo>
                <a:cubicBezTo>
                  <a:pt x="572886" y="2235926"/>
                  <a:pt x="587864" y="2244904"/>
                  <a:pt x="602831" y="2253881"/>
                </a:cubicBezTo>
                <a:cubicBezTo>
                  <a:pt x="619876" y="2264103"/>
                  <a:pt x="636908" y="2274325"/>
                  <a:pt x="653255" y="2285550"/>
                </a:cubicBezTo>
                <a:cubicBezTo>
                  <a:pt x="660162" y="2290299"/>
                  <a:pt x="667398" y="2294413"/>
                  <a:pt x="674628" y="2298540"/>
                </a:cubicBezTo>
                <a:cubicBezTo>
                  <a:pt x="682275" y="2302896"/>
                  <a:pt x="689915" y="2307251"/>
                  <a:pt x="697153" y="2312343"/>
                </a:cubicBezTo>
                <a:cubicBezTo>
                  <a:pt x="719337" y="2327873"/>
                  <a:pt x="742586" y="2342158"/>
                  <a:pt x="765715" y="2356367"/>
                </a:cubicBezTo>
                <a:cubicBezTo>
                  <a:pt x="769044" y="2358411"/>
                  <a:pt x="772369" y="2360456"/>
                  <a:pt x="775688" y="2362500"/>
                </a:cubicBezTo>
                <a:cubicBezTo>
                  <a:pt x="785199" y="2368392"/>
                  <a:pt x="794935" y="2373954"/>
                  <a:pt x="804660" y="2379516"/>
                </a:cubicBezTo>
                <a:lnTo>
                  <a:pt x="804672" y="2379528"/>
                </a:lnTo>
                <a:cubicBezTo>
                  <a:pt x="822190" y="2389547"/>
                  <a:pt x="839677" y="2399540"/>
                  <a:pt x="855746" y="2411388"/>
                </a:cubicBezTo>
                <a:cubicBezTo>
                  <a:pt x="866058" y="2418994"/>
                  <a:pt x="877058" y="2425356"/>
                  <a:pt x="888064" y="2431730"/>
                </a:cubicBezTo>
                <a:cubicBezTo>
                  <a:pt x="898723" y="2437901"/>
                  <a:pt x="909387" y="2444072"/>
                  <a:pt x="919437" y="2451387"/>
                </a:cubicBezTo>
                <a:cubicBezTo>
                  <a:pt x="938976" y="2465481"/>
                  <a:pt x="960290" y="2477545"/>
                  <a:pt x="981985" y="2488084"/>
                </a:cubicBezTo>
                <a:cubicBezTo>
                  <a:pt x="989852" y="2491931"/>
                  <a:pt x="996725" y="2497112"/>
                  <a:pt x="1003586" y="2502280"/>
                </a:cubicBezTo>
                <a:cubicBezTo>
                  <a:pt x="1011217" y="2508045"/>
                  <a:pt x="1018833" y="2513785"/>
                  <a:pt x="1027786" y="2517670"/>
                </a:cubicBezTo>
                <a:cubicBezTo>
                  <a:pt x="1051204" y="2527791"/>
                  <a:pt x="1072658" y="2542178"/>
                  <a:pt x="1093663" y="2556272"/>
                </a:cubicBezTo>
                <a:cubicBezTo>
                  <a:pt x="1095306" y="2557377"/>
                  <a:pt x="1096946" y="2558469"/>
                  <a:pt x="1098582" y="2559574"/>
                </a:cubicBezTo>
                <a:cubicBezTo>
                  <a:pt x="1120024" y="2573796"/>
                  <a:pt x="1141721" y="2588144"/>
                  <a:pt x="1163924" y="2600335"/>
                </a:cubicBezTo>
                <a:cubicBezTo>
                  <a:pt x="1176642" y="2607255"/>
                  <a:pt x="1188797" y="2615077"/>
                  <a:pt x="1200936" y="2622899"/>
                </a:cubicBezTo>
                <a:cubicBezTo>
                  <a:pt x="1216408" y="2632880"/>
                  <a:pt x="1231858" y="2642822"/>
                  <a:pt x="1248422" y="2650873"/>
                </a:cubicBezTo>
                <a:cubicBezTo>
                  <a:pt x="1266518" y="2659685"/>
                  <a:pt x="1283190" y="2670796"/>
                  <a:pt x="1299849" y="2681894"/>
                </a:cubicBezTo>
                <a:cubicBezTo>
                  <a:pt x="1314603" y="2691722"/>
                  <a:pt x="1329359" y="2701551"/>
                  <a:pt x="1345104" y="2709792"/>
                </a:cubicBezTo>
                <a:cubicBezTo>
                  <a:pt x="1347591" y="2711112"/>
                  <a:pt x="1350014" y="2712535"/>
                  <a:pt x="1352425" y="2713969"/>
                </a:cubicBezTo>
                <a:cubicBezTo>
                  <a:pt x="1358591" y="2717626"/>
                  <a:pt x="1364732" y="2721258"/>
                  <a:pt x="1372129" y="2722998"/>
                </a:cubicBezTo>
                <a:cubicBezTo>
                  <a:pt x="1381657" y="2725258"/>
                  <a:pt x="1388343" y="2732724"/>
                  <a:pt x="1394751" y="2739899"/>
                </a:cubicBezTo>
                <a:lnTo>
                  <a:pt x="1394965" y="2740140"/>
                </a:lnTo>
                <a:cubicBezTo>
                  <a:pt x="1400167" y="2745981"/>
                  <a:pt x="1399280" y="2751441"/>
                  <a:pt x="1393189" y="2755632"/>
                </a:cubicBezTo>
                <a:lnTo>
                  <a:pt x="1392631" y="2756013"/>
                </a:lnTo>
                <a:cubicBezTo>
                  <a:pt x="1373410" y="2769472"/>
                  <a:pt x="1354264" y="2782869"/>
                  <a:pt x="1331148" y="2789916"/>
                </a:cubicBezTo>
                <a:cubicBezTo>
                  <a:pt x="1322750" y="2792481"/>
                  <a:pt x="1315580" y="2797484"/>
                  <a:pt x="1308374" y="2802513"/>
                </a:cubicBezTo>
                <a:cubicBezTo>
                  <a:pt x="1302068" y="2806906"/>
                  <a:pt x="1295737" y="2811325"/>
                  <a:pt x="1288518" y="2814170"/>
                </a:cubicBezTo>
                <a:lnTo>
                  <a:pt x="1288518" y="2813789"/>
                </a:lnTo>
                <a:cubicBezTo>
                  <a:pt x="1269715" y="2821065"/>
                  <a:pt x="1251768" y="2830233"/>
                  <a:pt x="1233823" y="2839401"/>
                </a:cubicBezTo>
                <a:cubicBezTo>
                  <a:pt x="1220168" y="2846372"/>
                  <a:pt x="1206506" y="2853356"/>
                  <a:pt x="1192469" y="2859502"/>
                </a:cubicBezTo>
                <a:cubicBezTo>
                  <a:pt x="1182097" y="2864010"/>
                  <a:pt x="1171927" y="2868924"/>
                  <a:pt x="1161749" y="2873850"/>
                </a:cubicBezTo>
                <a:cubicBezTo>
                  <a:pt x="1145287" y="2881812"/>
                  <a:pt x="1128802" y="2889787"/>
                  <a:pt x="1111397" y="2896072"/>
                </a:cubicBezTo>
                <a:lnTo>
                  <a:pt x="1105843" y="2898053"/>
                </a:lnTo>
                <a:cubicBezTo>
                  <a:pt x="1080938" y="2906916"/>
                  <a:pt x="1055441" y="2915995"/>
                  <a:pt x="1033242" y="2929595"/>
                </a:cubicBezTo>
                <a:cubicBezTo>
                  <a:pt x="1004931" y="2946877"/>
                  <a:pt x="974561" y="2958153"/>
                  <a:pt x="944123" y="2969441"/>
                </a:cubicBezTo>
                <a:lnTo>
                  <a:pt x="944095" y="2969454"/>
                </a:lnTo>
                <a:cubicBezTo>
                  <a:pt x="936759" y="2972184"/>
                  <a:pt x="929416" y="2974902"/>
                  <a:pt x="922101" y="2977721"/>
                </a:cubicBezTo>
                <a:cubicBezTo>
                  <a:pt x="917289" y="2979536"/>
                  <a:pt x="913727" y="2983117"/>
                  <a:pt x="910132" y="2986736"/>
                </a:cubicBezTo>
                <a:cubicBezTo>
                  <a:pt x="905954" y="2990939"/>
                  <a:pt x="901733" y="2995193"/>
                  <a:pt x="895458" y="2996768"/>
                </a:cubicBezTo>
                <a:cubicBezTo>
                  <a:pt x="891632" y="2997707"/>
                  <a:pt x="887769" y="2998583"/>
                  <a:pt x="883901" y="2999460"/>
                </a:cubicBezTo>
                <a:lnTo>
                  <a:pt x="883888" y="2999472"/>
                </a:lnTo>
                <a:cubicBezTo>
                  <a:pt x="870571" y="3002494"/>
                  <a:pt x="857208" y="3005529"/>
                  <a:pt x="845215" y="3011243"/>
                </a:cubicBezTo>
                <a:cubicBezTo>
                  <a:pt x="837659" y="3014850"/>
                  <a:pt x="830185" y="3018608"/>
                  <a:pt x="822707" y="3022367"/>
                </a:cubicBezTo>
                <a:cubicBezTo>
                  <a:pt x="805705" y="3030925"/>
                  <a:pt x="788676" y="3039496"/>
                  <a:pt x="770613" y="3046290"/>
                </a:cubicBezTo>
                <a:cubicBezTo>
                  <a:pt x="767292" y="3047572"/>
                  <a:pt x="764147" y="3049350"/>
                  <a:pt x="760977" y="3051141"/>
                </a:cubicBezTo>
                <a:cubicBezTo>
                  <a:pt x="754464" y="3054823"/>
                  <a:pt x="747852" y="3058569"/>
                  <a:pt x="739402" y="3058226"/>
                </a:cubicBezTo>
                <a:cubicBezTo>
                  <a:pt x="734534" y="3057998"/>
                  <a:pt x="731455" y="3061071"/>
                  <a:pt x="728330" y="3064194"/>
                </a:cubicBezTo>
                <a:cubicBezTo>
                  <a:pt x="725999" y="3066518"/>
                  <a:pt x="723642" y="3068867"/>
                  <a:pt x="720498" y="3069908"/>
                </a:cubicBezTo>
                <a:cubicBezTo>
                  <a:pt x="694123" y="3078657"/>
                  <a:pt x="668902" y="3090200"/>
                  <a:pt x="643661" y="3101768"/>
                </a:cubicBezTo>
                <a:cubicBezTo>
                  <a:pt x="624585" y="3110504"/>
                  <a:pt x="605488" y="3119253"/>
                  <a:pt x="585886" y="3126796"/>
                </a:cubicBezTo>
                <a:lnTo>
                  <a:pt x="579179" y="3129373"/>
                </a:lnTo>
                <a:cubicBezTo>
                  <a:pt x="546499" y="3141970"/>
                  <a:pt x="513681" y="3154617"/>
                  <a:pt x="481976" y="3169715"/>
                </a:cubicBezTo>
                <a:lnTo>
                  <a:pt x="480747" y="3170299"/>
                </a:lnTo>
                <a:lnTo>
                  <a:pt x="478627" y="3171315"/>
                </a:lnTo>
                <a:cubicBezTo>
                  <a:pt x="465557" y="3177613"/>
                  <a:pt x="451863" y="3184216"/>
                  <a:pt x="436555" y="3184572"/>
                </a:cubicBezTo>
                <a:cubicBezTo>
                  <a:pt x="432875" y="3184699"/>
                  <a:pt x="429703" y="3186603"/>
                  <a:pt x="427673" y="3189778"/>
                </a:cubicBezTo>
                <a:cubicBezTo>
                  <a:pt x="421554" y="3199733"/>
                  <a:pt x="412147" y="3200228"/>
                  <a:pt x="402765" y="3200711"/>
                </a:cubicBezTo>
                <a:cubicBezTo>
                  <a:pt x="399115" y="3200901"/>
                  <a:pt x="395469" y="3201092"/>
                  <a:pt x="392022" y="3201841"/>
                </a:cubicBezTo>
                <a:cubicBezTo>
                  <a:pt x="388342" y="3202603"/>
                  <a:pt x="385297" y="3199555"/>
                  <a:pt x="384156" y="3195873"/>
                </a:cubicBezTo>
                <a:cubicBezTo>
                  <a:pt x="378573" y="3177842"/>
                  <a:pt x="370961" y="3161080"/>
                  <a:pt x="358020" y="3146986"/>
                </a:cubicBezTo>
                <a:cubicBezTo>
                  <a:pt x="355148" y="3143887"/>
                  <a:pt x="356026" y="3139532"/>
                  <a:pt x="356972" y="3134859"/>
                </a:cubicBezTo>
                <a:lnTo>
                  <a:pt x="356978" y="3134834"/>
                </a:lnTo>
                <a:cubicBezTo>
                  <a:pt x="357116" y="3134148"/>
                  <a:pt x="357256" y="3133449"/>
                  <a:pt x="357385" y="3132764"/>
                </a:cubicBezTo>
                <a:lnTo>
                  <a:pt x="357327" y="3131976"/>
                </a:lnTo>
                <a:lnTo>
                  <a:pt x="357268" y="3131164"/>
                </a:lnTo>
                <a:cubicBezTo>
                  <a:pt x="356710" y="3123342"/>
                  <a:pt x="356109" y="3114923"/>
                  <a:pt x="346728" y="3110288"/>
                </a:cubicBezTo>
                <a:cubicBezTo>
                  <a:pt x="341763" y="3107799"/>
                  <a:pt x="340529" y="3103139"/>
                  <a:pt x="339314" y="3098542"/>
                </a:cubicBezTo>
                <a:cubicBezTo>
                  <a:pt x="338977" y="3097273"/>
                  <a:pt x="338641" y="3096003"/>
                  <a:pt x="338227" y="3094797"/>
                </a:cubicBezTo>
                <a:cubicBezTo>
                  <a:pt x="335691" y="3087216"/>
                  <a:pt x="332692" y="3079800"/>
                  <a:pt x="329695" y="3072385"/>
                </a:cubicBezTo>
                <a:cubicBezTo>
                  <a:pt x="323399" y="3056817"/>
                  <a:pt x="317114" y="3041262"/>
                  <a:pt x="315136" y="3024322"/>
                </a:cubicBezTo>
                <a:cubicBezTo>
                  <a:pt x="314882" y="3021402"/>
                  <a:pt x="313867" y="3017846"/>
                  <a:pt x="311837" y="3015942"/>
                </a:cubicBezTo>
                <a:cubicBezTo>
                  <a:pt x="297764" y="3002571"/>
                  <a:pt x="292712" y="2985174"/>
                  <a:pt x="287660" y="2967778"/>
                </a:cubicBezTo>
                <a:cubicBezTo>
                  <a:pt x="284696" y="2957569"/>
                  <a:pt x="281733" y="2947359"/>
                  <a:pt x="276947" y="2937976"/>
                </a:cubicBezTo>
                <a:cubicBezTo>
                  <a:pt x="268997" y="2922256"/>
                  <a:pt x="262657" y="2905837"/>
                  <a:pt x="256312" y="2889393"/>
                </a:cubicBezTo>
                <a:cubicBezTo>
                  <a:pt x="250709" y="2874879"/>
                  <a:pt x="245101" y="2860340"/>
                  <a:pt x="238377" y="2846296"/>
                </a:cubicBezTo>
                <a:cubicBezTo>
                  <a:pt x="234107" y="2837217"/>
                  <a:pt x="230959" y="2827528"/>
                  <a:pt x="227825" y="2817878"/>
                </a:cubicBezTo>
                <a:cubicBezTo>
                  <a:pt x="224906" y="2808900"/>
                  <a:pt x="221998" y="2799948"/>
                  <a:pt x="218204" y="2791567"/>
                </a:cubicBezTo>
                <a:cubicBezTo>
                  <a:pt x="213942" y="2782145"/>
                  <a:pt x="211151" y="2772190"/>
                  <a:pt x="208360" y="2762235"/>
                </a:cubicBezTo>
                <a:cubicBezTo>
                  <a:pt x="203591" y="2745219"/>
                  <a:pt x="198827" y="2728242"/>
                  <a:pt x="186739" y="2713982"/>
                </a:cubicBezTo>
                <a:cubicBezTo>
                  <a:pt x="178492" y="2704205"/>
                  <a:pt x="172783" y="2690999"/>
                  <a:pt x="171134" y="2678047"/>
                </a:cubicBezTo>
                <a:cubicBezTo>
                  <a:pt x="169148" y="2663177"/>
                  <a:pt x="162588" y="2650403"/>
                  <a:pt x="156029" y="2637629"/>
                </a:cubicBezTo>
                <a:cubicBezTo>
                  <a:pt x="152112" y="2629997"/>
                  <a:pt x="148194" y="2622366"/>
                  <a:pt x="145252" y="2614302"/>
                </a:cubicBezTo>
                <a:cubicBezTo>
                  <a:pt x="142769" y="2607484"/>
                  <a:pt x="139806" y="2600842"/>
                  <a:pt x="136846" y="2594214"/>
                </a:cubicBezTo>
                <a:cubicBezTo>
                  <a:pt x="130426" y="2579840"/>
                  <a:pt x="124019" y="2565491"/>
                  <a:pt x="122541" y="2549415"/>
                </a:cubicBezTo>
                <a:cubicBezTo>
                  <a:pt x="122161" y="2545479"/>
                  <a:pt x="119877" y="2543193"/>
                  <a:pt x="117086" y="2540781"/>
                </a:cubicBezTo>
                <a:lnTo>
                  <a:pt x="116776" y="2540514"/>
                </a:lnTo>
                <a:lnTo>
                  <a:pt x="116095" y="2539968"/>
                </a:lnTo>
                <a:cubicBezTo>
                  <a:pt x="113901" y="2538190"/>
                  <a:pt x="111250" y="2536032"/>
                  <a:pt x="111250" y="2534178"/>
                </a:cubicBezTo>
                <a:cubicBezTo>
                  <a:pt x="111561" y="2525708"/>
                  <a:pt x="107876" y="2518496"/>
                  <a:pt x="104189" y="2511270"/>
                </a:cubicBezTo>
                <a:cubicBezTo>
                  <a:pt x="100356" y="2503766"/>
                  <a:pt x="96520" y="2496249"/>
                  <a:pt x="97168" y="2487322"/>
                </a:cubicBezTo>
                <a:cubicBezTo>
                  <a:pt x="97928" y="2476656"/>
                  <a:pt x="94375" y="2467640"/>
                  <a:pt x="85240" y="2460910"/>
                </a:cubicBezTo>
                <a:cubicBezTo>
                  <a:pt x="82195" y="2458751"/>
                  <a:pt x="79405" y="2454688"/>
                  <a:pt x="78643" y="2451005"/>
                </a:cubicBezTo>
                <a:cubicBezTo>
                  <a:pt x="73171" y="2424886"/>
                  <a:pt x="62050" y="2401102"/>
                  <a:pt x="50908" y="2377268"/>
                </a:cubicBezTo>
                <a:cubicBezTo>
                  <a:pt x="47587" y="2370170"/>
                  <a:pt x="44265" y="2363059"/>
                  <a:pt x="41089" y="2355897"/>
                </a:cubicBezTo>
                <a:cubicBezTo>
                  <a:pt x="38678" y="2350437"/>
                  <a:pt x="36521" y="2344342"/>
                  <a:pt x="36267" y="2338374"/>
                </a:cubicBezTo>
                <a:cubicBezTo>
                  <a:pt x="35830" y="2325143"/>
                  <a:pt x="30935" y="2313333"/>
                  <a:pt x="26061" y="2301588"/>
                </a:cubicBezTo>
                <a:cubicBezTo>
                  <a:pt x="22468" y="2292928"/>
                  <a:pt x="18886" y="2284293"/>
                  <a:pt x="17110" y="2275138"/>
                </a:cubicBezTo>
                <a:cubicBezTo>
                  <a:pt x="14173" y="2260281"/>
                  <a:pt x="7803" y="2246846"/>
                  <a:pt x="1436" y="2233424"/>
                </a:cubicBezTo>
                <a:lnTo>
                  <a:pt x="0" y="2230107"/>
                </a:lnTo>
                <a:lnTo>
                  <a:pt x="0" y="2100532"/>
                </a:lnTo>
                <a:lnTo>
                  <a:pt x="7848" y="2120856"/>
                </a:lnTo>
                <a:cubicBezTo>
                  <a:pt x="20109" y="2149236"/>
                  <a:pt x="30811" y="2178201"/>
                  <a:pt x="41510" y="2207165"/>
                </a:cubicBezTo>
                <a:lnTo>
                  <a:pt x="41515" y="2207178"/>
                </a:lnTo>
                <a:lnTo>
                  <a:pt x="41520" y="2207190"/>
                </a:lnTo>
                <a:cubicBezTo>
                  <a:pt x="48862" y="2227063"/>
                  <a:pt x="56207" y="2246935"/>
                  <a:pt x="64053" y="2266630"/>
                </a:cubicBezTo>
                <a:cubicBezTo>
                  <a:pt x="74330" y="2292305"/>
                  <a:pt x="83899" y="2318286"/>
                  <a:pt x="93464" y="2344278"/>
                </a:cubicBezTo>
                <a:lnTo>
                  <a:pt x="93476" y="2344304"/>
                </a:lnTo>
                <a:cubicBezTo>
                  <a:pt x="100084" y="2362259"/>
                  <a:pt x="106693" y="2380214"/>
                  <a:pt x="113533" y="2398055"/>
                </a:cubicBezTo>
                <a:cubicBezTo>
                  <a:pt x="117277" y="2407858"/>
                  <a:pt x="121461" y="2417559"/>
                  <a:pt x="125646" y="2427260"/>
                </a:cubicBezTo>
                <a:cubicBezTo>
                  <a:pt x="132242" y="2442536"/>
                  <a:pt x="138839" y="2457837"/>
                  <a:pt x="143729" y="2473608"/>
                </a:cubicBezTo>
                <a:cubicBezTo>
                  <a:pt x="152199" y="2500909"/>
                  <a:pt x="163624" y="2527054"/>
                  <a:pt x="174948" y="2552984"/>
                </a:cubicBezTo>
                <a:cubicBezTo>
                  <a:pt x="176686" y="2556958"/>
                  <a:pt x="178420" y="2560933"/>
                  <a:pt x="180142" y="2564907"/>
                </a:cubicBezTo>
                <a:cubicBezTo>
                  <a:pt x="193615" y="2596106"/>
                  <a:pt x="205753" y="2627775"/>
                  <a:pt x="217888" y="2659444"/>
                </a:cubicBezTo>
                <a:cubicBezTo>
                  <a:pt x="227582" y="2684726"/>
                  <a:pt x="237273" y="2710020"/>
                  <a:pt x="247639" y="2735061"/>
                </a:cubicBezTo>
                <a:cubicBezTo>
                  <a:pt x="251798" y="2745092"/>
                  <a:pt x="256038" y="2755098"/>
                  <a:pt x="260282" y="2765117"/>
                </a:cubicBezTo>
                <a:cubicBezTo>
                  <a:pt x="272739" y="2794526"/>
                  <a:pt x="285220" y="2823985"/>
                  <a:pt x="295724" y="2854296"/>
                </a:cubicBezTo>
                <a:cubicBezTo>
                  <a:pt x="306851" y="2886549"/>
                  <a:pt x="320686" y="2917824"/>
                  <a:pt x="334503" y="2949048"/>
                </a:cubicBezTo>
                <a:lnTo>
                  <a:pt x="334516" y="2949074"/>
                </a:lnTo>
                <a:cubicBezTo>
                  <a:pt x="339129" y="2959499"/>
                  <a:pt x="343742" y="2969924"/>
                  <a:pt x="348250" y="2980387"/>
                </a:cubicBezTo>
                <a:cubicBezTo>
                  <a:pt x="360557" y="3009212"/>
                  <a:pt x="371849" y="3038544"/>
                  <a:pt x="382633" y="3067877"/>
                </a:cubicBezTo>
                <a:cubicBezTo>
                  <a:pt x="387113" y="3080118"/>
                  <a:pt x="392016" y="3092219"/>
                  <a:pt x="396914" y="3104320"/>
                </a:cubicBezTo>
                <a:cubicBezTo>
                  <a:pt x="401309" y="3115164"/>
                  <a:pt x="405705" y="3126021"/>
                  <a:pt x="409784" y="3136954"/>
                </a:cubicBezTo>
                <a:cubicBezTo>
                  <a:pt x="409943" y="3137373"/>
                  <a:pt x="410098" y="3137805"/>
                  <a:pt x="410255" y="3138249"/>
                </a:cubicBezTo>
                <a:cubicBezTo>
                  <a:pt x="411994" y="3143125"/>
                  <a:pt x="413993" y="3148725"/>
                  <a:pt x="422599" y="3144192"/>
                </a:cubicBezTo>
                <a:cubicBezTo>
                  <a:pt x="451868" y="3128942"/>
                  <a:pt x="482370" y="3116485"/>
                  <a:pt x="512844" y="3104028"/>
                </a:cubicBezTo>
                <a:cubicBezTo>
                  <a:pt x="521470" y="3100511"/>
                  <a:pt x="530094" y="3096981"/>
                  <a:pt x="538687" y="3093400"/>
                </a:cubicBezTo>
                <a:cubicBezTo>
                  <a:pt x="548198" y="3089451"/>
                  <a:pt x="557730" y="3085552"/>
                  <a:pt x="567270" y="3081667"/>
                </a:cubicBezTo>
                <a:cubicBezTo>
                  <a:pt x="587515" y="3073400"/>
                  <a:pt x="607787" y="3065121"/>
                  <a:pt x="627880" y="3056322"/>
                </a:cubicBezTo>
                <a:cubicBezTo>
                  <a:pt x="650065" y="3046582"/>
                  <a:pt x="672176" y="3036614"/>
                  <a:pt x="694291" y="3026646"/>
                </a:cubicBezTo>
                <a:lnTo>
                  <a:pt x="694363" y="3026621"/>
                </a:lnTo>
                <a:lnTo>
                  <a:pt x="694391" y="3026608"/>
                </a:lnTo>
                <a:cubicBezTo>
                  <a:pt x="729911" y="3010596"/>
                  <a:pt x="765450" y="2994584"/>
                  <a:pt x="801317" y="2979498"/>
                </a:cubicBezTo>
                <a:cubicBezTo>
                  <a:pt x="823823" y="2970026"/>
                  <a:pt x="846227" y="2960337"/>
                  <a:pt x="868630" y="2950636"/>
                </a:cubicBezTo>
                <a:cubicBezTo>
                  <a:pt x="896116" y="2938737"/>
                  <a:pt x="923604" y="2926839"/>
                  <a:pt x="951282" y="2915373"/>
                </a:cubicBezTo>
                <a:cubicBezTo>
                  <a:pt x="988208" y="2900072"/>
                  <a:pt x="1024386" y="2882803"/>
                  <a:pt x="1060554" y="2865546"/>
                </a:cubicBezTo>
                <a:cubicBezTo>
                  <a:pt x="1075707" y="2858321"/>
                  <a:pt x="1090862" y="2851096"/>
                  <a:pt x="1106068" y="2844010"/>
                </a:cubicBezTo>
                <a:lnTo>
                  <a:pt x="1105942" y="2844010"/>
                </a:lnTo>
                <a:cubicBezTo>
                  <a:pt x="1115143" y="2839705"/>
                  <a:pt x="1124326" y="2835388"/>
                  <a:pt x="1133506" y="2831083"/>
                </a:cubicBezTo>
                <a:lnTo>
                  <a:pt x="1133547" y="2831058"/>
                </a:lnTo>
                <a:lnTo>
                  <a:pt x="1133589" y="2831045"/>
                </a:lnTo>
                <a:cubicBezTo>
                  <a:pt x="1149064" y="2823769"/>
                  <a:pt x="1164525" y="2816506"/>
                  <a:pt x="1180036" y="2809344"/>
                </a:cubicBezTo>
                <a:cubicBezTo>
                  <a:pt x="1187933" y="2805700"/>
                  <a:pt x="1195871" y="2802157"/>
                  <a:pt x="1203804" y="2798614"/>
                </a:cubicBezTo>
                <a:cubicBezTo>
                  <a:pt x="1231045" y="2786437"/>
                  <a:pt x="1258243" y="2774285"/>
                  <a:pt x="1283697" y="2758552"/>
                </a:cubicBezTo>
                <a:lnTo>
                  <a:pt x="1284281" y="2758184"/>
                </a:lnTo>
                <a:cubicBezTo>
                  <a:pt x="1290383" y="2754387"/>
                  <a:pt x="1295865" y="2750984"/>
                  <a:pt x="1303362" y="2752711"/>
                </a:cubicBezTo>
                <a:cubicBezTo>
                  <a:pt x="1308057" y="2753727"/>
                  <a:pt x="1311355" y="2751949"/>
                  <a:pt x="1313258" y="2746870"/>
                </a:cubicBezTo>
                <a:cubicBezTo>
                  <a:pt x="1313170" y="2746654"/>
                  <a:pt x="1313082" y="2746400"/>
                  <a:pt x="1312979" y="2746121"/>
                </a:cubicBezTo>
                <a:cubicBezTo>
                  <a:pt x="1312663" y="2745181"/>
                  <a:pt x="1312257" y="2743988"/>
                  <a:pt x="1311482" y="2743695"/>
                </a:cubicBezTo>
                <a:cubicBezTo>
                  <a:pt x="1300419" y="2738908"/>
                  <a:pt x="1290624" y="2732077"/>
                  <a:pt x="1280829" y="2725258"/>
                </a:cubicBezTo>
                <a:cubicBezTo>
                  <a:pt x="1274777" y="2721042"/>
                  <a:pt x="1268726" y="2716826"/>
                  <a:pt x="1262378" y="2713093"/>
                </a:cubicBezTo>
                <a:cubicBezTo>
                  <a:pt x="1252561" y="2707366"/>
                  <a:pt x="1242321" y="2702351"/>
                  <a:pt x="1232059" y="2697322"/>
                </a:cubicBezTo>
                <a:cubicBezTo>
                  <a:pt x="1225478" y="2694097"/>
                  <a:pt x="1218883" y="2690859"/>
                  <a:pt x="1212388" y="2687443"/>
                </a:cubicBezTo>
                <a:cubicBezTo>
                  <a:pt x="1205075" y="2683596"/>
                  <a:pt x="1198639" y="2678580"/>
                  <a:pt x="1192168" y="2673539"/>
                </a:cubicBezTo>
                <a:cubicBezTo>
                  <a:pt x="1183263" y="2666593"/>
                  <a:pt x="1174298" y="2659609"/>
                  <a:pt x="1162907" y="2655571"/>
                </a:cubicBezTo>
                <a:cubicBezTo>
                  <a:pt x="1136644" y="2646175"/>
                  <a:pt x="1114950" y="2627889"/>
                  <a:pt x="1094016" y="2609350"/>
                </a:cubicBezTo>
                <a:cubicBezTo>
                  <a:pt x="1090717" y="2606430"/>
                  <a:pt x="1086783" y="2606049"/>
                  <a:pt x="1082723" y="2605668"/>
                </a:cubicBezTo>
                <a:cubicBezTo>
                  <a:pt x="1078663" y="2605287"/>
                  <a:pt x="1074604" y="2604525"/>
                  <a:pt x="1071559" y="2601477"/>
                </a:cubicBezTo>
                <a:cubicBezTo>
                  <a:pt x="1054767" y="2585033"/>
                  <a:pt x="1034186" y="2575332"/>
                  <a:pt x="1013562" y="2565618"/>
                </a:cubicBezTo>
                <a:cubicBezTo>
                  <a:pt x="1005203" y="2561682"/>
                  <a:pt x="996834" y="2557745"/>
                  <a:pt x="988710" y="2553352"/>
                </a:cubicBezTo>
                <a:cubicBezTo>
                  <a:pt x="980334" y="2548806"/>
                  <a:pt x="972699" y="2543054"/>
                  <a:pt x="965057" y="2537276"/>
                </a:cubicBezTo>
                <a:cubicBezTo>
                  <a:pt x="954295" y="2529162"/>
                  <a:pt x="943509" y="2521023"/>
                  <a:pt x="930602" y="2516274"/>
                </a:cubicBezTo>
                <a:cubicBezTo>
                  <a:pt x="929995" y="2516070"/>
                  <a:pt x="929550" y="2515220"/>
                  <a:pt x="929135" y="2514432"/>
                </a:cubicBezTo>
                <a:lnTo>
                  <a:pt x="929013" y="2514204"/>
                </a:lnTo>
                <a:cubicBezTo>
                  <a:pt x="928951" y="2514077"/>
                  <a:pt x="928888" y="2513962"/>
                  <a:pt x="928825" y="2513861"/>
                </a:cubicBezTo>
                <a:cubicBezTo>
                  <a:pt x="920706" y="2499004"/>
                  <a:pt x="905734" y="2494560"/>
                  <a:pt x="891398" y="2490623"/>
                </a:cubicBezTo>
                <a:cubicBezTo>
                  <a:pt x="882136" y="2488084"/>
                  <a:pt x="874523" y="2485036"/>
                  <a:pt x="868560" y="2477417"/>
                </a:cubicBezTo>
                <a:cubicBezTo>
                  <a:pt x="865896" y="2473989"/>
                  <a:pt x="862216" y="2470307"/>
                  <a:pt x="858283" y="2468783"/>
                </a:cubicBezTo>
                <a:cubicBezTo>
                  <a:pt x="841608" y="2462611"/>
                  <a:pt x="827025" y="2452161"/>
                  <a:pt x="812932" y="2442079"/>
                </a:cubicBezTo>
                <a:cubicBezTo>
                  <a:pt x="809337" y="2439501"/>
                  <a:pt x="805764" y="2436949"/>
                  <a:pt x="802205" y="2434498"/>
                </a:cubicBezTo>
                <a:cubicBezTo>
                  <a:pt x="787075" y="2423959"/>
                  <a:pt x="770900" y="2415299"/>
                  <a:pt x="754741" y="2406639"/>
                </a:cubicBezTo>
                <a:cubicBezTo>
                  <a:pt x="734859" y="2395972"/>
                  <a:pt x="715002" y="2385331"/>
                  <a:pt x="697153" y="2371262"/>
                </a:cubicBezTo>
                <a:cubicBezTo>
                  <a:pt x="689819" y="2365395"/>
                  <a:pt x="681555" y="2360786"/>
                  <a:pt x="673292" y="2356177"/>
                </a:cubicBezTo>
                <a:cubicBezTo>
                  <a:pt x="665976" y="2352101"/>
                  <a:pt x="658660" y="2348012"/>
                  <a:pt x="651986" y="2343072"/>
                </a:cubicBezTo>
                <a:cubicBezTo>
                  <a:pt x="647880" y="2339986"/>
                  <a:pt x="643285" y="2337764"/>
                  <a:pt x="638777" y="2335593"/>
                </a:cubicBezTo>
                <a:cubicBezTo>
                  <a:pt x="633813" y="2333193"/>
                  <a:pt x="628952" y="2330844"/>
                  <a:pt x="624962" y="2327454"/>
                </a:cubicBezTo>
                <a:cubicBezTo>
                  <a:pt x="601363" y="2307264"/>
                  <a:pt x="574593" y="2291772"/>
                  <a:pt x="547696" y="2277677"/>
                </a:cubicBezTo>
                <a:cubicBezTo>
                  <a:pt x="539867" y="2273538"/>
                  <a:pt x="532713" y="2268332"/>
                  <a:pt x="525575" y="2263125"/>
                </a:cubicBezTo>
                <a:cubicBezTo>
                  <a:pt x="513628" y="2254414"/>
                  <a:pt x="501729" y="2245742"/>
                  <a:pt x="486797" y="2242250"/>
                </a:cubicBezTo>
                <a:cubicBezTo>
                  <a:pt x="482260" y="2241196"/>
                  <a:pt x="480210" y="2237412"/>
                  <a:pt x="478158" y="2233615"/>
                </a:cubicBezTo>
                <a:cubicBezTo>
                  <a:pt x="476251" y="2230098"/>
                  <a:pt x="474342" y="2226580"/>
                  <a:pt x="470430" y="2225234"/>
                </a:cubicBezTo>
                <a:cubicBezTo>
                  <a:pt x="446578" y="2216981"/>
                  <a:pt x="425136" y="2204156"/>
                  <a:pt x="405344" y="2189299"/>
                </a:cubicBezTo>
                <a:cubicBezTo>
                  <a:pt x="400307" y="2185527"/>
                  <a:pt x="394821" y="2182366"/>
                  <a:pt x="389360" y="2179229"/>
                </a:cubicBezTo>
                <a:cubicBezTo>
                  <a:pt x="381204" y="2174544"/>
                  <a:pt x="373107" y="2169883"/>
                  <a:pt x="366647" y="2163268"/>
                </a:cubicBezTo>
                <a:cubicBezTo>
                  <a:pt x="354610" y="2150887"/>
                  <a:pt x="339306" y="2144081"/>
                  <a:pt x="324498" y="2137503"/>
                </a:cubicBezTo>
                <a:cubicBezTo>
                  <a:pt x="322296" y="2136526"/>
                  <a:pt x="320096" y="2135548"/>
                  <a:pt x="317927" y="2134570"/>
                </a:cubicBezTo>
                <a:cubicBezTo>
                  <a:pt x="306760" y="2129491"/>
                  <a:pt x="297286" y="2122228"/>
                  <a:pt x="287858" y="2115002"/>
                </a:cubicBezTo>
                <a:cubicBezTo>
                  <a:pt x="278864" y="2108107"/>
                  <a:pt x="269910" y="2101238"/>
                  <a:pt x="259565" y="2096349"/>
                </a:cubicBezTo>
                <a:cubicBezTo>
                  <a:pt x="258044" y="2095676"/>
                  <a:pt x="257092" y="2093797"/>
                  <a:pt x="256176" y="2091994"/>
                </a:cubicBezTo>
                <a:cubicBezTo>
                  <a:pt x="255872" y="2091384"/>
                  <a:pt x="255570" y="2090787"/>
                  <a:pt x="255251" y="2090254"/>
                </a:cubicBezTo>
                <a:cubicBezTo>
                  <a:pt x="253095" y="2086445"/>
                  <a:pt x="249923" y="2084159"/>
                  <a:pt x="245990" y="2082762"/>
                </a:cubicBezTo>
                <a:cubicBezTo>
                  <a:pt x="229334" y="2076832"/>
                  <a:pt x="214792" y="2067232"/>
                  <a:pt x="200227" y="2057607"/>
                </a:cubicBezTo>
                <a:cubicBezTo>
                  <a:pt x="189830" y="2050738"/>
                  <a:pt x="179419" y="2043868"/>
                  <a:pt x="168216" y="2038319"/>
                </a:cubicBezTo>
                <a:cubicBezTo>
                  <a:pt x="159597" y="2034052"/>
                  <a:pt x="152057" y="2027983"/>
                  <a:pt x="144462" y="2021875"/>
                </a:cubicBezTo>
                <a:cubicBezTo>
                  <a:pt x="133277" y="2012872"/>
                  <a:pt x="121974" y="2003780"/>
                  <a:pt x="106936" y="2000225"/>
                </a:cubicBezTo>
                <a:cubicBezTo>
                  <a:pt x="100465" y="1998701"/>
                  <a:pt x="91838" y="1994638"/>
                  <a:pt x="86003" y="1989305"/>
                </a:cubicBezTo>
                <a:cubicBezTo>
                  <a:pt x="83990" y="1987413"/>
                  <a:pt x="82011" y="1985495"/>
                  <a:pt x="80033" y="1983565"/>
                </a:cubicBezTo>
                <a:cubicBezTo>
                  <a:pt x="68292" y="1972149"/>
                  <a:pt x="56629" y="1960810"/>
                  <a:pt x="38931" y="1958321"/>
                </a:cubicBezTo>
                <a:cubicBezTo>
                  <a:pt x="36901" y="1958067"/>
                  <a:pt x="34618" y="1955401"/>
                  <a:pt x="33603" y="1953369"/>
                </a:cubicBezTo>
                <a:cubicBezTo>
                  <a:pt x="30204" y="1946652"/>
                  <a:pt x="24475" y="1942931"/>
                  <a:pt x="18683" y="1939173"/>
                </a:cubicBezTo>
                <a:cubicBezTo>
                  <a:pt x="16477" y="1937750"/>
                  <a:pt x="14261" y="1936303"/>
                  <a:pt x="12162" y="1934703"/>
                </a:cubicBezTo>
                <a:lnTo>
                  <a:pt x="0" y="1929040"/>
                </a:lnTo>
                <a:close/>
                <a:moveTo>
                  <a:pt x="1627732" y="1803050"/>
                </a:moveTo>
                <a:lnTo>
                  <a:pt x="1627834" y="1803113"/>
                </a:lnTo>
                <a:cubicBezTo>
                  <a:pt x="1635091" y="1802503"/>
                  <a:pt x="1641054" y="1805729"/>
                  <a:pt x="1643922" y="1812014"/>
                </a:cubicBezTo>
                <a:cubicBezTo>
                  <a:pt x="1645876" y="1816217"/>
                  <a:pt x="1646916" y="1820852"/>
                  <a:pt x="1647804" y="1824763"/>
                </a:cubicBezTo>
                <a:cubicBezTo>
                  <a:pt x="1648147" y="1826249"/>
                  <a:pt x="1648451" y="1827620"/>
                  <a:pt x="1648781" y="1828827"/>
                </a:cubicBezTo>
                <a:cubicBezTo>
                  <a:pt x="1649136" y="1833639"/>
                  <a:pt x="1649542" y="1838249"/>
                  <a:pt x="1649923" y="1842718"/>
                </a:cubicBezTo>
                <a:cubicBezTo>
                  <a:pt x="1650760" y="1852305"/>
                  <a:pt x="1651547" y="1861232"/>
                  <a:pt x="1651648" y="1870146"/>
                </a:cubicBezTo>
                <a:cubicBezTo>
                  <a:pt x="1651750" y="1877003"/>
                  <a:pt x="1647474" y="1882425"/>
                  <a:pt x="1640585" y="1884838"/>
                </a:cubicBezTo>
                <a:cubicBezTo>
                  <a:pt x="1633467" y="1887288"/>
                  <a:pt x="1623711" y="1883758"/>
                  <a:pt x="1620602" y="1876343"/>
                </a:cubicBezTo>
                <a:cubicBezTo>
                  <a:pt x="1612228" y="1856623"/>
                  <a:pt x="1609577" y="1835836"/>
                  <a:pt x="1613497" y="1814770"/>
                </a:cubicBezTo>
                <a:cubicBezTo>
                  <a:pt x="1614690" y="1808383"/>
                  <a:pt x="1620399" y="1803684"/>
                  <a:pt x="1627732" y="1803050"/>
                </a:cubicBezTo>
                <a:close/>
                <a:moveTo>
                  <a:pt x="0" y="1701947"/>
                </a:moveTo>
                <a:lnTo>
                  <a:pt x="81796" y="1751458"/>
                </a:lnTo>
                <a:lnTo>
                  <a:pt x="82013" y="1751585"/>
                </a:lnTo>
                <a:cubicBezTo>
                  <a:pt x="87952" y="1755102"/>
                  <a:pt x="93889" y="1758619"/>
                  <a:pt x="99825" y="1762137"/>
                </a:cubicBezTo>
                <a:cubicBezTo>
                  <a:pt x="126850" y="1778263"/>
                  <a:pt x="154001" y="1794136"/>
                  <a:pt x="181659" y="1809119"/>
                </a:cubicBezTo>
                <a:cubicBezTo>
                  <a:pt x="212417" y="1825716"/>
                  <a:pt x="242621" y="1843264"/>
                  <a:pt x="272825" y="1860813"/>
                </a:cubicBezTo>
                <a:cubicBezTo>
                  <a:pt x="296690" y="1874679"/>
                  <a:pt x="320556" y="1888546"/>
                  <a:pt x="344693" y="1901942"/>
                </a:cubicBezTo>
                <a:cubicBezTo>
                  <a:pt x="408003" y="1936989"/>
                  <a:pt x="470552" y="1973813"/>
                  <a:pt x="531831" y="2012669"/>
                </a:cubicBezTo>
                <a:cubicBezTo>
                  <a:pt x="536906" y="2015844"/>
                  <a:pt x="542108" y="2020669"/>
                  <a:pt x="539190" y="2025875"/>
                </a:cubicBezTo>
                <a:cubicBezTo>
                  <a:pt x="534370" y="2034383"/>
                  <a:pt x="528153" y="2044668"/>
                  <a:pt x="516861" y="2044033"/>
                </a:cubicBezTo>
                <a:cubicBezTo>
                  <a:pt x="498972" y="2043017"/>
                  <a:pt x="482732" y="2036668"/>
                  <a:pt x="466492" y="2027526"/>
                </a:cubicBezTo>
                <a:cubicBezTo>
                  <a:pt x="461871" y="2024923"/>
                  <a:pt x="457626" y="2021761"/>
                  <a:pt x="453368" y="2018586"/>
                </a:cubicBezTo>
                <a:cubicBezTo>
                  <a:pt x="444533" y="2011996"/>
                  <a:pt x="435642" y="2005368"/>
                  <a:pt x="423228" y="2003653"/>
                </a:cubicBezTo>
                <a:cubicBezTo>
                  <a:pt x="410313" y="2001888"/>
                  <a:pt x="399304" y="1993850"/>
                  <a:pt x="388458" y="1985940"/>
                </a:cubicBezTo>
                <a:cubicBezTo>
                  <a:pt x="384492" y="1983044"/>
                  <a:pt x="380546" y="1980175"/>
                  <a:pt x="376538" y="1977622"/>
                </a:cubicBezTo>
                <a:cubicBezTo>
                  <a:pt x="373512" y="1975705"/>
                  <a:pt x="370542" y="1973750"/>
                  <a:pt x="367586" y="1971807"/>
                </a:cubicBezTo>
                <a:cubicBezTo>
                  <a:pt x="355662" y="1963959"/>
                  <a:pt x="343954" y="1956264"/>
                  <a:pt x="329722" y="1951592"/>
                </a:cubicBezTo>
                <a:cubicBezTo>
                  <a:pt x="304220" y="1943211"/>
                  <a:pt x="282524" y="1927592"/>
                  <a:pt x="263113" y="1908799"/>
                </a:cubicBezTo>
                <a:cubicBezTo>
                  <a:pt x="257530" y="1903339"/>
                  <a:pt x="251440" y="1899275"/>
                  <a:pt x="242813" y="1900926"/>
                </a:cubicBezTo>
                <a:cubicBezTo>
                  <a:pt x="240529" y="1901434"/>
                  <a:pt x="237103" y="1900799"/>
                  <a:pt x="235581" y="1899275"/>
                </a:cubicBezTo>
                <a:cubicBezTo>
                  <a:pt x="222778" y="1886882"/>
                  <a:pt x="207159" y="1879276"/>
                  <a:pt x="191445" y="1871619"/>
                </a:cubicBezTo>
                <a:cubicBezTo>
                  <a:pt x="178664" y="1865397"/>
                  <a:pt x="165820" y="1859137"/>
                  <a:pt x="154381" y="1850261"/>
                </a:cubicBezTo>
                <a:cubicBezTo>
                  <a:pt x="150526" y="1847290"/>
                  <a:pt x="146726" y="1844001"/>
                  <a:pt x="142866" y="1840649"/>
                </a:cubicBezTo>
                <a:cubicBezTo>
                  <a:pt x="129198" y="1828789"/>
                  <a:pt x="114779" y="1816281"/>
                  <a:pt x="94497" y="1815595"/>
                </a:cubicBezTo>
                <a:cubicBezTo>
                  <a:pt x="90218" y="1815481"/>
                  <a:pt x="87310" y="1811875"/>
                  <a:pt x="84618" y="1808548"/>
                </a:cubicBezTo>
                <a:cubicBezTo>
                  <a:pt x="84357" y="1808230"/>
                  <a:pt x="84097" y="1807913"/>
                  <a:pt x="83840" y="1807596"/>
                </a:cubicBezTo>
                <a:cubicBezTo>
                  <a:pt x="78257" y="1800739"/>
                  <a:pt x="71659" y="1795406"/>
                  <a:pt x="62145" y="1795406"/>
                </a:cubicBezTo>
                <a:cubicBezTo>
                  <a:pt x="55119" y="1795494"/>
                  <a:pt x="50455" y="1791190"/>
                  <a:pt x="45937" y="1787012"/>
                </a:cubicBezTo>
                <a:cubicBezTo>
                  <a:pt x="44172" y="1785374"/>
                  <a:pt x="42428" y="1783774"/>
                  <a:pt x="40575" y="1782453"/>
                </a:cubicBezTo>
                <a:cubicBezTo>
                  <a:pt x="36230" y="1779393"/>
                  <a:pt x="31287" y="1777158"/>
                  <a:pt x="26334" y="1774911"/>
                </a:cubicBezTo>
                <a:cubicBezTo>
                  <a:pt x="16681" y="1770530"/>
                  <a:pt x="6992" y="1766149"/>
                  <a:pt x="1626" y="1755661"/>
                </a:cubicBezTo>
                <a:lnTo>
                  <a:pt x="0" y="1755136"/>
                </a:lnTo>
                <a:close/>
                <a:moveTo>
                  <a:pt x="1523460" y="1672679"/>
                </a:moveTo>
                <a:lnTo>
                  <a:pt x="1523408" y="1672777"/>
                </a:lnTo>
                <a:lnTo>
                  <a:pt x="1523396" y="1672781"/>
                </a:lnTo>
                <a:close/>
                <a:moveTo>
                  <a:pt x="7785990" y="1662648"/>
                </a:moveTo>
                <a:cubicBezTo>
                  <a:pt x="7787373" y="1662876"/>
                  <a:pt x="7788883" y="1663028"/>
                  <a:pt x="7790431" y="1663194"/>
                </a:cubicBezTo>
                <a:cubicBezTo>
                  <a:pt x="7797498" y="1663930"/>
                  <a:pt x="7805275" y="1664743"/>
                  <a:pt x="7805833" y="1672717"/>
                </a:cubicBezTo>
                <a:cubicBezTo>
                  <a:pt x="7806417" y="1681174"/>
                  <a:pt x="7803625" y="1691574"/>
                  <a:pt x="7793666" y="1696462"/>
                </a:cubicBezTo>
                <a:cubicBezTo>
                  <a:pt x="7785787" y="1700424"/>
                  <a:pt x="7777413" y="1705427"/>
                  <a:pt x="7777845" y="1714913"/>
                </a:cubicBezTo>
                <a:cubicBezTo>
                  <a:pt x="7778137" y="1724081"/>
                  <a:pt x="7780534" y="1733998"/>
                  <a:pt x="7785039" y="1741858"/>
                </a:cubicBezTo>
                <a:cubicBezTo>
                  <a:pt x="7790723" y="1751889"/>
                  <a:pt x="7797840" y="1761248"/>
                  <a:pt x="7808053" y="1768029"/>
                </a:cubicBezTo>
                <a:cubicBezTo>
                  <a:pt x="7816249" y="1773463"/>
                  <a:pt x="7823672" y="1772828"/>
                  <a:pt x="7830447" y="1767483"/>
                </a:cubicBezTo>
                <a:cubicBezTo>
                  <a:pt x="7843108" y="1757413"/>
                  <a:pt x="7850011" y="1744347"/>
                  <a:pt x="7848856" y="1731052"/>
                </a:cubicBezTo>
                <a:cubicBezTo>
                  <a:pt x="7844948" y="1716805"/>
                  <a:pt x="7851318" y="1708589"/>
                  <a:pt x="7857191" y="1701021"/>
                </a:cubicBezTo>
                <a:cubicBezTo>
                  <a:pt x="7858384" y="1699485"/>
                  <a:pt x="7859552" y="1697973"/>
                  <a:pt x="7860617" y="1696450"/>
                </a:cubicBezTo>
                <a:cubicBezTo>
                  <a:pt x="7864322" y="1691091"/>
                  <a:pt x="7872937" y="1694456"/>
                  <a:pt x="7875868" y="1699231"/>
                </a:cubicBezTo>
                <a:cubicBezTo>
                  <a:pt x="7877377" y="1701694"/>
                  <a:pt x="7879014" y="1704145"/>
                  <a:pt x="7880676" y="1706608"/>
                </a:cubicBezTo>
                <a:cubicBezTo>
                  <a:pt x="7888733" y="1718582"/>
                  <a:pt x="7896992" y="1730861"/>
                  <a:pt x="7889836" y="1746785"/>
                </a:cubicBezTo>
                <a:lnTo>
                  <a:pt x="7889951" y="1746785"/>
                </a:lnTo>
                <a:cubicBezTo>
                  <a:pt x="7887679" y="1751851"/>
                  <a:pt x="7885700" y="1757057"/>
                  <a:pt x="7883708" y="1762276"/>
                </a:cubicBezTo>
                <a:cubicBezTo>
                  <a:pt x="7879509" y="1773311"/>
                  <a:pt x="7875296" y="1784358"/>
                  <a:pt x="7868433" y="1794085"/>
                </a:cubicBezTo>
                <a:cubicBezTo>
                  <a:pt x="7857306" y="1809932"/>
                  <a:pt x="7825270" y="1818414"/>
                  <a:pt x="7806429" y="1811443"/>
                </a:cubicBezTo>
                <a:cubicBezTo>
                  <a:pt x="7803257" y="1810237"/>
                  <a:pt x="7799616" y="1810021"/>
                  <a:pt x="7796165" y="1809818"/>
                </a:cubicBezTo>
                <a:lnTo>
                  <a:pt x="7795886" y="1809805"/>
                </a:lnTo>
                <a:cubicBezTo>
                  <a:pt x="7786460" y="1809323"/>
                  <a:pt x="7779355" y="1804942"/>
                  <a:pt x="7775269" y="1796726"/>
                </a:cubicBezTo>
                <a:cubicBezTo>
                  <a:pt x="7768278" y="1782479"/>
                  <a:pt x="7758065" y="1770949"/>
                  <a:pt x="7746887" y="1760041"/>
                </a:cubicBezTo>
                <a:cubicBezTo>
                  <a:pt x="7744578" y="1757832"/>
                  <a:pt x="7743664" y="1755102"/>
                  <a:pt x="7742726" y="1752258"/>
                </a:cubicBezTo>
                <a:cubicBezTo>
                  <a:pt x="7742675" y="1752118"/>
                  <a:pt x="7742624" y="1751978"/>
                  <a:pt x="7742573" y="1751839"/>
                </a:cubicBezTo>
                <a:cubicBezTo>
                  <a:pt x="7737232" y="1736360"/>
                  <a:pt x="7737499" y="1719916"/>
                  <a:pt x="7737765" y="1704246"/>
                </a:cubicBezTo>
                <a:lnTo>
                  <a:pt x="7737765" y="1703878"/>
                </a:lnTo>
                <a:cubicBezTo>
                  <a:pt x="7738006" y="1691053"/>
                  <a:pt x="7749044" y="1678723"/>
                  <a:pt x="7760399" y="1672717"/>
                </a:cubicBezTo>
                <a:cubicBezTo>
                  <a:pt x="7762379" y="1671701"/>
                  <a:pt x="7764345" y="1670431"/>
                  <a:pt x="7766350" y="1669136"/>
                </a:cubicBezTo>
                <a:cubicBezTo>
                  <a:pt x="7772161" y="1665390"/>
                  <a:pt x="7778326" y="1661416"/>
                  <a:pt x="7785990" y="1662648"/>
                </a:cubicBezTo>
                <a:close/>
                <a:moveTo>
                  <a:pt x="1634256" y="1660559"/>
                </a:moveTo>
                <a:cubicBezTo>
                  <a:pt x="1638782" y="1662908"/>
                  <a:pt x="1642379" y="1667517"/>
                  <a:pt x="1643571" y="1673301"/>
                </a:cubicBezTo>
                <a:cubicBezTo>
                  <a:pt x="1647669" y="1692920"/>
                  <a:pt x="1646718" y="1712767"/>
                  <a:pt x="1641592" y="1732144"/>
                </a:cubicBezTo>
                <a:cubicBezTo>
                  <a:pt x="1639854" y="1738722"/>
                  <a:pt x="1634614" y="1743242"/>
                  <a:pt x="1627192" y="1743902"/>
                </a:cubicBezTo>
                <a:cubicBezTo>
                  <a:pt x="1617943" y="1744766"/>
                  <a:pt x="1612639" y="1739433"/>
                  <a:pt x="1608668" y="1731954"/>
                </a:cubicBezTo>
                <a:cubicBezTo>
                  <a:pt x="1606600" y="1728055"/>
                  <a:pt x="1606346" y="1723700"/>
                  <a:pt x="1606093" y="1719230"/>
                </a:cubicBezTo>
                <a:cubicBezTo>
                  <a:pt x="1605737" y="1713008"/>
                  <a:pt x="1605382" y="1706596"/>
                  <a:pt x="1600041" y="1701059"/>
                </a:cubicBezTo>
                <a:cubicBezTo>
                  <a:pt x="1597453" y="1701478"/>
                  <a:pt x="1594814" y="1701961"/>
                  <a:pt x="1592137" y="1702456"/>
                </a:cubicBezTo>
                <a:cubicBezTo>
                  <a:pt x="1586199" y="1703561"/>
                  <a:pt x="1580033" y="1704704"/>
                  <a:pt x="1573816" y="1705212"/>
                </a:cubicBezTo>
                <a:cubicBezTo>
                  <a:pt x="1558045" y="1706532"/>
                  <a:pt x="1542123" y="1707218"/>
                  <a:pt x="1526517" y="1703320"/>
                </a:cubicBezTo>
                <a:cubicBezTo>
                  <a:pt x="1519691" y="1701631"/>
                  <a:pt x="1515238" y="1696628"/>
                  <a:pt x="1514578" y="1689199"/>
                </a:cubicBezTo>
                <a:lnTo>
                  <a:pt x="1523408" y="1672777"/>
                </a:lnTo>
                <a:lnTo>
                  <a:pt x="1534460" y="1668882"/>
                </a:lnTo>
                <a:cubicBezTo>
                  <a:pt x="1537771" y="1668641"/>
                  <a:pt x="1541095" y="1668349"/>
                  <a:pt x="1544406" y="1668057"/>
                </a:cubicBezTo>
                <a:cubicBezTo>
                  <a:pt x="1555622" y="1667054"/>
                  <a:pt x="1566889" y="1666051"/>
                  <a:pt x="1577939" y="1667168"/>
                </a:cubicBezTo>
                <a:lnTo>
                  <a:pt x="1579348" y="1667308"/>
                </a:lnTo>
                <a:cubicBezTo>
                  <a:pt x="1593469" y="1668806"/>
                  <a:pt x="1606093" y="1670139"/>
                  <a:pt x="1619364" y="1661378"/>
                </a:cubicBezTo>
                <a:cubicBezTo>
                  <a:pt x="1624274" y="1658121"/>
                  <a:pt x="1629730" y="1658210"/>
                  <a:pt x="1634256" y="1660559"/>
                </a:cubicBezTo>
                <a:close/>
                <a:moveTo>
                  <a:pt x="1386017" y="1658331"/>
                </a:moveTo>
                <a:lnTo>
                  <a:pt x="1386030" y="1658407"/>
                </a:lnTo>
                <a:cubicBezTo>
                  <a:pt x="1405771" y="1656578"/>
                  <a:pt x="1425500" y="1658648"/>
                  <a:pt x="1444227" y="1665543"/>
                </a:cubicBezTo>
                <a:cubicBezTo>
                  <a:pt x="1452068" y="1668464"/>
                  <a:pt x="1456673" y="1675295"/>
                  <a:pt x="1454948" y="1684336"/>
                </a:cubicBezTo>
                <a:cubicBezTo>
                  <a:pt x="1453628" y="1691333"/>
                  <a:pt x="1448883" y="1695752"/>
                  <a:pt x="1439774" y="1698888"/>
                </a:cubicBezTo>
                <a:cubicBezTo>
                  <a:pt x="1421110" y="1699815"/>
                  <a:pt x="1400227" y="1698660"/>
                  <a:pt x="1380447" y="1690393"/>
                </a:cubicBezTo>
                <a:cubicBezTo>
                  <a:pt x="1374002" y="1687688"/>
                  <a:pt x="1370551" y="1681441"/>
                  <a:pt x="1371160" y="1674343"/>
                </a:cubicBezTo>
                <a:cubicBezTo>
                  <a:pt x="1371908" y="1665505"/>
                  <a:pt x="1377516" y="1659130"/>
                  <a:pt x="1386017" y="1658331"/>
                </a:cubicBezTo>
                <a:close/>
                <a:moveTo>
                  <a:pt x="1725773" y="1653442"/>
                </a:moveTo>
                <a:cubicBezTo>
                  <a:pt x="1732472" y="1654572"/>
                  <a:pt x="1737267" y="1659918"/>
                  <a:pt x="1738168" y="1667295"/>
                </a:cubicBezTo>
                <a:cubicBezTo>
                  <a:pt x="1738930" y="1672921"/>
                  <a:pt x="1736735" y="1677720"/>
                  <a:pt x="1732890" y="1681606"/>
                </a:cubicBezTo>
                <a:lnTo>
                  <a:pt x="1732967" y="1681593"/>
                </a:lnTo>
                <a:cubicBezTo>
                  <a:pt x="1726318" y="1688387"/>
                  <a:pt x="1717475" y="1690507"/>
                  <a:pt x="1708150" y="1692742"/>
                </a:cubicBezTo>
                <a:lnTo>
                  <a:pt x="1707351" y="1692933"/>
                </a:lnTo>
                <a:lnTo>
                  <a:pt x="1706006" y="1693174"/>
                </a:lnTo>
                <a:cubicBezTo>
                  <a:pt x="1693902" y="1695447"/>
                  <a:pt x="1681278" y="1697809"/>
                  <a:pt x="1668616" y="1693377"/>
                </a:cubicBezTo>
                <a:cubicBezTo>
                  <a:pt x="1663198" y="1691472"/>
                  <a:pt x="1659379" y="1687523"/>
                  <a:pt x="1658022" y="1682381"/>
                </a:cubicBezTo>
                <a:cubicBezTo>
                  <a:pt x="1656208" y="1675447"/>
                  <a:pt x="1658453" y="1668425"/>
                  <a:pt x="1664594" y="1664984"/>
                </a:cubicBezTo>
                <a:cubicBezTo>
                  <a:pt x="1683574" y="1654381"/>
                  <a:pt x="1704166" y="1649734"/>
                  <a:pt x="1725773" y="1653442"/>
                </a:cubicBezTo>
                <a:close/>
                <a:moveTo>
                  <a:pt x="8758784" y="1650788"/>
                </a:moveTo>
                <a:cubicBezTo>
                  <a:pt x="8766435" y="1651626"/>
                  <a:pt x="8770724" y="1656311"/>
                  <a:pt x="8771726" y="1664172"/>
                </a:cubicBezTo>
                <a:cubicBezTo>
                  <a:pt x="8773058" y="1673492"/>
                  <a:pt x="8777777" y="1680984"/>
                  <a:pt x="8785530" y="1686571"/>
                </a:cubicBezTo>
                <a:cubicBezTo>
                  <a:pt x="8795336" y="1693707"/>
                  <a:pt x="8800094" y="1704577"/>
                  <a:pt x="8804687" y="1715053"/>
                </a:cubicBezTo>
                <a:cubicBezTo>
                  <a:pt x="8805284" y="1716424"/>
                  <a:pt x="8805880" y="1717783"/>
                  <a:pt x="8806477" y="1719116"/>
                </a:cubicBezTo>
                <a:cubicBezTo>
                  <a:pt x="8821118" y="1752004"/>
                  <a:pt x="8837383" y="1783736"/>
                  <a:pt x="8857924" y="1813602"/>
                </a:cubicBezTo>
                <a:cubicBezTo>
                  <a:pt x="8859129" y="1815342"/>
                  <a:pt x="8860373" y="1817094"/>
                  <a:pt x="8861641" y="1818859"/>
                </a:cubicBezTo>
                <a:cubicBezTo>
                  <a:pt x="8867909" y="1827659"/>
                  <a:pt x="8874545" y="1836941"/>
                  <a:pt x="8877767" y="1848039"/>
                </a:cubicBezTo>
                <a:cubicBezTo>
                  <a:pt x="8878947" y="1852230"/>
                  <a:pt x="8881700" y="1855823"/>
                  <a:pt x="8884491" y="1859493"/>
                </a:cubicBezTo>
                <a:cubicBezTo>
                  <a:pt x="8887714" y="1863709"/>
                  <a:pt x="8891000" y="1868026"/>
                  <a:pt x="8892104" y="1873461"/>
                </a:cubicBezTo>
                <a:cubicBezTo>
                  <a:pt x="8892763" y="1876356"/>
                  <a:pt x="8895352" y="1876064"/>
                  <a:pt x="8897521" y="1874667"/>
                </a:cubicBezTo>
                <a:cubicBezTo>
                  <a:pt x="8901721" y="1871886"/>
                  <a:pt x="8906440" y="1870731"/>
                  <a:pt x="8911198" y="1869575"/>
                </a:cubicBezTo>
                <a:cubicBezTo>
                  <a:pt x="8915994" y="1868394"/>
                  <a:pt x="8920828" y="1867213"/>
                  <a:pt x="8925231" y="1864344"/>
                </a:cubicBezTo>
                <a:cubicBezTo>
                  <a:pt x="8934594" y="1858198"/>
                  <a:pt x="8939935" y="1864140"/>
                  <a:pt x="8945150" y="1869943"/>
                </a:cubicBezTo>
                <a:cubicBezTo>
                  <a:pt x="8947358" y="1872394"/>
                  <a:pt x="8949540" y="1874832"/>
                  <a:pt x="8952001" y="1876305"/>
                </a:cubicBezTo>
                <a:cubicBezTo>
                  <a:pt x="8956175" y="1878743"/>
                  <a:pt x="8953638" y="1881740"/>
                  <a:pt x="8951049" y="1884813"/>
                </a:cubicBezTo>
                <a:cubicBezTo>
                  <a:pt x="8949743" y="1886349"/>
                  <a:pt x="8948436" y="1887899"/>
                  <a:pt x="8947929" y="1889410"/>
                </a:cubicBezTo>
                <a:cubicBezTo>
                  <a:pt x="8941877" y="1908190"/>
                  <a:pt x="8926550" y="1914145"/>
                  <a:pt x="8910107" y="1920507"/>
                </a:cubicBezTo>
                <a:cubicBezTo>
                  <a:pt x="8896430" y="1925726"/>
                  <a:pt x="8883261" y="1932266"/>
                  <a:pt x="8870129" y="1938805"/>
                </a:cubicBezTo>
                <a:cubicBezTo>
                  <a:pt x="8865473" y="1941116"/>
                  <a:pt x="8860804" y="1943440"/>
                  <a:pt x="8856135" y="1945700"/>
                </a:cubicBezTo>
                <a:cubicBezTo>
                  <a:pt x="8851859" y="1947694"/>
                  <a:pt x="8847482" y="1948341"/>
                  <a:pt x="8841735" y="1948735"/>
                </a:cubicBezTo>
                <a:cubicBezTo>
                  <a:pt x="8832105" y="1950436"/>
                  <a:pt x="8825660" y="1945776"/>
                  <a:pt x="8823110" y="1935186"/>
                </a:cubicBezTo>
                <a:cubicBezTo>
                  <a:pt x="8819557" y="1919783"/>
                  <a:pt x="8822564" y="1912660"/>
                  <a:pt x="8834922" y="1907949"/>
                </a:cubicBezTo>
                <a:cubicBezTo>
                  <a:pt x="8855564" y="1900038"/>
                  <a:pt x="8856655" y="1899517"/>
                  <a:pt x="8846048" y="1880635"/>
                </a:cubicBezTo>
                <a:cubicBezTo>
                  <a:pt x="8842357" y="1874045"/>
                  <a:pt x="8838816" y="1867366"/>
                  <a:pt x="8835264" y="1860674"/>
                </a:cubicBezTo>
                <a:cubicBezTo>
                  <a:pt x="8826027" y="1843239"/>
                  <a:pt x="8816753" y="1825754"/>
                  <a:pt x="8804751" y="1809717"/>
                </a:cubicBezTo>
                <a:cubicBezTo>
                  <a:pt x="8798013" y="1800638"/>
                  <a:pt x="8792850" y="1789425"/>
                  <a:pt x="8788016" y="1778949"/>
                </a:cubicBezTo>
                <a:lnTo>
                  <a:pt x="8787192" y="1777159"/>
                </a:lnTo>
                <a:cubicBezTo>
                  <a:pt x="8783106" y="1768397"/>
                  <a:pt x="8778069" y="1760182"/>
                  <a:pt x="8773020" y="1751966"/>
                </a:cubicBezTo>
                <a:cubicBezTo>
                  <a:pt x="8765851" y="1740297"/>
                  <a:pt x="8758670" y="1728602"/>
                  <a:pt x="8754217" y="1715281"/>
                </a:cubicBezTo>
                <a:cubicBezTo>
                  <a:pt x="8751679" y="1707853"/>
                  <a:pt x="8746719" y="1701186"/>
                  <a:pt x="8741707" y="1694444"/>
                </a:cubicBezTo>
                <a:cubicBezTo>
                  <a:pt x="8738269" y="1689822"/>
                  <a:pt x="8734805" y="1685174"/>
                  <a:pt x="8732064" y="1680209"/>
                </a:cubicBezTo>
                <a:lnTo>
                  <a:pt x="8731950" y="1680209"/>
                </a:lnTo>
                <a:cubicBezTo>
                  <a:pt x="8731367" y="1679155"/>
                  <a:pt x="8730694" y="1678076"/>
                  <a:pt x="8730022" y="1676984"/>
                </a:cubicBezTo>
                <a:cubicBezTo>
                  <a:pt x="8726888" y="1671981"/>
                  <a:pt x="8723564" y="1666648"/>
                  <a:pt x="8728068" y="1661784"/>
                </a:cubicBezTo>
                <a:cubicBezTo>
                  <a:pt x="8735858" y="1653302"/>
                  <a:pt x="8746922" y="1649581"/>
                  <a:pt x="8758784" y="1650788"/>
                </a:cubicBezTo>
                <a:close/>
                <a:moveTo>
                  <a:pt x="1246115" y="1628770"/>
                </a:moveTo>
                <a:cubicBezTo>
                  <a:pt x="1269379" y="1625925"/>
                  <a:pt x="1290707" y="1631919"/>
                  <a:pt x="1310284" y="1644401"/>
                </a:cubicBezTo>
                <a:cubicBezTo>
                  <a:pt x="1315003" y="1647385"/>
                  <a:pt x="1316526" y="1652934"/>
                  <a:pt x="1316006" y="1658483"/>
                </a:cubicBezTo>
                <a:cubicBezTo>
                  <a:pt x="1315206" y="1665886"/>
                  <a:pt x="1310119" y="1669949"/>
                  <a:pt x="1303623" y="1672527"/>
                </a:cubicBezTo>
                <a:cubicBezTo>
                  <a:pt x="1302379" y="1673048"/>
                  <a:pt x="1301085" y="1673403"/>
                  <a:pt x="1299715" y="1673365"/>
                </a:cubicBezTo>
                <a:cubicBezTo>
                  <a:pt x="1278058" y="1673391"/>
                  <a:pt x="1257566" y="1668934"/>
                  <a:pt x="1239719" y="1656159"/>
                </a:cubicBezTo>
                <a:cubicBezTo>
                  <a:pt x="1237532" y="1654585"/>
                  <a:pt x="1236147" y="1651817"/>
                  <a:pt x="1235156" y="1649848"/>
                </a:cubicBezTo>
                <a:cubicBezTo>
                  <a:pt x="1234829" y="1649201"/>
                  <a:pt x="1234544" y="1648629"/>
                  <a:pt x="1234287" y="1648223"/>
                </a:cubicBezTo>
                <a:cubicBezTo>
                  <a:pt x="1231858" y="1639207"/>
                  <a:pt x="1237995" y="1629735"/>
                  <a:pt x="1246115" y="1628770"/>
                </a:cubicBezTo>
                <a:close/>
                <a:moveTo>
                  <a:pt x="1860014" y="1612871"/>
                </a:moveTo>
                <a:cubicBezTo>
                  <a:pt x="1866980" y="1612909"/>
                  <a:pt x="1872740" y="1616363"/>
                  <a:pt x="1875177" y="1623410"/>
                </a:cubicBezTo>
                <a:cubicBezTo>
                  <a:pt x="1877613" y="1630458"/>
                  <a:pt x="1875278" y="1636654"/>
                  <a:pt x="1869772" y="1641137"/>
                </a:cubicBezTo>
                <a:cubicBezTo>
                  <a:pt x="1853824" y="1653987"/>
                  <a:pt x="1835261" y="1660590"/>
                  <a:pt x="1814848" y="1660870"/>
                </a:cubicBezTo>
                <a:cubicBezTo>
                  <a:pt x="1806373" y="1660984"/>
                  <a:pt x="1799458" y="1656844"/>
                  <a:pt x="1797212" y="1647880"/>
                </a:cubicBezTo>
                <a:cubicBezTo>
                  <a:pt x="1795422" y="1640692"/>
                  <a:pt x="1798747" y="1634800"/>
                  <a:pt x="1804127" y="1630508"/>
                </a:cubicBezTo>
                <a:cubicBezTo>
                  <a:pt x="1814517" y="1622102"/>
                  <a:pt x="1827142" y="1618801"/>
                  <a:pt x="1842773" y="1614725"/>
                </a:cubicBezTo>
                <a:lnTo>
                  <a:pt x="1843623" y="1614496"/>
                </a:lnTo>
                <a:cubicBezTo>
                  <a:pt x="1844459" y="1614407"/>
                  <a:pt x="1845526" y="1614255"/>
                  <a:pt x="1846756" y="1614077"/>
                </a:cubicBezTo>
                <a:cubicBezTo>
                  <a:pt x="1850271" y="1613557"/>
                  <a:pt x="1855130" y="1612846"/>
                  <a:pt x="1859926" y="1612884"/>
                </a:cubicBezTo>
                <a:close/>
                <a:moveTo>
                  <a:pt x="1114029" y="1579082"/>
                </a:moveTo>
                <a:cubicBezTo>
                  <a:pt x="1136644" y="1581139"/>
                  <a:pt x="1157315" y="1589228"/>
                  <a:pt x="1174813" y="1603945"/>
                </a:cubicBezTo>
                <a:cubicBezTo>
                  <a:pt x="1178751" y="1607271"/>
                  <a:pt x="1180064" y="1613024"/>
                  <a:pt x="1178081" y="1618471"/>
                </a:cubicBezTo>
                <a:cubicBezTo>
                  <a:pt x="1176126" y="1623652"/>
                  <a:pt x="1172554" y="1627220"/>
                  <a:pt x="1166644" y="1628985"/>
                </a:cubicBezTo>
                <a:cubicBezTo>
                  <a:pt x="1148626" y="1633353"/>
                  <a:pt x="1109865" y="1617735"/>
                  <a:pt x="1100945" y="1602205"/>
                </a:cubicBezTo>
                <a:cubicBezTo>
                  <a:pt x="1095661" y="1592961"/>
                  <a:pt x="1103456" y="1578117"/>
                  <a:pt x="1114029" y="1579082"/>
                </a:cubicBezTo>
                <a:close/>
                <a:moveTo>
                  <a:pt x="1987462" y="1546270"/>
                </a:moveTo>
                <a:cubicBezTo>
                  <a:pt x="1992613" y="1544924"/>
                  <a:pt x="1997650" y="1548174"/>
                  <a:pt x="2001127" y="1552542"/>
                </a:cubicBezTo>
                <a:cubicBezTo>
                  <a:pt x="2005757" y="1558358"/>
                  <a:pt x="2006430" y="1565444"/>
                  <a:pt x="2002421" y="1570967"/>
                </a:cubicBezTo>
                <a:cubicBezTo>
                  <a:pt x="1988782" y="1589862"/>
                  <a:pt x="1969624" y="1601189"/>
                  <a:pt x="1947143" y="1606077"/>
                </a:cubicBezTo>
                <a:cubicBezTo>
                  <a:pt x="1939200" y="1607754"/>
                  <a:pt x="1931701" y="1603563"/>
                  <a:pt x="1927819" y="1593709"/>
                </a:cubicBezTo>
                <a:cubicBezTo>
                  <a:pt x="1927907" y="1592935"/>
                  <a:pt x="1927882" y="1591932"/>
                  <a:pt x="1927844" y="1590852"/>
                </a:cubicBezTo>
                <a:cubicBezTo>
                  <a:pt x="1927755" y="1588325"/>
                  <a:pt x="1927655" y="1585341"/>
                  <a:pt x="1929075" y="1583665"/>
                </a:cubicBezTo>
                <a:cubicBezTo>
                  <a:pt x="1944604" y="1565202"/>
                  <a:pt x="1964028" y="1552301"/>
                  <a:pt x="1987462" y="1546270"/>
                </a:cubicBezTo>
                <a:close/>
                <a:moveTo>
                  <a:pt x="1657980" y="1521242"/>
                </a:moveTo>
                <a:cubicBezTo>
                  <a:pt x="1664438" y="1524023"/>
                  <a:pt x="1668903" y="1529445"/>
                  <a:pt x="1668536" y="1536505"/>
                </a:cubicBezTo>
                <a:cubicBezTo>
                  <a:pt x="1667546" y="1554993"/>
                  <a:pt x="1662941" y="1572821"/>
                  <a:pt x="1655899" y="1589964"/>
                </a:cubicBezTo>
                <a:cubicBezTo>
                  <a:pt x="1654947" y="1592300"/>
                  <a:pt x="1652917" y="1594345"/>
                  <a:pt x="1650964" y="1595957"/>
                </a:cubicBezTo>
                <a:cubicBezTo>
                  <a:pt x="1645571" y="1600503"/>
                  <a:pt x="1639266" y="1602027"/>
                  <a:pt x="1632656" y="1599348"/>
                </a:cubicBezTo>
                <a:cubicBezTo>
                  <a:pt x="1627543" y="1597303"/>
                  <a:pt x="1624168" y="1593430"/>
                  <a:pt x="1622607" y="1587297"/>
                </a:cubicBezTo>
                <a:cubicBezTo>
                  <a:pt x="1619664" y="1572707"/>
                  <a:pt x="1629573" y="1535464"/>
                  <a:pt x="1639849" y="1524683"/>
                </a:cubicBezTo>
                <a:cubicBezTo>
                  <a:pt x="1644848" y="1519451"/>
                  <a:pt x="1651420" y="1518385"/>
                  <a:pt x="1657980" y="1521242"/>
                </a:cubicBezTo>
                <a:close/>
                <a:moveTo>
                  <a:pt x="983377" y="1515071"/>
                </a:moveTo>
                <a:cubicBezTo>
                  <a:pt x="999495" y="1512557"/>
                  <a:pt x="1038257" y="1534550"/>
                  <a:pt x="1045631" y="1550409"/>
                </a:cubicBezTo>
                <a:cubicBezTo>
                  <a:pt x="1049421" y="1558612"/>
                  <a:pt x="1043038" y="1570523"/>
                  <a:pt x="1034204" y="1571729"/>
                </a:cubicBezTo>
                <a:cubicBezTo>
                  <a:pt x="1016210" y="1574218"/>
                  <a:pt x="979484" y="1553393"/>
                  <a:pt x="972065" y="1536531"/>
                </a:cubicBezTo>
                <a:cubicBezTo>
                  <a:pt x="968421" y="1528213"/>
                  <a:pt x="974577" y="1516430"/>
                  <a:pt x="983377" y="1515071"/>
                </a:cubicBezTo>
                <a:close/>
                <a:moveTo>
                  <a:pt x="8699433" y="1483053"/>
                </a:moveTo>
                <a:cubicBezTo>
                  <a:pt x="8693363" y="1482117"/>
                  <a:pt x="8686892" y="1482342"/>
                  <a:pt x="8679844" y="1483631"/>
                </a:cubicBezTo>
                <a:cubicBezTo>
                  <a:pt x="8679729" y="1483631"/>
                  <a:pt x="8679615" y="1483618"/>
                  <a:pt x="8679476" y="1483618"/>
                </a:cubicBezTo>
                <a:cubicBezTo>
                  <a:pt x="8679108" y="1483593"/>
                  <a:pt x="8678677" y="1483542"/>
                  <a:pt x="8678182" y="1483491"/>
                </a:cubicBezTo>
                <a:cubicBezTo>
                  <a:pt x="8676533" y="1483326"/>
                  <a:pt x="8674287" y="1483098"/>
                  <a:pt x="8672143" y="1483479"/>
                </a:cubicBezTo>
                <a:cubicBezTo>
                  <a:pt x="8662842" y="1485041"/>
                  <a:pt x="8658795" y="1491898"/>
                  <a:pt x="8656993" y="1500304"/>
                </a:cubicBezTo>
                <a:cubicBezTo>
                  <a:pt x="8656854" y="1500964"/>
                  <a:pt x="8656702" y="1501624"/>
                  <a:pt x="8656537" y="1502297"/>
                </a:cubicBezTo>
                <a:cubicBezTo>
                  <a:pt x="8655281" y="1507656"/>
                  <a:pt x="8654000" y="1513103"/>
                  <a:pt x="8660330" y="1517306"/>
                </a:cubicBezTo>
                <a:cubicBezTo>
                  <a:pt x="8679083" y="1529598"/>
                  <a:pt x="8709862" y="1520874"/>
                  <a:pt x="8720329" y="1500418"/>
                </a:cubicBezTo>
                <a:cubicBezTo>
                  <a:pt x="8723235" y="1494996"/>
                  <a:pt x="8720989" y="1491986"/>
                  <a:pt x="8716726" y="1489332"/>
                </a:cubicBezTo>
                <a:lnTo>
                  <a:pt x="8716625" y="1489447"/>
                </a:lnTo>
                <a:cubicBezTo>
                  <a:pt x="8711175" y="1486088"/>
                  <a:pt x="8705504" y="1483990"/>
                  <a:pt x="8699433" y="1483053"/>
                </a:cubicBezTo>
                <a:close/>
                <a:moveTo>
                  <a:pt x="2091830" y="1450845"/>
                </a:moveTo>
                <a:cubicBezTo>
                  <a:pt x="2097453" y="1450070"/>
                  <a:pt x="2102224" y="1452114"/>
                  <a:pt x="2106081" y="1455886"/>
                </a:cubicBezTo>
                <a:cubicBezTo>
                  <a:pt x="2111333" y="1460978"/>
                  <a:pt x="2112767" y="1467720"/>
                  <a:pt x="2109950" y="1474018"/>
                </a:cubicBezTo>
                <a:cubicBezTo>
                  <a:pt x="2101171" y="1493840"/>
                  <a:pt x="2086209" y="1508519"/>
                  <a:pt x="2067901" y="1519490"/>
                </a:cubicBezTo>
                <a:cubicBezTo>
                  <a:pt x="2060669" y="1523833"/>
                  <a:pt x="2052385" y="1522462"/>
                  <a:pt x="2046548" y="1515376"/>
                </a:cubicBezTo>
                <a:cubicBezTo>
                  <a:pt x="2041955" y="1509802"/>
                  <a:pt x="2041448" y="1503021"/>
                  <a:pt x="2045089" y="1496977"/>
                </a:cubicBezTo>
                <a:cubicBezTo>
                  <a:pt x="2055290" y="1479910"/>
                  <a:pt x="2069030" y="1465841"/>
                  <a:pt x="2084370" y="1453295"/>
                </a:cubicBezTo>
                <a:lnTo>
                  <a:pt x="2084471" y="1453359"/>
                </a:lnTo>
                <a:cubicBezTo>
                  <a:pt x="2085778" y="1452318"/>
                  <a:pt x="2087580" y="1451899"/>
                  <a:pt x="2089419" y="1451467"/>
                </a:cubicBezTo>
                <a:cubicBezTo>
                  <a:pt x="2090231" y="1451289"/>
                  <a:pt x="2091056" y="1451099"/>
                  <a:pt x="2091830" y="1450845"/>
                </a:cubicBezTo>
                <a:close/>
                <a:moveTo>
                  <a:pt x="873196" y="1438337"/>
                </a:moveTo>
                <a:cubicBezTo>
                  <a:pt x="891099" y="1446591"/>
                  <a:pt x="906892" y="1458095"/>
                  <a:pt x="920554" y="1472355"/>
                </a:cubicBezTo>
                <a:cubicBezTo>
                  <a:pt x="922867" y="1474806"/>
                  <a:pt x="923749" y="1478958"/>
                  <a:pt x="924520" y="1482590"/>
                </a:cubicBezTo>
                <a:lnTo>
                  <a:pt x="924619" y="1483060"/>
                </a:lnTo>
                <a:cubicBezTo>
                  <a:pt x="926048" y="1490145"/>
                  <a:pt x="917919" y="1500646"/>
                  <a:pt x="911234" y="1499186"/>
                </a:cubicBezTo>
                <a:cubicBezTo>
                  <a:pt x="886132" y="1493828"/>
                  <a:pt x="866249" y="1479872"/>
                  <a:pt x="851071" y="1459302"/>
                </a:cubicBezTo>
                <a:cubicBezTo>
                  <a:pt x="850596" y="1458667"/>
                  <a:pt x="850443" y="1457778"/>
                  <a:pt x="850292" y="1456889"/>
                </a:cubicBezTo>
                <a:cubicBezTo>
                  <a:pt x="850218" y="1456457"/>
                  <a:pt x="850144" y="1456013"/>
                  <a:pt x="850030" y="1455619"/>
                </a:cubicBezTo>
                <a:cubicBezTo>
                  <a:pt x="849257" y="1450007"/>
                  <a:pt x="851136" y="1445258"/>
                  <a:pt x="855079" y="1441448"/>
                </a:cubicBezTo>
                <a:lnTo>
                  <a:pt x="854917" y="1441474"/>
                </a:lnTo>
                <a:cubicBezTo>
                  <a:pt x="860133" y="1436458"/>
                  <a:pt x="867064" y="1435480"/>
                  <a:pt x="873196" y="1438337"/>
                </a:cubicBezTo>
                <a:close/>
                <a:moveTo>
                  <a:pt x="10675470" y="1409298"/>
                </a:moveTo>
                <a:cubicBezTo>
                  <a:pt x="10684786" y="1411950"/>
                  <a:pt x="10693991" y="1416712"/>
                  <a:pt x="10703665" y="1421715"/>
                </a:cubicBezTo>
                <a:cubicBezTo>
                  <a:pt x="10705061" y="1422439"/>
                  <a:pt x="10706469" y="1423163"/>
                  <a:pt x="10707890" y="1423887"/>
                </a:cubicBezTo>
                <a:cubicBezTo>
                  <a:pt x="10698882" y="1429601"/>
                  <a:pt x="10693807" y="1435061"/>
                  <a:pt x="10695329" y="1444711"/>
                </a:cubicBezTo>
                <a:cubicBezTo>
                  <a:pt x="10696446" y="1451772"/>
                  <a:pt x="10691764" y="1453879"/>
                  <a:pt x="10685535" y="1456686"/>
                </a:cubicBezTo>
                <a:lnTo>
                  <a:pt x="10685052" y="1456902"/>
                </a:lnTo>
                <a:cubicBezTo>
                  <a:pt x="10673215" y="1462184"/>
                  <a:pt x="10660604" y="1464419"/>
                  <a:pt x="10647954" y="1466666"/>
                </a:cubicBezTo>
                <a:cubicBezTo>
                  <a:pt x="10634150" y="1469104"/>
                  <a:pt x="10620308" y="1471555"/>
                  <a:pt x="10607405" y="1477980"/>
                </a:cubicBezTo>
                <a:cubicBezTo>
                  <a:pt x="10602305" y="1480533"/>
                  <a:pt x="10596203" y="1480748"/>
                  <a:pt x="10589935" y="1480952"/>
                </a:cubicBezTo>
                <a:cubicBezTo>
                  <a:pt x="10584365" y="1481142"/>
                  <a:pt x="10578656" y="1481333"/>
                  <a:pt x="10573403" y="1483187"/>
                </a:cubicBezTo>
                <a:cubicBezTo>
                  <a:pt x="10569723" y="1484456"/>
                  <a:pt x="10562873" y="1482171"/>
                  <a:pt x="10563127" y="1478869"/>
                </a:cubicBezTo>
                <a:cubicBezTo>
                  <a:pt x="10563634" y="1473206"/>
                  <a:pt x="10560576" y="1468673"/>
                  <a:pt x="10557556" y="1464190"/>
                </a:cubicBezTo>
                <a:cubicBezTo>
                  <a:pt x="10553814" y="1458641"/>
                  <a:pt x="10550122" y="1453181"/>
                  <a:pt x="10553357" y="1445727"/>
                </a:cubicBezTo>
                <a:cubicBezTo>
                  <a:pt x="10553991" y="1444077"/>
                  <a:pt x="10556275" y="1442807"/>
                  <a:pt x="10558051" y="1442172"/>
                </a:cubicBezTo>
                <a:cubicBezTo>
                  <a:pt x="10565740" y="1439302"/>
                  <a:pt x="10573416" y="1436394"/>
                  <a:pt x="10581091" y="1433486"/>
                </a:cubicBezTo>
                <a:lnTo>
                  <a:pt x="10581104" y="1433474"/>
                </a:lnTo>
                <a:cubicBezTo>
                  <a:pt x="10602902" y="1425220"/>
                  <a:pt x="10624686" y="1416966"/>
                  <a:pt x="10646736" y="1409538"/>
                </a:cubicBezTo>
                <a:lnTo>
                  <a:pt x="10646609" y="1409538"/>
                </a:lnTo>
                <a:cubicBezTo>
                  <a:pt x="10656728" y="1406103"/>
                  <a:pt x="10666154" y="1406646"/>
                  <a:pt x="10675470" y="1409298"/>
                </a:cubicBezTo>
                <a:close/>
                <a:moveTo>
                  <a:pt x="8688332" y="1397208"/>
                </a:moveTo>
                <a:lnTo>
                  <a:pt x="8689182" y="1397234"/>
                </a:lnTo>
                <a:cubicBezTo>
                  <a:pt x="8698786" y="1397437"/>
                  <a:pt x="8708708" y="1397640"/>
                  <a:pt x="8715470" y="1406313"/>
                </a:cubicBezTo>
                <a:cubicBezTo>
                  <a:pt x="8721205" y="1413741"/>
                  <a:pt x="8724516" y="1422350"/>
                  <a:pt x="8720977" y="1431671"/>
                </a:cubicBezTo>
                <a:cubicBezTo>
                  <a:pt x="8718097" y="1439124"/>
                  <a:pt x="8720329" y="1441918"/>
                  <a:pt x="8727320" y="1444597"/>
                </a:cubicBezTo>
                <a:cubicBezTo>
                  <a:pt x="8750601" y="1453638"/>
                  <a:pt x="8759419" y="1474450"/>
                  <a:pt x="8767362" y="1495885"/>
                </a:cubicBezTo>
                <a:cubicBezTo>
                  <a:pt x="8767793" y="1497104"/>
                  <a:pt x="8768389" y="1499224"/>
                  <a:pt x="8767755" y="1499834"/>
                </a:cubicBezTo>
                <a:cubicBezTo>
                  <a:pt x="8763708" y="1504316"/>
                  <a:pt x="8761563" y="1509992"/>
                  <a:pt x="8759432" y="1515617"/>
                </a:cubicBezTo>
                <a:cubicBezTo>
                  <a:pt x="8756793" y="1522576"/>
                  <a:pt x="8754180" y="1529471"/>
                  <a:pt x="8748039" y="1533966"/>
                </a:cubicBezTo>
                <a:cubicBezTo>
                  <a:pt x="8745463" y="1535884"/>
                  <a:pt x="8743826" y="1538423"/>
                  <a:pt x="8742228" y="1540912"/>
                </a:cubicBezTo>
                <a:cubicBezTo>
                  <a:pt x="8740477" y="1543617"/>
                  <a:pt x="8738764" y="1546283"/>
                  <a:pt x="8735884" y="1548086"/>
                </a:cubicBezTo>
                <a:cubicBezTo>
                  <a:pt x="8728221" y="1552924"/>
                  <a:pt x="8719822" y="1555096"/>
                  <a:pt x="8712336" y="1557038"/>
                </a:cubicBezTo>
                <a:cubicBezTo>
                  <a:pt x="8708568" y="1558003"/>
                  <a:pt x="8705041" y="1558930"/>
                  <a:pt x="8701945" y="1560086"/>
                </a:cubicBezTo>
                <a:cubicBezTo>
                  <a:pt x="8700308" y="1560023"/>
                  <a:pt x="8699129" y="1559934"/>
                  <a:pt x="8698266" y="1559857"/>
                </a:cubicBezTo>
                <a:cubicBezTo>
                  <a:pt x="8696908" y="1559756"/>
                  <a:pt x="8696325" y="1559705"/>
                  <a:pt x="8695932" y="1559946"/>
                </a:cubicBezTo>
                <a:cubicBezTo>
                  <a:pt x="8684322" y="1567184"/>
                  <a:pt x="8673196" y="1564035"/>
                  <a:pt x="8662081" y="1560886"/>
                </a:cubicBezTo>
                <a:cubicBezTo>
                  <a:pt x="8656144" y="1559197"/>
                  <a:pt x="8650206" y="1557521"/>
                  <a:pt x="8644205" y="1557432"/>
                </a:cubicBezTo>
                <a:cubicBezTo>
                  <a:pt x="8641604" y="1557381"/>
                  <a:pt x="8638724" y="1556785"/>
                  <a:pt x="8636478" y="1555477"/>
                </a:cubicBezTo>
                <a:cubicBezTo>
                  <a:pt x="8620441" y="1546385"/>
                  <a:pt x="8609797" y="1515503"/>
                  <a:pt x="8616762" y="1498348"/>
                </a:cubicBezTo>
                <a:cubicBezTo>
                  <a:pt x="8618601" y="1493904"/>
                  <a:pt x="8618678" y="1490158"/>
                  <a:pt x="8617104" y="1485396"/>
                </a:cubicBezTo>
                <a:cubicBezTo>
                  <a:pt x="8612372" y="1471212"/>
                  <a:pt x="8616280" y="1460508"/>
                  <a:pt x="8628904" y="1453054"/>
                </a:cubicBezTo>
                <a:cubicBezTo>
                  <a:pt x="8631986" y="1451251"/>
                  <a:pt x="8635032" y="1449346"/>
                  <a:pt x="8638089" y="1447429"/>
                </a:cubicBezTo>
                <a:cubicBezTo>
                  <a:pt x="8642657" y="1444572"/>
                  <a:pt x="8647225" y="1441715"/>
                  <a:pt x="8651945" y="1439201"/>
                </a:cubicBezTo>
                <a:cubicBezTo>
                  <a:pt x="8664835" y="1432293"/>
                  <a:pt x="8673246" y="1422972"/>
                  <a:pt x="8677509" y="1409297"/>
                </a:cubicBezTo>
                <a:lnTo>
                  <a:pt x="8677624" y="1409297"/>
                </a:lnTo>
                <a:cubicBezTo>
                  <a:pt x="8677775" y="1408789"/>
                  <a:pt x="8677940" y="1408268"/>
                  <a:pt x="8678093" y="1407748"/>
                </a:cubicBezTo>
                <a:cubicBezTo>
                  <a:pt x="8679667" y="1402567"/>
                  <a:pt x="8681328" y="1397081"/>
                  <a:pt x="8688332" y="1397208"/>
                </a:cubicBezTo>
                <a:close/>
                <a:moveTo>
                  <a:pt x="1712615" y="1388979"/>
                </a:moveTo>
                <a:cubicBezTo>
                  <a:pt x="1721103" y="1392103"/>
                  <a:pt x="1724934" y="1399366"/>
                  <a:pt x="1723501" y="1407747"/>
                </a:cubicBezTo>
                <a:cubicBezTo>
                  <a:pt x="1719872" y="1429016"/>
                  <a:pt x="1709291" y="1447098"/>
                  <a:pt x="1694459" y="1462425"/>
                </a:cubicBezTo>
                <a:cubicBezTo>
                  <a:pt x="1692556" y="1464380"/>
                  <a:pt x="1689587" y="1465282"/>
                  <a:pt x="1687519" y="1465916"/>
                </a:cubicBezTo>
                <a:cubicBezTo>
                  <a:pt x="1686872" y="1466120"/>
                  <a:pt x="1686301" y="1466297"/>
                  <a:pt x="1685895" y="1466462"/>
                </a:cubicBezTo>
                <a:lnTo>
                  <a:pt x="1685908" y="1466551"/>
                </a:lnTo>
                <a:cubicBezTo>
                  <a:pt x="1673525" y="1468253"/>
                  <a:pt x="1664454" y="1457180"/>
                  <a:pt x="1667080" y="1445561"/>
                </a:cubicBezTo>
                <a:cubicBezTo>
                  <a:pt x="1671444" y="1425841"/>
                  <a:pt x="1682305" y="1409397"/>
                  <a:pt x="1694853" y="1394134"/>
                </a:cubicBezTo>
                <a:cubicBezTo>
                  <a:pt x="1699166" y="1388877"/>
                  <a:pt x="1705700" y="1386465"/>
                  <a:pt x="1712615" y="1388979"/>
                </a:cubicBezTo>
                <a:close/>
                <a:moveTo>
                  <a:pt x="751331" y="1347749"/>
                </a:moveTo>
                <a:cubicBezTo>
                  <a:pt x="754348" y="1346901"/>
                  <a:pt x="757573" y="1347082"/>
                  <a:pt x="760860" y="1348549"/>
                </a:cubicBezTo>
                <a:cubicBezTo>
                  <a:pt x="780578" y="1357349"/>
                  <a:pt x="795708" y="1371723"/>
                  <a:pt x="807219" y="1389843"/>
                </a:cubicBezTo>
                <a:cubicBezTo>
                  <a:pt x="811045" y="1395837"/>
                  <a:pt x="809751" y="1402909"/>
                  <a:pt x="805011" y="1408179"/>
                </a:cubicBezTo>
                <a:cubicBezTo>
                  <a:pt x="800271" y="1413436"/>
                  <a:pt x="793421" y="1415582"/>
                  <a:pt x="787091" y="1412598"/>
                </a:cubicBezTo>
                <a:cubicBezTo>
                  <a:pt x="767744" y="1403544"/>
                  <a:pt x="751539" y="1390516"/>
                  <a:pt x="740574" y="1371761"/>
                </a:cubicBezTo>
                <a:cubicBezTo>
                  <a:pt x="740130" y="1371012"/>
                  <a:pt x="739967" y="1370161"/>
                  <a:pt x="739801" y="1369298"/>
                </a:cubicBezTo>
                <a:cubicBezTo>
                  <a:pt x="739749" y="1369018"/>
                  <a:pt x="739696" y="1368739"/>
                  <a:pt x="739632" y="1368460"/>
                </a:cubicBezTo>
                <a:cubicBezTo>
                  <a:pt x="739597" y="1368307"/>
                  <a:pt x="739559" y="1368155"/>
                  <a:pt x="739514" y="1367990"/>
                </a:cubicBezTo>
                <a:cubicBezTo>
                  <a:pt x="739055" y="1362657"/>
                  <a:pt x="739297" y="1357412"/>
                  <a:pt x="743154" y="1353184"/>
                </a:cubicBezTo>
                <a:lnTo>
                  <a:pt x="743055" y="1353120"/>
                </a:lnTo>
                <a:cubicBezTo>
                  <a:pt x="745507" y="1350472"/>
                  <a:pt x="748315" y="1348596"/>
                  <a:pt x="751331" y="1347749"/>
                </a:cubicBezTo>
                <a:close/>
                <a:moveTo>
                  <a:pt x="1763008" y="1345037"/>
                </a:moveTo>
                <a:lnTo>
                  <a:pt x="1763056" y="1345044"/>
                </a:lnTo>
                <a:lnTo>
                  <a:pt x="1762981" y="1345057"/>
                </a:lnTo>
                <a:close/>
                <a:moveTo>
                  <a:pt x="2162586" y="1329095"/>
                </a:moveTo>
                <a:cubicBezTo>
                  <a:pt x="2174486" y="1327495"/>
                  <a:pt x="2184497" y="1337768"/>
                  <a:pt x="2183355" y="1349158"/>
                </a:cubicBezTo>
                <a:cubicBezTo>
                  <a:pt x="2181312" y="1369488"/>
                  <a:pt x="2172558" y="1386998"/>
                  <a:pt x="2159350" y="1402325"/>
                </a:cubicBezTo>
                <a:cubicBezTo>
                  <a:pt x="2154707" y="1407658"/>
                  <a:pt x="2148414" y="1410020"/>
                  <a:pt x="2141550" y="1407315"/>
                </a:cubicBezTo>
                <a:cubicBezTo>
                  <a:pt x="2134864" y="1404661"/>
                  <a:pt x="2130905" y="1398871"/>
                  <a:pt x="2131539" y="1391849"/>
                </a:cubicBezTo>
                <a:cubicBezTo>
                  <a:pt x="2133430" y="1370440"/>
                  <a:pt x="2141359" y="1351063"/>
                  <a:pt x="2154085" y="1333806"/>
                </a:cubicBezTo>
                <a:cubicBezTo>
                  <a:pt x="2155557" y="1331762"/>
                  <a:pt x="2158348" y="1330733"/>
                  <a:pt x="2160505" y="1329946"/>
                </a:cubicBezTo>
                <a:cubicBezTo>
                  <a:pt x="2161330" y="1329641"/>
                  <a:pt x="2162065" y="1329374"/>
                  <a:pt x="2162586" y="1329095"/>
                </a:cubicBezTo>
                <a:close/>
                <a:moveTo>
                  <a:pt x="10386796" y="1324858"/>
                </a:moveTo>
                <a:cubicBezTo>
                  <a:pt x="10391015" y="1327096"/>
                  <a:pt x="10394345" y="1331699"/>
                  <a:pt x="10397453" y="1336905"/>
                </a:cubicBezTo>
                <a:cubicBezTo>
                  <a:pt x="10397594" y="1337159"/>
                  <a:pt x="10397771" y="1337413"/>
                  <a:pt x="10397936" y="1337692"/>
                </a:cubicBezTo>
                <a:cubicBezTo>
                  <a:pt x="10398685" y="1338835"/>
                  <a:pt x="10399534" y="1340156"/>
                  <a:pt x="10399230" y="1340968"/>
                </a:cubicBezTo>
                <a:cubicBezTo>
                  <a:pt x="10397378" y="1346975"/>
                  <a:pt x="10397847" y="1353654"/>
                  <a:pt x="10398291" y="1360003"/>
                </a:cubicBezTo>
                <a:cubicBezTo>
                  <a:pt x="10398799" y="1367215"/>
                  <a:pt x="10399281" y="1374009"/>
                  <a:pt x="10396312" y="1378935"/>
                </a:cubicBezTo>
                <a:cubicBezTo>
                  <a:pt x="10392138" y="1385856"/>
                  <a:pt x="10391186" y="1392764"/>
                  <a:pt x="10390247" y="1399544"/>
                </a:cubicBezTo>
                <a:cubicBezTo>
                  <a:pt x="10389626" y="1404090"/>
                  <a:pt x="10389004" y="1408585"/>
                  <a:pt x="10387431" y="1412966"/>
                </a:cubicBezTo>
                <a:cubicBezTo>
                  <a:pt x="10386035" y="1416903"/>
                  <a:pt x="10385020" y="1420204"/>
                  <a:pt x="10389461" y="1423506"/>
                </a:cubicBezTo>
                <a:cubicBezTo>
                  <a:pt x="10397327" y="1429448"/>
                  <a:pt x="10404039" y="1436686"/>
                  <a:pt x="10410763" y="1443924"/>
                </a:cubicBezTo>
                <a:cubicBezTo>
                  <a:pt x="10419986" y="1453854"/>
                  <a:pt x="10429223" y="1463809"/>
                  <a:pt x="10441479" y="1470488"/>
                </a:cubicBezTo>
                <a:lnTo>
                  <a:pt x="10441225" y="1470615"/>
                </a:lnTo>
                <a:cubicBezTo>
                  <a:pt x="10451058" y="1475974"/>
                  <a:pt x="10455613" y="1485269"/>
                  <a:pt x="10460155" y="1494551"/>
                </a:cubicBezTo>
                <a:cubicBezTo>
                  <a:pt x="10462299" y="1498907"/>
                  <a:pt x="10464431" y="1503249"/>
                  <a:pt x="10467108" y="1507186"/>
                </a:cubicBezTo>
                <a:cubicBezTo>
                  <a:pt x="10471548" y="1513789"/>
                  <a:pt x="10469138" y="1524963"/>
                  <a:pt x="10464824" y="1526487"/>
                </a:cubicBezTo>
                <a:cubicBezTo>
                  <a:pt x="10461399" y="1527680"/>
                  <a:pt x="10459051" y="1530614"/>
                  <a:pt x="10456691" y="1533572"/>
                </a:cubicBezTo>
                <a:cubicBezTo>
                  <a:pt x="10452492" y="1538829"/>
                  <a:pt x="10448229" y="1544175"/>
                  <a:pt x="10437673" y="1539947"/>
                </a:cubicBezTo>
                <a:lnTo>
                  <a:pt x="10436582" y="1539528"/>
                </a:lnTo>
                <a:lnTo>
                  <a:pt x="10435288" y="1539020"/>
                </a:lnTo>
                <a:cubicBezTo>
                  <a:pt x="10423450" y="1534372"/>
                  <a:pt x="10413123" y="1530322"/>
                  <a:pt x="10408365" y="1517217"/>
                </a:cubicBezTo>
                <a:cubicBezTo>
                  <a:pt x="10406652" y="1512354"/>
                  <a:pt x="10402046" y="1510056"/>
                  <a:pt x="10397644" y="1507859"/>
                </a:cubicBezTo>
                <a:lnTo>
                  <a:pt x="10397073" y="1507567"/>
                </a:lnTo>
                <a:cubicBezTo>
                  <a:pt x="10388826" y="1503376"/>
                  <a:pt x="10381468" y="1498043"/>
                  <a:pt x="10377788" y="1489028"/>
                </a:cubicBezTo>
                <a:cubicBezTo>
                  <a:pt x="10375885" y="1484329"/>
                  <a:pt x="10373602" y="1480520"/>
                  <a:pt x="10367892" y="1481917"/>
                </a:cubicBezTo>
                <a:cubicBezTo>
                  <a:pt x="10362690" y="1483060"/>
                  <a:pt x="10358630" y="1485472"/>
                  <a:pt x="10357616" y="1491567"/>
                </a:cubicBezTo>
                <a:cubicBezTo>
                  <a:pt x="10356600" y="1498043"/>
                  <a:pt x="10355078" y="1504519"/>
                  <a:pt x="10352921" y="1510741"/>
                </a:cubicBezTo>
                <a:cubicBezTo>
                  <a:pt x="10346451" y="1529788"/>
                  <a:pt x="10334778" y="1534106"/>
                  <a:pt x="10317650" y="1524328"/>
                </a:cubicBezTo>
                <a:cubicBezTo>
                  <a:pt x="10315835" y="1523325"/>
                  <a:pt x="10313958" y="1522335"/>
                  <a:pt x="10312081" y="1521344"/>
                </a:cubicBezTo>
                <a:cubicBezTo>
                  <a:pt x="10309466" y="1519960"/>
                  <a:pt x="10306828" y="1518563"/>
                  <a:pt x="10304328" y="1517090"/>
                </a:cubicBezTo>
                <a:cubicBezTo>
                  <a:pt x="10299634" y="1514297"/>
                  <a:pt x="10295701" y="1509344"/>
                  <a:pt x="10297857" y="1504519"/>
                </a:cubicBezTo>
                <a:cubicBezTo>
                  <a:pt x="10301118" y="1496976"/>
                  <a:pt x="10302818" y="1488875"/>
                  <a:pt x="10304519" y="1480736"/>
                </a:cubicBezTo>
                <a:cubicBezTo>
                  <a:pt x="10307729" y="1465460"/>
                  <a:pt x="10310964" y="1450032"/>
                  <a:pt x="10324628" y="1437854"/>
                </a:cubicBezTo>
                <a:cubicBezTo>
                  <a:pt x="10304455" y="1435823"/>
                  <a:pt x="10291641" y="1426172"/>
                  <a:pt x="10280476" y="1414363"/>
                </a:cubicBezTo>
                <a:cubicBezTo>
                  <a:pt x="10277329" y="1411125"/>
                  <a:pt x="10274677" y="1411608"/>
                  <a:pt x="10271797" y="1412115"/>
                </a:cubicBezTo>
                <a:cubicBezTo>
                  <a:pt x="10271074" y="1412255"/>
                  <a:pt x="10270326" y="1412382"/>
                  <a:pt x="10269565" y="1412458"/>
                </a:cubicBezTo>
                <a:cubicBezTo>
                  <a:pt x="10257512" y="1413728"/>
                  <a:pt x="10248376" y="1411062"/>
                  <a:pt x="10246347" y="1397094"/>
                </a:cubicBezTo>
                <a:cubicBezTo>
                  <a:pt x="10246093" y="1395062"/>
                  <a:pt x="10245331" y="1392903"/>
                  <a:pt x="10244063" y="1391507"/>
                </a:cubicBezTo>
                <a:cubicBezTo>
                  <a:pt x="10233405" y="1380078"/>
                  <a:pt x="10240764" y="1371444"/>
                  <a:pt x="10248884" y="1363698"/>
                </a:cubicBezTo>
                <a:cubicBezTo>
                  <a:pt x="10257004" y="1355952"/>
                  <a:pt x="10265632" y="1354428"/>
                  <a:pt x="10276543" y="1360142"/>
                </a:cubicBezTo>
                <a:cubicBezTo>
                  <a:pt x="10282684" y="1363393"/>
                  <a:pt x="10289548" y="1365120"/>
                  <a:pt x="10296386" y="1366847"/>
                </a:cubicBezTo>
                <a:cubicBezTo>
                  <a:pt x="10299443" y="1367622"/>
                  <a:pt x="10302488" y="1368383"/>
                  <a:pt x="10305470" y="1369285"/>
                </a:cubicBezTo>
                <a:cubicBezTo>
                  <a:pt x="10313844" y="1371825"/>
                  <a:pt x="10321583" y="1374999"/>
                  <a:pt x="10327038" y="1382491"/>
                </a:cubicBezTo>
                <a:cubicBezTo>
                  <a:pt x="10329069" y="1385284"/>
                  <a:pt x="10331733" y="1388840"/>
                  <a:pt x="10335793" y="1386808"/>
                </a:cubicBezTo>
                <a:cubicBezTo>
                  <a:pt x="10339612" y="1385018"/>
                  <a:pt x="10338648" y="1381424"/>
                  <a:pt x="10337861" y="1378428"/>
                </a:cubicBezTo>
                <a:cubicBezTo>
                  <a:pt x="10337747" y="1378034"/>
                  <a:pt x="10337645" y="1377653"/>
                  <a:pt x="10337569" y="1377285"/>
                </a:cubicBezTo>
                <a:cubicBezTo>
                  <a:pt x="10335552" y="1368612"/>
                  <a:pt x="10338939" y="1361349"/>
                  <a:pt x="10342378" y="1353958"/>
                </a:cubicBezTo>
                <a:cubicBezTo>
                  <a:pt x="10345016" y="1348282"/>
                  <a:pt x="10347693" y="1342530"/>
                  <a:pt x="10347973" y="1336016"/>
                </a:cubicBezTo>
                <a:cubicBezTo>
                  <a:pt x="10348188" y="1331965"/>
                  <a:pt x="10353428" y="1331165"/>
                  <a:pt x="10359188" y="1330277"/>
                </a:cubicBezTo>
                <a:cubicBezTo>
                  <a:pt x="10363350" y="1329642"/>
                  <a:pt x="10367778" y="1328969"/>
                  <a:pt x="10370810" y="1327001"/>
                </a:cubicBezTo>
                <a:cubicBezTo>
                  <a:pt x="10377471" y="1322747"/>
                  <a:pt x="10382578" y="1322620"/>
                  <a:pt x="10386796" y="1324858"/>
                </a:cubicBezTo>
                <a:close/>
                <a:moveTo>
                  <a:pt x="10637132" y="1309985"/>
                </a:moveTo>
                <a:cubicBezTo>
                  <a:pt x="10637589" y="1310023"/>
                  <a:pt x="10638045" y="1310049"/>
                  <a:pt x="10638502" y="1310087"/>
                </a:cubicBezTo>
                <a:cubicBezTo>
                  <a:pt x="10641624" y="1310290"/>
                  <a:pt x="10644782" y="1310493"/>
                  <a:pt x="10647662" y="1311382"/>
                </a:cubicBezTo>
                <a:cubicBezTo>
                  <a:pt x="10653245" y="1313160"/>
                  <a:pt x="10671388" y="1346048"/>
                  <a:pt x="10670373" y="1351889"/>
                </a:cubicBezTo>
                <a:cubicBezTo>
                  <a:pt x="10669612" y="1356714"/>
                  <a:pt x="10666948" y="1362174"/>
                  <a:pt x="10662507" y="1362174"/>
                </a:cubicBezTo>
                <a:cubicBezTo>
                  <a:pt x="10648208" y="1362174"/>
                  <a:pt x="10635318" y="1367164"/>
                  <a:pt x="10622389" y="1372168"/>
                </a:cubicBezTo>
                <a:cubicBezTo>
                  <a:pt x="10611884" y="1376231"/>
                  <a:pt x="10601366" y="1380307"/>
                  <a:pt x="10590062" y="1381729"/>
                </a:cubicBezTo>
                <a:lnTo>
                  <a:pt x="10589935" y="1381475"/>
                </a:lnTo>
                <a:cubicBezTo>
                  <a:pt x="10575218" y="1383380"/>
                  <a:pt x="10558597" y="1376269"/>
                  <a:pt x="10556440" y="1369920"/>
                </a:cubicBezTo>
                <a:cubicBezTo>
                  <a:pt x="10555209" y="1366276"/>
                  <a:pt x="10553294" y="1362746"/>
                  <a:pt x="10551365" y="1359177"/>
                </a:cubicBezTo>
                <a:cubicBezTo>
                  <a:pt x="10547305" y="1351660"/>
                  <a:pt x="10543169" y="1344003"/>
                  <a:pt x="10545149" y="1334873"/>
                </a:cubicBezTo>
                <a:cubicBezTo>
                  <a:pt x="10546556" y="1328385"/>
                  <a:pt x="10551860" y="1327242"/>
                  <a:pt x="10556986" y="1326137"/>
                </a:cubicBezTo>
                <a:cubicBezTo>
                  <a:pt x="10558267" y="1325858"/>
                  <a:pt x="10559548" y="1325578"/>
                  <a:pt x="10560754" y="1325223"/>
                </a:cubicBezTo>
                <a:cubicBezTo>
                  <a:pt x="10561236" y="1325083"/>
                  <a:pt x="10561718" y="1324943"/>
                  <a:pt x="10562200" y="1324816"/>
                </a:cubicBezTo>
                <a:cubicBezTo>
                  <a:pt x="10568455" y="1323026"/>
                  <a:pt x="10574786" y="1321210"/>
                  <a:pt x="10580800" y="1321921"/>
                </a:cubicBezTo>
                <a:cubicBezTo>
                  <a:pt x="10589428" y="1324448"/>
                  <a:pt x="10596545" y="1321540"/>
                  <a:pt x="10603523" y="1318683"/>
                </a:cubicBezTo>
                <a:cubicBezTo>
                  <a:pt x="10606378" y="1317515"/>
                  <a:pt x="10609220" y="1316347"/>
                  <a:pt x="10612138" y="1315572"/>
                </a:cubicBezTo>
                <a:cubicBezTo>
                  <a:pt x="10614320" y="1314963"/>
                  <a:pt x="10616490" y="1314239"/>
                  <a:pt x="10618659" y="1313515"/>
                </a:cubicBezTo>
                <a:cubicBezTo>
                  <a:pt x="10624635" y="1311522"/>
                  <a:pt x="10630611" y="1309515"/>
                  <a:pt x="10637132" y="1309985"/>
                </a:cubicBezTo>
                <a:close/>
                <a:moveTo>
                  <a:pt x="1795485" y="1276373"/>
                </a:moveTo>
                <a:cubicBezTo>
                  <a:pt x="1804265" y="1275687"/>
                  <a:pt x="1813971" y="1286963"/>
                  <a:pt x="1810355" y="1295052"/>
                </a:cubicBezTo>
                <a:cubicBezTo>
                  <a:pt x="1805451" y="1306137"/>
                  <a:pt x="1799225" y="1316098"/>
                  <a:pt x="1791416" y="1324559"/>
                </a:cubicBezTo>
                <a:lnTo>
                  <a:pt x="1763008" y="1345037"/>
                </a:lnTo>
                <a:lnTo>
                  <a:pt x="1752028" y="1343433"/>
                </a:lnTo>
                <a:cubicBezTo>
                  <a:pt x="1748498" y="1341222"/>
                  <a:pt x="1745605" y="1337717"/>
                  <a:pt x="1744825" y="1334060"/>
                </a:cubicBezTo>
                <a:cubicBezTo>
                  <a:pt x="1744736" y="1333616"/>
                  <a:pt x="1744609" y="1333184"/>
                  <a:pt x="1744495" y="1332752"/>
                </a:cubicBezTo>
                <a:cubicBezTo>
                  <a:pt x="1744254" y="1331914"/>
                  <a:pt x="1744026" y="1331076"/>
                  <a:pt x="1744013" y="1330225"/>
                </a:cubicBezTo>
                <a:cubicBezTo>
                  <a:pt x="1744329" y="1311800"/>
                  <a:pt x="1776911" y="1277706"/>
                  <a:pt x="1795485" y="1276373"/>
                </a:cubicBezTo>
                <a:close/>
                <a:moveTo>
                  <a:pt x="652250" y="1251058"/>
                </a:moveTo>
                <a:cubicBezTo>
                  <a:pt x="654138" y="1250921"/>
                  <a:pt x="655980" y="1250789"/>
                  <a:pt x="657393" y="1251517"/>
                </a:cubicBezTo>
                <a:cubicBezTo>
                  <a:pt x="677673" y="1262151"/>
                  <a:pt x="693904" y="1277313"/>
                  <a:pt x="704224" y="1297808"/>
                </a:cubicBezTo>
                <a:cubicBezTo>
                  <a:pt x="707202" y="1303801"/>
                  <a:pt x="704424" y="1310696"/>
                  <a:pt x="698813" y="1315458"/>
                </a:cubicBezTo>
                <a:cubicBezTo>
                  <a:pt x="693138" y="1320334"/>
                  <a:pt x="686335" y="1321108"/>
                  <a:pt x="680424" y="1317693"/>
                </a:cubicBezTo>
                <a:cubicBezTo>
                  <a:pt x="663069" y="1307623"/>
                  <a:pt x="649342" y="1293465"/>
                  <a:pt x="639323" y="1275954"/>
                </a:cubicBezTo>
                <a:cubicBezTo>
                  <a:pt x="637538" y="1272767"/>
                  <a:pt x="637107" y="1268349"/>
                  <a:pt x="637319" y="1264563"/>
                </a:cubicBezTo>
                <a:cubicBezTo>
                  <a:pt x="637778" y="1257152"/>
                  <a:pt x="642564" y="1252898"/>
                  <a:pt x="649483" y="1251080"/>
                </a:cubicBezTo>
                <a:lnTo>
                  <a:pt x="649500" y="1251161"/>
                </a:lnTo>
                <a:cubicBezTo>
                  <a:pt x="650398" y="1251192"/>
                  <a:pt x="651329" y="1251124"/>
                  <a:pt x="652250" y="1251058"/>
                </a:cubicBezTo>
                <a:close/>
                <a:moveTo>
                  <a:pt x="10971293" y="1232658"/>
                </a:moveTo>
                <a:cubicBezTo>
                  <a:pt x="10960509" y="1230880"/>
                  <a:pt x="10952389" y="1240404"/>
                  <a:pt x="10949598" y="1248784"/>
                </a:cubicBezTo>
                <a:cubicBezTo>
                  <a:pt x="10940210" y="1276462"/>
                  <a:pt x="10934753" y="1304906"/>
                  <a:pt x="10948964" y="1333223"/>
                </a:cubicBezTo>
                <a:cubicBezTo>
                  <a:pt x="10956322" y="1347571"/>
                  <a:pt x="10978398" y="1359380"/>
                  <a:pt x="10987533" y="1351508"/>
                </a:cubicBezTo>
                <a:lnTo>
                  <a:pt x="10987533" y="1351762"/>
                </a:lnTo>
                <a:cubicBezTo>
                  <a:pt x="11012527" y="1330048"/>
                  <a:pt x="11030290" y="1303636"/>
                  <a:pt x="11035618" y="1270367"/>
                </a:cubicBezTo>
                <a:cubicBezTo>
                  <a:pt x="11036761" y="1260213"/>
                  <a:pt x="11033335" y="1254625"/>
                  <a:pt x="11022297" y="1255133"/>
                </a:cubicBezTo>
                <a:cubicBezTo>
                  <a:pt x="11015065" y="1255387"/>
                  <a:pt x="11006945" y="1254498"/>
                  <a:pt x="11004408" y="1246626"/>
                </a:cubicBezTo>
                <a:cubicBezTo>
                  <a:pt x="11000106" y="1233048"/>
                  <a:pt x="10990121" y="1233079"/>
                  <a:pt x="10980466" y="1233109"/>
                </a:cubicBezTo>
                <a:cubicBezTo>
                  <a:pt x="10977307" y="1233119"/>
                  <a:pt x="10974174" y="1233129"/>
                  <a:pt x="10971293" y="1232658"/>
                </a:cubicBezTo>
                <a:close/>
                <a:moveTo>
                  <a:pt x="2135922" y="1200092"/>
                </a:moveTo>
                <a:cubicBezTo>
                  <a:pt x="2155308" y="1210493"/>
                  <a:pt x="2167742" y="1227396"/>
                  <a:pt x="2176357" y="1247070"/>
                </a:cubicBezTo>
                <a:cubicBezTo>
                  <a:pt x="2180201" y="1255943"/>
                  <a:pt x="2175710" y="1266766"/>
                  <a:pt x="2167552" y="1270723"/>
                </a:cubicBezTo>
                <a:cubicBezTo>
                  <a:pt x="2159140" y="1274723"/>
                  <a:pt x="2151908" y="1271853"/>
                  <a:pt x="2146440" y="1265365"/>
                </a:cubicBezTo>
                <a:lnTo>
                  <a:pt x="2146364" y="1265383"/>
                </a:lnTo>
                <a:cubicBezTo>
                  <a:pt x="2136138" y="1253281"/>
                  <a:pt x="2126343" y="1240831"/>
                  <a:pt x="2116713" y="1228347"/>
                </a:cubicBezTo>
                <a:cubicBezTo>
                  <a:pt x="2114975" y="1226127"/>
                  <a:pt x="2114011" y="1223322"/>
                  <a:pt x="2113275" y="1221195"/>
                </a:cubicBezTo>
                <a:cubicBezTo>
                  <a:pt x="2113021" y="1220459"/>
                  <a:pt x="2112793" y="1219804"/>
                  <a:pt x="2112564" y="1219282"/>
                </a:cubicBezTo>
                <a:cubicBezTo>
                  <a:pt x="2111676" y="1211904"/>
                  <a:pt x="2113820" y="1207196"/>
                  <a:pt x="2117665" y="1203313"/>
                </a:cubicBezTo>
                <a:cubicBezTo>
                  <a:pt x="2122930" y="1198106"/>
                  <a:pt x="2129883" y="1196875"/>
                  <a:pt x="2135922" y="1200092"/>
                </a:cubicBezTo>
                <a:close/>
                <a:moveTo>
                  <a:pt x="8305299" y="1198541"/>
                </a:moveTo>
                <a:cubicBezTo>
                  <a:pt x="8305121" y="1198631"/>
                  <a:pt x="8304905" y="1198725"/>
                  <a:pt x="8304651" y="1198828"/>
                </a:cubicBezTo>
                <a:cubicBezTo>
                  <a:pt x="8303840" y="1199169"/>
                  <a:pt x="8302799" y="1199603"/>
                  <a:pt x="8302596" y="1200317"/>
                </a:cubicBezTo>
                <a:cubicBezTo>
                  <a:pt x="8299031" y="1210446"/>
                  <a:pt x="8293576" y="1219580"/>
                  <a:pt x="8288120" y="1228714"/>
                </a:cubicBezTo>
                <a:cubicBezTo>
                  <a:pt x="8284758" y="1234357"/>
                  <a:pt x="8281383" y="1240000"/>
                  <a:pt x="8278465" y="1245876"/>
                </a:cubicBezTo>
                <a:cubicBezTo>
                  <a:pt x="8273986" y="1254961"/>
                  <a:pt x="8270168" y="1264379"/>
                  <a:pt x="8266336" y="1273821"/>
                </a:cubicBezTo>
                <a:cubicBezTo>
                  <a:pt x="8263887" y="1279865"/>
                  <a:pt x="8261426" y="1285935"/>
                  <a:pt x="8258787" y="1291916"/>
                </a:cubicBezTo>
                <a:cubicBezTo>
                  <a:pt x="8255831" y="1298658"/>
                  <a:pt x="8251771" y="1304703"/>
                  <a:pt x="8247697" y="1310760"/>
                </a:cubicBezTo>
                <a:cubicBezTo>
                  <a:pt x="8242090" y="1319115"/>
                  <a:pt x="8236444" y="1327521"/>
                  <a:pt x="8233551" y="1337895"/>
                </a:cubicBezTo>
                <a:cubicBezTo>
                  <a:pt x="8226840" y="1361831"/>
                  <a:pt x="8211958" y="1382262"/>
                  <a:pt x="8196784" y="1402020"/>
                </a:cubicBezTo>
                <a:cubicBezTo>
                  <a:pt x="8194398" y="1405131"/>
                  <a:pt x="8194309" y="1408662"/>
                  <a:pt x="8194220" y="1412293"/>
                </a:cubicBezTo>
                <a:cubicBezTo>
                  <a:pt x="8194131" y="1415925"/>
                  <a:pt x="8193713" y="1419582"/>
                  <a:pt x="8191188" y="1422477"/>
                </a:cubicBezTo>
                <a:cubicBezTo>
                  <a:pt x="8177625" y="1438426"/>
                  <a:pt x="8170305" y="1457333"/>
                  <a:pt x="8162959" y="1476279"/>
                </a:cubicBezTo>
                <a:cubicBezTo>
                  <a:pt x="8159977" y="1483948"/>
                  <a:pt x="8156995" y="1491643"/>
                  <a:pt x="8153595" y="1499135"/>
                </a:cubicBezTo>
                <a:cubicBezTo>
                  <a:pt x="8150093" y="1506868"/>
                  <a:pt x="8145450" y="1514005"/>
                  <a:pt x="8140806" y="1521166"/>
                </a:cubicBezTo>
                <a:cubicBezTo>
                  <a:pt x="8134260" y="1531236"/>
                  <a:pt x="8127701" y="1541331"/>
                  <a:pt x="8124275" y="1553115"/>
                </a:cubicBezTo>
                <a:cubicBezTo>
                  <a:pt x="8124135" y="1553661"/>
                  <a:pt x="8123412" y="1554105"/>
                  <a:pt x="8122739" y="1554524"/>
                </a:cubicBezTo>
                <a:lnTo>
                  <a:pt x="8122473" y="1554689"/>
                </a:lnTo>
                <a:cubicBezTo>
                  <a:pt x="8122397" y="1554740"/>
                  <a:pt x="8122321" y="1554791"/>
                  <a:pt x="8122245" y="1554841"/>
                </a:cubicBezTo>
                <a:cubicBezTo>
                  <a:pt x="8109558" y="1562981"/>
                  <a:pt x="8106538" y="1576568"/>
                  <a:pt x="8103936" y="1589558"/>
                </a:cubicBezTo>
                <a:cubicBezTo>
                  <a:pt x="8102249" y="1597951"/>
                  <a:pt x="8100017" y="1604910"/>
                  <a:pt x="8093622" y="1610687"/>
                </a:cubicBezTo>
                <a:cubicBezTo>
                  <a:pt x="8090742" y="1613265"/>
                  <a:pt x="8087697" y="1616770"/>
                  <a:pt x="8086593" y="1620363"/>
                </a:cubicBezTo>
                <a:cubicBezTo>
                  <a:pt x="8082152" y="1635576"/>
                  <a:pt x="8073779" y="1649188"/>
                  <a:pt x="8065697" y="1662343"/>
                </a:cubicBezTo>
                <a:cubicBezTo>
                  <a:pt x="8063628" y="1665708"/>
                  <a:pt x="8061586" y="1669035"/>
                  <a:pt x="8059632" y="1672349"/>
                </a:cubicBezTo>
                <a:cubicBezTo>
                  <a:pt x="8051221" y="1686457"/>
                  <a:pt x="8044521" y="1701390"/>
                  <a:pt x="8037835" y="1716284"/>
                </a:cubicBezTo>
                <a:cubicBezTo>
                  <a:pt x="8029601" y="1734633"/>
                  <a:pt x="8021392" y="1752944"/>
                  <a:pt x="8009999" y="1769692"/>
                </a:cubicBezTo>
                <a:cubicBezTo>
                  <a:pt x="8005241" y="1776575"/>
                  <a:pt x="8001663" y="1784206"/>
                  <a:pt x="7998086" y="1791851"/>
                </a:cubicBezTo>
                <a:cubicBezTo>
                  <a:pt x="7994914" y="1798606"/>
                  <a:pt x="7991742" y="1805361"/>
                  <a:pt x="7987758" y="1811609"/>
                </a:cubicBezTo>
                <a:cubicBezTo>
                  <a:pt x="7985284" y="1815444"/>
                  <a:pt x="7983596" y="1819672"/>
                  <a:pt x="7981947" y="1823811"/>
                </a:cubicBezTo>
                <a:cubicBezTo>
                  <a:pt x="7980120" y="1828383"/>
                  <a:pt x="7978331" y="1832840"/>
                  <a:pt x="7975565" y="1836598"/>
                </a:cubicBezTo>
                <a:cubicBezTo>
                  <a:pt x="7959110" y="1858845"/>
                  <a:pt x="7947019" y="1883607"/>
                  <a:pt x="7936171" y="1908393"/>
                </a:cubicBezTo>
                <a:cubicBezTo>
                  <a:pt x="7932986" y="1915618"/>
                  <a:pt x="7928800" y="1922297"/>
                  <a:pt x="7924613" y="1928977"/>
                </a:cubicBezTo>
                <a:cubicBezTo>
                  <a:pt x="7917622" y="1940138"/>
                  <a:pt x="7910669" y="1951249"/>
                  <a:pt x="7908487" y="1964747"/>
                </a:cubicBezTo>
                <a:cubicBezTo>
                  <a:pt x="7907827" y="1968849"/>
                  <a:pt x="7904604" y="1970906"/>
                  <a:pt x="7901357" y="1972963"/>
                </a:cubicBezTo>
                <a:cubicBezTo>
                  <a:pt x="7898350" y="1974880"/>
                  <a:pt x="7895343" y="1976798"/>
                  <a:pt x="7894391" y="1980353"/>
                </a:cubicBezTo>
                <a:cubicBezTo>
                  <a:pt x="7888542" y="2002079"/>
                  <a:pt x="7878481" y="2021939"/>
                  <a:pt x="7866517" y="2040465"/>
                </a:cubicBezTo>
                <a:cubicBezTo>
                  <a:pt x="7863485" y="2045177"/>
                  <a:pt x="7861023" y="2050256"/>
                  <a:pt x="7858575" y="2055297"/>
                </a:cubicBezTo>
                <a:cubicBezTo>
                  <a:pt x="7854921" y="2062839"/>
                  <a:pt x="7851279" y="2070331"/>
                  <a:pt x="7845811" y="2076490"/>
                </a:cubicBezTo>
                <a:cubicBezTo>
                  <a:pt x="7835560" y="2087956"/>
                  <a:pt x="7830472" y="2101988"/>
                  <a:pt x="7825550" y="2115562"/>
                </a:cubicBezTo>
                <a:cubicBezTo>
                  <a:pt x="7824813" y="2117593"/>
                  <a:pt x="7824091" y="2119600"/>
                  <a:pt x="7823342" y="2121593"/>
                </a:cubicBezTo>
                <a:cubicBezTo>
                  <a:pt x="7819536" y="2131841"/>
                  <a:pt x="7813674" y="2140717"/>
                  <a:pt x="7807838" y="2149542"/>
                </a:cubicBezTo>
                <a:cubicBezTo>
                  <a:pt x="7802280" y="2157973"/>
                  <a:pt x="7796737" y="2166354"/>
                  <a:pt x="7793031" y="2175865"/>
                </a:cubicBezTo>
                <a:cubicBezTo>
                  <a:pt x="7792536" y="2177249"/>
                  <a:pt x="7790926" y="2178214"/>
                  <a:pt x="7789378" y="2179141"/>
                </a:cubicBezTo>
                <a:cubicBezTo>
                  <a:pt x="7788857" y="2179446"/>
                  <a:pt x="7788337" y="2179763"/>
                  <a:pt x="7787881" y="2180068"/>
                </a:cubicBezTo>
                <a:cubicBezTo>
                  <a:pt x="7784632" y="2182227"/>
                  <a:pt x="7782805" y="2185185"/>
                  <a:pt x="7781803" y="2188779"/>
                </a:cubicBezTo>
                <a:cubicBezTo>
                  <a:pt x="7777578" y="2203953"/>
                  <a:pt x="7769953" y="2217476"/>
                  <a:pt x="7762315" y="2231025"/>
                </a:cubicBezTo>
                <a:cubicBezTo>
                  <a:pt x="7756860" y="2240701"/>
                  <a:pt x="7751404" y="2250377"/>
                  <a:pt x="7747166" y="2260688"/>
                </a:cubicBezTo>
                <a:cubicBezTo>
                  <a:pt x="7743918" y="2268611"/>
                  <a:pt x="7738996" y="2275697"/>
                  <a:pt x="7734035" y="2282833"/>
                </a:cubicBezTo>
                <a:cubicBezTo>
                  <a:pt x="7726740" y="2293334"/>
                  <a:pt x="7719368" y="2303950"/>
                  <a:pt x="7717148" y="2317537"/>
                </a:cubicBezTo>
                <a:cubicBezTo>
                  <a:pt x="7716184" y="2323391"/>
                  <a:pt x="7713114" y="2331314"/>
                  <a:pt x="7708749" y="2336838"/>
                </a:cubicBezTo>
                <a:cubicBezTo>
                  <a:pt x="7707188" y="2338743"/>
                  <a:pt x="7705602" y="2340622"/>
                  <a:pt x="7704016" y="2342501"/>
                </a:cubicBezTo>
                <a:cubicBezTo>
                  <a:pt x="7694615" y="2353650"/>
                  <a:pt x="7685277" y="2364723"/>
                  <a:pt x="7684148" y="2380608"/>
                </a:cubicBezTo>
                <a:cubicBezTo>
                  <a:pt x="7684047" y="2382437"/>
                  <a:pt x="7681826" y="2384633"/>
                  <a:pt x="7680088" y="2385662"/>
                </a:cubicBezTo>
                <a:cubicBezTo>
                  <a:pt x="7674341" y="2389103"/>
                  <a:pt x="7671397" y="2394424"/>
                  <a:pt x="7668416" y="2399807"/>
                </a:cubicBezTo>
                <a:cubicBezTo>
                  <a:pt x="7667287" y="2401852"/>
                  <a:pt x="7666145" y="2403922"/>
                  <a:pt x="7664838" y="2405877"/>
                </a:cubicBezTo>
                <a:cubicBezTo>
                  <a:pt x="7661983" y="2410233"/>
                  <a:pt x="7660638" y="2415325"/>
                  <a:pt x="7659318" y="2420328"/>
                </a:cubicBezTo>
                <a:cubicBezTo>
                  <a:pt x="7657606" y="2426804"/>
                  <a:pt x="7655944" y="2433140"/>
                  <a:pt x="7651072" y="2437571"/>
                </a:cubicBezTo>
                <a:cubicBezTo>
                  <a:pt x="7643256" y="2444657"/>
                  <a:pt x="7639463" y="2453965"/>
                  <a:pt x="7635682" y="2463222"/>
                </a:cubicBezTo>
                <a:cubicBezTo>
                  <a:pt x="7632193" y="2471755"/>
                  <a:pt x="7628716" y="2480262"/>
                  <a:pt x="7622120" y="2486980"/>
                </a:cubicBezTo>
                <a:cubicBezTo>
                  <a:pt x="7620419" y="2488681"/>
                  <a:pt x="7620343" y="2492427"/>
                  <a:pt x="7623084" y="2494281"/>
                </a:cubicBezTo>
                <a:cubicBezTo>
                  <a:pt x="7625697" y="2496021"/>
                  <a:pt x="7628311" y="2494599"/>
                  <a:pt x="7630582" y="2493075"/>
                </a:cubicBezTo>
                <a:cubicBezTo>
                  <a:pt x="7632256" y="2491983"/>
                  <a:pt x="7633893" y="2490776"/>
                  <a:pt x="7635517" y="2489570"/>
                </a:cubicBezTo>
                <a:cubicBezTo>
                  <a:pt x="7638625" y="2487259"/>
                  <a:pt x="7641747" y="2484948"/>
                  <a:pt x="7645210" y="2483437"/>
                </a:cubicBezTo>
                <a:cubicBezTo>
                  <a:pt x="7679974" y="2468656"/>
                  <a:pt x="7714471" y="2453216"/>
                  <a:pt x="7748422" y="2436441"/>
                </a:cubicBezTo>
                <a:cubicBezTo>
                  <a:pt x="7760996" y="2430194"/>
                  <a:pt x="7773810" y="2424455"/>
                  <a:pt x="7786612" y="2418728"/>
                </a:cubicBezTo>
                <a:cubicBezTo>
                  <a:pt x="7801329" y="2412137"/>
                  <a:pt x="7816046" y="2405560"/>
                  <a:pt x="7830371" y="2398195"/>
                </a:cubicBezTo>
                <a:cubicBezTo>
                  <a:pt x="7854820" y="2385522"/>
                  <a:pt x="7879865" y="2374221"/>
                  <a:pt x="7904922" y="2362907"/>
                </a:cubicBezTo>
                <a:cubicBezTo>
                  <a:pt x="7922113" y="2355148"/>
                  <a:pt x="7939317" y="2347377"/>
                  <a:pt x="7956306" y="2339174"/>
                </a:cubicBezTo>
                <a:cubicBezTo>
                  <a:pt x="7978471" y="2328445"/>
                  <a:pt x="8000953" y="2318337"/>
                  <a:pt x="8023423" y="2308217"/>
                </a:cubicBezTo>
                <a:cubicBezTo>
                  <a:pt x="8038964" y="2301220"/>
                  <a:pt x="8054494" y="2294236"/>
                  <a:pt x="8069922" y="2287036"/>
                </a:cubicBezTo>
                <a:cubicBezTo>
                  <a:pt x="8078397" y="2283100"/>
                  <a:pt x="8086745" y="2278783"/>
                  <a:pt x="8095106" y="2274452"/>
                </a:cubicBezTo>
                <a:cubicBezTo>
                  <a:pt x="8108263" y="2267646"/>
                  <a:pt x="8121433" y="2260827"/>
                  <a:pt x="8135135" y="2255507"/>
                </a:cubicBezTo>
                <a:cubicBezTo>
                  <a:pt x="8158848" y="2246288"/>
                  <a:pt x="8181356" y="2234504"/>
                  <a:pt x="8203672" y="2222822"/>
                </a:cubicBezTo>
                <a:cubicBezTo>
                  <a:pt x="8207098" y="2221032"/>
                  <a:pt x="8210511" y="2219241"/>
                  <a:pt x="8213937" y="2217464"/>
                </a:cubicBezTo>
                <a:cubicBezTo>
                  <a:pt x="8240796" y="2203559"/>
                  <a:pt x="8268150" y="2190810"/>
                  <a:pt x="8295504" y="2178062"/>
                </a:cubicBezTo>
                <a:lnTo>
                  <a:pt x="8295529" y="2178049"/>
                </a:lnTo>
                <a:cubicBezTo>
                  <a:pt x="8317377" y="2167865"/>
                  <a:pt x="8339225" y="2157681"/>
                  <a:pt x="8360806" y="2146913"/>
                </a:cubicBezTo>
                <a:cubicBezTo>
                  <a:pt x="8369459" y="2142583"/>
                  <a:pt x="8378087" y="2138202"/>
                  <a:pt x="8386714" y="2133809"/>
                </a:cubicBezTo>
                <a:cubicBezTo>
                  <a:pt x="8412051" y="2120908"/>
                  <a:pt x="8437438" y="2107981"/>
                  <a:pt x="8463689" y="2096756"/>
                </a:cubicBezTo>
                <a:cubicBezTo>
                  <a:pt x="8491639" y="2084870"/>
                  <a:pt x="8518549" y="2070636"/>
                  <a:pt x="8545420" y="2056402"/>
                </a:cubicBezTo>
                <a:cubicBezTo>
                  <a:pt x="8554391" y="2051652"/>
                  <a:pt x="8563374" y="2046903"/>
                  <a:pt x="8572381" y="2042243"/>
                </a:cubicBezTo>
                <a:cubicBezTo>
                  <a:pt x="8597211" y="2029507"/>
                  <a:pt x="8622548" y="2017660"/>
                  <a:pt x="8647923" y="2006244"/>
                </a:cubicBezTo>
                <a:cubicBezTo>
                  <a:pt x="8658529" y="2001508"/>
                  <a:pt x="8668971" y="1996391"/>
                  <a:pt x="8679413" y="1991286"/>
                </a:cubicBezTo>
                <a:cubicBezTo>
                  <a:pt x="8688763" y="1986702"/>
                  <a:pt x="8698126" y="1982131"/>
                  <a:pt x="8707566" y="1977826"/>
                </a:cubicBezTo>
                <a:lnTo>
                  <a:pt x="8708035" y="1977623"/>
                </a:lnTo>
                <a:lnTo>
                  <a:pt x="8708695" y="1977318"/>
                </a:lnTo>
                <a:cubicBezTo>
                  <a:pt x="8712920" y="1975477"/>
                  <a:pt x="8717767" y="1973356"/>
                  <a:pt x="8713199" y="1965979"/>
                </a:cubicBezTo>
                <a:cubicBezTo>
                  <a:pt x="8697860" y="1940900"/>
                  <a:pt x="8684906" y="1914539"/>
                  <a:pt x="8671965" y="1888216"/>
                </a:cubicBezTo>
                <a:cubicBezTo>
                  <a:pt x="8668298" y="1880762"/>
                  <a:pt x="8664632" y="1873308"/>
                  <a:pt x="8660914" y="1865893"/>
                </a:cubicBezTo>
                <a:cubicBezTo>
                  <a:pt x="8656829" y="1857690"/>
                  <a:pt x="8652782" y="1849449"/>
                  <a:pt x="8648747" y="1841221"/>
                </a:cubicBezTo>
                <a:lnTo>
                  <a:pt x="8648734" y="1841195"/>
                </a:lnTo>
                <a:cubicBezTo>
                  <a:pt x="8640145" y="1823710"/>
                  <a:pt x="8631543" y="1806187"/>
                  <a:pt x="8622471" y="1788866"/>
                </a:cubicBezTo>
                <a:cubicBezTo>
                  <a:pt x="8612448" y="1769730"/>
                  <a:pt x="8602223" y="1750671"/>
                  <a:pt x="8591996" y="1731598"/>
                </a:cubicBezTo>
                <a:lnTo>
                  <a:pt x="8591996" y="1731586"/>
                </a:lnTo>
                <a:cubicBezTo>
                  <a:pt x="8575579" y="1700983"/>
                  <a:pt x="8559161" y="1670368"/>
                  <a:pt x="8543530" y="1639385"/>
                </a:cubicBezTo>
                <a:cubicBezTo>
                  <a:pt x="8533736" y="1619957"/>
                  <a:pt x="8523738" y="1600643"/>
                  <a:pt x="8513741" y="1581317"/>
                </a:cubicBezTo>
                <a:cubicBezTo>
                  <a:pt x="8501485" y="1557610"/>
                  <a:pt x="8489215" y="1533902"/>
                  <a:pt x="8477315" y="1510005"/>
                </a:cubicBezTo>
                <a:cubicBezTo>
                  <a:pt x="8461443" y="1478107"/>
                  <a:pt x="8443883" y="1447010"/>
                  <a:pt x="8426324" y="1415912"/>
                </a:cubicBezTo>
                <a:cubicBezTo>
                  <a:pt x="8418965" y="1402884"/>
                  <a:pt x="8411606" y="1389856"/>
                  <a:pt x="8404375" y="1376777"/>
                </a:cubicBezTo>
                <a:lnTo>
                  <a:pt x="8404375" y="1376878"/>
                </a:lnTo>
                <a:cubicBezTo>
                  <a:pt x="8399985" y="1368942"/>
                  <a:pt x="8395570" y="1361018"/>
                  <a:pt x="8391154" y="1353095"/>
                </a:cubicBezTo>
                <a:lnTo>
                  <a:pt x="8391116" y="1353031"/>
                </a:lnTo>
                <a:lnTo>
                  <a:pt x="8391053" y="1352917"/>
                </a:lnTo>
                <a:cubicBezTo>
                  <a:pt x="8383681" y="1339673"/>
                  <a:pt x="8376298" y="1326429"/>
                  <a:pt x="8369015" y="1313134"/>
                </a:cubicBezTo>
                <a:cubicBezTo>
                  <a:pt x="8365298" y="1306341"/>
                  <a:pt x="8361657" y="1299509"/>
                  <a:pt x="8358028" y="1292678"/>
                </a:cubicBezTo>
                <a:lnTo>
                  <a:pt x="8358015" y="1292665"/>
                </a:lnTo>
                <a:cubicBezTo>
                  <a:pt x="8345518" y="1269198"/>
                  <a:pt x="8333046" y="1245762"/>
                  <a:pt x="8317504" y="1224106"/>
                </a:cubicBezTo>
                <a:lnTo>
                  <a:pt x="8317136" y="1223603"/>
                </a:lnTo>
                <a:cubicBezTo>
                  <a:pt x="8313393" y="1218410"/>
                  <a:pt x="8310031" y="1213754"/>
                  <a:pt x="8311097" y="1206980"/>
                </a:cubicBezTo>
                <a:cubicBezTo>
                  <a:pt x="8311706" y="1202742"/>
                  <a:pt x="8309930" y="1199918"/>
                  <a:pt x="8305299" y="1198541"/>
                </a:cubicBezTo>
                <a:close/>
                <a:moveTo>
                  <a:pt x="1913565" y="1190388"/>
                </a:moveTo>
                <a:cubicBezTo>
                  <a:pt x="1917789" y="1191516"/>
                  <a:pt x="1921189" y="1194212"/>
                  <a:pt x="1923276" y="1198230"/>
                </a:cubicBezTo>
                <a:cubicBezTo>
                  <a:pt x="1927298" y="1205960"/>
                  <a:pt x="1925255" y="1216262"/>
                  <a:pt x="1916298" y="1222853"/>
                </a:cubicBezTo>
                <a:cubicBezTo>
                  <a:pt x="1906934" y="1229739"/>
                  <a:pt x="1897013" y="1235961"/>
                  <a:pt x="1889159" y="1240889"/>
                </a:cubicBezTo>
                <a:lnTo>
                  <a:pt x="1889147" y="1240896"/>
                </a:lnTo>
                <a:lnTo>
                  <a:pt x="1889108" y="1240916"/>
                </a:lnTo>
                <a:cubicBezTo>
                  <a:pt x="1886317" y="1242665"/>
                  <a:pt x="1883793" y="1244252"/>
                  <a:pt x="1881648" y="1245646"/>
                </a:cubicBezTo>
                <a:cubicBezTo>
                  <a:pt x="1865954" y="1251377"/>
                  <a:pt x="1855144" y="1248499"/>
                  <a:pt x="1851224" y="1241258"/>
                </a:cubicBezTo>
                <a:cubicBezTo>
                  <a:pt x="1847164" y="1233791"/>
                  <a:pt x="1849676" y="1224070"/>
                  <a:pt x="1858367" y="1216601"/>
                </a:cubicBezTo>
                <a:cubicBezTo>
                  <a:pt x="1870509" y="1206184"/>
                  <a:pt x="1884160" y="1198082"/>
                  <a:pt x="1898916" y="1191955"/>
                </a:cubicBezTo>
                <a:cubicBezTo>
                  <a:pt x="1904296" y="1189700"/>
                  <a:pt x="1909342" y="1189260"/>
                  <a:pt x="1913565" y="1190388"/>
                </a:cubicBezTo>
                <a:close/>
                <a:moveTo>
                  <a:pt x="10975478" y="1179995"/>
                </a:moveTo>
                <a:cubicBezTo>
                  <a:pt x="10979452" y="1180049"/>
                  <a:pt x="10983397" y="1180910"/>
                  <a:pt x="10987279" y="1183389"/>
                </a:cubicBezTo>
                <a:cubicBezTo>
                  <a:pt x="10991720" y="1186310"/>
                  <a:pt x="10997937" y="1187961"/>
                  <a:pt x="11003139" y="1187707"/>
                </a:cubicBezTo>
                <a:cubicBezTo>
                  <a:pt x="11013669" y="1187199"/>
                  <a:pt x="11020774" y="1189865"/>
                  <a:pt x="11022551" y="1201167"/>
                </a:cubicBezTo>
                <a:cubicBezTo>
                  <a:pt x="11022804" y="1202182"/>
                  <a:pt x="11023312" y="1203833"/>
                  <a:pt x="11023819" y="1203833"/>
                </a:cubicBezTo>
                <a:cubicBezTo>
                  <a:pt x="11030797" y="1204707"/>
                  <a:pt x="11036367" y="1209549"/>
                  <a:pt x="11041950" y="1214398"/>
                </a:cubicBezTo>
                <a:cubicBezTo>
                  <a:pt x="11050983" y="1222238"/>
                  <a:pt x="11060029" y="1230095"/>
                  <a:pt x="11075077" y="1221230"/>
                </a:cubicBezTo>
                <a:cubicBezTo>
                  <a:pt x="11082562" y="1216785"/>
                  <a:pt x="11088145" y="1223515"/>
                  <a:pt x="11088652" y="1230753"/>
                </a:cubicBezTo>
                <a:cubicBezTo>
                  <a:pt x="11089337" y="1241463"/>
                  <a:pt x="11093778" y="1250707"/>
                  <a:pt x="11098256" y="1259980"/>
                </a:cubicBezTo>
                <a:cubicBezTo>
                  <a:pt x="11102100" y="1267970"/>
                  <a:pt x="11105958" y="1275980"/>
                  <a:pt x="11107430" y="1284970"/>
                </a:cubicBezTo>
                <a:cubicBezTo>
                  <a:pt x="11109079" y="1294620"/>
                  <a:pt x="11118087" y="1303001"/>
                  <a:pt x="11130774" y="1296398"/>
                </a:cubicBezTo>
                <a:cubicBezTo>
                  <a:pt x="11138514" y="1292335"/>
                  <a:pt x="11143589" y="1296017"/>
                  <a:pt x="11147522" y="1301731"/>
                </a:cubicBezTo>
                <a:lnTo>
                  <a:pt x="11147268" y="1301477"/>
                </a:lnTo>
                <a:cubicBezTo>
                  <a:pt x="11151074" y="1306938"/>
                  <a:pt x="11156022" y="1311255"/>
                  <a:pt x="11163889" y="1317223"/>
                </a:cubicBezTo>
                <a:cubicBezTo>
                  <a:pt x="11150313" y="1321159"/>
                  <a:pt x="11146633" y="1328778"/>
                  <a:pt x="11149932" y="1339825"/>
                </a:cubicBezTo>
                <a:cubicBezTo>
                  <a:pt x="11151582" y="1345286"/>
                  <a:pt x="11149044" y="1348714"/>
                  <a:pt x="11144350" y="1350619"/>
                </a:cubicBezTo>
                <a:cubicBezTo>
                  <a:pt x="11143525" y="1350949"/>
                  <a:pt x="11142738" y="1351305"/>
                  <a:pt x="11141965" y="1351660"/>
                </a:cubicBezTo>
                <a:cubicBezTo>
                  <a:pt x="11137664" y="1353565"/>
                  <a:pt x="11133718" y="1355317"/>
                  <a:pt x="11127602" y="1352524"/>
                </a:cubicBezTo>
                <a:cubicBezTo>
                  <a:pt x="11107937" y="1343635"/>
                  <a:pt x="11086495" y="1342746"/>
                  <a:pt x="11065434" y="1345921"/>
                </a:cubicBezTo>
                <a:cubicBezTo>
                  <a:pt x="11057060" y="1347089"/>
                  <a:pt x="11053914" y="1354885"/>
                  <a:pt x="11051034" y="1362009"/>
                </a:cubicBezTo>
                <a:cubicBezTo>
                  <a:pt x="11050463" y="1363431"/>
                  <a:pt x="11049905" y="1364815"/>
                  <a:pt x="11049321" y="1366110"/>
                </a:cubicBezTo>
                <a:cubicBezTo>
                  <a:pt x="11043231" y="1379443"/>
                  <a:pt x="11034096" y="1385157"/>
                  <a:pt x="11019886" y="1390618"/>
                </a:cubicBezTo>
                <a:cubicBezTo>
                  <a:pt x="11012008" y="1393678"/>
                  <a:pt x="11003798" y="1394643"/>
                  <a:pt x="10995666" y="1395595"/>
                </a:cubicBezTo>
                <a:cubicBezTo>
                  <a:pt x="10985173" y="1396827"/>
                  <a:pt x="10974808" y="1398059"/>
                  <a:pt x="10965457" y="1403697"/>
                </a:cubicBezTo>
                <a:cubicBezTo>
                  <a:pt x="10957845" y="1408395"/>
                  <a:pt x="10953150" y="1404459"/>
                  <a:pt x="10949217" y="1398237"/>
                </a:cubicBezTo>
                <a:cubicBezTo>
                  <a:pt x="10947822" y="1396205"/>
                  <a:pt x="10946172" y="1391761"/>
                  <a:pt x="10946172" y="1391761"/>
                </a:cubicBezTo>
                <a:cubicBezTo>
                  <a:pt x="10936200" y="1395964"/>
                  <a:pt x="10931366" y="1390338"/>
                  <a:pt x="10926608" y="1384802"/>
                </a:cubicBezTo>
                <a:cubicBezTo>
                  <a:pt x="10924172" y="1381958"/>
                  <a:pt x="10921736" y="1379139"/>
                  <a:pt x="10918641" y="1377666"/>
                </a:cubicBezTo>
                <a:cubicBezTo>
                  <a:pt x="10901259" y="1369412"/>
                  <a:pt x="10895042" y="1357984"/>
                  <a:pt x="10896565" y="1338937"/>
                </a:cubicBezTo>
                <a:cubicBezTo>
                  <a:pt x="10898087" y="1320905"/>
                  <a:pt x="10897960" y="1302112"/>
                  <a:pt x="10888318" y="1285478"/>
                </a:cubicBezTo>
                <a:cubicBezTo>
                  <a:pt x="10883116" y="1276462"/>
                  <a:pt x="10888064" y="1269732"/>
                  <a:pt x="10893139" y="1263514"/>
                </a:cubicBezTo>
                <a:cubicBezTo>
                  <a:pt x="10900751" y="1254118"/>
                  <a:pt x="10904811" y="1244848"/>
                  <a:pt x="10903416" y="1231769"/>
                </a:cubicBezTo>
                <a:cubicBezTo>
                  <a:pt x="10902058" y="1219105"/>
                  <a:pt x="10910724" y="1210175"/>
                  <a:pt x="10918983" y="1201648"/>
                </a:cubicBezTo>
                <a:cubicBezTo>
                  <a:pt x="10920835" y="1199744"/>
                  <a:pt x="10922663" y="1197861"/>
                  <a:pt x="10924350" y="1195960"/>
                </a:cubicBezTo>
                <a:cubicBezTo>
                  <a:pt x="10925670" y="1194523"/>
                  <a:pt x="10927332" y="1193253"/>
                  <a:pt x="10929057" y="1191944"/>
                </a:cubicBezTo>
                <a:cubicBezTo>
                  <a:pt x="10931277" y="1190245"/>
                  <a:pt x="10933600" y="1188477"/>
                  <a:pt x="10935388" y="1186183"/>
                </a:cubicBezTo>
                <a:cubicBezTo>
                  <a:pt x="10937164" y="1183897"/>
                  <a:pt x="10940971" y="1180215"/>
                  <a:pt x="10942239" y="1180850"/>
                </a:cubicBezTo>
                <a:cubicBezTo>
                  <a:pt x="10949192" y="1184149"/>
                  <a:pt x="10956335" y="1182801"/>
                  <a:pt x="10963504" y="1181450"/>
                </a:cubicBezTo>
                <a:cubicBezTo>
                  <a:pt x="10967501" y="1180696"/>
                  <a:pt x="10971503" y="1179942"/>
                  <a:pt x="10975478" y="1179995"/>
                </a:cubicBezTo>
                <a:close/>
                <a:moveTo>
                  <a:pt x="11241307" y="1157482"/>
                </a:moveTo>
                <a:lnTo>
                  <a:pt x="11241434" y="1157609"/>
                </a:lnTo>
                <a:lnTo>
                  <a:pt x="11241349" y="1157599"/>
                </a:lnTo>
                <a:close/>
                <a:moveTo>
                  <a:pt x="11936350" y="1157249"/>
                </a:moveTo>
                <a:cubicBezTo>
                  <a:pt x="11942140" y="1156941"/>
                  <a:pt x="11948059" y="1158566"/>
                  <a:pt x="11954568" y="1160353"/>
                </a:cubicBezTo>
                <a:cubicBezTo>
                  <a:pt x="11956014" y="1160749"/>
                  <a:pt x="11957486" y="1161154"/>
                  <a:pt x="11958996" y="1161547"/>
                </a:cubicBezTo>
                <a:cubicBezTo>
                  <a:pt x="11965365" y="1163218"/>
                  <a:pt x="11971265" y="1166060"/>
                  <a:pt x="11977126" y="1168889"/>
                </a:cubicBezTo>
                <a:cubicBezTo>
                  <a:pt x="11985970" y="1173155"/>
                  <a:pt x="11994749" y="1177394"/>
                  <a:pt x="12005051" y="1177546"/>
                </a:cubicBezTo>
                <a:cubicBezTo>
                  <a:pt x="12010887" y="1177546"/>
                  <a:pt x="12012410" y="1182372"/>
                  <a:pt x="12014059" y="1187832"/>
                </a:cubicBezTo>
                <a:cubicBezTo>
                  <a:pt x="12017231" y="1198498"/>
                  <a:pt x="12017231" y="1208783"/>
                  <a:pt x="12007462" y="1214117"/>
                </a:cubicBezTo>
                <a:cubicBezTo>
                  <a:pt x="12006333" y="1214741"/>
                  <a:pt x="12005216" y="1215398"/>
                  <a:pt x="12004100" y="1216053"/>
                </a:cubicBezTo>
                <a:cubicBezTo>
                  <a:pt x="11995688" y="1220993"/>
                  <a:pt x="11987339" y="1225894"/>
                  <a:pt x="11974348" y="1217037"/>
                </a:cubicBezTo>
                <a:cubicBezTo>
                  <a:pt x="11950622" y="1200911"/>
                  <a:pt x="11916239" y="1223513"/>
                  <a:pt x="11914209" y="1252592"/>
                </a:cubicBezTo>
                <a:cubicBezTo>
                  <a:pt x="11914057" y="1254849"/>
                  <a:pt x="11913892" y="1257105"/>
                  <a:pt x="11913727" y="1259357"/>
                </a:cubicBezTo>
                <a:cubicBezTo>
                  <a:pt x="11912814" y="1271928"/>
                  <a:pt x="11911913" y="1284461"/>
                  <a:pt x="11912560" y="1297159"/>
                </a:cubicBezTo>
                <a:cubicBezTo>
                  <a:pt x="11914463" y="1337793"/>
                  <a:pt x="11946689" y="1358872"/>
                  <a:pt x="11987542" y="1338174"/>
                </a:cubicBezTo>
                <a:cubicBezTo>
                  <a:pt x="11994863" y="1334466"/>
                  <a:pt x="12001384" y="1329666"/>
                  <a:pt x="12007893" y="1324879"/>
                </a:cubicBezTo>
                <a:cubicBezTo>
                  <a:pt x="12017840" y="1317565"/>
                  <a:pt x="12027774" y="1310264"/>
                  <a:pt x="12040576" y="1306810"/>
                </a:cubicBezTo>
                <a:lnTo>
                  <a:pt x="12040322" y="1306556"/>
                </a:lnTo>
                <a:cubicBezTo>
                  <a:pt x="12066331" y="1299572"/>
                  <a:pt x="12073056" y="1302619"/>
                  <a:pt x="12072168" y="1330936"/>
                </a:cubicBezTo>
                <a:cubicBezTo>
                  <a:pt x="12071660" y="1346682"/>
                  <a:pt x="12070138" y="1360015"/>
                  <a:pt x="12049077" y="1363062"/>
                </a:cubicBezTo>
                <a:cubicBezTo>
                  <a:pt x="12043735" y="1363837"/>
                  <a:pt x="12038685" y="1369538"/>
                  <a:pt x="12033611" y="1375252"/>
                </a:cubicBezTo>
                <a:cubicBezTo>
                  <a:pt x="12031213" y="1377957"/>
                  <a:pt x="12028815" y="1380674"/>
                  <a:pt x="12026366" y="1382871"/>
                </a:cubicBezTo>
                <a:cubicBezTo>
                  <a:pt x="12023398" y="1385627"/>
                  <a:pt x="12019984" y="1387328"/>
                  <a:pt x="12016623" y="1389017"/>
                </a:cubicBezTo>
                <a:cubicBezTo>
                  <a:pt x="12014250" y="1390198"/>
                  <a:pt x="12011903" y="1391379"/>
                  <a:pt x="12009745" y="1392903"/>
                </a:cubicBezTo>
                <a:cubicBezTo>
                  <a:pt x="12005178" y="1396102"/>
                  <a:pt x="12000458" y="1394934"/>
                  <a:pt x="11995561" y="1393715"/>
                </a:cubicBezTo>
                <a:cubicBezTo>
                  <a:pt x="11989573" y="1392230"/>
                  <a:pt x="11983318" y="1390680"/>
                  <a:pt x="11976758" y="1396966"/>
                </a:cubicBezTo>
                <a:cubicBezTo>
                  <a:pt x="11970998" y="1402566"/>
                  <a:pt x="11961381" y="1400826"/>
                  <a:pt x="11951827" y="1399112"/>
                </a:cubicBezTo>
                <a:cubicBezTo>
                  <a:pt x="11947717" y="1398363"/>
                  <a:pt x="11943619" y="1397626"/>
                  <a:pt x="11939838" y="1397474"/>
                </a:cubicBezTo>
                <a:cubicBezTo>
                  <a:pt x="11933951" y="1397283"/>
                  <a:pt x="11927988" y="1396522"/>
                  <a:pt x="11922063" y="1395785"/>
                </a:cubicBezTo>
                <a:cubicBezTo>
                  <a:pt x="11920464" y="1395582"/>
                  <a:pt x="11918853" y="1395379"/>
                  <a:pt x="11917254" y="1395188"/>
                </a:cubicBezTo>
                <a:cubicBezTo>
                  <a:pt x="11916417" y="1395099"/>
                  <a:pt x="11915516" y="1395049"/>
                  <a:pt x="11914603" y="1395010"/>
                </a:cubicBezTo>
                <a:cubicBezTo>
                  <a:pt x="11911608" y="1394845"/>
                  <a:pt x="11908462" y="1394680"/>
                  <a:pt x="11907104" y="1393030"/>
                </a:cubicBezTo>
                <a:cubicBezTo>
                  <a:pt x="11903374" y="1388750"/>
                  <a:pt x="11899340" y="1384712"/>
                  <a:pt x="11895318" y="1380700"/>
                </a:cubicBezTo>
                <a:cubicBezTo>
                  <a:pt x="11881590" y="1366948"/>
                  <a:pt x="11867951" y="1353297"/>
                  <a:pt x="11866378" y="1329920"/>
                </a:cubicBezTo>
                <a:cubicBezTo>
                  <a:pt x="11865591" y="1317273"/>
                  <a:pt x="11861988" y="1303623"/>
                  <a:pt x="11858525" y="1290480"/>
                </a:cubicBezTo>
                <a:lnTo>
                  <a:pt x="11857712" y="1287420"/>
                </a:lnTo>
                <a:lnTo>
                  <a:pt x="11857243" y="1285604"/>
                </a:lnTo>
                <a:cubicBezTo>
                  <a:pt x="11857078" y="1284995"/>
                  <a:pt x="11856799" y="1284271"/>
                  <a:pt x="11856520" y="1283560"/>
                </a:cubicBezTo>
                <a:cubicBezTo>
                  <a:pt x="11855923" y="1282049"/>
                  <a:pt x="11855327" y="1280538"/>
                  <a:pt x="11855847" y="1280017"/>
                </a:cubicBezTo>
                <a:cubicBezTo>
                  <a:pt x="11861620" y="1273744"/>
                  <a:pt x="11862647" y="1265728"/>
                  <a:pt x="11863675" y="1257704"/>
                </a:cubicBezTo>
                <a:cubicBezTo>
                  <a:pt x="11864792" y="1248992"/>
                  <a:pt x="11865908" y="1240277"/>
                  <a:pt x="11873102" y="1233799"/>
                </a:cubicBezTo>
                <a:cubicBezTo>
                  <a:pt x="11875005" y="1232148"/>
                  <a:pt x="11876401" y="1227577"/>
                  <a:pt x="11875513" y="1225418"/>
                </a:cubicBezTo>
                <a:cubicBezTo>
                  <a:pt x="11871960" y="1217230"/>
                  <a:pt x="11875601" y="1210862"/>
                  <a:pt x="11879243" y="1204497"/>
                </a:cubicBezTo>
                <a:cubicBezTo>
                  <a:pt x="11881984" y="1199706"/>
                  <a:pt x="11884723" y="1194917"/>
                  <a:pt x="11884394" y="1189355"/>
                </a:cubicBezTo>
                <a:cubicBezTo>
                  <a:pt x="11884140" y="1185927"/>
                  <a:pt x="11888073" y="1183641"/>
                  <a:pt x="11892133" y="1183260"/>
                </a:cubicBezTo>
                <a:cubicBezTo>
                  <a:pt x="11892501" y="1183221"/>
                  <a:pt x="11892920" y="1183183"/>
                  <a:pt x="11893376" y="1183141"/>
                </a:cubicBezTo>
                <a:cubicBezTo>
                  <a:pt x="11895812" y="1182914"/>
                  <a:pt x="11899010" y="1182615"/>
                  <a:pt x="11899111" y="1181864"/>
                </a:cubicBezTo>
                <a:cubicBezTo>
                  <a:pt x="11900418" y="1174330"/>
                  <a:pt x="11905899" y="1172131"/>
                  <a:pt x="11911151" y="1170019"/>
                </a:cubicBezTo>
                <a:cubicBezTo>
                  <a:pt x="11914044" y="1168857"/>
                  <a:pt x="11916874" y="1167722"/>
                  <a:pt x="11918904" y="1165737"/>
                </a:cubicBezTo>
                <a:cubicBezTo>
                  <a:pt x="11924899" y="1159795"/>
                  <a:pt x="11930560" y="1157556"/>
                  <a:pt x="11936350" y="1157249"/>
                </a:cubicBezTo>
                <a:close/>
                <a:moveTo>
                  <a:pt x="2025723" y="1156238"/>
                </a:moveTo>
                <a:cubicBezTo>
                  <a:pt x="2034020" y="1156698"/>
                  <a:pt x="2042477" y="1158102"/>
                  <a:pt x="2050825" y="1160784"/>
                </a:cubicBezTo>
                <a:cubicBezTo>
                  <a:pt x="2058945" y="1163387"/>
                  <a:pt x="2064641" y="1169399"/>
                  <a:pt x="2063766" y="1178429"/>
                </a:cubicBezTo>
                <a:cubicBezTo>
                  <a:pt x="2062916" y="1187200"/>
                  <a:pt x="2056636" y="1193642"/>
                  <a:pt x="2048250" y="1194157"/>
                </a:cubicBezTo>
                <a:lnTo>
                  <a:pt x="2048237" y="1194076"/>
                </a:lnTo>
                <a:cubicBezTo>
                  <a:pt x="2031133" y="1195178"/>
                  <a:pt x="2013955" y="1195106"/>
                  <a:pt x="1996853" y="1194167"/>
                </a:cubicBezTo>
                <a:cubicBezTo>
                  <a:pt x="1988593" y="1193719"/>
                  <a:pt x="1982364" y="1187992"/>
                  <a:pt x="1980791" y="1179058"/>
                </a:cubicBezTo>
                <a:cubicBezTo>
                  <a:pt x="1979217" y="1170465"/>
                  <a:pt x="1985777" y="1161752"/>
                  <a:pt x="1995939" y="1158816"/>
                </a:cubicBezTo>
                <a:cubicBezTo>
                  <a:pt x="1996510" y="1158656"/>
                  <a:pt x="1997081" y="1158511"/>
                  <a:pt x="1997817" y="1158328"/>
                </a:cubicBezTo>
                <a:cubicBezTo>
                  <a:pt x="1998731" y="1158100"/>
                  <a:pt x="1999885" y="1157812"/>
                  <a:pt x="2001573" y="1157357"/>
                </a:cubicBezTo>
                <a:cubicBezTo>
                  <a:pt x="2009286" y="1156262"/>
                  <a:pt x="2017425" y="1155778"/>
                  <a:pt x="2025723" y="1156238"/>
                </a:cubicBezTo>
                <a:close/>
                <a:moveTo>
                  <a:pt x="550216" y="1144043"/>
                </a:moveTo>
                <a:cubicBezTo>
                  <a:pt x="554890" y="1141259"/>
                  <a:pt x="560786" y="1141020"/>
                  <a:pt x="565211" y="1144241"/>
                </a:cubicBezTo>
                <a:cubicBezTo>
                  <a:pt x="581139" y="1155976"/>
                  <a:pt x="594575" y="1170369"/>
                  <a:pt x="604652" y="1187350"/>
                </a:cubicBezTo>
                <a:cubicBezTo>
                  <a:pt x="609017" y="1194667"/>
                  <a:pt x="607669" y="1202693"/>
                  <a:pt x="600689" y="1208607"/>
                </a:cubicBezTo>
                <a:cubicBezTo>
                  <a:pt x="595223" y="1213260"/>
                  <a:pt x="588136" y="1214689"/>
                  <a:pt x="582324" y="1211338"/>
                </a:cubicBezTo>
                <a:cubicBezTo>
                  <a:pt x="562356" y="1199785"/>
                  <a:pt x="549999" y="1181676"/>
                  <a:pt x="541917" y="1164099"/>
                </a:cubicBezTo>
                <a:cubicBezTo>
                  <a:pt x="540963" y="1153247"/>
                  <a:pt x="544183" y="1147628"/>
                  <a:pt x="550134" y="1144060"/>
                </a:cubicBezTo>
                <a:close/>
                <a:moveTo>
                  <a:pt x="8301485" y="1122803"/>
                </a:moveTo>
                <a:cubicBezTo>
                  <a:pt x="8303830" y="1122937"/>
                  <a:pt x="8306079" y="1124339"/>
                  <a:pt x="8308128" y="1126917"/>
                </a:cubicBezTo>
                <a:lnTo>
                  <a:pt x="8308509" y="1127383"/>
                </a:lnTo>
                <a:cubicBezTo>
                  <a:pt x="8321640" y="1143647"/>
                  <a:pt x="8334721" y="1159838"/>
                  <a:pt x="8342409" y="1179966"/>
                </a:cubicBezTo>
                <a:cubicBezTo>
                  <a:pt x="8345213" y="1187271"/>
                  <a:pt x="8350098" y="1193333"/>
                  <a:pt x="8355008" y="1199433"/>
                </a:cubicBezTo>
                <a:cubicBezTo>
                  <a:pt x="8359296" y="1204766"/>
                  <a:pt x="8363610" y="1210129"/>
                  <a:pt x="8366579" y="1216374"/>
                </a:cubicBezTo>
                <a:lnTo>
                  <a:pt x="8366249" y="1216398"/>
                </a:lnTo>
                <a:cubicBezTo>
                  <a:pt x="8373874" y="1232668"/>
                  <a:pt x="8383123" y="1248057"/>
                  <a:pt x="8392372" y="1263447"/>
                </a:cubicBezTo>
                <a:cubicBezTo>
                  <a:pt x="8399414" y="1275154"/>
                  <a:pt x="8406455" y="1286875"/>
                  <a:pt x="8412774" y="1298976"/>
                </a:cubicBezTo>
                <a:cubicBezTo>
                  <a:pt x="8417417" y="1307915"/>
                  <a:pt x="8422417" y="1316651"/>
                  <a:pt x="8427415" y="1325400"/>
                </a:cubicBezTo>
                <a:cubicBezTo>
                  <a:pt x="8435510" y="1339546"/>
                  <a:pt x="8443617" y="1353717"/>
                  <a:pt x="8450265" y="1368802"/>
                </a:cubicBezTo>
                <a:cubicBezTo>
                  <a:pt x="8450963" y="1370415"/>
                  <a:pt x="8451661" y="1372015"/>
                  <a:pt x="8452371" y="1373628"/>
                </a:cubicBezTo>
                <a:cubicBezTo>
                  <a:pt x="8461785" y="1395227"/>
                  <a:pt x="8471428" y="1417334"/>
                  <a:pt x="8484864" y="1436229"/>
                </a:cubicBezTo>
                <a:cubicBezTo>
                  <a:pt x="8501966" y="1460343"/>
                  <a:pt x="8513854" y="1486653"/>
                  <a:pt x="8525768" y="1513014"/>
                </a:cubicBezTo>
                <a:cubicBezTo>
                  <a:pt x="8528648" y="1519389"/>
                  <a:pt x="8531516" y="1525750"/>
                  <a:pt x="8534472" y="1532087"/>
                </a:cubicBezTo>
                <a:cubicBezTo>
                  <a:pt x="8536387" y="1536251"/>
                  <a:pt x="8539788" y="1539197"/>
                  <a:pt x="8543226" y="1542181"/>
                </a:cubicBezTo>
                <a:cubicBezTo>
                  <a:pt x="8547222" y="1545635"/>
                  <a:pt x="8551257" y="1549127"/>
                  <a:pt x="8553033" y="1554600"/>
                </a:cubicBezTo>
                <a:cubicBezTo>
                  <a:pt x="8554111" y="1557952"/>
                  <a:pt x="8555127" y="1561330"/>
                  <a:pt x="8556154" y="1564721"/>
                </a:cubicBezTo>
                <a:cubicBezTo>
                  <a:pt x="8559669" y="1576377"/>
                  <a:pt x="8563183" y="1588072"/>
                  <a:pt x="8568994" y="1598383"/>
                </a:cubicBezTo>
                <a:cubicBezTo>
                  <a:pt x="8572673" y="1604884"/>
                  <a:pt x="8576467" y="1611297"/>
                  <a:pt x="8580273" y="1617709"/>
                </a:cubicBezTo>
                <a:cubicBezTo>
                  <a:pt x="8588926" y="1632300"/>
                  <a:pt x="8597579" y="1646915"/>
                  <a:pt x="8604735" y="1662559"/>
                </a:cubicBezTo>
                <a:cubicBezTo>
                  <a:pt x="8606079" y="1665429"/>
                  <a:pt x="8607856" y="1668121"/>
                  <a:pt x="8609644" y="1670825"/>
                </a:cubicBezTo>
                <a:cubicBezTo>
                  <a:pt x="8613311" y="1676387"/>
                  <a:pt x="8617041" y="1682038"/>
                  <a:pt x="8617257" y="1689580"/>
                </a:cubicBezTo>
                <a:cubicBezTo>
                  <a:pt x="8617371" y="1693923"/>
                  <a:pt x="8620289" y="1696463"/>
                  <a:pt x="8623246" y="1699053"/>
                </a:cubicBezTo>
                <a:cubicBezTo>
                  <a:pt x="8625466" y="1700983"/>
                  <a:pt x="8627699" y="1702926"/>
                  <a:pt x="8628803" y="1705669"/>
                </a:cubicBezTo>
                <a:cubicBezTo>
                  <a:pt x="8638204" y="1728576"/>
                  <a:pt x="8650029" y="1750290"/>
                  <a:pt x="8661853" y="1772029"/>
                </a:cubicBezTo>
                <a:cubicBezTo>
                  <a:pt x="8670785" y="1788447"/>
                  <a:pt x="8679730" y="1804879"/>
                  <a:pt x="8687647" y="1821843"/>
                </a:cubicBezTo>
                <a:lnTo>
                  <a:pt x="8690362" y="1827659"/>
                </a:lnTo>
                <a:cubicBezTo>
                  <a:pt x="8703557" y="1855938"/>
                  <a:pt x="8716815" y="1884343"/>
                  <a:pt x="8732180" y="1911593"/>
                </a:cubicBezTo>
                <a:cubicBezTo>
                  <a:pt x="8732713" y="1912545"/>
                  <a:pt x="8733258" y="1913485"/>
                  <a:pt x="8733804" y="1914437"/>
                </a:cubicBezTo>
                <a:lnTo>
                  <a:pt x="8733816" y="1914476"/>
                </a:lnTo>
                <a:cubicBezTo>
                  <a:pt x="8740223" y="1925713"/>
                  <a:pt x="8746922" y="1937472"/>
                  <a:pt x="8748192" y="1951071"/>
                </a:cubicBezTo>
                <a:cubicBezTo>
                  <a:pt x="8748521" y="1954335"/>
                  <a:pt x="8750412" y="1957039"/>
                  <a:pt x="8753355" y="1958639"/>
                </a:cubicBezTo>
                <a:cubicBezTo>
                  <a:pt x="8762579" y="1963465"/>
                  <a:pt x="8763594" y="1971807"/>
                  <a:pt x="8764608" y="1980112"/>
                </a:cubicBezTo>
                <a:cubicBezTo>
                  <a:pt x="8765002" y="1983350"/>
                  <a:pt x="8765395" y="1986588"/>
                  <a:pt x="8766271" y="1989597"/>
                </a:cubicBezTo>
                <a:cubicBezTo>
                  <a:pt x="8767184" y="1992822"/>
                  <a:pt x="8764659" y="1995718"/>
                  <a:pt x="8761462" y="1996962"/>
                </a:cubicBezTo>
                <a:cubicBezTo>
                  <a:pt x="8745806" y="2003044"/>
                  <a:pt x="8731393" y="2010854"/>
                  <a:pt x="8719683" y="2023234"/>
                </a:cubicBezTo>
                <a:cubicBezTo>
                  <a:pt x="8717107" y="2025977"/>
                  <a:pt x="8713199" y="2025469"/>
                  <a:pt x="8708987" y="2024923"/>
                </a:cubicBezTo>
                <a:cubicBezTo>
                  <a:pt x="8708365" y="2024834"/>
                  <a:pt x="8707731" y="2024758"/>
                  <a:pt x="8707097" y="2024682"/>
                </a:cubicBezTo>
                <a:lnTo>
                  <a:pt x="8706437" y="2024771"/>
                </a:lnTo>
                <a:lnTo>
                  <a:pt x="8705688" y="2024885"/>
                </a:lnTo>
                <a:cubicBezTo>
                  <a:pt x="8698774" y="2025863"/>
                  <a:pt x="8691339" y="2026917"/>
                  <a:pt x="8687799" y="2035551"/>
                </a:cubicBezTo>
                <a:cubicBezTo>
                  <a:pt x="8685908" y="2040123"/>
                  <a:pt x="8681836" y="2041507"/>
                  <a:pt x="8677839" y="2042865"/>
                </a:cubicBezTo>
                <a:cubicBezTo>
                  <a:pt x="8676736" y="2043246"/>
                  <a:pt x="8675632" y="2043627"/>
                  <a:pt x="8674579" y="2044072"/>
                </a:cubicBezTo>
                <a:cubicBezTo>
                  <a:pt x="8668007" y="2046789"/>
                  <a:pt x="8661600" y="2049925"/>
                  <a:pt x="8655205" y="2053049"/>
                </a:cubicBezTo>
                <a:cubicBezTo>
                  <a:pt x="8641769" y="2059614"/>
                  <a:pt x="8628359" y="2066166"/>
                  <a:pt x="8613438" y="2068973"/>
                </a:cubicBezTo>
                <a:cubicBezTo>
                  <a:pt x="8610862" y="2069379"/>
                  <a:pt x="8607767" y="2070496"/>
                  <a:pt x="8606206" y="2072426"/>
                </a:cubicBezTo>
                <a:cubicBezTo>
                  <a:pt x="8595206" y="2085759"/>
                  <a:pt x="8580070" y="2091334"/>
                  <a:pt x="8564946" y="2096908"/>
                </a:cubicBezTo>
                <a:cubicBezTo>
                  <a:pt x="8556066" y="2100172"/>
                  <a:pt x="8547185" y="2103435"/>
                  <a:pt x="8539140" y="2108273"/>
                </a:cubicBezTo>
                <a:cubicBezTo>
                  <a:pt x="8525692" y="2116324"/>
                  <a:pt x="8511495" y="2122977"/>
                  <a:pt x="8497298" y="2129631"/>
                </a:cubicBezTo>
                <a:cubicBezTo>
                  <a:pt x="8484749" y="2135523"/>
                  <a:pt x="8472201" y="2141402"/>
                  <a:pt x="8460136" y="2148259"/>
                </a:cubicBezTo>
                <a:cubicBezTo>
                  <a:pt x="8452346" y="2152615"/>
                  <a:pt x="8443947" y="2156018"/>
                  <a:pt x="8435573" y="2159395"/>
                </a:cubicBezTo>
                <a:cubicBezTo>
                  <a:pt x="8427783" y="2162544"/>
                  <a:pt x="8420018" y="2165694"/>
                  <a:pt x="8412799" y="2169579"/>
                </a:cubicBezTo>
                <a:cubicBezTo>
                  <a:pt x="8404704" y="2173960"/>
                  <a:pt x="8396039" y="2177058"/>
                  <a:pt x="8387374" y="2180157"/>
                </a:cubicBezTo>
                <a:cubicBezTo>
                  <a:pt x="8372568" y="2185452"/>
                  <a:pt x="8357786" y="2190734"/>
                  <a:pt x="8345873" y="2202366"/>
                </a:cubicBezTo>
                <a:cubicBezTo>
                  <a:pt x="8337703" y="2210315"/>
                  <a:pt x="8326335" y="2216206"/>
                  <a:pt x="8314928" y="2218479"/>
                </a:cubicBezTo>
                <a:cubicBezTo>
                  <a:pt x="8301861" y="2221159"/>
                  <a:pt x="8290924" y="2227787"/>
                  <a:pt x="8279988" y="2234416"/>
                </a:cubicBezTo>
                <a:cubicBezTo>
                  <a:pt x="8273453" y="2238365"/>
                  <a:pt x="8266932" y="2242326"/>
                  <a:pt x="8259941" y="2245437"/>
                </a:cubicBezTo>
                <a:cubicBezTo>
                  <a:pt x="8254054" y="2248066"/>
                  <a:pt x="8248345" y="2251113"/>
                  <a:pt x="8242635" y="2254161"/>
                </a:cubicBezTo>
                <a:cubicBezTo>
                  <a:pt x="8230265" y="2260751"/>
                  <a:pt x="8217920" y="2267342"/>
                  <a:pt x="8203748" y="2269653"/>
                </a:cubicBezTo>
                <a:cubicBezTo>
                  <a:pt x="8200272" y="2270237"/>
                  <a:pt x="8198382" y="2272408"/>
                  <a:pt x="8196415" y="2275037"/>
                </a:cubicBezTo>
                <a:cubicBezTo>
                  <a:pt x="8196212" y="2275329"/>
                  <a:pt x="8195984" y="2275646"/>
                  <a:pt x="8195768" y="2275964"/>
                </a:cubicBezTo>
                <a:cubicBezTo>
                  <a:pt x="8194322" y="2278021"/>
                  <a:pt x="8192571" y="2280522"/>
                  <a:pt x="8190922" y="2280636"/>
                </a:cubicBezTo>
                <a:cubicBezTo>
                  <a:pt x="8183385" y="2280890"/>
                  <a:pt x="8177207" y="2284611"/>
                  <a:pt x="8171015" y="2288331"/>
                </a:cubicBezTo>
                <a:cubicBezTo>
                  <a:pt x="8164595" y="2292204"/>
                  <a:pt x="8158163" y="2296090"/>
                  <a:pt x="8150195" y="2296064"/>
                </a:cubicBezTo>
                <a:cubicBezTo>
                  <a:pt x="8140679" y="2296052"/>
                  <a:pt x="8132890" y="2299760"/>
                  <a:pt x="8127484" y="2308305"/>
                </a:cubicBezTo>
                <a:cubicBezTo>
                  <a:pt x="8125746" y="2311150"/>
                  <a:pt x="8122321" y="2313880"/>
                  <a:pt x="8119098" y="2314781"/>
                </a:cubicBezTo>
                <a:cubicBezTo>
                  <a:pt x="8096248" y="2321270"/>
                  <a:pt x="8075821" y="2332635"/>
                  <a:pt x="8055357" y="2344012"/>
                </a:cubicBezTo>
                <a:cubicBezTo>
                  <a:pt x="8049254" y="2347415"/>
                  <a:pt x="8043152" y="2350806"/>
                  <a:pt x="8036985" y="2354069"/>
                </a:cubicBezTo>
                <a:cubicBezTo>
                  <a:pt x="8032291" y="2356558"/>
                  <a:pt x="8027013" y="2358856"/>
                  <a:pt x="8021722" y="2359440"/>
                </a:cubicBezTo>
                <a:cubicBezTo>
                  <a:pt x="8010012" y="2360660"/>
                  <a:pt x="7999837" y="2365739"/>
                  <a:pt x="7989699" y="2370805"/>
                </a:cubicBezTo>
                <a:cubicBezTo>
                  <a:pt x="7982239" y="2374526"/>
                  <a:pt x="7974792" y="2378246"/>
                  <a:pt x="7966773" y="2380405"/>
                </a:cubicBezTo>
                <a:cubicBezTo>
                  <a:pt x="7953768" y="2383935"/>
                  <a:pt x="7942235" y="2390424"/>
                  <a:pt x="7930716" y="2396925"/>
                </a:cubicBezTo>
                <a:cubicBezTo>
                  <a:pt x="7923319" y="2401090"/>
                  <a:pt x="7915910" y="2405255"/>
                  <a:pt x="7908132" y="2408633"/>
                </a:cubicBezTo>
                <a:cubicBezTo>
                  <a:pt x="7902397" y="2411134"/>
                  <a:pt x="7896561" y="2413483"/>
                  <a:pt x="7890686" y="2415845"/>
                </a:cubicBezTo>
                <a:cubicBezTo>
                  <a:pt x="7873000" y="2422969"/>
                  <a:pt x="7854985" y="2430219"/>
                  <a:pt x="7838630" y="2441825"/>
                </a:cubicBezTo>
                <a:cubicBezTo>
                  <a:pt x="7818977" y="2455679"/>
                  <a:pt x="7795721" y="2468288"/>
                  <a:pt x="7770955" y="2473761"/>
                </a:cubicBezTo>
                <a:cubicBezTo>
                  <a:pt x="7766540" y="2474739"/>
                  <a:pt x="7762950" y="2476770"/>
                  <a:pt x="7759397" y="2478777"/>
                </a:cubicBezTo>
                <a:cubicBezTo>
                  <a:pt x="7756923" y="2480174"/>
                  <a:pt x="7754462" y="2481558"/>
                  <a:pt x="7751747" y="2482586"/>
                </a:cubicBezTo>
                <a:cubicBezTo>
                  <a:pt x="7748702" y="2483767"/>
                  <a:pt x="7745618" y="2484923"/>
                  <a:pt x="7742510" y="2486091"/>
                </a:cubicBezTo>
                <a:cubicBezTo>
                  <a:pt x="7729633" y="2490941"/>
                  <a:pt x="7716501" y="2495881"/>
                  <a:pt x="7705564" y="2502586"/>
                </a:cubicBezTo>
                <a:cubicBezTo>
                  <a:pt x="7689921" y="2512160"/>
                  <a:pt x="7673034" y="2519080"/>
                  <a:pt x="7656172" y="2526001"/>
                </a:cubicBezTo>
                <a:cubicBezTo>
                  <a:pt x="7634007" y="2535080"/>
                  <a:pt x="7611868" y="2544159"/>
                  <a:pt x="7592596" y="2559219"/>
                </a:cubicBezTo>
                <a:cubicBezTo>
                  <a:pt x="7583448" y="2566393"/>
                  <a:pt x="7571674" y="2570558"/>
                  <a:pt x="7560179" y="2574621"/>
                </a:cubicBezTo>
                <a:cubicBezTo>
                  <a:pt x="7558314" y="2575282"/>
                  <a:pt x="7556449" y="2575942"/>
                  <a:pt x="7554609" y="2576602"/>
                </a:cubicBezTo>
                <a:cubicBezTo>
                  <a:pt x="7539143" y="2582215"/>
                  <a:pt x="7532343" y="2575663"/>
                  <a:pt x="7534855" y="2559727"/>
                </a:cubicBezTo>
                <a:cubicBezTo>
                  <a:pt x="7536657" y="2548159"/>
                  <a:pt x="7541440" y="2538635"/>
                  <a:pt x="7549674" y="2530013"/>
                </a:cubicBezTo>
                <a:cubicBezTo>
                  <a:pt x="7556107" y="2523233"/>
                  <a:pt x="7559811" y="2514801"/>
                  <a:pt x="7563529" y="2506357"/>
                </a:cubicBezTo>
                <a:cubicBezTo>
                  <a:pt x="7566333" y="2499982"/>
                  <a:pt x="7569137" y="2493595"/>
                  <a:pt x="7573133" y="2487907"/>
                </a:cubicBezTo>
                <a:cubicBezTo>
                  <a:pt x="7585148" y="2470790"/>
                  <a:pt x="7594803" y="2452377"/>
                  <a:pt x="7604446" y="2433991"/>
                </a:cubicBezTo>
                <a:cubicBezTo>
                  <a:pt x="7607706" y="2427781"/>
                  <a:pt x="7610955" y="2421572"/>
                  <a:pt x="7614304" y="2415413"/>
                </a:cubicBezTo>
                <a:cubicBezTo>
                  <a:pt x="7616905" y="2410652"/>
                  <a:pt x="7619556" y="2405903"/>
                  <a:pt x="7622208" y="2401141"/>
                </a:cubicBezTo>
                <a:cubicBezTo>
                  <a:pt x="7631749" y="2384037"/>
                  <a:pt x="7641316" y="2366881"/>
                  <a:pt x="7648737" y="2348622"/>
                </a:cubicBezTo>
                <a:cubicBezTo>
                  <a:pt x="7651897" y="2340876"/>
                  <a:pt x="7656705" y="2334019"/>
                  <a:pt x="7661564" y="2327099"/>
                </a:cubicBezTo>
                <a:cubicBezTo>
                  <a:pt x="7665764" y="2321105"/>
                  <a:pt x="7670014" y="2315061"/>
                  <a:pt x="7673224" y="2308356"/>
                </a:cubicBezTo>
                <a:cubicBezTo>
                  <a:pt x="7689325" y="2274364"/>
                  <a:pt x="7705996" y="2240549"/>
                  <a:pt x="7724925" y="2208156"/>
                </a:cubicBezTo>
                <a:cubicBezTo>
                  <a:pt x="7732411" y="2195318"/>
                  <a:pt x="7739529" y="2182265"/>
                  <a:pt x="7746647" y="2169211"/>
                </a:cubicBezTo>
                <a:cubicBezTo>
                  <a:pt x="7755908" y="2152234"/>
                  <a:pt x="7765170" y="2135244"/>
                  <a:pt x="7775231" y="2118711"/>
                </a:cubicBezTo>
                <a:cubicBezTo>
                  <a:pt x="7786637" y="2100032"/>
                  <a:pt x="7796089" y="2080160"/>
                  <a:pt x="7805554" y="2060262"/>
                </a:cubicBezTo>
                <a:cubicBezTo>
                  <a:pt x="7809830" y="2051272"/>
                  <a:pt x="7814105" y="2042269"/>
                  <a:pt x="7818559" y="2033380"/>
                </a:cubicBezTo>
                <a:lnTo>
                  <a:pt x="7820906" y="2028694"/>
                </a:lnTo>
                <a:cubicBezTo>
                  <a:pt x="7833834" y="2002879"/>
                  <a:pt x="7846763" y="1977077"/>
                  <a:pt x="7862927" y="1953077"/>
                </a:cubicBezTo>
                <a:cubicBezTo>
                  <a:pt x="7869359" y="1943567"/>
                  <a:pt x="7874320" y="1933231"/>
                  <a:pt x="7879293" y="1922882"/>
                </a:cubicBezTo>
                <a:cubicBezTo>
                  <a:pt x="7882655" y="1915885"/>
                  <a:pt x="7886018" y="1908876"/>
                  <a:pt x="7889849" y="1902108"/>
                </a:cubicBezTo>
                <a:cubicBezTo>
                  <a:pt x="7897537" y="1888584"/>
                  <a:pt x="7904592" y="1874705"/>
                  <a:pt x="7911633" y="1860839"/>
                </a:cubicBezTo>
                <a:cubicBezTo>
                  <a:pt x="7919652" y="1845043"/>
                  <a:pt x="7927670" y="1829272"/>
                  <a:pt x="7936615" y="1814034"/>
                </a:cubicBezTo>
                <a:cubicBezTo>
                  <a:pt x="7940409" y="1807596"/>
                  <a:pt x="7943618" y="1800917"/>
                  <a:pt x="7946828" y="1794225"/>
                </a:cubicBezTo>
                <a:cubicBezTo>
                  <a:pt x="7950228" y="1787152"/>
                  <a:pt x="7953616" y="1780092"/>
                  <a:pt x="7957689" y="1773337"/>
                </a:cubicBezTo>
                <a:cubicBezTo>
                  <a:pt x="7970110" y="1752652"/>
                  <a:pt x="7981351" y="1731090"/>
                  <a:pt x="7992528" y="1709643"/>
                </a:cubicBezTo>
                <a:cubicBezTo>
                  <a:pt x="7994127" y="1706558"/>
                  <a:pt x="7995739" y="1703472"/>
                  <a:pt x="7997349" y="1700399"/>
                </a:cubicBezTo>
                <a:cubicBezTo>
                  <a:pt x="8001993" y="1691574"/>
                  <a:pt x="8006332" y="1682571"/>
                  <a:pt x="8010672" y="1673568"/>
                </a:cubicBezTo>
                <a:cubicBezTo>
                  <a:pt x="8018487" y="1657365"/>
                  <a:pt x="8026277" y="1641201"/>
                  <a:pt x="8035793" y="1626166"/>
                </a:cubicBezTo>
                <a:cubicBezTo>
                  <a:pt x="8041908" y="1616528"/>
                  <a:pt x="8046882" y="1606357"/>
                  <a:pt x="8051855" y="1596174"/>
                </a:cubicBezTo>
                <a:cubicBezTo>
                  <a:pt x="8056676" y="1586307"/>
                  <a:pt x="8061497" y="1576441"/>
                  <a:pt x="8067359" y="1567057"/>
                </a:cubicBezTo>
                <a:cubicBezTo>
                  <a:pt x="8078663" y="1548810"/>
                  <a:pt x="8088052" y="1529103"/>
                  <a:pt x="8096070" y="1509154"/>
                </a:cubicBezTo>
                <a:cubicBezTo>
                  <a:pt x="8099001" y="1501929"/>
                  <a:pt x="8103175" y="1495491"/>
                  <a:pt x="8107337" y="1489066"/>
                </a:cubicBezTo>
                <a:cubicBezTo>
                  <a:pt x="8111981" y="1481929"/>
                  <a:pt x="8116611" y="1474793"/>
                  <a:pt x="8119491" y="1466603"/>
                </a:cubicBezTo>
                <a:cubicBezTo>
                  <a:pt x="8127041" y="1445143"/>
                  <a:pt x="8138485" y="1425169"/>
                  <a:pt x="8149687" y="1405627"/>
                </a:cubicBezTo>
                <a:lnTo>
                  <a:pt x="8152314" y="1401043"/>
                </a:lnTo>
                <a:cubicBezTo>
                  <a:pt x="8163619" y="1381094"/>
                  <a:pt x="8175012" y="1360917"/>
                  <a:pt x="8184451" y="1340410"/>
                </a:cubicBezTo>
                <a:cubicBezTo>
                  <a:pt x="8189818" y="1328676"/>
                  <a:pt x="8196009" y="1317388"/>
                  <a:pt x="8202200" y="1306112"/>
                </a:cubicBezTo>
                <a:lnTo>
                  <a:pt x="8202214" y="1306099"/>
                </a:lnTo>
                <a:cubicBezTo>
                  <a:pt x="8210092" y="1291725"/>
                  <a:pt x="8217984" y="1277364"/>
                  <a:pt x="8224087" y="1262140"/>
                </a:cubicBezTo>
                <a:cubicBezTo>
                  <a:pt x="8230798" y="1245502"/>
                  <a:pt x="8239628" y="1229991"/>
                  <a:pt x="8248446" y="1214488"/>
                </a:cubicBezTo>
                <a:cubicBezTo>
                  <a:pt x="8256262" y="1200751"/>
                  <a:pt x="8264077" y="1187020"/>
                  <a:pt x="8270408" y="1172517"/>
                </a:cubicBezTo>
                <a:cubicBezTo>
                  <a:pt x="8271424" y="1170216"/>
                  <a:pt x="8272553" y="1167980"/>
                  <a:pt x="8273669" y="1165748"/>
                </a:cubicBezTo>
                <a:cubicBezTo>
                  <a:pt x="8276524" y="1160035"/>
                  <a:pt x="8279378" y="1154345"/>
                  <a:pt x="8280457" y="1147667"/>
                </a:cubicBezTo>
                <a:cubicBezTo>
                  <a:pt x="8281878" y="1139048"/>
                  <a:pt x="8288094" y="1132643"/>
                  <a:pt x="8294070" y="1126505"/>
                </a:cubicBezTo>
                <a:lnTo>
                  <a:pt x="8294261" y="1126296"/>
                </a:lnTo>
                <a:cubicBezTo>
                  <a:pt x="8296697" y="1123802"/>
                  <a:pt x="8299139" y="1122669"/>
                  <a:pt x="8301485" y="1122803"/>
                </a:cubicBezTo>
                <a:close/>
                <a:moveTo>
                  <a:pt x="11420422" y="1113104"/>
                </a:moveTo>
                <a:cubicBezTo>
                  <a:pt x="11425338" y="1114501"/>
                  <a:pt x="11430477" y="1118247"/>
                  <a:pt x="11433648" y="1123707"/>
                </a:cubicBezTo>
                <a:cubicBezTo>
                  <a:pt x="11434004" y="1124342"/>
                  <a:pt x="11434384" y="1124977"/>
                  <a:pt x="11434753" y="1125614"/>
                </a:cubicBezTo>
                <a:cubicBezTo>
                  <a:pt x="11439650" y="1134038"/>
                  <a:pt x="11444750" y="1142796"/>
                  <a:pt x="11443925" y="1153420"/>
                </a:cubicBezTo>
                <a:cubicBezTo>
                  <a:pt x="11443291" y="1161928"/>
                  <a:pt x="11447351" y="1164087"/>
                  <a:pt x="11455217" y="1162309"/>
                </a:cubicBezTo>
                <a:cubicBezTo>
                  <a:pt x="11457602" y="1161786"/>
                  <a:pt x="11460000" y="1161240"/>
                  <a:pt x="11462386" y="1160693"/>
                </a:cubicBezTo>
                <a:cubicBezTo>
                  <a:pt x="11471051" y="1158714"/>
                  <a:pt x="11479742" y="1156728"/>
                  <a:pt x="11488585" y="1155833"/>
                </a:cubicBezTo>
                <a:lnTo>
                  <a:pt x="11488712" y="1155706"/>
                </a:lnTo>
                <a:cubicBezTo>
                  <a:pt x="11503302" y="1154182"/>
                  <a:pt x="11523475" y="1171325"/>
                  <a:pt x="11522333" y="1186054"/>
                </a:cubicBezTo>
                <a:cubicBezTo>
                  <a:pt x="11521572" y="1196086"/>
                  <a:pt x="11509266" y="1200784"/>
                  <a:pt x="11501272" y="1202181"/>
                </a:cubicBezTo>
                <a:cubicBezTo>
                  <a:pt x="11494358" y="1203406"/>
                  <a:pt x="11489524" y="1207291"/>
                  <a:pt x="11484740" y="1211141"/>
                </a:cubicBezTo>
                <a:cubicBezTo>
                  <a:pt x="11481099" y="1214074"/>
                  <a:pt x="11477470" y="1216987"/>
                  <a:pt x="11472980" y="1218688"/>
                </a:cubicBezTo>
                <a:cubicBezTo>
                  <a:pt x="11468032" y="1220593"/>
                  <a:pt x="11469427" y="1226307"/>
                  <a:pt x="11472853" y="1230371"/>
                </a:cubicBezTo>
                <a:cubicBezTo>
                  <a:pt x="11479310" y="1238014"/>
                  <a:pt x="11482355" y="1247329"/>
                  <a:pt x="11485413" y="1256651"/>
                </a:cubicBezTo>
                <a:cubicBezTo>
                  <a:pt x="11488611" y="1266377"/>
                  <a:pt x="11491795" y="1276106"/>
                  <a:pt x="11498862" y="1283954"/>
                </a:cubicBezTo>
                <a:cubicBezTo>
                  <a:pt x="11501907" y="1287255"/>
                  <a:pt x="11501145" y="1291446"/>
                  <a:pt x="11498355" y="1295128"/>
                </a:cubicBezTo>
                <a:cubicBezTo>
                  <a:pt x="11494421" y="1300334"/>
                  <a:pt x="11494168" y="1306302"/>
                  <a:pt x="11494675" y="1312524"/>
                </a:cubicBezTo>
                <a:cubicBezTo>
                  <a:pt x="11495690" y="1325349"/>
                  <a:pt x="11488458" y="1326365"/>
                  <a:pt x="11479323" y="1322302"/>
                </a:cubicBezTo>
                <a:cubicBezTo>
                  <a:pt x="11471838" y="1319000"/>
                  <a:pt x="11464479" y="1316207"/>
                  <a:pt x="11456486" y="1314429"/>
                </a:cubicBezTo>
                <a:cubicBezTo>
                  <a:pt x="11450015" y="1313032"/>
                  <a:pt x="11445702" y="1309223"/>
                  <a:pt x="11443671" y="1301350"/>
                </a:cubicBezTo>
                <a:cubicBezTo>
                  <a:pt x="11441743" y="1294087"/>
                  <a:pt x="11438013" y="1287217"/>
                  <a:pt x="11434320" y="1280424"/>
                </a:cubicBezTo>
                <a:cubicBezTo>
                  <a:pt x="11432913" y="1277833"/>
                  <a:pt x="11431517" y="1275243"/>
                  <a:pt x="11430222" y="1272653"/>
                </a:cubicBezTo>
                <a:cubicBezTo>
                  <a:pt x="11429982" y="1272183"/>
                  <a:pt x="11429741" y="1271713"/>
                  <a:pt x="11429512" y="1271243"/>
                </a:cubicBezTo>
                <a:cubicBezTo>
                  <a:pt x="11426632" y="1265571"/>
                  <a:pt x="11424323" y="1261003"/>
                  <a:pt x="11426797" y="1255132"/>
                </a:cubicBezTo>
                <a:cubicBezTo>
                  <a:pt x="11426595" y="1253255"/>
                  <a:pt x="11426569" y="1251339"/>
                  <a:pt x="11426556" y="1249443"/>
                </a:cubicBezTo>
                <a:cubicBezTo>
                  <a:pt x="11426493" y="1243001"/>
                  <a:pt x="11426430" y="1236795"/>
                  <a:pt x="11419184" y="1233164"/>
                </a:cubicBezTo>
                <a:cubicBezTo>
                  <a:pt x="11411191" y="1229101"/>
                  <a:pt x="11403325" y="1226180"/>
                  <a:pt x="11396601" y="1235958"/>
                </a:cubicBezTo>
                <a:cubicBezTo>
                  <a:pt x="11394571" y="1238878"/>
                  <a:pt x="11390512" y="1240402"/>
                  <a:pt x="11387086" y="1237736"/>
                </a:cubicBezTo>
                <a:cubicBezTo>
                  <a:pt x="11382010" y="1233672"/>
                  <a:pt x="11375033" y="1236339"/>
                  <a:pt x="11372876" y="1238116"/>
                </a:cubicBezTo>
                <a:cubicBezTo>
                  <a:pt x="11359694" y="1249081"/>
                  <a:pt x="11348757" y="1243239"/>
                  <a:pt x="11337846" y="1237409"/>
                </a:cubicBezTo>
                <a:cubicBezTo>
                  <a:pt x="11331958" y="1234260"/>
                  <a:pt x="11326072" y="1231115"/>
                  <a:pt x="11319843" y="1230625"/>
                </a:cubicBezTo>
                <a:cubicBezTo>
                  <a:pt x="11311849" y="1230117"/>
                  <a:pt x="11313625" y="1215133"/>
                  <a:pt x="11317432" y="1207641"/>
                </a:cubicBezTo>
                <a:cubicBezTo>
                  <a:pt x="11324029" y="1194816"/>
                  <a:pt x="11337477" y="1191515"/>
                  <a:pt x="11350546" y="1188975"/>
                </a:cubicBezTo>
                <a:cubicBezTo>
                  <a:pt x="11354326" y="1188207"/>
                  <a:pt x="11358146" y="1187521"/>
                  <a:pt x="11361952" y="1186834"/>
                </a:cubicBezTo>
                <a:cubicBezTo>
                  <a:pt x="11367585" y="1185820"/>
                  <a:pt x="11373231" y="1184802"/>
                  <a:pt x="11378839" y="1183515"/>
                </a:cubicBezTo>
                <a:cubicBezTo>
                  <a:pt x="11395206" y="1179705"/>
                  <a:pt x="11399773" y="1173610"/>
                  <a:pt x="11395206" y="1157738"/>
                </a:cubicBezTo>
                <a:cubicBezTo>
                  <a:pt x="11391171" y="1143649"/>
                  <a:pt x="11397768" y="1133449"/>
                  <a:pt x="11404265" y="1123412"/>
                </a:cubicBezTo>
                <a:cubicBezTo>
                  <a:pt x="11405723" y="1121147"/>
                  <a:pt x="11407195" y="1118888"/>
                  <a:pt x="11408527" y="1116596"/>
                </a:cubicBezTo>
                <a:cubicBezTo>
                  <a:pt x="11410811" y="1112659"/>
                  <a:pt x="11415506" y="1111707"/>
                  <a:pt x="11420422" y="1113104"/>
                </a:cubicBezTo>
                <a:close/>
                <a:moveTo>
                  <a:pt x="11094577" y="1077278"/>
                </a:moveTo>
                <a:cubicBezTo>
                  <a:pt x="11098415" y="1075326"/>
                  <a:pt x="11103648" y="1076024"/>
                  <a:pt x="11110373" y="1079262"/>
                </a:cubicBezTo>
                <a:cubicBezTo>
                  <a:pt x="11116882" y="1082414"/>
                  <a:pt x="11123847" y="1083016"/>
                  <a:pt x="11130901" y="1083625"/>
                </a:cubicBezTo>
                <a:cubicBezTo>
                  <a:pt x="11136636" y="1084120"/>
                  <a:pt x="11142421" y="1084621"/>
                  <a:pt x="11148054" y="1086500"/>
                </a:cubicBezTo>
                <a:cubicBezTo>
                  <a:pt x="11166832" y="1092849"/>
                  <a:pt x="11178504" y="1103261"/>
                  <a:pt x="11181042" y="1122689"/>
                </a:cubicBezTo>
                <a:cubicBezTo>
                  <a:pt x="11183833" y="1144700"/>
                  <a:pt x="11196178" y="1156128"/>
                  <a:pt x="11218089" y="1156974"/>
                </a:cubicBezTo>
                <a:cubicBezTo>
                  <a:pt x="11219611" y="1156974"/>
                  <a:pt x="11221134" y="1156974"/>
                  <a:pt x="11222656" y="1157355"/>
                </a:cubicBezTo>
                <a:cubicBezTo>
                  <a:pt x="11225194" y="1157914"/>
                  <a:pt x="11227883" y="1157134"/>
                  <a:pt x="11230536" y="1156370"/>
                </a:cubicBezTo>
                <a:lnTo>
                  <a:pt x="11241349" y="1157599"/>
                </a:lnTo>
                <a:lnTo>
                  <a:pt x="11246699" y="1172524"/>
                </a:lnTo>
                <a:cubicBezTo>
                  <a:pt x="11247093" y="1174769"/>
                  <a:pt x="11247473" y="1176990"/>
                  <a:pt x="11248031" y="1179069"/>
                </a:cubicBezTo>
                <a:cubicBezTo>
                  <a:pt x="11250061" y="1186688"/>
                  <a:pt x="11246636" y="1195703"/>
                  <a:pt x="11234963" y="1193798"/>
                </a:cubicBezTo>
                <a:lnTo>
                  <a:pt x="11234608" y="1193746"/>
                </a:lnTo>
                <a:cubicBezTo>
                  <a:pt x="11230421" y="1193126"/>
                  <a:pt x="11226412" y="1192533"/>
                  <a:pt x="11224560" y="1197100"/>
                </a:cubicBezTo>
                <a:cubicBezTo>
                  <a:pt x="11221134" y="1205989"/>
                  <a:pt x="11215805" y="1207131"/>
                  <a:pt x="11207939" y="1202687"/>
                </a:cubicBezTo>
                <a:cubicBezTo>
                  <a:pt x="11202750" y="1199721"/>
                  <a:pt x="11200923" y="1203383"/>
                  <a:pt x="11199210" y="1206817"/>
                </a:cubicBezTo>
                <a:cubicBezTo>
                  <a:pt x="11198867" y="1207498"/>
                  <a:pt x="11198525" y="1208173"/>
                  <a:pt x="11198170" y="1208782"/>
                </a:cubicBezTo>
                <a:cubicBezTo>
                  <a:pt x="11194871" y="1214496"/>
                  <a:pt x="11189796" y="1220084"/>
                  <a:pt x="11183706" y="1215639"/>
                </a:cubicBezTo>
                <a:cubicBezTo>
                  <a:pt x="11174152" y="1208569"/>
                  <a:pt x="11164929" y="1211035"/>
                  <a:pt x="11155769" y="1213486"/>
                </a:cubicBezTo>
                <a:cubicBezTo>
                  <a:pt x="11153751" y="1214027"/>
                  <a:pt x="11151721" y="1214567"/>
                  <a:pt x="11149704" y="1215004"/>
                </a:cubicBezTo>
                <a:lnTo>
                  <a:pt x="11148904" y="1215182"/>
                </a:lnTo>
                <a:cubicBezTo>
                  <a:pt x="11139110" y="1217364"/>
                  <a:pt x="11134200" y="1218457"/>
                  <a:pt x="11131485" y="1216498"/>
                </a:cubicBezTo>
                <a:cubicBezTo>
                  <a:pt x="11128757" y="1214526"/>
                  <a:pt x="11128262" y="1209463"/>
                  <a:pt x="11127272" y="1199307"/>
                </a:cubicBezTo>
                <a:lnTo>
                  <a:pt x="11127247" y="1199005"/>
                </a:lnTo>
                <a:cubicBezTo>
                  <a:pt x="11127171" y="1198191"/>
                  <a:pt x="11127133" y="1197363"/>
                  <a:pt x="11127082" y="1196531"/>
                </a:cubicBezTo>
                <a:cubicBezTo>
                  <a:pt x="11126892" y="1192826"/>
                  <a:pt x="11126689" y="1189037"/>
                  <a:pt x="11124202" y="1185926"/>
                </a:cubicBezTo>
                <a:cubicBezTo>
                  <a:pt x="11124012" y="1185690"/>
                  <a:pt x="11123822" y="1185455"/>
                  <a:pt x="11123631" y="1185220"/>
                </a:cubicBezTo>
                <a:lnTo>
                  <a:pt x="11123060" y="1184520"/>
                </a:lnTo>
                <a:cubicBezTo>
                  <a:pt x="11120485" y="1181379"/>
                  <a:pt x="11118036" y="1178402"/>
                  <a:pt x="11119254" y="1174751"/>
                </a:cubicBezTo>
                <a:cubicBezTo>
                  <a:pt x="11118619" y="1168783"/>
                  <a:pt x="11119507" y="1165228"/>
                  <a:pt x="11124963" y="1162942"/>
                </a:cubicBezTo>
                <a:cubicBezTo>
                  <a:pt x="11134987" y="1158752"/>
                  <a:pt x="11135621" y="1147832"/>
                  <a:pt x="11125978" y="1141737"/>
                </a:cubicBezTo>
                <a:cubicBezTo>
                  <a:pt x="11120205" y="1138059"/>
                  <a:pt x="11114167" y="1134825"/>
                  <a:pt x="11108114" y="1131590"/>
                </a:cubicBezTo>
                <a:cubicBezTo>
                  <a:pt x="11103940" y="1129351"/>
                  <a:pt x="11099753" y="1127110"/>
                  <a:pt x="11095655" y="1124721"/>
                </a:cubicBezTo>
                <a:cubicBezTo>
                  <a:pt x="11086139" y="1119261"/>
                  <a:pt x="11076624" y="1113547"/>
                  <a:pt x="11085632" y="1100087"/>
                </a:cubicBezTo>
                <a:cubicBezTo>
                  <a:pt x="11086647" y="1098566"/>
                  <a:pt x="11086761" y="1096424"/>
                  <a:pt x="11086876" y="1094300"/>
                </a:cubicBezTo>
                <a:cubicBezTo>
                  <a:pt x="11086926" y="1093235"/>
                  <a:pt x="11086990" y="1092174"/>
                  <a:pt x="11087155" y="1091198"/>
                </a:cubicBezTo>
                <a:cubicBezTo>
                  <a:pt x="11088297" y="1083833"/>
                  <a:pt x="11090739" y="1079230"/>
                  <a:pt x="11094577" y="1077278"/>
                </a:cubicBezTo>
                <a:close/>
                <a:moveTo>
                  <a:pt x="8142861" y="1040751"/>
                </a:moveTo>
                <a:cubicBezTo>
                  <a:pt x="8146915" y="1039590"/>
                  <a:pt x="8151539" y="1040514"/>
                  <a:pt x="8156589" y="1043848"/>
                </a:cubicBezTo>
                <a:cubicBezTo>
                  <a:pt x="8182941" y="1061169"/>
                  <a:pt x="8211500" y="1072782"/>
                  <a:pt x="8241734" y="1080651"/>
                </a:cubicBezTo>
                <a:cubicBezTo>
                  <a:pt x="8259725" y="1085290"/>
                  <a:pt x="8267261" y="1097463"/>
                  <a:pt x="8267490" y="1115474"/>
                </a:cubicBezTo>
                <a:cubicBezTo>
                  <a:pt x="8268834" y="1123429"/>
                  <a:pt x="8265459" y="1126953"/>
                  <a:pt x="8257009" y="1125955"/>
                </a:cubicBezTo>
                <a:lnTo>
                  <a:pt x="8255830" y="1125824"/>
                </a:lnTo>
                <a:lnTo>
                  <a:pt x="8254599" y="1125689"/>
                </a:lnTo>
                <a:cubicBezTo>
                  <a:pt x="8253483" y="1125567"/>
                  <a:pt x="8252366" y="1125448"/>
                  <a:pt x="8251249" y="1125330"/>
                </a:cubicBezTo>
                <a:lnTo>
                  <a:pt x="8251186" y="1125324"/>
                </a:lnTo>
                <a:cubicBezTo>
                  <a:pt x="8235746" y="1123682"/>
                  <a:pt x="8220280" y="1122037"/>
                  <a:pt x="8206323" y="1113845"/>
                </a:cubicBezTo>
                <a:cubicBezTo>
                  <a:pt x="8196986" y="1108374"/>
                  <a:pt x="8190807" y="1109145"/>
                  <a:pt x="8185275" y="1120755"/>
                </a:cubicBezTo>
                <a:cubicBezTo>
                  <a:pt x="8174909" y="1142679"/>
                  <a:pt x="8161994" y="1163762"/>
                  <a:pt x="8149128" y="1183933"/>
                </a:cubicBezTo>
                <a:cubicBezTo>
                  <a:pt x="8141440" y="1196007"/>
                  <a:pt x="8134195" y="1208417"/>
                  <a:pt x="8126951" y="1220814"/>
                </a:cubicBezTo>
                <a:lnTo>
                  <a:pt x="8126938" y="1220827"/>
                </a:lnTo>
                <a:cubicBezTo>
                  <a:pt x="8122726" y="1228036"/>
                  <a:pt x="8118514" y="1235240"/>
                  <a:pt x="8114226" y="1242375"/>
                </a:cubicBezTo>
                <a:cubicBezTo>
                  <a:pt x="8109239" y="1250682"/>
                  <a:pt x="8105027" y="1259645"/>
                  <a:pt x="8100789" y="1268662"/>
                </a:cubicBezTo>
                <a:lnTo>
                  <a:pt x="8100777" y="1268673"/>
                </a:lnTo>
                <a:cubicBezTo>
                  <a:pt x="8097782" y="1275065"/>
                  <a:pt x="8094763" y="1281478"/>
                  <a:pt x="8091439" y="1287725"/>
                </a:cubicBezTo>
                <a:cubicBezTo>
                  <a:pt x="8089536" y="1291281"/>
                  <a:pt x="8087150" y="1294328"/>
                  <a:pt x="8084778" y="1297363"/>
                </a:cubicBezTo>
                <a:cubicBezTo>
                  <a:pt x="8082253" y="1300563"/>
                  <a:pt x="8079753" y="1303750"/>
                  <a:pt x="8077863" y="1307496"/>
                </a:cubicBezTo>
                <a:cubicBezTo>
                  <a:pt x="8061332" y="1340054"/>
                  <a:pt x="8043962" y="1372104"/>
                  <a:pt x="8026479" y="1404154"/>
                </a:cubicBezTo>
                <a:cubicBezTo>
                  <a:pt x="8020935" y="1414337"/>
                  <a:pt x="8015200" y="1424407"/>
                  <a:pt x="8009465" y="1434464"/>
                </a:cubicBezTo>
                <a:cubicBezTo>
                  <a:pt x="7999328" y="1452267"/>
                  <a:pt x="7989204" y="1470044"/>
                  <a:pt x="7980119" y="1488342"/>
                </a:cubicBezTo>
                <a:cubicBezTo>
                  <a:pt x="7978863" y="1490907"/>
                  <a:pt x="7977569" y="1493484"/>
                  <a:pt x="7976275" y="1496062"/>
                </a:cubicBezTo>
                <a:cubicBezTo>
                  <a:pt x="7971339" y="1505878"/>
                  <a:pt x="7966341" y="1515820"/>
                  <a:pt x="7962915" y="1525941"/>
                </a:cubicBezTo>
                <a:cubicBezTo>
                  <a:pt x="7959858" y="1534931"/>
                  <a:pt x="7956483" y="1543807"/>
                  <a:pt x="7953121" y="1552657"/>
                </a:cubicBezTo>
                <a:cubicBezTo>
                  <a:pt x="7949872" y="1561178"/>
                  <a:pt x="7946638" y="1569698"/>
                  <a:pt x="7943681" y="1578295"/>
                </a:cubicBezTo>
                <a:cubicBezTo>
                  <a:pt x="7939621" y="1589913"/>
                  <a:pt x="7933633" y="1594980"/>
                  <a:pt x="7923090" y="1594815"/>
                </a:cubicBezTo>
                <a:cubicBezTo>
                  <a:pt x="7915832" y="1594751"/>
                  <a:pt x="7904909" y="1576123"/>
                  <a:pt x="7907281" y="1567908"/>
                </a:cubicBezTo>
                <a:cubicBezTo>
                  <a:pt x="7910034" y="1558346"/>
                  <a:pt x="7913282" y="1548899"/>
                  <a:pt x="7916517" y="1539464"/>
                </a:cubicBezTo>
                <a:cubicBezTo>
                  <a:pt x="7919258" y="1531452"/>
                  <a:pt x="7922011" y="1523439"/>
                  <a:pt x="7924459" y="1515350"/>
                </a:cubicBezTo>
                <a:cubicBezTo>
                  <a:pt x="7929687" y="1498373"/>
                  <a:pt x="7937528" y="1482501"/>
                  <a:pt x="7945343" y="1466653"/>
                </a:cubicBezTo>
                <a:cubicBezTo>
                  <a:pt x="7947602" y="1462069"/>
                  <a:pt x="7949860" y="1457498"/>
                  <a:pt x="7952055" y="1452889"/>
                </a:cubicBezTo>
                <a:cubicBezTo>
                  <a:pt x="7963727" y="1428610"/>
                  <a:pt x="7976097" y="1404496"/>
                  <a:pt x="7990142" y="1381640"/>
                </a:cubicBezTo>
                <a:cubicBezTo>
                  <a:pt x="7992756" y="1377399"/>
                  <a:pt x="7994570" y="1372904"/>
                  <a:pt x="7996398" y="1368396"/>
                </a:cubicBezTo>
                <a:cubicBezTo>
                  <a:pt x="7998199" y="1363952"/>
                  <a:pt x="8000001" y="1359495"/>
                  <a:pt x="8002576" y="1355266"/>
                </a:cubicBezTo>
                <a:cubicBezTo>
                  <a:pt x="8015974" y="1332943"/>
                  <a:pt x="8028433" y="1310074"/>
                  <a:pt x="8040879" y="1287217"/>
                </a:cubicBezTo>
                <a:cubicBezTo>
                  <a:pt x="8047109" y="1275776"/>
                  <a:pt x="8053338" y="1264347"/>
                  <a:pt x="8059682" y="1252982"/>
                </a:cubicBezTo>
                <a:cubicBezTo>
                  <a:pt x="8068323" y="1237526"/>
                  <a:pt x="8077089" y="1222187"/>
                  <a:pt x="8085856" y="1206858"/>
                </a:cubicBezTo>
                <a:lnTo>
                  <a:pt x="8085869" y="1206837"/>
                </a:lnTo>
                <a:cubicBezTo>
                  <a:pt x="8093760" y="1193038"/>
                  <a:pt x="8101652" y="1179247"/>
                  <a:pt x="8109430" y="1165387"/>
                </a:cubicBezTo>
                <a:cubicBezTo>
                  <a:pt x="8121927" y="1143088"/>
                  <a:pt x="8134411" y="1120675"/>
                  <a:pt x="8146426" y="1098068"/>
                </a:cubicBezTo>
                <a:cubicBezTo>
                  <a:pt x="8150829" y="1089712"/>
                  <a:pt x="8146197" y="1083459"/>
                  <a:pt x="8138865" y="1078982"/>
                </a:cubicBezTo>
                <a:cubicBezTo>
                  <a:pt x="8128816" y="1072881"/>
                  <a:pt x="8126570" y="1061813"/>
                  <a:pt x="8132901" y="1050149"/>
                </a:cubicBezTo>
                <a:lnTo>
                  <a:pt x="8132559" y="1050171"/>
                </a:lnTo>
                <a:cubicBezTo>
                  <a:pt x="8135325" y="1045160"/>
                  <a:pt x="8138807" y="1041912"/>
                  <a:pt x="8142861" y="1040751"/>
                </a:cubicBezTo>
                <a:close/>
                <a:moveTo>
                  <a:pt x="479691" y="1031721"/>
                </a:moveTo>
                <a:cubicBezTo>
                  <a:pt x="496805" y="1044647"/>
                  <a:pt x="509421" y="1061171"/>
                  <a:pt x="516333" y="1081634"/>
                </a:cubicBezTo>
                <a:cubicBezTo>
                  <a:pt x="518909" y="1089333"/>
                  <a:pt x="513564" y="1098129"/>
                  <a:pt x="504095" y="1100746"/>
                </a:cubicBezTo>
                <a:cubicBezTo>
                  <a:pt x="503540" y="1100727"/>
                  <a:pt x="502801" y="1100797"/>
                  <a:pt x="501957" y="1100877"/>
                </a:cubicBezTo>
                <a:cubicBezTo>
                  <a:pt x="499675" y="1101093"/>
                  <a:pt x="496636" y="1101380"/>
                  <a:pt x="494456" y="1100169"/>
                </a:cubicBezTo>
                <a:cubicBezTo>
                  <a:pt x="474164" y="1088685"/>
                  <a:pt x="461497" y="1070726"/>
                  <a:pt x="454146" y="1048998"/>
                </a:cubicBezTo>
                <a:cubicBezTo>
                  <a:pt x="451892" y="1042420"/>
                  <a:pt x="455445" y="1035964"/>
                  <a:pt x="461211" y="1031926"/>
                </a:cubicBezTo>
                <a:lnTo>
                  <a:pt x="461228" y="1032008"/>
                </a:lnTo>
                <a:cubicBezTo>
                  <a:pt x="467076" y="1027952"/>
                  <a:pt x="474127" y="1027551"/>
                  <a:pt x="479691" y="1031721"/>
                </a:cubicBezTo>
                <a:close/>
                <a:moveTo>
                  <a:pt x="8479383" y="1022344"/>
                </a:moveTo>
                <a:lnTo>
                  <a:pt x="8479789" y="1022442"/>
                </a:lnTo>
                <a:cubicBezTo>
                  <a:pt x="8487351" y="1024279"/>
                  <a:pt x="8497425" y="1026725"/>
                  <a:pt x="8501624" y="1037458"/>
                </a:cubicBezTo>
                <a:cubicBezTo>
                  <a:pt x="8503832" y="1043088"/>
                  <a:pt x="8492019" y="1062277"/>
                  <a:pt x="8485308" y="1065126"/>
                </a:cubicBezTo>
                <a:cubicBezTo>
                  <a:pt x="8483088" y="1066065"/>
                  <a:pt x="8480778" y="1066753"/>
                  <a:pt x="8478482" y="1067439"/>
                </a:cubicBezTo>
                <a:cubicBezTo>
                  <a:pt x="8476464" y="1068044"/>
                  <a:pt x="8474435" y="1068650"/>
                  <a:pt x="8472468" y="1069423"/>
                </a:cubicBezTo>
                <a:cubicBezTo>
                  <a:pt x="8470933" y="1070043"/>
                  <a:pt x="8469373" y="1070449"/>
                  <a:pt x="8467938" y="1070826"/>
                </a:cubicBezTo>
                <a:cubicBezTo>
                  <a:pt x="8462052" y="1072365"/>
                  <a:pt x="8458068" y="1073409"/>
                  <a:pt x="8464716" y="1086517"/>
                </a:cubicBezTo>
                <a:cubicBezTo>
                  <a:pt x="8467026" y="1091086"/>
                  <a:pt x="8469359" y="1095656"/>
                  <a:pt x="8471694" y="1100235"/>
                </a:cubicBezTo>
                <a:lnTo>
                  <a:pt x="8471732" y="1100299"/>
                </a:lnTo>
                <a:lnTo>
                  <a:pt x="8471834" y="1100502"/>
                </a:lnTo>
                <a:lnTo>
                  <a:pt x="8471859" y="1100539"/>
                </a:lnTo>
                <a:cubicBezTo>
                  <a:pt x="8485968" y="1128138"/>
                  <a:pt x="8500241" y="1156061"/>
                  <a:pt x="8510239" y="1185605"/>
                </a:cubicBezTo>
                <a:cubicBezTo>
                  <a:pt x="8511951" y="1190701"/>
                  <a:pt x="8514920" y="1194236"/>
                  <a:pt x="8518765" y="1197482"/>
                </a:cubicBezTo>
                <a:cubicBezTo>
                  <a:pt x="8527684" y="1205136"/>
                  <a:pt x="8533432" y="1214373"/>
                  <a:pt x="8534712" y="1226301"/>
                </a:cubicBezTo>
                <a:cubicBezTo>
                  <a:pt x="8535664" y="1235191"/>
                  <a:pt x="8539458" y="1243997"/>
                  <a:pt x="8545484" y="1249245"/>
                </a:cubicBezTo>
                <a:cubicBezTo>
                  <a:pt x="8557982" y="1260284"/>
                  <a:pt x="8563056" y="1274710"/>
                  <a:pt x="8568118" y="1289135"/>
                </a:cubicBezTo>
                <a:cubicBezTo>
                  <a:pt x="8569666" y="1293516"/>
                  <a:pt x="8571214" y="1297909"/>
                  <a:pt x="8572965" y="1302201"/>
                </a:cubicBezTo>
                <a:cubicBezTo>
                  <a:pt x="8573130" y="1302620"/>
                  <a:pt x="8573295" y="1303039"/>
                  <a:pt x="8573460" y="1303471"/>
                </a:cubicBezTo>
                <a:cubicBezTo>
                  <a:pt x="8573764" y="1304258"/>
                  <a:pt x="8574069" y="1305058"/>
                  <a:pt x="8574361" y="1305871"/>
                </a:cubicBezTo>
                <a:cubicBezTo>
                  <a:pt x="8575642" y="1309388"/>
                  <a:pt x="8576936" y="1312906"/>
                  <a:pt x="8579220" y="1315598"/>
                </a:cubicBezTo>
                <a:cubicBezTo>
                  <a:pt x="8587353" y="1325121"/>
                  <a:pt x="8582570" y="1329540"/>
                  <a:pt x="8573688" y="1333781"/>
                </a:cubicBezTo>
                <a:cubicBezTo>
                  <a:pt x="8547260" y="1346289"/>
                  <a:pt x="8538341" y="1341921"/>
                  <a:pt x="8532378" y="1313084"/>
                </a:cubicBezTo>
                <a:cubicBezTo>
                  <a:pt x="8530538" y="1304347"/>
                  <a:pt x="8525933" y="1296817"/>
                  <a:pt x="8521429" y="1289465"/>
                </a:cubicBezTo>
                <a:cubicBezTo>
                  <a:pt x="8520122" y="1287319"/>
                  <a:pt x="8518815" y="1285186"/>
                  <a:pt x="8517597" y="1283053"/>
                </a:cubicBezTo>
                <a:lnTo>
                  <a:pt x="8514590" y="1277846"/>
                </a:lnTo>
                <a:cubicBezTo>
                  <a:pt x="8496511" y="1246450"/>
                  <a:pt x="8478457" y="1215100"/>
                  <a:pt x="8462560" y="1182583"/>
                </a:cubicBezTo>
                <a:cubicBezTo>
                  <a:pt x="8455861" y="1168797"/>
                  <a:pt x="8448388" y="1155419"/>
                  <a:pt x="8440914" y="1142049"/>
                </a:cubicBezTo>
                <a:lnTo>
                  <a:pt x="8440902" y="1142026"/>
                </a:lnTo>
                <a:cubicBezTo>
                  <a:pt x="8435725" y="1132751"/>
                  <a:pt x="8430549" y="1123478"/>
                  <a:pt x="8425626" y="1114073"/>
                </a:cubicBezTo>
                <a:cubicBezTo>
                  <a:pt x="8421058" y="1105435"/>
                  <a:pt x="8416517" y="1097248"/>
                  <a:pt x="8404768" y="1109065"/>
                </a:cubicBezTo>
                <a:cubicBezTo>
                  <a:pt x="8399427" y="1114484"/>
                  <a:pt x="8390305" y="1116844"/>
                  <a:pt x="8382210" y="1118938"/>
                </a:cubicBezTo>
                <a:cubicBezTo>
                  <a:pt x="8380853" y="1119291"/>
                  <a:pt x="8379508" y="1119636"/>
                  <a:pt x="8378226" y="1119987"/>
                </a:cubicBezTo>
                <a:cubicBezTo>
                  <a:pt x="8371514" y="1121845"/>
                  <a:pt x="8366465" y="1115285"/>
                  <a:pt x="8361770" y="1109191"/>
                </a:cubicBezTo>
                <a:lnTo>
                  <a:pt x="8361758" y="1109176"/>
                </a:lnTo>
                <a:lnTo>
                  <a:pt x="8361745" y="1109163"/>
                </a:lnTo>
                <a:cubicBezTo>
                  <a:pt x="8360311" y="1107304"/>
                  <a:pt x="8358916" y="1105490"/>
                  <a:pt x="8357520" y="1103972"/>
                </a:cubicBezTo>
                <a:cubicBezTo>
                  <a:pt x="8352483" y="1098428"/>
                  <a:pt x="8357380" y="1092191"/>
                  <a:pt x="8362024" y="1087444"/>
                </a:cubicBezTo>
                <a:cubicBezTo>
                  <a:pt x="8370246" y="1079080"/>
                  <a:pt x="8380497" y="1073894"/>
                  <a:pt x="8390736" y="1068716"/>
                </a:cubicBezTo>
                <a:cubicBezTo>
                  <a:pt x="8395392" y="1066359"/>
                  <a:pt x="8400049" y="1064005"/>
                  <a:pt x="8404501" y="1061354"/>
                </a:cubicBezTo>
                <a:lnTo>
                  <a:pt x="8404388" y="1061248"/>
                </a:lnTo>
                <a:cubicBezTo>
                  <a:pt x="8416757" y="1053906"/>
                  <a:pt x="8429216" y="1046686"/>
                  <a:pt x="8441675" y="1039463"/>
                </a:cubicBezTo>
                <a:lnTo>
                  <a:pt x="8441727" y="1039436"/>
                </a:lnTo>
                <a:cubicBezTo>
                  <a:pt x="8449529" y="1034913"/>
                  <a:pt x="8457345" y="1030389"/>
                  <a:pt x="8465134" y="1025832"/>
                </a:cubicBezTo>
                <a:cubicBezTo>
                  <a:pt x="8468725" y="1023767"/>
                  <a:pt x="8472595" y="1022477"/>
                  <a:pt x="8479383" y="1022344"/>
                </a:cubicBezTo>
                <a:close/>
                <a:moveTo>
                  <a:pt x="12116602" y="1015822"/>
                </a:moveTo>
                <a:cubicBezTo>
                  <a:pt x="12127847" y="1017489"/>
                  <a:pt x="12138536" y="1021996"/>
                  <a:pt x="12147671" y="1032155"/>
                </a:cubicBezTo>
                <a:cubicBezTo>
                  <a:pt x="12148407" y="1032964"/>
                  <a:pt x="12149155" y="1033735"/>
                  <a:pt x="12149903" y="1034492"/>
                </a:cubicBezTo>
                <a:cubicBezTo>
                  <a:pt x="12153824" y="1038479"/>
                  <a:pt x="12157351" y="1042067"/>
                  <a:pt x="12154142" y="1048790"/>
                </a:cubicBezTo>
                <a:cubicBezTo>
                  <a:pt x="12153266" y="1050677"/>
                  <a:pt x="12152707" y="1052805"/>
                  <a:pt x="12152149" y="1054922"/>
                </a:cubicBezTo>
                <a:cubicBezTo>
                  <a:pt x="12150449" y="1061353"/>
                  <a:pt x="12148788" y="1067681"/>
                  <a:pt x="12138282" y="1066821"/>
                </a:cubicBezTo>
                <a:cubicBezTo>
                  <a:pt x="12131050" y="1066194"/>
                  <a:pt x="12124364" y="1069162"/>
                  <a:pt x="12117906" y="1072037"/>
                </a:cubicBezTo>
                <a:cubicBezTo>
                  <a:pt x="12115204" y="1073241"/>
                  <a:pt x="12112527" y="1074428"/>
                  <a:pt x="12109863" y="1075329"/>
                </a:cubicBezTo>
                <a:cubicBezTo>
                  <a:pt x="12102618" y="1077810"/>
                  <a:pt x="12095691" y="1076911"/>
                  <a:pt x="12088814" y="1076021"/>
                </a:cubicBezTo>
                <a:cubicBezTo>
                  <a:pt x="12081988" y="1075133"/>
                  <a:pt x="12075213" y="1074254"/>
                  <a:pt x="12068248" y="1076725"/>
                </a:cubicBezTo>
                <a:cubicBezTo>
                  <a:pt x="12064606" y="1078054"/>
                  <a:pt x="12060876" y="1075942"/>
                  <a:pt x="12056804" y="1073626"/>
                </a:cubicBezTo>
                <a:cubicBezTo>
                  <a:pt x="12053086" y="1071514"/>
                  <a:pt x="12049064" y="1069234"/>
                  <a:pt x="12044522" y="1069234"/>
                </a:cubicBezTo>
                <a:cubicBezTo>
                  <a:pt x="12037886" y="1069292"/>
                  <a:pt x="12031797" y="1071301"/>
                  <a:pt x="12025682" y="1073311"/>
                </a:cubicBezTo>
                <a:cubicBezTo>
                  <a:pt x="12018475" y="1075683"/>
                  <a:pt x="12011268" y="1078057"/>
                  <a:pt x="12003161" y="1077233"/>
                </a:cubicBezTo>
                <a:cubicBezTo>
                  <a:pt x="11994699" y="1076392"/>
                  <a:pt x="11986211" y="1077285"/>
                  <a:pt x="11977685" y="1078183"/>
                </a:cubicBezTo>
                <a:cubicBezTo>
                  <a:pt x="11966901" y="1079318"/>
                  <a:pt x="11956040" y="1080461"/>
                  <a:pt x="11945052" y="1078122"/>
                </a:cubicBezTo>
                <a:cubicBezTo>
                  <a:pt x="11936172" y="1076218"/>
                  <a:pt x="11927037" y="1078630"/>
                  <a:pt x="11920313" y="1086630"/>
                </a:cubicBezTo>
                <a:cubicBezTo>
                  <a:pt x="11915745" y="1091963"/>
                  <a:pt x="11908767" y="1095265"/>
                  <a:pt x="11902550" y="1091328"/>
                </a:cubicBezTo>
                <a:cubicBezTo>
                  <a:pt x="11892400" y="1084852"/>
                  <a:pt x="11884914" y="1086249"/>
                  <a:pt x="11877429" y="1094884"/>
                </a:cubicBezTo>
                <a:cubicBezTo>
                  <a:pt x="11874003" y="1098947"/>
                  <a:pt x="11868802" y="1099963"/>
                  <a:pt x="11863599" y="1099963"/>
                </a:cubicBezTo>
                <a:cubicBezTo>
                  <a:pt x="11860998" y="1099995"/>
                  <a:pt x="11858309" y="1099616"/>
                  <a:pt x="11855632" y="1099239"/>
                </a:cubicBezTo>
                <a:cubicBezTo>
                  <a:pt x="11847893" y="1098147"/>
                  <a:pt x="11840204" y="1097063"/>
                  <a:pt x="11834546" y="1105931"/>
                </a:cubicBezTo>
                <a:cubicBezTo>
                  <a:pt x="11824294" y="1102569"/>
                  <a:pt x="11815400" y="1106959"/>
                  <a:pt x="11806506" y="1111350"/>
                </a:cubicBezTo>
                <a:cubicBezTo>
                  <a:pt x="11797257" y="1115918"/>
                  <a:pt x="11788008" y="1120485"/>
                  <a:pt x="11777198" y="1116343"/>
                </a:cubicBezTo>
                <a:cubicBezTo>
                  <a:pt x="11776310" y="1116089"/>
                  <a:pt x="11774787" y="1116216"/>
                  <a:pt x="11774280" y="1116724"/>
                </a:cubicBezTo>
                <a:cubicBezTo>
                  <a:pt x="11761593" y="1129167"/>
                  <a:pt x="11749197" y="1124391"/>
                  <a:pt x="11736852" y="1119637"/>
                </a:cubicBezTo>
                <a:cubicBezTo>
                  <a:pt x="11730800" y="1117308"/>
                  <a:pt x="11724761" y="1114985"/>
                  <a:pt x="11718709" y="1114693"/>
                </a:cubicBezTo>
                <a:cubicBezTo>
                  <a:pt x="11711858" y="1114319"/>
                  <a:pt x="11712404" y="1108731"/>
                  <a:pt x="11712936" y="1103231"/>
                </a:cubicBezTo>
                <a:cubicBezTo>
                  <a:pt x="11713304" y="1099370"/>
                  <a:pt x="11713685" y="1095552"/>
                  <a:pt x="11711477" y="1093614"/>
                </a:cubicBezTo>
                <a:cubicBezTo>
                  <a:pt x="11710589" y="1082567"/>
                  <a:pt x="11713507" y="1076091"/>
                  <a:pt x="11722261" y="1073551"/>
                </a:cubicBezTo>
                <a:cubicBezTo>
                  <a:pt x="11723759" y="1073110"/>
                  <a:pt x="11725256" y="1072656"/>
                  <a:pt x="11726766" y="1072199"/>
                </a:cubicBezTo>
                <a:cubicBezTo>
                  <a:pt x="11733934" y="1070021"/>
                  <a:pt x="11741217" y="1067809"/>
                  <a:pt x="11748651" y="1067075"/>
                </a:cubicBezTo>
                <a:cubicBezTo>
                  <a:pt x="11779850" y="1063794"/>
                  <a:pt x="11809336" y="1053965"/>
                  <a:pt x="11838808" y="1044138"/>
                </a:cubicBezTo>
                <a:lnTo>
                  <a:pt x="11838834" y="1044127"/>
                </a:lnTo>
                <a:cubicBezTo>
                  <a:pt x="11842437" y="1042926"/>
                  <a:pt x="11846040" y="1041725"/>
                  <a:pt x="11849644" y="1040536"/>
                </a:cubicBezTo>
                <a:cubicBezTo>
                  <a:pt x="11856292" y="1038401"/>
                  <a:pt x="11862724" y="1038495"/>
                  <a:pt x="11869106" y="1038589"/>
                </a:cubicBezTo>
                <a:cubicBezTo>
                  <a:pt x="11872608" y="1038640"/>
                  <a:pt x="11876096" y="1038691"/>
                  <a:pt x="11879586" y="1038377"/>
                </a:cubicBezTo>
                <a:cubicBezTo>
                  <a:pt x="11887312" y="1037717"/>
                  <a:pt x="11894519" y="1035134"/>
                  <a:pt x="11901700" y="1032557"/>
                </a:cubicBezTo>
                <a:cubicBezTo>
                  <a:pt x="11908335" y="1030177"/>
                  <a:pt x="11914959" y="1027802"/>
                  <a:pt x="11921962" y="1026949"/>
                </a:cubicBezTo>
                <a:cubicBezTo>
                  <a:pt x="11933000" y="1025592"/>
                  <a:pt x="11944215" y="1025090"/>
                  <a:pt x="11955380" y="1024590"/>
                </a:cubicBezTo>
                <a:cubicBezTo>
                  <a:pt x="11966152" y="1024106"/>
                  <a:pt x="11976898" y="1023625"/>
                  <a:pt x="11987429" y="1022378"/>
                </a:cubicBezTo>
                <a:cubicBezTo>
                  <a:pt x="12003872" y="1020462"/>
                  <a:pt x="12020340" y="1019852"/>
                  <a:pt x="12036795" y="1019243"/>
                </a:cubicBezTo>
                <a:cubicBezTo>
                  <a:pt x="12051957" y="1018681"/>
                  <a:pt x="12067119" y="1018120"/>
                  <a:pt x="12082203" y="1016537"/>
                </a:cubicBezTo>
                <a:cubicBezTo>
                  <a:pt x="12093559" y="1015330"/>
                  <a:pt x="12105358" y="1014156"/>
                  <a:pt x="12116602" y="1015822"/>
                </a:cubicBezTo>
                <a:close/>
                <a:moveTo>
                  <a:pt x="397915" y="908681"/>
                </a:moveTo>
                <a:cubicBezTo>
                  <a:pt x="402645" y="910136"/>
                  <a:pt x="407382" y="913823"/>
                  <a:pt x="411288" y="919792"/>
                </a:cubicBezTo>
                <a:cubicBezTo>
                  <a:pt x="419884" y="933008"/>
                  <a:pt x="427463" y="947036"/>
                  <a:pt x="434248" y="961320"/>
                </a:cubicBezTo>
                <a:cubicBezTo>
                  <a:pt x="437933" y="969036"/>
                  <a:pt x="435644" y="977433"/>
                  <a:pt x="428212" y="982422"/>
                </a:cubicBezTo>
                <a:cubicBezTo>
                  <a:pt x="420633" y="987527"/>
                  <a:pt x="412748" y="985215"/>
                  <a:pt x="406497" y="979407"/>
                </a:cubicBezTo>
                <a:cubicBezTo>
                  <a:pt x="393682" y="967454"/>
                  <a:pt x="386182" y="951821"/>
                  <a:pt x="379308" y="937492"/>
                </a:cubicBezTo>
                <a:lnTo>
                  <a:pt x="379278" y="937429"/>
                </a:lnTo>
                <a:cubicBezTo>
                  <a:pt x="375284" y="925867"/>
                  <a:pt x="377508" y="916377"/>
                  <a:pt x="384592" y="910953"/>
                </a:cubicBezTo>
                <a:cubicBezTo>
                  <a:pt x="388466" y="907999"/>
                  <a:pt x="393186" y="907225"/>
                  <a:pt x="397915" y="908681"/>
                </a:cubicBezTo>
                <a:close/>
                <a:moveTo>
                  <a:pt x="11913956" y="876857"/>
                </a:moveTo>
                <a:cubicBezTo>
                  <a:pt x="11908856" y="875955"/>
                  <a:pt x="11904542" y="877246"/>
                  <a:pt x="11900380" y="878490"/>
                </a:cubicBezTo>
                <a:cubicBezTo>
                  <a:pt x="11895749" y="879874"/>
                  <a:pt x="11891309" y="881202"/>
                  <a:pt x="11886170" y="879397"/>
                </a:cubicBezTo>
                <a:lnTo>
                  <a:pt x="11886170" y="879524"/>
                </a:lnTo>
                <a:cubicBezTo>
                  <a:pt x="11873230" y="875079"/>
                  <a:pt x="11869804" y="884603"/>
                  <a:pt x="11867773" y="895396"/>
                </a:cubicBezTo>
                <a:cubicBezTo>
                  <a:pt x="11869981" y="901430"/>
                  <a:pt x="11871199" y="907737"/>
                  <a:pt x="11872430" y="914076"/>
                </a:cubicBezTo>
                <a:cubicBezTo>
                  <a:pt x="11874105" y="922680"/>
                  <a:pt x="11875792" y="931343"/>
                  <a:pt x="11879954" y="939458"/>
                </a:cubicBezTo>
                <a:cubicBezTo>
                  <a:pt x="11880601" y="940748"/>
                  <a:pt x="11881210" y="942069"/>
                  <a:pt x="11881806" y="943372"/>
                </a:cubicBezTo>
                <a:cubicBezTo>
                  <a:pt x="11886323" y="953097"/>
                  <a:pt x="11890332" y="961756"/>
                  <a:pt x="11903425" y="948093"/>
                </a:cubicBezTo>
                <a:cubicBezTo>
                  <a:pt x="11905963" y="945426"/>
                  <a:pt x="11909769" y="945172"/>
                  <a:pt x="11913449" y="945426"/>
                </a:cubicBezTo>
                <a:cubicBezTo>
                  <a:pt x="11925882" y="946315"/>
                  <a:pt x="11935652" y="940093"/>
                  <a:pt x="11939965" y="929681"/>
                </a:cubicBezTo>
                <a:cubicBezTo>
                  <a:pt x="11943188" y="921769"/>
                  <a:pt x="11944380" y="913029"/>
                  <a:pt x="11945573" y="904330"/>
                </a:cubicBezTo>
                <a:cubicBezTo>
                  <a:pt x="11945928" y="901722"/>
                  <a:pt x="11946284" y="899117"/>
                  <a:pt x="11946690" y="896539"/>
                </a:cubicBezTo>
                <a:cubicBezTo>
                  <a:pt x="11946944" y="895142"/>
                  <a:pt x="11944786" y="892603"/>
                  <a:pt x="11943137" y="891968"/>
                </a:cubicBezTo>
                <a:cubicBezTo>
                  <a:pt x="11938950" y="890397"/>
                  <a:pt x="11935436" y="887942"/>
                  <a:pt x="11931846" y="885438"/>
                </a:cubicBezTo>
                <a:cubicBezTo>
                  <a:pt x="11926745" y="881869"/>
                  <a:pt x="11921480" y="878200"/>
                  <a:pt x="11913956" y="876857"/>
                </a:cubicBezTo>
                <a:close/>
                <a:moveTo>
                  <a:pt x="321973" y="782996"/>
                </a:moveTo>
                <a:lnTo>
                  <a:pt x="321971" y="782999"/>
                </a:lnTo>
                <a:lnTo>
                  <a:pt x="321891" y="783014"/>
                </a:lnTo>
                <a:close/>
                <a:moveTo>
                  <a:pt x="333479" y="780922"/>
                </a:moveTo>
                <a:cubicBezTo>
                  <a:pt x="337136" y="781586"/>
                  <a:pt x="340535" y="783581"/>
                  <a:pt x="343518" y="786813"/>
                </a:cubicBezTo>
                <a:cubicBezTo>
                  <a:pt x="354195" y="798409"/>
                  <a:pt x="359318" y="812935"/>
                  <a:pt x="365063" y="829226"/>
                </a:cubicBezTo>
                <a:lnTo>
                  <a:pt x="365681" y="830977"/>
                </a:lnTo>
                <a:lnTo>
                  <a:pt x="365743" y="831252"/>
                </a:lnTo>
                <a:lnTo>
                  <a:pt x="365824" y="831600"/>
                </a:lnTo>
                <a:lnTo>
                  <a:pt x="365832" y="831637"/>
                </a:lnTo>
                <a:cubicBezTo>
                  <a:pt x="366078" y="832699"/>
                  <a:pt x="366541" y="834698"/>
                  <a:pt x="366895" y="836669"/>
                </a:cubicBezTo>
                <a:cubicBezTo>
                  <a:pt x="368275" y="845134"/>
                  <a:pt x="366528" y="852481"/>
                  <a:pt x="358799" y="857277"/>
                </a:cubicBezTo>
                <a:cubicBezTo>
                  <a:pt x="351297" y="861941"/>
                  <a:pt x="341109" y="859185"/>
                  <a:pt x="334622" y="850282"/>
                </a:cubicBezTo>
                <a:cubicBezTo>
                  <a:pt x="323474" y="835059"/>
                  <a:pt x="316506" y="817924"/>
                  <a:pt x="313416" y="799450"/>
                </a:cubicBezTo>
                <a:lnTo>
                  <a:pt x="321971" y="782999"/>
                </a:lnTo>
                <a:close/>
                <a:moveTo>
                  <a:pt x="11811217" y="698005"/>
                </a:moveTo>
                <a:cubicBezTo>
                  <a:pt x="11823629" y="697339"/>
                  <a:pt x="11831170" y="707814"/>
                  <a:pt x="11832503" y="726004"/>
                </a:cubicBezTo>
                <a:cubicBezTo>
                  <a:pt x="11834659" y="756353"/>
                  <a:pt x="11837958" y="786828"/>
                  <a:pt x="11847981" y="815906"/>
                </a:cubicBezTo>
                <a:cubicBezTo>
                  <a:pt x="11851407" y="825811"/>
                  <a:pt x="11856989" y="827081"/>
                  <a:pt x="11868535" y="826827"/>
                </a:cubicBezTo>
                <a:cubicBezTo>
                  <a:pt x="11877328" y="826660"/>
                  <a:pt x="11886145" y="825424"/>
                  <a:pt x="11894976" y="824184"/>
                </a:cubicBezTo>
                <a:cubicBezTo>
                  <a:pt x="11912992" y="821655"/>
                  <a:pt x="11931046" y="819120"/>
                  <a:pt x="11949100" y="825684"/>
                </a:cubicBezTo>
                <a:cubicBezTo>
                  <a:pt x="11970922" y="833684"/>
                  <a:pt x="11987035" y="846128"/>
                  <a:pt x="11993125" y="871016"/>
                </a:cubicBezTo>
                <a:cubicBezTo>
                  <a:pt x="11994178" y="875214"/>
                  <a:pt x="11995828" y="879238"/>
                  <a:pt x="11997477" y="883245"/>
                </a:cubicBezTo>
                <a:cubicBezTo>
                  <a:pt x="12001423" y="892813"/>
                  <a:pt x="12005331" y="902303"/>
                  <a:pt x="12000865" y="913935"/>
                </a:cubicBezTo>
                <a:cubicBezTo>
                  <a:pt x="12000243" y="915576"/>
                  <a:pt x="11999634" y="917215"/>
                  <a:pt x="11999025" y="918851"/>
                </a:cubicBezTo>
                <a:lnTo>
                  <a:pt x="11999013" y="918868"/>
                </a:lnTo>
                <a:lnTo>
                  <a:pt x="11999013" y="918886"/>
                </a:lnTo>
                <a:cubicBezTo>
                  <a:pt x="11992123" y="937363"/>
                  <a:pt x="11985412" y="955372"/>
                  <a:pt x="11970034" y="970061"/>
                </a:cubicBezTo>
                <a:cubicBezTo>
                  <a:pt x="11953160" y="986060"/>
                  <a:pt x="11936032" y="1000917"/>
                  <a:pt x="11913449" y="1005361"/>
                </a:cubicBezTo>
                <a:cubicBezTo>
                  <a:pt x="11896067" y="1008790"/>
                  <a:pt x="11878431" y="1011964"/>
                  <a:pt x="11860796" y="1014123"/>
                </a:cubicBezTo>
                <a:cubicBezTo>
                  <a:pt x="11846332" y="1015901"/>
                  <a:pt x="11833010" y="998631"/>
                  <a:pt x="11833898" y="978314"/>
                </a:cubicBezTo>
                <a:cubicBezTo>
                  <a:pt x="11833036" y="975404"/>
                  <a:pt x="11832833" y="972044"/>
                  <a:pt x="11832604" y="968517"/>
                </a:cubicBezTo>
                <a:cubicBezTo>
                  <a:pt x="11832071" y="960044"/>
                  <a:pt x="11831488" y="950612"/>
                  <a:pt x="11821719" y="944157"/>
                </a:cubicBezTo>
                <a:cubicBezTo>
                  <a:pt x="11821338" y="943903"/>
                  <a:pt x="11820831" y="943141"/>
                  <a:pt x="11820831" y="943014"/>
                </a:cubicBezTo>
                <a:cubicBezTo>
                  <a:pt x="11826958" y="933259"/>
                  <a:pt x="11823419" y="924450"/>
                  <a:pt x="11819879" y="915667"/>
                </a:cubicBezTo>
                <a:cubicBezTo>
                  <a:pt x="11818065" y="911187"/>
                  <a:pt x="11816263" y="906715"/>
                  <a:pt x="11815755" y="902126"/>
                </a:cubicBezTo>
                <a:cubicBezTo>
                  <a:pt x="11815425" y="899306"/>
                  <a:pt x="11815210" y="896394"/>
                  <a:pt x="11814982" y="893458"/>
                </a:cubicBezTo>
                <a:cubicBezTo>
                  <a:pt x="11813929" y="879347"/>
                  <a:pt x="11812812" y="864493"/>
                  <a:pt x="11799262" y="854508"/>
                </a:cubicBezTo>
                <a:cubicBezTo>
                  <a:pt x="11797485" y="853239"/>
                  <a:pt x="11795202" y="850064"/>
                  <a:pt x="11795582" y="848413"/>
                </a:cubicBezTo>
                <a:cubicBezTo>
                  <a:pt x="11797739" y="840240"/>
                  <a:pt x="11796064" y="832394"/>
                  <a:pt x="11794403" y="824677"/>
                </a:cubicBezTo>
                <a:cubicBezTo>
                  <a:pt x="11793337" y="819685"/>
                  <a:pt x="11792284" y="814748"/>
                  <a:pt x="11792284" y="809811"/>
                </a:cubicBezTo>
                <a:cubicBezTo>
                  <a:pt x="11792157" y="792542"/>
                  <a:pt x="11791269" y="776542"/>
                  <a:pt x="11780738" y="762321"/>
                </a:cubicBezTo>
                <a:cubicBezTo>
                  <a:pt x="11780104" y="761559"/>
                  <a:pt x="11779216" y="759908"/>
                  <a:pt x="11779342" y="759781"/>
                </a:cubicBezTo>
                <a:cubicBezTo>
                  <a:pt x="11786066" y="753462"/>
                  <a:pt x="11784037" y="746499"/>
                  <a:pt x="11782020" y="739575"/>
                </a:cubicBezTo>
                <a:cubicBezTo>
                  <a:pt x="11780345" y="733835"/>
                  <a:pt x="11778670" y="728125"/>
                  <a:pt x="11782007" y="722830"/>
                </a:cubicBezTo>
                <a:lnTo>
                  <a:pt x="11781753" y="722830"/>
                </a:lnTo>
                <a:cubicBezTo>
                  <a:pt x="11784341" y="718842"/>
                  <a:pt x="11782514" y="715480"/>
                  <a:pt x="11780738" y="712198"/>
                </a:cubicBezTo>
                <a:cubicBezTo>
                  <a:pt x="11779114" y="709210"/>
                  <a:pt x="11777528" y="706289"/>
                  <a:pt x="11779342" y="703021"/>
                </a:cubicBezTo>
                <a:cubicBezTo>
                  <a:pt x="11782020" y="698138"/>
                  <a:pt x="11784772" y="699625"/>
                  <a:pt x="11787970" y="701348"/>
                </a:cubicBezTo>
                <a:cubicBezTo>
                  <a:pt x="11790672" y="702806"/>
                  <a:pt x="11793679" y="704434"/>
                  <a:pt x="11797231" y="702513"/>
                </a:cubicBezTo>
                <a:cubicBezTo>
                  <a:pt x="11802401" y="699688"/>
                  <a:pt x="11807080" y="698227"/>
                  <a:pt x="11811217" y="698005"/>
                </a:cubicBezTo>
                <a:close/>
                <a:moveTo>
                  <a:pt x="290023" y="646243"/>
                </a:moveTo>
                <a:cubicBezTo>
                  <a:pt x="293481" y="647619"/>
                  <a:pt x="296343" y="650282"/>
                  <a:pt x="298273" y="653952"/>
                </a:cubicBezTo>
                <a:cubicBezTo>
                  <a:pt x="301942" y="661045"/>
                  <a:pt x="304674" y="668619"/>
                  <a:pt x="307280" y="675841"/>
                </a:cubicBezTo>
                <a:cubicBezTo>
                  <a:pt x="308471" y="679143"/>
                  <a:pt x="309636" y="682374"/>
                  <a:pt x="310851" y="685449"/>
                </a:cubicBezTo>
                <a:cubicBezTo>
                  <a:pt x="311286" y="688225"/>
                  <a:pt x="311767" y="690876"/>
                  <a:pt x="312232" y="693443"/>
                </a:cubicBezTo>
                <a:cubicBezTo>
                  <a:pt x="313271" y="699170"/>
                  <a:pt x="314232" y="704470"/>
                  <a:pt x="314424" y="709774"/>
                </a:cubicBezTo>
                <a:cubicBezTo>
                  <a:pt x="314627" y="716703"/>
                  <a:pt x="310804" y="722281"/>
                  <a:pt x="303808" y="724542"/>
                </a:cubicBezTo>
                <a:cubicBezTo>
                  <a:pt x="296830" y="726882"/>
                  <a:pt x="289973" y="724605"/>
                  <a:pt x="286414" y="719072"/>
                </a:cubicBezTo>
                <a:cubicBezTo>
                  <a:pt x="275738" y="702475"/>
                  <a:pt x="268463" y="684299"/>
                  <a:pt x="266466" y="664572"/>
                </a:cubicBezTo>
                <a:cubicBezTo>
                  <a:pt x="265642" y="656329"/>
                  <a:pt x="269641" y="649182"/>
                  <a:pt x="278193" y="646250"/>
                </a:cubicBezTo>
                <a:cubicBezTo>
                  <a:pt x="282509" y="644775"/>
                  <a:pt x="286564" y="644866"/>
                  <a:pt x="290023" y="646243"/>
                </a:cubicBezTo>
                <a:close/>
                <a:moveTo>
                  <a:pt x="259247" y="503607"/>
                </a:moveTo>
                <a:cubicBezTo>
                  <a:pt x="267895" y="503120"/>
                  <a:pt x="276747" y="509563"/>
                  <a:pt x="279076" y="519695"/>
                </a:cubicBezTo>
                <a:cubicBezTo>
                  <a:pt x="283188" y="537781"/>
                  <a:pt x="284404" y="556229"/>
                  <a:pt x="281347" y="574570"/>
                </a:cubicBezTo>
                <a:cubicBezTo>
                  <a:pt x="280227" y="581272"/>
                  <a:pt x="274727" y="585763"/>
                  <a:pt x="267269" y="586251"/>
                </a:cubicBezTo>
                <a:cubicBezTo>
                  <a:pt x="259893" y="586722"/>
                  <a:pt x="254307" y="583237"/>
                  <a:pt x="251340" y="576897"/>
                </a:cubicBezTo>
                <a:cubicBezTo>
                  <a:pt x="249456" y="572790"/>
                  <a:pt x="248251" y="568369"/>
                  <a:pt x="247018" y="563849"/>
                </a:cubicBezTo>
                <a:lnTo>
                  <a:pt x="247014" y="563835"/>
                </a:lnTo>
                <a:cubicBezTo>
                  <a:pt x="246481" y="561883"/>
                  <a:pt x="245943" y="559912"/>
                  <a:pt x="245343" y="557939"/>
                </a:cubicBezTo>
                <a:cubicBezTo>
                  <a:pt x="245070" y="554281"/>
                  <a:pt x="244726" y="550605"/>
                  <a:pt x="244383" y="546915"/>
                </a:cubicBezTo>
                <a:cubicBezTo>
                  <a:pt x="243630" y="538872"/>
                  <a:pt x="242874" y="530769"/>
                  <a:pt x="242836" y="522674"/>
                </a:cubicBezTo>
                <a:cubicBezTo>
                  <a:pt x="242880" y="512120"/>
                  <a:pt x="250599" y="504093"/>
                  <a:pt x="259247" y="503607"/>
                </a:cubicBezTo>
                <a:close/>
                <a:moveTo>
                  <a:pt x="265096" y="360087"/>
                </a:moveTo>
                <a:cubicBezTo>
                  <a:pt x="273905" y="360756"/>
                  <a:pt x="279977" y="366519"/>
                  <a:pt x="280968" y="375151"/>
                </a:cubicBezTo>
                <a:cubicBezTo>
                  <a:pt x="283047" y="393670"/>
                  <a:pt x="280937" y="412064"/>
                  <a:pt x="275559" y="429879"/>
                </a:cubicBezTo>
                <a:lnTo>
                  <a:pt x="275478" y="429897"/>
                </a:lnTo>
                <a:cubicBezTo>
                  <a:pt x="272994" y="438166"/>
                  <a:pt x="266420" y="442802"/>
                  <a:pt x="257500" y="442411"/>
                </a:cubicBezTo>
                <a:cubicBezTo>
                  <a:pt x="248238" y="442008"/>
                  <a:pt x="243774" y="435818"/>
                  <a:pt x="241007" y="426034"/>
                </a:cubicBezTo>
                <a:cubicBezTo>
                  <a:pt x="240169" y="408952"/>
                  <a:pt x="241431" y="390569"/>
                  <a:pt x="247250" y="372828"/>
                </a:cubicBezTo>
                <a:cubicBezTo>
                  <a:pt x="249996" y="364588"/>
                  <a:pt x="256286" y="359418"/>
                  <a:pt x="265096" y="360087"/>
                </a:cubicBezTo>
                <a:close/>
                <a:moveTo>
                  <a:pt x="304045" y="223530"/>
                </a:moveTo>
                <a:cubicBezTo>
                  <a:pt x="309774" y="222901"/>
                  <a:pt x="318675" y="231970"/>
                  <a:pt x="317465" y="241838"/>
                </a:cubicBezTo>
                <a:cubicBezTo>
                  <a:pt x="315128" y="260366"/>
                  <a:pt x="308655" y="277820"/>
                  <a:pt x="300017" y="294292"/>
                </a:cubicBezTo>
                <a:lnTo>
                  <a:pt x="299935" y="294310"/>
                </a:lnTo>
                <a:cubicBezTo>
                  <a:pt x="296070" y="301683"/>
                  <a:pt x="289050" y="305818"/>
                  <a:pt x="279975" y="303505"/>
                </a:cubicBezTo>
                <a:cubicBezTo>
                  <a:pt x="270801" y="301128"/>
                  <a:pt x="265231" y="292539"/>
                  <a:pt x="266725" y="282015"/>
                </a:cubicBezTo>
                <a:cubicBezTo>
                  <a:pt x="269061" y="264678"/>
                  <a:pt x="275522" y="248756"/>
                  <a:pt x="284588" y="233894"/>
                </a:cubicBezTo>
                <a:cubicBezTo>
                  <a:pt x="288180" y="228024"/>
                  <a:pt x="293708" y="224462"/>
                  <a:pt x="304045" y="223530"/>
                </a:cubicBezTo>
                <a:close/>
                <a:moveTo>
                  <a:pt x="371594" y="101613"/>
                </a:moveTo>
                <a:cubicBezTo>
                  <a:pt x="378733" y="100428"/>
                  <a:pt x="384796" y="101769"/>
                  <a:pt x="389336" y="107518"/>
                </a:cubicBezTo>
                <a:cubicBezTo>
                  <a:pt x="392914" y="111941"/>
                  <a:pt x="393896" y="117344"/>
                  <a:pt x="391809" y="122297"/>
                </a:cubicBezTo>
                <a:cubicBezTo>
                  <a:pt x="383638" y="142155"/>
                  <a:pt x="368739" y="157158"/>
                  <a:pt x="353834" y="171737"/>
                </a:cubicBezTo>
                <a:cubicBezTo>
                  <a:pt x="349054" y="176415"/>
                  <a:pt x="341706" y="176623"/>
                  <a:pt x="335668" y="172215"/>
                </a:cubicBezTo>
                <a:lnTo>
                  <a:pt x="335587" y="172232"/>
                </a:lnTo>
                <a:cubicBezTo>
                  <a:pt x="329682" y="168052"/>
                  <a:pt x="326977" y="161741"/>
                  <a:pt x="329125" y="155074"/>
                </a:cubicBezTo>
                <a:cubicBezTo>
                  <a:pt x="335641" y="134634"/>
                  <a:pt x="347367" y="117503"/>
                  <a:pt x="364539" y="104395"/>
                </a:cubicBezTo>
                <a:cubicBezTo>
                  <a:pt x="365935" y="103314"/>
                  <a:pt x="367748" y="102784"/>
                  <a:pt x="369500" y="102272"/>
                </a:cubicBezTo>
                <a:cubicBezTo>
                  <a:pt x="370218" y="102062"/>
                  <a:pt x="370928" y="101854"/>
                  <a:pt x="371594" y="101613"/>
                </a:cubicBezTo>
                <a:close/>
                <a:moveTo>
                  <a:pt x="477149" y="493"/>
                </a:moveTo>
                <a:cubicBezTo>
                  <a:pt x="482211" y="-1269"/>
                  <a:pt x="487403" y="1960"/>
                  <a:pt x="491218" y="5907"/>
                </a:cubicBezTo>
                <a:cubicBezTo>
                  <a:pt x="496356" y="11272"/>
                  <a:pt x="497655" y="18563"/>
                  <a:pt x="494093" y="24171"/>
                </a:cubicBezTo>
                <a:cubicBezTo>
                  <a:pt x="481645" y="43497"/>
                  <a:pt x="463758" y="56842"/>
                  <a:pt x="443217" y="66502"/>
                </a:cubicBezTo>
                <a:cubicBezTo>
                  <a:pt x="435037" y="70376"/>
                  <a:pt x="423128" y="63140"/>
                  <a:pt x="421405" y="54664"/>
                </a:cubicBezTo>
                <a:lnTo>
                  <a:pt x="421342" y="54762"/>
                </a:lnTo>
                <a:cubicBezTo>
                  <a:pt x="421326" y="53943"/>
                  <a:pt x="421220" y="53085"/>
                  <a:pt x="421113" y="52229"/>
                </a:cubicBezTo>
                <a:cubicBezTo>
                  <a:pt x="420879" y="50341"/>
                  <a:pt x="420645" y="48460"/>
                  <a:pt x="421389" y="47014"/>
                </a:cubicBezTo>
                <a:cubicBezTo>
                  <a:pt x="433295" y="23551"/>
                  <a:pt x="452760" y="8849"/>
                  <a:pt x="477149" y="493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30000"/>
            </a:schemeClr>
          </a:solidFill>
          <a:ln w="1268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30" name="Union_#color_$lt2_$lt2-2252&amp;1799"/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12192000" cy="5930900"/>
          </a:xfrm>
          <a:custGeom>
            <a:avLst/>
            <a:gdLst/>
            <a:ahLst/>
            <a:cxnLst/>
            <a:rect l="l" t="t" r="r" b="b"/>
            <a:pathLst>
              <a:path w="12192000" h="5930900">
                <a:moveTo>
                  <a:pt x="6007176" y="5930900"/>
                </a:moveTo>
                <a:cubicBezTo>
                  <a:pt x="5185537" y="5930900"/>
                  <a:pt x="4095255" y="5454167"/>
                  <a:pt x="3366211" y="4863465"/>
                </a:cubicBezTo>
                <a:cubicBezTo>
                  <a:pt x="2589517" y="4234155"/>
                  <a:pt x="1208354" y="3319056"/>
                  <a:pt x="0" y="3276397"/>
                </a:cubicBezTo>
                <a:lnTo>
                  <a:pt x="0" y="0"/>
                </a:lnTo>
                <a:lnTo>
                  <a:pt x="12192000" y="0"/>
                </a:lnTo>
                <a:lnTo>
                  <a:pt x="12192000" y="3275419"/>
                </a:lnTo>
                <a:cubicBezTo>
                  <a:pt x="12162041" y="3275051"/>
                  <a:pt x="12131751" y="3274860"/>
                  <a:pt x="12101106" y="3274860"/>
                </a:cubicBezTo>
                <a:cubicBezTo>
                  <a:pt x="10872661" y="3274860"/>
                  <a:pt x="9443364" y="4219016"/>
                  <a:pt x="8647989" y="4863465"/>
                </a:cubicBezTo>
                <a:cubicBezTo>
                  <a:pt x="7918996" y="5454129"/>
                  <a:pt x="6828815" y="5930900"/>
                  <a:pt x="6007176" y="5930900"/>
                </a:cubicBezTo>
              </a:path>
            </a:pathLst>
          </a:custGeom>
          <a:gradFill>
            <a:gsLst>
              <a:gs pos="16042">
                <a:schemeClr val="bg2"/>
              </a:gs>
              <a:gs pos="100000">
                <a:schemeClr val="bg2"/>
              </a:gs>
            </a:gsLst>
            <a:lin ang="6633989" scaled="0"/>
          </a:gradFill>
          <a:ln w="25400"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254000" dist="127000" dir="5400000" algn="ctr" rotWithShape="0">
                    <a:srgbClr val="000000">
                      <a:alpha val="40000"/>
                    </a:srgbClr>
                  </a:outerShdw>
                </a:effectLst>
              </a14:hiddenEffects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31" name="Vector_#color-2246&amp;1774"/>
          <p:cNvSpPr/>
          <p:nvPr userDrawn="1">
            <p:custDataLst>
              <p:tags r:id="rId5"/>
            </p:custDataLst>
          </p:nvPr>
        </p:nvSpPr>
        <p:spPr>
          <a:xfrm>
            <a:off x="2680819" y="5589718"/>
            <a:ext cx="3406913" cy="747020"/>
          </a:xfrm>
          <a:custGeom>
            <a:avLst/>
            <a:gdLst/>
            <a:ahLst/>
            <a:cxnLst/>
            <a:rect l="l" t="t" r="r" b="b"/>
            <a:pathLst>
              <a:path w="3406913" h="747020">
                <a:moveTo>
                  <a:pt x="212" y="688228"/>
                </a:moveTo>
                <a:lnTo>
                  <a:pt x="1011753" y="195212"/>
                </a:lnTo>
                <a:cubicBezTo>
                  <a:pt x="1011753" y="195212"/>
                  <a:pt x="1597063" y="148834"/>
                  <a:pt x="2188947" y="58067"/>
                </a:cubicBezTo>
                <a:cubicBezTo>
                  <a:pt x="2763418" y="-29944"/>
                  <a:pt x="3081769" y="-42954"/>
                  <a:pt x="3406915" y="199498"/>
                </a:cubicBezTo>
                <a:cubicBezTo>
                  <a:pt x="3406915" y="466133"/>
                  <a:pt x="3398634" y="711341"/>
                  <a:pt x="3398634" y="711341"/>
                </a:cubicBezTo>
                <a:cubicBezTo>
                  <a:pt x="3398634" y="711341"/>
                  <a:pt x="403724" y="805321"/>
                  <a:pt x="0" y="688228"/>
                </a:cubicBezTo>
                <a:lnTo>
                  <a:pt x="212" y="688228"/>
                </a:ln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32" name="Vector_#color-2246&amp;1775"/>
          <p:cNvSpPr/>
          <p:nvPr userDrawn="1">
            <p:custDataLst>
              <p:tags r:id="rId6"/>
            </p:custDataLst>
          </p:nvPr>
        </p:nvSpPr>
        <p:spPr>
          <a:xfrm>
            <a:off x="2963055" y="5635575"/>
            <a:ext cx="3039293" cy="593252"/>
          </a:xfrm>
          <a:custGeom>
            <a:avLst/>
            <a:gdLst/>
            <a:ahLst/>
            <a:cxnLst/>
            <a:rect l="l" t="t" r="r" b="b"/>
            <a:pathLst>
              <a:path w="3039293" h="593252">
                <a:moveTo>
                  <a:pt x="3039288" y="155951"/>
                </a:moveTo>
                <a:cubicBezTo>
                  <a:pt x="3039288" y="155951"/>
                  <a:pt x="2759812" y="-52368"/>
                  <a:pt x="2290242" y="12531"/>
                </a:cubicBezTo>
                <a:cubicBezTo>
                  <a:pt x="1820901" y="77276"/>
                  <a:pt x="1519758" y="123348"/>
                  <a:pt x="779628" y="204625"/>
                </a:cubicBezTo>
                <a:cubicBezTo>
                  <a:pt x="428572" y="372076"/>
                  <a:pt x="0" y="593253"/>
                  <a:pt x="0" y="593253"/>
                </a:cubicBezTo>
                <a:cubicBezTo>
                  <a:pt x="0" y="593253"/>
                  <a:pt x="351055" y="593253"/>
                  <a:pt x="1143424" y="471720"/>
                </a:cubicBezTo>
                <a:cubicBezTo>
                  <a:pt x="1795412" y="371770"/>
                  <a:pt x="2538933" y="161920"/>
                  <a:pt x="3024213" y="461618"/>
                </a:cubicBezTo>
                <a:cubicBezTo>
                  <a:pt x="3031007" y="301513"/>
                  <a:pt x="3039288" y="152583"/>
                  <a:pt x="3039288" y="156103"/>
                </a:cubicBezTo>
                <a:lnTo>
                  <a:pt x="3039288" y="155951"/>
                </a:lnTo>
              </a:path>
            </a:pathLst>
          </a:custGeom>
          <a:solidFill>
            <a:schemeClr val="accent1">
              <a:lumMod val="50000"/>
              <a:alpha val="15000"/>
            </a:schemeClr>
          </a:solidFill>
        </p:spPr>
      </p:sp>
      <p:sp>
        <p:nvSpPr>
          <p:cNvPr id="33" name="Vector_#color-2246&amp;1776"/>
          <p:cNvSpPr/>
          <p:nvPr userDrawn="1">
            <p:custDataLst>
              <p:tags r:id="rId7"/>
            </p:custDataLst>
          </p:nvPr>
        </p:nvSpPr>
        <p:spPr>
          <a:xfrm>
            <a:off x="2577216" y="6006046"/>
            <a:ext cx="3502482" cy="442581"/>
          </a:xfrm>
          <a:custGeom>
            <a:avLst/>
            <a:gdLst/>
            <a:ahLst/>
            <a:cxnLst/>
            <a:rect l="l" t="t" r="r" b="b"/>
            <a:pathLst>
              <a:path w="3502482" h="442581">
                <a:moveTo>
                  <a:pt x="0" y="430336"/>
                </a:moveTo>
                <a:lnTo>
                  <a:pt x="103851" y="272068"/>
                </a:lnTo>
                <a:cubicBezTo>
                  <a:pt x="103851" y="272068"/>
                  <a:pt x="692341" y="312477"/>
                  <a:pt x="1622971" y="139363"/>
                </a:cubicBezTo>
                <a:cubicBezTo>
                  <a:pt x="2553386" y="-33598"/>
                  <a:pt x="3110014" y="-89160"/>
                  <a:pt x="3502482" y="230895"/>
                </a:cubicBezTo>
                <a:lnTo>
                  <a:pt x="3502482" y="323804"/>
                </a:lnTo>
                <a:cubicBezTo>
                  <a:pt x="3502482" y="323804"/>
                  <a:pt x="3306242" y="313243"/>
                  <a:pt x="3116174" y="442581"/>
                </a:cubicBezTo>
                <a:cubicBezTo>
                  <a:pt x="2903588" y="442581"/>
                  <a:pt x="0" y="430489"/>
                  <a:pt x="0" y="430489"/>
                </a:cubicBezTo>
                <a:lnTo>
                  <a:pt x="0" y="430336"/>
                </a:lnTo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34" name="Vector_#color-2246&amp;1777"/>
          <p:cNvSpPr/>
          <p:nvPr userDrawn="1">
            <p:custDataLst>
              <p:tags r:id="rId8"/>
            </p:custDataLst>
          </p:nvPr>
        </p:nvSpPr>
        <p:spPr>
          <a:xfrm>
            <a:off x="6079640" y="5588000"/>
            <a:ext cx="3398630" cy="746796"/>
          </a:xfrm>
          <a:custGeom>
            <a:avLst/>
            <a:gdLst/>
            <a:ahLst/>
            <a:cxnLst/>
            <a:rect l="l" t="t" r="r" b="b"/>
            <a:pathLst>
              <a:path w="3398630" h="746796">
                <a:moveTo>
                  <a:pt x="3398634" y="689953"/>
                </a:moveTo>
                <a:lnTo>
                  <a:pt x="2403437" y="196936"/>
                </a:lnTo>
                <a:cubicBezTo>
                  <a:pt x="2403437" y="196936"/>
                  <a:pt x="2034121" y="189436"/>
                  <a:pt x="1226251" y="59792"/>
                </a:cubicBezTo>
                <a:cubicBezTo>
                  <a:pt x="652840" y="-32199"/>
                  <a:pt x="333428" y="-41230"/>
                  <a:pt x="8283" y="201223"/>
                </a:cubicBezTo>
                <a:cubicBezTo>
                  <a:pt x="8283" y="467858"/>
                  <a:pt x="0" y="706943"/>
                  <a:pt x="0" y="706943"/>
                </a:cubicBezTo>
                <a:cubicBezTo>
                  <a:pt x="0" y="706943"/>
                  <a:pt x="2994901" y="807046"/>
                  <a:pt x="3398634" y="689953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35" name="Vector_#color-2246&amp;1778"/>
          <p:cNvSpPr/>
          <p:nvPr userDrawn="1">
            <p:custDataLst>
              <p:tags r:id="rId9"/>
            </p:custDataLst>
          </p:nvPr>
        </p:nvSpPr>
        <p:spPr>
          <a:xfrm>
            <a:off x="6196265" y="5635575"/>
            <a:ext cx="3039293" cy="593252"/>
          </a:xfrm>
          <a:custGeom>
            <a:avLst/>
            <a:gdLst/>
            <a:ahLst/>
            <a:cxnLst/>
            <a:rect l="l" t="t" r="r" b="b"/>
            <a:pathLst>
              <a:path w="3039293" h="593252">
                <a:moveTo>
                  <a:pt x="0" y="155951"/>
                </a:moveTo>
                <a:cubicBezTo>
                  <a:pt x="0" y="155951"/>
                  <a:pt x="279697" y="-52368"/>
                  <a:pt x="749045" y="12531"/>
                </a:cubicBezTo>
                <a:cubicBezTo>
                  <a:pt x="1218394" y="77276"/>
                  <a:pt x="1519542" y="123348"/>
                  <a:pt x="2259660" y="204625"/>
                </a:cubicBezTo>
                <a:cubicBezTo>
                  <a:pt x="2610726" y="372076"/>
                  <a:pt x="3039288" y="593253"/>
                  <a:pt x="3039288" y="593253"/>
                </a:cubicBezTo>
                <a:cubicBezTo>
                  <a:pt x="3039288" y="593253"/>
                  <a:pt x="2688234" y="593253"/>
                  <a:pt x="1895869" y="471720"/>
                </a:cubicBezTo>
                <a:cubicBezTo>
                  <a:pt x="1243877" y="371770"/>
                  <a:pt x="500355" y="161920"/>
                  <a:pt x="15079" y="461618"/>
                </a:cubicBezTo>
                <a:cubicBezTo>
                  <a:pt x="8283" y="301513"/>
                  <a:pt x="0" y="152583"/>
                  <a:pt x="0" y="156103"/>
                </a:cubicBezTo>
                <a:lnTo>
                  <a:pt x="0" y="155951"/>
                </a:lnTo>
              </a:path>
            </a:pathLst>
          </a:custGeom>
          <a:solidFill>
            <a:schemeClr val="accent1">
              <a:lumMod val="50000"/>
              <a:alpha val="15000"/>
            </a:schemeClr>
          </a:solidFill>
        </p:spPr>
      </p:sp>
      <p:sp>
        <p:nvSpPr>
          <p:cNvPr id="36" name="Vector_#color-2246&amp;1779"/>
          <p:cNvSpPr/>
          <p:nvPr userDrawn="1">
            <p:custDataLst>
              <p:tags r:id="rId10"/>
            </p:custDataLst>
          </p:nvPr>
        </p:nvSpPr>
        <p:spPr>
          <a:xfrm>
            <a:off x="6079640" y="5657279"/>
            <a:ext cx="778990" cy="658937"/>
          </a:xfrm>
          <a:custGeom>
            <a:avLst/>
            <a:gdLst/>
            <a:ahLst/>
            <a:cxnLst/>
            <a:rect l="l" t="t" r="r" b="b"/>
            <a:pathLst>
              <a:path w="778990" h="658937">
                <a:moveTo>
                  <a:pt x="240833" y="153"/>
                </a:moveTo>
                <a:cubicBezTo>
                  <a:pt x="158431" y="32449"/>
                  <a:pt x="83888" y="75613"/>
                  <a:pt x="8283" y="131940"/>
                </a:cubicBezTo>
                <a:cubicBezTo>
                  <a:pt x="8283" y="398577"/>
                  <a:pt x="0" y="637661"/>
                  <a:pt x="0" y="637661"/>
                </a:cubicBezTo>
                <a:cubicBezTo>
                  <a:pt x="0" y="637661"/>
                  <a:pt x="326845" y="648528"/>
                  <a:pt x="778990" y="658937"/>
                </a:cubicBezTo>
                <a:cubicBezTo>
                  <a:pt x="324933" y="518118"/>
                  <a:pt x="121691" y="243830"/>
                  <a:pt x="240833" y="0"/>
                </a:cubicBezTo>
                <a:lnTo>
                  <a:pt x="240833" y="153"/>
                </a:lnTo>
              </a:path>
            </a:pathLst>
          </a:custGeom>
          <a:solidFill>
            <a:schemeClr val="accent1">
              <a:lumMod val="50000"/>
              <a:alpha val="30000"/>
            </a:schemeClr>
          </a:solidFill>
        </p:spPr>
      </p:sp>
      <p:sp>
        <p:nvSpPr>
          <p:cNvPr id="37" name="Vector_#color-2246&amp;1780"/>
          <p:cNvSpPr/>
          <p:nvPr userDrawn="1">
            <p:custDataLst>
              <p:tags r:id="rId11"/>
            </p:custDataLst>
          </p:nvPr>
        </p:nvSpPr>
        <p:spPr>
          <a:xfrm>
            <a:off x="6079434" y="6006046"/>
            <a:ext cx="3519047" cy="442581"/>
          </a:xfrm>
          <a:custGeom>
            <a:avLst/>
            <a:gdLst/>
            <a:ahLst/>
            <a:cxnLst/>
            <a:rect l="l" t="t" r="r" b="b"/>
            <a:pathLst>
              <a:path w="3519047" h="442581">
                <a:moveTo>
                  <a:pt x="3519043" y="430336"/>
                </a:moveTo>
                <a:lnTo>
                  <a:pt x="3398634" y="272068"/>
                </a:lnTo>
                <a:cubicBezTo>
                  <a:pt x="3398634" y="272068"/>
                  <a:pt x="2810142" y="312477"/>
                  <a:pt x="1879511" y="139363"/>
                </a:cubicBezTo>
                <a:cubicBezTo>
                  <a:pt x="949103" y="-33598"/>
                  <a:pt x="392468" y="-89160"/>
                  <a:pt x="0" y="230895"/>
                </a:cubicBezTo>
                <a:lnTo>
                  <a:pt x="0" y="323804"/>
                </a:lnTo>
                <a:cubicBezTo>
                  <a:pt x="0" y="323804"/>
                  <a:pt x="212587" y="313243"/>
                  <a:pt x="402662" y="442581"/>
                </a:cubicBezTo>
                <a:cubicBezTo>
                  <a:pt x="615249" y="442581"/>
                  <a:pt x="3518840" y="430489"/>
                  <a:pt x="3518840" y="430489"/>
                </a:cubicBezTo>
                <a:lnTo>
                  <a:pt x="3519043" y="430336"/>
                </a:lnTo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38" name="Vector_#color-2246&amp;1781"/>
          <p:cNvSpPr/>
          <p:nvPr userDrawn="1">
            <p:custDataLst>
              <p:tags r:id="rId12"/>
            </p:custDataLst>
          </p:nvPr>
        </p:nvSpPr>
        <p:spPr>
          <a:xfrm>
            <a:off x="2413000" y="6302102"/>
            <a:ext cx="7364502" cy="330925"/>
          </a:xfrm>
          <a:custGeom>
            <a:avLst/>
            <a:gdLst/>
            <a:ahLst/>
            <a:cxnLst/>
            <a:rect l="l" t="t" r="r" b="b"/>
            <a:pathLst>
              <a:path w="7364502" h="330925">
                <a:moveTo>
                  <a:pt x="3279673" y="330925"/>
                </a:moveTo>
                <a:lnTo>
                  <a:pt x="65610" y="323126"/>
                </a:lnTo>
                <a:cubicBezTo>
                  <a:pt x="29089" y="323126"/>
                  <a:pt x="0" y="286992"/>
                  <a:pt x="0" y="242800"/>
                </a:cubicBezTo>
                <a:cubicBezTo>
                  <a:pt x="0" y="198608"/>
                  <a:pt x="29302" y="162733"/>
                  <a:pt x="65398" y="162733"/>
                </a:cubicBezTo>
                <a:lnTo>
                  <a:pt x="3251213" y="170532"/>
                </a:lnTo>
                <a:cubicBezTo>
                  <a:pt x="3307905" y="101123"/>
                  <a:pt x="3470986" y="0"/>
                  <a:pt x="3701364" y="0"/>
                </a:cubicBezTo>
                <a:cubicBezTo>
                  <a:pt x="3931742" y="0"/>
                  <a:pt x="4070185" y="90725"/>
                  <a:pt x="4122407" y="162733"/>
                </a:cubicBezTo>
                <a:lnTo>
                  <a:pt x="7299109" y="162733"/>
                </a:lnTo>
                <a:cubicBezTo>
                  <a:pt x="7335203" y="162733"/>
                  <a:pt x="7364501" y="198608"/>
                  <a:pt x="7364501" y="242800"/>
                </a:cubicBezTo>
                <a:cubicBezTo>
                  <a:pt x="7364501" y="286992"/>
                  <a:pt x="7335203" y="322867"/>
                  <a:pt x="7299109" y="322867"/>
                </a:cubicBezTo>
                <a:lnTo>
                  <a:pt x="4091419" y="322867"/>
                </a:lnTo>
                <a:cubicBezTo>
                  <a:pt x="4070185" y="322867"/>
                  <a:pt x="4050221" y="310129"/>
                  <a:pt x="4037901" y="289072"/>
                </a:cubicBezTo>
                <a:cubicBezTo>
                  <a:pt x="4033241" y="281273"/>
                  <a:pt x="3918369" y="160133"/>
                  <a:pt x="3701364" y="160133"/>
                </a:cubicBezTo>
                <a:cubicBezTo>
                  <a:pt x="3484359" y="160133"/>
                  <a:pt x="3330842" y="300251"/>
                  <a:pt x="3329356" y="302330"/>
                </a:cubicBezTo>
                <a:cubicBezTo>
                  <a:pt x="3316834" y="320267"/>
                  <a:pt x="3298571" y="330666"/>
                  <a:pt x="3279458" y="330666"/>
                </a:cubicBezTo>
                <a:lnTo>
                  <a:pt x="3279673" y="330925"/>
                </a:lnTo>
              </a:path>
            </a:pathLst>
          </a:custGeom>
          <a:solidFill>
            <a:schemeClr val="accent1">
              <a:lumMod val="50000"/>
            </a:schemeClr>
          </a:solidFill>
        </p:spPr>
      </p:sp>
      <p:sp>
        <p:nvSpPr>
          <p:cNvPr id="39" name="Vector_#color-2246&amp;1782"/>
          <p:cNvSpPr/>
          <p:nvPr userDrawn="1">
            <p:custDataLst>
              <p:tags r:id="rId13"/>
            </p:custDataLst>
          </p:nvPr>
        </p:nvSpPr>
        <p:spPr>
          <a:xfrm>
            <a:off x="2413000" y="6289588"/>
            <a:ext cx="7366000" cy="235870"/>
          </a:xfrm>
          <a:custGeom>
            <a:avLst/>
            <a:gdLst/>
            <a:ahLst/>
            <a:cxnLst/>
            <a:rect l="l" t="t" r="r" b="b"/>
            <a:pathLst>
              <a:path w="7366000" h="235870">
                <a:moveTo>
                  <a:pt x="3280334" y="235871"/>
                </a:moveTo>
                <a:lnTo>
                  <a:pt x="65624" y="231278"/>
                </a:lnTo>
                <a:cubicBezTo>
                  <a:pt x="29095" y="231278"/>
                  <a:pt x="0" y="210002"/>
                  <a:pt x="0" y="183982"/>
                </a:cubicBezTo>
                <a:cubicBezTo>
                  <a:pt x="0" y="157961"/>
                  <a:pt x="29308" y="136839"/>
                  <a:pt x="65411" y="136839"/>
                </a:cubicBezTo>
                <a:lnTo>
                  <a:pt x="3251873" y="141430"/>
                </a:lnTo>
                <a:cubicBezTo>
                  <a:pt x="3308579" y="100562"/>
                  <a:pt x="3471685" y="0"/>
                  <a:pt x="3702114" y="0"/>
                </a:cubicBezTo>
                <a:cubicBezTo>
                  <a:pt x="3932542" y="0"/>
                  <a:pt x="4071010" y="94440"/>
                  <a:pt x="4123258" y="136839"/>
                </a:cubicBezTo>
                <a:lnTo>
                  <a:pt x="7300595" y="136839"/>
                </a:lnTo>
                <a:cubicBezTo>
                  <a:pt x="7336688" y="136839"/>
                  <a:pt x="7366000" y="157961"/>
                  <a:pt x="7366000" y="183982"/>
                </a:cubicBezTo>
                <a:cubicBezTo>
                  <a:pt x="7366000" y="210002"/>
                  <a:pt x="7336688" y="231125"/>
                  <a:pt x="7300595" y="231125"/>
                </a:cubicBezTo>
                <a:lnTo>
                  <a:pt x="4092245" y="231125"/>
                </a:lnTo>
                <a:cubicBezTo>
                  <a:pt x="4071010" y="231125"/>
                  <a:pt x="4051046" y="223625"/>
                  <a:pt x="4038727" y="211228"/>
                </a:cubicBezTo>
                <a:cubicBezTo>
                  <a:pt x="4034053" y="206635"/>
                  <a:pt x="3919157" y="94287"/>
                  <a:pt x="3702114" y="94287"/>
                </a:cubicBezTo>
                <a:cubicBezTo>
                  <a:pt x="3485071" y="94287"/>
                  <a:pt x="3331515" y="217809"/>
                  <a:pt x="3330029" y="219033"/>
                </a:cubicBezTo>
                <a:cubicBezTo>
                  <a:pt x="3317507" y="229594"/>
                  <a:pt x="3299244" y="235717"/>
                  <a:pt x="3280131" y="235717"/>
                </a:cubicBezTo>
                <a:lnTo>
                  <a:pt x="3280334" y="235871"/>
                </a:lnTo>
              </a:path>
            </a:pathLst>
          </a:custGeom>
          <a:solidFill>
            <a:schemeClr val="accent1"/>
          </a:solidFill>
        </p:spPr>
      </p:sp>
      <p:sp>
        <p:nvSpPr>
          <p:cNvPr id="40" name="Union_#color-2246&amp;2627"/>
          <p:cNvSpPr/>
          <p:nvPr userDrawn="1">
            <p:custDataLst>
              <p:tags r:id="rId14"/>
            </p:custDataLst>
          </p:nvPr>
        </p:nvSpPr>
        <p:spPr>
          <a:xfrm>
            <a:off x="3695360" y="6101885"/>
            <a:ext cx="4794777" cy="259034"/>
          </a:xfrm>
          <a:custGeom>
            <a:avLst/>
            <a:gdLst/>
            <a:ahLst/>
            <a:cxnLst/>
            <a:rect l="l" t="t" r="r" b="b"/>
            <a:pathLst>
              <a:path w="4794777" h="259034">
                <a:moveTo>
                  <a:pt x="4528388" y="164882"/>
                </a:moveTo>
                <a:cubicBezTo>
                  <a:pt x="4298594" y="152597"/>
                  <a:pt x="4071518" y="121212"/>
                  <a:pt x="3845217" y="89935"/>
                </a:cubicBezTo>
                <a:cubicBezTo>
                  <a:pt x="3755720" y="77565"/>
                  <a:pt x="3666338" y="65212"/>
                  <a:pt x="3576955" y="54063"/>
                </a:cubicBezTo>
                <a:cubicBezTo>
                  <a:pt x="3263494" y="12277"/>
                  <a:pt x="2932405" y="14726"/>
                  <a:pt x="2651430" y="136412"/>
                </a:cubicBezTo>
                <a:cubicBezTo>
                  <a:pt x="2699423" y="113146"/>
                  <a:pt x="2754211" y="87125"/>
                  <a:pt x="2807526" y="69829"/>
                </a:cubicBezTo>
                <a:cubicBezTo>
                  <a:pt x="3046235" y="-17264"/>
                  <a:pt x="3328048" y="-9611"/>
                  <a:pt x="3584385" y="21614"/>
                </a:cubicBezTo>
                <a:cubicBezTo>
                  <a:pt x="3752748" y="43175"/>
                  <a:pt x="3918610" y="70058"/>
                  <a:pt x="4084485" y="96945"/>
                </a:cubicBezTo>
                <a:lnTo>
                  <a:pt x="4084498" y="96946"/>
                </a:lnTo>
                <a:cubicBezTo>
                  <a:pt x="4231856" y="120831"/>
                  <a:pt x="4379227" y="144719"/>
                  <a:pt x="4528388" y="164882"/>
                </a:cubicBezTo>
                <a:moveTo>
                  <a:pt x="708155" y="97250"/>
                </a:moveTo>
                <a:cubicBezTo>
                  <a:pt x="561536" y="120999"/>
                  <a:pt x="414889" y="144753"/>
                  <a:pt x="266475" y="164885"/>
                </a:cubicBezTo>
                <a:cubicBezTo>
                  <a:pt x="496277" y="152601"/>
                  <a:pt x="723351" y="121217"/>
                  <a:pt x="949654" y="89939"/>
                </a:cubicBezTo>
                <a:lnTo>
                  <a:pt x="949664" y="89938"/>
                </a:lnTo>
                <a:cubicBezTo>
                  <a:pt x="1039161" y="77568"/>
                  <a:pt x="1128537" y="65216"/>
                  <a:pt x="1217913" y="54068"/>
                </a:cubicBezTo>
                <a:cubicBezTo>
                  <a:pt x="1531379" y="12281"/>
                  <a:pt x="1862468" y="14730"/>
                  <a:pt x="2143443" y="136416"/>
                </a:cubicBezTo>
                <a:cubicBezTo>
                  <a:pt x="2095449" y="112997"/>
                  <a:pt x="2040649" y="87129"/>
                  <a:pt x="1987347" y="69833"/>
                </a:cubicBezTo>
                <a:cubicBezTo>
                  <a:pt x="1748638" y="-17107"/>
                  <a:pt x="1466609" y="-9607"/>
                  <a:pt x="1210480" y="21618"/>
                </a:cubicBezTo>
                <a:cubicBezTo>
                  <a:pt x="1041367" y="43276"/>
                  <a:pt x="874777" y="70260"/>
                  <a:pt x="708155" y="97250"/>
                </a:cubicBezTo>
                <a:moveTo>
                  <a:pt x="2086534" y="185406"/>
                </a:moveTo>
                <a:cubicBezTo>
                  <a:pt x="1767967" y="82854"/>
                  <a:pt x="1372324" y="103518"/>
                  <a:pt x="1040376" y="162753"/>
                </a:cubicBezTo>
                <a:cubicBezTo>
                  <a:pt x="1343228" y="129845"/>
                  <a:pt x="1657960" y="110405"/>
                  <a:pt x="1959318" y="159385"/>
                </a:cubicBezTo>
                <a:cubicBezTo>
                  <a:pt x="1989773" y="163346"/>
                  <a:pt x="2018970" y="170076"/>
                  <a:pt x="2048370" y="176854"/>
                </a:cubicBezTo>
                <a:cubicBezTo>
                  <a:pt x="2061020" y="179768"/>
                  <a:pt x="2073694" y="182691"/>
                  <a:pt x="2086534" y="185406"/>
                </a:cubicBezTo>
                <a:moveTo>
                  <a:pt x="584624" y="253670"/>
                </a:moveTo>
                <a:cubicBezTo>
                  <a:pt x="1036983" y="243261"/>
                  <a:pt x="1542428" y="234843"/>
                  <a:pt x="1994789" y="239282"/>
                </a:cubicBezTo>
                <a:cubicBezTo>
                  <a:pt x="1526934" y="257190"/>
                  <a:pt x="1052911" y="265149"/>
                  <a:pt x="584624" y="253670"/>
                </a:cubicBezTo>
                <a:moveTo>
                  <a:pt x="0" y="248923"/>
                </a:moveTo>
                <a:cubicBezTo>
                  <a:pt x="269503" y="216625"/>
                  <a:pt x="544529" y="195196"/>
                  <a:pt x="817429" y="185247"/>
                </a:cubicBezTo>
                <a:cubicBezTo>
                  <a:pt x="547926" y="217543"/>
                  <a:pt x="272689" y="238820"/>
                  <a:pt x="0" y="248923"/>
                </a:cubicBezTo>
                <a:moveTo>
                  <a:pt x="2835631" y="159394"/>
                </a:moveTo>
                <a:cubicBezTo>
                  <a:pt x="3136989" y="110414"/>
                  <a:pt x="3451517" y="129852"/>
                  <a:pt x="3754577" y="162761"/>
                </a:cubicBezTo>
                <a:cubicBezTo>
                  <a:pt x="3422637" y="103373"/>
                  <a:pt x="3026982" y="82862"/>
                  <a:pt x="2708427" y="185415"/>
                </a:cubicBezTo>
                <a:cubicBezTo>
                  <a:pt x="2721674" y="182645"/>
                  <a:pt x="2734793" y="179639"/>
                  <a:pt x="2747899" y="176634"/>
                </a:cubicBezTo>
                <a:lnTo>
                  <a:pt x="2747912" y="176633"/>
                </a:lnTo>
                <a:cubicBezTo>
                  <a:pt x="2776830" y="170006"/>
                  <a:pt x="2805684" y="163396"/>
                  <a:pt x="2835631" y="159394"/>
                </a:cubicBezTo>
                <a:moveTo>
                  <a:pt x="4210304" y="253675"/>
                </a:moveTo>
                <a:cubicBezTo>
                  <a:pt x="3742017" y="265154"/>
                  <a:pt x="3267786" y="257195"/>
                  <a:pt x="2800147" y="239287"/>
                </a:cubicBezTo>
                <a:cubicBezTo>
                  <a:pt x="3252495" y="235001"/>
                  <a:pt x="3757955" y="243420"/>
                  <a:pt x="4210304" y="253675"/>
                </a:cubicBezTo>
                <a:moveTo>
                  <a:pt x="4794783" y="248923"/>
                </a:moveTo>
                <a:cubicBezTo>
                  <a:pt x="4521873" y="238973"/>
                  <a:pt x="4246855" y="217543"/>
                  <a:pt x="3977348" y="185247"/>
                </a:cubicBezTo>
                <a:cubicBezTo>
                  <a:pt x="4250246" y="195196"/>
                  <a:pt x="4525277" y="216625"/>
                  <a:pt x="4794783" y="248923"/>
                </a:cubicBezTo>
              </a:path>
            </a:pathLst>
          </a:custGeom>
          <a:solidFill>
            <a:schemeClr val="accent3">
              <a:lumMod val="50000"/>
              <a:alpha val="4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41" name="Vector_#color-2246&amp;1787"/>
          <p:cNvSpPr/>
          <p:nvPr userDrawn="1">
            <p:custDataLst>
              <p:tags r:id="rId15"/>
            </p:custDataLst>
          </p:nvPr>
        </p:nvSpPr>
        <p:spPr>
          <a:xfrm>
            <a:off x="5126487" y="6098915"/>
            <a:ext cx="234037" cy="223893"/>
          </a:xfrm>
          <a:custGeom>
            <a:avLst/>
            <a:gdLst/>
            <a:ahLst/>
            <a:cxnLst/>
            <a:rect l="l" t="t" r="r" b="b"/>
            <a:pathLst>
              <a:path w="234037" h="223893">
                <a:moveTo>
                  <a:pt x="233613" y="223893"/>
                </a:moveTo>
                <a:lnTo>
                  <a:pt x="116806" y="182566"/>
                </a:lnTo>
                <a:lnTo>
                  <a:pt x="0" y="223893"/>
                </a:lnTo>
                <a:lnTo>
                  <a:pt x="0" y="5472"/>
                </a:lnTo>
                <a:cubicBezTo>
                  <a:pt x="77092" y="-3865"/>
                  <a:pt x="153971" y="-192"/>
                  <a:pt x="234037" y="8533"/>
                </a:cubicBezTo>
                <a:lnTo>
                  <a:pt x="233399" y="223893"/>
                </a:lnTo>
                <a:lnTo>
                  <a:pt x="233613" y="223893"/>
                </a:lnTo>
              </a:path>
            </a:pathLst>
          </a:custGeom>
          <a:solidFill>
            <a:schemeClr val="accent1">
              <a:lumMod val="75000"/>
              <a:alpha val="80000"/>
            </a:schemeClr>
          </a:solidFill>
        </p:spPr>
      </p:sp>
      <p:sp>
        <p:nvSpPr>
          <p:cNvPr id="42" name="Vector_#color-2246&amp;1788"/>
          <p:cNvSpPr/>
          <p:nvPr userDrawn="1">
            <p:custDataLst>
              <p:tags r:id="rId16"/>
            </p:custDataLst>
          </p:nvPr>
        </p:nvSpPr>
        <p:spPr>
          <a:xfrm>
            <a:off x="5110364" y="6098735"/>
            <a:ext cx="233612" cy="211056"/>
          </a:xfrm>
          <a:custGeom>
            <a:avLst/>
            <a:gdLst/>
            <a:ahLst/>
            <a:cxnLst/>
            <a:rect l="l" t="t" r="r" b="b"/>
            <a:pathLst>
              <a:path w="233612" h="211056">
                <a:moveTo>
                  <a:pt x="233611" y="211056"/>
                </a:moveTo>
                <a:lnTo>
                  <a:pt x="116806" y="169729"/>
                </a:lnTo>
                <a:lnTo>
                  <a:pt x="0" y="211056"/>
                </a:lnTo>
                <a:lnTo>
                  <a:pt x="0" y="7176"/>
                </a:lnTo>
                <a:cubicBezTo>
                  <a:pt x="76880" y="-2161"/>
                  <a:pt x="154821" y="-2620"/>
                  <a:pt x="233399" y="7176"/>
                </a:cubicBezTo>
                <a:lnTo>
                  <a:pt x="233399" y="211056"/>
                </a:lnTo>
                <a:lnTo>
                  <a:pt x="233611" y="211056"/>
                </a:lnTo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6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7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8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idx="17827585" hasCustomPrompt="1"/>
            <p:custDataLst>
              <p:tags r:id="rId20"/>
            </p:custDataLst>
          </p:nvPr>
        </p:nvSpPr>
        <p:spPr>
          <a:xfrm>
            <a:off x="2145771" y="1473200"/>
            <a:ext cx="7875058" cy="457200"/>
          </a:xfrm>
          <a:noFill/>
        </p:spPr>
        <p:txBody>
          <a:bodyPr vert="horz"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20XX YEAR</a:t>
            </a:r>
            <a:endParaRPr lang="zh-CN" altLang="en-US" smtClean="0"/>
          </a:p>
        </p:txBody>
      </p:sp>
      <p:sp>
        <p:nvSpPr>
          <p:cNvPr id="9" name="标题 1"/>
          <p:cNvSpPr>
            <a:spLocks noGrp="1"/>
          </p:cNvSpPr>
          <p:nvPr>
            <p:ph type="ctrTitle" idx="17826049" hasCustomPrompt="1"/>
            <p:custDataLst>
              <p:tags r:id="rId21"/>
            </p:custDataLst>
          </p:nvPr>
        </p:nvSpPr>
        <p:spPr>
          <a:xfrm>
            <a:off x="1903677" y="1981200"/>
            <a:ext cx="8384646" cy="1879600"/>
          </a:xfrm>
        </p:spPr>
        <p:txBody>
          <a:bodyPr vert="horz" wrap="square"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000" spc="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/>
              <a:t>单击此处添加文档标题</a:t>
            </a:r>
            <a:endParaRPr lang="zh-CN" altLang="en-US" dirty="0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8875650" hasCustomPrompt="1"/>
            <p:custDataLst>
              <p:tags r:id="rId22"/>
            </p:custDataLst>
          </p:nvPr>
        </p:nvSpPr>
        <p:spPr>
          <a:xfrm>
            <a:off x="4812859" y="3911600"/>
            <a:ext cx="2540882" cy="533400"/>
          </a:xfrm>
        </p:spPr>
        <p:txBody>
          <a:bodyPr vert="horz" wrap="square" lIns="0" tIns="0" rIns="0" bIns="0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000" spc="0">
                <a:solidFill>
                  <a:schemeClr val="tx2"/>
                </a:solidFill>
              </a:defRPr>
            </a:lvl1pPr>
          </a:lstStyle>
          <a:p>
            <a:pPr lvl="0"/>
            <a:r>
              <a:rPr lang="zh-CN" altLang="en-US" dirty="0"/>
              <a:t>BY WPS</a:t>
            </a:r>
            <a:endParaRPr lang="zh-CN" alt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页-1_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2476_#color_$accent1_$accent1_4-2252&amp;1805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</a:path>
            </a:pathLst>
          </a:cu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0"/>
          </a:gradFill>
          <a:ln w="25400"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254000" dist="127000" dir="5400000" algn="ctr" rotWithShape="0">
                    <a:srgbClr val="000000">
                      <a:alpha val="40000"/>
                    </a:srgbClr>
                  </a:outerShdw>
                </a:effectLst>
              </a14:hiddenEffects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9" name="任意多边形: 形状 8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6771163 h 6858000"/>
              <a:gd name="connsiteX1" fmla="*/ 19808 w 12192000"/>
              <a:gd name="connsiteY1" fmla="*/ 6790131 h 6858000"/>
              <a:gd name="connsiteX2" fmla="*/ 50552 w 12192000"/>
              <a:gd name="connsiteY2" fmla="*/ 6816699 h 6858000"/>
              <a:gd name="connsiteX3" fmla="*/ 50298 w 12192000"/>
              <a:gd name="connsiteY3" fmla="*/ 6816826 h 6858000"/>
              <a:gd name="connsiteX4" fmla="*/ 69258 w 12192000"/>
              <a:gd name="connsiteY4" fmla="*/ 6840753 h 6858000"/>
              <a:gd name="connsiteX5" fmla="*/ 76206 w 12192000"/>
              <a:gd name="connsiteY5" fmla="*/ 6853402 h 6858000"/>
              <a:gd name="connsiteX6" fmla="*/ 77059 w 12192000"/>
              <a:gd name="connsiteY6" fmla="*/ 6858000 h 6858000"/>
              <a:gd name="connsiteX7" fmla="*/ 11183 w 12192000"/>
              <a:gd name="connsiteY7" fmla="*/ 6858000 h 6858000"/>
              <a:gd name="connsiteX8" fmla="*/ 6674 w 12192000"/>
              <a:gd name="connsiteY8" fmla="*/ 6854062 h 6858000"/>
              <a:gd name="connsiteX9" fmla="*/ 6102 w 12192000"/>
              <a:gd name="connsiteY9" fmla="*/ 6853783 h 6858000"/>
              <a:gd name="connsiteX10" fmla="*/ 0 w 12192000"/>
              <a:gd name="connsiteY10" fmla="*/ 6847922 h 6858000"/>
              <a:gd name="connsiteX11" fmla="*/ 4083218 w 12192000"/>
              <a:gd name="connsiteY11" fmla="*/ 6759715 h 6858000"/>
              <a:gd name="connsiteX12" fmla="*/ 4065374 w 12192000"/>
              <a:gd name="connsiteY12" fmla="*/ 6795478 h 6858000"/>
              <a:gd name="connsiteX13" fmla="*/ 4057297 w 12192000"/>
              <a:gd name="connsiteY13" fmla="*/ 6830937 h 6858000"/>
              <a:gd name="connsiteX14" fmla="*/ 4067394 w 12192000"/>
              <a:gd name="connsiteY14" fmla="*/ 6837363 h 6858000"/>
              <a:gd name="connsiteX15" fmla="*/ 4116124 w 12192000"/>
              <a:gd name="connsiteY15" fmla="*/ 6805231 h 6858000"/>
              <a:gd name="connsiteX16" fmla="*/ 4120771 w 12192000"/>
              <a:gd name="connsiteY16" fmla="*/ 6796799 h 6858000"/>
              <a:gd name="connsiteX17" fmla="*/ 4120847 w 12192000"/>
              <a:gd name="connsiteY17" fmla="*/ 6796875 h 6858000"/>
              <a:gd name="connsiteX18" fmla="*/ 4119845 w 12192000"/>
              <a:gd name="connsiteY18" fmla="*/ 6792303 h 6858000"/>
              <a:gd name="connsiteX19" fmla="*/ 4083218 w 12192000"/>
              <a:gd name="connsiteY19" fmla="*/ 6759715 h 6858000"/>
              <a:gd name="connsiteX20" fmla="*/ 284776 w 12192000"/>
              <a:gd name="connsiteY20" fmla="*/ 6755500 h 6858000"/>
              <a:gd name="connsiteX21" fmla="*/ 313000 w 12192000"/>
              <a:gd name="connsiteY21" fmla="*/ 6767918 h 6858000"/>
              <a:gd name="connsiteX22" fmla="*/ 317227 w 12192000"/>
              <a:gd name="connsiteY22" fmla="*/ 6770090 h 6858000"/>
              <a:gd name="connsiteX23" fmla="*/ 304654 w 12192000"/>
              <a:gd name="connsiteY23" fmla="*/ 6790919 h 6858000"/>
              <a:gd name="connsiteX24" fmla="*/ 294848 w 12192000"/>
              <a:gd name="connsiteY24" fmla="*/ 6802895 h 6858000"/>
              <a:gd name="connsiteX25" fmla="*/ 294367 w 12192000"/>
              <a:gd name="connsiteY25" fmla="*/ 6803110 h 6858000"/>
              <a:gd name="connsiteX26" fmla="*/ 257236 w 12192000"/>
              <a:gd name="connsiteY26" fmla="*/ 6812864 h 6858000"/>
              <a:gd name="connsiteX27" fmla="*/ 216643 w 12192000"/>
              <a:gd name="connsiteY27" fmla="*/ 6824193 h 6858000"/>
              <a:gd name="connsiteX28" fmla="*/ 199157 w 12192000"/>
              <a:gd name="connsiteY28" fmla="*/ 6827164 h 6858000"/>
              <a:gd name="connsiteX29" fmla="*/ 182607 w 12192000"/>
              <a:gd name="connsiteY29" fmla="*/ 6829399 h 6858000"/>
              <a:gd name="connsiteX30" fmla="*/ 172321 w 12192000"/>
              <a:gd name="connsiteY30" fmla="*/ 6825082 h 6858000"/>
              <a:gd name="connsiteX31" fmla="*/ 166747 w 12192000"/>
              <a:gd name="connsiteY31" fmla="*/ 6810400 h 6858000"/>
              <a:gd name="connsiteX32" fmla="*/ 162541 w 12192000"/>
              <a:gd name="connsiteY32" fmla="*/ 6791934 h 6858000"/>
              <a:gd name="connsiteX33" fmla="*/ 167240 w 12192000"/>
              <a:gd name="connsiteY33" fmla="*/ 6788378 h 6858000"/>
              <a:gd name="connsiteX34" fmla="*/ 190304 w 12192000"/>
              <a:gd name="connsiteY34" fmla="*/ 6779691 h 6858000"/>
              <a:gd name="connsiteX35" fmla="*/ 190317 w 12192000"/>
              <a:gd name="connsiteY35" fmla="*/ 6779679 h 6858000"/>
              <a:gd name="connsiteX36" fmla="*/ 256013 w 12192000"/>
              <a:gd name="connsiteY36" fmla="*/ 6755739 h 6858000"/>
              <a:gd name="connsiteX37" fmla="*/ 255886 w 12192000"/>
              <a:gd name="connsiteY37" fmla="*/ 6755739 h 6858000"/>
              <a:gd name="connsiteX38" fmla="*/ 284776 w 12192000"/>
              <a:gd name="connsiteY38" fmla="*/ 6755500 h 6858000"/>
              <a:gd name="connsiteX39" fmla="*/ 8436165 w 12192000"/>
              <a:gd name="connsiteY39" fmla="*/ 6752171 h 6858000"/>
              <a:gd name="connsiteX40" fmla="*/ 8454795 w 12192000"/>
              <a:gd name="connsiteY40" fmla="*/ 6763372 h 6858000"/>
              <a:gd name="connsiteX41" fmla="*/ 8456574 w 12192000"/>
              <a:gd name="connsiteY41" fmla="*/ 6767665 h 6858000"/>
              <a:gd name="connsiteX42" fmla="*/ 8449576 w 12192000"/>
              <a:gd name="connsiteY42" fmla="*/ 6839865 h 6858000"/>
              <a:gd name="connsiteX43" fmla="*/ 8443327 w 12192000"/>
              <a:gd name="connsiteY43" fmla="*/ 6846405 h 6858000"/>
              <a:gd name="connsiteX44" fmla="*/ 8443302 w 12192000"/>
              <a:gd name="connsiteY44" fmla="*/ 6846418 h 6858000"/>
              <a:gd name="connsiteX45" fmla="*/ 8442273 w 12192000"/>
              <a:gd name="connsiteY45" fmla="*/ 6847218 h 6858000"/>
              <a:gd name="connsiteX46" fmla="*/ 8442197 w 12192000"/>
              <a:gd name="connsiteY46" fmla="*/ 6847269 h 6858000"/>
              <a:gd name="connsiteX47" fmla="*/ 8441943 w 12192000"/>
              <a:gd name="connsiteY47" fmla="*/ 6847484 h 6858000"/>
              <a:gd name="connsiteX48" fmla="*/ 8441791 w 12192000"/>
              <a:gd name="connsiteY48" fmla="*/ 6847611 h 6858000"/>
              <a:gd name="connsiteX49" fmla="*/ 8441651 w 12192000"/>
              <a:gd name="connsiteY49" fmla="*/ 6847739 h 6858000"/>
              <a:gd name="connsiteX50" fmla="*/ 8416950 w 12192000"/>
              <a:gd name="connsiteY50" fmla="*/ 6838315 h 6858000"/>
              <a:gd name="connsiteX51" fmla="*/ 8421280 w 12192000"/>
              <a:gd name="connsiteY51" fmla="*/ 6761683 h 6858000"/>
              <a:gd name="connsiteX52" fmla="*/ 8436165 w 12192000"/>
              <a:gd name="connsiteY52" fmla="*/ 6752171 h 6858000"/>
              <a:gd name="connsiteX53" fmla="*/ 0 w 12192000"/>
              <a:gd name="connsiteY53" fmla="*/ 6675773 h 6858000"/>
              <a:gd name="connsiteX54" fmla="*/ 6483 w 12192000"/>
              <a:gd name="connsiteY54" fmla="*/ 6683095 h 6858000"/>
              <a:gd name="connsiteX55" fmla="*/ 6977 w 12192000"/>
              <a:gd name="connsiteY55" fmla="*/ 6683870 h 6858000"/>
              <a:gd name="connsiteX56" fmla="*/ 8261 w 12192000"/>
              <a:gd name="connsiteY56" fmla="*/ 6687159 h 6858000"/>
              <a:gd name="connsiteX57" fmla="*/ 7330 w 12192000"/>
              <a:gd name="connsiteY57" fmla="*/ 6706196 h 6858000"/>
              <a:gd name="connsiteX58" fmla="*/ 5340 w 12192000"/>
              <a:gd name="connsiteY58" fmla="*/ 6725132 h 6858000"/>
              <a:gd name="connsiteX59" fmla="*/ 0 w 12192000"/>
              <a:gd name="connsiteY59" fmla="*/ 6743275 h 6858000"/>
              <a:gd name="connsiteX60" fmla="*/ 6414680 w 12192000"/>
              <a:gd name="connsiteY60" fmla="*/ 6667613 h 6858000"/>
              <a:gd name="connsiteX61" fmla="*/ 6440220 w 12192000"/>
              <a:gd name="connsiteY61" fmla="*/ 6679324 h 6858000"/>
              <a:gd name="connsiteX62" fmla="*/ 6440563 w 12192000"/>
              <a:gd name="connsiteY62" fmla="*/ 6679298 h 6858000"/>
              <a:gd name="connsiteX63" fmla="*/ 6429590 w 12192000"/>
              <a:gd name="connsiteY63" fmla="*/ 6697636 h 6858000"/>
              <a:gd name="connsiteX64" fmla="*/ 6421652 w 12192000"/>
              <a:gd name="connsiteY64" fmla="*/ 6702615 h 6858000"/>
              <a:gd name="connsiteX65" fmla="*/ 6385051 w 12192000"/>
              <a:gd name="connsiteY65" fmla="*/ 6720116 h 6858000"/>
              <a:gd name="connsiteX66" fmla="*/ 6379412 w 12192000"/>
              <a:gd name="connsiteY66" fmla="*/ 6721208 h 6858000"/>
              <a:gd name="connsiteX67" fmla="*/ 6370611 w 12192000"/>
              <a:gd name="connsiteY67" fmla="*/ 6726808 h 6858000"/>
              <a:gd name="connsiteX68" fmla="*/ 6350558 w 12192000"/>
              <a:gd name="connsiteY68" fmla="*/ 6735127 h 6858000"/>
              <a:gd name="connsiteX69" fmla="*/ 6330009 w 12192000"/>
              <a:gd name="connsiteY69" fmla="*/ 6739928 h 6858000"/>
              <a:gd name="connsiteX70" fmla="*/ 6325463 w 12192000"/>
              <a:gd name="connsiteY70" fmla="*/ 6742658 h 6858000"/>
              <a:gd name="connsiteX71" fmla="*/ 6280035 w 12192000"/>
              <a:gd name="connsiteY71" fmla="*/ 6756374 h 6858000"/>
              <a:gd name="connsiteX72" fmla="*/ 6247281 w 12192000"/>
              <a:gd name="connsiteY72" fmla="*/ 6768071 h 6858000"/>
              <a:gd name="connsiteX73" fmla="*/ 6236436 w 12192000"/>
              <a:gd name="connsiteY73" fmla="*/ 6773468 h 6858000"/>
              <a:gd name="connsiteX74" fmla="*/ 6198768 w 12192000"/>
              <a:gd name="connsiteY74" fmla="*/ 6787781 h 6858000"/>
              <a:gd name="connsiteX75" fmla="*/ 6198183 w 12192000"/>
              <a:gd name="connsiteY75" fmla="*/ 6788137 h 6858000"/>
              <a:gd name="connsiteX76" fmla="*/ 6170827 w 12192000"/>
              <a:gd name="connsiteY76" fmla="*/ 6793572 h 6858000"/>
              <a:gd name="connsiteX77" fmla="*/ 6163233 w 12192000"/>
              <a:gd name="connsiteY77" fmla="*/ 6795236 h 6858000"/>
              <a:gd name="connsiteX78" fmla="*/ 6107811 w 12192000"/>
              <a:gd name="connsiteY78" fmla="*/ 6820268 h 6858000"/>
              <a:gd name="connsiteX79" fmla="*/ 6072898 w 12192000"/>
              <a:gd name="connsiteY79" fmla="*/ 6833285 h 6858000"/>
              <a:gd name="connsiteX80" fmla="*/ 6041885 w 12192000"/>
              <a:gd name="connsiteY80" fmla="*/ 6847370 h 6858000"/>
              <a:gd name="connsiteX81" fmla="*/ 6018553 w 12192000"/>
              <a:gd name="connsiteY81" fmla="*/ 6858000 h 6858000"/>
              <a:gd name="connsiteX82" fmla="*/ 5938764 w 12192000"/>
              <a:gd name="connsiteY82" fmla="*/ 6858000 h 6858000"/>
              <a:gd name="connsiteX83" fmla="*/ 5933897 w 12192000"/>
              <a:gd name="connsiteY83" fmla="*/ 6844233 h 6858000"/>
              <a:gd name="connsiteX84" fmla="*/ 5924155 w 12192000"/>
              <a:gd name="connsiteY84" fmla="*/ 6812470 h 6858000"/>
              <a:gd name="connsiteX85" fmla="*/ 5950419 w 12192000"/>
              <a:gd name="connsiteY85" fmla="*/ 6785927 h 6858000"/>
              <a:gd name="connsiteX86" fmla="*/ 5965547 w 12192000"/>
              <a:gd name="connsiteY86" fmla="*/ 6809143 h 6858000"/>
              <a:gd name="connsiteX87" fmla="*/ 5966002 w 12192000"/>
              <a:gd name="connsiteY87" fmla="*/ 6811035 h 6858000"/>
              <a:gd name="connsiteX88" fmla="*/ 5966446 w 12192000"/>
              <a:gd name="connsiteY88" fmla="*/ 6812775 h 6858000"/>
              <a:gd name="connsiteX89" fmla="*/ 5987466 w 12192000"/>
              <a:gd name="connsiteY89" fmla="*/ 6821208 h 6858000"/>
              <a:gd name="connsiteX90" fmla="*/ 6090513 w 12192000"/>
              <a:gd name="connsiteY90" fmla="*/ 6777240 h 6858000"/>
              <a:gd name="connsiteX91" fmla="*/ 6114592 w 12192000"/>
              <a:gd name="connsiteY91" fmla="*/ 6767791 h 6858000"/>
              <a:gd name="connsiteX92" fmla="*/ 6193789 w 12192000"/>
              <a:gd name="connsiteY92" fmla="*/ 6739991 h 6858000"/>
              <a:gd name="connsiteX93" fmla="*/ 6236728 w 12192000"/>
              <a:gd name="connsiteY93" fmla="*/ 6725602 h 6858000"/>
              <a:gd name="connsiteX94" fmla="*/ 6325387 w 12192000"/>
              <a:gd name="connsiteY94" fmla="*/ 6697205 h 6858000"/>
              <a:gd name="connsiteX95" fmla="*/ 6367855 w 12192000"/>
              <a:gd name="connsiteY95" fmla="*/ 6684022 h 6858000"/>
              <a:gd name="connsiteX96" fmla="*/ 6381508 w 12192000"/>
              <a:gd name="connsiteY96" fmla="*/ 6680237 h 6858000"/>
              <a:gd name="connsiteX97" fmla="*/ 6414680 w 12192000"/>
              <a:gd name="connsiteY97" fmla="*/ 6667613 h 6858000"/>
              <a:gd name="connsiteX98" fmla="*/ 5883847 w 12192000"/>
              <a:gd name="connsiteY98" fmla="*/ 6661873 h 6858000"/>
              <a:gd name="connsiteX99" fmla="*/ 5883861 w 12192000"/>
              <a:gd name="connsiteY99" fmla="*/ 6661975 h 6858000"/>
              <a:gd name="connsiteX100" fmla="*/ 5883833 w 12192000"/>
              <a:gd name="connsiteY100" fmla="*/ 6661906 h 6858000"/>
              <a:gd name="connsiteX101" fmla="*/ 246395 w 12192000"/>
              <a:gd name="connsiteY101" fmla="*/ 6656170 h 6858000"/>
              <a:gd name="connsiteX102" fmla="*/ 247777 w 12192000"/>
              <a:gd name="connsiteY102" fmla="*/ 6656260 h 6858000"/>
              <a:gd name="connsiteX103" fmla="*/ 256936 w 12192000"/>
              <a:gd name="connsiteY103" fmla="*/ 6657568 h 6858000"/>
              <a:gd name="connsiteX104" fmla="*/ 279669 w 12192000"/>
              <a:gd name="connsiteY104" fmla="*/ 6698081 h 6858000"/>
              <a:gd name="connsiteX105" fmla="*/ 271795 w 12192000"/>
              <a:gd name="connsiteY105" fmla="*/ 6708368 h 6858000"/>
              <a:gd name="connsiteX106" fmla="*/ 231639 w 12192000"/>
              <a:gd name="connsiteY106" fmla="*/ 6718363 h 6858000"/>
              <a:gd name="connsiteX107" fmla="*/ 199278 w 12192000"/>
              <a:gd name="connsiteY107" fmla="*/ 6727926 h 6858000"/>
              <a:gd name="connsiteX108" fmla="*/ 199151 w 12192000"/>
              <a:gd name="connsiteY108" fmla="*/ 6727672 h 6858000"/>
              <a:gd name="connsiteX109" fmla="*/ 165623 w 12192000"/>
              <a:gd name="connsiteY109" fmla="*/ 6716115 h 6858000"/>
              <a:gd name="connsiteX110" fmla="*/ 160552 w 12192000"/>
              <a:gd name="connsiteY110" fmla="*/ 6705371 h 6858000"/>
              <a:gd name="connsiteX111" fmla="*/ 154320 w 12192000"/>
              <a:gd name="connsiteY111" fmla="*/ 6681063 h 6858000"/>
              <a:gd name="connsiteX112" fmla="*/ 166172 w 12192000"/>
              <a:gd name="connsiteY112" fmla="*/ 6672325 h 6858000"/>
              <a:gd name="connsiteX113" fmla="*/ 169941 w 12192000"/>
              <a:gd name="connsiteY113" fmla="*/ 6671411 h 6858000"/>
              <a:gd name="connsiteX114" fmla="*/ 171394 w 12192000"/>
              <a:gd name="connsiteY114" fmla="*/ 6670992 h 6858000"/>
              <a:gd name="connsiteX115" fmla="*/ 190007 w 12192000"/>
              <a:gd name="connsiteY115" fmla="*/ 6668108 h 6858000"/>
              <a:gd name="connsiteX116" fmla="*/ 212754 w 12192000"/>
              <a:gd name="connsiteY116" fmla="*/ 6664871 h 6858000"/>
              <a:gd name="connsiteX117" fmla="*/ 221376 w 12192000"/>
              <a:gd name="connsiteY117" fmla="*/ 6661758 h 6858000"/>
              <a:gd name="connsiteX118" fmla="*/ 227905 w 12192000"/>
              <a:gd name="connsiteY118" fmla="*/ 6659701 h 6858000"/>
              <a:gd name="connsiteX119" fmla="*/ 246395 w 12192000"/>
              <a:gd name="connsiteY119" fmla="*/ 6656170 h 6858000"/>
              <a:gd name="connsiteX120" fmla="*/ 8436419 w 12192000"/>
              <a:gd name="connsiteY120" fmla="*/ 6587933 h 6858000"/>
              <a:gd name="connsiteX121" fmla="*/ 8456218 w 12192000"/>
              <a:gd name="connsiteY121" fmla="*/ 6602209 h 6858000"/>
              <a:gd name="connsiteX122" fmla="*/ 8459013 w 12192000"/>
              <a:gd name="connsiteY122" fmla="*/ 6671817 h 6858000"/>
              <a:gd name="connsiteX123" fmla="*/ 8442655 w 12192000"/>
              <a:gd name="connsiteY123" fmla="*/ 6685800 h 6858000"/>
              <a:gd name="connsiteX124" fmla="*/ 8421230 w 12192000"/>
              <a:gd name="connsiteY124" fmla="*/ 6672198 h 6858000"/>
              <a:gd name="connsiteX125" fmla="*/ 8421319 w 12192000"/>
              <a:gd name="connsiteY125" fmla="*/ 6672160 h 6858000"/>
              <a:gd name="connsiteX126" fmla="*/ 8417204 w 12192000"/>
              <a:gd name="connsiteY126" fmla="*/ 6604152 h 6858000"/>
              <a:gd name="connsiteX127" fmla="*/ 8436419 w 12192000"/>
              <a:gd name="connsiteY127" fmla="*/ 6587933 h 6858000"/>
              <a:gd name="connsiteX128" fmla="*/ 580892 w 12192000"/>
              <a:gd name="connsiteY128" fmla="*/ 6578828 h 6858000"/>
              <a:gd name="connsiteX129" fmla="*/ 559175 w 12192000"/>
              <a:gd name="connsiteY129" fmla="*/ 6594957 h 6858000"/>
              <a:gd name="connsiteX130" fmla="*/ 558540 w 12192000"/>
              <a:gd name="connsiteY130" fmla="*/ 6679412 h 6858000"/>
              <a:gd name="connsiteX131" fmla="*/ 597148 w 12192000"/>
              <a:gd name="connsiteY131" fmla="*/ 6697700 h 6858000"/>
              <a:gd name="connsiteX132" fmla="*/ 597148 w 12192000"/>
              <a:gd name="connsiteY132" fmla="*/ 6697954 h 6858000"/>
              <a:gd name="connsiteX133" fmla="*/ 645280 w 12192000"/>
              <a:gd name="connsiteY133" fmla="*/ 6616546 h 6858000"/>
              <a:gd name="connsiteX134" fmla="*/ 631946 w 12192000"/>
              <a:gd name="connsiteY134" fmla="*/ 6601307 h 6858000"/>
              <a:gd name="connsiteX135" fmla="*/ 614038 w 12192000"/>
              <a:gd name="connsiteY135" fmla="*/ 6592797 h 6858000"/>
              <a:gd name="connsiteX136" fmla="*/ 590078 w 12192000"/>
              <a:gd name="connsiteY136" fmla="*/ 6579285 h 6858000"/>
              <a:gd name="connsiteX137" fmla="*/ 580892 w 12192000"/>
              <a:gd name="connsiteY137" fmla="*/ 6578828 h 6858000"/>
              <a:gd name="connsiteX138" fmla="*/ 6615023 w 12192000"/>
              <a:gd name="connsiteY138" fmla="*/ 6568045 h 6858000"/>
              <a:gd name="connsiteX139" fmla="*/ 6603771 w 12192000"/>
              <a:gd name="connsiteY139" fmla="*/ 6572363 h 6858000"/>
              <a:gd name="connsiteX140" fmla="*/ 6603759 w 12192000"/>
              <a:gd name="connsiteY140" fmla="*/ 6572363 h 6858000"/>
              <a:gd name="connsiteX141" fmla="*/ 6581254 w 12192000"/>
              <a:gd name="connsiteY141" fmla="*/ 6581279 h 6858000"/>
              <a:gd name="connsiteX142" fmla="*/ 6578232 w 12192000"/>
              <a:gd name="connsiteY142" fmla="*/ 6591693 h 6858000"/>
              <a:gd name="connsiteX143" fmla="*/ 6592595 w 12192000"/>
              <a:gd name="connsiteY143" fmla="*/ 6623582 h 6858000"/>
              <a:gd name="connsiteX144" fmla="*/ 6605804 w 12192000"/>
              <a:gd name="connsiteY144" fmla="*/ 6627760 h 6858000"/>
              <a:gd name="connsiteX145" fmla="*/ 6615023 w 12192000"/>
              <a:gd name="connsiteY145" fmla="*/ 6621499 h 6858000"/>
              <a:gd name="connsiteX146" fmla="*/ 6627393 w 12192000"/>
              <a:gd name="connsiteY146" fmla="*/ 6612089 h 6858000"/>
              <a:gd name="connsiteX147" fmla="*/ 6639281 w 12192000"/>
              <a:gd name="connsiteY147" fmla="*/ 6588860 h 6858000"/>
              <a:gd name="connsiteX148" fmla="*/ 6639281 w 12192000"/>
              <a:gd name="connsiteY148" fmla="*/ 6588848 h 6858000"/>
              <a:gd name="connsiteX149" fmla="*/ 6641859 w 12192000"/>
              <a:gd name="connsiteY149" fmla="*/ 6582155 h 6858000"/>
              <a:gd name="connsiteX150" fmla="*/ 6636931 w 12192000"/>
              <a:gd name="connsiteY150" fmla="*/ 6574903 h 6858000"/>
              <a:gd name="connsiteX151" fmla="*/ 6620154 w 12192000"/>
              <a:gd name="connsiteY151" fmla="*/ 6569557 h 6858000"/>
              <a:gd name="connsiteX152" fmla="*/ 6615023 w 12192000"/>
              <a:gd name="connsiteY152" fmla="*/ 6568045 h 6858000"/>
              <a:gd name="connsiteX153" fmla="*/ 585082 w 12192000"/>
              <a:gd name="connsiteY153" fmla="*/ 6526161 h 6858000"/>
              <a:gd name="connsiteX154" fmla="*/ 596894 w 12192000"/>
              <a:gd name="connsiteY154" fmla="*/ 6529552 h 6858000"/>
              <a:gd name="connsiteX155" fmla="*/ 612769 w 12192000"/>
              <a:gd name="connsiteY155" fmla="*/ 6533870 h 6858000"/>
              <a:gd name="connsiteX156" fmla="*/ 632200 w 12192000"/>
              <a:gd name="connsiteY156" fmla="*/ 6547332 h 6858000"/>
              <a:gd name="connsiteX157" fmla="*/ 633469 w 12192000"/>
              <a:gd name="connsiteY157" fmla="*/ 6549999 h 6858000"/>
              <a:gd name="connsiteX158" fmla="*/ 651624 w 12192000"/>
              <a:gd name="connsiteY158" fmla="*/ 6560565 h 6858000"/>
              <a:gd name="connsiteX159" fmla="*/ 684777 w 12192000"/>
              <a:gd name="connsiteY159" fmla="*/ 6567397 h 6858000"/>
              <a:gd name="connsiteX160" fmla="*/ 698366 w 12192000"/>
              <a:gd name="connsiteY160" fmla="*/ 6576922 h 6858000"/>
              <a:gd name="connsiteX161" fmla="*/ 707976 w 12192000"/>
              <a:gd name="connsiteY161" fmla="*/ 6606158 h 6858000"/>
              <a:gd name="connsiteX162" fmla="*/ 717162 w 12192000"/>
              <a:gd name="connsiteY162" fmla="*/ 6631152 h 6858000"/>
              <a:gd name="connsiteX163" fmla="*/ 740530 w 12192000"/>
              <a:gd name="connsiteY163" fmla="*/ 6642582 h 6858000"/>
              <a:gd name="connsiteX164" fmla="*/ 757294 w 12192000"/>
              <a:gd name="connsiteY164" fmla="*/ 6647916 h 6858000"/>
              <a:gd name="connsiteX165" fmla="*/ 757040 w 12192000"/>
              <a:gd name="connsiteY165" fmla="*/ 6647662 h 6858000"/>
              <a:gd name="connsiteX166" fmla="*/ 773677 w 12192000"/>
              <a:gd name="connsiteY166" fmla="*/ 6663409 h 6858000"/>
              <a:gd name="connsiteX167" fmla="*/ 759707 w 12192000"/>
              <a:gd name="connsiteY167" fmla="*/ 6686016 h 6858000"/>
              <a:gd name="connsiteX168" fmla="*/ 754119 w 12192000"/>
              <a:gd name="connsiteY168" fmla="*/ 6696811 h 6858000"/>
              <a:gd name="connsiteX169" fmla="*/ 751728 w 12192000"/>
              <a:gd name="connsiteY169" fmla="*/ 6697839 h 6858000"/>
              <a:gd name="connsiteX170" fmla="*/ 737355 w 12192000"/>
              <a:gd name="connsiteY170" fmla="*/ 6698716 h 6858000"/>
              <a:gd name="connsiteX171" fmla="*/ 675125 w 12192000"/>
              <a:gd name="connsiteY171" fmla="*/ 6692112 h 6858000"/>
              <a:gd name="connsiteX172" fmla="*/ 660716 w 12192000"/>
              <a:gd name="connsiteY172" fmla="*/ 6708203 h 6858000"/>
              <a:gd name="connsiteX173" fmla="*/ 658997 w 12192000"/>
              <a:gd name="connsiteY173" fmla="*/ 6712305 h 6858000"/>
              <a:gd name="connsiteX174" fmla="*/ 629533 w 12192000"/>
              <a:gd name="connsiteY174" fmla="*/ 6736816 h 6858000"/>
              <a:gd name="connsiteX175" fmla="*/ 605287 w 12192000"/>
              <a:gd name="connsiteY175" fmla="*/ 6741794 h 6858000"/>
              <a:gd name="connsiteX176" fmla="*/ 575050 w 12192000"/>
              <a:gd name="connsiteY176" fmla="*/ 6749896 h 6858000"/>
              <a:gd name="connsiteX177" fmla="*/ 558793 w 12192000"/>
              <a:gd name="connsiteY177" fmla="*/ 6744436 h 6858000"/>
              <a:gd name="connsiteX178" fmla="*/ 555746 w 12192000"/>
              <a:gd name="connsiteY178" fmla="*/ 6737958 h 6858000"/>
              <a:gd name="connsiteX179" fmla="*/ 536167 w 12192000"/>
              <a:gd name="connsiteY179" fmla="*/ 6730999 h 6858000"/>
              <a:gd name="connsiteX180" fmla="*/ 528187 w 12192000"/>
              <a:gd name="connsiteY180" fmla="*/ 6723862 h 6858000"/>
              <a:gd name="connsiteX181" fmla="*/ 506089 w 12192000"/>
              <a:gd name="connsiteY181" fmla="*/ 6685127 h 6858000"/>
              <a:gd name="connsiteX182" fmla="*/ 497834 w 12192000"/>
              <a:gd name="connsiteY182" fmla="*/ 6631659 h 6858000"/>
              <a:gd name="connsiteX183" fmla="*/ 502660 w 12192000"/>
              <a:gd name="connsiteY183" fmla="*/ 6609689 h 6858000"/>
              <a:gd name="connsiteX184" fmla="*/ 512947 w 12192000"/>
              <a:gd name="connsiteY184" fmla="*/ 6577939 h 6858000"/>
              <a:gd name="connsiteX185" fmla="*/ 528535 w 12192000"/>
              <a:gd name="connsiteY185" fmla="*/ 6547814 h 6858000"/>
              <a:gd name="connsiteX186" fmla="*/ 533901 w 12192000"/>
              <a:gd name="connsiteY186" fmla="*/ 6542125 h 6858000"/>
              <a:gd name="connsiteX187" fmla="*/ 538611 w 12192000"/>
              <a:gd name="connsiteY187" fmla="*/ 6538112 h 6858000"/>
              <a:gd name="connsiteX188" fmla="*/ 544951 w 12192000"/>
              <a:gd name="connsiteY188" fmla="*/ 6532345 h 6858000"/>
              <a:gd name="connsiteX189" fmla="*/ 551809 w 12192000"/>
              <a:gd name="connsiteY189" fmla="*/ 6527012 h 6858000"/>
              <a:gd name="connsiteX190" fmla="*/ 573096 w 12192000"/>
              <a:gd name="connsiteY190" fmla="*/ 6527608 h 6858000"/>
              <a:gd name="connsiteX191" fmla="*/ 585082 w 12192000"/>
              <a:gd name="connsiteY191" fmla="*/ 6526161 h 6858000"/>
              <a:gd name="connsiteX192" fmla="*/ 851174 w 12192000"/>
              <a:gd name="connsiteY192" fmla="*/ 6503644 h 6858000"/>
              <a:gd name="connsiteX193" fmla="*/ 851301 w 12192000"/>
              <a:gd name="connsiteY193" fmla="*/ 6503770 h 6858000"/>
              <a:gd name="connsiteX194" fmla="*/ 851216 w 12192000"/>
              <a:gd name="connsiteY194" fmla="*/ 6503761 h 6858000"/>
              <a:gd name="connsiteX195" fmla="*/ 1546909 w 12192000"/>
              <a:gd name="connsiteY195" fmla="*/ 6503411 h 6858000"/>
              <a:gd name="connsiteX196" fmla="*/ 1565143 w 12192000"/>
              <a:gd name="connsiteY196" fmla="*/ 6506513 h 6858000"/>
              <a:gd name="connsiteX197" fmla="*/ 1569576 w 12192000"/>
              <a:gd name="connsiteY197" fmla="*/ 6507708 h 6858000"/>
              <a:gd name="connsiteX198" fmla="*/ 1587725 w 12192000"/>
              <a:gd name="connsiteY198" fmla="*/ 6515048 h 6858000"/>
              <a:gd name="connsiteX199" fmla="*/ 1615677 w 12192000"/>
              <a:gd name="connsiteY199" fmla="*/ 6523709 h 6858000"/>
              <a:gd name="connsiteX200" fmla="*/ 1624695 w 12192000"/>
              <a:gd name="connsiteY200" fmla="*/ 6533996 h 6858000"/>
              <a:gd name="connsiteX201" fmla="*/ 1618090 w 12192000"/>
              <a:gd name="connsiteY201" fmla="*/ 6560285 h 6858000"/>
              <a:gd name="connsiteX202" fmla="*/ 1614725 w 12192000"/>
              <a:gd name="connsiteY202" fmla="*/ 6562216 h 6858000"/>
              <a:gd name="connsiteX203" fmla="*/ 1584942 w 12192000"/>
              <a:gd name="connsiteY203" fmla="*/ 6563207 h 6858000"/>
              <a:gd name="connsiteX204" fmla="*/ 1524744 w 12192000"/>
              <a:gd name="connsiteY204" fmla="*/ 6598767 h 6858000"/>
              <a:gd name="connsiteX205" fmla="*/ 1524263 w 12192000"/>
              <a:gd name="connsiteY205" fmla="*/ 6605535 h 6858000"/>
              <a:gd name="connsiteX206" fmla="*/ 1523093 w 12192000"/>
              <a:gd name="connsiteY206" fmla="*/ 6643344 h 6858000"/>
              <a:gd name="connsiteX207" fmla="*/ 1598151 w 12192000"/>
              <a:gd name="connsiteY207" fmla="*/ 6684365 h 6858000"/>
              <a:gd name="connsiteX208" fmla="*/ 1618523 w 12192000"/>
              <a:gd name="connsiteY208" fmla="*/ 6671068 h 6858000"/>
              <a:gd name="connsiteX209" fmla="*/ 1651237 w 12192000"/>
              <a:gd name="connsiteY209" fmla="*/ 6652995 h 6858000"/>
              <a:gd name="connsiteX210" fmla="*/ 1650983 w 12192000"/>
              <a:gd name="connsiteY210" fmla="*/ 6652742 h 6858000"/>
              <a:gd name="connsiteX211" fmla="*/ 1682861 w 12192000"/>
              <a:gd name="connsiteY211" fmla="*/ 6677126 h 6858000"/>
              <a:gd name="connsiteX212" fmla="*/ 1659747 w 12192000"/>
              <a:gd name="connsiteY212" fmla="*/ 6709257 h 6858000"/>
              <a:gd name="connsiteX213" fmla="*/ 1644265 w 12192000"/>
              <a:gd name="connsiteY213" fmla="*/ 6721448 h 6858000"/>
              <a:gd name="connsiteX214" fmla="*/ 1637013 w 12192000"/>
              <a:gd name="connsiteY214" fmla="*/ 6729069 h 6858000"/>
              <a:gd name="connsiteX215" fmla="*/ 1627260 w 12192000"/>
              <a:gd name="connsiteY215" fmla="*/ 6735215 h 6858000"/>
              <a:gd name="connsiteX216" fmla="*/ 1620376 w 12192000"/>
              <a:gd name="connsiteY216" fmla="*/ 6739102 h 6858000"/>
              <a:gd name="connsiteX217" fmla="*/ 1606179 w 12192000"/>
              <a:gd name="connsiteY217" fmla="*/ 6739915 h 6858000"/>
              <a:gd name="connsiteX218" fmla="*/ 1587357 w 12192000"/>
              <a:gd name="connsiteY218" fmla="*/ 6743166 h 6858000"/>
              <a:gd name="connsiteX219" fmla="*/ 1562402 w 12192000"/>
              <a:gd name="connsiteY219" fmla="*/ 6745299 h 6858000"/>
              <a:gd name="connsiteX220" fmla="*/ 1550399 w 12192000"/>
              <a:gd name="connsiteY220" fmla="*/ 6743673 h 6858000"/>
              <a:gd name="connsiteX221" fmla="*/ 1532607 w 12192000"/>
              <a:gd name="connsiteY221" fmla="*/ 6741984 h 6858000"/>
              <a:gd name="connsiteX222" fmla="*/ 1527793 w 12192000"/>
              <a:gd name="connsiteY222" fmla="*/ 6741388 h 6858000"/>
              <a:gd name="connsiteX223" fmla="*/ 1525139 w 12192000"/>
              <a:gd name="connsiteY223" fmla="*/ 6741197 h 6858000"/>
              <a:gd name="connsiteX224" fmla="*/ 1517633 w 12192000"/>
              <a:gd name="connsiteY224" fmla="*/ 6739229 h 6858000"/>
              <a:gd name="connsiteX225" fmla="*/ 1505836 w 12192000"/>
              <a:gd name="connsiteY225" fmla="*/ 6726885 h 6858000"/>
              <a:gd name="connsiteX226" fmla="*/ 1476865 w 12192000"/>
              <a:gd name="connsiteY226" fmla="*/ 6676109 h 6858000"/>
              <a:gd name="connsiteX227" fmla="*/ 1469005 w 12192000"/>
              <a:gd name="connsiteY227" fmla="*/ 6636651 h 6858000"/>
              <a:gd name="connsiteX228" fmla="*/ 1468192 w 12192000"/>
              <a:gd name="connsiteY228" fmla="*/ 6633603 h 6858000"/>
              <a:gd name="connsiteX229" fmla="*/ 1467721 w 12192000"/>
              <a:gd name="connsiteY229" fmla="*/ 6631786 h 6858000"/>
              <a:gd name="connsiteX230" fmla="*/ 1466997 w 12192000"/>
              <a:gd name="connsiteY230" fmla="*/ 6629729 h 6858000"/>
              <a:gd name="connsiteX231" fmla="*/ 1466324 w 12192000"/>
              <a:gd name="connsiteY231" fmla="*/ 6626198 h 6858000"/>
              <a:gd name="connsiteX232" fmla="*/ 1474161 w 12192000"/>
              <a:gd name="connsiteY232" fmla="*/ 6603872 h 6858000"/>
              <a:gd name="connsiteX233" fmla="*/ 1483598 w 12192000"/>
              <a:gd name="connsiteY233" fmla="*/ 6579970 h 6858000"/>
              <a:gd name="connsiteX234" fmla="*/ 1486009 w 12192000"/>
              <a:gd name="connsiteY234" fmla="*/ 6571589 h 6858000"/>
              <a:gd name="connsiteX235" fmla="*/ 1489744 w 12192000"/>
              <a:gd name="connsiteY235" fmla="*/ 6550659 h 6858000"/>
              <a:gd name="connsiteX236" fmla="*/ 1494900 w 12192000"/>
              <a:gd name="connsiteY236" fmla="*/ 6535520 h 6858000"/>
              <a:gd name="connsiteX237" fmla="*/ 1502646 w 12192000"/>
              <a:gd name="connsiteY237" fmla="*/ 6529424 h 6858000"/>
              <a:gd name="connsiteX238" fmla="*/ 1503892 w 12192000"/>
              <a:gd name="connsiteY238" fmla="*/ 6529297 h 6858000"/>
              <a:gd name="connsiteX239" fmla="*/ 1509632 w 12192000"/>
              <a:gd name="connsiteY239" fmla="*/ 6528028 h 6858000"/>
              <a:gd name="connsiteX240" fmla="*/ 1521685 w 12192000"/>
              <a:gd name="connsiteY240" fmla="*/ 6516179 h 6858000"/>
              <a:gd name="connsiteX241" fmla="*/ 1529443 w 12192000"/>
              <a:gd name="connsiteY241" fmla="*/ 6511898 h 6858000"/>
              <a:gd name="connsiteX242" fmla="*/ 1546909 w 12192000"/>
              <a:gd name="connsiteY242" fmla="*/ 6503411 h 6858000"/>
              <a:gd name="connsiteX243" fmla="*/ 3945016 w 12192000"/>
              <a:gd name="connsiteY243" fmla="*/ 6498679 h 6858000"/>
              <a:gd name="connsiteX244" fmla="*/ 3945092 w 12192000"/>
              <a:gd name="connsiteY244" fmla="*/ 6498679 h 6858000"/>
              <a:gd name="connsiteX245" fmla="*/ 3945010 w 12192000"/>
              <a:gd name="connsiteY245" fmla="*/ 6498701 h 6858000"/>
              <a:gd name="connsiteX246" fmla="*/ 6515227 w 12192000"/>
              <a:gd name="connsiteY246" fmla="*/ 6483260 h 6858000"/>
              <a:gd name="connsiteX247" fmla="*/ 6540627 w 12192000"/>
              <a:gd name="connsiteY247" fmla="*/ 6496240 h 6858000"/>
              <a:gd name="connsiteX248" fmla="*/ 6544996 w 12192000"/>
              <a:gd name="connsiteY248" fmla="*/ 6505574 h 6858000"/>
              <a:gd name="connsiteX249" fmla="*/ 6555943 w 12192000"/>
              <a:gd name="connsiteY249" fmla="*/ 6532130 h 6858000"/>
              <a:gd name="connsiteX250" fmla="*/ 6573316 w 12192000"/>
              <a:gd name="connsiteY250" fmla="*/ 6538975 h 6858000"/>
              <a:gd name="connsiteX251" fmla="*/ 6645389 w 12192000"/>
              <a:gd name="connsiteY251" fmla="*/ 6530314 h 6858000"/>
              <a:gd name="connsiteX252" fmla="*/ 6683134 w 12192000"/>
              <a:gd name="connsiteY252" fmla="*/ 6577125 h 6858000"/>
              <a:gd name="connsiteX253" fmla="*/ 6593852 w 12192000"/>
              <a:gd name="connsiteY253" fmla="*/ 6677468 h 6858000"/>
              <a:gd name="connsiteX254" fmla="*/ 6559168 w 12192000"/>
              <a:gd name="connsiteY254" fmla="*/ 6650062 h 6858000"/>
              <a:gd name="connsiteX255" fmla="*/ 6555969 w 12192000"/>
              <a:gd name="connsiteY255" fmla="*/ 6639851 h 6858000"/>
              <a:gd name="connsiteX256" fmla="*/ 6531127 w 12192000"/>
              <a:gd name="connsiteY256" fmla="*/ 6577977 h 6858000"/>
              <a:gd name="connsiteX257" fmla="*/ 6525958 w 12192000"/>
              <a:gd name="connsiteY257" fmla="*/ 6570509 h 6858000"/>
              <a:gd name="connsiteX258" fmla="*/ 6518744 w 12192000"/>
              <a:gd name="connsiteY258" fmla="*/ 6556501 h 6858000"/>
              <a:gd name="connsiteX259" fmla="*/ 6503187 w 12192000"/>
              <a:gd name="connsiteY259" fmla="*/ 6517207 h 6858000"/>
              <a:gd name="connsiteX260" fmla="*/ 6515227 w 12192000"/>
              <a:gd name="connsiteY260" fmla="*/ 6483260 h 6858000"/>
              <a:gd name="connsiteX261" fmla="*/ 1030462 w 12192000"/>
              <a:gd name="connsiteY261" fmla="*/ 6459258 h 6858000"/>
              <a:gd name="connsiteX262" fmla="*/ 1043702 w 12192000"/>
              <a:gd name="connsiteY262" fmla="*/ 6469862 h 6858000"/>
              <a:gd name="connsiteX263" fmla="*/ 1044811 w 12192000"/>
              <a:gd name="connsiteY263" fmla="*/ 6471767 h 6858000"/>
              <a:gd name="connsiteX264" fmla="*/ 1053989 w 12192000"/>
              <a:gd name="connsiteY264" fmla="*/ 6499580 h 6858000"/>
              <a:gd name="connsiteX265" fmla="*/ 1065291 w 12192000"/>
              <a:gd name="connsiteY265" fmla="*/ 6508470 h 6858000"/>
              <a:gd name="connsiteX266" fmla="*/ 1072479 w 12192000"/>
              <a:gd name="connsiteY266" fmla="*/ 6506857 h 6858000"/>
              <a:gd name="connsiteX267" fmla="*/ 1098693 w 12192000"/>
              <a:gd name="connsiteY267" fmla="*/ 6501993 h 6858000"/>
              <a:gd name="connsiteX268" fmla="*/ 1098820 w 12192000"/>
              <a:gd name="connsiteY268" fmla="*/ 6501866 h 6858000"/>
              <a:gd name="connsiteX269" fmla="*/ 1132475 w 12192000"/>
              <a:gd name="connsiteY269" fmla="*/ 6532219 h 6858000"/>
              <a:gd name="connsiteX270" fmla="*/ 1111393 w 12192000"/>
              <a:gd name="connsiteY270" fmla="*/ 6548348 h 6858000"/>
              <a:gd name="connsiteX271" fmla="*/ 1094849 w 12192000"/>
              <a:gd name="connsiteY271" fmla="*/ 6557314 h 6858000"/>
              <a:gd name="connsiteX272" fmla="*/ 1083072 w 12192000"/>
              <a:gd name="connsiteY272" fmla="*/ 6564858 h 6858000"/>
              <a:gd name="connsiteX273" fmla="*/ 1082945 w 12192000"/>
              <a:gd name="connsiteY273" fmla="*/ 6576542 h 6858000"/>
              <a:gd name="connsiteX274" fmla="*/ 1095526 w 12192000"/>
              <a:gd name="connsiteY274" fmla="*/ 6602831 h 6858000"/>
              <a:gd name="connsiteX275" fmla="*/ 1108981 w 12192000"/>
              <a:gd name="connsiteY275" fmla="*/ 6630136 h 6858000"/>
              <a:gd name="connsiteX276" fmla="*/ 1108472 w 12192000"/>
              <a:gd name="connsiteY276" fmla="*/ 6641312 h 6858000"/>
              <a:gd name="connsiteX277" fmla="*/ 1104789 w 12192000"/>
              <a:gd name="connsiteY277" fmla="*/ 6658711 h 6858000"/>
              <a:gd name="connsiteX278" fmla="*/ 1089422 w 12192000"/>
              <a:gd name="connsiteY278" fmla="*/ 6668490 h 6858000"/>
              <a:gd name="connsiteX279" fmla="*/ 1066562 w 12192000"/>
              <a:gd name="connsiteY279" fmla="*/ 6660616 h 6858000"/>
              <a:gd name="connsiteX280" fmla="*/ 1053735 w 12192000"/>
              <a:gd name="connsiteY280" fmla="*/ 6647535 h 6858000"/>
              <a:gd name="connsiteX281" fmla="*/ 1044380 w 12192000"/>
              <a:gd name="connsiteY281" fmla="*/ 6626606 h 6858000"/>
              <a:gd name="connsiteX282" fmla="*/ 1040273 w 12192000"/>
              <a:gd name="connsiteY282" fmla="*/ 6618833 h 6858000"/>
              <a:gd name="connsiteX283" fmla="*/ 1039563 w 12192000"/>
              <a:gd name="connsiteY283" fmla="*/ 6617423 h 6858000"/>
              <a:gd name="connsiteX284" fmla="*/ 1036843 w 12192000"/>
              <a:gd name="connsiteY284" fmla="*/ 6601307 h 6858000"/>
              <a:gd name="connsiteX285" fmla="*/ 1036605 w 12192000"/>
              <a:gd name="connsiteY285" fmla="*/ 6595618 h 6858000"/>
              <a:gd name="connsiteX286" fmla="*/ 1029224 w 12192000"/>
              <a:gd name="connsiteY286" fmla="*/ 6579336 h 6858000"/>
              <a:gd name="connsiteX287" fmla="*/ 1006618 w 12192000"/>
              <a:gd name="connsiteY287" fmla="*/ 6582130 h 6858000"/>
              <a:gd name="connsiteX288" fmla="*/ 997093 w 12192000"/>
              <a:gd name="connsiteY288" fmla="*/ 6583908 h 6858000"/>
              <a:gd name="connsiteX289" fmla="*/ 982868 w 12192000"/>
              <a:gd name="connsiteY289" fmla="*/ 6584289 h 6858000"/>
              <a:gd name="connsiteX290" fmla="*/ 947812 w 12192000"/>
              <a:gd name="connsiteY290" fmla="*/ 6583578 h 6858000"/>
              <a:gd name="connsiteX291" fmla="*/ 929783 w 12192000"/>
              <a:gd name="connsiteY291" fmla="*/ 6576795 h 6858000"/>
              <a:gd name="connsiteX292" fmla="*/ 927370 w 12192000"/>
              <a:gd name="connsiteY292" fmla="*/ 6553808 h 6858000"/>
              <a:gd name="connsiteX293" fmla="*/ 960517 w 12192000"/>
              <a:gd name="connsiteY293" fmla="*/ 6535140 h 6858000"/>
              <a:gd name="connsiteX294" fmla="*/ 971939 w 12192000"/>
              <a:gd name="connsiteY294" fmla="*/ 6532993 h 6858000"/>
              <a:gd name="connsiteX295" fmla="*/ 988838 w 12192000"/>
              <a:gd name="connsiteY295" fmla="*/ 6529679 h 6858000"/>
              <a:gd name="connsiteX296" fmla="*/ 1005221 w 12192000"/>
              <a:gd name="connsiteY296" fmla="*/ 6503898 h 6858000"/>
              <a:gd name="connsiteX297" fmla="*/ 1014291 w 12192000"/>
              <a:gd name="connsiteY297" fmla="*/ 6469570 h 6858000"/>
              <a:gd name="connsiteX298" fmla="*/ 1018556 w 12192000"/>
              <a:gd name="connsiteY298" fmla="*/ 6462750 h 6858000"/>
              <a:gd name="connsiteX299" fmla="*/ 1030462 w 12192000"/>
              <a:gd name="connsiteY299" fmla="*/ 6459258 h 6858000"/>
              <a:gd name="connsiteX300" fmla="*/ 704299 w 12192000"/>
              <a:gd name="connsiteY300" fmla="*/ 6423427 h 6858000"/>
              <a:gd name="connsiteX301" fmla="*/ 720110 w 12192000"/>
              <a:gd name="connsiteY301" fmla="*/ 6425411 h 6858000"/>
              <a:gd name="connsiteX302" fmla="*/ 740658 w 12192000"/>
              <a:gd name="connsiteY302" fmla="*/ 6429768 h 6858000"/>
              <a:gd name="connsiteX303" fmla="*/ 757829 w 12192000"/>
              <a:gd name="connsiteY303" fmla="*/ 6432651 h 6858000"/>
              <a:gd name="connsiteX304" fmla="*/ 790849 w 12192000"/>
              <a:gd name="connsiteY304" fmla="*/ 6468846 h 6858000"/>
              <a:gd name="connsiteX305" fmla="*/ 827933 w 12192000"/>
              <a:gd name="connsiteY305" fmla="*/ 6503135 h 6858000"/>
              <a:gd name="connsiteX306" fmla="*/ 832505 w 12192000"/>
              <a:gd name="connsiteY306" fmla="*/ 6503517 h 6858000"/>
              <a:gd name="connsiteX307" fmla="*/ 840388 w 12192000"/>
              <a:gd name="connsiteY307" fmla="*/ 6502526 h 6858000"/>
              <a:gd name="connsiteX308" fmla="*/ 851216 w 12192000"/>
              <a:gd name="connsiteY308" fmla="*/ 6503761 h 6858000"/>
              <a:gd name="connsiteX309" fmla="*/ 856577 w 12192000"/>
              <a:gd name="connsiteY309" fmla="*/ 6518680 h 6858000"/>
              <a:gd name="connsiteX310" fmla="*/ 857905 w 12192000"/>
              <a:gd name="connsiteY310" fmla="*/ 6525233 h 6858000"/>
              <a:gd name="connsiteX311" fmla="*/ 844824 w 12192000"/>
              <a:gd name="connsiteY311" fmla="*/ 6539966 h 6858000"/>
              <a:gd name="connsiteX312" fmla="*/ 844466 w 12192000"/>
              <a:gd name="connsiteY312" fmla="*/ 6539915 h 6858000"/>
              <a:gd name="connsiteX313" fmla="*/ 834410 w 12192000"/>
              <a:gd name="connsiteY313" fmla="*/ 6543268 h 6858000"/>
              <a:gd name="connsiteX314" fmla="*/ 817773 w 12192000"/>
              <a:gd name="connsiteY314" fmla="*/ 6548856 h 6858000"/>
              <a:gd name="connsiteX315" fmla="*/ 809030 w 12192000"/>
              <a:gd name="connsiteY315" fmla="*/ 6552983 h 6858000"/>
              <a:gd name="connsiteX316" fmla="*/ 807994 w 12192000"/>
              <a:gd name="connsiteY316" fmla="*/ 6554952 h 6858000"/>
              <a:gd name="connsiteX317" fmla="*/ 793516 w 12192000"/>
              <a:gd name="connsiteY317" fmla="*/ 6561809 h 6858000"/>
              <a:gd name="connsiteX318" fmla="*/ 765554 w 12192000"/>
              <a:gd name="connsiteY318" fmla="*/ 6559651 h 6858000"/>
              <a:gd name="connsiteX319" fmla="*/ 759480 w 12192000"/>
              <a:gd name="connsiteY319" fmla="*/ 6561175 h 6858000"/>
              <a:gd name="connsiteX320" fmla="*/ 758682 w 12192000"/>
              <a:gd name="connsiteY320" fmla="*/ 6561353 h 6858000"/>
              <a:gd name="connsiteX321" fmla="*/ 741244 w 12192000"/>
              <a:gd name="connsiteY321" fmla="*/ 6562660 h 6858000"/>
              <a:gd name="connsiteX322" fmla="*/ 737031 w 12192000"/>
              <a:gd name="connsiteY322" fmla="*/ 6545478 h 6858000"/>
              <a:gd name="connsiteX323" fmla="*/ 737001 w 12192000"/>
              <a:gd name="connsiteY323" fmla="*/ 6545172 h 6858000"/>
              <a:gd name="connsiteX324" fmla="*/ 736842 w 12192000"/>
              <a:gd name="connsiteY324" fmla="*/ 6542696 h 6858000"/>
              <a:gd name="connsiteX325" fmla="*/ 733953 w 12192000"/>
              <a:gd name="connsiteY325" fmla="*/ 6532092 h 6858000"/>
              <a:gd name="connsiteX326" fmla="*/ 733385 w 12192000"/>
              <a:gd name="connsiteY326" fmla="*/ 6531380 h 6858000"/>
              <a:gd name="connsiteX327" fmla="*/ 732811 w 12192000"/>
              <a:gd name="connsiteY327" fmla="*/ 6530682 h 6858000"/>
              <a:gd name="connsiteX328" fmla="*/ 729000 w 12192000"/>
              <a:gd name="connsiteY328" fmla="*/ 6520916 h 6858000"/>
              <a:gd name="connsiteX329" fmla="*/ 734715 w 12192000"/>
              <a:gd name="connsiteY329" fmla="*/ 6509105 h 6858000"/>
              <a:gd name="connsiteX330" fmla="*/ 735731 w 12192000"/>
              <a:gd name="connsiteY330" fmla="*/ 6487896 h 6858000"/>
              <a:gd name="connsiteX331" fmla="*/ 717855 w 12192000"/>
              <a:gd name="connsiteY331" fmla="*/ 6477748 h 6858000"/>
              <a:gd name="connsiteX332" fmla="*/ 705378 w 12192000"/>
              <a:gd name="connsiteY332" fmla="*/ 6470878 h 6858000"/>
              <a:gd name="connsiteX333" fmla="*/ 695345 w 12192000"/>
              <a:gd name="connsiteY333" fmla="*/ 6446240 h 6858000"/>
              <a:gd name="connsiteX334" fmla="*/ 696587 w 12192000"/>
              <a:gd name="connsiteY334" fmla="*/ 6440449 h 6858000"/>
              <a:gd name="connsiteX335" fmla="*/ 696869 w 12192000"/>
              <a:gd name="connsiteY335" fmla="*/ 6437350 h 6858000"/>
              <a:gd name="connsiteX336" fmla="*/ 704299 w 12192000"/>
              <a:gd name="connsiteY336" fmla="*/ 6423427 h 6858000"/>
              <a:gd name="connsiteX337" fmla="*/ 4475926 w 12192000"/>
              <a:gd name="connsiteY337" fmla="*/ 6420041 h 6858000"/>
              <a:gd name="connsiteX338" fmla="*/ 4452344 w 12192000"/>
              <a:gd name="connsiteY338" fmla="*/ 6429248 h 6858000"/>
              <a:gd name="connsiteX339" fmla="*/ 4068090 w 12192000"/>
              <a:gd name="connsiteY339" fmla="*/ 6654826 h 6858000"/>
              <a:gd name="connsiteX340" fmla="*/ 4049931 w 12192000"/>
              <a:gd name="connsiteY340" fmla="*/ 6667589 h 6858000"/>
              <a:gd name="connsiteX341" fmla="*/ 4041397 w 12192000"/>
              <a:gd name="connsiteY341" fmla="*/ 6679362 h 6858000"/>
              <a:gd name="connsiteX342" fmla="*/ 4044495 w 12192000"/>
              <a:gd name="connsiteY342" fmla="*/ 6749338 h 6858000"/>
              <a:gd name="connsiteX343" fmla="*/ 4048534 w 12192000"/>
              <a:gd name="connsiteY343" fmla="*/ 6743535 h 6858000"/>
              <a:gd name="connsiteX344" fmla="*/ 4091129 w 12192000"/>
              <a:gd name="connsiteY344" fmla="*/ 6686411 h 6858000"/>
              <a:gd name="connsiteX345" fmla="*/ 4254233 w 12192000"/>
              <a:gd name="connsiteY345" fmla="*/ 6576327 h 6858000"/>
              <a:gd name="connsiteX346" fmla="*/ 4460178 w 12192000"/>
              <a:gd name="connsiteY346" fmla="*/ 6436754 h 6858000"/>
              <a:gd name="connsiteX347" fmla="*/ 4475926 w 12192000"/>
              <a:gd name="connsiteY347" fmla="*/ 6420041 h 6858000"/>
              <a:gd name="connsiteX348" fmla="*/ 8222590 w 12192000"/>
              <a:gd name="connsiteY348" fmla="*/ 6374930 h 6858000"/>
              <a:gd name="connsiteX349" fmla="*/ 8286318 w 12192000"/>
              <a:gd name="connsiteY349" fmla="*/ 6378117 h 6858000"/>
              <a:gd name="connsiteX350" fmla="*/ 8294180 w 12192000"/>
              <a:gd name="connsiteY350" fmla="*/ 6382499 h 6858000"/>
              <a:gd name="connsiteX351" fmla="*/ 8301927 w 12192000"/>
              <a:gd name="connsiteY351" fmla="*/ 6402704 h 6858000"/>
              <a:gd name="connsiteX352" fmla="*/ 8290268 w 12192000"/>
              <a:gd name="connsiteY352" fmla="*/ 6416725 h 6858000"/>
              <a:gd name="connsiteX353" fmla="*/ 8215135 w 12192000"/>
              <a:gd name="connsiteY353" fmla="*/ 6410197 h 6858000"/>
              <a:gd name="connsiteX354" fmla="*/ 8207387 w 12192000"/>
              <a:gd name="connsiteY354" fmla="*/ 6390208 h 6858000"/>
              <a:gd name="connsiteX355" fmla="*/ 8222590 w 12192000"/>
              <a:gd name="connsiteY355" fmla="*/ 6374930 h 6858000"/>
              <a:gd name="connsiteX356" fmla="*/ 8451684 w 12192000"/>
              <a:gd name="connsiteY356" fmla="*/ 6364554 h 6858000"/>
              <a:gd name="connsiteX357" fmla="*/ 8468144 w 12192000"/>
              <a:gd name="connsiteY357" fmla="*/ 6378537 h 6858000"/>
              <a:gd name="connsiteX358" fmla="*/ 8458403 w 12192000"/>
              <a:gd name="connsiteY358" fmla="*/ 6402222 h 6858000"/>
              <a:gd name="connsiteX359" fmla="*/ 8444420 w 12192000"/>
              <a:gd name="connsiteY359" fmla="*/ 6407835 h 6858000"/>
              <a:gd name="connsiteX360" fmla="*/ 8424926 w 12192000"/>
              <a:gd name="connsiteY360" fmla="*/ 6418592 h 6858000"/>
              <a:gd name="connsiteX361" fmla="*/ 8428202 w 12192000"/>
              <a:gd name="connsiteY361" fmla="*/ 6427317 h 6858000"/>
              <a:gd name="connsiteX362" fmla="*/ 8435200 w 12192000"/>
              <a:gd name="connsiteY362" fmla="*/ 6447676 h 6858000"/>
              <a:gd name="connsiteX363" fmla="*/ 8443010 w 12192000"/>
              <a:gd name="connsiteY363" fmla="*/ 6502146 h 6858000"/>
              <a:gd name="connsiteX364" fmla="*/ 8429396 w 12192000"/>
              <a:gd name="connsiteY364" fmla="*/ 6518758 h 6858000"/>
              <a:gd name="connsiteX365" fmla="*/ 8408657 w 12192000"/>
              <a:gd name="connsiteY365" fmla="*/ 6512077 h 6858000"/>
              <a:gd name="connsiteX366" fmla="*/ 8408784 w 12192000"/>
              <a:gd name="connsiteY366" fmla="*/ 6512128 h 6858000"/>
              <a:gd name="connsiteX367" fmla="*/ 8402015 w 12192000"/>
              <a:gd name="connsiteY367" fmla="*/ 6500304 h 6858000"/>
              <a:gd name="connsiteX368" fmla="*/ 8398967 w 12192000"/>
              <a:gd name="connsiteY368" fmla="*/ 6489116 h 6858000"/>
              <a:gd name="connsiteX369" fmla="*/ 8390890 w 12192000"/>
              <a:gd name="connsiteY369" fmla="*/ 6450977 h 6858000"/>
              <a:gd name="connsiteX370" fmla="*/ 8390763 w 12192000"/>
              <a:gd name="connsiteY370" fmla="*/ 6449327 h 6858000"/>
              <a:gd name="connsiteX371" fmla="*/ 8375548 w 12192000"/>
              <a:gd name="connsiteY371" fmla="*/ 6404851 h 6858000"/>
              <a:gd name="connsiteX372" fmla="*/ 8384070 w 12192000"/>
              <a:gd name="connsiteY372" fmla="*/ 6374676 h 6858000"/>
              <a:gd name="connsiteX373" fmla="*/ 8451684 w 12192000"/>
              <a:gd name="connsiteY373" fmla="*/ 6364554 h 6858000"/>
              <a:gd name="connsiteX374" fmla="*/ 1727340 w 12192000"/>
              <a:gd name="connsiteY374" fmla="*/ 6361960 h 6858000"/>
              <a:gd name="connsiteX375" fmla="*/ 1758439 w 12192000"/>
              <a:gd name="connsiteY375" fmla="*/ 6378295 h 6858000"/>
              <a:gd name="connsiteX376" fmla="*/ 1760675 w 12192000"/>
              <a:gd name="connsiteY376" fmla="*/ 6380632 h 6858000"/>
              <a:gd name="connsiteX377" fmla="*/ 1764915 w 12192000"/>
              <a:gd name="connsiteY377" fmla="*/ 6394932 h 6858000"/>
              <a:gd name="connsiteX378" fmla="*/ 1762922 w 12192000"/>
              <a:gd name="connsiteY378" fmla="*/ 6401066 h 6858000"/>
              <a:gd name="connsiteX379" fmla="*/ 1749040 w 12192000"/>
              <a:gd name="connsiteY379" fmla="*/ 6412966 h 6858000"/>
              <a:gd name="connsiteX380" fmla="*/ 1728644 w 12192000"/>
              <a:gd name="connsiteY380" fmla="*/ 6418186 h 6858000"/>
              <a:gd name="connsiteX381" fmla="*/ 1720592 w 12192000"/>
              <a:gd name="connsiteY381" fmla="*/ 6421475 h 6858000"/>
              <a:gd name="connsiteX382" fmla="*/ 1699523 w 12192000"/>
              <a:gd name="connsiteY382" fmla="*/ 6422161 h 6858000"/>
              <a:gd name="connsiteX383" fmla="*/ 1678936 w 12192000"/>
              <a:gd name="connsiteY383" fmla="*/ 6422872 h 6858000"/>
              <a:gd name="connsiteX384" fmla="*/ 1667481 w 12192000"/>
              <a:gd name="connsiteY384" fmla="*/ 6419773 h 6858000"/>
              <a:gd name="connsiteX385" fmla="*/ 1655188 w 12192000"/>
              <a:gd name="connsiteY385" fmla="*/ 6415379 h 6858000"/>
              <a:gd name="connsiteX386" fmla="*/ 1636328 w 12192000"/>
              <a:gd name="connsiteY386" fmla="*/ 6419456 h 6858000"/>
              <a:gd name="connsiteX387" fmla="*/ 1613785 w 12192000"/>
              <a:gd name="connsiteY387" fmla="*/ 6423380 h 6858000"/>
              <a:gd name="connsiteX388" fmla="*/ 1588284 w 12192000"/>
              <a:gd name="connsiteY388" fmla="*/ 6424332 h 6858000"/>
              <a:gd name="connsiteX389" fmla="*/ 1555619 w 12192000"/>
              <a:gd name="connsiteY389" fmla="*/ 6424269 h 6858000"/>
              <a:gd name="connsiteX390" fmla="*/ 1530854 w 12192000"/>
              <a:gd name="connsiteY390" fmla="*/ 6432778 h 6858000"/>
              <a:gd name="connsiteX391" fmla="*/ 1513075 w 12192000"/>
              <a:gd name="connsiteY391" fmla="*/ 6437477 h 6858000"/>
              <a:gd name="connsiteX392" fmla="*/ 1487928 w 12192000"/>
              <a:gd name="connsiteY392" fmla="*/ 6441033 h 6858000"/>
              <a:gd name="connsiteX393" fmla="*/ 1474085 w 12192000"/>
              <a:gd name="connsiteY393" fmla="*/ 6446113 h 6858000"/>
              <a:gd name="connsiteX394" fmla="*/ 1466111 w 12192000"/>
              <a:gd name="connsiteY394" fmla="*/ 6445389 h 6858000"/>
              <a:gd name="connsiteX395" fmla="*/ 1445002 w 12192000"/>
              <a:gd name="connsiteY395" fmla="*/ 6452082 h 6858000"/>
              <a:gd name="connsiteX396" fmla="*/ 1416934 w 12192000"/>
              <a:gd name="connsiteY396" fmla="*/ 6457505 h 6858000"/>
              <a:gd name="connsiteX397" fmla="*/ 1387598 w 12192000"/>
              <a:gd name="connsiteY397" fmla="*/ 6462496 h 6858000"/>
              <a:gd name="connsiteX398" fmla="*/ 1384676 w 12192000"/>
              <a:gd name="connsiteY398" fmla="*/ 6462877 h 6858000"/>
              <a:gd name="connsiteX399" fmla="*/ 1347212 w 12192000"/>
              <a:gd name="connsiteY399" fmla="*/ 6465785 h 6858000"/>
              <a:gd name="connsiteX400" fmla="*/ 1329051 w 12192000"/>
              <a:gd name="connsiteY400" fmla="*/ 6460845 h 6858000"/>
              <a:gd name="connsiteX401" fmla="*/ 1323273 w 12192000"/>
              <a:gd name="connsiteY401" fmla="*/ 6449377 h 6858000"/>
              <a:gd name="connsiteX402" fmla="*/ 1321811 w 12192000"/>
              <a:gd name="connsiteY402" fmla="*/ 6439763 h 6858000"/>
              <a:gd name="connsiteX403" fmla="*/ 1332606 w 12192000"/>
              <a:gd name="connsiteY403" fmla="*/ 6419697 h 6858000"/>
              <a:gd name="connsiteX404" fmla="*/ 1337116 w 12192000"/>
              <a:gd name="connsiteY404" fmla="*/ 6418351 h 6858000"/>
              <a:gd name="connsiteX405" fmla="*/ 1359022 w 12192000"/>
              <a:gd name="connsiteY405" fmla="*/ 6413220 h 6858000"/>
              <a:gd name="connsiteX406" fmla="*/ 1449270 w 12192000"/>
              <a:gd name="connsiteY406" fmla="*/ 6390284 h 6858000"/>
              <a:gd name="connsiteX407" fmla="*/ 1449295 w 12192000"/>
              <a:gd name="connsiteY407" fmla="*/ 6390271 h 6858000"/>
              <a:gd name="connsiteX408" fmla="*/ 1460115 w 12192000"/>
              <a:gd name="connsiteY408" fmla="*/ 6386677 h 6858000"/>
              <a:gd name="connsiteX409" fmla="*/ 1479597 w 12192000"/>
              <a:gd name="connsiteY409" fmla="*/ 6384734 h 6858000"/>
              <a:gd name="connsiteX410" fmla="*/ 1490086 w 12192000"/>
              <a:gd name="connsiteY410" fmla="*/ 6384518 h 6858000"/>
              <a:gd name="connsiteX411" fmla="*/ 1512224 w 12192000"/>
              <a:gd name="connsiteY411" fmla="*/ 6378701 h 6858000"/>
              <a:gd name="connsiteX412" fmla="*/ 1532505 w 12192000"/>
              <a:gd name="connsiteY412" fmla="*/ 6373088 h 6858000"/>
              <a:gd name="connsiteX413" fmla="*/ 1565957 w 12192000"/>
              <a:gd name="connsiteY413" fmla="*/ 6370726 h 6858000"/>
              <a:gd name="connsiteX414" fmla="*/ 1598038 w 12192000"/>
              <a:gd name="connsiteY414" fmla="*/ 6368516 h 6858000"/>
              <a:gd name="connsiteX415" fmla="*/ 1647454 w 12192000"/>
              <a:gd name="connsiteY415" fmla="*/ 6365379 h 6858000"/>
              <a:gd name="connsiteX416" fmla="*/ 1692907 w 12192000"/>
              <a:gd name="connsiteY416" fmla="*/ 6362674 h 6858000"/>
              <a:gd name="connsiteX417" fmla="*/ 1727340 w 12192000"/>
              <a:gd name="connsiteY417" fmla="*/ 6361960 h 6858000"/>
              <a:gd name="connsiteX418" fmla="*/ 8063967 w 12192000"/>
              <a:gd name="connsiteY418" fmla="*/ 6339217 h 6858000"/>
              <a:gd name="connsiteX419" fmla="*/ 8132521 w 12192000"/>
              <a:gd name="connsiteY419" fmla="*/ 6360896 h 6858000"/>
              <a:gd name="connsiteX420" fmla="*/ 8137969 w 12192000"/>
              <a:gd name="connsiteY420" fmla="*/ 6368084 h 6858000"/>
              <a:gd name="connsiteX421" fmla="*/ 8138935 w 12192000"/>
              <a:gd name="connsiteY421" fmla="*/ 6369837 h 6858000"/>
              <a:gd name="connsiteX422" fmla="*/ 8139023 w 12192000"/>
              <a:gd name="connsiteY422" fmla="*/ 6369799 h 6858000"/>
              <a:gd name="connsiteX423" fmla="*/ 8119034 w 12192000"/>
              <a:gd name="connsiteY423" fmla="*/ 6395745 h 6858000"/>
              <a:gd name="connsiteX424" fmla="*/ 8054454 w 12192000"/>
              <a:gd name="connsiteY424" fmla="*/ 6374815 h 6858000"/>
              <a:gd name="connsiteX425" fmla="*/ 8044827 w 12192000"/>
              <a:gd name="connsiteY425" fmla="*/ 6355600 h 6858000"/>
              <a:gd name="connsiteX426" fmla="*/ 8063967 w 12192000"/>
              <a:gd name="connsiteY426" fmla="*/ 6339217 h 6858000"/>
              <a:gd name="connsiteX427" fmla="*/ 8607133 w 12192000"/>
              <a:gd name="connsiteY427" fmla="*/ 6324002 h 6858000"/>
              <a:gd name="connsiteX428" fmla="*/ 8626246 w 12192000"/>
              <a:gd name="connsiteY428" fmla="*/ 6333553 h 6858000"/>
              <a:gd name="connsiteX429" fmla="*/ 8620760 w 12192000"/>
              <a:gd name="connsiteY429" fmla="*/ 6358178 h 6858000"/>
              <a:gd name="connsiteX430" fmla="*/ 8551938 w 12192000"/>
              <a:gd name="connsiteY430" fmla="*/ 6379260 h 6858000"/>
              <a:gd name="connsiteX431" fmla="*/ 8535556 w 12192000"/>
              <a:gd name="connsiteY431" fmla="*/ 6365455 h 6858000"/>
              <a:gd name="connsiteX432" fmla="*/ 8535606 w 12192000"/>
              <a:gd name="connsiteY432" fmla="*/ 6365328 h 6858000"/>
              <a:gd name="connsiteX433" fmla="*/ 8542375 w 12192000"/>
              <a:gd name="connsiteY433" fmla="*/ 6345072 h 6858000"/>
              <a:gd name="connsiteX434" fmla="*/ 8556130 w 12192000"/>
              <a:gd name="connsiteY434" fmla="*/ 6337934 h 6858000"/>
              <a:gd name="connsiteX435" fmla="*/ 8560562 w 12192000"/>
              <a:gd name="connsiteY435" fmla="*/ 6335966 h 6858000"/>
              <a:gd name="connsiteX436" fmla="*/ 8576183 w 12192000"/>
              <a:gd name="connsiteY436" fmla="*/ 6331737 h 6858000"/>
              <a:gd name="connsiteX437" fmla="*/ 8607133 w 12192000"/>
              <a:gd name="connsiteY437" fmla="*/ 6324002 h 6858000"/>
              <a:gd name="connsiteX438" fmla="*/ 7983981 w 12192000"/>
              <a:gd name="connsiteY438" fmla="*/ 6307187 h 6858000"/>
              <a:gd name="connsiteX439" fmla="*/ 7984020 w 12192000"/>
              <a:gd name="connsiteY439" fmla="*/ 6307276 h 6858000"/>
              <a:gd name="connsiteX440" fmla="*/ 7983983 w 12192000"/>
              <a:gd name="connsiteY440" fmla="*/ 6307241 h 6858000"/>
              <a:gd name="connsiteX441" fmla="*/ 8357272 w 12192000"/>
              <a:gd name="connsiteY441" fmla="*/ 6267818 h 6858000"/>
              <a:gd name="connsiteX442" fmla="*/ 8374722 w 12192000"/>
              <a:gd name="connsiteY442" fmla="*/ 6270841 h 6858000"/>
              <a:gd name="connsiteX443" fmla="*/ 8374684 w 12192000"/>
              <a:gd name="connsiteY443" fmla="*/ 6270752 h 6858000"/>
              <a:gd name="connsiteX444" fmla="*/ 8392642 w 12192000"/>
              <a:gd name="connsiteY444" fmla="*/ 6296762 h 6858000"/>
              <a:gd name="connsiteX445" fmla="*/ 8393036 w 12192000"/>
              <a:gd name="connsiteY445" fmla="*/ 6297650 h 6858000"/>
              <a:gd name="connsiteX446" fmla="*/ 8393607 w 12192000"/>
              <a:gd name="connsiteY446" fmla="*/ 6299136 h 6858000"/>
              <a:gd name="connsiteX447" fmla="*/ 8401710 w 12192000"/>
              <a:gd name="connsiteY447" fmla="*/ 6341821 h 6858000"/>
              <a:gd name="connsiteX448" fmla="*/ 8391372 w 12192000"/>
              <a:gd name="connsiteY448" fmla="*/ 6356236 h 6858000"/>
              <a:gd name="connsiteX449" fmla="*/ 8370125 w 12192000"/>
              <a:gd name="connsiteY449" fmla="*/ 6352387 h 6858000"/>
              <a:gd name="connsiteX450" fmla="*/ 8344064 w 12192000"/>
              <a:gd name="connsiteY450" fmla="*/ 6284887 h 6858000"/>
              <a:gd name="connsiteX451" fmla="*/ 8357272 w 12192000"/>
              <a:gd name="connsiteY451" fmla="*/ 6267818 h 6858000"/>
              <a:gd name="connsiteX452" fmla="*/ 7916938 w 12192000"/>
              <a:gd name="connsiteY452" fmla="*/ 6263664 h 6858000"/>
              <a:gd name="connsiteX453" fmla="*/ 7954623 w 12192000"/>
              <a:gd name="connsiteY453" fmla="*/ 6279094 h 6858000"/>
              <a:gd name="connsiteX454" fmla="*/ 7983983 w 12192000"/>
              <a:gd name="connsiteY454" fmla="*/ 6307241 h 6858000"/>
              <a:gd name="connsiteX455" fmla="*/ 7984471 w 12192000"/>
              <a:gd name="connsiteY455" fmla="*/ 6320131 h 6858000"/>
              <a:gd name="connsiteX456" fmla="*/ 7975282 w 12192000"/>
              <a:gd name="connsiteY456" fmla="*/ 6330340 h 6858000"/>
              <a:gd name="connsiteX457" fmla="*/ 7974609 w 12192000"/>
              <a:gd name="connsiteY457" fmla="*/ 6330632 h 6858000"/>
              <a:gd name="connsiteX458" fmla="*/ 7974253 w 12192000"/>
              <a:gd name="connsiteY458" fmla="*/ 6330810 h 6858000"/>
              <a:gd name="connsiteX459" fmla="*/ 7973873 w 12192000"/>
              <a:gd name="connsiteY459" fmla="*/ 6331000 h 6858000"/>
              <a:gd name="connsiteX460" fmla="*/ 7971092 w 12192000"/>
              <a:gd name="connsiteY460" fmla="*/ 6332079 h 6858000"/>
              <a:gd name="connsiteX461" fmla="*/ 7898739 w 12192000"/>
              <a:gd name="connsiteY461" fmla="*/ 6284581 h 6858000"/>
              <a:gd name="connsiteX462" fmla="*/ 7916938 w 12192000"/>
              <a:gd name="connsiteY462" fmla="*/ 6263664 h 6858000"/>
              <a:gd name="connsiteX463" fmla="*/ 8762057 w 12192000"/>
              <a:gd name="connsiteY463" fmla="*/ 6246288 h 6858000"/>
              <a:gd name="connsiteX464" fmla="*/ 8773629 w 12192000"/>
              <a:gd name="connsiteY464" fmla="*/ 6255867 h 6858000"/>
              <a:gd name="connsiteX465" fmla="*/ 8768206 w 12192000"/>
              <a:gd name="connsiteY465" fmla="*/ 6280899 h 6858000"/>
              <a:gd name="connsiteX466" fmla="*/ 8718232 w 12192000"/>
              <a:gd name="connsiteY466" fmla="*/ 6313195 h 6858000"/>
              <a:gd name="connsiteX467" fmla="*/ 8690305 w 12192000"/>
              <a:gd name="connsiteY467" fmla="*/ 6304051 h 6858000"/>
              <a:gd name="connsiteX468" fmla="*/ 8695766 w 12192000"/>
              <a:gd name="connsiteY468" fmla="*/ 6279108 h 6858000"/>
              <a:gd name="connsiteX469" fmla="*/ 8726500 w 12192000"/>
              <a:gd name="connsiteY469" fmla="*/ 6257226 h 6858000"/>
              <a:gd name="connsiteX470" fmla="*/ 8736888 w 12192000"/>
              <a:gd name="connsiteY470" fmla="*/ 6250178 h 6858000"/>
              <a:gd name="connsiteX471" fmla="*/ 8745626 w 12192000"/>
              <a:gd name="connsiteY471" fmla="*/ 6246558 h 6858000"/>
              <a:gd name="connsiteX472" fmla="*/ 8762057 w 12192000"/>
              <a:gd name="connsiteY472" fmla="*/ 6246288 h 6858000"/>
              <a:gd name="connsiteX473" fmla="*/ 7219848 w 12192000"/>
              <a:gd name="connsiteY473" fmla="*/ 6237185 h 6858000"/>
              <a:gd name="connsiteX474" fmla="*/ 7231253 w 12192000"/>
              <a:gd name="connsiteY474" fmla="*/ 6241376 h 6858000"/>
              <a:gd name="connsiteX475" fmla="*/ 7236828 w 12192000"/>
              <a:gd name="connsiteY475" fmla="*/ 6253975 h 6858000"/>
              <a:gd name="connsiteX476" fmla="*/ 7243191 w 12192000"/>
              <a:gd name="connsiteY476" fmla="*/ 6272631 h 6858000"/>
              <a:gd name="connsiteX477" fmla="*/ 7252551 w 12192000"/>
              <a:gd name="connsiteY477" fmla="*/ 6300342 h 6858000"/>
              <a:gd name="connsiteX478" fmla="*/ 7254583 w 12192000"/>
              <a:gd name="connsiteY478" fmla="*/ 6304266 h 6858000"/>
              <a:gd name="connsiteX479" fmla="*/ 7260184 w 12192000"/>
              <a:gd name="connsiteY479" fmla="*/ 6318923 h 6858000"/>
              <a:gd name="connsiteX480" fmla="*/ 7267702 w 12192000"/>
              <a:gd name="connsiteY480" fmla="*/ 6336359 h 6858000"/>
              <a:gd name="connsiteX481" fmla="*/ 7276718 w 12192000"/>
              <a:gd name="connsiteY481" fmla="*/ 6358915 h 6858000"/>
              <a:gd name="connsiteX482" fmla="*/ 7288746 w 12192000"/>
              <a:gd name="connsiteY482" fmla="*/ 6384556 h 6858000"/>
              <a:gd name="connsiteX483" fmla="*/ 7289635 w 12192000"/>
              <a:gd name="connsiteY483" fmla="*/ 6397307 h 6858000"/>
              <a:gd name="connsiteX484" fmla="*/ 7287019 w 12192000"/>
              <a:gd name="connsiteY484" fmla="*/ 6402019 h 6858000"/>
              <a:gd name="connsiteX485" fmla="*/ 7287019 w 12192000"/>
              <a:gd name="connsiteY485" fmla="*/ 6402031 h 6858000"/>
              <a:gd name="connsiteX486" fmla="*/ 7284402 w 12192000"/>
              <a:gd name="connsiteY486" fmla="*/ 6406743 h 6858000"/>
              <a:gd name="connsiteX487" fmla="*/ 7259612 w 12192000"/>
              <a:gd name="connsiteY487" fmla="*/ 6410629 h 6858000"/>
              <a:gd name="connsiteX488" fmla="*/ 7238784 w 12192000"/>
              <a:gd name="connsiteY488" fmla="*/ 6368871 h 6858000"/>
              <a:gd name="connsiteX489" fmla="*/ 7220254 w 12192000"/>
              <a:gd name="connsiteY489" fmla="*/ 6360070 h 6858000"/>
              <a:gd name="connsiteX490" fmla="*/ 7197420 w 12192000"/>
              <a:gd name="connsiteY490" fmla="*/ 6369837 h 6858000"/>
              <a:gd name="connsiteX491" fmla="*/ 7172617 w 12192000"/>
              <a:gd name="connsiteY491" fmla="*/ 6381076 h 6858000"/>
              <a:gd name="connsiteX492" fmla="*/ 7164756 w 12192000"/>
              <a:gd name="connsiteY492" fmla="*/ 6385547 h 6858000"/>
              <a:gd name="connsiteX493" fmla="*/ 7152893 w 12192000"/>
              <a:gd name="connsiteY493" fmla="*/ 6394246 h 6858000"/>
              <a:gd name="connsiteX494" fmla="*/ 7148322 w 12192000"/>
              <a:gd name="connsiteY494" fmla="*/ 6396951 h 6858000"/>
              <a:gd name="connsiteX495" fmla="*/ 7116979 w 12192000"/>
              <a:gd name="connsiteY495" fmla="*/ 6409550 h 6858000"/>
              <a:gd name="connsiteX496" fmla="*/ 7079830 w 12192000"/>
              <a:gd name="connsiteY496" fmla="*/ 6422923 h 6858000"/>
              <a:gd name="connsiteX497" fmla="*/ 7062940 w 12192000"/>
              <a:gd name="connsiteY497" fmla="*/ 6432842 h 6858000"/>
              <a:gd name="connsiteX498" fmla="*/ 7047929 w 12192000"/>
              <a:gd name="connsiteY498" fmla="*/ 6439039 h 6858000"/>
              <a:gd name="connsiteX499" fmla="*/ 7040435 w 12192000"/>
              <a:gd name="connsiteY499" fmla="*/ 6440080 h 6858000"/>
              <a:gd name="connsiteX500" fmla="*/ 7011390 w 12192000"/>
              <a:gd name="connsiteY500" fmla="*/ 6453200 h 6858000"/>
              <a:gd name="connsiteX501" fmla="*/ 6979158 w 12192000"/>
              <a:gd name="connsiteY501" fmla="*/ 6467131 h 6858000"/>
              <a:gd name="connsiteX502" fmla="*/ 6949999 w 12192000"/>
              <a:gd name="connsiteY502" fmla="*/ 6479006 h 6858000"/>
              <a:gd name="connsiteX503" fmla="*/ 6920725 w 12192000"/>
              <a:gd name="connsiteY503" fmla="*/ 6490944 h 6858000"/>
              <a:gd name="connsiteX504" fmla="*/ 6903923 w 12192000"/>
              <a:gd name="connsiteY504" fmla="*/ 6500977 h 6858000"/>
              <a:gd name="connsiteX505" fmla="*/ 6885216 w 12192000"/>
              <a:gd name="connsiteY505" fmla="*/ 6511899 h 6858000"/>
              <a:gd name="connsiteX506" fmla="*/ 6861556 w 12192000"/>
              <a:gd name="connsiteY506" fmla="*/ 6520777 h 6858000"/>
              <a:gd name="connsiteX507" fmla="*/ 6835241 w 12192000"/>
              <a:gd name="connsiteY507" fmla="*/ 6530238 h 6858000"/>
              <a:gd name="connsiteX508" fmla="*/ 6812674 w 12192000"/>
              <a:gd name="connsiteY508" fmla="*/ 6541566 h 6858000"/>
              <a:gd name="connsiteX509" fmla="*/ 6757695 w 12192000"/>
              <a:gd name="connsiteY509" fmla="*/ 6540296 h 6858000"/>
              <a:gd name="connsiteX510" fmla="*/ 6763054 w 12192000"/>
              <a:gd name="connsiteY510" fmla="*/ 6519506 h 6858000"/>
              <a:gd name="connsiteX511" fmla="*/ 6830326 w 12192000"/>
              <a:gd name="connsiteY511" fmla="*/ 6488239 h 6858000"/>
              <a:gd name="connsiteX512" fmla="*/ 6886245 w 12192000"/>
              <a:gd name="connsiteY512" fmla="*/ 6461708 h 6858000"/>
              <a:gd name="connsiteX513" fmla="*/ 6986816 w 12192000"/>
              <a:gd name="connsiteY513" fmla="*/ 6415912 h 6858000"/>
              <a:gd name="connsiteX514" fmla="*/ 7052907 w 12192000"/>
              <a:gd name="connsiteY514" fmla="*/ 6387058 h 6858000"/>
              <a:gd name="connsiteX515" fmla="*/ 7091744 w 12192000"/>
              <a:gd name="connsiteY515" fmla="*/ 6370954 h 6858000"/>
              <a:gd name="connsiteX516" fmla="*/ 7147611 w 12192000"/>
              <a:gd name="connsiteY516" fmla="*/ 6346050 h 6858000"/>
              <a:gd name="connsiteX517" fmla="*/ 7147674 w 12192000"/>
              <a:gd name="connsiteY517" fmla="*/ 6346024 h 6858000"/>
              <a:gd name="connsiteX518" fmla="*/ 7203592 w 12192000"/>
              <a:gd name="connsiteY518" fmla="*/ 6321094 h 6858000"/>
              <a:gd name="connsiteX519" fmla="*/ 7211593 w 12192000"/>
              <a:gd name="connsiteY519" fmla="*/ 6302616 h 6858000"/>
              <a:gd name="connsiteX520" fmla="*/ 7211314 w 12192000"/>
              <a:gd name="connsiteY520" fmla="*/ 6301689 h 6858000"/>
              <a:gd name="connsiteX521" fmla="*/ 7202970 w 12192000"/>
              <a:gd name="connsiteY521" fmla="*/ 6282918 h 6858000"/>
              <a:gd name="connsiteX522" fmla="*/ 7198271 w 12192000"/>
              <a:gd name="connsiteY522" fmla="*/ 6247980 h 6858000"/>
              <a:gd name="connsiteX523" fmla="*/ 7211720 w 12192000"/>
              <a:gd name="connsiteY523" fmla="*/ 6239192 h 6858000"/>
              <a:gd name="connsiteX524" fmla="*/ 7219848 w 12192000"/>
              <a:gd name="connsiteY524" fmla="*/ 6237185 h 6858000"/>
              <a:gd name="connsiteX525" fmla="*/ 1524491 w 12192000"/>
              <a:gd name="connsiteY525" fmla="*/ 6222974 h 6858000"/>
              <a:gd name="connsiteX526" fmla="*/ 1510902 w 12192000"/>
              <a:gd name="connsiteY526" fmla="*/ 6224600 h 6858000"/>
              <a:gd name="connsiteX527" fmla="*/ 1496677 w 12192000"/>
              <a:gd name="connsiteY527" fmla="*/ 6225514 h 6858000"/>
              <a:gd name="connsiteX528" fmla="*/ 1496677 w 12192000"/>
              <a:gd name="connsiteY528" fmla="*/ 6225642 h 6858000"/>
              <a:gd name="connsiteX529" fmla="*/ 1478263 w 12192000"/>
              <a:gd name="connsiteY529" fmla="*/ 6241517 h 6858000"/>
              <a:gd name="connsiteX530" fmla="*/ 1482924 w 12192000"/>
              <a:gd name="connsiteY530" fmla="*/ 6260198 h 6858000"/>
              <a:gd name="connsiteX531" fmla="*/ 1490455 w 12192000"/>
              <a:gd name="connsiteY531" fmla="*/ 6285586 h 6858000"/>
              <a:gd name="connsiteX532" fmla="*/ 1492309 w 12192000"/>
              <a:gd name="connsiteY532" fmla="*/ 6289497 h 6858000"/>
              <a:gd name="connsiteX533" fmla="*/ 1513951 w 12192000"/>
              <a:gd name="connsiteY533" fmla="*/ 6294222 h 6858000"/>
              <a:gd name="connsiteX534" fmla="*/ 1523982 w 12192000"/>
              <a:gd name="connsiteY534" fmla="*/ 6291555 h 6858000"/>
              <a:gd name="connsiteX535" fmla="*/ 1550526 w 12192000"/>
              <a:gd name="connsiteY535" fmla="*/ 6275806 h 6858000"/>
              <a:gd name="connsiteX536" fmla="*/ 1556126 w 12192000"/>
              <a:gd name="connsiteY536" fmla="*/ 6250445 h 6858000"/>
              <a:gd name="connsiteX537" fmla="*/ 1557257 w 12192000"/>
              <a:gd name="connsiteY537" fmla="*/ 6242660 h 6858000"/>
              <a:gd name="connsiteX538" fmla="*/ 1553702 w 12192000"/>
              <a:gd name="connsiteY538" fmla="*/ 6238087 h 6858000"/>
              <a:gd name="connsiteX539" fmla="*/ 1542398 w 12192000"/>
              <a:gd name="connsiteY539" fmla="*/ 6231560 h 6858000"/>
              <a:gd name="connsiteX540" fmla="*/ 1524491 w 12192000"/>
              <a:gd name="connsiteY540" fmla="*/ 6222974 h 6858000"/>
              <a:gd name="connsiteX541" fmla="*/ 10254256 w 12192000"/>
              <a:gd name="connsiteY541" fmla="*/ 6210530 h 6858000"/>
              <a:gd name="connsiteX542" fmla="*/ 10282478 w 12192000"/>
              <a:gd name="connsiteY542" fmla="*/ 6222949 h 6858000"/>
              <a:gd name="connsiteX543" fmla="*/ 10286707 w 12192000"/>
              <a:gd name="connsiteY543" fmla="*/ 6225120 h 6858000"/>
              <a:gd name="connsiteX544" fmla="*/ 10274134 w 12192000"/>
              <a:gd name="connsiteY544" fmla="*/ 6245948 h 6858000"/>
              <a:gd name="connsiteX545" fmla="*/ 10264330 w 12192000"/>
              <a:gd name="connsiteY545" fmla="*/ 6257924 h 6858000"/>
              <a:gd name="connsiteX546" fmla="*/ 10263847 w 12192000"/>
              <a:gd name="connsiteY546" fmla="*/ 6258140 h 6858000"/>
              <a:gd name="connsiteX547" fmla="*/ 10226712 w 12192000"/>
              <a:gd name="connsiteY547" fmla="*/ 6267907 h 6858000"/>
              <a:gd name="connsiteX548" fmla="*/ 10186123 w 12192000"/>
              <a:gd name="connsiteY548" fmla="*/ 6279222 h 6858000"/>
              <a:gd name="connsiteX549" fmla="*/ 10168635 w 12192000"/>
              <a:gd name="connsiteY549" fmla="*/ 6282194 h 6858000"/>
              <a:gd name="connsiteX550" fmla="*/ 10152087 w 12192000"/>
              <a:gd name="connsiteY550" fmla="*/ 6284429 h 6858000"/>
              <a:gd name="connsiteX551" fmla="*/ 10141800 w 12192000"/>
              <a:gd name="connsiteY551" fmla="*/ 6280111 h 6858000"/>
              <a:gd name="connsiteX552" fmla="*/ 10136225 w 12192000"/>
              <a:gd name="connsiteY552" fmla="*/ 6265430 h 6858000"/>
              <a:gd name="connsiteX553" fmla="*/ 10132021 w 12192000"/>
              <a:gd name="connsiteY553" fmla="*/ 6246964 h 6858000"/>
              <a:gd name="connsiteX554" fmla="*/ 10136720 w 12192000"/>
              <a:gd name="connsiteY554" fmla="*/ 6243408 h 6858000"/>
              <a:gd name="connsiteX555" fmla="*/ 10159783 w 12192000"/>
              <a:gd name="connsiteY555" fmla="*/ 6234722 h 6858000"/>
              <a:gd name="connsiteX556" fmla="*/ 10159796 w 12192000"/>
              <a:gd name="connsiteY556" fmla="*/ 6234709 h 6858000"/>
              <a:gd name="connsiteX557" fmla="*/ 10225493 w 12192000"/>
              <a:gd name="connsiteY557" fmla="*/ 6210769 h 6858000"/>
              <a:gd name="connsiteX558" fmla="*/ 10225366 w 12192000"/>
              <a:gd name="connsiteY558" fmla="*/ 6210769 h 6858000"/>
              <a:gd name="connsiteX559" fmla="*/ 10254256 w 12192000"/>
              <a:gd name="connsiteY559" fmla="*/ 6210530 h 6858000"/>
              <a:gd name="connsiteX560" fmla="*/ 4815334 w 12192000"/>
              <a:gd name="connsiteY560" fmla="*/ 6174257 h 6858000"/>
              <a:gd name="connsiteX561" fmla="*/ 3883637 w 12192000"/>
              <a:gd name="connsiteY561" fmla="*/ 6509601 h 6858000"/>
              <a:gd name="connsiteX562" fmla="*/ 3881161 w 12192000"/>
              <a:gd name="connsiteY562" fmla="*/ 6512154 h 6858000"/>
              <a:gd name="connsiteX563" fmla="*/ 3881935 w 12192000"/>
              <a:gd name="connsiteY563" fmla="*/ 6516332 h 6858000"/>
              <a:gd name="connsiteX564" fmla="*/ 3913222 w 12192000"/>
              <a:gd name="connsiteY564" fmla="*/ 6507101 h 6858000"/>
              <a:gd name="connsiteX565" fmla="*/ 3945010 w 12192000"/>
              <a:gd name="connsiteY565" fmla="*/ 6498701 h 6858000"/>
              <a:gd name="connsiteX566" fmla="*/ 3942344 w 12192000"/>
              <a:gd name="connsiteY566" fmla="*/ 6507277 h 6858000"/>
              <a:gd name="connsiteX567" fmla="*/ 3936405 w 12192000"/>
              <a:gd name="connsiteY567" fmla="*/ 6511227 h 6858000"/>
              <a:gd name="connsiteX568" fmla="*/ 3910955 w 12192000"/>
              <a:gd name="connsiteY568" fmla="*/ 6526479 h 6858000"/>
              <a:gd name="connsiteX569" fmla="*/ 3904896 w 12192000"/>
              <a:gd name="connsiteY569" fmla="*/ 6538938 h 6858000"/>
              <a:gd name="connsiteX570" fmla="*/ 3933928 w 12192000"/>
              <a:gd name="connsiteY570" fmla="*/ 6589027 h 6858000"/>
              <a:gd name="connsiteX571" fmla="*/ 3998253 w 12192000"/>
              <a:gd name="connsiteY571" fmla="*/ 6633299 h 6858000"/>
              <a:gd name="connsiteX572" fmla="*/ 4046362 w 12192000"/>
              <a:gd name="connsiteY572" fmla="*/ 6634150 h 6858000"/>
              <a:gd name="connsiteX573" fmla="*/ 4117051 w 12192000"/>
              <a:gd name="connsiteY573" fmla="*/ 6592888 h 6858000"/>
              <a:gd name="connsiteX574" fmla="*/ 4373425 w 12192000"/>
              <a:gd name="connsiteY574" fmla="*/ 6441707 h 6858000"/>
              <a:gd name="connsiteX575" fmla="*/ 4806558 w 12192000"/>
              <a:gd name="connsiteY575" fmla="*/ 6187567 h 6858000"/>
              <a:gd name="connsiteX576" fmla="*/ 4815334 w 12192000"/>
              <a:gd name="connsiteY576" fmla="*/ 6174257 h 6858000"/>
              <a:gd name="connsiteX577" fmla="*/ 7796860 w 12192000"/>
              <a:gd name="connsiteY577" fmla="*/ 6150729 h 6858000"/>
              <a:gd name="connsiteX578" fmla="*/ 7812188 w 12192000"/>
              <a:gd name="connsiteY578" fmla="*/ 6157785 h 6858000"/>
              <a:gd name="connsiteX579" fmla="*/ 7838503 w 12192000"/>
              <a:gd name="connsiteY579" fmla="*/ 6185001 h 6858000"/>
              <a:gd name="connsiteX580" fmla="*/ 7845526 w 12192000"/>
              <a:gd name="connsiteY580" fmla="*/ 6192583 h 6858000"/>
              <a:gd name="connsiteX581" fmla="*/ 7846923 w 12192000"/>
              <a:gd name="connsiteY581" fmla="*/ 6228283 h 6858000"/>
              <a:gd name="connsiteX582" fmla="*/ 7817256 w 12192000"/>
              <a:gd name="connsiteY582" fmla="*/ 6225298 h 6858000"/>
              <a:gd name="connsiteX583" fmla="*/ 7780566 w 12192000"/>
              <a:gd name="connsiteY583" fmla="*/ 6184150 h 6858000"/>
              <a:gd name="connsiteX584" fmla="*/ 7782597 w 12192000"/>
              <a:gd name="connsiteY584" fmla="*/ 6154979 h 6858000"/>
              <a:gd name="connsiteX585" fmla="*/ 7796860 w 12192000"/>
              <a:gd name="connsiteY585" fmla="*/ 6150729 h 6858000"/>
              <a:gd name="connsiteX586" fmla="*/ 8883560 w 12192000"/>
              <a:gd name="connsiteY586" fmla="*/ 6140881 h 6858000"/>
              <a:gd name="connsiteX587" fmla="*/ 8903105 w 12192000"/>
              <a:gd name="connsiteY587" fmla="*/ 6152235 h 6858000"/>
              <a:gd name="connsiteX588" fmla="*/ 8903601 w 12192000"/>
              <a:gd name="connsiteY588" fmla="*/ 6155309 h 6858000"/>
              <a:gd name="connsiteX589" fmla="*/ 8903639 w 12192000"/>
              <a:gd name="connsiteY589" fmla="*/ 6164135 h 6858000"/>
              <a:gd name="connsiteX590" fmla="*/ 8844749 w 12192000"/>
              <a:gd name="connsiteY590" fmla="*/ 6219037 h 6858000"/>
              <a:gd name="connsiteX591" fmla="*/ 8824683 w 12192000"/>
              <a:gd name="connsiteY591" fmla="*/ 6211252 h 6858000"/>
              <a:gd name="connsiteX592" fmla="*/ 8822423 w 12192000"/>
              <a:gd name="connsiteY592" fmla="*/ 6193904 h 6858000"/>
              <a:gd name="connsiteX593" fmla="*/ 8883560 w 12192000"/>
              <a:gd name="connsiteY593" fmla="*/ 6140881 h 6858000"/>
              <a:gd name="connsiteX594" fmla="*/ 9965296 w 12192000"/>
              <a:gd name="connsiteY594" fmla="*/ 6126076 h 6858000"/>
              <a:gd name="connsiteX595" fmla="*/ 9975964 w 12192000"/>
              <a:gd name="connsiteY595" fmla="*/ 6138125 h 6858000"/>
              <a:gd name="connsiteX596" fmla="*/ 9976447 w 12192000"/>
              <a:gd name="connsiteY596" fmla="*/ 6138912 h 6858000"/>
              <a:gd name="connsiteX597" fmla="*/ 9977742 w 12192000"/>
              <a:gd name="connsiteY597" fmla="*/ 6142189 h 6858000"/>
              <a:gd name="connsiteX598" fmla="*/ 9976803 w 12192000"/>
              <a:gd name="connsiteY598" fmla="*/ 6161226 h 6858000"/>
              <a:gd name="connsiteX599" fmla="*/ 9974821 w 12192000"/>
              <a:gd name="connsiteY599" fmla="*/ 6180162 h 6858000"/>
              <a:gd name="connsiteX600" fmla="*/ 9968750 w 12192000"/>
              <a:gd name="connsiteY600" fmla="*/ 6200774 h 6858000"/>
              <a:gd name="connsiteX601" fmla="*/ 9965931 w 12192000"/>
              <a:gd name="connsiteY601" fmla="*/ 6214198 h 6858000"/>
              <a:gd name="connsiteX602" fmla="*/ 9967964 w 12192000"/>
              <a:gd name="connsiteY602" fmla="*/ 6224739 h 6858000"/>
              <a:gd name="connsiteX603" fmla="*/ 9989286 w 12192000"/>
              <a:gd name="connsiteY603" fmla="*/ 6245161 h 6858000"/>
              <a:gd name="connsiteX604" fmla="*/ 10020033 w 12192000"/>
              <a:gd name="connsiteY604" fmla="*/ 6271729 h 6858000"/>
              <a:gd name="connsiteX605" fmla="*/ 10019779 w 12192000"/>
              <a:gd name="connsiteY605" fmla="*/ 6271856 h 6858000"/>
              <a:gd name="connsiteX606" fmla="*/ 10038727 w 12192000"/>
              <a:gd name="connsiteY606" fmla="*/ 6295795 h 6858000"/>
              <a:gd name="connsiteX607" fmla="*/ 10045687 w 12192000"/>
              <a:gd name="connsiteY607" fmla="*/ 6308432 h 6858000"/>
              <a:gd name="connsiteX608" fmla="*/ 10043401 w 12192000"/>
              <a:gd name="connsiteY608" fmla="*/ 6327736 h 6858000"/>
              <a:gd name="connsiteX609" fmla="*/ 10035260 w 12192000"/>
              <a:gd name="connsiteY609" fmla="*/ 6334823 h 6858000"/>
              <a:gd name="connsiteX610" fmla="*/ 10016223 w 12192000"/>
              <a:gd name="connsiteY610" fmla="*/ 6341198 h 6858000"/>
              <a:gd name="connsiteX611" fmla="*/ 10015131 w 12192000"/>
              <a:gd name="connsiteY611" fmla="*/ 6340766 h 6858000"/>
              <a:gd name="connsiteX612" fmla="*/ 10013836 w 12192000"/>
              <a:gd name="connsiteY612" fmla="*/ 6340271 h 6858000"/>
              <a:gd name="connsiteX613" fmla="*/ 9986886 w 12192000"/>
              <a:gd name="connsiteY613" fmla="*/ 6318465 h 6858000"/>
              <a:gd name="connsiteX614" fmla="*/ 9976154 w 12192000"/>
              <a:gd name="connsiteY614" fmla="*/ 6309105 h 6858000"/>
              <a:gd name="connsiteX615" fmla="*/ 9975583 w 12192000"/>
              <a:gd name="connsiteY615" fmla="*/ 6308813 h 6858000"/>
              <a:gd name="connsiteX616" fmla="*/ 9956279 w 12192000"/>
              <a:gd name="connsiteY616" fmla="*/ 6290271 h 6858000"/>
              <a:gd name="connsiteX617" fmla="*/ 9946373 w 12192000"/>
              <a:gd name="connsiteY617" fmla="*/ 6283159 h 6858000"/>
              <a:gd name="connsiteX618" fmla="*/ 9936086 w 12192000"/>
              <a:gd name="connsiteY618" fmla="*/ 6292811 h 6858000"/>
              <a:gd name="connsiteX619" fmla="*/ 9931387 w 12192000"/>
              <a:gd name="connsiteY619" fmla="*/ 6311988 h 6858000"/>
              <a:gd name="connsiteX620" fmla="*/ 9896081 w 12192000"/>
              <a:gd name="connsiteY620" fmla="*/ 6325577 h 6858000"/>
              <a:gd name="connsiteX621" fmla="*/ 9890506 w 12192000"/>
              <a:gd name="connsiteY621" fmla="*/ 6322593 h 6858000"/>
              <a:gd name="connsiteX622" fmla="*/ 9882746 w 12192000"/>
              <a:gd name="connsiteY622" fmla="*/ 6318338 h 6858000"/>
              <a:gd name="connsiteX623" fmla="*/ 9876269 w 12192000"/>
              <a:gd name="connsiteY623" fmla="*/ 6305765 h 6858000"/>
              <a:gd name="connsiteX624" fmla="*/ 9882937 w 12192000"/>
              <a:gd name="connsiteY624" fmla="*/ 6281978 h 6858000"/>
              <a:gd name="connsiteX625" fmla="*/ 9903066 w 12192000"/>
              <a:gd name="connsiteY625" fmla="*/ 6239090 h 6858000"/>
              <a:gd name="connsiteX626" fmla="*/ 9858870 w 12192000"/>
              <a:gd name="connsiteY626" fmla="*/ 6215595 h 6858000"/>
              <a:gd name="connsiteX627" fmla="*/ 9850183 w 12192000"/>
              <a:gd name="connsiteY627" fmla="*/ 6213347 h 6858000"/>
              <a:gd name="connsiteX628" fmla="*/ 9847948 w 12192000"/>
              <a:gd name="connsiteY628" fmla="*/ 6213690 h 6858000"/>
              <a:gd name="connsiteX629" fmla="*/ 9824707 w 12192000"/>
              <a:gd name="connsiteY629" fmla="*/ 6198323 h 6858000"/>
              <a:gd name="connsiteX630" fmla="*/ 9822421 w 12192000"/>
              <a:gd name="connsiteY630" fmla="*/ 6192735 h 6858000"/>
              <a:gd name="connsiteX631" fmla="*/ 9827247 w 12192000"/>
              <a:gd name="connsiteY631" fmla="*/ 6164922 h 6858000"/>
              <a:gd name="connsiteX632" fmla="*/ 9854933 w 12192000"/>
              <a:gd name="connsiteY632" fmla="*/ 6161366 h 6858000"/>
              <a:gd name="connsiteX633" fmla="*/ 9874796 w 12192000"/>
              <a:gd name="connsiteY633" fmla="*/ 6168071 h 6858000"/>
              <a:gd name="connsiteX634" fmla="*/ 9883889 w 12192000"/>
              <a:gd name="connsiteY634" fmla="*/ 6170510 h 6858000"/>
              <a:gd name="connsiteX635" fmla="*/ 9905479 w 12192000"/>
              <a:gd name="connsiteY635" fmla="*/ 6183718 h 6858000"/>
              <a:gd name="connsiteX636" fmla="*/ 9914242 w 12192000"/>
              <a:gd name="connsiteY636" fmla="*/ 6188036 h 6858000"/>
              <a:gd name="connsiteX637" fmla="*/ 9916312 w 12192000"/>
              <a:gd name="connsiteY637" fmla="*/ 6179654 h 6858000"/>
              <a:gd name="connsiteX638" fmla="*/ 9916020 w 12192000"/>
              <a:gd name="connsiteY638" fmla="*/ 6178511 h 6858000"/>
              <a:gd name="connsiteX639" fmla="*/ 9920834 w 12192000"/>
              <a:gd name="connsiteY639" fmla="*/ 6155181 h 6858000"/>
              <a:gd name="connsiteX640" fmla="*/ 9926434 w 12192000"/>
              <a:gd name="connsiteY640" fmla="*/ 6137236 h 6858000"/>
              <a:gd name="connsiteX641" fmla="*/ 9937661 w 12192000"/>
              <a:gd name="connsiteY641" fmla="*/ 6131496 h 6858000"/>
              <a:gd name="connsiteX642" fmla="*/ 9949294 w 12192000"/>
              <a:gd name="connsiteY642" fmla="*/ 6128219 h 6858000"/>
              <a:gd name="connsiteX643" fmla="*/ 9965296 w 12192000"/>
              <a:gd name="connsiteY643" fmla="*/ 6126076 h 6858000"/>
              <a:gd name="connsiteX644" fmla="*/ 8289426 w 12192000"/>
              <a:gd name="connsiteY644" fmla="*/ 6118075 h 6858000"/>
              <a:gd name="connsiteX645" fmla="*/ 8299653 w 12192000"/>
              <a:gd name="connsiteY645" fmla="*/ 6122899 h 6858000"/>
              <a:gd name="connsiteX646" fmla="*/ 8333752 w 12192000"/>
              <a:gd name="connsiteY646" fmla="*/ 6181522 h 6858000"/>
              <a:gd name="connsiteX647" fmla="*/ 8322639 w 12192000"/>
              <a:gd name="connsiteY647" fmla="*/ 6204420 h 6858000"/>
              <a:gd name="connsiteX648" fmla="*/ 8301329 w 12192000"/>
              <a:gd name="connsiteY648" fmla="*/ 6200178 h 6858000"/>
              <a:gd name="connsiteX649" fmla="*/ 8275167 w 12192000"/>
              <a:gd name="connsiteY649" fmla="*/ 6159322 h 6858000"/>
              <a:gd name="connsiteX650" fmla="*/ 8274735 w 12192000"/>
              <a:gd name="connsiteY650" fmla="*/ 6158395 h 6858000"/>
              <a:gd name="connsiteX651" fmla="*/ 8273592 w 12192000"/>
              <a:gd name="connsiteY651" fmla="*/ 6154903 h 6858000"/>
              <a:gd name="connsiteX652" fmla="*/ 8269452 w 12192000"/>
              <a:gd name="connsiteY652" fmla="*/ 6140094 h 6858000"/>
              <a:gd name="connsiteX653" fmla="*/ 8269426 w 12192000"/>
              <a:gd name="connsiteY653" fmla="*/ 6140005 h 6858000"/>
              <a:gd name="connsiteX654" fmla="*/ 8278265 w 12192000"/>
              <a:gd name="connsiteY654" fmla="*/ 6120460 h 6858000"/>
              <a:gd name="connsiteX655" fmla="*/ 8289426 w 12192000"/>
              <a:gd name="connsiteY655" fmla="*/ 6118075 h 6858000"/>
              <a:gd name="connsiteX656" fmla="*/ 10215880 w 12192000"/>
              <a:gd name="connsiteY656" fmla="*/ 6111201 h 6858000"/>
              <a:gd name="connsiteX657" fmla="*/ 10217251 w 12192000"/>
              <a:gd name="connsiteY657" fmla="*/ 6111303 h 6858000"/>
              <a:gd name="connsiteX658" fmla="*/ 10226421 w 12192000"/>
              <a:gd name="connsiteY658" fmla="*/ 6112598 h 6858000"/>
              <a:gd name="connsiteX659" fmla="*/ 10249154 w 12192000"/>
              <a:gd name="connsiteY659" fmla="*/ 6153111 h 6858000"/>
              <a:gd name="connsiteX660" fmla="*/ 10241280 w 12192000"/>
              <a:gd name="connsiteY660" fmla="*/ 6163398 h 6858000"/>
              <a:gd name="connsiteX661" fmla="*/ 10201122 w 12192000"/>
              <a:gd name="connsiteY661" fmla="*/ 6173393 h 6858000"/>
              <a:gd name="connsiteX662" fmla="*/ 10168763 w 12192000"/>
              <a:gd name="connsiteY662" fmla="*/ 6182956 h 6858000"/>
              <a:gd name="connsiteX663" fmla="*/ 10168636 w 12192000"/>
              <a:gd name="connsiteY663" fmla="*/ 6182702 h 6858000"/>
              <a:gd name="connsiteX664" fmla="*/ 10135108 w 12192000"/>
              <a:gd name="connsiteY664" fmla="*/ 6171145 h 6858000"/>
              <a:gd name="connsiteX665" fmla="*/ 10130028 w 12192000"/>
              <a:gd name="connsiteY665" fmla="*/ 6160401 h 6858000"/>
              <a:gd name="connsiteX666" fmla="*/ 10123805 w 12192000"/>
              <a:gd name="connsiteY666" fmla="*/ 6136093 h 6858000"/>
              <a:gd name="connsiteX667" fmla="*/ 10135654 w 12192000"/>
              <a:gd name="connsiteY667" fmla="*/ 6127356 h 6858000"/>
              <a:gd name="connsiteX668" fmla="*/ 10139426 w 12192000"/>
              <a:gd name="connsiteY668" fmla="*/ 6126441 h 6858000"/>
              <a:gd name="connsiteX669" fmla="*/ 10140874 w 12192000"/>
              <a:gd name="connsiteY669" fmla="*/ 6126035 h 6858000"/>
              <a:gd name="connsiteX670" fmla="*/ 10159492 w 12192000"/>
              <a:gd name="connsiteY670" fmla="*/ 6123139 h 6858000"/>
              <a:gd name="connsiteX671" fmla="*/ 10182237 w 12192000"/>
              <a:gd name="connsiteY671" fmla="*/ 6119901 h 6858000"/>
              <a:gd name="connsiteX672" fmla="*/ 10190861 w 12192000"/>
              <a:gd name="connsiteY672" fmla="*/ 6116789 h 6858000"/>
              <a:gd name="connsiteX673" fmla="*/ 10197388 w 12192000"/>
              <a:gd name="connsiteY673" fmla="*/ 6114732 h 6858000"/>
              <a:gd name="connsiteX674" fmla="*/ 10215880 w 12192000"/>
              <a:gd name="connsiteY674" fmla="*/ 6111201 h 6858000"/>
              <a:gd name="connsiteX675" fmla="*/ 4985337 w 12192000"/>
              <a:gd name="connsiteY675" fmla="*/ 6083300 h 6858000"/>
              <a:gd name="connsiteX676" fmla="*/ 4985425 w 12192000"/>
              <a:gd name="connsiteY676" fmla="*/ 6083452 h 6858000"/>
              <a:gd name="connsiteX677" fmla="*/ 5002952 w 12192000"/>
              <a:gd name="connsiteY677" fmla="*/ 6100953 h 6858000"/>
              <a:gd name="connsiteX678" fmla="*/ 4986898 w 12192000"/>
              <a:gd name="connsiteY678" fmla="*/ 6129972 h 6858000"/>
              <a:gd name="connsiteX679" fmla="*/ 4859022 w 12192000"/>
              <a:gd name="connsiteY679" fmla="*/ 6317158 h 6858000"/>
              <a:gd name="connsiteX680" fmla="*/ 4736415 w 12192000"/>
              <a:gd name="connsiteY680" fmla="*/ 6494425 h 6858000"/>
              <a:gd name="connsiteX681" fmla="*/ 4495014 w 12192000"/>
              <a:gd name="connsiteY681" fmla="*/ 6847027 h 6858000"/>
              <a:gd name="connsiteX682" fmla="*/ 4487401 w 12192000"/>
              <a:gd name="connsiteY682" fmla="*/ 6858000 h 6858000"/>
              <a:gd name="connsiteX683" fmla="*/ 4417388 w 12192000"/>
              <a:gd name="connsiteY683" fmla="*/ 6858000 h 6858000"/>
              <a:gd name="connsiteX684" fmla="*/ 4438221 w 12192000"/>
              <a:gd name="connsiteY684" fmla="*/ 6837820 h 6858000"/>
              <a:gd name="connsiteX685" fmla="*/ 4524187 w 12192000"/>
              <a:gd name="connsiteY685" fmla="*/ 6751193 h 6858000"/>
              <a:gd name="connsiteX686" fmla="*/ 4595891 w 12192000"/>
              <a:gd name="connsiteY686" fmla="*/ 6647307 h 6858000"/>
              <a:gd name="connsiteX687" fmla="*/ 4906660 w 12192000"/>
              <a:gd name="connsiteY687" fmla="*/ 6194146 h 6858000"/>
              <a:gd name="connsiteX688" fmla="*/ 4918611 w 12192000"/>
              <a:gd name="connsiteY688" fmla="*/ 6175413 h 6858000"/>
              <a:gd name="connsiteX689" fmla="*/ 4918459 w 12192000"/>
              <a:gd name="connsiteY689" fmla="*/ 6171857 h 6858000"/>
              <a:gd name="connsiteX690" fmla="*/ 4912401 w 12192000"/>
              <a:gd name="connsiteY690" fmla="*/ 6169152 h 6858000"/>
              <a:gd name="connsiteX691" fmla="*/ 4896105 w 12192000"/>
              <a:gd name="connsiteY691" fmla="*/ 6177813 h 6858000"/>
              <a:gd name="connsiteX692" fmla="*/ 4825646 w 12192000"/>
              <a:gd name="connsiteY692" fmla="*/ 6226201 h 6858000"/>
              <a:gd name="connsiteX693" fmla="*/ 4400273 w 12192000"/>
              <a:gd name="connsiteY693" fmla="*/ 6512534 h 6858000"/>
              <a:gd name="connsiteX694" fmla="*/ 4166327 w 12192000"/>
              <a:gd name="connsiteY694" fmla="*/ 6670687 h 6858000"/>
              <a:gd name="connsiteX695" fmla="*/ 4111765 w 12192000"/>
              <a:gd name="connsiteY695" fmla="*/ 6709397 h 6858000"/>
              <a:gd name="connsiteX696" fmla="*/ 4109595 w 12192000"/>
              <a:gd name="connsiteY696" fmla="*/ 6734480 h 6858000"/>
              <a:gd name="connsiteX697" fmla="*/ 4119769 w 12192000"/>
              <a:gd name="connsiteY697" fmla="*/ 6745313 h 6858000"/>
              <a:gd name="connsiteX698" fmla="*/ 4232596 w 12192000"/>
              <a:gd name="connsiteY698" fmla="*/ 6858000 h 6858000"/>
              <a:gd name="connsiteX699" fmla="*/ 4188565 w 12192000"/>
              <a:gd name="connsiteY699" fmla="*/ 6858000 h 6858000"/>
              <a:gd name="connsiteX700" fmla="*/ 4187433 w 12192000"/>
              <a:gd name="connsiteY700" fmla="*/ 6856870 h 6858000"/>
              <a:gd name="connsiteX701" fmla="*/ 4168956 w 12192000"/>
              <a:gd name="connsiteY701" fmla="*/ 6838518 h 6858000"/>
              <a:gd name="connsiteX702" fmla="*/ 4125268 w 12192000"/>
              <a:gd name="connsiteY702" fmla="*/ 6835648 h 6858000"/>
              <a:gd name="connsiteX703" fmla="*/ 4092142 w 12192000"/>
              <a:gd name="connsiteY703" fmla="*/ 6858000 h 6858000"/>
              <a:gd name="connsiteX704" fmla="*/ 4009454 w 12192000"/>
              <a:gd name="connsiteY704" fmla="*/ 6858000 h 6858000"/>
              <a:gd name="connsiteX705" fmla="*/ 4008809 w 12192000"/>
              <a:gd name="connsiteY705" fmla="*/ 6845021 h 6858000"/>
              <a:gd name="connsiteX706" fmla="*/ 4007716 w 12192000"/>
              <a:gd name="connsiteY706" fmla="*/ 6718757 h 6858000"/>
              <a:gd name="connsiteX707" fmla="*/ 3970086 w 12192000"/>
              <a:gd name="connsiteY707" fmla="*/ 6649707 h 6858000"/>
              <a:gd name="connsiteX708" fmla="*/ 3828939 w 12192000"/>
              <a:gd name="connsiteY708" fmla="*/ 6553023 h 6858000"/>
              <a:gd name="connsiteX709" fmla="*/ 3802788 w 12192000"/>
              <a:gd name="connsiteY709" fmla="*/ 6532359 h 6858000"/>
              <a:gd name="connsiteX710" fmla="*/ 3805963 w 12192000"/>
              <a:gd name="connsiteY710" fmla="*/ 6507505 h 6858000"/>
              <a:gd name="connsiteX711" fmla="*/ 3829941 w 12192000"/>
              <a:gd name="connsiteY711" fmla="*/ 6497523 h 6858000"/>
              <a:gd name="connsiteX712" fmla="*/ 4194102 w 12192000"/>
              <a:gd name="connsiteY712" fmla="*/ 6366624 h 6858000"/>
              <a:gd name="connsiteX713" fmla="*/ 4691102 w 12192000"/>
              <a:gd name="connsiteY713" fmla="*/ 6187338 h 6858000"/>
              <a:gd name="connsiteX714" fmla="*/ 4967886 w 12192000"/>
              <a:gd name="connsiteY714" fmla="*/ 6088481 h 6858000"/>
              <a:gd name="connsiteX715" fmla="*/ 4985337 w 12192000"/>
              <a:gd name="connsiteY715" fmla="*/ 6083300 h 6858000"/>
              <a:gd name="connsiteX716" fmla="*/ 6090108 w 12192000"/>
              <a:gd name="connsiteY716" fmla="*/ 6061595 h 6858000"/>
              <a:gd name="connsiteX717" fmla="*/ 6107633 w 12192000"/>
              <a:gd name="connsiteY717" fmla="*/ 6080327 h 6858000"/>
              <a:gd name="connsiteX718" fmla="*/ 6096090 w 12192000"/>
              <a:gd name="connsiteY718" fmla="*/ 6126149 h 6858000"/>
              <a:gd name="connsiteX719" fmla="*/ 6088952 w 12192000"/>
              <a:gd name="connsiteY719" fmla="*/ 6138379 h 6858000"/>
              <a:gd name="connsiteX720" fmla="*/ 6077559 w 12192000"/>
              <a:gd name="connsiteY720" fmla="*/ 6166103 h 6858000"/>
              <a:gd name="connsiteX721" fmla="*/ 6063971 w 12192000"/>
              <a:gd name="connsiteY721" fmla="*/ 6198132 h 6858000"/>
              <a:gd name="connsiteX722" fmla="*/ 6057317 w 12192000"/>
              <a:gd name="connsiteY722" fmla="*/ 6209245 h 6858000"/>
              <a:gd name="connsiteX723" fmla="*/ 6052706 w 12192000"/>
              <a:gd name="connsiteY723" fmla="*/ 6217563 h 6858000"/>
              <a:gd name="connsiteX724" fmla="*/ 6037086 w 12192000"/>
              <a:gd name="connsiteY724" fmla="*/ 6252501 h 6858000"/>
              <a:gd name="connsiteX725" fmla="*/ 6003189 w 12192000"/>
              <a:gd name="connsiteY725" fmla="*/ 6314389 h 6858000"/>
              <a:gd name="connsiteX726" fmla="*/ 5997449 w 12192000"/>
              <a:gd name="connsiteY726" fmla="*/ 6332930 h 6858000"/>
              <a:gd name="connsiteX727" fmla="*/ 5996432 w 12192000"/>
              <a:gd name="connsiteY727" fmla="*/ 6339471 h 6858000"/>
              <a:gd name="connsiteX728" fmla="*/ 5974589 w 12192000"/>
              <a:gd name="connsiteY728" fmla="*/ 6380441 h 6858000"/>
              <a:gd name="connsiteX729" fmla="*/ 5957902 w 12192000"/>
              <a:gd name="connsiteY729" fmla="*/ 6414731 h 6858000"/>
              <a:gd name="connsiteX730" fmla="*/ 5950078 w 12192000"/>
              <a:gd name="connsiteY730" fmla="*/ 6425564 h 6858000"/>
              <a:gd name="connsiteX731" fmla="*/ 5930812 w 12192000"/>
              <a:gd name="connsiteY731" fmla="*/ 6470141 h 6858000"/>
              <a:gd name="connsiteX732" fmla="*/ 5925160 w 12192000"/>
              <a:gd name="connsiteY732" fmla="*/ 6479361 h 6858000"/>
              <a:gd name="connsiteX733" fmla="*/ 5924818 w 12192000"/>
              <a:gd name="connsiteY733" fmla="*/ 6479679 h 6858000"/>
              <a:gd name="connsiteX734" fmla="*/ 5924360 w 12192000"/>
              <a:gd name="connsiteY734" fmla="*/ 6480111 h 6858000"/>
              <a:gd name="connsiteX735" fmla="*/ 5914873 w 12192000"/>
              <a:gd name="connsiteY735" fmla="*/ 6500164 h 6858000"/>
              <a:gd name="connsiteX736" fmla="*/ 5908421 w 12192000"/>
              <a:gd name="connsiteY736" fmla="*/ 6515099 h 6858000"/>
              <a:gd name="connsiteX737" fmla="*/ 5904701 w 12192000"/>
              <a:gd name="connsiteY737" fmla="*/ 6520154 h 6858000"/>
              <a:gd name="connsiteX738" fmla="*/ 5898883 w 12192000"/>
              <a:gd name="connsiteY738" fmla="*/ 6533286 h 6858000"/>
              <a:gd name="connsiteX739" fmla="*/ 5883301 w 12192000"/>
              <a:gd name="connsiteY739" fmla="*/ 6556450 h 6858000"/>
              <a:gd name="connsiteX740" fmla="*/ 5872277 w 12192000"/>
              <a:gd name="connsiteY740" fmla="*/ 6580682 h 6858000"/>
              <a:gd name="connsiteX741" fmla="*/ 5861127 w 12192000"/>
              <a:gd name="connsiteY741" fmla="*/ 6605853 h 6858000"/>
              <a:gd name="connsiteX742" fmla="*/ 5854537 w 12192000"/>
              <a:gd name="connsiteY742" fmla="*/ 6616953 h 6858000"/>
              <a:gd name="connsiteX743" fmla="*/ 5848338 w 12192000"/>
              <a:gd name="connsiteY743" fmla="*/ 6624205 h 6858000"/>
              <a:gd name="connsiteX744" fmla="*/ 5854334 w 12192000"/>
              <a:gd name="connsiteY744" fmla="*/ 6640233 h 6858000"/>
              <a:gd name="connsiteX745" fmla="*/ 5869166 w 12192000"/>
              <a:gd name="connsiteY745" fmla="*/ 6647395 h 6858000"/>
              <a:gd name="connsiteX746" fmla="*/ 5880571 w 12192000"/>
              <a:gd name="connsiteY746" fmla="*/ 6653821 h 6858000"/>
              <a:gd name="connsiteX747" fmla="*/ 5883833 w 12192000"/>
              <a:gd name="connsiteY747" fmla="*/ 6661906 h 6858000"/>
              <a:gd name="connsiteX748" fmla="*/ 5876057 w 12192000"/>
              <a:gd name="connsiteY748" fmla="*/ 6678982 h 6858000"/>
              <a:gd name="connsiteX749" fmla="*/ 5858587 w 12192000"/>
              <a:gd name="connsiteY749" fmla="*/ 6686651 h 6858000"/>
              <a:gd name="connsiteX750" fmla="*/ 5842777 w 12192000"/>
              <a:gd name="connsiteY750" fmla="*/ 6682866 h 6858000"/>
              <a:gd name="connsiteX751" fmla="*/ 5840895 w 12192000"/>
              <a:gd name="connsiteY751" fmla="*/ 6681761 h 6858000"/>
              <a:gd name="connsiteX752" fmla="*/ 5818914 w 12192000"/>
              <a:gd name="connsiteY752" fmla="*/ 6672516 h 6858000"/>
              <a:gd name="connsiteX753" fmla="*/ 5808588 w 12192000"/>
              <a:gd name="connsiteY753" fmla="*/ 6668820 h 6858000"/>
              <a:gd name="connsiteX754" fmla="*/ 5802059 w 12192000"/>
              <a:gd name="connsiteY754" fmla="*/ 6666305 h 6858000"/>
              <a:gd name="connsiteX755" fmla="*/ 5756759 w 12192000"/>
              <a:gd name="connsiteY755" fmla="*/ 6642607 h 6858000"/>
              <a:gd name="connsiteX756" fmla="*/ 5752453 w 12192000"/>
              <a:gd name="connsiteY756" fmla="*/ 6618299 h 6858000"/>
              <a:gd name="connsiteX757" fmla="*/ 5777294 w 12192000"/>
              <a:gd name="connsiteY757" fmla="*/ 6608749 h 6858000"/>
              <a:gd name="connsiteX758" fmla="*/ 5788357 w 12192000"/>
              <a:gd name="connsiteY758" fmla="*/ 6612724 h 6858000"/>
              <a:gd name="connsiteX759" fmla="*/ 5806149 w 12192000"/>
              <a:gd name="connsiteY759" fmla="*/ 6616687 h 6858000"/>
              <a:gd name="connsiteX760" fmla="*/ 5812689 w 12192000"/>
              <a:gd name="connsiteY760" fmla="*/ 6606565 h 6858000"/>
              <a:gd name="connsiteX761" fmla="*/ 5819600 w 12192000"/>
              <a:gd name="connsiteY761" fmla="*/ 6592531 h 6858000"/>
              <a:gd name="connsiteX762" fmla="*/ 5874601 w 12192000"/>
              <a:gd name="connsiteY762" fmla="*/ 6485406 h 6858000"/>
              <a:gd name="connsiteX763" fmla="*/ 5882970 w 12192000"/>
              <a:gd name="connsiteY763" fmla="*/ 6468706 h 6858000"/>
              <a:gd name="connsiteX764" fmla="*/ 5919649 w 12192000"/>
              <a:gd name="connsiteY764" fmla="*/ 6393014 h 6858000"/>
              <a:gd name="connsiteX765" fmla="*/ 5959946 w 12192000"/>
              <a:gd name="connsiteY765" fmla="*/ 6308724 h 6858000"/>
              <a:gd name="connsiteX766" fmla="*/ 5992039 w 12192000"/>
              <a:gd name="connsiteY766" fmla="*/ 6242252 h 6858000"/>
              <a:gd name="connsiteX767" fmla="*/ 6078831 w 12192000"/>
              <a:gd name="connsiteY767" fmla="*/ 6068948 h 6858000"/>
              <a:gd name="connsiteX768" fmla="*/ 6090108 w 12192000"/>
              <a:gd name="connsiteY768" fmla="*/ 6061595 h 6858000"/>
              <a:gd name="connsiteX769" fmla="*/ 1421651 w 12192000"/>
              <a:gd name="connsiteY769" fmla="*/ 6044095 h 6858000"/>
              <a:gd name="connsiteX770" fmla="*/ 1442957 w 12192000"/>
              <a:gd name="connsiteY770" fmla="*/ 6072099 h 6858000"/>
              <a:gd name="connsiteX771" fmla="*/ 1458451 w 12192000"/>
              <a:gd name="connsiteY771" fmla="*/ 6162014 h 6858000"/>
              <a:gd name="connsiteX772" fmla="*/ 1479025 w 12192000"/>
              <a:gd name="connsiteY772" fmla="*/ 6172937 h 6858000"/>
              <a:gd name="connsiteX773" fmla="*/ 1505492 w 12192000"/>
              <a:gd name="connsiteY773" fmla="*/ 6170295 h 6858000"/>
              <a:gd name="connsiteX774" fmla="*/ 1559670 w 12192000"/>
              <a:gd name="connsiteY774" fmla="*/ 6171793 h 6858000"/>
              <a:gd name="connsiteX775" fmla="*/ 1603739 w 12192000"/>
              <a:gd name="connsiteY775" fmla="*/ 6217132 h 6858000"/>
              <a:gd name="connsiteX776" fmla="*/ 1608095 w 12192000"/>
              <a:gd name="connsiteY776" fmla="*/ 6229363 h 6858000"/>
              <a:gd name="connsiteX777" fmla="*/ 1611486 w 12192000"/>
              <a:gd name="connsiteY777" fmla="*/ 6260059 h 6858000"/>
              <a:gd name="connsiteX778" fmla="*/ 1609644 w 12192000"/>
              <a:gd name="connsiteY778" fmla="*/ 6264973 h 6858000"/>
              <a:gd name="connsiteX779" fmla="*/ 1609633 w 12192000"/>
              <a:gd name="connsiteY779" fmla="*/ 6264986 h 6858000"/>
              <a:gd name="connsiteX780" fmla="*/ 1609633 w 12192000"/>
              <a:gd name="connsiteY780" fmla="*/ 6265012 h 6858000"/>
              <a:gd name="connsiteX781" fmla="*/ 1580625 w 12192000"/>
              <a:gd name="connsiteY781" fmla="*/ 6316193 h 6858000"/>
              <a:gd name="connsiteX782" fmla="*/ 1523982 w 12192000"/>
              <a:gd name="connsiteY782" fmla="*/ 6351499 h 6858000"/>
              <a:gd name="connsiteX783" fmla="*/ 1471278 w 12192000"/>
              <a:gd name="connsiteY783" fmla="*/ 6360262 h 6858000"/>
              <a:gd name="connsiteX784" fmla="*/ 1444354 w 12192000"/>
              <a:gd name="connsiteY784" fmla="*/ 6324448 h 6858000"/>
              <a:gd name="connsiteX785" fmla="*/ 1443058 w 12192000"/>
              <a:gd name="connsiteY785" fmla="*/ 6314643 h 6858000"/>
              <a:gd name="connsiteX786" fmla="*/ 1432162 w 12192000"/>
              <a:gd name="connsiteY786" fmla="*/ 6290285 h 6858000"/>
              <a:gd name="connsiteX787" fmla="*/ 1431273 w 12192000"/>
              <a:gd name="connsiteY787" fmla="*/ 6289142 h 6858000"/>
              <a:gd name="connsiteX788" fmla="*/ 1430321 w 12192000"/>
              <a:gd name="connsiteY788" fmla="*/ 6261786 h 6858000"/>
              <a:gd name="connsiteX789" fmla="*/ 1426193 w 12192000"/>
              <a:gd name="connsiteY789" fmla="*/ 6248248 h 6858000"/>
              <a:gd name="connsiteX790" fmla="*/ 1425419 w 12192000"/>
              <a:gd name="connsiteY790" fmla="*/ 6239573 h 6858000"/>
              <a:gd name="connsiteX791" fmla="*/ 1409683 w 12192000"/>
              <a:gd name="connsiteY791" fmla="*/ 6200623 h 6858000"/>
              <a:gd name="connsiteX792" fmla="*/ 1406000 w 12192000"/>
              <a:gd name="connsiteY792" fmla="*/ 6194526 h 6858000"/>
              <a:gd name="connsiteX793" fmla="*/ 1404819 w 12192000"/>
              <a:gd name="connsiteY793" fmla="*/ 6170790 h 6858000"/>
              <a:gd name="connsiteX794" fmla="*/ 1402697 w 12192000"/>
              <a:gd name="connsiteY794" fmla="*/ 6155918 h 6858000"/>
              <a:gd name="connsiteX795" fmla="*/ 1391141 w 12192000"/>
              <a:gd name="connsiteY795" fmla="*/ 6108420 h 6858000"/>
              <a:gd name="connsiteX796" fmla="*/ 1389743 w 12192000"/>
              <a:gd name="connsiteY796" fmla="*/ 6105881 h 6858000"/>
              <a:gd name="connsiteX797" fmla="*/ 1392424 w 12192000"/>
              <a:gd name="connsiteY797" fmla="*/ 6085675 h 6858000"/>
              <a:gd name="connsiteX798" fmla="*/ 1392411 w 12192000"/>
              <a:gd name="connsiteY798" fmla="*/ 6068924 h 6858000"/>
              <a:gd name="connsiteX799" fmla="*/ 1392156 w 12192000"/>
              <a:gd name="connsiteY799" fmla="*/ 6068924 h 6858000"/>
              <a:gd name="connsiteX800" fmla="*/ 1391141 w 12192000"/>
              <a:gd name="connsiteY800" fmla="*/ 6058294 h 6858000"/>
              <a:gd name="connsiteX801" fmla="*/ 1389743 w 12192000"/>
              <a:gd name="connsiteY801" fmla="*/ 6049112 h 6858000"/>
              <a:gd name="connsiteX802" fmla="*/ 1398380 w 12192000"/>
              <a:gd name="connsiteY802" fmla="*/ 6047435 h 6858000"/>
              <a:gd name="connsiteX803" fmla="*/ 1407650 w 12192000"/>
              <a:gd name="connsiteY803" fmla="*/ 6048604 h 6858000"/>
              <a:gd name="connsiteX804" fmla="*/ 1421651 w 12192000"/>
              <a:gd name="connsiteY804" fmla="*/ 6044095 h 6858000"/>
              <a:gd name="connsiteX805" fmla="*/ 10550372 w 12192000"/>
              <a:gd name="connsiteY805" fmla="*/ 6033859 h 6858000"/>
              <a:gd name="connsiteX806" fmla="*/ 10528655 w 12192000"/>
              <a:gd name="connsiteY806" fmla="*/ 6049988 h 6858000"/>
              <a:gd name="connsiteX807" fmla="*/ 10528020 w 12192000"/>
              <a:gd name="connsiteY807" fmla="*/ 6134443 h 6858000"/>
              <a:gd name="connsiteX808" fmla="*/ 10566628 w 12192000"/>
              <a:gd name="connsiteY808" fmla="*/ 6152731 h 6858000"/>
              <a:gd name="connsiteX809" fmla="*/ 10566628 w 12192000"/>
              <a:gd name="connsiteY809" fmla="*/ 6152985 h 6858000"/>
              <a:gd name="connsiteX810" fmla="*/ 10614761 w 12192000"/>
              <a:gd name="connsiteY810" fmla="*/ 6071578 h 6858000"/>
              <a:gd name="connsiteX811" fmla="*/ 10601426 w 12192000"/>
              <a:gd name="connsiteY811" fmla="*/ 6056338 h 6858000"/>
              <a:gd name="connsiteX812" fmla="*/ 10583519 w 12192000"/>
              <a:gd name="connsiteY812" fmla="*/ 6047829 h 6858000"/>
              <a:gd name="connsiteX813" fmla="*/ 10559554 w 12192000"/>
              <a:gd name="connsiteY813" fmla="*/ 6034316 h 6858000"/>
              <a:gd name="connsiteX814" fmla="*/ 10550372 w 12192000"/>
              <a:gd name="connsiteY814" fmla="*/ 6033859 h 6858000"/>
              <a:gd name="connsiteX815" fmla="*/ 8993159 w 12192000"/>
              <a:gd name="connsiteY815" fmla="*/ 6011084 h 6858000"/>
              <a:gd name="connsiteX816" fmla="*/ 9003867 w 12192000"/>
              <a:gd name="connsiteY816" fmla="*/ 6016218 h 6858000"/>
              <a:gd name="connsiteX817" fmla="*/ 9009404 w 12192000"/>
              <a:gd name="connsiteY817" fmla="*/ 6036919 h 6858000"/>
              <a:gd name="connsiteX818" fmla="*/ 8972168 w 12192000"/>
              <a:gd name="connsiteY818" fmla="*/ 6093409 h 6858000"/>
              <a:gd name="connsiteX819" fmla="*/ 8967050 w 12192000"/>
              <a:gd name="connsiteY819" fmla="*/ 6096533 h 6858000"/>
              <a:gd name="connsiteX820" fmla="*/ 8964815 w 12192000"/>
              <a:gd name="connsiteY820" fmla="*/ 6097600 h 6858000"/>
              <a:gd name="connsiteX821" fmla="*/ 8939122 w 12192000"/>
              <a:gd name="connsiteY821" fmla="*/ 6080226 h 6858000"/>
              <a:gd name="connsiteX822" fmla="*/ 8939034 w 12192000"/>
              <a:gd name="connsiteY822" fmla="*/ 6080264 h 6858000"/>
              <a:gd name="connsiteX823" fmla="*/ 8982747 w 12192000"/>
              <a:gd name="connsiteY823" fmla="*/ 6013665 h 6858000"/>
              <a:gd name="connsiteX824" fmla="*/ 8993159 w 12192000"/>
              <a:gd name="connsiteY824" fmla="*/ 6011084 h 6858000"/>
              <a:gd name="connsiteX825" fmla="*/ 7730388 w 12192000"/>
              <a:gd name="connsiteY825" fmla="*/ 5998590 h 6858000"/>
              <a:gd name="connsiteX826" fmla="*/ 7751609 w 12192000"/>
              <a:gd name="connsiteY826" fmla="*/ 6013005 h 6858000"/>
              <a:gd name="connsiteX827" fmla="*/ 7751521 w 12192000"/>
              <a:gd name="connsiteY827" fmla="*/ 6013043 h 6858000"/>
              <a:gd name="connsiteX828" fmla="*/ 7762455 w 12192000"/>
              <a:gd name="connsiteY828" fmla="*/ 6071755 h 6858000"/>
              <a:gd name="connsiteX829" fmla="*/ 7748587 w 12192000"/>
              <a:gd name="connsiteY829" fmla="*/ 6093282 h 6858000"/>
              <a:gd name="connsiteX830" fmla="*/ 7722272 w 12192000"/>
              <a:gd name="connsiteY830" fmla="*/ 6080226 h 6858000"/>
              <a:gd name="connsiteX831" fmla="*/ 7721320 w 12192000"/>
              <a:gd name="connsiteY831" fmla="*/ 6078181 h 6858000"/>
              <a:gd name="connsiteX832" fmla="*/ 7721320 w 12192000"/>
              <a:gd name="connsiteY832" fmla="*/ 6078169 h 6858000"/>
              <a:gd name="connsiteX833" fmla="*/ 7719427 w 12192000"/>
              <a:gd name="connsiteY833" fmla="*/ 6074092 h 6858000"/>
              <a:gd name="connsiteX834" fmla="*/ 7712963 w 12192000"/>
              <a:gd name="connsiteY834" fmla="*/ 6017094 h 6858000"/>
              <a:gd name="connsiteX835" fmla="*/ 7730388 w 12192000"/>
              <a:gd name="connsiteY835" fmla="*/ 5998590 h 6858000"/>
              <a:gd name="connsiteX836" fmla="*/ 8180651 w 12192000"/>
              <a:gd name="connsiteY836" fmla="*/ 5985019 h 6858000"/>
              <a:gd name="connsiteX837" fmla="*/ 8191601 w 12192000"/>
              <a:gd name="connsiteY837" fmla="*/ 5986068 h 6858000"/>
              <a:gd name="connsiteX838" fmla="*/ 8243340 w 12192000"/>
              <a:gd name="connsiteY838" fmla="*/ 6041860 h 6858000"/>
              <a:gd name="connsiteX839" fmla="*/ 8233282 w 12192000"/>
              <a:gd name="connsiteY839" fmla="*/ 6066536 h 6858000"/>
              <a:gd name="connsiteX840" fmla="*/ 8230019 w 12192000"/>
              <a:gd name="connsiteY840" fmla="*/ 6067120 h 6858000"/>
              <a:gd name="connsiteX841" fmla="*/ 8221535 w 12192000"/>
              <a:gd name="connsiteY841" fmla="*/ 6067222 h 6858000"/>
              <a:gd name="connsiteX842" fmla="*/ 8166543 w 12192000"/>
              <a:gd name="connsiteY842" fmla="*/ 6008357 h 6858000"/>
              <a:gd name="connsiteX843" fmla="*/ 8170824 w 12192000"/>
              <a:gd name="connsiteY843" fmla="*/ 5991428 h 6858000"/>
              <a:gd name="connsiteX844" fmla="*/ 8180651 w 12192000"/>
              <a:gd name="connsiteY844" fmla="*/ 5985019 h 6858000"/>
              <a:gd name="connsiteX845" fmla="*/ 10554560 w 12192000"/>
              <a:gd name="connsiteY845" fmla="*/ 5981193 h 6858000"/>
              <a:gd name="connsiteX846" fmla="*/ 10566374 w 12192000"/>
              <a:gd name="connsiteY846" fmla="*/ 5984583 h 6858000"/>
              <a:gd name="connsiteX847" fmla="*/ 10582249 w 12192000"/>
              <a:gd name="connsiteY847" fmla="*/ 5988901 h 6858000"/>
              <a:gd name="connsiteX848" fmla="*/ 10601680 w 12192000"/>
              <a:gd name="connsiteY848" fmla="*/ 6002363 h 6858000"/>
              <a:gd name="connsiteX849" fmla="*/ 10602950 w 12192000"/>
              <a:gd name="connsiteY849" fmla="*/ 6005030 h 6858000"/>
              <a:gd name="connsiteX850" fmla="*/ 10621098 w 12192000"/>
              <a:gd name="connsiteY850" fmla="*/ 6015596 h 6858000"/>
              <a:gd name="connsiteX851" fmla="*/ 10654258 w 12192000"/>
              <a:gd name="connsiteY851" fmla="*/ 6022429 h 6858000"/>
              <a:gd name="connsiteX852" fmla="*/ 10667847 w 12192000"/>
              <a:gd name="connsiteY852" fmla="*/ 6031954 h 6858000"/>
              <a:gd name="connsiteX853" fmla="*/ 10677461 w 12192000"/>
              <a:gd name="connsiteY853" fmla="*/ 6061189 h 6858000"/>
              <a:gd name="connsiteX854" fmla="*/ 10686643 w 12192000"/>
              <a:gd name="connsiteY854" fmla="*/ 6086183 h 6858000"/>
              <a:gd name="connsiteX855" fmla="*/ 10710011 w 12192000"/>
              <a:gd name="connsiteY855" fmla="*/ 6097613 h 6858000"/>
              <a:gd name="connsiteX856" fmla="*/ 10726775 w 12192000"/>
              <a:gd name="connsiteY856" fmla="*/ 6102947 h 6858000"/>
              <a:gd name="connsiteX857" fmla="*/ 10726521 w 12192000"/>
              <a:gd name="connsiteY857" fmla="*/ 6102693 h 6858000"/>
              <a:gd name="connsiteX858" fmla="*/ 10743158 w 12192000"/>
              <a:gd name="connsiteY858" fmla="*/ 6118441 h 6858000"/>
              <a:gd name="connsiteX859" fmla="*/ 10729188 w 12192000"/>
              <a:gd name="connsiteY859" fmla="*/ 6141047 h 6858000"/>
              <a:gd name="connsiteX860" fmla="*/ 10723600 w 12192000"/>
              <a:gd name="connsiteY860" fmla="*/ 6151842 h 6858000"/>
              <a:gd name="connsiteX861" fmla="*/ 10721212 w 12192000"/>
              <a:gd name="connsiteY861" fmla="*/ 6152883 h 6858000"/>
              <a:gd name="connsiteX862" fmla="*/ 10706836 w 12192000"/>
              <a:gd name="connsiteY862" fmla="*/ 6153747 h 6858000"/>
              <a:gd name="connsiteX863" fmla="*/ 10644606 w 12192000"/>
              <a:gd name="connsiteY863" fmla="*/ 6147143 h 6858000"/>
              <a:gd name="connsiteX864" fmla="*/ 10630192 w 12192000"/>
              <a:gd name="connsiteY864" fmla="*/ 6163234 h 6858000"/>
              <a:gd name="connsiteX865" fmla="*/ 10628477 w 12192000"/>
              <a:gd name="connsiteY865" fmla="*/ 6167336 h 6858000"/>
              <a:gd name="connsiteX866" fmla="*/ 10599013 w 12192000"/>
              <a:gd name="connsiteY866" fmla="*/ 6191847 h 6858000"/>
              <a:gd name="connsiteX867" fmla="*/ 10574769 w 12192000"/>
              <a:gd name="connsiteY867" fmla="*/ 6196825 h 6858000"/>
              <a:gd name="connsiteX868" fmla="*/ 10544530 w 12192000"/>
              <a:gd name="connsiteY868" fmla="*/ 6204928 h 6858000"/>
              <a:gd name="connsiteX869" fmla="*/ 10528274 w 12192000"/>
              <a:gd name="connsiteY869" fmla="*/ 6199467 h 6858000"/>
              <a:gd name="connsiteX870" fmla="*/ 10525226 w 12192000"/>
              <a:gd name="connsiteY870" fmla="*/ 6192990 h 6858000"/>
              <a:gd name="connsiteX871" fmla="*/ 10505643 w 12192000"/>
              <a:gd name="connsiteY871" fmla="*/ 6186030 h 6858000"/>
              <a:gd name="connsiteX872" fmla="*/ 10497667 w 12192000"/>
              <a:gd name="connsiteY872" fmla="*/ 6178893 h 6858000"/>
              <a:gd name="connsiteX873" fmla="*/ 10475569 w 12192000"/>
              <a:gd name="connsiteY873" fmla="*/ 6140158 h 6858000"/>
              <a:gd name="connsiteX874" fmla="*/ 10467314 w 12192000"/>
              <a:gd name="connsiteY874" fmla="*/ 6086691 h 6858000"/>
              <a:gd name="connsiteX875" fmla="*/ 10472140 w 12192000"/>
              <a:gd name="connsiteY875" fmla="*/ 6064720 h 6858000"/>
              <a:gd name="connsiteX876" fmla="*/ 10482427 w 12192000"/>
              <a:gd name="connsiteY876" fmla="*/ 6032970 h 6858000"/>
              <a:gd name="connsiteX877" fmla="*/ 10498010 w 12192000"/>
              <a:gd name="connsiteY877" fmla="*/ 6002846 h 6858000"/>
              <a:gd name="connsiteX878" fmla="*/ 10503382 w 12192000"/>
              <a:gd name="connsiteY878" fmla="*/ 5997156 h 6858000"/>
              <a:gd name="connsiteX879" fmla="*/ 10508094 w 12192000"/>
              <a:gd name="connsiteY879" fmla="*/ 5993143 h 6858000"/>
              <a:gd name="connsiteX880" fmla="*/ 10514431 w 12192000"/>
              <a:gd name="connsiteY880" fmla="*/ 5987377 h 6858000"/>
              <a:gd name="connsiteX881" fmla="*/ 10521289 w 12192000"/>
              <a:gd name="connsiteY881" fmla="*/ 5982043 h 6858000"/>
              <a:gd name="connsiteX882" fmla="*/ 10542574 w 12192000"/>
              <a:gd name="connsiteY882" fmla="*/ 5982653 h 6858000"/>
              <a:gd name="connsiteX883" fmla="*/ 10554560 w 12192000"/>
              <a:gd name="connsiteY883" fmla="*/ 5981193 h 6858000"/>
              <a:gd name="connsiteX884" fmla="*/ 10820654 w 12192000"/>
              <a:gd name="connsiteY884" fmla="*/ 5958675 h 6858000"/>
              <a:gd name="connsiteX885" fmla="*/ 10820781 w 12192000"/>
              <a:gd name="connsiteY885" fmla="*/ 5958801 h 6858000"/>
              <a:gd name="connsiteX886" fmla="*/ 10820696 w 12192000"/>
              <a:gd name="connsiteY886" fmla="*/ 5958791 h 6858000"/>
              <a:gd name="connsiteX887" fmla="*/ 11516387 w 12192000"/>
              <a:gd name="connsiteY887" fmla="*/ 5958441 h 6858000"/>
              <a:gd name="connsiteX888" fmla="*/ 11534622 w 12192000"/>
              <a:gd name="connsiteY888" fmla="*/ 5961545 h 6858000"/>
              <a:gd name="connsiteX889" fmla="*/ 11539054 w 12192000"/>
              <a:gd name="connsiteY889" fmla="*/ 5962739 h 6858000"/>
              <a:gd name="connsiteX890" fmla="*/ 11557203 w 12192000"/>
              <a:gd name="connsiteY890" fmla="*/ 5970079 h 6858000"/>
              <a:gd name="connsiteX891" fmla="*/ 11585155 w 12192000"/>
              <a:gd name="connsiteY891" fmla="*/ 5978741 h 6858000"/>
              <a:gd name="connsiteX892" fmla="*/ 11594172 w 12192000"/>
              <a:gd name="connsiteY892" fmla="*/ 5989028 h 6858000"/>
              <a:gd name="connsiteX893" fmla="*/ 11587568 w 12192000"/>
              <a:gd name="connsiteY893" fmla="*/ 6015317 h 6858000"/>
              <a:gd name="connsiteX894" fmla="*/ 11584203 w 12192000"/>
              <a:gd name="connsiteY894" fmla="*/ 6017260 h 6858000"/>
              <a:gd name="connsiteX895" fmla="*/ 11554421 w 12192000"/>
              <a:gd name="connsiteY895" fmla="*/ 6018238 h 6858000"/>
              <a:gd name="connsiteX896" fmla="*/ 11494223 w 12192000"/>
              <a:gd name="connsiteY896" fmla="*/ 6053798 h 6858000"/>
              <a:gd name="connsiteX897" fmla="*/ 11493741 w 12192000"/>
              <a:gd name="connsiteY897" fmla="*/ 6060567 h 6858000"/>
              <a:gd name="connsiteX898" fmla="*/ 11492572 w 12192000"/>
              <a:gd name="connsiteY898" fmla="*/ 6098375 h 6858000"/>
              <a:gd name="connsiteX899" fmla="*/ 11567629 w 12192000"/>
              <a:gd name="connsiteY899" fmla="*/ 6139396 h 6858000"/>
              <a:gd name="connsiteX900" fmla="*/ 11588000 w 12192000"/>
              <a:gd name="connsiteY900" fmla="*/ 6126099 h 6858000"/>
              <a:gd name="connsiteX901" fmla="*/ 11620716 w 12192000"/>
              <a:gd name="connsiteY901" fmla="*/ 6108027 h 6858000"/>
              <a:gd name="connsiteX902" fmla="*/ 11620462 w 12192000"/>
              <a:gd name="connsiteY902" fmla="*/ 6107773 h 6858000"/>
              <a:gd name="connsiteX903" fmla="*/ 11652339 w 12192000"/>
              <a:gd name="connsiteY903" fmla="*/ 6132157 h 6858000"/>
              <a:gd name="connsiteX904" fmla="*/ 11629225 w 12192000"/>
              <a:gd name="connsiteY904" fmla="*/ 6164288 h 6858000"/>
              <a:gd name="connsiteX905" fmla="*/ 11613743 w 12192000"/>
              <a:gd name="connsiteY905" fmla="*/ 6176480 h 6858000"/>
              <a:gd name="connsiteX906" fmla="*/ 11606491 w 12192000"/>
              <a:gd name="connsiteY906" fmla="*/ 6184100 h 6858000"/>
              <a:gd name="connsiteX907" fmla="*/ 11596738 w 12192000"/>
              <a:gd name="connsiteY907" fmla="*/ 6190246 h 6858000"/>
              <a:gd name="connsiteX908" fmla="*/ 11589854 w 12192000"/>
              <a:gd name="connsiteY908" fmla="*/ 6194133 h 6858000"/>
              <a:gd name="connsiteX909" fmla="*/ 11575656 w 12192000"/>
              <a:gd name="connsiteY909" fmla="*/ 6194945 h 6858000"/>
              <a:gd name="connsiteX910" fmla="*/ 11556834 w 12192000"/>
              <a:gd name="connsiteY910" fmla="*/ 6198197 h 6858000"/>
              <a:gd name="connsiteX911" fmla="*/ 11531879 w 12192000"/>
              <a:gd name="connsiteY911" fmla="*/ 6200343 h 6858000"/>
              <a:gd name="connsiteX912" fmla="*/ 11519878 w 12192000"/>
              <a:gd name="connsiteY912" fmla="*/ 6198705 h 6858000"/>
              <a:gd name="connsiteX913" fmla="*/ 11502085 w 12192000"/>
              <a:gd name="connsiteY913" fmla="*/ 6197016 h 6858000"/>
              <a:gd name="connsiteX914" fmla="*/ 11497271 w 12192000"/>
              <a:gd name="connsiteY914" fmla="*/ 6196419 h 6858000"/>
              <a:gd name="connsiteX915" fmla="*/ 11494617 w 12192000"/>
              <a:gd name="connsiteY915" fmla="*/ 6196241 h 6858000"/>
              <a:gd name="connsiteX916" fmla="*/ 11487112 w 12192000"/>
              <a:gd name="connsiteY916" fmla="*/ 6194260 h 6858000"/>
              <a:gd name="connsiteX917" fmla="*/ 11475313 w 12192000"/>
              <a:gd name="connsiteY917" fmla="*/ 6181928 h 6858000"/>
              <a:gd name="connsiteX918" fmla="*/ 11446344 w 12192000"/>
              <a:gd name="connsiteY918" fmla="*/ 6131141 h 6858000"/>
              <a:gd name="connsiteX919" fmla="*/ 11438483 w 12192000"/>
              <a:gd name="connsiteY919" fmla="*/ 6091695 h 6858000"/>
              <a:gd name="connsiteX920" fmla="*/ 11437670 w 12192000"/>
              <a:gd name="connsiteY920" fmla="*/ 6088634 h 6858000"/>
              <a:gd name="connsiteX921" fmla="*/ 11437201 w 12192000"/>
              <a:gd name="connsiteY921" fmla="*/ 6086818 h 6858000"/>
              <a:gd name="connsiteX922" fmla="*/ 11436477 w 12192000"/>
              <a:gd name="connsiteY922" fmla="*/ 6084773 h 6858000"/>
              <a:gd name="connsiteX923" fmla="*/ 11435803 w 12192000"/>
              <a:gd name="connsiteY923" fmla="*/ 6081230 h 6858000"/>
              <a:gd name="connsiteX924" fmla="*/ 11443639 w 12192000"/>
              <a:gd name="connsiteY924" fmla="*/ 6058916 h 6858000"/>
              <a:gd name="connsiteX925" fmla="*/ 11453076 w 12192000"/>
              <a:gd name="connsiteY925" fmla="*/ 6035002 h 6858000"/>
              <a:gd name="connsiteX926" fmla="*/ 11455489 w 12192000"/>
              <a:gd name="connsiteY926" fmla="*/ 6026620 h 6858000"/>
              <a:gd name="connsiteX927" fmla="*/ 11459223 w 12192000"/>
              <a:gd name="connsiteY927" fmla="*/ 6005703 h 6858000"/>
              <a:gd name="connsiteX928" fmla="*/ 11464378 w 12192000"/>
              <a:gd name="connsiteY928" fmla="*/ 5990552 h 6858000"/>
              <a:gd name="connsiteX929" fmla="*/ 11472126 w 12192000"/>
              <a:gd name="connsiteY929" fmla="*/ 5984456 h 6858000"/>
              <a:gd name="connsiteX930" fmla="*/ 11473370 w 12192000"/>
              <a:gd name="connsiteY930" fmla="*/ 5984342 h 6858000"/>
              <a:gd name="connsiteX931" fmla="*/ 11479110 w 12192000"/>
              <a:gd name="connsiteY931" fmla="*/ 5983059 h 6858000"/>
              <a:gd name="connsiteX932" fmla="*/ 11491162 w 12192000"/>
              <a:gd name="connsiteY932" fmla="*/ 5971210 h 6858000"/>
              <a:gd name="connsiteX933" fmla="*/ 11498922 w 12192000"/>
              <a:gd name="connsiteY933" fmla="*/ 5966930 h 6858000"/>
              <a:gd name="connsiteX934" fmla="*/ 11516387 w 12192000"/>
              <a:gd name="connsiteY934" fmla="*/ 5958441 h 6858000"/>
              <a:gd name="connsiteX935" fmla="*/ 9021419 w 12192000"/>
              <a:gd name="connsiteY935" fmla="*/ 5936830 h 6858000"/>
              <a:gd name="connsiteX936" fmla="*/ 9021461 w 12192000"/>
              <a:gd name="connsiteY936" fmla="*/ 5936909 h 6858000"/>
              <a:gd name="connsiteX937" fmla="*/ 9021457 w 12192000"/>
              <a:gd name="connsiteY937" fmla="*/ 5936919 h 6858000"/>
              <a:gd name="connsiteX938" fmla="*/ 10999946 w 12192000"/>
              <a:gd name="connsiteY938" fmla="*/ 5914288 h 6858000"/>
              <a:gd name="connsiteX939" fmla="*/ 11013186 w 12192000"/>
              <a:gd name="connsiteY939" fmla="*/ 5924893 h 6858000"/>
              <a:gd name="connsiteX940" fmla="*/ 11014291 w 12192000"/>
              <a:gd name="connsiteY940" fmla="*/ 5926798 h 6858000"/>
              <a:gd name="connsiteX941" fmla="*/ 11023473 w 12192000"/>
              <a:gd name="connsiteY941" fmla="*/ 5954611 h 6858000"/>
              <a:gd name="connsiteX942" fmla="*/ 11034776 w 12192000"/>
              <a:gd name="connsiteY942" fmla="*/ 5963501 h 6858000"/>
              <a:gd name="connsiteX943" fmla="*/ 11041951 w 12192000"/>
              <a:gd name="connsiteY943" fmla="*/ 5961888 h 6858000"/>
              <a:gd name="connsiteX944" fmla="*/ 11068177 w 12192000"/>
              <a:gd name="connsiteY944" fmla="*/ 5957024 h 6858000"/>
              <a:gd name="connsiteX945" fmla="*/ 11068304 w 12192000"/>
              <a:gd name="connsiteY945" fmla="*/ 5956897 h 6858000"/>
              <a:gd name="connsiteX946" fmla="*/ 11101959 w 12192000"/>
              <a:gd name="connsiteY946" fmla="*/ 5987250 h 6858000"/>
              <a:gd name="connsiteX947" fmla="*/ 11080877 w 12192000"/>
              <a:gd name="connsiteY947" fmla="*/ 6003379 h 6858000"/>
              <a:gd name="connsiteX948" fmla="*/ 11064328 w 12192000"/>
              <a:gd name="connsiteY948" fmla="*/ 6012345 h 6858000"/>
              <a:gd name="connsiteX949" fmla="*/ 11052556 w 12192000"/>
              <a:gd name="connsiteY949" fmla="*/ 6019889 h 6858000"/>
              <a:gd name="connsiteX950" fmla="*/ 11052429 w 12192000"/>
              <a:gd name="connsiteY950" fmla="*/ 6031573 h 6858000"/>
              <a:gd name="connsiteX951" fmla="*/ 11065002 w 12192000"/>
              <a:gd name="connsiteY951" fmla="*/ 6057862 h 6858000"/>
              <a:gd name="connsiteX952" fmla="*/ 11078464 w 12192000"/>
              <a:gd name="connsiteY952" fmla="*/ 6085167 h 6858000"/>
              <a:gd name="connsiteX953" fmla="*/ 11077956 w 12192000"/>
              <a:gd name="connsiteY953" fmla="*/ 6096343 h 6858000"/>
              <a:gd name="connsiteX954" fmla="*/ 11074273 w 12192000"/>
              <a:gd name="connsiteY954" fmla="*/ 6113742 h 6858000"/>
              <a:gd name="connsiteX955" fmla="*/ 11058906 w 12192000"/>
              <a:gd name="connsiteY955" fmla="*/ 6123521 h 6858000"/>
              <a:gd name="connsiteX956" fmla="*/ 11036046 w 12192000"/>
              <a:gd name="connsiteY956" fmla="*/ 6115647 h 6858000"/>
              <a:gd name="connsiteX957" fmla="*/ 11023218 w 12192000"/>
              <a:gd name="connsiteY957" fmla="*/ 6102566 h 6858000"/>
              <a:gd name="connsiteX958" fmla="*/ 11013859 w 12192000"/>
              <a:gd name="connsiteY958" fmla="*/ 6081636 h 6858000"/>
              <a:gd name="connsiteX959" fmla="*/ 11009757 w 12192000"/>
              <a:gd name="connsiteY959" fmla="*/ 6073864 h 6858000"/>
              <a:gd name="connsiteX960" fmla="*/ 11009046 w 12192000"/>
              <a:gd name="connsiteY960" fmla="*/ 6072454 h 6858000"/>
              <a:gd name="connsiteX961" fmla="*/ 11006328 w 12192000"/>
              <a:gd name="connsiteY961" fmla="*/ 6056338 h 6858000"/>
              <a:gd name="connsiteX962" fmla="*/ 11006086 w 12192000"/>
              <a:gd name="connsiteY962" fmla="*/ 6050648 h 6858000"/>
              <a:gd name="connsiteX963" fmla="*/ 10998708 w 12192000"/>
              <a:gd name="connsiteY963" fmla="*/ 6034367 h 6858000"/>
              <a:gd name="connsiteX964" fmla="*/ 10976102 w 12192000"/>
              <a:gd name="connsiteY964" fmla="*/ 6037161 h 6858000"/>
              <a:gd name="connsiteX965" fmla="*/ 10966577 w 12192000"/>
              <a:gd name="connsiteY965" fmla="*/ 6038939 h 6858000"/>
              <a:gd name="connsiteX966" fmla="*/ 10952353 w 12192000"/>
              <a:gd name="connsiteY966" fmla="*/ 6039320 h 6858000"/>
              <a:gd name="connsiteX967" fmla="*/ 10917289 w 12192000"/>
              <a:gd name="connsiteY967" fmla="*/ 6038621 h 6858000"/>
              <a:gd name="connsiteX968" fmla="*/ 10899267 w 12192000"/>
              <a:gd name="connsiteY968" fmla="*/ 6031827 h 6858000"/>
              <a:gd name="connsiteX969" fmla="*/ 10896854 w 12192000"/>
              <a:gd name="connsiteY969" fmla="*/ 6008840 h 6858000"/>
              <a:gd name="connsiteX970" fmla="*/ 10930001 w 12192000"/>
              <a:gd name="connsiteY970" fmla="*/ 5990171 h 6858000"/>
              <a:gd name="connsiteX971" fmla="*/ 10941418 w 12192000"/>
              <a:gd name="connsiteY971" fmla="*/ 5988037 h 6858000"/>
              <a:gd name="connsiteX972" fmla="*/ 10958322 w 12192000"/>
              <a:gd name="connsiteY972" fmla="*/ 5984710 h 6858000"/>
              <a:gd name="connsiteX973" fmla="*/ 10974705 w 12192000"/>
              <a:gd name="connsiteY973" fmla="*/ 5958929 h 6858000"/>
              <a:gd name="connsiteX974" fmla="*/ 10983773 w 12192000"/>
              <a:gd name="connsiteY974" fmla="*/ 5924601 h 6858000"/>
              <a:gd name="connsiteX975" fmla="*/ 10988040 w 12192000"/>
              <a:gd name="connsiteY975" fmla="*/ 5917781 h 6858000"/>
              <a:gd name="connsiteX976" fmla="*/ 10999946 w 12192000"/>
              <a:gd name="connsiteY976" fmla="*/ 5914288 h 6858000"/>
              <a:gd name="connsiteX977" fmla="*/ 8058238 w 12192000"/>
              <a:gd name="connsiteY977" fmla="*/ 5883579 h 6858000"/>
              <a:gd name="connsiteX978" fmla="*/ 8119007 w 12192000"/>
              <a:gd name="connsiteY978" fmla="*/ 5922060 h 6858000"/>
              <a:gd name="connsiteX979" fmla="*/ 8118817 w 12192000"/>
              <a:gd name="connsiteY979" fmla="*/ 5947333 h 6858000"/>
              <a:gd name="connsiteX980" fmla="*/ 8098116 w 12192000"/>
              <a:gd name="connsiteY980" fmla="*/ 5952883 h 6858000"/>
              <a:gd name="connsiteX981" fmla="*/ 8039950 w 12192000"/>
              <a:gd name="connsiteY981" fmla="*/ 5917171 h 6858000"/>
              <a:gd name="connsiteX982" fmla="*/ 8040001 w 12192000"/>
              <a:gd name="connsiteY982" fmla="*/ 5917043 h 6858000"/>
              <a:gd name="connsiteX983" fmla="*/ 8036813 w 12192000"/>
              <a:gd name="connsiteY983" fmla="*/ 5911786 h 6858000"/>
              <a:gd name="connsiteX984" fmla="*/ 8035594 w 12192000"/>
              <a:gd name="connsiteY984" fmla="*/ 5909157 h 6858000"/>
              <a:gd name="connsiteX985" fmla="*/ 8038337 w 12192000"/>
              <a:gd name="connsiteY985" fmla="*/ 5891809 h 6858000"/>
              <a:gd name="connsiteX986" fmla="*/ 8058238 w 12192000"/>
              <a:gd name="connsiteY986" fmla="*/ 5883579 h 6858000"/>
              <a:gd name="connsiteX987" fmla="*/ 10673778 w 12192000"/>
              <a:gd name="connsiteY987" fmla="*/ 5878458 h 6858000"/>
              <a:gd name="connsiteX988" fmla="*/ 10689590 w 12192000"/>
              <a:gd name="connsiteY988" fmla="*/ 5880443 h 6858000"/>
              <a:gd name="connsiteX989" fmla="*/ 10710138 w 12192000"/>
              <a:gd name="connsiteY989" fmla="*/ 5884811 h 6858000"/>
              <a:gd name="connsiteX990" fmla="*/ 10727309 w 12192000"/>
              <a:gd name="connsiteY990" fmla="*/ 5887681 h 6858000"/>
              <a:gd name="connsiteX991" fmla="*/ 10760329 w 12192000"/>
              <a:gd name="connsiteY991" fmla="*/ 5923876 h 6858000"/>
              <a:gd name="connsiteX992" fmla="*/ 10797413 w 12192000"/>
              <a:gd name="connsiteY992" fmla="*/ 5958167 h 6858000"/>
              <a:gd name="connsiteX993" fmla="*/ 10801985 w 12192000"/>
              <a:gd name="connsiteY993" fmla="*/ 5958548 h 6858000"/>
              <a:gd name="connsiteX994" fmla="*/ 10809872 w 12192000"/>
              <a:gd name="connsiteY994" fmla="*/ 5957570 h 6858000"/>
              <a:gd name="connsiteX995" fmla="*/ 10820696 w 12192000"/>
              <a:gd name="connsiteY995" fmla="*/ 5958791 h 6858000"/>
              <a:gd name="connsiteX996" fmla="*/ 10826051 w 12192000"/>
              <a:gd name="connsiteY996" fmla="*/ 5973724 h 6858000"/>
              <a:gd name="connsiteX997" fmla="*/ 10827385 w 12192000"/>
              <a:gd name="connsiteY997" fmla="*/ 5980264 h 6858000"/>
              <a:gd name="connsiteX998" fmla="*/ 10814304 w 12192000"/>
              <a:gd name="connsiteY998" fmla="*/ 5994997 h 6858000"/>
              <a:gd name="connsiteX999" fmla="*/ 10813948 w 12192000"/>
              <a:gd name="connsiteY999" fmla="*/ 5994946 h 6858000"/>
              <a:gd name="connsiteX1000" fmla="*/ 10803890 w 12192000"/>
              <a:gd name="connsiteY1000" fmla="*/ 5998299 h 6858000"/>
              <a:gd name="connsiteX1001" fmla="*/ 10787253 w 12192000"/>
              <a:gd name="connsiteY1001" fmla="*/ 6003887 h 6858000"/>
              <a:gd name="connsiteX1002" fmla="*/ 10778516 w 12192000"/>
              <a:gd name="connsiteY1002" fmla="*/ 6008014 h 6858000"/>
              <a:gd name="connsiteX1003" fmla="*/ 10777474 w 12192000"/>
              <a:gd name="connsiteY1003" fmla="*/ 6009982 h 6858000"/>
              <a:gd name="connsiteX1004" fmla="*/ 10762996 w 12192000"/>
              <a:gd name="connsiteY1004" fmla="*/ 6016841 h 6858000"/>
              <a:gd name="connsiteX1005" fmla="*/ 10735031 w 12192000"/>
              <a:gd name="connsiteY1005" fmla="*/ 6014681 h 6858000"/>
              <a:gd name="connsiteX1006" fmla="*/ 10728960 w 12192000"/>
              <a:gd name="connsiteY1006" fmla="*/ 6016206 h 6858000"/>
              <a:gd name="connsiteX1007" fmla="*/ 10728160 w 12192000"/>
              <a:gd name="connsiteY1007" fmla="*/ 6016383 h 6858000"/>
              <a:gd name="connsiteX1008" fmla="*/ 10710723 w 12192000"/>
              <a:gd name="connsiteY1008" fmla="*/ 6017704 h 6858000"/>
              <a:gd name="connsiteX1009" fmla="*/ 10706506 w 12192000"/>
              <a:gd name="connsiteY1009" fmla="*/ 6000508 h 6858000"/>
              <a:gd name="connsiteX1010" fmla="*/ 10706481 w 12192000"/>
              <a:gd name="connsiteY1010" fmla="*/ 6000204 h 6858000"/>
              <a:gd name="connsiteX1011" fmla="*/ 10706316 w 12192000"/>
              <a:gd name="connsiteY1011" fmla="*/ 5997727 h 6858000"/>
              <a:gd name="connsiteX1012" fmla="*/ 10703433 w 12192000"/>
              <a:gd name="connsiteY1012" fmla="*/ 5987123 h 6858000"/>
              <a:gd name="connsiteX1013" fmla="*/ 10702861 w 12192000"/>
              <a:gd name="connsiteY1013" fmla="*/ 5986424 h 6858000"/>
              <a:gd name="connsiteX1014" fmla="*/ 10702290 w 12192000"/>
              <a:gd name="connsiteY1014" fmla="*/ 5985713 h 6858000"/>
              <a:gd name="connsiteX1015" fmla="*/ 10698480 w 12192000"/>
              <a:gd name="connsiteY1015" fmla="*/ 5975947 h 6858000"/>
              <a:gd name="connsiteX1016" fmla="*/ 10704195 w 12192000"/>
              <a:gd name="connsiteY1016" fmla="*/ 5964136 h 6858000"/>
              <a:gd name="connsiteX1017" fmla="*/ 10705211 w 12192000"/>
              <a:gd name="connsiteY1017" fmla="*/ 5942926 h 6858000"/>
              <a:gd name="connsiteX1018" fmla="*/ 10687329 w 12192000"/>
              <a:gd name="connsiteY1018" fmla="*/ 5932779 h 6858000"/>
              <a:gd name="connsiteX1019" fmla="*/ 10674858 w 12192000"/>
              <a:gd name="connsiteY1019" fmla="*/ 5925908 h 6858000"/>
              <a:gd name="connsiteX1020" fmla="*/ 10664825 w 12192000"/>
              <a:gd name="connsiteY1020" fmla="*/ 5901270 h 6858000"/>
              <a:gd name="connsiteX1021" fmla="*/ 10666070 w 12192000"/>
              <a:gd name="connsiteY1021" fmla="*/ 5895479 h 6858000"/>
              <a:gd name="connsiteX1022" fmla="*/ 10666349 w 12192000"/>
              <a:gd name="connsiteY1022" fmla="*/ 5892381 h 6858000"/>
              <a:gd name="connsiteX1023" fmla="*/ 10673778 w 12192000"/>
              <a:gd name="connsiteY1023" fmla="*/ 5878458 h 6858000"/>
              <a:gd name="connsiteX1024" fmla="*/ 9066542 w 12192000"/>
              <a:gd name="connsiteY1024" fmla="*/ 5862014 h 6858000"/>
              <a:gd name="connsiteX1025" fmla="*/ 9078582 w 12192000"/>
              <a:gd name="connsiteY1025" fmla="*/ 5874702 h 6858000"/>
              <a:gd name="connsiteX1026" fmla="*/ 9054985 w 12192000"/>
              <a:gd name="connsiteY1026" fmla="*/ 5951257 h 6858000"/>
              <a:gd name="connsiteX1027" fmla="*/ 9049816 w 12192000"/>
              <a:gd name="connsiteY1027" fmla="*/ 5954356 h 6858000"/>
              <a:gd name="connsiteX1028" fmla="*/ 9047060 w 12192000"/>
              <a:gd name="connsiteY1028" fmla="*/ 5955588 h 6858000"/>
              <a:gd name="connsiteX1029" fmla="*/ 9029639 w 12192000"/>
              <a:gd name="connsiteY1029" fmla="*/ 5952419 h 6858000"/>
              <a:gd name="connsiteX1030" fmla="*/ 9021461 w 12192000"/>
              <a:gd name="connsiteY1030" fmla="*/ 5936909 h 6858000"/>
              <a:gd name="connsiteX1031" fmla="*/ 9046247 w 12192000"/>
              <a:gd name="connsiteY1031" fmla="*/ 5868542 h 6858000"/>
              <a:gd name="connsiteX1032" fmla="*/ 9066542 w 12192000"/>
              <a:gd name="connsiteY1032" fmla="*/ 5862014 h 6858000"/>
              <a:gd name="connsiteX1033" fmla="*/ 7800666 w 12192000"/>
              <a:gd name="connsiteY1033" fmla="*/ 5852455 h 6858000"/>
              <a:gd name="connsiteX1034" fmla="*/ 7813942 w 12192000"/>
              <a:gd name="connsiteY1034" fmla="*/ 5860529 h 6858000"/>
              <a:gd name="connsiteX1035" fmla="*/ 7812265 w 12192000"/>
              <a:gd name="connsiteY1035" fmla="*/ 5885789 h 6858000"/>
              <a:gd name="connsiteX1036" fmla="*/ 7812304 w 12192000"/>
              <a:gd name="connsiteY1036" fmla="*/ 5885878 h 6858000"/>
              <a:gd name="connsiteX1037" fmla="*/ 7776261 w 12192000"/>
              <a:gd name="connsiteY1037" fmla="*/ 5927560 h 6858000"/>
              <a:gd name="connsiteX1038" fmla="*/ 7768819 w 12192000"/>
              <a:gd name="connsiteY1038" fmla="*/ 5932995 h 6858000"/>
              <a:gd name="connsiteX1039" fmla="*/ 7766774 w 12192000"/>
              <a:gd name="connsiteY1039" fmla="*/ 5934202 h 6858000"/>
              <a:gd name="connsiteX1040" fmla="*/ 7747470 w 12192000"/>
              <a:gd name="connsiteY1040" fmla="*/ 5931750 h 6858000"/>
              <a:gd name="connsiteX1041" fmla="*/ 7739951 w 12192000"/>
              <a:gd name="connsiteY1041" fmla="*/ 5911557 h 6858000"/>
              <a:gd name="connsiteX1042" fmla="*/ 7785074 w 12192000"/>
              <a:gd name="connsiteY1042" fmla="*/ 5855449 h 6858000"/>
              <a:gd name="connsiteX1043" fmla="*/ 7800666 w 12192000"/>
              <a:gd name="connsiteY1043" fmla="*/ 5852455 h 6858000"/>
              <a:gd name="connsiteX1044" fmla="*/ 7900161 w 12192000"/>
              <a:gd name="connsiteY1044" fmla="*/ 5825959 h 6858000"/>
              <a:gd name="connsiteX1045" fmla="*/ 7965935 w 12192000"/>
              <a:gd name="connsiteY1045" fmla="*/ 5842202 h 6858000"/>
              <a:gd name="connsiteX1046" fmla="*/ 7975383 w 12192000"/>
              <a:gd name="connsiteY1046" fmla="*/ 5861494 h 6858000"/>
              <a:gd name="connsiteX1047" fmla="*/ 7959838 w 12192000"/>
              <a:gd name="connsiteY1047" fmla="*/ 5876187 h 6858000"/>
              <a:gd name="connsiteX1048" fmla="*/ 7888795 w 12192000"/>
              <a:gd name="connsiteY1048" fmla="*/ 5862649 h 6858000"/>
              <a:gd name="connsiteX1049" fmla="*/ 7883029 w 12192000"/>
              <a:gd name="connsiteY1049" fmla="*/ 5856109 h 6858000"/>
              <a:gd name="connsiteX1050" fmla="*/ 7881619 w 12192000"/>
              <a:gd name="connsiteY1050" fmla="*/ 5853912 h 6858000"/>
              <a:gd name="connsiteX1051" fmla="*/ 7900161 w 12192000"/>
              <a:gd name="connsiteY1051" fmla="*/ 5825959 h 6858000"/>
              <a:gd name="connsiteX1052" fmla="*/ 11696818 w 12192000"/>
              <a:gd name="connsiteY1052" fmla="*/ 5816989 h 6858000"/>
              <a:gd name="connsiteX1053" fmla="*/ 11727917 w 12192000"/>
              <a:gd name="connsiteY1053" fmla="*/ 5833325 h 6858000"/>
              <a:gd name="connsiteX1054" fmla="*/ 11730151 w 12192000"/>
              <a:gd name="connsiteY1054" fmla="*/ 5835662 h 6858000"/>
              <a:gd name="connsiteX1055" fmla="*/ 11734394 w 12192000"/>
              <a:gd name="connsiteY1055" fmla="*/ 5849962 h 6858000"/>
              <a:gd name="connsiteX1056" fmla="*/ 11732399 w 12192000"/>
              <a:gd name="connsiteY1056" fmla="*/ 5856096 h 6858000"/>
              <a:gd name="connsiteX1057" fmla="*/ 11718519 w 12192000"/>
              <a:gd name="connsiteY1057" fmla="*/ 5867996 h 6858000"/>
              <a:gd name="connsiteX1058" fmla="*/ 11698122 w 12192000"/>
              <a:gd name="connsiteY1058" fmla="*/ 5873216 h 6858000"/>
              <a:gd name="connsiteX1059" fmla="*/ 11690071 w 12192000"/>
              <a:gd name="connsiteY1059" fmla="*/ 5876505 h 6858000"/>
              <a:gd name="connsiteX1060" fmla="*/ 11669001 w 12192000"/>
              <a:gd name="connsiteY1060" fmla="*/ 5877203 h 6858000"/>
              <a:gd name="connsiteX1061" fmla="*/ 11648414 w 12192000"/>
              <a:gd name="connsiteY1061" fmla="*/ 5877902 h 6858000"/>
              <a:gd name="connsiteX1062" fmla="*/ 11636959 w 12192000"/>
              <a:gd name="connsiteY1062" fmla="*/ 5874803 h 6858000"/>
              <a:gd name="connsiteX1063" fmla="*/ 11624666 w 12192000"/>
              <a:gd name="connsiteY1063" fmla="*/ 5870409 h 6858000"/>
              <a:gd name="connsiteX1064" fmla="*/ 11605806 w 12192000"/>
              <a:gd name="connsiteY1064" fmla="*/ 5874486 h 6858000"/>
              <a:gd name="connsiteX1065" fmla="*/ 11583263 w 12192000"/>
              <a:gd name="connsiteY1065" fmla="*/ 5878410 h 6858000"/>
              <a:gd name="connsiteX1066" fmla="*/ 11557762 w 12192000"/>
              <a:gd name="connsiteY1066" fmla="*/ 5879362 h 6858000"/>
              <a:gd name="connsiteX1067" fmla="*/ 11525097 w 12192000"/>
              <a:gd name="connsiteY1067" fmla="*/ 5879299 h 6858000"/>
              <a:gd name="connsiteX1068" fmla="*/ 11500333 w 12192000"/>
              <a:gd name="connsiteY1068" fmla="*/ 5887808 h 6858000"/>
              <a:gd name="connsiteX1069" fmla="*/ 11482553 w 12192000"/>
              <a:gd name="connsiteY1069" fmla="*/ 5892507 h 6858000"/>
              <a:gd name="connsiteX1070" fmla="*/ 11457407 w 12192000"/>
              <a:gd name="connsiteY1070" fmla="*/ 5896063 h 6858000"/>
              <a:gd name="connsiteX1071" fmla="*/ 11443563 w 12192000"/>
              <a:gd name="connsiteY1071" fmla="*/ 5901143 h 6858000"/>
              <a:gd name="connsiteX1072" fmla="*/ 11435588 w 12192000"/>
              <a:gd name="connsiteY1072" fmla="*/ 5900419 h 6858000"/>
              <a:gd name="connsiteX1073" fmla="*/ 11414481 w 12192000"/>
              <a:gd name="connsiteY1073" fmla="*/ 5907112 h 6858000"/>
              <a:gd name="connsiteX1074" fmla="*/ 11386413 w 12192000"/>
              <a:gd name="connsiteY1074" fmla="*/ 5912535 h 6858000"/>
              <a:gd name="connsiteX1075" fmla="*/ 11357076 w 12192000"/>
              <a:gd name="connsiteY1075" fmla="*/ 5917526 h 6858000"/>
              <a:gd name="connsiteX1076" fmla="*/ 11354156 w 12192000"/>
              <a:gd name="connsiteY1076" fmla="*/ 5917907 h 6858000"/>
              <a:gd name="connsiteX1077" fmla="*/ 11316691 w 12192000"/>
              <a:gd name="connsiteY1077" fmla="*/ 5920828 h 6858000"/>
              <a:gd name="connsiteX1078" fmla="*/ 11298530 w 12192000"/>
              <a:gd name="connsiteY1078" fmla="*/ 5915875 h 6858000"/>
              <a:gd name="connsiteX1079" fmla="*/ 11292751 w 12192000"/>
              <a:gd name="connsiteY1079" fmla="*/ 5904420 h 6858000"/>
              <a:gd name="connsiteX1080" fmla="*/ 11291291 w 12192000"/>
              <a:gd name="connsiteY1080" fmla="*/ 5894793 h 6858000"/>
              <a:gd name="connsiteX1081" fmla="*/ 11302085 w 12192000"/>
              <a:gd name="connsiteY1081" fmla="*/ 5874727 h 6858000"/>
              <a:gd name="connsiteX1082" fmla="*/ 11306594 w 12192000"/>
              <a:gd name="connsiteY1082" fmla="*/ 5873381 h 6858000"/>
              <a:gd name="connsiteX1083" fmla="*/ 11328501 w 12192000"/>
              <a:gd name="connsiteY1083" fmla="*/ 5868250 h 6858000"/>
              <a:gd name="connsiteX1084" fmla="*/ 11418748 w 12192000"/>
              <a:gd name="connsiteY1084" fmla="*/ 5845314 h 6858000"/>
              <a:gd name="connsiteX1085" fmla="*/ 11418773 w 12192000"/>
              <a:gd name="connsiteY1085" fmla="*/ 5845301 h 6858000"/>
              <a:gd name="connsiteX1086" fmla="*/ 11429594 w 12192000"/>
              <a:gd name="connsiteY1086" fmla="*/ 5841707 h 6858000"/>
              <a:gd name="connsiteX1087" fmla="*/ 11449075 w 12192000"/>
              <a:gd name="connsiteY1087" fmla="*/ 5839764 h 6858000"/>
              <a:gd name="connsiteX1088" fmla="*/ 11459566 w 12192000"/>
              <a:gd name="connsiteY1088" fmla="*/ 5839548 h 6858000"/>
              <a:gd name="connsiteX1089" fmla="*/ 11481701 w 12192000"/>
              <a:gd name="connsiteY1089" fmla="*/ 5833731 h 6858000"/>
              <a:gd name="connsiteX1090" fmla="*/ 11501984 w 12192000"/>
              <a:gd name="connsiteY1090" fmla="*/ 5828118 h 6858000"/>
              <a:gd name="connsiteX1091" fmla="*/ 11535435 w 12192000"/>
              <a:gd name="connsiteY1091" fmla="*/ 5825756 h 6858000"/>
              <a:gd name="connsiteX1092" fmla="*/ 11567516 w 12192000"/>
              <a:gd name="connsiteY1092" fmla="*/ 5823546 h 6858000"/>
              <a:gd name="connsiteX1093" fmla="*/ 11616931 w 12192000"/>
              <a:gd name="connsiteY1093" fmla="*/ 5820409 h 6858000"/>
              <a:gd name="connsiteX1094" fmla="*/ 11662384 w 12192000"/>
              <a:gd name="connsiteY1094" fmla="*/ 5817704 h 6858000"/>
              <a:gd name="connsiteX1095" fmla="*/ 11696818 w 12192000"/>
              <a:gd name="connsiteY1095" fmla="*/ 5816989 h 6858000"/>
              <a:gd name="connsiteX1096" fmla="*/ 6163005 w 12192000"/>
              <a:gd name="connsiteY1096" fmla="*/ 5792647 h 6858000"/>
              <a:gd name="connsiteX1097" fmla="*/ 6167450 w 12192000"/>
              <a:gd name="connsiteY1097" fmla="*/ 5793193 h 6858000"/>
              <a:gd name="connsiteX1098" fmla="*/ 6182868 w 12192000"/>
              <a:gd name="connsiteY1098" fmla="*/ 5802706 h 6858000"/>
              <a:gd name="connsiteX1099" fmla="*/ 6170701 w 12192000"/>
              <a:gd name="connsiteY1099" fmla="*/ 5826467 h 6858000"/>
              <a:gd name="connsiteX1100" fmla="*/ 6154864 w 12192000"/>
              <a:gd name="connsiteY1100" fmla="*/ 5844921 h 6858000"/>
              <a:gd name="connsiteX1101" fmla="*/ 6162065 w 12192000"/>
              <a:gd name="connsiteY1101" fmla="*/ 5871857 h 6858000"/>
              <a:gd name="connsiteX1102" fmla="*/ 6185090 w 12192000"/>
              <a:gd name="connsiteY1102" fmla="*/ 5898032 h 6858000"/>
              <a:gd name="connsiteX1103" fmla="*/ 6207506 w 12192000"/>
              <a:gd name="connsiteY1103" fmla="*/ 5897486 h 6858000"/>
              <a:gd name="connsiteX1104" fmla="*/ 6225946 w 12192000"/>
              <a:gd name="connsiteY1104" fmla="*/ 5861049 h 6858000"/>
              <a:gd name="connsiteX1105" fmla="*/ 6234290 w 12192000"/>
              <a:gd name="connsiteY1105" fmla="*/ 5831014 h 6858000"/>
              <a:gd name="connsiteX1106" fmla="*/ 6237706 w 12192000"/>
              <a:gd name="connsiteY1106" fmla="*/ 5826442 h 6858000"/>
              <a:gd name="connsiteX1107" fmla="*/ 6252984 w 12192000"/>
              <a:gd name="connsiteY1107" fmla="*/ 5829236 h 6858000"/>
              <a:gd name="connsiteX1108" fmla="*/ 6257797 w 12192000"/>
              <a:gd name="connsiteY1108" fmla="*/ 5836602 h 6858000"/>
              <a:gd name="connsiteX1109" fmla="*/ 6266954 w 12192000"/>
              <a:gd name="connsiteY1109" fmla="*/ 5876797 h 6858000"/>
              <a:gd name="connsiteX1110" fmla="*/ 6267069 w 12192000"/>
              <a:gd name="connsiteY1110" fmla="*/ 5876785 h 6858000"/>
              <a:gd name="connsiteX1111" fmla="*/ 6260833 w 12192000"/>
              <a:gd name="connsiteY1111" fmla="*/ 5892279 h 6858000"/>
              <a:gd name="connsiteX1112" fmla="*/ 6245542 w 12192000"/>
              <a:gd name="connsiteY1112" fmla="*/ 5924092 h 6858000"/>
              <a:gd name="connsiteX1113" fmla="*/ 6183477 w 12192000"/>
              <a:gd name="connsiteY1113" fmla="*/ 5941466 h 6858000"/>
              <a:gd name="connsiteX1114" fmla="*/ 6173203 w 12192000"/>
              <a:gd name="connsiteY1114" fmla="*/ 5939828 h 6858000"/>
              <a:gd name="connsiteX1115" fmla="*/ 6172924 w 12192000"/>
              <a:gd name="connsiteY1115" fmla="*/ 5939815 h 6858000"/>
              <a:gd name="connsiteX1116" fmla="*/ 6152286 w 12192000"/>
              <a:gd name="connsiteY1116" fmla="*/ 5926734 h 6858000"/>
              <a:gd name="connsiteX1117" fmla="*/ 6123876 w 12192000"/>
              <a:gd name="connsiteY1117" fmla="*/ 5890056 h 6858000"/>
              <a:gd name="connsiteX1118" fmla="*/ 6119698 w 12192000"/>
              <a:gd name="connsiteY1118" fmla="*/ 5882271 h 6858000"/>
              <a:gd name="connsiteX1119" fmla="*/ 6119558 w 12192000"/>
              <a:gd name="connsiteY1119" fmla="*/ 5881852 h 6858000"/>
              <a:gd name="connsiteX1120" fmla="*/ 6114732 w 12192000"/>
              <a:gd name="connsiteY1120" fmla="*/ 5834253 h 6858000"/>
              <a:gd name="connsiteX1121" fmla="*/ 6114747 w 12192000"/>
              <a:gd name="connsiteY1121" fmla="*/ 5833884 h 6858000"/>
              <a:gd name="connsiteX1122" fmla="*/ 6137402 w 12192000"/>
              <a:gd name="connsiteY1122" fmla="*/ 5802706 h 6858000"/>
              <a:gd name="connsiteX1123" fmla="*/ 6143358 w 12192000"/>
              <a:gd name="connsiteY1123" fmla="*/ 5799124 h 6858000"/>
              <a:gd name="connsiteX1124" fmla="*/ 6163005 w 12192000"/>
              <a:gd name="connsiteY1124" fmla="*/ 5792647 h 6858000"/>
              <a:gd name="connsiteX1125" fmla="*/ 7136777 w 12192000"/>
              <a:gd name="connsiteY1125" fmla="*/ 5780786 h 6858000"/>
              <a:gd name="connsiteX1126" fmla="*/ 7149731 w 12192000"/>
              <a:gd name="connsiteY1126" fmla="*/ 5794172 h 6858000"/>
              <a:gd name="connsiteX1127" fmla="*/ 7163536 w 12192000"/>
              <a:gd name="connsiteY1127" fmla="*/ 5816562 h 6858000"/>
              <a:gd name="connsiteX1128" fmla="*/ 7182725 w 12192000"/>
              <a:gd name="connsiteY1128" fmla="*/ 5845061 h 6858000"/>
              <a:gd name="connsiteX1129" fmla="*/ 7184517 w 12192000"/>
              <a:gd name="connsiteY1129" fmla="*/ 5849125 h 6858000"/>
              <a:gd name="connsiteX1130" fmla="*/ 7236002 w 12192000"/>
              <a:gd name="connsiteY1130" fmla="*/ 5943613 h 6858000"/>
              <a:gd name="connsiteX1131" fmla="*/ 7239723 w 12192000"/>
              <a:gd name="connsiteY1131" fmla="*/ 5948883 h 6858000"/>
              <a:gd name="connsiteX1132" fmla="*/ 7255865 w 12192000"/>
              <a:gd name="connsiteY1132" fmla="*/ 5978068 h 6858000"/>
              <a:gd name="connsiteX1133" fmla="*/ 7262609 w 12192000"/>
              <a:gd name="connsiteY1133" fmla="*/ 5989523 h 6858000"/>
              <a:gd name="connsiteX1134" fmla="*/ 7270229 w 12192000"/>
              <a:gd name="connsiteY1134" fmla="*/ 6003480 h 6858000"/>
              <a:gd name="connsiteX1135" fmla="*/ 7275639 w 12192000"/>
              <a:gd name="connsiteY1135" fmla="*/ 6004700 h 6858000"/>
              <a:gd name="connsiteX1136" fmla="*/ 7289330 w 12192000"/>
              <a:gd name="connsiteY1136" fmla="*/ 5999594 h 6858000"/>
              <a:gd name="connsiteX1137" fmla="*/ 7303389 w 12192000"/>
              <a:gd name="connsiteY1137" fmla="*/ 5994374 h 6858000"/>
              <a:gd name="connsiteX1138" fmla="*/ 7323314 w 12192000"/>
              <a:gd name="connsiteY1138" fmla="*/ 5999962 h 6858000"/>
              <a:gd name="connsiteX1139" fmla="*/ 7330185 w 12192000"/>
              <a:gd name="connsiteY1139" fmla="*/ 6006338 h 6858000"/>
              <a:gd name="connsiteX1140" fmla="*/ 7329220 w 12192000"/>
              <a:gd name="connsiteY1140" fmla="*/ 6014834 h 6858000"/>
              <a:gd name="connsiteX1141" fmla="*/ 7326109 w 12192000"/>
              <a:gd name="connsiteY1141" fmla="*/ 6019432 h 6858000"/>
              <a:gd name="connsiteX1142" fmla="*/ 7288250 w 12192000"/>
              <a:gd name="connsiteY1142" fmla="*/ 6050534 h 6858000"/>
              <a:gd name="connsiteX1143" fmla="*/ 7248232 w 12192000"/>
              <a:gd name="connsiteY1143" fmla="*/ 6068835 h 6858000"/>
              <a:gd name="connsiteX1144" fmla="*/ 7234211 w 12192000"/>
              <a:gd name="connsiteY1144" fmla="*/ 6075731 h 6858000"/>
              <a:gd name="connsiteX1145" fmla="*/ 7219797 w 12192000"/>
              <a:gd name="connsiteY1145" fmla="*/ 6078779 h 6858000"/>
              <a:gd name="connsiteX1146" fmla="*/ 7201166 w 12192000"/>
              <a:gd name="connsiteY1146" fmla="*/ 6065215 h 6858000"/>
              <a:gd name="connsiteX1147" fmla="*/ 7212990 w 12192000"/>
              <a:gd name="connsiteY1147" fmla="*/ 6037974 h 6858000"/>
              <a:gd name="connsiteX1148" fmla="*/ 7224128 w 12192000"/>
              <a:gd name="connsiteY1148" fmla="*/ 6010669 h 6858000"/>
              <a:gd name="connsiteX1149" fmla="*/ 7213333 w 12192000"/>
              <a:gd name="connsiteY1149" fmla="*/ 5990704 h 6858000"/>
              <a:gd name="connsiteX1150" fmla="*/ 7182777 w 12192000"/>
              <a:gd name="connsiteY1150" fmla="*/ 5939727 h 6858000"/>
              <a:gd name="connsiteX1151" fmla="*/ 7166038 w 12192000"/>
              <a:gd name="connsiteY1151" fmla="*/ 5908967 h 6858000"/>
              <a:gd name="connsiteX1152" fmla="*/ 7165200 w 12192000"/>
              <a:gd name="connsiteY1152" fmla="*/ 5907164 h 6858000"/>
              <a:gd name="connsiteX1153" fmla="*/ 7151027 w 12192000"/>
              <a:gd name="connsiteY1153" fmla="*/ 5881967 h 6858000"/>
              <a:gd name="connsiteX1154" fmla="*/ 7132205 w 12192000"/>
              <a:gd name="connsiteY1154" fmla="*/ 5845289 h 6858000"/>
              <a:gd name="connsiteX1155" fmla="*/ 7119670 w 12192000"/>
              <a:gd name="connsiteY1155" fmla="*/ 5824436 h 6858000"/>
              <a:gd name="connsiteX1156" fmla="*/ 7110031 w 12192000"/>
              <a:gd name="connsiteY1156" fmla="*/ 5810199 h 6858000"/>
              <a:gd name="connsiteX1157" fmla="*/ 7109917 w 12192000"/>
              <a:gd name="connsiteY1157" fmla="*/ 5810212 h 6858000"/>
              <a:gd name="connsiteX1158" fmla="*/ 7107973 w 12192000"/>
              <a:gd name="connsiteY1158" fmla="*/ 5806986 h 6858000"/>
              <a:gd name="connsiteX1159" fmla="*/ 7106018 w 12192000"/>
              <a:gd name="connsiteY1159" fmla="*/ 5791772 h 6858000"/>
              <a:gd name="connsiteX1160" fmla="*/ 7136777 w 12192000"/>
              <a:gd name="connsiteY1160" fmla="*/ 5780786 h 6858000"/>
              <a:gd name="connsiteX1161" fmla="*/ 8918007 w 12192000"/>
              <a:gd name="connsiteY1161" fmla="*/ 5722135 h 6858000"/>
              <a:gd name="connsiteX1162" fmla="*/ 8929217 w 12192000"/>
              <a:gd name="connsiteY1162" fmla="*/ 5730099 h 6858000"/>
              <a:gd name="connsiteX1163" fmla="*/ 8928010 w 12192000"/>
              <a:gd name="connsiteY1163" fmla="*/ 5755690 h 6858000"/>
              <a:gd name="connsiteX1164" fmla="*/ 8886177 w 12192000"/>
              <a:gd name="connsiteY1164" fmla="*/ 5786183 h 6858000"/>
              <a:gd name="connsiteX1165" fmla="*/ 8883459 w 12192000"/>
              <a:gd name="connsiteY1165" fmla="*/ 5787161 h 6858000"/>
              <a:gd name="connsiteX1166" fmla="*/ 8874328 w 12192000"/>
              <a:gd name="connsiteY1166" fmla="*/ 5790145 h 6858000"/>
              <a:gd name="connsiteX1167" fmla="*/ 8849931 w 12192000"/>
              <a:gd name="connsiteY1167" fmla="*/ 5782474 h 6858000"/>
              <a:gd name="connsiteX1168" fmla="*/ 8855379 w 12192000"/>
              <a:gd name="connsiteY1168" fmla="*/ 5757747 h 6858000"/>
              <a:gd name="connsiteX1169" fmla="*/ 8904643 w 12192000"/>
              <a:gd name="connsiteY1169" fmla="*/ 5723762 h 6858000"/>
              <a:gd name="connsiteX1170" fmla="*/ 8918007 w 12192000"/>
              <a:gd name="connsiteY1170" fmla="*/ 5722135 h 6858000"/>
              <a:gd name="connsiteX1171" fmla="*/ 9179607 w 12192000"/>
              <a:gd name="connsiteY1171" fmla="*/ 5702936 h 6858000"/>
              <a:gd name="connsiteX1172" fmla="*/ 9190329 w 12192000"/>
              <a:gd name="connsiteY1172" fmla="*/ 5710872 h 6858000"/>
              <a:gd name="connsiteX1173" fmla="*/ 9209620 w 12192000"/>
              <a:gd name="connsiteY1173" fmla="*/ 5740869 h 6858000"/>
              <a:gd name="connsiteX1174" fmla="*/ 9216529 w 12192000"/>
              <a:gd name="connsiteY1174" fmla="*/ 5752185 h 6858000"/>
              <a:gd name="connsiteX1175" fmla="*/ 9218358 w 12192000"/>
              <a:gd name="connsiteY1175" fmla="*/ 5756402 h 6858000"/>
              <a:gd name="connsiteX1176" fmla="*/ 9220669 w 12192000"/>
              <a:gd name="connsiteY1176" fmla="*/ 5762180 h 6858000"/>
              <a:gd name="connsiteX1177" fmla="*/ 9213646 w 12192000"/>
              <a:gd name="connsiteY1177" fmla="*/ 5786615 h 6858000"/>
              <a:gd name="connsiteX1178" fmla="*/ 9188450 w 12192000"/>
              <a:gd name="connsiteY1178" fmla="*/ 5784088 h 6858000"/>
              <a:gd name="connsiteX1179" fmla="*/ 9188488 w 12192000"/>
              <a:gd name="connsiteY1179" fmla="*/ 5784176 h 6858000"/>
              <a:gd name="connsiteX1180" fmla="*/ 9154249 w 12192000"/>
              <a:gd name="connsiteY1180" fmla="*/ 5730519 h 6858000"/>
              <a:gd name="connsiteX1181" fmla="*/ 9165666 w 12192000"/>
              <a:gd name="connsiteY1181" fmla="*/ 5703315 h 6858000"/>
              <a:gd name="connsiteX1182" fmla="*/ 9179607 w 12192000"/>
              <a:gd name="connsiteY1182" fmla="*/ 5702936 h 6858000"/>
              <a:gd name="connsiteX1183" fmla="*/ 9070492 w 12192000"/>
              <a:gd name="connsiteY1183" fmla="*/ 5696597 h 6858000"/>
              <a:gd name="connsiteX1184" fmla="*/ 9089758 w 12192000"/>
              <a:gd name="connsiteY1184" fmla="*/ 5705754 h 6858000"/>
              <a:gd name="connsiteX1185" fmla="*/ 9092844 w 12192000"/>
              <a:gd name="connsiteY1185" fmla="*/ 5784646 h 6858000"/>
              <a:gd name="connsiteX1186" fmla="*/ 9073438 w 12192000"/>
              <a:gd name="connsiteY1186" fmla="*/ 5793320 h 6858000"/>
              <a:gd name="connsiteX1187" fmla="*/ 9057779 w 12192000"/>
              <a:gd name="connsiteY1187" fmla="*/ 5779731 h 6858000"/>
              <a:gd name="connsiteX1188" fmla="*/ 9057602 w 12192000"/>
              <a:gd name="connsiteY1188" fmla="*/ 5778944 h 6858000"/>
              <a:gd name="connsiteX1189" fmla="*/ 9057258 w 12192000"/>
              <a:gd name="connsiteY1189" fmla="*/ 5777585 h 6858000"/>
              <a:gd name="connsiteX1190" fmla="*/ 9055455 w 12192000"/>
              <a:gd name="connsiteY1190" fmla="*/ 5765533 h 6858000"/>
              <a:gd name="connsiteX1191" fmla="*/ 9054109 w 12192000"/>
              <a:gd name="connsiteY1191" fmla="*/ 5745746 h 6858000"/>
              <a:gd name="connsiteX1192" fmla="*/ 9054820 w 12192000"/>
              <a:gd name="connsiteY1192" fmla="*/ 5711240 h 6858000"/>
              <a:gd name="connsiteX1193" fmla="*/ 9070492 w 12192000"/>
              <a:gd name="connsiteY1193" fmla="*/ 5696597 h 6858000"/>
              <a:gd name="connsiteX1194" fmla="*/ 11493969 w 12192000"/>
              <a:gd name="connsiteY1194" fmla="*/ 5678005 h 6858000"/>
              <a:gd name="connsiteX1195" fmla="*/ 11480380 w 12192000"/>
              <a:gd name="connsiteY1195" fmla="*/ 5679643 h 6858000"/>
              <a:gd name="connsiteX1196" fmla="*/ 11466156 w 12192000"/>
              <a:gd name="connsiteY1196" fmla="*/ 5680544 h 6858000"/>
              <a:gd name="connsiteX1197" fmla="*/ 11466156 w 12192000"/>
              <a:gd name="connsiteY1197" fmla="*/ 5680671 h 6858000"/>
              <a:gd name="connsiteX1198" fmla="*/ 11447741 w 12192000"/>
              <a:gd name="connsiteY1198" fmla="*/ 5696546 h 6858000"/>
              <a:gd name="connsiteX1199" fmla="*/ 11452402 w 12192000"/>
              <a:gd name="connsiteY1199" fmla="*/ 5715228 h 6858000"/>
              <a:gd name="connsiteX1200" fmla="*/ 11459933 w 12192000"/>
              <a:gd name="connsiteY1200" fmla="*/ 5740615 h 6858000"/>
              <a:gd name="connsiteX1201" fmla="*/ 11461787 w 12192000"/>
              <a:gd name="connsiteY1201" fmla="*/ 5744527 h 6858000"/>
              <a:gd name="connsiteX1202" fmla="*/ 11483428 w 12192000"/>
              <a:gd name="connsiteY1202" fmla="*/ 5749251 h 6858000"/>
              <a:gd name="connsiteX1203" fmla="*/ 11493461 w 12192000"/>
              <a:gd name="connsiteY1203" fmla="*/ 5746584 h 6858000"/>
              <a:gd name="connsiteX1204" fmla="*/ 11520004 w 12192000"/>
              <a:gd name="connsiteY1204" fmla="*/ 5730837 h 6858000"/>
              <a:gd name="connsiteX1205" fmla="*/ 11525618 w 12192000"/>
              <a:gd name="connsiteY1205" fmla="*/ 5705487 h 6858000"/>
              <a:gd name="connsiteX1206" fmla="*/ 11526735 w 12192000"/>
              <a:gd name="connsiteY1206" fmla="*/ 5697689 h 6858000"/>
              <a:gd name="connsiteX1207" fmla="*/ 11523179 w 12192000"/>
              <a:gd name="connsiteY1207" fmla="*/ 5693118 h 6858000"/>
              <a:gd name="connsiteX1208" fmla="*/ 11511877 w 12192000"/>
              <a:gd name="connsiteY1208" fmla="*/ 5686590 h 6858000"/>
              <a:gd name="connsiteX1209" fmla="*/ 11493969 w 12192000"/>
              <a:gd name="connsiteY1209" fmla="*/ 5678005 h 6858000"/>
              <a:gd name="connsiteX1210" fmla="*/ 9052622 w 12192000"/>
              <a:gd name="connsiteY1210" fmla="*/ 5619445 h 6858000"/>
              <a:gd name="connsiteX1211" fmla="*/ 9052660 w 12192000"/>
              <a:gd name="connsiteY1211" fmla="*/ 5619533 h 6858000"/>
              <a:gd name="connsiteX1212" fmla="*/ 9052634 w 12192000"/>
              <a:gd name="connsiteY1212" fmla="*/ 5619509 h 6858000"/>
              <a:gd name="connsiteX1213" fmla="*/ 7077366 w 12192000"/>
              <a:gd name="connsiteY1213" fmla="*/ 5613019 h 6858000"/>
              <a:gd name="connsiteX1214" fmla="*/ 7057758 w 12192000"/>
              <a:gd name="connsiteY1214" fmla="*/ 5613590 h 6858000"/>
              <a:gd name="connsiteX1215" fmla="*/ 7057390 w 12192000"/>
              <a:gd name="connsiteY1215" fmla="*/ 5613578 h 6858000"/>
              <a:gd name="connsiteX1216" fmla="*/ 7056095 w 12192000"/>
              <a:gd name="connsiteY1216" fmla="*/ 5613463 h 6858000"/>
              <a:gd name="connsiteX1217" fmla="*/ 7050036 w 12192000"/>
              <a:gd name="connsiteY1217" fmla="*/ 5613450 h 6858000"/>
              <a:gd name="connsiteX1218" fmla="*/ 7034885 w 12192000"/>
              <a:gd name="connsiteY1218" fmla="*/ 5630265 h 6858000"/>
              <a:gd name="connsiteX1219" fmla="*/ 7034428 w 12192000"/>
              <a:gd name="connsiteY1219" fmla="*/ 5632259 h 6858000"/>
              <a:gd name="connsiteX1220" fmla="*/ 7038225 w 12192000"/>
              <a:gd name="connsiteY1220" fmla="*/ 5647271 h 6858000"/>
              <a:gd name="connsiteX1221" fmla="*/ 7098283 w 12192000"/>
              <a:gd name="connsiteY1221" fmla="*/ 5630380 h 6858000"/>
              <a:gd name="connsiteX1222" fmla="*/ 7094664 w 12192000"/>
              <a:gd name="connsiteY1222" fmla="*/ 5619292 h 6858000"/>
              <a:gd name="connsiteX1223" fmla="*/ 7094563 w 12192000"/>
              <a:gd name="connsiteY1223" fmla="*/ 5619420 h 6858000"/>
              <a:gd name="connsiteX1224" fmla="*/ 7077366 w 12192000"/>
              <a:gd name="connsiteY1224" fmla="*/ 5613019 h 6858000"/>
              <a:gd name="connsiteX1225" fmla="*/ 9041087 w 12192000"/>
              <a:gd name="connsiteY1225" fmla="*/ 5608855 h 6858000"/>
              <a:gd name="connsiteX1226" fmla="*/ 9052634 w 12192000"/>
              <a:gd name="connsiteY1226" fmla="*/ 5619509 h 6858000"/>
              <a:gd name="connsiteX1227" fmla="*/ 9053207 w 12192000"/>
              <a:gd name="connsiteY1227" fmla="*/ 5622480 h 6858000"/>
              <a:gd name="connsiteX1228" fmla="*/ 9053842 w 12192000"/>
              <a:gd name="connsiteY1228" fmla="*/ 5628449 h 6858000"/>
              <a:gd name="connsiteX1229" fmla="*/ 8994062 w 12192000"/>
              <a:gd name="connsiteY1229" fmla="*/ 5687796 h 6858000"/>
              <a:gd name="connsiteX1230" fmla="*/ 8975622 w 12192000"/>
              <a:gd name="connsiteY1230" fmla="*/ 5662713 h 6858000"/>
              <a:gd name="connsiteX1231" fmla="*/ 9025533 w 12192000"/>
              <a:gd name="connsiteY1231" fmla="*/ 5609551 h 6858000"/>
              <a:gd name="connsiteX1232" fmla="*/ 9041087 w 12192000"/>
              <a:gd name="connsiteY1232" fmla="*/ 5608855 h 6858000"/>
              <a:gd name="connsiteX1233" fmla="*/ 9108162 w 12192000"/>
              <a:gd name="connsiteY1233" fmla="*/ 5552211 h 6858000"/>
              <a:gd name="connsiteX1234" fmla="*/ 9118955 w 12192000"/>
              <a:gd name="connsiteY1234" fmla="*/ 5560504 h 6858000"/>
              <a:gd name="connsiteX1235" fmla="*/ 9131897 w 12192000"/>
              <a:gd name="connsiteY1235" fmla="*/ 5582678 h 6858000"/>
              <a:gd name="connsiteX1236" fmla="*/ 9136506 w 12192000"/>
              <a:gd name="connsiteY1236" fmla="*/ 5591289 h 6858000"/>
              <a:gd name="connsiteX1237" fmla="*/ 9139136 w 12192000"/>
              <a:gd name="connsiteY1237" fmla="*/ 5600204 h 6858000"/>
              <a:gd name="connsiteX1238" fmla="*/ 9144203 w 12192000"/>
              <a:gd name="connsiteY1238" fmla="*/ 5619458 h 6858000"/>
              <a:gd name="connsiteX1239" fmla="*/ 9135275 w 12192000"/>
              <a:gd name="connsiteY1239" fmla="*/ 5639041 h 6858000"/>
              <a:gd name="connsiteX1240" fmla="*/ 9113748 w 12192000"/>
              <a:gd name="connsiteY1240" fmla="*/ 5637301 h 6858000"/>
              <a:gd name="connsiteX1241" fmla="*/ 9083535 w 12192000"/>
              <a:gd name="connsiteY1241" fmla="*/ 5572150 h 6858000"/>
              <a:gd name="connsiteX1242" fmla="*/ 9094406 w 12192000"/>
              <a:gd name="connsiteY1242" fmla="*/ 5553214 h 6858000"/>
              <a:gd name="connsiteX1243" fmla="*/ 9108162 w 12192000"/>
              <a:gd name="connsiteY1243" fmla="*/ 5552211 h 6858000"/>
              <a:gd name="connsiteX1244" fmla="*/ 7066254 w 12192000"/>
              <a:gd name="connsiteY1244" fmla="*/ 5527167 h 6858000"/>
              <a:gd name="connsiteX1245" fmla="*/ 7067105 w 12192000"/>
              <a:gd name="connsiteY1245" fmla="*/ 5527179 h 6858000"/>
              <a:gd name="connsiteX1246" fmla="*/ 7093419 w 12192000"/>
              <a:gd name="connsiteY1246" fmla="*/ 5536273 h 6858000"/>
              <a:gd name="connsiteX1247" fmla="*/ 7098931 w 12192000"/>
              <a:gd name="connsiteY1247" fmla="*/ 5561622 h 6858000"/>
              <a:gd name="connsiteX1248" fmla="*/ 7105268 w 12192000"/>
              <a:gd name="connsiteY1248" fmla="*/ 5574563 h 6858000"/>
              <a:gd name="connsiteX1249" fmla="*/ 7145363 w 12192000"/>
              <a:gd name="connsiteY1249" fmla="*/ 5625858 h 6858000"/>
              <a:gd name="connsiteX1250" fmla="*/ 7145743 w 12192000"/>
              <a:gd name="connsiteY1250" fmla="*/ 5629795 h 6858000"/>
              <a:gd name="connsiteX1251" fmla="*/ 7137412 w 12192000"/>
              <a:gd name="connsiteY1251" fmla="*/ 5645581 h 6858000"/>
              <a:gd name="connsiteX1252" fmla="*/ 7126020 w 12192000"/>
              <a:gd name="connsiteY1252" fmla="*/ 5663946 h 6858000"/>
              <a:gd name="connsiteX1253" fmla="*/ 7120204 w 12192000"/>
              <a:gd name="connsiteY1253" fmla="*/ 5670880 h 6858000"/>
              <a:gd name="connsiteX1254" fmla="*/ 7113854 w 12192000"/>
              <a:gd name="connsiteY1254" fmla="*/ 5678055 h 6858000"/>
              <a:gd name="connsiteX1255" fmla="*/ 7090282 w 12192000"/>
              <a:gd name="connsiteY1255" fmla="*/ 5687009 h 6858000"/>
              <a:gd name="connsiteX1256" fmla="*/ 7079868 w 12192000"/>
              <a:gd name="connsiteY1256" fmla="*/ 5690069 h 6858000"/>
              <a:gd name="connsiteX1257" fmla="*/ 7076199 w 12192000"/>
              <a:gd name="connsiteY1257" fmla="*/ 5689841 h 6858000"/>
              <a:gd name="connsiteX1258" fmla="*/ 7073848 w 12192000"/>
              <a:gd name="connsiteY1258" fmla="*/ 5689917 h 6858000"/>
              <a:gd name="connsiteX1259" fmla="*/ 7039978 w 12192000"/>
              <a:gd name="connsiteY1259" fmla="*/ 5690857 h 6858000"/>
              <a:gd name="connsiteX1260" fmla="*/ 7022083 w 12192000"/>
              <a:gd name="connsiteY1260" fmla="*/ 5687403 h 6858000"/>
              <a:gd name="connsiteX1261" fmla="*/ 7014349 w 12192000"/>
              <a:gd name="connsiteY1261" fmla="*/ 5685447 h 6858000"/>
              <a:gd name="connsiteX1262" fmla="*/ 6994601 w 12192000"/>
              <a:gd name="connsiteY1262" fmla="*/ 5628310 h 6858000"/>
              <a:gd name="connsiteX1263" fmla="*/ 6994956 w 12192000"/>
              <a:gd name="connsiteY1263" fmla="*/ 5615355 h 6858000"/>
              <a:gd name="connsiteX1264" fmla="*/ 7006755 w 12192000"/>
              <a:gd name="connsiteY1264" fmla="*/ 5583021 h 6858000"/>
              <a:gd name="connsiteX1265" fmla="*/ 7015950 w 12192000"/>
              <a:gd name="connsiteY1265" fmla="*/ 5577395 h 6858000"/>
              <a:gd name="connsiteX1266" fmla="*/ 7029831 w 12192000"/>
              <a:gd name="connsiteY1266" fmla="*/ 5569166 h 6858000"/>
              <a:gd name="connsiteX1267" fmla="*/ 7055409 w 12192000"/>
              <a:gd name="connsiteY1267" fmla="*/ 5539257 h 6858000"/>
              <a:gd name="connsiteX1268" fmla="*/ 7055522 w 12192000"/>
              <a:gd name="connsiteY1268" fmla="*/ 5539245 h 6858000"/>
              <a:gd name="connsiteX1269" fmla="*/ 7056005 w 12192000"/>
              <a:gd name="connsiteY1269" fmla="*/ 5537695 h 6858000"/>
              <a:gd name="connsiteX1270" fmla="*/ 7066254 w 12192000"/>
              <a:gd name="connsiteY1270" fmla="*/ 5527167 h 6858000"/>
              <a:gd name="connsiteX1271" fmla="*/ 11391129 w 12192000"/>
              <a:gd name="connsiteY1271" fmla="*/ 5499125 h 6858000"/>
              <a:gd name="connsiteX1272" fmla="*/ 11412435 w 12192000"/>
              <a:gd name="connsiteY1272" fmla="*/ 5527128 h 6858000"/>
              <a:gd name="connsiteX1273" fmla="*/ 11427929 w 12192000"/>
              <a:gd name="connsiteY1273" fmla="*/ 5617044 h 6858000"/>
              <a:gd name="connsiteX1274" fmla="*/ 11448503 w 12192000"/>
              <a:gd name="connsiteY1274" fmla="*/ 5627967 h 6858000"/>
              <a:gd name="connsiteX1275" fmla="*/ 11474970 w 12192000"/>
              <a:gd name="connsiteY1275" fmla="*/ 5625325 h 6858000"/>
              <a:gd name="connsiteX1276" fmla="*/ 11529148 w 12192000"/>
              <a:gd name="connsiteY1276" fmla="*/ 5626824 h 6858000"/>
              <a:gd name="connsiteX1277" fmla="*/ 11573217 w 12192000"/>
              <a:gd name="connsiteY1277" fmla="*/ 5672163 h 6858000"/>
              <a:gd name="connsiteX1278" fmla="*/ 11577573 w 12192000"/>
              <a:gd name="connsiteY1278" fmla="*/ 5684393 h 6858000"/>
              <a:gd name="connsiteX1279" fmla="*/ 11580965 w 12192000"/>
              <a:gd name="connsiteY1279" fmla="*/ 5715088 h 6858000"/>
              <a:gd name="connsiteX1280" fmla="*/ 11579123 w 12192000"/>
              <a:gd name="connsiteY1280" fmla="*/ 5720004 h 6858000"/>
              <a:gd name="connsiteX1281" fmla="*/ 11579110 w 12192000"/>
              <a:gd name="connsiteY1281" fmla="*/ 5720029 h 6858000"/>
              <a:gd name="connsiteX1282" fmla="*/ 11579110 w 12192000"/>
              <a:gd name="connsiteY1282" fmla="*/ 5720042 h 6858000"/>
              <a:gd name="connsiteX1283" fmla="*/ 11550103 w 12192000"/>
              <a:gd name="connsiteY1283" fmla="*/ 5771223 h 6858000"/>
              <a:gd name="connsiteX1284" fmla="*/ 11493461 w 12192000"/>
              <a:gd name="connsiteY1284" fmla="*/ 5806529 h 6858000"/>
              <a:gd name="connsiteX1285" fmla="*/ 11440756 w 12192000"/>
              <a:gd name="connsiteY1285" fmla="*/ 5815292 h 6858000"/>
              <a:gd name="connsiteX1286" fmla="*/ 11413832 w 12192000"/>
              <a:gd name="connsiteY1286" fmla="*/ 5779477 h 6858000"/>
              <a:gd name="connsiteX1287" fmla="*/ 11412537 w 12192000"/>
              <a:gd name="connsiteY1287" fmla="*/ 5769686 h 6858000"/>
              <a:gd name="connsiteX1288" fmla="*/ 11401641 w 12192000"/>
              <a:gd name="connsiteY1288" fmla="*/ 5745314 h 6858000"/>
              <a:gd name="connsiteX1289" fmla="*/ 11400752 w 12192000"/>
              <a:gd name="connsiteY1289" fmla="*/ 5744171 h 6858000"/>
              <a:gd name="connsiteX1290" fmla="*/ 11399799 w 12192000"/>
              <a:gd name="connsiteY1290" fmla="*/ 5716829 h 6858000"/>
              <a:gd name="connsiteX1291" fmla="*/ 11395671 w 12192000"/>
              <a:gd name="connsiteY1291" fmla="*/ 5703277 h 6858000"/>
              <a:gd name="connsiteX1292" fmla="*/ 11394897 w 12192000"/>
              <a:gd name="connsiteY1292" fmla="*/ 5694616 h 6858000"/>
              <a:gd name="connsiteX1293" fmla="*/ 11379161 w 12192000"/>
              <a:gd name="connsiteY1293" fmla="*/ 5655652 h 6858000"/>
              <a:gd name="connsiteX1294" fmla="*/ 11375478 w 12192000"/>
              <a:gd name="connsiteY1294" fmla="*/ 5649556 h 6858000"/>
              <a:gd name="connsiteX1295" fmla="*/ 11374297 w 12192000"/>
              <a:gd name="connsiteY1295" fmla="*/ 5625820 h 6858000"/>
              <a:gd name="connsiteX1296" fmla="*/ 11372177 w 12192000"/>
              <a:gd name="connsiteY1296" fmla="*/ 5610949 h 6858000"/>
              <a:gd name="connsiteX1297" fmla="*/ 11360619 w 12192000"/>
              <a:gd name="connsiteY1297" fmla="*/ 5563450 h 6858000"/>
              <a:gd name="connsiteX1298" fmla="*/ 11359222 w 12192000"/>
              <a:gd name="connsiteY1298" fmla="*/ 5560911 h 6858000"/>
              <a:gd name="connsiteX1299" fmla="*/ 11361902 w 12192000"/>
              <a:gd name="connsiteY1299" fmla="*/ 5540705 h 6858000"/>
              <a:gd name="connsiteX1300" fmla="*/ 11361890 w 12192000"/>
              <a:gd name="connsiteY1300" fmla="*/ 5523953 h 6858000"/>
              <a:gd name="connsiteX1301" fmla="*/ 11361635 w 12192000"/>
              <a:gd name="connsiteY1301" fmla="*/ 5523953 h 6858000"/>
              <a:gd name="connsiteX1302" fmla="*/ 11360619 w 12192000"/>
              <a:gd name="connsiteY1302" fmla="*/ 5513324 h 6858000"/>
              <a:gd name="connsiteX1303" fmla="*/ 11359222 w 12192000"/>
              <a:gd name="connsiteY1303" fmla="*/ 5504142 h 6858000"/>
              <a:gd name="connsiteX1304" fmla="*/ 11367858 w 12192000"/>
              <a:gd name="connsiteY1304" fmla="*/ 5502465 h 6858000"/>
              <a:gd name="connsiteX1305" fmla="*/ 11377129 w 12192000"/>
              <a:gd name="connsiteY1305" fmla="*/ 5503633 h 6858000"/>
              <a:gd name="connsiteX1306" fmla="*/ 11391129 w 12192000"/>
              <a:gd name="connsiteY1306" fmla="*/ 5499125 h 6858000"/>
              <a:gd name="connsiteX1307" fmla="*/ 6682841 w 12192000"/>
              <a:gd name="connsiteY1307" fmla="*/ 5328462 h 6858000"/>
              <a:gd name="connsiteX1308" fmla="*/ 6682193 w 12192000"/>
              <a:gd name="connsiteY1308" fmla="*/ 5328754 h 6858000"/>
              <a:gd name="connsiteX1309" fmla="*/ 6680123 w 12192000"/>
              <a:gd name="connsiteY1309" fmla="*/ 5330240 h 6858000"/>
              <a:gd name="connsiteX1310" fmla="*/ 6665645 w 12192000"/>
              <a:gd name="connsiteY1310" fmla="*/ 5358637 h 6858000"/>
              <a:gd name="connsiteX1311" fmla="*/ 6655981 w 12192000"/>
              <a:gd name="connsiteY1311" fmla="*/ 5375808 h 6858000"/>
              <a:gd name="connsiteX1312" fmla="*/ 6643839 w 12192000"/>
              <a:gd name="connsiteY1312" fmla="*/ 5403748 h 6858000"/>
              <a:gd name="connsiteX1313" fmla="*/ 6636283 w 12192000"/>
              <a:gd name="connsiteY1313" fmla="*/ 5421858 h 6858000"/>
              <a:gd name="connsiteX1314" fmla="*/ 6625183 w 12192000"/>
              <a:gd name="connsiteY1314" fmla="*/ 5440705 h 6858000"/>
              <a:gd name="connsiteX1315" fmla="*/ 6611022 w 12192000"/>
              <a:gd name="connsiteY1315" fmla="*/ 5467832 h 6858000"/>
              <a:gd name="connsiteX1316" fmla="*/ 6574218 w 12192000"/>
              <a:gd name="connsiteY1316" fmla="*/ 5531979 h 6858000"/>
              <a:gd name="connsiteX1317" fmla="*/ 6571652 w 12192000"/>
              <a:gd name="connsiteY1317" fmla="*/ 5542241 h 6858000"/>
              <a:gd name="connsiteX1318" fmla="*/ 6568617 w 12192000"/>
              <a:gd name="connsiteY1318" fmla="*/ 5552439 h 6858000"/>
              <a:gd name="connsiteX1319" fmla="*/ 6540347 w 12192000"/>
              <a:gd name="connsiteY1319" fmla="*/ 5606236 h 6858000"/>
              <a:gd name="connsiteX1320" fmla="*/ 6530987 w 12192000"/>
              <a:gd name="connsiteY1320" fmla="*/ 5629109 h 6858000"/>
              <a:gd name="connsiteX1321" fmla="*/ 6518173 w 12192000"/>
              <a:gd name="connsiteY1321" fmla="*/ 5651131 h 6858000"/>
              <a:gd name="connsiteX1322" fmla="*/ 6501637 w 12192000"/>
              <a:gd name="connsiteY1322" fmla="*/ 5683084 h 6858000"/>
              <a:gd name="connsiteX1323" fmla="*/ 6500088 w 12192000"/>
              <a:gd name="connsiteY1323" fmla="*/ 5684507 h 6858000"/>
              <a:gd name="connsiteX1324" fmla="*/ 6499834 w 12192000"/>
              <a:gd name="connsiteY1324" fmla="*/ 5684659 h 6858000"/>
              <a:gd name="connsiteX1325" fmla="*/ 6499605 w 12192000"/>
              <a:gd name="connsiteY1325" fmla="*/ 5684811 h 6858000"/>
              <a:gd name="connsiteX1326" fmla="*/ 6481266 w 12192000"/>
              <a:gd name="connsiteY1326" fmla="*/ 5719546 h 6858000"/>
              <a:gd name="connsiteX1327" fmla="*/ 6470954 w 12192000"/>
              <a:gd name="connsiteY1327" fmla="*/ 5740666 h 6858000"/>
              <a:gd name="connsiteX1328" fmla="*/ 6463918 w 12192000"/>
              <a:gd name="connsiteY1328" fmla="*/ 5750343 h 6858000"/>
              <a:gd name="connsiteX1329" fmla="*/ 6443001 w 12192000"/>
              <a:gd name="connsiteY1329" fmla="*/ 5792342 h 6858000"/>
              <a:gd name="connsiteX1330" fmla="*/ 6436918 w 12192000"/>
              <a:gd name="connsiteY1330" fmla="*/ 5802350 h 6858000"/>
              <a:gd name="connsiteX1331" fmla="*/ 6415112 w 12192000"/>
              <a:gd name="connsiteY1331" fmla="*/ 5846292 h 6858000"/>
              <a:gd name="connsiteX1332" fmla="*/ 6387236 w 12192000"/>
              <a:gd name="connsiteY1332" fmla="*/ 5899695 h 6858000"/>
              <a:gd name="connsiteX1333" fmla="*/ 6375323 w 12192000"/>
              <a:gd name="connsiteY1333" fmla="*/ 5921857 h 6858000"/>
              <a:gd name="connsiteX1334" fmla="*/ 6364985 w 12192000"/>
              <a:gd name="connsiteY1334" fmla="*/ 5941618 h 6858000"/>
              <a:gd name="connsiteX1335" fmla="*/ 6359156 w 12192000"/>
              <a:gd name="connsiteY1335" fmla="*/ 5953835 h 6858000"/>
              <a:gd name="connsiteX1336" fmla="*/ 6352780 w 12192000"/>
              <a:gd name="connsiteY1336" fmla="*/ 5966624 h 6858000"/>
              <a:gd name="connsiteX1337" fmla="*/ 6313334 w 12192000"/>
              <a:gd name="connsiteY1337" fmla="*/ 6038430 h 6858000"/>
              <a:gd name="connsiteX1338" fmla="*/ 6301777 w 12192000"/>
              <a:gd name="connsiteY1338" fmla="*/ 6059004 h 6858000"/>
              <a:gd name="connsiteX1339" fmla="*/ 6285636 w 12192000"/>
              <a:gd name="connsiteY1339" fmla="*/ 6094793 h 6858000"/>
              <a:gd name="connsiteX1340" fmla="*/ 6278498 w 12192000"/>
              <a:gd name="connsiteY1340" fmla="*/ 6103010 h 6858000"/>
              <a:gd name="connsiteX1341" fmla="*/ 6271526 w 12192000"/>
              <a:gd name="connsiteY1341" fmla="*/ 6110401 h 6858000"/>
              <a:gd name="connsiteX1342" fmla="*/ 6243624 w 12192000"/>
              <a:gd name="connsiteY1342" fmla="*/ 6170510 h 6858000"/>
              <a:gd name="connsiteX1343" fmla="*/ 6235674 w 12192000"/>
              <a:gd name="connsiteY1343" fmla="*/ 6185357 h 6858000"/>
              <a:gd name="connsiteX1344" fmla="*/ 6222885 w 12192000"/>
              <a:gd name="connsiteY1344" fmla="*/ 6206540 h 6858000"/>
              <a:gd name="connsiteX1345" fmla="*/ 6202616 w 12192000"/>
              <a:gd name="connsiteY1345" fmla="*/ 6245631 h 6858000"/>
              <a:gd name="connsiteX1346" fmla="*/ 6200406 w 12192000"/>
              <a:gd name="connsiteY1346" fmla="*/ 6251651 h 6858000"/>
              <a:gd name="connsiteX1347" fmla="*/ 6184886 w 12192000"/>
              <a:gd name="connsiteY1347" fmla="*/ 6279616 h 6858000"/>
              <a:gd name="connsiteX1348" fmla="*/ 6170053 w 12192000"/>
              <a:gd name="connsiteY1348" fmla="*/ 6305930 h 6858000"/>
              <a:gd name="connsiteX1349" fmla="*/ 6166395 w 12192000"/>
              <a:gd name="connsiteY1349" fmla="*/ 6309220 h 6858000"/>
              <a:gd name="connsiteX1350" fmla="*/ 6164909 w 12192000"/>
              <a:gd name="connsiteY1350" fmla="*/ 6310147 h 6858000"/>
              <a:gd name="connsiteX1351" fmla="*/ 6158826 w 12192000"/>
              <a:gd name="connsiteY1351" fmla="*/ 6318846 h 6858000"/>
              <a:gd name="connsiteX1352" fmla="*/ 6139319 w 12192000"/>
              <a:gd name="connsiteY1352" fmla="*/ 6361112 h 6858000"/>
              <a:gd name="connsiteX1353" fmla="*/ 6124155 w 12192000"/>
              <a:gd name="connsiteY1353" fmla="*/ 6390766 h 6858000"/>
              <a:gd name="connsiteX1354" fmla="*/ 6111012 w 12192000"/>
              <a:gd name="connsiteY1354" fmla="*/ 6412915 h 6858000"/>
              <a:gd name="connsiteX1355" fmla="*/ 6094095 w 12192000"/>
              <a:gd name="connsiteY1355" fmla="*/ 6447637 h 6858000"/>
              <a:gd name="connsiteX1356" fmla="*/ 6085688 w 12192000"/>
              <a:gd name="connsiteY1356" fmla="*/ 6466928 h 6858000"/>
              <a:gd name="connsiteX1357" fmla="*/ 6080963 w 12192000"/>
              <a:gd name="connsiteY1357" fmla="*/ 6472605 h 6858000"/>
              <a:gd name="connsiteX1358" fmla="*/ 6061075 w 12192000"/>
              <a:gd name="connsiteY1358" fmla="*/ 6510718 h 6858000"/>
              <a:gd name="connsiteX1359" fmla="*/ 6056998 w 12192000"/>
              <a:gd name="connsiteY1359" fmla="*/ 6515760 h 6858000"/>
              <a:gd name="connsiteX1360" fmla="*/ 6045327 w 12192000"/>
              <a:gd name="connsiteY1360" fmla="*/ 6529908 h 6858000"/>
              <a:gd name="connsiteX1361" fmla="*/ 6041745 w 12192000"/>
              <a:gd name="connsiteY1361" fmla="*/ 6535991 h 6858000"/>
              <a:gd name="connsiteX1362" fmla="*/ 6036221 w 12192000"/>
              <a:gd name="connsiteY1362" fmla="*/ 6550444 h 6858000"/>
              <a:gd name="connsiteX1363" fmla="*/ 6027965 w 12192000"/>
              <a:gd name="connsiteY1363" fmla="*/ 6567677 h 6858000"/>
              <a:gd name="connsiteX1364" fmla="*/ 6012549 w 12192000"/>
              <a:gd name="connsiteY1364" fmla="*/ 6593344 h 6858000"/>
              <a:gd name="connsiteX1365" fmla="*/ 5998984 w 12192000"/>
              <a:gd name="connsiteY1365" fmla="*/ 6617093 h 6858000"/>
              <a:gd name="connsiteX1366" fmla="*/ 5999936 w 12192000"/>
              <a:gd name="connsiteY1366" fmla="*/ 6624396 h 6858000"/>
              <a:gd name="connsiteX1367" fmla="*/ 6007457 w 12192000"/>
              <a:gd name="connsiteY1367" fmla="*/ 6623202 h 6858000"/>
              <a:gd name="connsiteX1368" fmla="*/ 6012395 w 12192000"/>
              <a:gd name="connsiteY1368" fmla="*/ 6619684 h 6858000"/>
              <a:gd name="connsiteX1369" fmla="*/ 6022085 w 12192000"/>
              <a:gd name="connsiteY1369" fmla="*/ 6613562 h 6858000"/>
              <a:gd name="connsiteX1370" fmla="*/ 6125400 w 12192000"/>
              <a:gd name="connsiteY1370" fmla="*/ 6566560 h 6858000"/>
              <a:gd name="connsiteX1371" fmla="*/ 6163639 w 12192000"/>
              <a:gd name="connsiteY1371" fmla="*/ 6548831 h 6858000"/>
              <a:gd name="connsiteX1372" fmla="*/ 6207442 w 12192000"/>
              <a:gd name="connsiteY1372" fmla="*/ 6528295 h 6858000"/>
              <a:gd name="connsiteX1373" fmla="*/ 6282054 w 12192000"/>
              <a:gd name="connsiteY1373" fmla="*/ 6493001 h 6858000"/>
              <a:gd name="connsiteX1374" fmla="*/ 6333502 w 12192000"/>
              <a:gd name="connsiteY1374" fmla="*/ 6469278 h 6858000"/>
              <a:gd name="connsiteX1375" fmla="*/ 6400685 w 12192000"/>
              <a:gd name="connsiteY1375" fmla="*/ 6438302 h 6858000"/>
              <a:gd name="connsiteX1376" fmla="*/ 6447231 w 12192000"/>
              <a:gd name="connsiteY1376" fmla="*/ 6417132 h 6858000"/>
              <a:gd name="connsiteX1377" fmla="*/ 6472427 w 12192000"/>
              <a:gd name="connsiteY1377" fmla="*/ 6404546 h 6858000"/>
              <a:gd name="connsiteX1378" fmla="*/ 6512496 w 12192000"/>
              <a:gd name="connsiteY1378" fmla="*/ 6385585 h 6858000"/>
              <a:gd name="connsiteX1379" fmla="*/ 6581101 w 12192000"/>
              <a:gd name="connsiteY1379" fmla="*/ 6352908 h 6858000"/>
              <a:gd name="connsiteX1380" fmla="*/ 6591375 w 12192000"/>
              <a:gd name="connsiteY1380" fmla="*/ 6347548 h 6858000"/>
              <a:gd name="connsiteX1381" fmla="*/ 6673036 w 12192000"/>
              <a:gd name="connsiteY1381" fmla="*/ 6308127 h 6858000"/>
              <a:gd name="connsiteX1382" fmla="*/ 6673049 w 12192000"/>
              <a:gd name="connsiteY1382" fmla="*/ 6308115 h 6858000"/>
              <a:gd name="connsiteX1383" fmla="*/ 6738403 w 12192000"/>
              <a:gd name="connsiteY1383" fmla="*/ 6276974 h 6858000"/>
              <a:gd name="connsiteX1384" fmla="*/ 6764337 w 12192000"/>
              <a:gd name="connsiteY1384" fmla="*/ 6263868 h 6858000"/>
              <a:gd name="connsiteX1385" fmla="*/ 6841388 w 12192000"/>
              <a:gd name="connsiteY1385" fmla="*/ 6226822 h 6858000"/>
              <a:gd name="connsiteX1386" fmla="*/ 6923188 w 12192000"/>
              <a:gd name="connsiteY1386" fmla="*/ 6186461 h 6858000"/>
              <a:gd name="connsiteX1387" fmla="*/ 6950188 w 12192000"/>
              <a:gd name="connsiteY1387" fmla="*/ 6172288 h 6858000"/>
              <a:gd name="connsiteX1388" fmla="*/ 7025805 w 12192000"/>
              <a:gd name="connsiteY1388" fmla="*/ 6136296 h 6858000"/>
              <a:gd name="connsiteX1389" fmla="*/ 7057313 w 12192000"/>
              <a:gd name="connsiteY1389" fmla="*/ 6121323 h 6858000"/>
              <a:gd name="connsiteX1390" fmla="*/ 7085507 w 12192000"/>
              <a:gd name="connsiteY1390" fmla="*/ 6107861 h 6858000"/>
              <a:gd name="connsiteX1391" fmla="*/ 7085964 w 12192000"/>
              <a:gd name="connsiteY1391" fmla="*/ 6107658 h 6858000"/>
              <a:gd name="connsiteX1392" fmla="*/ 7086637 w 12192000"/>
              <a:gd name="connsiteY1392" fmla="*/ 6107366 h 6858000"/>
              <a:gd name="connsiteX1393" fmla="*/ 7091146 w 12192000"/>
              <a:gd name="connsiteY1393" fmla="*/ 6096025 h 6858000"/>
              <a:gd name="connsiteX1394" fmla="*/ 7049858 w 12192000"/>
              <a:gd name="connsiteY1394" fmla="*/ 6018237 h 6858000"/>
              <a:gd name="connsiteX1395" fmla="*/ 7038809 w 12192000"/>
              <a:gd name="connsiteY1395" fmla="*/ 5995910 h 6858000"/>
              <a:gd name="connsiteX1396" fmla="*/ 7026617 w 12192000"/>
              <a:gd name="connsiteY1396" fmla="*/ 5971234 h 6858000"/>
              <a:gd name="connsiteX1397" fmla="*/ 7026617 w 12192000"/>
              <a:gd name="connsiteY1397" fmla="*/ 5971222 h 6858000"/>
              <a:gd name="connsiteX1398" fmla="*/ 7000328 w 12192000"/>
              <a:gd name="connsiteY1398" fmla="*/ 5918885 h 6858000"/>
              <a:gd name="connsiteX1399" fmla="*/ 6969823 w 12192000"/>
              <a:gd name="connsiteY1399" fmla="*/ 5861608 h 6858000"/>
              <a:gd name="connsiteX1400" fmla="*/ 6969823 w 12192000"/>
              <a:gd name="connsiteY1400" fmla="*/ 5861595 h 6858000"/>
              <a:gd name="connsiteX1401" fmla="*/ 6921309 w 12192000"/>
              <a:gd name="connsiteY1401" fmla="*/ 5769381 h 6858000"/>
              <a:gd name="connsiteX1402" fmla="*/ 6891489 w 12192000"/>
              <a:gd name="connsiteY1402" fmla="*/ 5711291 h 6858000"/>
              <a:gd name="connsiteX1403" fmla="*/ 6855027 w 12192000"/>
              <a:gd name="connsiteY1403" fmla="*/ 5639968 h 6858000"/>
              <a:gd name="connsiteX1404" fmla="*/ 6803973 w 12192000"/>
              <a:gd name="connsiteY1404" fmla="*/ 5545861 h 6858000"/>
              <a:gd name="connsiteX1405" fmla="*/ 6782016 w 12192000"/>
              <a:gd name="connsiteY1405" fmla="*/ 5506719 h 6858000"/>
              <a:gd name="connsiteX1406" fmla="*/ 6782016 w 12192000"/>
              <a:gd name="connsiteY1406" fmla="*/ 5506834 h 6858000"/>
              <a:gd name="connsiteX1407" fmla="*/ 6768781 w 12192000"/>
              <a:gd name="connsiteY1407" fmla="*/ 5483046 h 6858000"/>
              <a:gd name="connsiteX1408" fmla="*/ 6768743 w 12192000"/>
              <a:gd name="connsiteY1408" fmla="*/ 5482970 h 6858000"/>
              <a:gd name="connsiteX1409" fmla="*/ 6768680 w 12192000"/>
              <a:gd name="connsiteY1409" fmla="*/ 5482856 h 6858000"/>
              <a:gd name="connsiteX1410" fmla="*/ 6746620 w 12192000"/>
              <a:gd name="connsiteY1410" fmla="*/ 5443079 h 6858000"/>
              <a:gd name="connsiteX1411" fmla="*/ 6735622 w 12192000"/>
              <a:gd name="connsiteY1411" fmla="*/ 5422620 h 6858000"/>
              <a:gd name="connsiteX1412" fmla="*/ 6735609 w 12192000"/>
              <a:gd name="connsiteY1412" fmla="*/ 5422607 h 6858000"/>
              <a:gd name="connsiteX1413" fmla="*/ 6695058 w 12192000"/>
              <a:gd name="connsiteY1413" fmla="*/ 5354027 h 6858000"/>
              <a:gd name="connsiteX1414" fmla="*/ 6694690 w 12192000"/>
              <a:gd name="connsiteY1414" fmla="*/ 5353532 h 6858000"/>
              <a:gd name="connsiteX1415" fmla="*/ 6688644 w 12192000"/>
              <a:gd name="connsiteY1415" fmla="*/ 5336908 h 6858000"/>
              <a:gd name="connsiteX1416" fmla="*/ 6682841 w 12192000"/>
              <a:gd name="connsiteY1416" fmla="*/ 5328462 h 6858000"/>
              <a:gd name="connsiteX1417" fmla="*/ 8697320 w 12192000"/>
              <a:gd name="connsiteY1417" fmla="*/ 5319953 h 6858000"/>
              <a:gd name="connsiteX1418" fmla="*/ 8705392 w 12192000"/>
              <a:gd name="connsiteY1418" fmla="*/ 5324094 h 6858000"/>
              <a:gd name="connsiteX1419" fmla="*/ 8705405 w 12192000"/>
              <a:gd name="connsiteY1419" fmla="*/ 5324106 h 6858000"/>
              <a:gd name="connsiteX1420" fmla="*/ 8706396 w 12192000"/>
              <a:gd name="connsiteY1420" fmla="*/ 5324779 h 6858000"/>
              <a:gd name="connsiteX1421" fmla="*/ 8707602 w 12192000"/>
              <a:gd name="connsiteY1421" fmla="*/ 5325554 h 6858000"/>
              <a:gd name="connsiteX1422" fmla="*/ 8707602 w 12192000"/>
              <a:gd name="connsiteY1422" fmla="*/ 5325427 h 6858000"/>
              <a:gd name="connsiteX1423" fmla="*/ 8741257 w 12192000"/>
              <a:gd name="connsiteY1423" fmla="*/ 5355399 h 6858000"/>
              <a:gd name="connsiteX1424" fmla="*/ 8743289 w 12192000"/>
              <a:gd name="connsiteY1424" fmla="*/ 5358396 h 6858000"/>
              <a:gd name="connsiteX1425" fmla="*/ 8743746 w 12192000"/>
              <a:gd name="connsiteY1425" fmla="*/ 5359120 h 6858000"/>
              <a:gd name="connsiteX1426" fmla="*/ 8744051 w 12192000"/>
              <a:gd name="connsiteY1426" fmla="*/ 5359590 h 6858000"/>
              <a:gd name="connsiteX1427" fmla="*/ 8724112 w 12192000"/>
              <a:gd name="connsiteY1427" fmla="*/ 5372163 h 6858000"/>
              <a:gd name="connsiteX1428" fmla="*/ 8707260 w 12192000"/>
              <a:gd name="connsiteY1428" fmla="*/ 5356796 h 6858000"/>
              <a:gd name="connsiteX1429" fmla="*/ 8692870 w 12192000"/>
              <a:gd name="connsiteY1429" fmla="*/ 5344223 h 6858000"/>
              <a:gd name="connsiteX1430" fmla="*/ 8688934 w 12192000"/>
              <a:gd name="connsiteY1430" fmla="*/ 5323776 h 6858000"/>
              <a:gd name="connsiteX1431" fmla="*/ 8697320 w 12192000"/>
              <a:gd name="connsiteY1431" fmla="*/ 5319953 h 6858000"/>
              <a:gd name="connsiteX1432" fmla="*/ 8636863 w 12192000"/>
              <a:gd name="connsiteY1432" fmla="*/ 5317553 h 6858000"/>
              <a:gd name="connsiteX1433" fmla="*/ 8640876 w 12192000"/>
              <a:gd name="connsiteY1433" fmla="*/ 5319471 h 6858000"/>
              <a:gd name="connsiteX1434" fmla="*/ 8649677 w 12192000"/>
              <a:gd name="connsiteY1434" fmla="*/ 5325300 h 6858000"/>
              <a:gd name="connsiteX1435" fmla="*/ 8649563 w 12192000"/>
              <a:gd name="connsiteY1435" fmla="*/ 5325300 h 6858000"/>
              <a:gd name="connsiteX1436" fmla="*/ 8657272 w 12192000"/>
              <a:gd name="connsiteY1436" fmla="*/ 5336667 h 6858000"/>
              <a:gd name="connsiteX1437" fmla="*/ 8684856 w 12192000"/>
              <a:gd name="connsiteY1437" fmla="*/ 5370385 h 6858000"/>
              <a:gd name="connsiteX1438" fmla="*/ 8686393 w 12192000"/>
              <a:gd name="connsiteY1438" fmla="*/ 5373091 h 6858000"/>
              <a:gd name="connsiteX1439" fmla="*/ 8686545 w 12192000"/>
              <a:gd name="connsiteY1439" fmla="*/ 5373560 h 6858000"/>
              <a:gd name="connsiteX1440" fmla="*/ 8686901 w 12192000"/>
              <a:gd name="connsiteY1440" fmla="*/ 5374449 h 6858000"/>
              <a:gd name="connsiteX1441" fmla="*/ 8674823 w 12192000"/>
              <a:gd name="connsiteY1441" fmla="*/ 5389435 h 6858000"/>
              <a:gd name="connsiteX1442" fmla="*/ 8659964 w 12192000"/>
              <a:gd name="connsiteY1442" fmla="*/ 5386006 h 6858000"/>
              <a:gd name="connsiteX1443" fmla="*/ 8622880 w 12192000"/>
              <a:gd name="connsiteY1443" fmla="*/ 5331016 h 6858000"/>
              <a:gd name="connsiteX1444" fmla="*/ 8625179 w 12192000"/>
              <a:gd name="connsiteY1444" fmla="*/ 5321643 h 6858000"/>
              <a:gd name="connsiteX1445" fmla="*/ 8625636 w 12192000"/>
              <a:gd name="connsiteY1445" fmla="*/ 5321122 h 6858000"/>
              <a:gd name="connsiteX1446" fmla="*/ 8626182 w 12192000"/>
              <a:gd name="connsiteY1446" fmla="*/ 5320474 h 6858000"/>
              <a:gd name="connsiteX1447" fmla="*/ 8636863 w 12192000"/>
              <a:gd name="connsiteY1447" fmla="*/ 5317553 h 6858000"/>
              <a:gd name="connsiteX1448" fmla="*/ 8581593 w 12192000"/>
              <a:gd name="connsiteY1448" fmla="*/ 5313997 h 6858000"/>
              <a:gd name="connsiteX1449" fmla="*/ 8591854 w 12192000"/>
              <a:gd name="connsiteY1449" fmla="*/ 5320461 h 6858000"/>
              <a:gd name="connsiteX1450" fmla="*/ 8592566 w 12192000"/>
              <a:gd name="connsiteY1450" fmla="*/ 5321363 h 6858000"/>
              <a:gd name="connsiteX1451" fmla="*/ 8593277 w 12192000"/>
              <a:gd name="connsiteY1451" fmla="*/ 5322252 h 6858000"/>
              <a:gd name="connsiteX1452" fmla="*/ 8594039 w 12192000"/>
              <a:gd name="connsiteY1452" fmla="*/ 5323522 h 6858000"/>
              <a:gd name="connsiteX1453" fmla="*/ 8594039 w 12192000"/>
              <a:gd name="connsiteY1453" fmla="*/ 5323649 h 6858000"/>
              <a:gd name="connsiteX1454" fmla="*/ 8615248 w 12192000"/>
              <a:gd name="connsiteY1454" fmla="*/ 5393245 h 6858000"/>
              <a:gd name="connsiteX1455" fmla="*/ 8609914 w 12192000"/>
              <a:gd name="connsiteY1455" fmla="*/ 5403405 h 6858000"/>
              <a:gd name="connsiteX1456" fmla="*/ 8589721 w 12192000"/>
              <a:gd name="connsiteY1456" fmla="*/ 5393245 h 6858000"/>
              <a:gd name="connsiteX1457" fmla="*/ 8574608 w 12192000"/>
              <a:gd name="connsiteY1457" fmla="*/ 5349303 h 6858000"/>
              <a:gd name="connsiteX1458" fmla="*/ 8572576 w 12192000"/>
              <a:gd name="connsiteY1458" fmla="*/ 5342026 h 6858000"/>
              <a:gd name="connsiteX1459" fmla="*/ 8570671 w 12192000"/>
              <a:gd name="connsiteY1459" fmla="*/ 5327205 h 6858000"/>
              <a:gd name="connsiteX1460" fmla="*/ 8581593 w 12192000"/>
              <a:gd name="connsiteY1460" fmla="*/ 5313997 h 6858000"/>
              <a:gd name="connsiteX1461" fmla="*/ 6679018 w 12192000"/>
              <a:gd name="connsiteY1461" fmla="*/ 5252711 h 6858000"/>
              <a:gd name="connsiteX1462" fmla="*/ 6685673 w 12192000"/>
              <a:gd name="connsiteY1462" fmla="*/ 5256821 h 6858000"/>
              <a:gd name="connsiteX1463" fmla="*/ 6686042 w 12192000"/>
              <a:gd name="connsiteY1463" fmla="*/ 5257291 h 6858000"/>
              <a:gd name="connsiteX1464" fmla="*/ 6719988 w 12192000"/>
              <a:gd name="connsiteY1464" fmla="*/ 5309882 h 6858000"/>
              <a:gd name="connsiteX1465" fmla="*/ 6732587 w 12192000"/>
              <a:gd name="connsiteY1465" fmla="*/ 5329351 h 6858000"/>
              <a:gd name="connsiteX1466" fmla="*/ 6744182 w 12192000"/>
              <a:gd name="connsiteY1466" fmla="*/ 5346293 h 6858000"/>
              <a:gd name="connsiteX1467" fmla="*/ 6743839 w 12192000"/>
              <a:gd name="connsiteY1467" fmla="*/ 5346318 h 6858000"/>
              <a:gd name="connsiteX1468" fmla="*/ 6769988 w 12192000"/>
              <a:gd name="connsiteY1468" fmla="*/ 5393372 h 6858000"/>
              <a:gd name="connsiteX1469" fmla="*/ 6790423 w 12192000"/>
              <a:gd name="connsiteY1469" fmla="*/ 5428906 h 6858000"/>
              <a:gd name="connsiteX1470" fmla="*/ 6805078 w 12192000"/>
              <a:gd name="connsiteY1470" fmla="*/ 5455335 h 6858000"/>
              <a:gd name="connsiteX1471" fmla="*/ 6827951 w 12192000"/>
              <a:gd name="connsiteY1471" fmla="*/ 5498756 h 6858000"/>
              <a:gd name="connsiteX1472" fmla="*/ 6830047 w 12192000"/>
              <a:gd name="connsiteY1472" fmla="*/ 5503569 h 6858000"/>
              <a:gd name="connsiteX1473" fmla="*/ 6862584 w 12192000"/>
              <a:gd name="connsiteY1473" fmla="*/ 5566193 h 6858000"/>
              <a:gd name="connsiteX1474" fmla="*/ 6903529 w 12192000"/>
              <a:gd name="connsiteY1474" fmla="*/ 5642990 h 6858000"/>
              <a:gd name="connsiteX1475" fmla="*/ 6912241 w 12192000"/>
              <a:gd name="connsiteY1475" fmla="*/ 5662066 h 6858000"/>
              <a:gd name="connsiteX1476" fmla="*/ 6921004 w 12192000"/>
              <a:gd name="connsiteY1476" fmla="*/ 5672150 h 6858000"/>
              <a:gd name="connsiteX1477" fmla="*/ 6930821 w 12192000"/>
              <a:gd name="connsiteY1477" fmla="*/ 5684583 h 6858000"/>
              <a:gd name="connsiteX1478" fmla="*/ 6933933 w 12192000"/>
              <a:gd name="connsiteY1478" fmla="*/ 5694705 h 6858000"/>
              <a:gd name="connsiteX1479" fmla="*/ 6946798 w 12192000"/>
              <a:gd name="connsiteY1479" fmla="*/ 5728372 h 6858000"/>
              <a:gd name="connsiteX1480" fmla="*/ 6958088 w 12192000"/>
              <a:gd name="connsiteY1480" fmla="*/ 5747702 h 6858000"/>
              <a:gd name="connsiteX1481" fmla="*/ 6982561 w 12192000"/>
              <a:gd name="connsiteY1481" fmla="*/ 5792545 h 6858000"/>
              <a:gd name="connsiteX1482" fmla="*/ 6987476 w 12192000"/>
              <a:gd name="connsiteY1482" fmla="*/ 5800826 h 6858000"/>
              <a:gd name="connsiteX1483" fmla="*/ 6995109 w 12192000"/>
              <a:gd name="connsiteY1483" fmla="*/ 5819571 h 6858000"/>
              <a:gd name="connsiteX1484" fmla="*/ 7001103 w 12192000"/>
              <a:gd name="connsiteY1484" fmla="*/ 5829045 h 6858000"/>
              <a:gd name="connsiteX1485" fmla="*/ 7006665 w 12192000"/>
              <a:gd name="connsiteY1485" fmla="*/ 5835662 h 6858000"/>
              <a:gd name="connsiteX1486" fmla="*/ 7039749 w 12192000"/>
              <a:gd name="connsiteY1486" fmla="*/ 5902032 h 6858000"/>
              <a:gd name="connsiteX1487" fmla="*/ 7065568 w 12192000"/>
              <a:gd name="connsiteY1487" fmla="*/ 5951867 h 6858000"/>
              <a:gd name="connsiteX1488" fmla="*/ 7068273 w 12192000"/>
              <a:gd name="connsiteY1488" fmla="*/ 5957671 h 6858000"/>
              <a:gd name="connsiteX1489" fmla="*/ 7110145 w 12192000"/>
              <a:gd name="connsiteY1489" fmla="*/ 6041630 h 6858000"/>
              <a:gd name="connsiteX1490" fmla="*/ 7111771 w 12192000"/>
              <a:gd name="connsiteY1490" fmla="*/ 6044475 h 6858000"/>
              <a:gd name="connsiteX1491" fmla="*/ 7111783 w 12192000"/>
              <a:gd name="connsiteY1491" fmla="*/ 6044501 h 6858000"/>
              <a:gd name="connsiteX1492" fmla="*/ 7126160 w 12192000"/>
              <a:gd name="connsiteY1492" fmla="*/ 6081102 h 6858000"/>
              <a:gd name="connsiteX1493" fmla="*/ 7131342 w 12192000"/>
              <a:gd name="connsiteY1493" fmla="*/ 6088684 h 6858000"/>
              <a:gd name="connsiteX1494" fmla="*/ 7142606 w 12192000"/>
              <a:gd name="connsiteY1494" fmla="*/ 6110160 h 6858000"/>
              <a:gd name="connsiteX1495" fmla="*/ 7144270 w 12192000"/>
              <a:gd name="connsiteY1495" fmla="*/ 6119647 h 6858000"/>
              <a:gd name="connsiteX1496" fmla="*/ 7139457 w 12192000"/>
              <a:gd name="connsiteY1496" fmla="*/ 6127012 h 6858000"/>
              <a:gd name="connsiteX1497" fmla="*/ 7097636 w 12192000"/>
              <a:gd name="connsiteY1497" fmla="*/ 6153289 h 6858000"/>
              <a:gd name="connsiteX1498" fmla="*/ 7086929 w 12192000"/>
              <a:gd name="connsiteY1498" fmla="*/ 6154965 h 6858000"/>
              <a:gd name="connsiteX1499" fmla="*/ 7085037 w 12192000"/>
              <a:gd name="connsiteY1499" fmla="*/ 6154724 h 6858000"/>
              <a:gd name="connsiteX1500" fmla="*/ 7084377 w 12192000"/>
              <a:gd name="connsiteY1500" fmla="*/ 6154826 h 6858000"/>
              <a:gd name="connsiteX1501" fmla="*/ 7083615 w 12192000"/>
              <a:gd name="connsiteY1501" fmla="*/ 6154927 h 6858000"/>
              <a:gd name="connsiteX1502" fmla="*/ 7065721 w 12192000"/>
              <a:gd name="connsiteY1502" fmla="*/ 6165595 h 6858000"/>
              <a:gd name="connsiteX1503" fmla="*/ 7055751 w 12192000"/>
              <a:gd name="connsiteY1503" fmla="*/ 6172923 h 6858000"/>
              <a:gd name="connsiteX1504" fmla="*/ 7052474 w 12192000"/>
              <a:gd name="connsiteY1504" fmla="*/ 6174117 h 6858000"/>
              <a:gd name="connsiteX1505" fmla="*/ 7033094 w 12192000"/>
              <a:gd name="connsiteY1505" fmla="*/ 6183096 h 6858000"/>
              <a:gd name="connsiteX1506" fmla="*/ 6991286 w 12192000"/>
              <a:gd name="connsiteY1506" fmla="*/ 6199022 h 6858000"/>
              <a:gd name="connsiteX1507" fmla="*/ 6984034 w 12192000"/>
              <a:gd name="connsiteY1507" fmla="*/ 6202476 h 6858000"/>
              <a:gd name="connsiteX1508" fmla="*/ 6942734 w 12192000"/>
              <a:gd name="connsiteY1508" fmla="*/ 6226962 h 6858000"/>
              <a:gd name="connsiteX1509" fmla="*/ 6916914 w 12192000"/>
              <a:gd name="connsiteY1509" fmla="*/ 6238341 h 6858000"/>
              <a:gd name="connsiteX1510" fmla="*/ 6875030 w 12192000"/>
              <a:gd name="connsiteY1510" fmla="*/ 6259702 h 6858000"/>
              <a:gd name="connsiteX1511" fmla="*/ 6837831 w 12192000"/>
              <a:gd name="connsiteY1511" fmla="*/ 6278320 h 6858000"/>
              <a:gd name="connsiteX1512" fmla="*/ 6813245 w 12192000"/>
              <a:gd name="connsiteY1512" fmla="*/ 6289471 h 6858000"/>
              <a:gd name="connsiteX1513" fmla="*/ 6790448 w 12192000"/>
              <a:gd name="connsiteY1513" fmla="*/ 6299657 h 6858000"/>
              <a:gd name="connsiteX1514" fmla="*/ 6764997 w 12192000"/>
              <a:gd name="connsiteY1514" fmla="*/ 6310223 h 6858000"/>
              <a:gd name="connsiteX1515" fmla="*/ 6723443 w 12192000"/>
              <a:gd name="connsiteY1515" fmla="*/ 6332448 h 6858000"/>
              <a:gd name="connsiteX1516" fmla="*/ 6692480 w 12192000"/>
              <a:gd name="connsiteY1516" fmla="*/ 6348551 h 6858000"/>
              <a:gd name="connsiteX1517" fmla="*/ 6657504 w 12192000"/>
              <a:gd name="connsiteY1517" fmla="*/ 6364490 h 6858000"/>
              <a:gd name="connsiteX1518" fmla="*/ 6637438 w 12192000"/>
              <a:gd name="connsiteY1518" fmla="*/ 6375526 h 6858000"/>
              <a:gd name="connsiteX1519" fmla="*/ 6620115 w 12192000"/>
              <a:gd name="connsiteY1519" fmla="*/ 6384239 h 6858000"/>
              <a:gd name="connsiteX1520" fmla="*/ 6581177 w 12192000"/>
              <a:gd name="connsiteY1520" fmla="*/ 6399732 h 6858000"/>
              <a:gd name="connsiteX1521" fmla="*/ 6573849 w 12192000"/>
              <a:gd name="connsiteY1521" fmla="*/ 6405130 h 6858000"/>
              <a:gd name="connsiteX1522" fmla="*/ 6573189 w 12192000"/>
              <a:gd name="connsiteY1522" fmla="*/ 6406057 h 6858000"/>
              <a:gd name="connsiteX1523" fmla="*/ 6568338 w 12192000"/>
              <a:gd name="connsiteY1523" fmla="*/ 6410731 h 6858000"/>
              <a:gd name="connsiteX1524" fmla="*/ 6548424 w 12192000"/>
              <a:gd name="connsiteY1524" fmla="*/ 6418427 h 6858000"/>
              <a:gd name="connsiteX1525" fmla="*/ 6527571 w 12192000"/>
              <a:gd name="connsiteY1525" fmla="*/ 6426149 h 6858000"/>
              <a:gd name="connsiteX1526" fmla="*/ 6504838 w 12192000"/>
              <a:gd name="connsiteY1526" fmla="*/ 6438391 h 6858000"/>
              <a:gd name="connsiteX1527" fmla="*/ 6496443 w 12192000"/>
              <a:gd name="connsiteY1527" fmla="*/ 6444881 h 6858000"/>
              <a:gd name="connsiteX1528" fmla="*/ 6432651 w 12192000"/>
              <a:gd name="connsiteY1528" fmla="*/ 6474117 h 6858000"/>
              <a:gd name="connsiteX1529" fmla="*/ 6414261 w 12192000"/>
              <a:gd name="connsiteY1529" fmla="*/ 6484175 h 6858000"/>
              <a:gd name="connsiteX1530" fmla="*/ 6398983 w 12192000"/>
              <a:gd name="connsiteY1530" fmla="*/ 6489547 h 6858000"/>
              <a:gd name="connsiteX1531" fmla="*/ 6366928 w 12192000"/>
              <a:gd name="connsiteY1531" fmla="*/ 6500901 h 6858000"/>
              <a:gd name="connsiteX1532" fmla="*/ 6343979 w 12192000"/>
              <a:gd name="connsiteY1532" fmla="*/ 6510502 h 6858000"/>
              <a:gd name="connsiteX1533" fmla="*/ 6307886 w 12192000"/>
              <a:gd name="connsiteY1533" fmla="*/ 6527025 h 6858000"/>
              <a:gd name="connsiteX1534" fmla="*/ 6285280 w 12192000"/>
              <a:gd name="connsiteY1534" fmla="*/ 6538747 h 6858000"/>
              <a:gd name="connsiteX1535" fmla="*/ 6267805 w 12192000"/>
              <a:gd name="connsiteY1535" fmla="*/ 6545960 h 6858000"/>
              <a:gd name="connsiteX1536" fmla="*/ 6215697 w 12192000"/>
              <a:gd name="connsiteY1536" fmla="*/ 6571945 h 6858000"/>
              <a:gd name="connsiteX1537" fmla="*/ 6147968 w 12192000"/>
              <a:gd name="connsiteY1537" fmla="*/ 6603872 h 6858000"/>
              <a:gd name="connsiteX1538" fmla="*/ 6136385 w 12192000"/>
              <a:gd name="connsiteY1538" fmla="*/ 6608889 h 6858000"/>
              <a:gd name="connsiteX1539" fmla="*/ 6128740 w 12192000"/>
              <a:gd name="connsiteY1539" fmla="*/ 6612699 h 6858000"/>
              <a:gd name="connsiteX1540" fmla="*/ 6119494 w 12192000"/>
              <a:gd name="connsiteY1540" fmla="*/ 6616216 h 6858000"/>
              <a:gd name="connsiteX1541" fmla="*/ 6082500 w 12192000"/>
              <a:gd name="connsiteY1541" fmla="*/ 6632701 h 6858000"/>
              <a:gd name="connsiteX1542" fmla="*/ 6033059 w 12192000"/>
              <a:gd name="connsiteY1542" fmla="*/ 6656120 h 6858000"/>
              <a:gd name="connsiteX1543" fmla="*/ 5969432 w 12192000"/>
              <a:gd name="connsiteY1543" fmla="*/ 6689343 h 6858000"/>
              <a:gd name="connsiteX1544" fmla="*/ 5936984 w 12192000"/>
              <a:gd name="connsiteY1544" fmla="*/ 6704748 h 6858000"/>
              <a:gd name="connsiteX1545" fmla="*/ 5931408 w 12192000"/>
              <a:gd name="connsiteY1545" fmla="*/ 6706743 h 6858000"/>
              <a:gd name="connsiteX1546" fmla="*/ 5911633 w 12192000"/>
              <a:gd name="connsiteY1546" fmla="*/ 6689864 h 6858000"/>
              <a:gd name="connsiteX1547" fmla="*/ 5926455 w 12192000"/>
              <a:gd name="connsiteY1547" fmla="*/ 6660133 h 6858000"/>
              <a:gd name="connsiteX1548" fmla="*/ 5940335 w 12192000"/>
              <a:gd name="connsiteY1548" fmla="*/ 6636473 h 6858000"/>
              <a:gd name="connsiteX1549" fmla="*/ 5949950 w 12192000"/>
              <a:gd name="connsiteY1549" fmla="*/ 6618020 h 6858000"/>
              <a:gd name="connsiteX1550" fmla="*/ 5981294 w 12192000"/>
              <a:gd name="connsiteY1550" fmla="*/ 6564096 h 6858000"/>
              <a:gd name="connsiteX1551" fmla="*/ 5991161 w 12192000"/>
              <a:gd name="connsiteY1551" fmla="*/ 6545528 h 6858000"/>
              <a:gd name="connsiteX1552" fmla="*/ 5999075 w 12192000"/>
              <a:gd name="connsiteY1552" fmla="*/ 6531241 h 6858000"/>
              <a:gd name="connsiteX1553" fmla="*/ 6025616 w 12192000"/>
              <a:gd name="connsiteY1553" fmla="*/ 6478714 h 6858000"/>
              <a:gd name="connsiteX1554" fmla="*/ 6038455 w 12192000"/>
              <a:gd name="connsiteY1554" fmla="*/ 6457200 h 6858000"/>
              <a:gd name="connsiteX1555" fmla="*/ 6050140 w 12192000"/>
              <a:gd name="connsiteY1555" fmla="*/ 6438455 h 6858000"/>
              <a:gd name="connsiteX1556" fmla="*/ 6101892 w 12192000"/>
              <a:gd name="connsiteY1556" fmla="*/ 6338239 h 6858000"/>
              <a:gd name="connsiteX1557" fmla="*/ 6123634 w 12192000"/>
              <a:gd name="connsiteY1557" fmla="*/ 6299276 h 6858000"/>
              <a:gd name="connsiteX1558" fmla="*/ 6152235 w 12192000"/>
              <a:gd name="connsiteY1558" fmla="*/ 6248780 h 6858000"/>
              <a:gd name="connsiteX1559" fmla="*/ 6182588 w 12192000"/>
              <a:gd name="connsiteY1559" fmla="*/ 6190322 h 6858000"/>
              <a:gd name="connsiteX1560" fmla="*/ 6195618 w 12192000"/>
              <a:gd name="connsiteY1560" fmla="*/ 6163423 h 6858000"/>
              <a:gd name="connsiteX1561" fmla="*/ 6197967 w 12192000"/>
              <a:gd name="connsiteY1561" fmla="*/ 6158737 h 6858000"/>
              <a:gd name="connsiteX1562" fmla="*/ 6240030 w 12192000"/>
              <a:gd name="connsiteY1562" fmla="*/ 6083109 h 6858000"/>
              <a:gd name="connsiteX1563" fmla="*/ 6256413 w 12192000"/>
              <a:gd name="connsiteY1563" fmla="*/ 6052908 h 6858000"/>
              <a:gd name="connsiteX1564" fmla="*/ 6266979 w 12192000"/>
              <a:gd name="connsiteY1564" fmla="*/ 6032131 h 6858000"/>
              <a:gd name="connsiteX1565" fmla="*/ 6288785 w 12192000"/>
              <a:gd name="connsiteY1565" fmla="*/ 5990856 h 6858000"/>
              <a:gd name="connsiteX1566" fmla="*/ 6313791 w 12192000"/>
              <a:gd name="connsiteY1566" fmla="*/ 5944057 h 6858000"/>
              <a:gd name="connsiteX1567" fmla="*/ 6324015 w 12192000"/>
              <a:gd name="connsiteY1567" fmla="*/ 5924245 h 6858000"/>
              <a:gd name="connsiteX1568" fmla="*/ 6334873 w 12192000"/>
              <a:gd name="connsiteY1568" fmla="*/ 5903353 h 6858000"/>
              <a:gd name="connsiteX1569" fmla="*/ 6369748 w 12192000"/>
              <a:gd name="connsiteY1569" fmla="*/ 5839650 h 6858000"/>
              <a:gd name="connsiteX1570" fmla="*/ 6374586 w 12192000"/>
              <a:gd name="connsiteY1570" fmla="*/ 5830391 h 6858000"/>
              <a:gd name="connsiteX1571" fmla="*/ 6387921 w 12192000"/>
              <a:gd name="connsiteY1571" fmla="*/ 5803569 h 6858000"/>
              <a:gd name="connsiteX1572" fmla="*/ 6413067 w 12192000"/>
              <a:gd name="connsiteY1572" fmla="*/ 5756160 h 6858000"/>
              <a:gd name="connsiteX1573" fmla="*/ 6429146 w 12192000"/>
              <a:gd name="connsiteY1573" fmla="*/ 5726150 h 6858000"/>
              <a:gd name="connsiteX1574" fmla="*/ 6444665 w 12192000"/>
              <a:gd name="connsiteY1574" fmla="*/ 5697029 h 6858000"/>
              <a:gd name="connsiteX1575" fmla="*/ 6473392 w 12192000"/>
              <a:gd name="connsiteY1575" fmla="*/ 5639129 h 6858000"/>
              <a:gd name="connsiteX1576" fmla="*/ 6484683 w 12192000"/>
              <a:gd name="connsiteY1576" fmla="*/ 5619038 h 6858000"/>
              <a:gd name="connsiteX1577" fmla="*/ 6496849 w 12192000"/>
              <a:gd name="connsiteY1577" fmla="*/ 5596559 h 6858000"/>
              <a:gd name="connsiteX1578" fmla="*/ 6527075 w 12192000"/>
              <a:gd name="connsiteY1578" fmla="*/ 5535574 h 6858000"/>
              <a:gd name="connsiteX1579" fmla="*/ 6529705 w 12192000"/>
              <a:gd name="connsiteY1579" fmla="*/ 5531002 h 6858000"/>
              <a:gd name="connsiteX1580" fmla="*/ 6561873 w 12192000"/>
              <a:gd name="connsiteY1580" fmla="*/ 5470359 h 6858000"/>
              <a:gd name="connsiteX1581" fmla="*/ 6579640 w 12192000"/>
              <a:gd name="connsiteY1581" fmla="*/ 5436044 h 6858000"/>
              <a:gd name="connsiteX1582" fmla="*/ 6579640 w 12192000"/>
              <a:gd name="connsiteY1582" fmla="*/ 5436031 h 6858000"/>
              <a:gd name="connsiteX1583" fmla="*/ 6601548 w 12192000"/>
              <a:gd name="connsiteY1583" fmla="*/ 5392076 h 6858000"/>
              <a:gd name="connsiteX1584" fmla="*/ 6625932 w 12192000"/>
              <a:gd name="connsiteY1584" fmla="*/ 5344413 h 6858000"/>
              <a:gd name="connsiteX1585" fmla="*/ 6647916 w 12192000"/>
              <a:gd name="connsiteY1585" fmla="*/ 5302440 h 6858000"/>
              <a:gd name="connsiteX1586" fmla="*/ 6651180 w 12192000"/>
              <a:gd name="connsiteY1586" fmla="*/ 5295658 h 6858000"/>
              <a:gd name="connsiteX1587" fmla="*/ 6657974 w 12192000"/>
              <a:gd name="connsiteY1587" fmla="*/ 5277586 h 6858000"/>
              <a:gd name="connsiteX1588" fmla="*/ 6671589 w 12192000"/>
              <a:gd name="connsiteY1588" fmla="*/ 5256415 h 6858000"/>
              <a:gd name="connsiteX1589" fmla="*/ 6671792 w 12192000"/>
              <a:gd name="connsiteY1589" fmla="*/ 5256212 h 6858000"/>
              <a:gd name="connsiteX1590" fmla="*/ 6679018 w 12192000"/>
              <a:gd name="connsiteY1590" fmla="*/ 5252711 h 6858000"/>
              <a:gd name="connsiteX1591" fmla="*/ 6520242 w 12192000"/>
              <a:gd name="connsiteY1591" fmla="*/ 5170650 h 6858000"/>
              <a:gd name="connsiteX1592" fmla="*/ 6533972 w 12192000"/>
              <a:gd name="connsiteY1592" fmla="*/ 5173750 h 6858000"/>
              <a:gd name="connsiteX1593" fmla="*/ 6619202 w 12192000"/>
              <a:gd name="connsiteY1593" fmla="*/ 5210555 h 6858000"/>
              <a:gd name="connsiteX1594" fmla="*/ 6644996 w 12192000"/>
              <a:gd name="connsiteY1594" fmla="*/ 5245379 h 6858000"/>
              <a:gd name="connsiteX1595" fmla="*/ 6634493 w 12192000"/>
              <a:gd name="connsiteY1595" fmla="*/ 5255869 h 6858000"/>
              <a:gd name="connsiteX1596" fmla="*/ 6633324 w 12192000"/>
              <a:gd name="connsiteY1596" fmla="*/ 5255729 h 6858000"/>
              <a:gd name="connsiteX1597" fmla="*/ 6632092 w 12192000"/>
              <a:gd name="connsiteY1597" fmla="*/ 5255602 h 6858000"/>
              <a:gd name="connsiteX1598" fmla="*/ 6628739 w 12192000"/>
              <a:gd name="connsiteY1598" fmla="*/ 5255234 h 6858000"/>
              <a:gd name="connsiteX1599" fmla="*/ 6628676 w 12192000"/>
              <a:gd name="connsiteY1599" fmla="*/ 5255234 h 6858000"/>
              <a:gd name="connsiteX1600" fmla="*/ 6583756 w 12192000"/>
              <a:gd name="connsiteY1600" fmla="*/ 5243753 h 6858000"/>
              <a:gd name="connsiteX1601" fmla="*/ 6562699 w 12192000"/>
              <a:gd name="connsiteY1601" fmla="*/ 5250662 h 6858000"/>
              <a:gd name="connsiteX1602" fmla="*/ 6526505 w 12192000"/>
              <a:gd name="connsiteY1602" fmla="*/ 5313857 h 6858000"/>
              <a:gd name="connsiteX1603" fmla="*/ 6504305 w 12192000"/>
              <a:gd name="connsiteY1603" fmla="*/ 5350738 h 6858000"/>
              <a:gd name="connsiteX1604" fmla="*/ 6504305 w 12192000"/>
              <a:gd name="connsiteY1604" fmla="*/ 5350751 h 6858000"/>
              <a:gd name="connsiteX1605" fmla="*/ 6491580 w 12192000"/>
              <a:gd name="connsiteY1605" fmla="*/ 5372302 h 6858000"/>
              <a:gd name="connsiteX1606" fmla="*/ 6478130 w 12192000"/>
              <a:gd name="connsiteY1606" fmla="*/ 5398591 h 6858000"/>
              <a:gd name="connsiteX1607" fmla="*/ 6478118 w 12192000"/>
              <a:gd name="connsiteY1607" fmla="*/ 5398604 h 6858000"/>
              <a:gd name="connsiteX1608" fmla="*/ 6468770 w 12192000"/>
              <a:gd name="connsiteY1608" fmla="*/ 5417667 h 6858000"/>
              <a:gd name="connsiteX1609" fmla="*/ 6462090 w 12192000"/>
              <a:gd name="connsiteY1609" fmla="*/ 5427294 h 6858000"/>
              <a:gd name="connsiteX1610" fmla="*/ 6455181 w 12192000"/>
              <a:gd name="connsiteY1610" fmla="*/ 5437428 h 6858000"/>
              <a:gd name="connsiteX1611" fmla="*/ 6403746 w 12192000"/>
              <a:gd name="connsiteY1611" fmla="*/ 5534113 h 6858000"/>
              <a:gd name="connsiteX1612" fmla="*/ 6386715 w 12192000"/>
              <a:gd name="connsiteY1612" fmla="*/ 5564415 h 6858000"/>
              <a:gd name="connsiteX1613" fmla="*/ 6357341 w 12192000"/>
              <a:gd name="connsiteY1613" fmla="*/ 5618314 h 6858000"/>
              <a:gd name="connsiteX1614" fmla="*/ 6353492 w 12192000"/>
              <a:gd name="connsiteY1614" fmla="*/ 5626036 h 6858000"/>
              <a:gd name="connsiteX1615" fmla="*/ 6340119 w 12192000"/>
              <a:gd name="connsiteY1615" fmla="*/ 5655906 h 6858000"/>
              <a:gd name="connsiteX1616" fmla="*/ 6330302 w 12192000"/>
              <a:gd name="connsiteY1616" fmla="*/ 5682640 h 6858000"/>
              <a:gd name="connsiteX1617" fmla="*/ 6320866 w 12192000"/>
              <a:gd name="connsiteY1617" fmla="*/ 5708281 h 6858000"/>
              <a:gd name="connsiteX1618" fmla="*/ 6300241 w 12192000"/>
              <a:gd name="connsiteY1618" fmla="*/ 5724791 h 6858000"/>
              <a:gd name="connsiteX1619" fmla="*/ 6284417 w 12192000"/>
              <a:gd name="connsiteY1619" fmla="*/ 5697893 h 6858000"/>
              <a:gd name="connsiteX1620" fmla="*/ 6293663 w 12192000"/>
              <a:gd name="connsiteY1620" fmla="*/ 5669444 h 6858000"/>
              <a:gd name="connsiteX1621" fmla="*/ 6301626 w 12192000"/>
              <a:gd name="connsiteY1621" fmla="*/ 5645327 h 6858000"/>
              <a:gd name="connsiteX1622" fmla="*/ 6322517 w 12192000"/>
              <a:gd name="connsiteY1622" fmla="*/ 5596622 h 6858000"/>
              <a:gd name="connsiteX1623" fmla="*/ 6329248 w 12192000"/>
              <a:gd name="connsiteY1623" fmla="*/ 5582843 h 6858000"/>
              <a:gd name="connsiteX1624" fmla="*/ 6367361 w 12192000"/>
              <a:gd name="connsiteY1624" fmla="*/ 5511583 h 6858000"/>
              <a:gd name="connsiteX1625" fmla="*/ 6373635 w 12192000"/>
              <a:gd name="connsiteY1625" fmla="*/ 5498337 h 6858000"/>
              <a:gd name="connsiteX1626" fmla="*/ 6379819 w 12192000"/>
              <a:gd name="connsiteY1626" fmla="*/ 5485206 h 6858000"/>
              <a:gd name="connsiteX1627" fmla="*/ 6418161 w 12192000"/>
              <a:gd name="connsiteY1627" fmla="*/ 5417146 h 6858000"/>
              <a:gd name="connsiteX1628" fmla="*/ 6436982 w 12192000"/>
              <a:gd name="connsiteY1628" fmla="*/ 5382907 h 6858000"/>
              <a:gd name="connsiteX1629" fmla="*/ 6463182 w 12192000"/>
              <a:gd name="connsiteY1629" fmla="*/ 5336780 h 6858000"/>
              <a:gd name="connsiteX1630" fmla="*/ 6463195 w 12192000"/>
              <a:gd name="connsiteY1630" fmla="*/ 5336755 h 6858000"/>
              <a:gd name="connsiteX1631" fmla="*/ 6486779 w 12192000"/>
              <a:gd name="connsiteY1631" fmla="*/ 5295302 h 6858000"/>
              <a:gd name="connsiteX1632" fmla="*/ 6523812 w 12192000"/>
              <a:gd name="connsiteY1632" fmla="*/ 5227980 h 6858000"/>
              <a:gd name="connsiteX1633" fmla="*/ 6516243 w 12192000"/>
              <a:gd name="connsiteY1633" fmla="*/ 5208879 h 6858000"/>
              <a:gd name="connsiteX1634" fmla="*/ 6510261 w 12192000"/>
              <a:gd name="connsiteY1634" fmla="*/ 5180050 h 6858000"/>
              <a:gd name="connsiteX1635" fmla="*/ 6509931 w 12192000"/>
              <a:gd name="connsiteY1635" fmla="*/ 5180075 h 6858000"/>
              <a:gd name="connsiteX1636" fmla="*/ 6520242 w 12192000"/>
              <a:gd name="connsiteY1636" fmla="*/ 5170650 h 6858000"/>
              <a:gd name="connsiteX1637" fmla="*/ 6857098 w 12192000"/>
              <a:gd name="connsiteY1637" fmla="*/ 5152237 h 6858000"/>
              <a:gd name="connsiteX1638" fmla="*/ 6857504 w 12192000"/>
              <a:gd name="connsiteY1638" fmla="*/ 5152339 h 6858000"/>
              <a:gd name="connsiteX1639" fmla="*/ 6879361 w 12192000"/>
              <a:gd name="connsiteY1639" fmla="*/ 5167350 h 6858000"/>
              <a:gd name="connsiteX1640" fmla="*/ 6863028 w 12192000"/>
              <a:gd name="connsiteY1640" fmla="*/ 5195024 h 6858000"/>
              <a:gd name="connsiteX1641" fmla="*/ 6856195 w 12192000"/>
              <a:gd name="connsiteY1641" fmla="*/ 5197335 h 6858000"/>
              <a:gd name="connsiteX1642" fmla="*/ 6850176 w 12192000"/>
              <a:gd name="connsiteY1642" fmla="*/ 5199329 h 6858000"/>
              <a:gd name="connsiteX1643" fmla="*/ 6845642 w 12192000"/>
              <a:gd name="connsiteY1643" fmla="*/ 5200726 h 6858000"/>
              <a:gd name="connsiteX1644" fmla="*/ 6842403 w 12192000"/>
              <a:gd name="connsiteY1644" fmla="*/ 5216423 h 6858000"/>
              <a:gd name="connsiteX1645" fmla="*/ 6849401 w 12192000"/>
              <a:gd name="connsiteY1645" fmla="*/ 5230139 h 6858000"/>
              <a:gd name="connsiteX1646" fmla="*/ 6849439 w 12192000"/>
              <a:gd name="connsiteY1646" fmla="*/ 5230202 h 6858000"/>
              <a:gd name="connsiteX1647" fmla="*/ 6849541 w 12192000"/>
              <a:gd name="connsiteY1647" fmla="*/ 5230405 h 6858000"/>
              <a:gd name="connsiteX1648" fmla="*/ 6849554 w 12192000"/>
              <a:gd name="connsiteY1648" fmla="*/ 5230444 h 6858000"/>
              <a:gd name="connsiteX1649" fmla="*/ 6887984 w 12192000"/>
              <a:gd name="connsiteY1649" fmla="*/ 5315521 h 6858000"/>
              <a:gd name="connsiteX1650" fmla="*/ 6896518 w 12192000"/>
              <a:gd name="connsiteY1650" fmla="*/ 5327408 h 6858000"/>
              <a:gd name="connsiteX1651" fmla="*/ 6912482 w 12192000"/>
              <a:gd name="connsiteY1651" fmla="*/ 5356225 h 6858000"/>
              <a:gd name="connsiteX1652" fmla="*/ 6923264 w 12192000"/>
              <a:gd name="connsiteY1652" fmla="*/ 5379174 h 6858000"/>
              <a:gd name="connsiteX1653" fmla="*/ 6945921 w 12192000"/>
              <a:gd name="connsiteY1653" fmla="*/ 5419064 h 6858000"/>
              <a:gd name="connsiteX1654" fmla="*/ 6950760 w 12192000"/>
              <a:gd name="connsiteY1654" fmla="*/ 5432145 h 6858000"/>
              <a:gd name="connsiteX1655" fmla="*/ 6951268 w 12192000"/>
              <a:gd name="connsiteY1655" fmla="*/ 5433402 h 6858000"/>
              <a:gd name="connsiteX1656" fmla="*/ 6952157 w 12192000"/>
              <a:gd name="connsiteY1656" fmla="*/ 5435803 h 6858000"/>
              <a:gd name="connsiteX1657" fmla="*/ 6957033 w 12192000"/>
              <a:gd name="connsiteY1657" fmla="*/ 5445531 h 6858000"/>
              <a:gd name="connsiteX1658" fmla="*/ 6951496 w 12192000"/>
              <a:gd name="connsiteY1658" fmla="*/ 5463730 h 6858000"/>
              <a:gd name="connsiteX1659" fmla="*/ 6910132 w 12192000"/>
              <a:gd name="connsiteY1659" fmla="*/ 5443017 h 6858000"/>
              <a:gd name="connsiteX1660" fmla="*/ 6899185 w 12192000"/>
              <a:gd name="connsiteY1660" fmla="*/ 5419394 h 6858000"/>
              <a:gd name="connsiteX1661" fmla="*/ 6895337 w 12192000"/>
              <a:gd name="connsiteY1661" fmla="*/ 5412981 h 6858000"/>
              <a:gd name="connsiteX1662" fmla="*/ 6892340 w 12192000"/>
              <a:gd name="connsiteY1662" fmla="*/ 5407774 h 6858000"/>
              <a:gd name="connsiteX1663" fmla="*/ 6840258 w 12192000"/>
              <a:gd name="connsiteY1663" fmla="*/ 5312499 h 6858000"/>
              <a:gd name="connsiteX1664" fmla="*/ 6818591 w 12192000"/>
              <a:gd name="connsiteY1664" fmla="*/ 5271960 h 6858000"/>
              <a:gd name="connsiteX1665" fmla="*/ 6818578 w 12192000"/>
              <a:gd name="connsiteY1665" fmla="*/ 5271935 h 6858000"/>
              <a:gd name="connsiteX1666" fmla="*/ 6803275 w 12192000"/>
              <a:gd name="connsiteY1666" fmla="*/ 5243982 h 6858000"/>
              <a:gd name="connsiteX1667" fmla="*/ 6782408 w 12192000"/>
              <a:gd name="connsiteY1667" fmla="*/ 5238978 h 6858000"/>
              <a:gd name="connsiteX1668" fmla="*/ 6759828 w 12192000"/>
              <a:gd name="connsiteY1668" fmla="*/ 5248846 h 6858000"/>
              <a:gd name="connsiteX1669" fmla="*/ 6755840 w 12192000"/>
              <a:gd name="connsiteY1669" fmla="*/ 5249900 h 6858000"/>
              <a:gd name="connsiteX1670" fmla="*/ 6739368 w 12192000"/>
              <a:gd name="connsiteY1670" fmla="*/ 5239093 h 6858000"/>
              <a:gd name="connsiteX1671" fmla="*/ 6739356 w 12192000"/>
              <a:gd name="connsiteY1671" fmla="*/ 5239080 h 6858000"/>
              <a:gd name="connsiteX1672" fmla="*/ 6739343 w 12192000"/>
              <a:gd name="connsiteY1672" fmla="*/ 5239067 h 6858000"/>
              <a:gd name="connsiteX1673" fmla="*/ 6735101 w 12192000"/>
              <a:gd name="connsiteY1673" fmla="*/ 5233873 h 6858000"/>
              <a:gd name="connsiteX1674" fmla="*/ 6739623 w 12192000"/>
              <a:gd name="connsiteY1674" fmla="*/ 5217350 h 6858000"/>
              <a:gd name="connsiteX1675" fmla="*/ 6768363 w 12192000"/>
              <a:gd name="connsiteY1675" fmla="*/ 5198618 h 6858000"/>
              <a:gd name="connsiteX1676" fmla="*/ 6782142 w 12192000"/>
              <a:gd name="connsiteY1676" fmla="*/ 5191252 h 6858000"/>
              <a:gd name="connsiteX1677" fmla="*/ 6782028 w 12192000"/>
              <a:gd name="connsiteY1677" fmla="*/ 5191150 h 6858000"/>
              <a:gd name="connsiteX1678" fmla="*/ 6819353 w 12192000"/>
              <a:gd name="connsiteY1678" fmla="*/ 5169357 h 6858000"/>
              <a:gd name="connsiteX1679" fmla="*/ 6819404 w 12192000"/>
              <a:gd name="connsiteY1679" fmla="*/ 5169331 h 6858000"/>
              <a:gd name="connsiteX1680" fmla="*/ 6842822 w 12192000"/>
              <a:gd name="connsiteY1680" fmla="*/ 5155730 h 6858000"/>
              <a:gd name="connsiteX1681" fmla="*/ 6857098 w 12192000"/>
              <a:gd name="connsiteY1681" fmla="*/ 5152237 h 6858000"/>
              <a:gd name="connsiteX1682" fmla="*/ 9095600 w 12192000"/>
              <a:gd name="connsiteY1682" fmla="*/ 4815395 h 6858000"/>
              <a:gd name="connsiteX1683" fmla="*/ 9104363 w 12192000"/>
              <a:gd name="connsiteY1683" fmla="*/ 4818697 h 6858000"/>
              <a:gd name="connsiteX1684" fmla="*/ 9113227 w 12192000"/>
              <a:gd name="connsiteY1684" fmla="*/ 4839195 h 6858000"/>
              <a:gd name="connsiteX1685" fmla="*/ 9124428 w 12192000"/>
              <a:gd name="connsiteY1685" fmla="*/ 4866957 h 6858000"/>
              <a:gd name="connsiteX1686" fmla="*/ 9124555 w 12192000"/>
              <a:gd name="connsiteY1686" fmla="*/ 4866957 h 6858000"/>
              <a:gd name="connsiteX1687" fmla="*/ 9128836 w 12192000"/>
              <a:gd name="connsiteY1687" fmla="*/ 4884635 h 6858000"/>
              <a:gd name="connsiteX1688" fmla="*/ 9139668 w 12192000"/>
              <a:gd name="connsiteY1688" fmla="*/ 4920424 h 6858000"/>
              <a:gd name="connsiteX1689" fmla="*/ 9142691 w 12192000"/>
              <a:gd name="connsiteY1689" fmla="*/ 4928412 h 6858000"/>
              <a:gd name="connsiteX1690" fmla="*/ 9143605 w 12192000"/>
              <a:gd name="connsiteY1690" fmla="*/ 4931219 h 6858000"/>
              <a:gd name="connsiteX1691" fmla="*/ 9142818 w 12192000"/>
              <a:gd name="connsiteY1691" fmla="*/ 4935181 h 6858000"/>
              <a:gd name="connsiteX1692" fmla="*/ 9140685 w 12192000"/>
              <a:gd name="connsiteY1692" fmla="*/ 4943792 h 6858000"/>
              <a:gd name="connsiteX1693" fmla="*/ 9120491 w 12192000"/>
              <a:gd name="connsiteY1693" fmla="*/ 4958143 h 6858000"/>
              <a:gd name="connsiteX1694" fmla="*/ 9105251 w 12192000"/>
              <a:gd name="connsiteY1694" fmla="*/ 4932108 h 6858000"/>
              <a:gd name="connsiteX1695" fmla="*/ 9105315 w 12192000"/>
              <a:gd name="connsiteY1695" fmla="*/ 4931930 h 6858000"/>
              <a:gd name="connsiteX1696" fmla="*/ 9105378 w 12192000"/>
              <a:gd name="connsiteY1696" fmla="*/ 4920805 h 6858000"/>
              <a:gd name="connsiteX1697" fmla="*/ 9091942 w 12192000"/>
              <a:gd name="connsiteY1697" fmla="*/ 4883467 h 6858000"/>
              <a:gd name="connsiteX1698" fmla="*/ 9088868 w 12192000"/>
              <a:gd name="connsiteY1698" fmla="*/ 4868354 h 6858000"/>
              <a:gd name="connsiteX1699" fmla="*/ 9088793 w 12192000"/>
              <a:gd name="connsiteY1699" fmla="*/ 4868024 h 6858000"/>
              <a:gd name="connsiteX1700" fmla="*/ 9082773 w 12192000"/>
              <a:gd name="connsiteY1700" fmla="*/ 4854765 h 6858000"/>
              <a:gd name="connsiteX1701" fmla="*/ 9095600 w 12192000"/>
              <a:gd name="connsiteY1701" fmla="*/ 4815395 h 6858000"/>
              <a:gd name="connsiteX1702" fmla="*/ 9007978 w 12192000"/>
              <a:gd name="connsiteY1702" fmla="*/ 4554483 h 6858000"/>
              <a:gd name="connsiteX1703" fmla="*/ 9011907 w 12192000"/>
              <a:gd name="connsiteY1703" fmla="*/ 4555807 h 6858000"/>
              <a:gd name="connsiteX1704" fmla="*/ 9017851 w 12192000"/>
              <a:gd name="connsiteY1704" fmla="*/ 4559681 h 6858000"/>
              <a:gd name="connsiteX1705" fmla="*/ 9031465 w 12192000"/>
              <a:gd name="connsiteY1705" fmla="*/ 4573587 h 6858000"/>
              <a:gd name="connsiteX1706" fmla="*/ 9043556 w 12192000"/>
              <a:gd name="connsiteY1706" fmla="*/ 4613198 h 6858000"/>
              <a:gd name="connsiteX1707" fmla="*/ 9069692 w 12192000"/>
              <a:gd name="connsiteY1707" fmla="*/ 4689157 h 6858000"/>
              <a:gd name="connsiteX1708" fmla="*/ 9069565 w 12192000"/>
              <a:gd name="connsiteY1708" fmla="*/ 4689030 h 6858000"/>
              <a:gd name="connsiteX1709" fmla="*/ 9069057 w 12192000"/>
              <a:gd name="connsiteY1709" fmla="*/ 4699838 h 6858000"/>
              <a:gd name="connsiteX1710" fmla="*/ 9068549 w 12192000"/>
              <a:gd name="connsiteY1710" fmla="*/ 4713287 h 6858000"/>
              <a:gd name="connsiteX1711" fmla="*/ 9048991 w 12192000"/>
              <a:gd name="connsiteY1711" fmla="*/ 4718241 h 6858000"/>
              <a:gd name="connsiteX1712" fmla="*/ 9043022 w 12192000"/>
              <a:gd name="connsiteY1712" fmla="*/ 4710824 h 6858000"/>
              <a:gd name="connsiteX1713" fmla="*/ 9035783 w 12192000"/>
              <a:gd name="connsiteY1713" fmla="*/ 4699317 h 6858000"/>
              <a:gd name="connsiteX1714" fmla="*/ 9020162 w 12192000"/>
              <a:gd name="connsiteY1714" fmla="*/ 4668025 h 6858000"/>
              <a:gd name="connsiteX1715" fmla="*/ 9017368 w 12192000"/>
              <a:gd name="connsiteY1715" fmla="*/ 4664138 h 6858000"/>
              <a:gd name="connsiteX1716" fmla="*/ 9015336 w 12192000"/>
              <a:gd name="connsiteY1716" fmla="*/ 4652327 h 6858000"/>
              <a:gd name="connsiteX1717" fmla="*/ 9006446 w 12192000"/>
              <a:gd name="connsiteY1717" fmla="*/ 4619816 h 6858000"/>
              <a:gd name="connsiteX1718" fmla="*/ 9003677 w 12192000"/>
              <a:gd name="connsiteY1718" fmla="*/ 4608373 h 6858000"/>
              <a:gd name="connsiteX1719" fmla="*/ 9003779 w 12192000"/>
              <a:gd name="connsiteY1719" fmla="*/ 4605337 h 6858000"/>
              <a:gd name="connsiteX1720" fmla="*/ 9003868 w 12192000"/>
              <a:gd name="connsiteY1720" fmla="*/ 4603280 h 6858000"/>
              <a:gd name="connsiteX1721" fmla="*/ 9001493 w 12192000"/>
              <a:gd name="connsiteY1721" fmla="*/ 4592383 h 6858000"/>
              <a:gd name="connsiteX1722" fmla="*/ 9004668 w 12192000"/>
              <a:gd name="connsiteY1722" fmla="*/ 4563681 h 6858000"/>
              <a:gd name="connsiteX1723" fmla="*/ 9007069 w 12192000"/>
              <a:gd name="connsiteY1723" fmla="*/ 4557903 h 6858000"/>
              <a:gd name="connsiteX1724" fmla="*/ 9007978 w 12192000"/>
              <a:gd name="connsiteY1724" fmla="*/ 4554483 h 6858000"/>
              <a:gd name="connsiteX1725" fmla="*/ 8621903 w 12192000"/>
              <a:gd name="connsiteY1725" fmla="*/ 4381182 h 6858000"/>
              <a:gd name="connsiteX1726" fmla="*/ 8645614 w 12192000"/>
              <a:gd name="connsiteY1726" fmla="*/ 4382807 h 6858000"/>
              <a:gd name="connsiteX1727" fmla="*/ 8648954 w 12192000"/>
              <a:gd name="connsiteY1727" fmla="*/ 4383340 h 6858000"/>
              <a:gd name="connsiteX1728" fmla="*/ 8657717 w 12192000"/>
              <a:gd name="connsiteY1728" fmla="*/ 4392865 h 6858000"/>
              <a:gd name="connsiteX1729" fmla="*/ 8655202 w 12192000"/>
              <a:gd name="connsiteY1729" fmla="*/ 4402429 h 6858000"/>
              <a:gd name="connsiteX1730" fmla="*/ 8645270 w 12192000"/>
              <a:gd name="connsiteY1730" fmla="*/ 4413567 h 6858000"/>
              <a:gd name="connsiteX1731" fmla="*/ 8612123 w 12192000"/>
              <a:gd name="connsiteY1731" fmla="*/ 4419408 h 6858000"/>
              <a:gd name="connsiteX1732" fmla="*/ 8554948 w 12192000"/>
              <a:gd name="connsiteY1732" fmla="*/ 4436617 h 6858000"/>
              <a:gd name="connsiteX1733" fmla="*/ 8505443 w 12192000"/>
              <a:gd name="connsiteY1733" fmla="*/ 4450651 h 6858000"/>
              <a:gd name="connsiteX1734" fmla="*/ 8498331 w 12192000"/>
              <a:gd name="connsiteY1734" fmla="*/ 4453089 h 6858000"/>
              <a:gd name="connsiteX1735" fmla="*/ 8478901 w 12192000"/>
              <a:gd name="connsiteY1735" fmla="*/ 4462843 h 6858000"/>
              <a:gd name="connsiteX1736" fmla="*/ 8450211 w 12192000"/>
              <a:gd name="connsiteY1736" fmla="*/ 4459198 h 6858000"/>
              <a:gd name="connsiteX1737" fmla="*/ 8443086 w 12192000"/>
              <a:gd name="connsiteY1737" fmla="*/ 4454842 h 6858000"/>
              <a:gd name="connsiteX1738" fmla="*/ 8442959 w 12192000"/>
              <a:gd name="connsiteY1738" fmla="*/ 4454715 h 6858000"/>
              <a:gd name="connsiteX1739" fmla="*/ 8442261 w 12192000"/>
              <a:gd name="connsiteY1739" fmla="*/ 4444517 h 6858000"/>
              <a:gd name="connsiteX1740" fmla="*/ 8444103 w 12192000"/>
              <a:gd name="connsiteY1740" fmla="*/ 4440237 h 6858000"/>
              <a:gd name="connsiteX1741" fmla="*/ 8475980 w 12192000"/>
              <a:gd name="connsiteY1741" fmla="*/ 4426267 h 6858000"/>
              <a:gd name="connsiteX1742" fmla="*/ 8482456 w 12192000"/>
              <a:gd name="connsiteY1742" fmla="*/ 4424552 h 6858000"/>
              <a:gd name="connsiteX1743" fmla="*/ 8501380 w 12192000"/>
              <a:gd name="connsiteY1743" fmla="*/ 4418265 h 6858000"/>
              <a:gd name="connsiteX1744" fmla="*/ 8542781 w 12192000"/>
              <a:gd name="connsiteY1744" fmla="*/ 4401502 h 6858000"/>
              <a:gd name="connsiteX1745" fmla="*/ 8568487 w 12192000"/>
              <a:gd name="connsiteY1745" fmla="*/ 4393970 h 6858000"/>
              <a:gd name="connsiteX1746" fmla="*/ 8621903 w 12192000"/>
              <a:gd name="connsiteY1746" fmla="*/ 4381182 h 6858000"/>
              <a:gd name="connsiteX1747" fmla="*/ 9082252 w 12192000"/>
              <a:gd name="connsiteY1747" fmla="*/ 4325683 h 6858000"/>
              <a:gd name="connsiteX1748" fmla="*/ 9066073 w 12192000"/>
              <a:gd name="connsiteY1748" fmla="*/ 4328121 h 6858000"/>
              <a:gd name="connsiteX1749" fmla="*/ 9031706 w 12192000"/>
              <a:gd name="connsiteY1749" fmla="*/ 4332033 h 6858000"/>
              <a:gd name="connsiteX1750" fmla="*/ 8989479 w 12192000"/>
              <a:gd name="connsiteY1750" fmla="*/ 4335881 h 6858000"/>
              <a:gd name="connsiteX1751" fmla="*/ 8971889 w 12192000"/>
              <a:gd name="connsiteY1751" fmla="*/ 4338002 h 6858000"/>
              <a:gd name="connsiteX1752" fmla="*/ 8964904 w 12192000"/>
              <a:gd name="connsiteY1752" fmla="*/ 4347527 h 6858000"/>
              <a:gd name="connsiteX1753" fmla="*/ 8971102 w 12192000"/>
              <a:gd name="connsiteY1753" fmla="*/ 4371670 h 6858000"/>
              <a:gd name="connsiteX1754" fmla="*/ 8971102 w 12192000"/>
              <a:gd name="connsiteY1754" fmla="*/ 4371682 h 6858000"/>
              <a:gd name="connsiteX1755" fmla="*/ 8980906 w 12192000"/>
              <a:gd name="connsiteY1755" fmla="*/ 4411789 h 6858000"/>
              <a:gd name="connsiteX1756" fmla="*/ 8984868 w 12192000"/>
              <a:gd name="connsiteY1756" fmla="*/ 4425390 h 6858000"/>
              <a:gd name="connsiteX1757" fmla="*/ 8981796 w 12192000"/>
              <a:gd name="connsiteY1757" fmla="*/ 4466907 h 6858000"/>
              <a:gd name="connsiteX1758" fmla="*/ 8981452 w 12192000"/>
              <a:gd name="connsiteY1758" fmla="*/ 4470425 h 6858000"/>
              <a:gd name="connsiteX1759" fmla="*/ 8978366 w 12192000"/>
              <a:gd name="connsiteY1759" fmla="*/ 4475162 h 6858000"/>
              <a:gd name="connsiteX1760" fmla="*/ 8971026 w 12192000"/>
              <a:gd name="connsiteY1760" fmla="*/ 4470767 h 6858000"/>
              <a:gd name="connsiteX1761" fmla="*/ 8969222 w 12192000"/>
              <a:gd name="connsiteY1761" fmla="*/ 4468812 h 6858000"/>
              <a:gd name="connsiteX1762" fmla="*/ 8956764 w 12192000"/>
              <a:gd name="connsiteY1762" fmla="*/ 4448936 h 6858000"/>
              <a:gd name="connsiteX1763" fmla="*/ 8948267 w 12192000"/>
              <a:gd name="connsiteY1763" fmla="*/ 4433760 h 6858000"/>
              <a:gd name="connsiteX1764" fmla="*/ 8935618 w 12192000"/>
              <a:gd name="connsiteY1764" fmla="*/ 4395800 h 6858000"/>
              <a:gd name="connsiteX1765" fmla="*/ 8933027 w 12192000"/>
              <a:gd name="connsiteY1765" fmla="*/ 4380420 h 6858000"/>
              <a:gd name="connsiteX1766" fmla="*/ 8931694 w 12192000"/>
              <a:gd name="connsiteY1766" fmla="*/ 4374679 h 6858000"/>
              <a:gd name="connsiteX1767" fmla="*/ 8931681 w 12192000"/>
              <a:gd name="connsiteY1767" fmla="*/ 4374667 h 6858000"/>
              <a:gd name="connsiteX1768" fmla="*/ 8931681 w 12192000"/>
              <a:gd name="connsiteY1768" fmla="*/ 4374654 h 6858000"/>
              <a:gd name="connsiteX1769" fmla="*/ 8903436 w 12192000"/>
              <a:gd name="connsiteY1769" fmla="*/ 4357687 h 6858000"/>
              <a:gd name="connsiteX1770" fmla="*/ 8889466 w 12192000"/>
              <a:gd name="connsiteY1770" fmla="*/ 4367339 h 6858000"/>
              <a:gd name="connsiteX1771" fmla="*/ 8879179 w 12192000"/>
              <a:gd name="connsiteY1771" fmla="*/ 4374832 h 6858000"/>
              <a:gd name="connsiteX1772" fmla="*/ 8874976 w 12192000"/>
              <a:gd name="connsiteY1772" fmla="*/ 4375759 h 6858000"/>
              <a:gd name="connsiteX1773" fmla="*/ 8835999 w 12192000"/>
              <a:gd name="connsiteY1773" fmla="*/ 4389691 h 6858000"/>
              <a:gd name="connsiteX1774" fmla="*/ 8820391 w 12192000"/>
              <a:gd name="connsiteY1774" fmla="*/ 4401108 h 6858000"/>
              <a:gd name="connsiteX1775" fmla="*/ 8808059 w 12192000"/>
              <a:gd name="connsiteY1775" fmla="*/ 4410265 h 6858000"/>
              <a:gd name="connsiteX1776" fmla="*/ 8795842 w 12192000"/>
              <a:gd name="connsiteY1776" fmla="*/ 4416056 h 6858000"/>
              <a:gd name="connsiteX1777" fmla="*/ 8774023 w 12192000"/>
              <a:gd name="connsiteY1777" fmla="*/ 4434141 h 6858000"/>
              <a:gd name="connsiteX1778" fmla="*/ 8759456 w 12192000"/>
              <a:gd name="connsiteY1778" fmla="*/ 4445393 h 6858000"/>
              <a:gd name="connsiteX1779" fmla="*/ 8745829 w 12192000"/>
              <a:gd name="connsiteY1779" fmla="*/ 4453826 h 6858000"/>
              <a:gd name="connsiteX1780" fmla="*/ 8730500 w 12192000"/>
              <a:gd name="connsiteY1780" fmla="*/ 4466221 h 6858000"/>
              <a:gd name="connsiteX1781" fmla="*/ 8699728 w 12192000"/>
              <a:gd name="connsiteY1781" fmla="*/ 4495355 h 6858000"/>
              <a:gd name="connsiteX1782" fmla="*/ 8681288 w 12192000"/>
              <a:gd name="connsiteY1782" fmla="*/ 4515052 h 6858000"/>
              <a:gd name="connsiteX1783" fmla="*/ 8657818 w 12192000"/>
              <a:gd name="connsiteY1783" fmla="*/ 4543996 h 6858000"/>
              <a:gd name="connsiteX1784" fmla="*/ 8652992 w 12192000"/>
              <a:gd name="connsiteY1784" fmla="*/ 4547552 h 6858000"/>
              <a:gd name="connsiteX1785" fmla="*/ 8630767 w 12192000"/>
              <a:gd name="connsiteY1785" fmla="*/ 4566754 h 6858000"/>
              <a:gd name="connsiteX1786" fmla="*/ 8622004 w 12192000"/>
              <a:gd name="connsiteY1786" fmla="*/ 4577270 h 6858000"/>
              <a:gd name="connsiteX1787" fmla="*/ 8598154 w 12192000"/>
              <a:gd name="connsiteY1787" fmla="*/ 4612461 h 6858000"/>
              <a:gd name="connsiteX1788" fmla="*/ 8587206 w 12192000"/>
              <a:gd name="connsiteY1788" fmla="*/ 4631372 h 6858000"/>
              <a:gd name="connsiteX1789" fmla="*/ 8576691 w 12192000"/>
              <a:gd name="connsiteY1789" fmla="*/ 4645926 h 6858000"/>
              <a:gd name="connsiteX1790" fmla="*/ 8555202 w 12192000"/>
              <a:gd name="connsiteY1790" fmla="*/ 4688141 h 6858000"/>
              <a:gd name="connsiteX1791" fmla="*/ 8539276 w 12192000"/>
              <a:gd name="connsiteY1791" fmla="*/ 4719294 h 6858000"/>
              <a:gd name="connsiteX1792" fmla="*/ 8526246 w 12192000"/>
              <a:gd name="connsiteY1792" fmla="*/ 4740211 h 6858000"/>
              <a:gd name="connsiteX1793" fmla="*/ 8522169 w 12192000"/>
              <a:gd name="connsiteY1793" fmla="*/ 4747170 h 6858000"/>
              <a:gd name="connsiteX1794" fmla="*/ 8517484 w 12192000"/>
              <a:gd name="connsiteY1794" fmla="*/ 4765992 h 6858000"/>
              <a:gd name="connsiteX1795" fmla="*/ 8514562 w 12192000"/>
              <a:gd name="connsiteY1795" fmla="*/ 4770945 h 6858000"/>
              <a:gd name="connsiteX1796" fmla="*/ 8494776 w 12192000"/>
              <a:gd name="connsiteY1796" fmla="*/ 4801819 h 6858000"/>
              <a:gd name="connsiteX1797" fmla="*/ 8489543 w 12192000"/>
              <a:gd name="connsiteY1797" fmla="*/ 4816411 h 6858000"/>
              <a:gd name="connsiteX1798" fmla="*/ 8477491 w 12192000"/>
              <a:gd name="connsiteY1798" fmla="*/ 4860899 h 6858000"/>
              <a:gd name="connsiteX1799" fmla="*/ 8473796 w 12192000"/>
              <a:gd name="connsiteY1799" fmla="*/ 4879911 h 6858000"/>
              <a:gd name="connsiteX1800" fmla="*/ 8464918 w 12192000"/>
              <a:gd name="connsiteY1800" fmla="*/ 4900015 h 6858000"/>
              <a:gd name="connsiteX1801" fmla="*/ 8457159 w 12192000"/>
              <a:gd name="connsiteY1801" fmla="*/ 4916487 h 6858000"/>
              <a:gd name="connsiteX1802" fmla="*/ 8443455 w 12192000"/>
              <a:gd name="connsiteY1802" fmla="*/ 4982032 h 6858000"/>
              <a:gd name="connsiteX1803" fmla="*/ 8439124 w 12192000"/>
              <a:gd name="connsiteY1803" fmla="*/ 5007546 h 6858000"/>
              <a:gd name="connsiteX1804" fmla="*/ 8437118 w 12192000"/>
              <a:gd name="connsiteY1804" fmla="*/ 5049189 h 6858000"/>
              <a:gd name="connsiteX1805" fmla="*/ 8436457 w 12192000"/>
              <a:gd name="connsiteY1805" fmla="*/ 5081333 h 6858000"/>
              <a:gd name="connsiteX1806" fmla="*/ 8437130 w 12192000"/>
              <a:gd name="connsiteY1806" fmla="*/ 5093766 h 6858000"/>
              <a:gd name="connsiteX1807" fmla="*/ 8432266 w 12192000"/>
              <a:gd name="connsiteY1807" fmla="*/ 5119433 h 6858000"/>
              <a:gd name="connsiteX1808" fmla="*/ 8432521 w 12192000"/>
              <a:gd name="connsiteY1808" fmla="*/ 5128196 h 6858000"/>
              <a:gd name="connsiteX1809" fmla="*/ 8436038 w 12192000"/>
              <a:gd name="connsiteY1809" fmla="*/ 5156809 h 6858000"/>
              <a:gd name="connsiteX1810" fmla="*/ 8435187 w 12192000"/>
              <a:gd name="connsiteY1810" fmla="*/ 5169979 h 6858000"/>
              <a:gd name="connsiteX1811" fmla="*/ 8443442 w 12192000"/>
              <a:gd name="connsiteY1811" fmla="*/ 5205920 h 6858000"/>
              <a:gd name="connsiteX1812" fmla="*/ 8460714 w 12192000"/>
              <a:gd name="connsiteY1812" fmla="*/ 5213286 h 6858000"/>
              <a:gd name="connsiteX1813" fmla="*/ 8528722 w 12192000"/>
              <a:gd name="connsiteY1813" fmla="*/ 5192928 h 6858000"/>
              <a:gd name="connsiteX1814" fmla="*/ 8582380 w 12192000"/>
              <a:gd name="connsiteY1814" fmla="*/ 5178234 h 6858000"/>
              <a:gd name="connsiteX1815" fmla="*/ 8599106 w 12192000"/>
              <a:gd name="connsiteY1815" fmla="*/ 5175554 h 6858000"/>
              <a:gd name="connsiteX1816" fmla="*/ 8616289 w 12192000"/>
              <a:gd name="connsiteY1816" fmla="*/ 5172519 h 6858000"/>
              <a:gd name="connsiteX1817" fmla="*/ 8656536 w 12192000"/>
              <a:gd name="connsiteY1817" fmla="*/ 5160378 h 6858000"/>
              <a:gd name="connsiteX1818" fmla="*/ 8680551 w 12192000"/>
              <a:gd name="connsiteY1818" fmla="*/ 5153977 h 6858000"/>
              <a:gd name="connsiteX1819" fmla="*/ 8735352 w 12192000"/>
              <a:gd name="connsiteY1819" fmla="*/ 5141226 h 6858000"/>
              <a:gd name="connsiteX1820" fmla="*/ 8786342 w 12192000"/>
              <a:gd name="connsiteY1820" fmla="*/ 5129593 h 6858000"/>
              <a:gd name="connsiteX1821" fmla="*/ 8890101 w 12192000"/>
              <a:gd name="connsiteY1821" fmla="*/ 5103304 h 6858000"/>
              <a:gd name="connsiteX1822" fmla="*/ 8964765 w 12192000"/>
              <a:gd name="connsiteY1822" fmla="*/ 5084635 h 6858000"/>
              <a:gd name="connsiteX1823" fmla="*/ 8964777 w 12192000"/>
              <a:gd name="connsiteY1823" fmla="*/ 5084635 h 6858000"/>
              <a:gd name="connsiteX1824" fmla="*/ 8964828 w 12192000"/>
              <a:gd name="connsiteY1824" fmla="*/ 5084622 h 6858000"/>
              <a:gd name="connsiteX1825" fmla="*/ 9025737 w 12192000"/>
              <a:gd name="connsiteY1825" fmla="*/ 5069141 h 6858000"/>
              <a:gd name="connsiteX1826" fmla="*/ 9075877 w 12192000"/>
              <a:gd name="connsiteY1826" fmla="*/ 5058651 h 6858000"/>
              <a:gd name="connsiteX1827" fmla="*/ 9075915 w 12192000"/>
              <a:gd name="connsiteY1827" fmla="*/ 5058638 h 6858000"/>
              <a:gd name="connsiteX1828" fmla="*/ 9120352 w 12192000"/>
              <a:gd name="connsiteY1828" fmla="*/ 5049456 h 6858000"/>
              <a:gd name="connsiteX1829" fmla="*/ 9120772 w 12192000"/>
              <a:gd name="connsiteY1829" fmla="*/ 5049367 h 6858000"/>
              <a:gd name="connsiteX1830" fmla="*/ 9138133 w 12192000"/>
              <a:gd name="connsiteY1830" fmla="*/ 5028755 h 6858000"/>
              <a:gd name="connsiteX1831" fmla="*/ 9137853 w 12192000"/>
              <a:gd name="connsiteY1831" fmla="*/ 5027218 h 6858000"/>
              <a:gd name="connsiteX1832" fmla="*/ 9146768 w 12192000"/>
              <a:gd name="connsiteY1832" fmla="*/ 5006149 h 6858000"/>
              <a:gd name="connsiteX1833" fmla="*/ 9169374 w 12192000"/>
              <a:gd name="connsiteY1833" fmla="*/ 5016944 h 6858000"/>
              <a:gd name="connsiteX1834" fmla="*/ 9200845 w 12192000"/>
              <a:gd name="connsiteY1834" fmla="*/ 5028882 h 6858000"/>
              <a:gd name="connsiteX1835" fmla="*/ 9201378 w 12192000"/>
              <a:gd name="connsiteY1835" fmla="*/ 5028755 h 6858000"/>
              <a:gd name="connsiteX1836" fmla="*/ 9214459 w 12192000"/>
              <a:gd name="connsiteY1836" fmla="*/ 5024018 h 6858000"/>
              <a:gd name="connsiteX1837" fmla="*/ 9233001 w 12192000"/>
              <a:gd name="connsiteY1837" fmla="*/ 5018468 h 6858000"/>
              <a:gd name="connsiteX1838" fmla="*/ 9299447 w 12192000"/>
              <a:gd name="connsiteY1838" fmla="*/ 5004218 h 6858000"/>
              <a:gd name="connsiteX1839" fmla="*/ 9337522 w 12192000"/>
              <a:gd name="connsiteY1839" fmla="*/ 4993957 h 6858000"/>
              <a:gd name="connsiteX1840" fmla="*/ 9398686 w 12192000"/>
              <a:gd name="connsiteY1840" fmla="*/ 4978895 h 6858000"/>
              <a:gd name="connsiteX1841" fmla="*/ 9398711 w 12192000"/>
              <a:gd name="connsiteY1841" fmla="*/ 4978882 h 6858000"/>
              <a:gd name="connsiteX1842" fmla="*/ 9398889 w 12192000"/>
              <a:gd name="connsiteY1842" fmla="*/ 4978831 h 6858000"/>
              <a:gd name="connsiteX1843" fmla="*/ 9398927 w 12192000"/>
              <a:gd name="connsiteY1843" fmla="*/ 4978818 h 6858000"/>
              <a:gd name="connsiteX1844" fmla="*/ 9419310 w 12192000"/>
              <a:gd name="connsiteY1844" fmla="*/ 4973510 h 6858000"/>
              <a:gd name="connsiteX1845" fmla="*/ 9461297 w 12192000"/>
              <a:gd name="connsiteY1845" fmla="*/ 4963604 h 6858000"/>
              <a:gd name="connsiteX1846" fmla="*/ 9461309 w 12192000"/>
              <a:gd name="connsiteY1846" fmla="*/ 4963604 h 6858000"/>
              <a:gd name="connsiteX1847" fmla="*/ 9509608 w 12192000"/>
              <a:gd name="connsiteY1847" fmla="*/ 4952047 h 6858000"/>
              <a:gd name="connsiteX1848" fmla="*/ 9557524 w 12192000"/>
              <a:gd name="connsiteY1848" fmla="*/ 4940210 h 6858000"/>
              <a:gd name="connsiteX1849" fmla="*/ 9557537 w 12192000"/>
              <a:gd name="connsiteY1849" fmla="*/ 4940198 h 6858000"/>
              <a:gd name="connsiteX1850" fmla="*/ 9636734 w 12192000"/>
              <a:gd name="connsiteY1850" fmla="*/ 4919408 h 6858000"/>
              <a:gd name="connsiteX1851" fmla="*/ 9722192 w 12192000"/>
              <a:gd name="connsiteY1851" fmla="*/ 4896662 h 6858000"/>
              <a:gd name="connsiteX1852" fmla="*/ 9750526 w 12192000"/>
              <a:gd name="connsiteY1852" fmla="*/ 4889690 h 6858000"/>
              <a:gd name="connsiteX1853" fmla="*/ 9750272 w 12192000"/>
              <a:gd name="connsiteY1853" fmla="*/ 4889182 h 6858000"/>
              <a:gd name="connsiteX1854" fmla="*/ 9762337 w 12192000"/>
              <a:gd name="connsiteY1854" fmla="*/ 4857305 h 6858000"/>
              <a:gd name="connsiteX1855" fmla="*/ 9750526 w 12192000"/>
              <a:gd name="connsiteY1855" fmla="*/ 4829619 h 6858000"/>
              <a:gd name="connsiteX1856" fmla="*/ 9749384 w 12192000"/>
              <a:gd name="connsiteY1856" fmla="*/ 4820627 h 6858000"/>
              <a:gd name="connsiteX1857" fmla="*/ 9742144 w 12192000"/>
              <a:gd name="connsiteY1857" fmla="*/ 4795583 h 6858000"/>
              <a:gd name="connsiteX1858" fmla="*/ 9726117 w 12192000"/>
              <a:gd name="connsiteY1858" fmla="*/ 4767528 h 6858000"/>
              <a:gd name="connsiteX1859" fmla="*/ 9703409 w 12192000"/>
              <a:gd name="connsiteY1859" fmla="*/ 4733226 h 6858000"/>
              <a:gd name="connsiteX1860" fmla="*/ 9700856 w 12192000"/>
              <a:gd name="connsiteY1860" fmla="*/ 4726609 h 6858000"/>
              <a:gd name="connsiteX1861" fmla="*/ 9700488 w 12192000"/>
              <a:gd name="connsiteY1861" fmla="*/ 4724717 h 6858000"/>
              <a:gd name="connsiteX1862" fmla="*/ 9693046 w 12192000"/>
              <a:gd name="connsiteY1862" fmla="*/ 4712728 h 6858000"/>
              <a:gd name="connsiteX1863" fmla="*/ 9692487 w 12192000"/>
              <a:gd name="connsiteY1863" fmla="*/ 4712144 h 6858000"/>
              <a:gd name="connsiteX1864" fmla="*/ 9663659 w 12192000"/>
              <a:gd name="connsiteY1864" fmla="*/ 4670615 h 6858000"/>
              <a:gd name="connsiteX1865" fmla="*/ 9661473 w 12192000"/>
              <a:gd name="connsiteY1865" fmla="*/ 4665776 h 6858000"/>
              <a:gd name="connsiteX1866" fmla="*/ 9640925 w 12192000"/>
              <a:gd name="connsiteY1866" fmla="*/ 4644834 h 6858000"/>
              <a:gd name="connsiteX1867" fmla="*/ 9630003 w 12192000"/>
              <a:gd name="connsiteY1867" fmla="*/ 4632769 h 6858000"/>
              <a:gd name="connsiteX1868" fmla="*/ 9598799 w 12192000"/>
              <a:gd name="connsiteY1868" fmla="*/ 4588154 h 6858000"/>
              <a:gd name="connsiteX1869" fmla="*/ 9577298 w 12192000"/>
              <a:gd name="connsiteY1869" fmla="*/ 4561522 h 6858000"/>
              <a:gd name="connsiteX1870" fmla="*/ 9560408 w 12192000"/>
              <a:gd name="connsiteY1870" fmla="*/ 4544580 h 6858000"/>
              <a:gd name="connsiteX1871" fmla="*/ 9540596 w 12192000"/>
              <a:gd name="connsiteY1871" fmla="*/ 4522914 h 6858000"/>
              <a:gd name="connsiteX1872" fmla="*/ 9530816 w 12192000"/>
              <a:gd name="connsiteY1872" fmla="*/ 4516310 h 6858000"/>
              <a:gd name="connsiteX1873" fmla="*/ 9514014 w 12192000"/>
              <a:gd name="connsiteY1873" fmla="*/ 4503622 h 6858000"/>
              <a:gd name="connsiteX1874" fmla="*/ 9510877 w 12192000"/>
              <a:gd name="connsiteY1874" fmla="*/ 4500308 h 6858000"/>
              <a:gd name="connsiteX1875" fmla="*/ 9500438 w 12192000"/>
              <a:gd name="connsiteY1875" fmla="*/ 4489183 h 6858000"/>
              <a:gd name="connsiteX1876" fmla="*/ 9474936 w 12192000"/>
              <a:gd name="connsiteY1876" fmla="*/ 4465002 h 6858000"/>
              <a:gd name="connsiteX1877" fmla="*/ 9467036 w 12192000"/>
              <a:gd name="connsiteY1877" fmla="*/ 4459337 h 6858000"/>
              <a:gd name="connsiteX1878" fmla="*/ 9424517 w 12192000"/>
              <a:gd name="connsiteY1878" fmla="*/ 4435919 h 6858000"/>
              <a:gd name="connsiteX1879" fmla="*/ 9418040 w 12192000"/>
              <a:gd name="connsiteY1879" fmla="*/ 4428172 h 6858000"/>
              <a:gd name="connsiteX1880" fmla="*/ 9417888 w 12192000"/>
              <a:gd name="connsiteY1880" fmla="*/ 4427587 h 6858000"/>
              <a:gd name="connsiteX1881" fmla="*/ 9413087 w 12192000"/>
              <a:gd name="connsiteY1881" fmla="*/ 4421314 h 6858000"/>
              <a:gd name="connsiteX1882" fmla="*/ 9381287 w 12192000"/>
              <a:gd name="connsiteY1882" fmla="*/ 4405947 h 6858000"/>
              <a:gd name="connsiteX1883" fmla="*/ 9355937 w 12192000"/>
              <a:gd name="connsiteY1883" fmla="*/ 4390707 h 6858000"/>
              <a:gd name="connsiteX1884" fmla="*/ 9319539 w 12192000"/>
              <a:gd name="connsiteY1884" fmla="*/ 4372914 h 6858000"/>
              <a:gd name="connsiteX1885" fmla="*/ 9285706 w 12192000"/>
              <a:gd name="connsiteY1885" fmla="*/ 4355655 h 6858000"/>
              <a:gd name="connsiteX1886" fmla="*/ 9270542 w 12192000"/>
              <a:gd name="connsiteY1886" fmla="*/ 4350270 h 6858000"/>
              <a:gd name="connsiteX1887" fmla="*/ 9228048 w 12192000"/>
              <a:gd name="connsiteY1887" fmla="*/ 4338256 h 6858000"/>
              <a:gd name="connsiteX1888" fmla="*/ 9199753 w 12192000"/>
              <a:gd name="connsiteY1888" fmla="*/ 4333823 h 6858000"/>
              <a:gd name="connsiteX1889" fmla="*/ 9142577 w 12192000"/>
              <a:gd name="connsiteY1889" fmla="*/ 4327969 h 6858000"/>
              <a:gd name="connsiteX1890" fmla="*/ 9116301 w 12192000"/>
              <a:gd name="connsiteY1890" fmla="*/ 4326534 h 6858000"/>
              <a:gd name="connsiteX1891" fmla="*/ 9082252 w 12192000"/>
              <a:gd name="connsiteY1891" fmla="*/ 4325683 h 6858000"/>
              <a:gd name="connsiteX1892" fmla="*/ 9606026 w 12192000"/>
              <a:gd name="connsiteY1892" fmla="*/ 4287583 h 6858000"/>
              <a:gd name="connsiteX1893" fmla="*/ 9615551 w 12192000"/>
              <a:gd name="connsiteY1893" fmla="*/ 4308538 h 6858000"/>
              <a:gd name="connsiteX1894" fmla="*/ 9586976 w 12192000"/>
              <a:gd name="connsiteY1894" fmla="*/ 4386389 h 6858000"/>
              <a:gd name="connsiteX1895" fmla="*/ 9586849 w 12192000"/>
              <a:gd name="connsiteY1895" fmla="*/ 4386389 h 6858000"/>
              <a:gd name="connsiteX1896" fmla="*/ 9574707 w 12192000"/>
              <a:gd name="connsiteY1896" fmla="*/ 4404448 h 6858000"/>
              <a:gd name="connsiteX1897" fmla="*/ 9574695 w 12192000"/>
              <a:gd name="connsiteY1897" fmla="*/ 4404473 h 6858000"/>
              <a:gd name="connsiteX1898" fmla="*/ 9568561 w 12192000"/>
              <a:gd name="connsiteY1898" fmla="*/ 4413440 h 6858000"/>
              <a:gd name="connsiteX1899" fmla="*/ 9566402 w 12192000"/>
              <a:gd name="connsiteY1899" fmla="*/ 4412360 h 6858000"/>
              <a:gd name="connsiteX1900" fmla="*/ 9564243 w 12192000"/>
              <a:gd name="connsiteY1900" fmla="*/ 4411281 h 6858000"/>
              <a:gd name="connsiteX1901" fmla="*/ 9576054 w 12192000"/>
              <a:gd name="connsiteY1901" fmla="*/ 4336986 h 6858000"/>
              <a:gd name="connsiteX1902" fmla="*/ 9586379 w 12192000"/>
              <a:gd name="connsiteY1902" fmla="*/ 4307890 h 6858000"/>
              <a:gd name="connsiteX1903" fmla="*/ 9586391 w 12192000"/>
              <a:gd name="connsiteY1903" fmla="*/ 4307852 h 6858000"/>
              <a:gd name="connsiteX1904" fmla="*/ 9588881 w 12192000"/>
              <a:gd name="connsiteY1904" fmla="*/ 4301299 h 6858000"/>
              <a:gd name="connsiteX1905" fmla="*/ 9606026 w 12192000"/>
              <a:gd name="connsiteY1905" fmla="*/ 4287583 h 6858000"/>
              <a:gd name="connsiteX1906" fmla="*/ 8093256 w 12192000"/>
              <a:gd name="connsiteY1906" fmla="*/ 4268882 h 6858000"/>
              <a:gd name="connsiteX1907" fmla="*/ 8112861 w 12192000"/>
              <a:gd name="connsiteY1907" fmla="*/ 4274121 h 6858000"/>
              <a:gd name="connsiteX1908" fmla="*/ 8113585 w 12192000"/>
              <a:gd name="connsiteY1908" fmla="*/ 4274578 h 6858000"/>
              <a:gd name="connsiteX1909" fmla="*/ 8119465 w 12192000"/>
              <a:gd name="connsiteY1909" fmla="*/ 4277042 h 6858000"/>
              <a:gd name="connsiteX1910" fmla="*/ 8181949 w 12192000"/>
              <a:gd name="connsiteY1910" fmla="*/ 4292117 h 6858000"/>
              <a:gd name="connsiteX1911" fmla="*/ 8199348 w 12192000"/>
              <a:gd name="connsiteY1911" fmla="*/ 4298251 h 6858000"/>
              <a:gd name="connsiteX1912" fmla="*/ 8265515 w 12192000"/>
              <a:gd name="connsiteY1912" fmla="*/ 4336605 h 6858000"/>
              <a:gd name="connsiteX1913" fmla="*/ 8266518 w 12192000"/>
              <a:gd name="connsiteY1913" fmla="*/ 4354575 h 6858000"/>
              <a:gd name="connsiteX1914" fmla="*/ 8263991 w 12192000"/>
              <a:gd name="connsiteY1914" fmla="*/ 4359084 h 6858000"/>
              <a:gd name="connsiteX1915" fmla="*/ 8247735 w 12192000"/>
              <a:gd name="connsiteY1915" fmla="*/ 4364037 h 6858000"/>
              <a:gd name="connsiteX1916" fmla="*/ 8243404 w 12192000"/>
              <a:gd name="connsiteY1916" fmla="*/ 4362551 h 6858000"/>
              <a:gd name="connsiteX1917" fmla="*/ 8217890 w 12192000"/>
              <a:gd name="connsiteY1917" fmla="*/ 4348416 h 6858000"/>
              <a:gd name="connsiteX1918" fmla="*/ 8198319 w 12192000"/>
              <a:gd name="connsiteY1918" fmla="*/ 4339196 h 6858000"/>
              <a:gd name="connsiteX1919" fmla="*/ 8193125 w 12192000"/>
              <a:gd name="connsiteY1919" fmla="*/ 4337621 h 6858000"/>
              <a:gd name="connsiteX1920" fmla="*/ 8183385 w 12192000"/>
              <a:gd name="connsiteY1920" fmla="*/ 4335132 h 6858000"/>
              <a:gd name="connsiteX1921" fmla="*/ 8157946 w 12192000"/>
              <a:gd name="connsiteY1921" fmla="*/ 4322381 h 6858000"/>
              <a:gd name="connsiteX1922" fmla="*/ 8147494 w 12192000"/>
              <a:gd name="connsiteY1922" fmla="*/ 4321441 h 6858000"/>
              <a:gd name="connsiteX1923" fmla="*/ 8136356 w 12192000"/>
              <a:gd name="connsiteY1923" fmla="*/ 4322000 h 6858000"/>
              <a:gd name="connsiteX1924" fmla="*/ 8147646 w 12192000"/>
              <a:gd name="connsiteY1924" fmla="*/ 4350283 h 6858000"/>
              <a:gd name="connsiteX1925" fmla="*/ 8170011 w 12192000"/>
              <a:gd name="connsiteY1925" fmla="*/ 4409376 h 6858000"/>
              <a:gd name="connsiteX1926" fmla="*/ 8180171 w 12192000"/>
              <a:gd name="connsiteY1926" fmla="*/ 4436998 h 6858000"/>
              <a:gd name="connsiteX1927" fmla="*/ 8190331 w 12192000"/>
              <a:gd name="connsiteY1927" fmla="*/ 4464621 h 6858000"/>
              <a:gd name="connsiteX1928" fmla="*/ 8191957 w 12192000"/>
              <a:gd name="connsiteY1928" fmla="*/ 4469205 h 6858000"/>
              <a:gd name="connsiteX1929" fmla="*/ 8195919 w 12192000"/>
              <a:gd name="connsiteY1929" fmla="*/ 4486338 h 6858000"/>
              <a:gd name="connsiteX1930" fmla="*/ 8209800 w 12192000"/>
              <a:gd name="connsiteY1930" fmla="*/ 4515281 h 6858000"/>
              <a:gd name="connsiteX1931" fmla="*/ 8213064 w 12192000"/>
              <a:gd name="connsiteY1931" fmla="*/ 4519358 h 6858000"/>
              <a:gd name="connsiteX1932" fmla="*/ 8225510 w 12192000"/>
              <a:gd name="connsiteY1932" fmla="*/ 4523422 h 6858000"/>
              <a:gd name="connsiteX1933" fmla="*/ 8244878 w 12192000"/>
              <a:gd name="connsiteY1933" fmla="*/ 4518316 h 6858000"/>
              <a:gd name="connsiteX1934" fmla="*/ 8337778 w 12192000"/>
              <a:gd name="connsiteY1934" fmla="*/ 4488878 h 6858000"/>
              <a:gd name="connsiteX1935" fmla="*/ 8351748 w 12192000"/>
              <a:gd name="connsiteY1935" fmla="*/ 4489894 h 6858000"/>
              <a:gd name="connsiteX1936" fmla="*/ 8355304 w 12192000"/>
              <a:gd name="connsiteY1936" fmla="*/ 4503229 h 6858000"/>
              <a:gd name="connsiteX1937" fmla="*/ 8316188 w 12192000"/>
              <a:gd name="connsiteY1937" fmla="*/ 4536503 h 6858000"/>
              <a:gd name="connsiteX1938" fmla="*/ 8314804 w 12192000"/>
              <a:gd name="connsiteY1938" fmla="*/ 4536820 h 6858000"/>
              <a:gd name="connsiteX1939" fmla="*/ 8298154 w 12192000"/>
              <a:gd name="connsiteY1939" fmla="*/ 4546282 h 6858000"/>
              <a:gd name="connsiteX1940" fmla="*/ 8290661 w 12192000"/>
              <a:gd name="connsiteY1940" fmla="*/ 4550219 h 6858000"/>
              <a:gd name="connsiteX1941" fmla="*/ 8260156 w 12192000"/>
              <a:gd name="connsiteY1941" fmla="*/ 4553026 h 6858000"/>
              <a:gd name="connsiteX1942" fmla="*/ 8234781 w 12192000"/>
              <a:gd name="connsiteY1942" fmla="*/ 4557839 h 6858000"/>
              <a:gd name="connsiteX1943" fmla="*/ 8228559 w 12192000"/>
              <a:gd name="connsiteY1943" fmla="*/ 4572190 h 6858000"/>
              <a:gd name="connsiteX1944" fmla="*/ 8234336 w 12192000"/>
              <a:gd name="connsiteY1944" fmla="*/ 4590871 h 6858000"/>
              <a:gd name="connsiteX1945" fmla="*/ 8249513 w 12192000"/>
              <a:gd name="connsiteY1945" fmla="*/ 4636706 h 6858000"/>
              <a:gd name="connsiteX1946" fmla="*/ 8264728 w 12192000"/>
              <a:gd name="connsiteY1946" fmla="*/ 4680749 h 6858000"/>
              <a:gd name="connsiteX1947" fmla="*/ 8285073 w 12192000"/>
              <a:gd name="connsiteY1947" fmla="*/ 4737417 h 6858000"/>
              <a:gd name="connsiteX1948" fmla="*/ 8306574 w 12192000"/>
              <a:gd name="connsiteY1948" fmla="*/ 4799304 h 6858000"/>
              <a:gd name="connsiteX1949" fmla="*/ 8324189 w 12192000"/>
              <a:gd name="connsiteY1949" fmla="*/ 4851717 h 6858000"/>
              <a:gd name="connsiteX1950" fmla="*/ 8329853 w 12192000"/>
              <a:gd name="connsiteY1950" fmla="*/ 4865826 h 6858000"/>
              <a:gd name="connsiteX1951" fmla="*/ 8350605 w 12192000"/>
              <a:gd name="connsiteY1951" fmla="*/ 4933124 h 6858000"/>
              <a:gd name="connsiteX1952" fmla="*/ 8351367 w 12192000"/>
              <a:gd name="connsiteY1952" fmla="*/ 4936045 h 6858000"/>
              <a:gd name="connsiteX1953" fmla="*/ 8377618 w 12192000"/>
              <a:gd name="connsiteY1953" fmla="*/ 5010721 h 6858000"/>
              <a:gd name="connsiteX1954" fmla="*/ 8389467 w 12192000"/>
              <a:gd name="connsiteY1954" fmla="*/ 5048313 h 6858000"/>
              <a:gd name="connsiteX1955" fmla="*/ 8389696 w 12192000"/>
              <a:gd name="connsiteY1955" fmla="*/ 5048998 h 6858000"/>
              <a:gd name="connsiteX1956" fmla="*/ 8396706 w 12192000"/>
              <a:gd name="connsiteY1956" fmla="*/ 5054790 h 6858000"/>
              <a:gd name="connsiteX1957" fmla="*/ 8397176 w 12192000"/>
              <a:gd name="connsiteY1957" fmla="*/ 5044909 h 6858000"/>
              <a:gd name="connsiteX1958" fmla="*/ 8398611 w 12192000"/>
              <a:gd name="connsiteY1958" fmla="*/ 5025199 h 6858000"/>
              <a:gd name="connsiteX1959" fmla="*/ 8400783 w 12192000"/>
              <a:gd name="connsiteY1959" fmla="*/ 5010492 h 6858000"/>
              <a:gd name="connsiteX1960" fmla="*/ 8400783 w 12192000"/>
              <a:gd name="connsiteY1960" fmla="*/ 5010479 h 6858000"/>
              <a:gd name="connsiteX1961" fmla="*/ 8400795 w 12192000"/>
              <a:gd name="connsiteY1961" fmla="*/ 5010378 h 6858000"/>
              <a:gd name="connsiteX1962" fmla="*/ 8423503 w 12192000"/>
              <a:gd name="connsiteY1962" fmla="*/ 4895786 h 6858000"/>
              <a:gd name="connsiteX1963" fmla="*/ 8451189 w 12192000"/>
              <a:gd name="connsiteY1963" fmla="*/ 4811331 h 6858000"/>
              <a:gd name="connsiteX1964" fmla="*/ 8474227 w 12192000"/>
              <a:gd name="connsiteY1964" fmla="*/ 4754650 h 6858000"/>
              <a:gd name="connsiteX1965" fmla="*/ 8493099 w 12192000"/>
              <a:gd name="connsiteY1965" fmla="*/ 4709350 h 6858000"/>
              <a:gd name="connsiteX1966" fmla="*/ 8508035 w 12192000"/>
              <a:gd name="connsiteY1966" fmla="*/ 4683353 h 6858000"/>
              <a:gd name="connsiteX1967" fmla="*/ 8521421 w 12192000"/>
              <a:gd name="connsiteY1967" fmla="*/ 4661217 h 6858000"/>
              <a:gd name="connsiteX1968" fmla="*/ 8553259 w 12192000"/>
              <a:gd name="connsiteY1968" fmla="*/ 4606480 h 6858000"/>
              <a:gd name="connsiteX1969" fmla="*/ 8573998 w 12192000"/>
              <a:gd name="connsiteY1969" fmla="*/ 4573206 h 6858000"/>
              <a:gd name="connsiteX1970" fmla="*/ 8603602 w 12192000"/>
              <a:gd name="connsiteY1970" fmla="*/ 4536744 h 6858000"/>
              <a:gd name="connsiteX1971" fmla="*/ 8623782 w 12192000"/>
              <a:gd name="connsiteY1971" fmla="*/ 4514151 h 6858000"/>
              <a:gd name="connsiteX1972" fmla="*/ 8657526 w 12192000"/>
              <a:gd name="connsiteY1972" fmla="*/ 4478019 h 6858000"/>
              <a:gd name="connsiteX1973" fmla="*/ 8680043 w 12192000"/>
              <a:gd name="connsiteY1973" fmla="*/ 4455096 h 6858000"/>
              <a:gd name="connsiteX1974" fmla="*/ 8720581 w 12192000"/>
              <a:gd name="connsiteY1974" fmla="*/ 4419815 h 6858000"/>
              <a:gd name="connsiteX1975" fmla="*/ 8731859 w 12192000"/>
              <a:gd name="connsiteY1975" fmla="*/ 4411027 h 6858000"/>
              <a:gd name="connsiteX1976" fmla="*/ 8775382 w 12192000"/>
              <a:gd name="connsiteY1976" fmla="*/ 4379785 h 6858000"/>
              <a:gd name="connsiteX1977" fmla="*/ 8796884 w 12192000"/>
              <a:gd name="connsiteY1977" fmla="*/ 4364926 h 6858000"/>
              <a:gd name="connsiteX1978" fmla="*/ 8807653 w 12192000"/>
              <a:gd name="connsiteY1978" fmla="*/ 4360366 h 6858000"/>
              <a:gd name="connsiteX1979" fmla="*/ 8824061 w 12192000"/>
              <a:gd name="connsiteY1979" fmla="*/ 4349813 h 6858000"/>
              <a:gd name="connsiteX1980" fmla="*/ 8825115 w 12192000"/>
              <a:gd name="connsiteY1980" fmla="*/ 4348200 h 6858000"/>
              <a:gd name="connsiteX1981" fmla="*/ 8826347 w 12192000"/>
              <a:gd name="connsiteY1981" fmla="*/ 4342955 h 6858000"/>
              <a:gd name="connsiteX1982" fmla="*/ 8818473 w 12192000"/>
              <a:gd name="connsiteY1982" fmla="*/ 4342701 h 6858000"/>
              <a:gd name="connsiteX1983" fmla="*/ 8787460 w 12192000"/>
              <a:gd name="connsiteY1983" fmla="*/ 4353826 h 6858000"/>
              <a:gd name="connsiteX1984" fmla="*/ 8767292 w 12192000"/>
              <a:gd name="connsiteY1984" fmla="*/ 4358830 h 6858000"/>
              <a:gd name="connsiteX1985" fmla="*/ 8750147 w 12192000"/>
              <a:gd name="connsiteY1985" fmla="*/ 4353242 h 6858000"/>
              <a:gd name="connsiteX1986" fmla="*/ 8755888 w 12192000"/>
              <a:gd name="connsiteY1986" fmla="*/ 4339577 h 6858000"/>
              <a:gd name="connsiteX1987" fmla="*/ 8757132 w 12192000"/>
              <a:gd name="connsiteY1987" fmla="*/ 4338637 h 6858000"/>
              <a:gd name="connsiteX1988" fmla="*/ 8848420 w 12192000"/>
              <a:gd name="connsiteY1988" fmla="*/ 4303204 h 6858000"/>
              <a:gd name="connsiteX1989" fmla="*/ 8852763 w 12192000"/>
              <a:gd name="connsiteY1989" fmla="*/ 4302188 h 6858000"/>
              <a:gd name="connsiteX1990" fmla="*/ 8861755 w 12192000"/>
              <a:gd name="connsiteY1990" fmla="*/ 4300372 h 6858000"/>
              <a:gd name="connsiteX1991" fmla="*/ 8880703 w 12192000"/>
              <a:gd name="connsiteY1991" fmla="*/ 4295076 h 6858000"/>
              <a:gd name="connsiteX1992" fmla="*/ 8941917 w 12192000"/>
              <a:gd name="connsiteY1992" fmla="*/ 4294314 h 6858000"/>
              <a:gd name="connsiteX1993" fmla="*/ 8971356 w 12192000"/>
              <a:gd name="connsiteY1993" fmla="*/ 4295736 h 6858000"/>
              <a:gd name="connsiteX1994" fmla="*/ 8976969 w 12192000"/>
              <a:gd name="connsiteY1994" fmla="*/ 4294187 h 6858000"/>
              <a:gd name="connsiteX1995" fmla="*/ 8998648 w 12192000"/>
              <a:gd name="connsiteY1995" fmla="*/ 4291481 h 6858000"/>
              <a:gd name="connsiteX1996" fmla="*/ 9015831 w 12192000"/>
              <a:gd name="connsiteY1996" fmla="*/ 4289742 h 6858000"/>
              <a:gd name="connsiteX1997" fmla="*/ 9127210 w 12192000"/>
              <a:gd name="connsiteY1997" fmla="*/ 4283773 h 6858000"/>
              <a:gd name="connsiteX1998" fmla="*/ 9181566 w 12192000"/>
              <a:gd name="connsiteY1998" fmla="*/ 4288853 h 6858000"/>
              <a:gd name="connsiteX1999" fmla="*/ 9209710 w 12192000"/>
              <a:gd name="connsiteY1999" fmla="*/ 4294009 h 6858000"/>
              <a:gd name="connsiteX2000" fmla="*/ 9231731 w 12192000"/>
              <a:gd name="connsiteY2000" fmla="*/ 4298632 h 6858000"/>
              <a:gd name="connsiteX2001" fmla="*/ 9282886 w 12192000"/>
              <a:gd name="connsiteY2001" fmla="*/ 4312589 h 6858000"/>
              <a:gd name="connsiteX2002" fmla="*/ 9316821 w 12192000"/>
              <a:gd name="connsiteY2002" fmla="*/ 4323397 h 6858000"/>
              <a:gd name="connsiteX2003" fmla="*/ 9353766 w 12192000"/>
              <a:gd name="connsiteY2003" fmla="*/ 4341063 h 6858000"/>
              <a:gd name="connsiteX2004" fmla="*/ 9375876 w 12192000"/>
              <a:gd name="connsiteY2004" fmla="*/ 4353369 h 6858000"/>
              <a:gd name="connsiteX2005" fmla="*/ 9427464 w 12192000"/>
              <a:gd name="connsiteY2005" fmla="*/ 4385081 h 6858000"/>
              <a:gd name="connsiteX2006" fmla="*/ 9453219 w 12192000"/>
              <a:gd name="connsiteY2006" fmla="*/ 4402391 h 6858000"/>
              <a:gd name="connsiteX2007" fmla="*/ 9534626 w 12192000"/>
              <a:gd name="connsiteY2007" fmla="*/ 4462589 h 6858000"/>
              <a:gd name="connsiteX2008" fmla="*/ 9582505 w 12192000"/>
              <a:gd name="connsiteY2008" fmla="*/ 4509833 h 6858000"/>
              <a:gd name="connsiteX2009" fmla="*/ 9614534 w 12192000"/>
              <a:gd name="connsiteY2009" fmla="*/ 4546218 h 6858000"/>
              <a:gd name="connsiteX2010" fmla="*/ 9654768 w 12192000"/>
              <a:gd name="connsiteY2010" fmla="*/ 4590478 h 6858000"/>
              <a:gd name="connsiteX2011" fmla="*/ 9677069 w 12192000"/>
              <a:gd name="connsiteY2011" fmla="*/ 4619701 h 6858000"/>
              <a:gd name="connsiteX2012" fmla="*/ 9677082 w 12192000"/>
              <a:gd name="connsiteY2012" fmla="*/ 4619713 h 6858000"/>
              <a:gd name="connsiteX2013" fmla="*/ 9686772 w 12192000"/>
              <a:gd name="connsiteY2013" fmla="*/ 4634420 h 6858000"/>
              <a:gd name="connsiteX2014" fmla="*/ 9690938 w 12192000"/>
              <a:gd name="connsiteY2014" fmla="*/ 4640224 h 6858000"/>
              <a:gd name="connsiteX2015" fmla="*/ 9715221 w 12192000"/>
              <a:gd name="connsiteY2015" fmla="*/ 4673536 h 6858000"/>
              <a:gd name="connsiteX2016" fmla="*/ 9744278 w 12192000"/>
              <a:gd name="connsiteY2016" fmla="*/ 4719116 h 6858000"/>
              <a:gd name="connsiteX2017" fmla="*/ 9744291 w 12192000"/>
              <a:gd name="connsiteY2017" fmla="*/ 4719141 h 6858000"/>
              <a:gd name="connsiteX2018" fmla="*/ 9762084 w 12192000"/>
              <a:gd name="connsiteY2018" fmla="*/ 4748466 h 6858000"/>
              <a:gd name="connsiteX2019" fmla="*/ 9793528 w 12192000"/>
              <a:gd name="connsiteY2019" fmla="*/ 4809400 h 6858000"/>
              <a:gd name="connsiteX2020" fmla="*/ 9795611 w 12192000"/>
              <a:gd name="connsiteY2020" fmla="*/ 4813998 h 6858000"/>
              <a:gd name="connsiteX2021" fmla="*/ 9805187 w 12192000"/>
              <a:gd name="connsiteY2021" fmla="*/ 4855413 h 6858000"/>
              <a:gd name="connsiteX2022" fmla="*/ 9805187 w 12192000"/>
              <a:gd name="connsiteY2022" fmla="*/ 4855451 h 6858000"/>
              <a:gd name="connsiteX2023" fmla="*/ 9806406 w 12192000"/>
              <a:gd name="connsiteY2023" fmla="*/ 4864671 h 6858000"/>
              <a:gd name="connsiteX2024" fmla="*/ 9814915 w 12192000"/>
              <a:gd name="connsiteY2024" fmla="*/ 4871275 h 6858000"/>
              <a:gd name="connsiteX2025" fmla="*/ 9903942 w 12192000"/>
              <a:gd name="connsiteY2025" fmla="*/ 4849685 h 6858000"/>
              <a:gd name="connsiteX2026" fmla="*/ 9906393 w 12192000"/>
              <a:gd name="connsiteY2026" fmla="*/ 4848961 h 6858000"/>
              <a:gd name="connsiteX2027" fmla="*/ 9916134 w 12192000"/>
              <a:gd name="connsiteY2027" fmla="*/ 4837620 h 6858000"/>
              <a:gd name="connsiteX2028" fmla="*/ 9900259 w 12192000"/>
              <a:gd name="connsiteY2028" fmla="*/ 4826571 h 6858000"/>
              <a:gd name="connsiteX2029" fmla="*/ 9873754 w 12192000"/>
              <a:gd name="connsiteY2029" fmla="*/ 4812499 h 6858000"/>
              <a:gd name="connsiteX2030" fmla="*/ 9873729 w 12192000"/>
              <a:gd name="connsiteY2030" fmla="*/ 4812487 h 6858000"/>
              <a:gd name="connsiteX2031" fmla="*/ 9873335 w 12192000"/>
              <a:gd name="connsiteY2031" fmla="*/ 4812042 h 6858000"/>
              <a:gd name="connsiteX2032" fmla="*/ 9872624 w 12192000"/>
              <a:gd name="connsiteY2032" fmla="*/ 4811242 h 6858000"/>
              <a:gd name="connsiteX2033" fmla="*/ 9871430 w 12192000"/>
              <a:gd name="connsiteY2033" fmla="*/ 4809934 h 6858000"/>
              <a:gd name="connsiteX2034" fmla="*/ 9874478 w 12192000"/>
              <a:gd name="connsiteY2034" fmla="*/ 4784788 h 6858000"/>
              <a:gd name="connsiteX2035" fmla="*/ 9901275 w 12192000"/>
              <a:gd name="connsiteY2035" fmla="*/ 4786439 h 6858000"/>
              <a:gd name="connsiteX2036" fmla="*/ 9953980 w 12192000"/>
              <a:gd name="connsiteY2036" fmla="*/ 4811077 h 6858000"/>
              <a:gd name="connsiteX2037" fmla="*/ 9985451 w 12192000"/>
              <a:gd name="connsiteY2037" fmla="*/ 4831219 h 6858000"/>
              <a:gd name="connsiteX2038" fmla="*/ 10009352 w 12192000"/>
              <a:gd name="connsiteY2038" fmla="*/ 4847907 h 6858000"/>
              <a:gd name="connsiteX2039" fmla="*/ 10009860 w 12192000"/>
              <a:gd name="connsiteY2039" fmla="*/ 4847526 h 6858000"/>
              <a:gd name="connsiteX2040" fmla="*/ 10013289 w 12192000"/>
              <a:gd name="connsiteY2040" fmla="*/ 4859591 h 6858000"/>
              <a:gd name="connsiteX2041" fmla="*/ 10011143 w 12192000"/>
              <a:gd name="connsiteY2041" fmla="*/ 4863934 h 6858000"/>
              <a:gd name="connsiteX2042" fmla="*/ 9987000 w 12192000"/>
              <a:gd name="connsiteY2042" fmla="*/ 4888547 h 6858000"/>
              <a:gd name="connsiteX2043" fmla="*/ 9946652 w 12192000"/>
              <a:gd name="connsiteY2043" fmla="*/ 4914912 h 6858000"/>
              <a:gd name="connsiteX2044" fmla="*/ 9934422 w 12192000"/>
              <a:gd name="connsiteY2044" fmla="*/ 4925504 h 6858000"/>
              <a:gd name="connsiteX2045" fmla="*/ 9931971 w 12192000"/>
              <a:gd name="connsiteY2045" fmla="*/ 4927510 h 6858000"/>
              <a:gd name="connsiteX2046" fmla="*/ 9919309 w 12192000"/>
              <a:gd name="connsiteY2046" fmla="*/ 4934394 h 6858000"/>
              <a:gd name="connsiteX2047" fmla="*/ 9918445 w 12192000"/>
              <a:gd name="connsiteY2047" fmla="*/ 4934546 h 6858000"/>
              <a:gd name="connsiteX2048" fmla="*/ 9910927 w 12192000"/>
              <a:gd name="connsiteY2048" fmla="*/ 4937442 h 6858000"/>
              <a:gd name="connsiteX2049" fmla="*/ 9878415 w 12192000"/>
              <a:gd name="connsiteY2049" fmla="*/ 4941379 h 6858000"/>
              <a:gd name="connsiteX2050" fmla="*/ 9880968 w 12192000"/>
              <a:gd name="connsiteY2050" fmla="*/ 4939423 h 6858000"/>
              <a:gd name="connsiteX2051" fmla="*/ 9883622 w 12192000"/>
              <a:gd name="connsiteY2051" fmla="*/ 4938077 h 6858000"/>
              <a:gd name="connsiteX2052" fmla="*/ 9888855 w 12192000"/>
              <a:gd name="connsiteY2052" fmla="*/ 4927485 h 6858000"/>
              <a:gd name="connsiteX2053" fmla="*/ 9910419 w 12192000"/>
              <a:gd name="connsiteY2053" fmla="*/ 4894897 h 6858000"/>
              <a:gd name="connsiteX2054" fmla="*/ 9905847 w 12192000"/>
              <a:gd name="connsiteY2054" fmla="*/ 4886261 h 6858000"/>
              <a:gd name="connsiteX2055" fmla="*/ 9900336 w 12192000"/>
              <a:gd name="connsiteY2055" fmla="*/ 4886629 h 6858000"/>
              <a:gd name="connsiteX2056" fmla="*/ 9878796 w 12192000"/>
              <a:gd name="connsiteY2056" fmla="*/ 4896294 h 6858000"/>
              <a:gd name="connsiteX2057" fmla="*/ 9866985 w 12192000"/>
              <a:gd name="connsiteY2057" fmla="*/ 4900993 h 6858000"/>
              <a:gd name="connsiteX2058" fmla="*/ 9819106 w 12192000"/>
              <a:gd name="connsiteY2058" fmla="*/ 4913820 h 6858000"/>
              <a:gd name="connsiteX2059" fmla="*/ 9782403 w 12192000"/>
              <a:gd name="connsiteY2059" fmla="*/ 4920805 h 6858000"/>
              <a:gd name="connsiteX2060" fmla="*/ 9772371 w 12192000"/>
              <a:gd name="connsiteY2060" fmla="*/ 4921567 h 6858000"/>
              <a:gd name="connsiteX2061" fmla="*/ 9726904 w 12192000"/>
              <a:gd name="connsiteY2061" fmla="*/ 4934902 h 6858000"/>
              <a:gd name="connsiteX2062" fmla="*/ 9719792 w 12192000"/>
              <a:gd name="connsiteY2062" fmla="*/ 4936426 h 6858000"/>
              <a:gd name="connsiteX2063" fmla="*/ 9690048 w 12192000"/>
              <a:gd name="connsiteY2063" fmla="*/ 4946713 h 6858000"/>
              <a:gd name="connsiteX2064" fmla="*/ 9684613 w 12192000"/>
              <a:gd name="connsiteY2064" fmla="*/ 4946332 h 6858000"/>
              <a:gd name="connsiteX2065" fmla="*/ 9671812 w 12192000"/>
              <a:gd name="connsiteY2065" fmla="*/ 4950802 h 6858000"/>
              <a:gd name="connsiteX2066" fmla="*/ 9663785 w 12192000"/>
              <a:gd name="connsiteY2066" fmla="*/ 4954714 h 6858000"/>
              <a:gd name="connsiteX2067" fmla="*/ 9638245 w 12192000"/>
              <a:gd name="connsiteY2067" fmla="*/ 4961343 h 6858000"/>
              <a:gd name="connsiteX2068" fmla="*/ 9609810 w 12192000"/>
              <a:gd name="connsiteY2068" fmla="*/ 4968811 h 6858000"/>
              <a:gd name="connsiteX2069" fmla="*/ 9563836 w 12192000"/>
              <a:gd name="connsiteY2069" fmla="*/ 4976558 h 6858000"/>
              <a:gd name="connsiteX2070" fmla="*/ 9536023 w 12192000"/>
              <a:gd name="connsiteY2070" fmla="*/ 4986972 h 6858000"/>
              <a:gd name="connsiteX2071" fmla="*/ 9509569 w 12192000"/>
              <a:gd name="connsiteY2071" fmla="*/ 4993779 h 6858000"/>
              <a:gd name="connsiteX2072" fmla="*/ 9483446 w 12192000"/>
              <a:gd name="connsiteY2072" fmla="*/ 5000180 h 6858000"/>
              <a:gd name="connsiteX2073" fmla="*/ 9431604 w 12192000"/>
              <a:gd name="connsiteY2073" fmla="*/ 5012194 h 6858000"/>
              <a:gd name="connsiteX2074" fmla="*/ 9430233 w 12192000"/>
              <a:gd name="connsiteY2074" fmla="*/ 5012372 h 6858000"/>
              <a:gd name="connsiteX2075" fmla="*/ 9386290 w 12192000"/>
              <a:gd name="connsiteY2075" fmla="*/ 5025618 h 6858000"/>
              <a:gd name="connsiteX2076" fmla="*/ 9386252 w 12192000"/>
              <a:gd name="connsiteY2076" fmla="*/ 5025630 h 6858000"/>
              <a:gd name="connsiteX2077" fmla="*/ 9373083 w 12192000"/>
              <a:gd name="connsiteY2077" fmla="*/ 5030660 h 6858000"/>
              <a:gd name="connsiteX2078" fmla="*/ 9354033 w 12192000"/>
              <a:gd name="connsiteY2078" fmla="*/ 5032946 h 6858000"/>
              <a:gd name="connsiteX2079" fmla="*/ 9334601 w 12192000"/>
              <a:gd name="connsiteY2079" fmla="*/ 5037391 h 6858000"/>
              <a:gd name="connsiteX2080" fmla="*/ 9323934 w 12192000"/>
              <a:gd name="connsiteY2080" fmla="*/ 5040058 h 6858000"/>
              <a:gd name="connsiteX2081" fmla="*/ 9316694 w 12192000"/>
              <a:gd name="connsiteY2081" fmla="*/ 5039550 h 6858000"/>
              <a:gd name="connsiteX2082" fmla="*/ 9281401 w 12192000"/>
              <a:gd name="connsiteY2082" fmla="*/ 5050446 h 6858000"/>
              <a:gd name="connsiteX2083" fmla="*/ 9260560 w 12192000"/>
              <a:gd name="connsiteY2083" fmla="*/ 5053901 h 6858000"/>
              <a:gd name="connsiteX2084" fmla="*/ 9237611 w 12192000"/>
              <a:gd name="connsiteY2084" fmla="*/ 5060225 h 6858000"/>
              <a:gd name="connsiteX2085" fmla="*/ 9197060 w 12192000"/>
              <a:gd name="connsiteY2085" fmla="*/ 5073078 h 6858000"/>
              <a:gd name="connsiteX2086" fmla="*/ 9189440 w 12192000"/>
              <a:gd name="connsiteY2086" fmla="*/ 5083873 h 6858000"/>
              <a:gd name="connsiteX2087" fmla="*/ 9171431 w 12192000"/>
              <a:gd name="connsiteY2087" fmla="*/ 5097462 h 6858000"/>
              <a:gd name="connsiteX2088" fmla="*/ 9165818 w 12192000"/>
              <a:gd name="connsiteY2088" fmla="*/ 5098605 h 6858000"/>
              <a:gd name="connsiteX2089" fmla="*/ 9161881 w 12192000"/>
              <a:gd name="connsiteY2089" fmla="*/ 5097335 h 6858000"/>
              <a:gd name="connsiteX2090" fmla="*/ 9108796 w 12192000"/>
              <a:gd name="connsiteY2090" fmla="*/ 5090858 h 6858000"/>
              <a:gd name="connsiteX2091" fmla="*/ 9053423 w 12192000"/>
              <a:gd name="connsiteY2091" fmla="*/ 5104320 h 6858000"/>
              <a:gd name="connsiteX2092" fmla="*/ 9029674 w 12192000"/>
              <a:gd name="connsiteY2092" fmla="*/ 5112575 h 6858000"/>
              <a:gd name="connsiteX2093" fmla="*/ 9018549 w 12192000"/>
              <a:gd name="connsiteY2093" fmla="*/ 5115635 h 6858000"/>
              <a:gd name="connsiteX2094" fmla="*/ 9016974 w 12192000"/>
              <a:gd name="connsiteY2094" fmla="*/ 5115623 h 6858000"/>
              <a:gd name="connsiteX2095" fmla="*/ 9010103 w 12192000"/>
              <a:gd name="connsiteY2095" fmla="*/ 5115153 h 6858000"/>
              <a:gd name="connsiteX2096" fmla="*/ 8991574 w 12192000"/>
              <a:gd name="connsiteY2096" fmla="*/ 5117274 h 6858000"/>
              <a:gd name="connsiteX2097" fmla="*/ 8930043 w 12192000"/>
              <a:gd name="connsiteY2097" fmla="*/ 5134432 h 6858000"/>
              <a:gd name="connsiteX2098" fmla="*/ 8910421 w 12192000"/>
              <a:gd name="connsiteY2098" fmla="*/ 5137340 h 6858000"/>
              <a:gd name="connsiteX2099" fmla="*/ 8909392 w 12192000"/>
              <a:gd name="connsiteY2099" fmla="*/ 5137238 h 6858000"/>
              <a:gd name="connsiteX2100" fmla="*/ 8907500 w 12192000"/>
              <a:gd name="connsiteY2100" fmla="*/ 5137340 h 6858000"/>
              <a:gd name="connsiteX2101" fmla="*/ 8871191 w 12192000"/>
              <a:gd name="connsiteY2101" fmla="*/ 5151437 h 6858000"/>
              <a:gd name="connsiteX2102" fmla="*/ 8856700 w 12192000"/>
              <a:gd name="connsiteY2102" fmla="*/ 5153215 h 6858000"/>
              <a:gd name="connsiteX2103" fmla="*/ 8843733 w 12192000"/>
              <a:gd name="connsiteY2103" fmla="*/ 5157901 h 6858000"/>
              <a:gd name="connsiteX2104" fmla="*/ 8813139 w 12192000"/>
              <a:gd name="connsiteY2104" fmla="*/ 5160581 h 6858000"/>
              <a:gd name="connsiteX2105" fmla="*/ 8804630 w 12192000"/>
              <a:gd name="connsiteY2105" fmla="*/ 5162232 h 6858000"/>
              <a:gd name="connsiteX2106" fmla="*/ 8747950 w 12192000"/>
              <a:gd name="connsiteY2106" fmla="*/ 5175414 h 6858000"/>
              <a:gd name="connsiteX2107" fmla="*/ 8743924 w 12192000"/>
              <a:gd name="connsiteY2107" fmla="*/ 5175313 h 6858000"/>
              <a:gd name="connsiteX2108" fmla="*/ 8740444 w 12192000"/>
              <a:gd name="connsiteY2108" fmla="*/ 5174830 h 6858000"/>
              <a:gd name="connsiteX2109" fmla="*/ 8732367 w 12192000"/>
              <a:gd name="connsiteY2109" fmla="*/ 5176202 h 6858000"/>
              <a:gd name="connsiteX2110" fmla="*/ 8691333 w 12192000"/>
              <a:gd name="connsiteY2110" fmla="*/ 5192318 h 6858000"/>
              <a:gd name="connsiteX2111" fmla="*/ 8675217 w 12192000"/>
              <a:gd name="connsiteY2111" fmla="*/ 5194998 h 6858000"/>
              <a:gd name="connsiteX2112" fmla="*/ 8671102 w 12192000"/>
              <a:gd name="connsiteY2112" fmla="*/ 5195849 h 6858000"/>
              <a:gd name="connsiteX2113" fmla="*/ 8651468 w 12192000"/>
              <a:gd name="connsiteY2113" fmla="*/ 5206301 h 6858000"/>
              <a:gd name="connsiteX2114" fmla="*/ 8639022 w 12192000"/>
              <a:gd name="connsiteY2114" fmla="*/ 5209984 h 6858000"/>
              <a:gd name="connsiteX2115" fmla="*/ 8618511 w 12192000"/>
              <a:gd name="connsiteY2115" fmla="*/ 5212384 h 6858000"/>
              <a:gd name="connsiteX2116" fmla="*/ 8605621 w 12192000"/>
              <a:gd name="connsiteY2116" fmla="*/ 5215318 h 6858000"/>
              <a:gd name="connsiteX2117" fmla="*/ 8584996 w 12192000"/>
              <a:gd name="connsiteY2117" fmla="*/ 5220842 h 6858000"/>
              <a:gd name="connsiteX2118" fmla="*/ 8557996 w 12192000"/>
              <a:gd name="connsiteY2118" fmla="*/ 5226494 h 6858000"/>
              <a:gd name="connsiteX2119" fmla="*/ 8557336 w 12192000"/>
              <a:gd name="connsiteY2119" fmla="*/ 5226430 h 6858000"/>
              <a:gd name="connsiteX2120" fmla="*/ 8521674 w 12192000"/>
              <a:gd name="connsiteY2120" fmla="*/ 5237035 h 6858000"/>
              <a:gd name="connsiteX2121" fmla="*/ 8513292 w 12192000"/>
              <a:gd name="connsiteY2121" fmla="*/ 5239067 h 6858000"/>
              <a:gd name="connsiteX2122" fmla="*/ 8484425 w 12192000"/>
              <a:gd name="connsiteY2122" fmla="*/ 5244705 h 6858000"/>
              <a:gd name="connsiteX2123" fmla="*/ 8462619 w 12192000"/>
              <a:gd name="connsiteY2123" fmla="*/ 5250497 h 6858000"/>
              <a:gd name="connsiteX2124" fmla="*/ 8458428 w 12192000"/>
              <a:gd name="connsiteY2124" fmla="*/ 5261292 h 6858000"/>
              <a:gd name="connsiteX2125" fmla="*/ 8466684 w 12192000"/>
              <a:gd name="connsiteY2125" fmla="*/ 5288699 h 6858000"/>
              <a:gd name="connsiteX2126" fmla="*/ 8466722 w 12192000"/>
              <a:gd name="connsiteY2126" fmla="*/ 5288825 h 6858000"/>
              <a:gd name="connsiteX2127" fmla="*/ 8466722 w 12192000"/>
              <a:gd name="connsiteY2127" fmla="*/ 5288851 h 6858000"/>
              <a:gd name="connsiteX2128" fmla="*/ 8492464 w 12192000"/>
              <a:gd name="connsiteY2128" fmla="*/ 5375719 h 6858000"/>
              <a:gd name="connsiteX2129" fmla="*/ 8501291 w 12192000"/>
              <a:gd name="connsiteY2129" fmla="*/ 5406389 h 6858000"/>
              <a:gd name="connsiteX2130" fmla="*/ 8531072 w 12192000"/>
              <a:gd name="connsiteY2130" fmla="*/ 5518340 h 6858000"/>
              <a:gd name="connsiteX2131" fmla="*/ 8535403 w 12192000"/>
              <a:gd name="connsiteY2131" fmla="*/ 5539257 h 6858000"/>
              <a:gd name="connsiteX2132" fmla="*/ 8546312 w 12192000"/>
              <a:gd name="connsiteY2132" fmla="*/ 5586666 h 6858000"/>
              <a:gd name="connsiteX2133" fmla="*/ 8554961 w 12192000"/>
              <a:gd name="connsiteY2133" fmla="*/ 5629147 h 6858000"/>
              <a:gd name="connsiteX2134" fmla="*/ 8562314 w 12192000"/>
              <a:gd name="connsiteY2134" fmla="*/ 5666803 h 6858000"/>
              <a:gd name="connsiteX2135" fmla="*/ 8552675 w 12192000"/>
              <a:gd name="connsiteY2135" fmla="*/ 5682373 h 6858000"/>
              <a:gd name="connsiteX2136" fmla="*/ 8549614 w 12192000"/>
              <a:gd name="connsiteY2136" fmla="*/ 5683821 h 6858000"/>
              <a:gd name="connsiteX2137" fmla="*/ 8539416 w 12192000"/>
              <a:gd name="connsiteY2137" fmla="*/ 5679770 h 6858000"/>
              <a:gd name="connsiteX2138" fmla="*/ 8537803 w 12192000"/>
              <a:gd name="connsiteY2138" fmla="*/ 5675947 h 6858000"/>
              <a:gd name="connsiteX2139" fmla="*/ 8533917 w 12192000"/>
              <a:gd name="connsiteY2139" fmla="*/ 5663069 h 6858000"/>
              <a:gd name="connsiteX2140" fmla="*/ 8524468 w 12192000"/>
              <a:gd name="connsiteY2140" fmla="*/ 5642546 h 6858000"/>
              <a:gd name="connsiteX2141" fmla="*/ 8521547 w 12192000"/>
              <a:gd name="connsiteY2141" fmla="*/ 5630455 h 6858000"/>
              <a:gd name="connsiteX2142" fmla="*/ 8519515 w 12192000"/>
              <a:gd name="connsiteY2142" fmla="*/ 5619305 h 6858000"/>
              <a:gd name="connsiteX2143" fmla="*/ 8508733 w 12192000"/>
              <a:gd name="connsiteY2143" fmla="*/ 5585117 h 6858000"/>
              <a:gd name="connsiteX2144" fmla="*/ 8503259 w 12192000"/>
              <a:gd name="connsiteY2144" fmla="*/ 5569267 h 6858000"/>
              <a:gd name="connsiteX2145" fmla="*/ 8499665 w 12192000"/>
              <a:gd name="connsiteY2145" fmla="*/ 5550395 h 6858000"/>
              <a:gd name="connsiteX2146" fmla="*/ 8493861 w 12192000"/>
              <a:gd name="connsiteY2146" fmla="*/ 5525579 h 6858000"/>
              <a:gd name="connsiteX2147" fmla="*/ 8488476 w 12192000"/>
              <a:gd name="connsiteY2147" fmla="*/ 5508421 h 6858000"/>
              <a:gd name="connsiteX2148" fmla="*/ 8476843 w 12192000"/>
              <a:gd name="connsiteY2148" fmla="*/ 5482018 h 6858000"/>
              <a:gd name="connsiteX2149" fmla="*/ 8476081 w 12192000"/>
              <a:gd name="connsiteY2149" fmla="*/ 5468937 h 6858000"/>
              <a:gd name="connsiteX2150" fmla="*/ 8473034 w 12192000"/>
              <a:gd name="connsiteY2150" fmla="*/ 5453900 h 6858000"/>
              <a:gd name="connsiteX2151" fmla="*/ 8472398 w 12192000"/>
              <a:gd name="connsiteY2151" fmla="*/ 5452808 h 6858000"/>
              <a:gd name="connsiteX2152" fmla="*/ 8461476 w 12192000"/>
              <a:gd name="connsiteY2152" fmla="*/ 5420804 h 6858000"/>
              <a:gd name="connsiteX2153" fmla="*/ 8449538 w 12192000"/>
              <a:gd name="connsiteY2153" fmla="*/ 5382958 h 6858000"/>
              <a:gd name="connsiteX2154" fmla="*/ 8441360 w 12192000"/>
              <a:gd name="connsiteY2154" fmla="*/ 5350408 h 6858000"/>
              <a:gd name="connsiteX2155" fmla="*/ 8437981 w 12192000"/>
              <a:gd name="connsiteY2155" fmla="*/ 5332285 h 6858000"/>
              <a:gd name="connsiteX2156" fmla="*/ 8428964 w 12192000"/>
              <a:gd name="connsiteY2156" fmla="*/ 5307787 h 6858000"/>
              <a:gd name="connsiteX2157" fmla="*/ 8418931 w 12192000"/>
              <a:gd name="connsiteY2157" fmla="*/ 5278056 h 6858000"/>
              <a:gd name="connsiteX2158" fmla="*/ 8411819 w 12192000"/>
              <a:gd name="connsiteY2158" fmla="*/ 5271820 h 6858000"/>
              <a:gd name="connsiteX2159" fmla="*/ 8405850 w 12192000"/>
              <a:gd name="connsiteY2159" fmla="*/ 5268404 h 6858000"/>
              <a:gd name="connsiteX2160" fmla="*/ 8395906 w 12192000"/>
              <a:gd name="connsiteY2160" fmla="*/ 5270321 h 6858000"/>
              <a:gd name="connsiteX2161" fmla="*/ 8394421 w 12192000"/>
              <a:gd name="connsiteY2161" fmla="*/ 5273103 h 6858000"/>
              <a:gd name="connsiteX2162" fmla="*/ 8387816 w 12192000"/>
              <a:gd name="connsiteY2162" fmla="*/ 5275770 h 6858000"/>
              <a:gd name="connsiteX2163" fmla="*/ 8359343 w 12192000"/>
              <a:gd name="connsiteY2163" fmla="*/ 5284609 h 6858000"/>
              <a:gd name="connsiteX2164" fmla="*/ 8359114 w 12192000"/>
              <a:gd name="connsiteY2164" fmla="*/ 5284787 h 6858000"/>
              <a:gd name="connsiteX2165" fmla="*/ 8358961 w 12192000"/>
              <a:gd name="connsiteY2165" fmla="*/ 5284914 h 6858000"/>
              <a:gd name="connsiteX2166" fmla="*/ 8352637 w 12192000"/>
              <a:gd name="connsiteY2166" fmla="*/ 5288216 h 6858000"/>
              <a:gd name="connsiteX2167" fmla="*/ 8307870 w 12192000"/>
              <a:gd name="connsiteY2167" fmla="*/ 5296991 h 6858000"/>
              <a:gd name="connsiteX2168" fmla="*/ 8277580 w 12192000"/>
              <a:gd name="connsiteY2168" fmla="*/ 5307012 h 6858000"/>
              <a:gd name="connsiteX2169" fmla="*/ 8233892 w 12192000"/>
              <a:gd name="connsiteY2169" fmla="*/ 5326951 h 6858000"/>
              <a:gd name="connsiteX2170" fmla="*/ 8219541 w 12192000"/>
              <a:gd name="connsiteY2170" fmla="*/ 5330507 h 6858000"/>
              <a:gd name="connsiteX2171" fmla="*/ 8178647 w 12192000"/>
              <a:gd name="connsiteY2171" fmla="*/ 5339651 h 6858000"/>
              <a:gd name="connsiteX2172" fmla="*/ 8165376 w 12192000"/>
              <a:gd name="connsiteY2172" fmla="*/ 5343994 h 6858000"/>
              <a:gd name="connsiteX2173" fmla="*/ 8158581 w 12192000"/>
              <a:gd name="connsiteY2173" fmla="*/ 5345366 h 6858000"/>
              <a:gd name="connsiteX2174" fmla="*/ 8122513 w 12192000"/>
              <a:gd name="connsiteY2174" fmla="*/ 5359590 h 6858000"/>
              <a:gd name="connsiteX2175" fmla="*/ 8067903 w 12192000"/>
              <a:gd name="connsiteY2175" fmla="*/ 5363908 h 6858000"/>
              <a:gd name="connsiteX2176" fmla="*/ 8060410 w 12192000"/>
              <a:gd name="connsiteY2176" fmla="*/ 5345874 h 6858000"/>
              <a:gd name="connsiteX2177" fmla="*/ 8072348 w 12192000"/>
              <a:gd name="connsiteY2177" fmla="*/ 5333936 h 6858000"/>
              <a:gd name="connsiteX2178" fmla="*/ 8076120 w 12192000"/>
              <a:gd name="connsiteY2178" fmla="*/ 5332755 h 6858000"/>
              <a:gd name="connsiteX2179" fmla="*/ 8143976 w 12192000"/>
              <a:gd name="connsiteY2179" fmla="*/ 5310822 h 6858000"/>
              <a:gd name="connsiteX2180" fmla="*/ 8161223 w 12192000"/>
              <a:gd name="connsiteY2180" fmla="*/ 5304929 h 6858000"/>
              <a:gd name="connsiteX2181" fmla="*/ 8161299 w 12192000"/>
              <a:gd name="connsiteY2181" fmla="*/ 5304904 h 6858000"/>
              <a:gd name="connsiteX2182" fmla="*/ 8252942 w 12192000"/>
              <a:gd name="connsiteY2182" fmla="*/ 5275262 h 6858000"/>
              <a:gd name="connsiteX2183" fmla="*/ 8278126 w 12192000"/>
              <a:gd name="connsiteY2183" fmla="*/ 5265686 h 6858000"/>
              <a:gd name="connsiteX2184" fmla="*/ 8289646 w 12192000"/>
              <a:gd name="connsiteY2184" fmla="*/ 5260911 h 6858000"/>
              <a:gd name="connsiteX2185" fmla="*/ 8325091 w 12192000"/>
              <a:gd name="connsiteY2185" fmla="*/ 5252491 h 6858000"/>
              <a:gd name="connsiteX2186" fmla="*/ 8330285 w 12192000"/>
              <a:gd name="connsiteY2186" fmla="*/ 5251640 h 6858000"/>
              <a:gd name="connsiteX2187" fmla="*/ 8332787 w 12192000"/>
              <a:gd name="connsiteY2187" fmla="*/ 5251538 h 6858000"/>
              <a:gd name="connsiteX2188" fmla="*/ 8336127 w 12192000"/>
              <a:gd name="connsiteY2188" fmla="*/ 5251005 h 6858000"/>
              <a:gd name="connsiteX2189" fmla="*/ 8369122 w 12192000"/>
              <a:gd name="connsiteY2189" fmla="*/ 5236463 h 6858000"/>
              <a:gd name="connsiteX2190" fmla="*/ 8389086 w 12192000"/>
              <a:gd name="connsiteY2190" fmla="*/ 5230558 h 6858000"/>
              <a:gd name="connsiteX2191" fmla="*/ 8399627 w 12192000"/>
              <a:gd name="connsiteY2191" fmla="*/ 5210873 h 6858000"/>
              <a:gd name="connsiteX2192" fmla="*/ 8393963 w 12192000"/>
              <a:gd name="connsiteY2192" fmla="*/ 5192597 h 6858000"/>
              <a:gd name="connsiteX2193" fmla="*/ 8384006 w 12192000"/>
              <a:gd name="connsiteY2193" fmla="*/ 5166931 h 6858000"/>
              <a:gd name="connsiteX2194" fmla="*/ 8379371 w 12192000"/>
              <a:gd name="connsiteY2194" fmla="*/ 5152046 h 6858000"/>
              <a:gd name="connsiteX2195" fmla="*/ 8376894 w 12192000"/>
              <a:gd name="connsiteY2195" fmla="*/ 5141404 h 6858000"/>
              <a:gd name="connsiteX2196" fmla="*/ 8364715 w 12192000"/>
              <a:gd name="connsiteY2196" fmla="*/ 5102643 h 6858000"/>
              <a:gd name="connsiteX2197" fmla="*/ 8357209 w 12192000"/>
              <a:gd name="connsiteY2197" fmla="*/ 5076888 h 6858000"/>
              <a:gd name="connsiteX2198" fmla="*/ 8350313 w 12192000"/>
              <a:gd name="connsiteY2198" fmla="*/ 5063286 h 6858000"/>
              <a:gd name="connsiteX2199" fmla="*/ 8345271 w 12192000"/>
              <a:gd name="connsiteY2199" fmla="*/ 5029263 h 6858000"/>
              <a:gd name="connsiteX2200" fmla="*/ 8344890 w 12192000"/>
              <a:gd name="connsiteY2200" fmla="*/ 5026342 h 6858000"/>
              <a:gd name="connsiteX2201" fmla="*/ 8332317 w 12192000"/>
              <a:gd name="connsiteY2201" fmla="*/ 4995824 h 6858000"/>
              <a:gd name="connsiteX2202" fmla="*/ 8326094 w 12192000"/>
              <a:gd name="connsiteY2202" fmla="*/ 4974780 h 6858000"/>
              <a:gd name="connsiteX2203" fmla="*/ 8321217 w 12192000"/>
              <a:gd name="connsiteY2203" fmla="*/ 4965318 h 6858000"/>
              <a:gd name="connsiteX2204" fmla="*/ 8310346 w 12192000"/>
              <a:gd name="connsiteY2204" fmla="*/ 4929695 h 6858000"/>
              <a:gd name="connsiteX2205" fmla="*/ 8301939 w 12192000"/>
              <a:gd name="connsiteY2205" fmla="*/ 4912270 h 6858000"/>
              <a:gd name="connsiteX2206" fmla="*/ 8293455 w 12192000"/>
              <a:gd name="connsiteY2206" fmla="*/ 4898707 h 6858000"/>
              <a:gd name="connsiteX2207" fmla="*/ 8287474 w 12192000"/>
              <a:gd name="connsiteY2207" fmla="*/ 4881371 h 6858000"/>
              <a:gd name="connsiteX2208" fmla="*/ 8281771 w 12192000"/>
              <a:gd name="connsiteY2208" fmla="*/ 4845875 h 6858000"/>
              <a:gd name="connsiteX2209" fmla="*/ 8279421 w 12192000"/>
              <a:gd name="connsiteY2209" fmla="*/ 4840007 h 6858000"/>
              <a:gd name="connsiteX2210" fmla="*/ 8278850 w 12192000"/>
              <a:gd name="connsiteY2210" fmla="*/ 4839398 h 6858000"/>
              <a:gd name="connsiteX2211" fmla="*/ 8258022 w 12192000"/>
              <a:gd name="connsiteY2211" fmla="*/ 4786185 h 6858000"/>
              <a:gd name="connsiteX2212" fmla="*/ 8245068 w 12192000"/>
              <a:gd name="connsiteY2212" fmla="*/ 4749228 h 6858000"/>
              <a:gd name="connsiteX2213" fmla="*/ 8232927 w 12192000"/>
              <a:gd name="connsiteY2213" fmla="*/ 4721085 h 6858000"/>
              <a:gd name="connsiteX2214" fmla="*/ 8229447 w 12192000"/>
              <a:gd name="connsiteY2214" fmla="*/ 4710493 h 6858000"/>
              <a:gd name="connsiteX2215" fmla="*/ 8225878 w 12192000"/>
              <a:gd name="connsiteY2215" fmla="*/ 4696980 h 6858000"/>
              <a:gd name="connsiteX2216" fmla="*/ 8216874 w 12192000"/>
              <a:gd name="connsiteY2216" fmla="*/ 4673155 h 6858000"/>
              <a:gd name="connsiteX2217" fmla="*/ 8209254 w 12192000"/>
              <a:gd name="connsiteY2217" fmla="*/ 4647501 h 6858000"/>
              <a:gd name="connsiteX2218" fmla="*/ 8204555 w 12192000"/>
              <a:gd name="connsiteY2218" fmla="*/ 4625784 h 6858000"/>
              <a:gd name="connsiteX2219" fmla="*/ 8200453 w 12192000"/>
              <a:gd name="connsiteY2219" fmla="*/ 4616538 h 6858000"/>
              <a:gd name="connsiteX2220" fmla="*/ 8192998 w 12192000"/>
              <a:gd name="connsiteY2220" fmla="*/ 4594288 h 6858000"/>
              <a:gd name="connsiteX2221" fmla="*/ 8182076 w 12192000"/>
              <a:gd name="connsiteY2221" fmla="*/ 4573053 h 6858000"/>
              <a:gd name="connsiteX2222" fmla="*/ 8177885 w 12192000"/>
              <a:gd name="connsiteY2222" fmla="*/ 4566729 h 6858000"/>
              <a:gd name="connsiteX2223" fmla="*/ 8171535 w 12192000"/>
              <a:gd name="connsiteY2223" fmla="*/ 4548695 h 6858000"/>
              <a:gd name="connsiteX2224" fmla="*/ 8162404 w 12192000"/>
              <a:gd name="connsiteY2224" fmla="*/ 4513528 h 6858000"/>
              <a:gd name="connsiteX2225" fmla="*/ 8154771 w 12192000"/>
              <a:gd name="connsiteY2225" fmla="*/ 4489386 h 6858000"/>
              <a:gd name="connsiteX2226" fmla="*/ 8143887 w 12192000"/>
              <a:gd name="connsiteY2226" fmla="*/ 4456150 h 6858000"/>
              <a:gd name="connsiteX2227" fmla="*/ 8131784 w 12192000"/>
              <a:gd name="connsiteY2227" fmla="*/ 4416361 h 6858000"/>
              <a:gd name="connsiteX2228" fmla="*/ 8124037 w 12192000"/>
              <a:gd name="connsiteY2228" fmla="*/ 4401756 h 6858000"/>
              <a:gd name="connsiteX2229" fmla="*/ 8122501 w 12192000"/>
              <a:gd name="connsiteY2229" fmla="*/ 4400105 h 6858000"/>
              <a:gd name="connsiteX2230" fmla="*/ 8118576 w 12192000"/>
              <a:gd name="connsiteY2230" fmla="*/ 4391469 h 6858000"/>
              <a:gd name="connsiteX2231" fmla="*/ 8110766 w 12192000"/>
              <a:gd name="connsiteY2231" fmla="*/ 4362119 h 6858000"/>
              <a:gd name="connsiteX2232" fmla="*/ 8103590 w 12192000"/>
              <a:gd name="connsiteY2232" fmla="*/ 4350448 h 6858000"/>
              <a:gd name="connsiteX2233" fmla="*/ 8103578 w 12192000"/>
              <a:gd name="connsiteY2233" fmla="*/ 4350410 h 6858000"/>
              <a:gd name="connsiteX2234" fmla="*/ 8095716 w 12192000"/>
              <a:gd name="connsiteY2234" fmla="*/ 4345495 h 6858000"/>
              <a:gd name="connsiteX2235" fmla="*/ 8092160 w 12192000"/>
              <a:gd name="connsiteY2235" fmla="*/ 4353242 h 6858000"/>
              <a:gd name="connsiteX2236" fmla="*/ 8089531 w 12192000"/>
              <a:gd name="connsiteY2236" fmla="*/ 4374590 h 6858000"/>
              <a:gd name="connsiteX2237" fmla="*/ 8086445 w 12192000"/>
              <a:gd name="connsiteY2237" fmla="*/ 4385627 h 6858000"/>
              <a:gd name="connsiteX2238" fmla="*/ 8075752 w 12192000"/>
              <a:gd name="connsiteY2238" fmla="*/ 4424806 h 6858000"/>
              <a:gd name="connsiteX2239" fmla="*/ 8065109 w 12192000"/>
              <a:gd name="connsiteY2239" fmla="*/ 4463478 h 6858000"/>
              <a:gd name="connsiteX2240" fmla="*/ 8058112 w 12192000"/>
              <a:gd name="connsiteY2240" fmla="*/ 4483036 h 6858000"/>
              <a:gd name="connsiteX2241" fmla="*/ 8050885 w 12192000"/>
              <a:gd name="connsiteY2241" fmla="*/ 4502467 h 6858000"/>
              <a:gd name="connsiteX2242" fmla="*/ 8022945 w 12192000"/>
              <a:gd name="connsiteY2242" fmla="*/ 4514532 h 6858000"/>
              <a:gd name="connsiteX2243" fmla="*/ 8022158 w 12192000"/>
              <a:gd name="connsiteY2243" fmla="*/ 4514087 h 6858000"/>
              <a:gd name="connsiteX2244" fmla="*/ 8016468 w 12192000"/>
              <a:gd name="connsiteY2244" fmla="*/ 4496117 h 6858000"/>
              <a:gd name="connsiteX2245" fmla="*/ 8024761 w 12192000"/>
              <a:gd name="connsiteY2245" fmla="*/ 4468177 h 6858000"/>
              <a:gd name="connsiteX2246" fmla="*/ 8026628 w 12192000"/>
              <a:gd name="connsiteY2246" fmla="*/ 4459287 h 6858000"/>
              <a:gd name="connsiteX2247" fmla="*/ 8027619 w 12192000"/>
              <a:gd name="connsiteY2247" fmla="*/ 4443564 h 6858000"/>
              <a:gd name="connsiteX2248" fmla="*/ 8037169 w 12192000"/>
              <a:gd name="connsiteY2248" fmla="*/ 4413059 h 6858000"/>
              <a:gd name="connsiteX2249" fmla="*/ 8040471 w 12192000"/>
              <a:gd name="connsiteY2249" fmla="*/ 4404931 h 6858000"/>
              <a:gd name="connsiteX2250" fmla="*/ 8045818 w 12192000"/>
              <a:gd name="connsiteY2250" fmla="*/ 4376153 h 6858000"/>
              <a:gd name="connsiteX2251" fmla="*/ 8051520 w 12192000"/>
              <a:gd name="connsiteY2251" fmla="*/ 4364291 h 6858000"/>
              <a:gd name="connsiteX2252" fmla="*/ 8052409 w 12192000"/>
              <a:gd name="connsiteY2252" fmla="*/ 4353432 h 6858000"/>
              <a:gd name="connsiteX2253" fmla="*/ 8054060 w 12192000"/>
              <a:gd name="connsiteY2253" fmla="*/ 4341177 h 6858000"/>
              <a:gd name="connsiteX2254" fmla="*/ 8064144 w 12192000"/>
              <a:gd name="connsiteY2254" fmla="*/ 4315180 h 6858000"/>
              <a:gd name="connsiteX2255" fmla="*/ 8078317 w 12192000"/>
              <a:gd name="connsiteY2255" fmla="*/ 4281741 h 6858000"/>
              <a:gd name="connsiteX2256" fmla="*/ 8093256 w 12192000"/>
              <a:gd name="connsiteY2256" fmla="*/ 4268882 h 6858000"/>
              <a:gd name="connsiteX2257" fmla="*/ 9196819 w 12192000"/>
              <a:gd name="connsiteY2257" fmla="*/ 4203763 h 6858000"/>
              <a:gd name="connsiteX2258" fmla="*/ 9224061 w 12192000"/>
              <a:gd name="connsiteY2258" fmla="*/ 4206595 h 6858000"/>
              <a:gd name="connsiteX2259" fmla="*/ 9327629 w 12192000"/>
              <a:gd name="connsiteY2259" fmla="*/ 4226623 h 6858000"/>
              <a:gd name="connsiteX2260" fmla="*/ 9385795 w 12192000"/>
              <a:gd name="connsiteY2260" fmla="*/ 4251388 h 6858000"/>
              <a:gd name="connsiteX2261" fmla="*/ 9410560 w 12192000"/>
              <a:gd name="connsiteY2261" fmla="*/ 4275010 h 6858000"/>
              <a:gd name="connsiteX2262" fmla="*/ 9401543 w 12192000"/>
              <a:gd name="connsiteY2262" fmla="*/ 4286694 h 6858000"/>
              <a:gd name="connsiteX2263" fmla="*/ 9375889 w 12192000"/>
              <a:gd name="connsiteY2263" fmla="*/ 4278185 h 6858000"/>
              <a:gd name="connsiteX2264" fmla="*/ 9350197 w 12192000"/>
              <a:gd name="connsiteY2264" fmla="*/ 4263567 h 6858000"/>
              <a:gd name="connsiteX2265" fmla="*/ 9328645 w 12192000"/>
              <a:gd name="connsiteY2265" fmla="*/ 4252150 h 6858000"/>
              <a:gd name="connsiteX2266" fmla="*/ 9315564 w 12192000"/>
              <a:gd name="connsiteY2266" fmla="*/ 4249864 h 6858000"/>
              <a:gd name="connsiteX2267" fmla="*/ 9314078 w 12192000"/>
              <a:gd name="connsiteY2267" fmla="*/ 4250042 h 6858000"/>
              <a:gd name="connsiteX2268" fmla="*/ 9305277 w 12192000"/>
              <a:gd name="connsiteY2268" fmla="*/ 4249483 h 6858000"/>
              <a:gd name="connsiteX2269" fmla="*/ 9274086 w 12192000"/>
              <a:gd name="connsiteY2269" fmla="*/ 4240009 h 6858000"/>
              <a:gd name="connsiteX2270" fmla="*/ 9271368 w 12192000"/>
              <a:gd name="connsiteY2270" fmla="*/ 4239704 h 6858000"/>
              <a:gd name="connsiteX2271" fmla="*/ 9247086 w 12192000"/>
              <a:gd name="connsiteY2271" fmla="*/ 4235856 h 6858000"/>
              <a:gd name="connsiteX2272" fmla="*/ 9189326 w 12192000"/>
              <a:gd name="connsiteY2272" fmla="*/ 4232846 h 6858000"/>
              <a:gd name="connsiteX2273" fmla="*/ 9174695 w 12192000"/>
              <a:gd name="connsiteY2273" fmla="*/ 4230890 h 6858000"/>
              <a:gd name="connsiteX2274" fmla="*/ 9158211 w 12192000"/>
              <a:gd name="connsiteY2274" fmla="*/ 4229036 h 6858000"/>
              <a:gd name="connsiteX2275" fmla="*/ 9158084 w 12192000"/>
              <a:gd name="connsiteY2275" fmla="*/ 4228909 h 6858000"/>
              <a:gd name="connsiteX2276" fmla="*/ 9152229 w 12192000"/>
              <a:gd name="connsiteY2276" fmla="*/ 4220565 h 6858000"/>
              <a:gd name="connsiteX2277" fmla="*/ 9151734 w 12192000"/>
              <a:gd name="connsiteY2277" fmla="*/ 4218241 h 6858000"/>
              <a:gd name="connsiteX2278" fmla="*/ 9159354 w 12192000"/>
              <a:gd name="connsiteY2278" fmla="*/ 4208843 h 6858000"/>
              <a:gd name="connsiteX2279" fmla="*/ 9186621 w 12192000"/>
              <a:gd name="connsiteY2279" fmla="*/ 4205058 h 6858000"/>
              <a:gd name="connsiteX2280" fmla="*/ 9196819 w 12192000"/>
              <a:gd name="connsiteY2280" fmla="*/ 4203763 h 6858000"/>
              <a:gd name="connsiteX2281" fmla="*/ 9008364 w 12192000"/>
              <a:gd name="connsiteY2281" fmla="*/ 4154487 h 6858000"/>
              <a:gd name="connsiteX2282" fmla="*/ 9020200 w 12192000"/>
              <a:gd name="connsiteY2282" fmla="*/ 4167467 h 6858000"/>
              <a:gd name="connsiteX2283" fmla="*/ 9020416 w 12192000"/>
              <a:gd name="connsiteY2283" fmla="*/ 4169601 h 6858000"/>
              <a:gd name="connsiteX2284" fmla="*/ 9022702 w 12192000"/>
              <a:gd name="connsiteY2284" fmla="*/ 4188270 h 6858000"/>
              <a:gd name="connsiteX2285" fmla="*/ 9017889 w 12192000"/>
              <a:gd name="connsiteY2285" fmla="*/ 4201731 h 6858000"/>
              <a:gd name="connsiteX2286" fmla="*/ 9001125 w 12192000"/>
              <a:gd name="connsiteY2286" fmla="*/ 4201478 h 6858000"/>
              <a:gd name="connsiteX2287" fmla="*/ 8992857 w 12192000"/>
              <a:gd name="connsiteY2287" fmla="*/ 4171378 h 6858000"/>
              <a:gd name="connsiteX2288" fmla="*/ 9008364 w 12192000"/>
              <a:gd name="connsiteY2288" fmla="*/ 4154487 h 6858000"/>
              <a:gd name="connsiteX2289" fmla="*/ 8950439 w 12192000"/>
              <a:gd name="connsiteY2289" fmla="*/ 4154244 h 6858000"/>
              <a:gd name="connsiteX2290" fmla="*/ 8954478 w 12192000"/>
              <a:gd name="connsiteY2290" fmla="*/ 4161409 h 6858000"/>
              <a:gd name="connsiteX2291" fmla="*/ 8955379 w 12192000"/>
              <a:gd name="connsiteY2291" fmla="*/ 4163632 h 6858000"/>
              <a:gd name="connsiteX2292" fmla="*/ 8961119 w 12192000"/>
              <a:gd name="connsiteY2292" fmla="*/ 4175887 h 6858000"/>
              <a:gd name="connsiteX2293" fmla="*/ 8973794 w 12192000"/>
              <a:gd name="connsiteY2293" fmla="*/ 4209732 h 6858000"/>
              <a:gd name="connsiteX2294" fmla="*/ 8973731 w 12192000"/>
              <a:gd name="connsiteY2294" fmla="*/ 4210405 h 6858000"/>
              <a:gd name="connsiteX2295" fmla="*/ 8967952 w 12192000"/>
              <a:gd name="connsiteY2295" fmla="*/ 4218876 h 6858000"/>
              <a:gd name="connsiteX2296" fmla="*/ 8952966 w 12192000"/>
              <a:gd name="connsiteY2296" fmla="*/ 4213922 h 6858000"/>
              <a:gd name="connsiteX2297" fmla="*/ 8953093 w 12192000"/>
              <a:gd name="connsiteY2297" fmla="*/ 4213796 h 6858000"/>
              <a:gd name="connsiteX2298" fmla="*/ 8938171 w 12192000"/>
              <a:gd name="connsiteY2298" fmla="*/ 4186047 h 6858000"/>
              <a:gd name="connsiteX2299" fmla="*/ 8932646 w 12192000"/>
              <a:gd name="connsiteY2299" fmla="*/ 4174171 h 6858000"/>
              <a:gd name="connsiteX2300" fmla="*/ 8941790 w 12192000"/>
              <a:gd name="connsiteY2300" fmla="*/ 4154615 h 6858000"/>
              <a:gd name="connsiteX2301" fmla="*/ 8950439 w 12192000"/>
              <a:gd name="connsiteY2301" fmla="*/ 4154244 h 6858000"/>
              <a:gd name="connsiteX2302" fmla="*/ 11638179 w 12192000"/>
              <a:gd name="connsiteY2302" fmla="*/ 2433485 h 6858000"/>
              <a:gd name="connsiteX2303" fmla="*/ 11646496 w 12192000"/>
              <a:gd name="connsiteY2303" fmla="*/ 2436188 h 6858000"/>
              <a:gd name="connsiteX2304" fmla="*/ 11656403 w 12192000"/>
              <a:gd name="connsiteY2304" fmla="*/ 2471494 h 6858000"/>
              <a:gd name="connsiteX2305" fmla="*/ 11640400 w 12192000"/>
              <a:gd name="connsiteY2305" fmla="*/ 2484956 h 6858000"/>
              <a:gd name="connsiteX2306" fmla="*/ 11614239 w 12192000"/>
              <a:gd name="connsiteY2306" fmla="*/ 2498672 h 6858000"/>
              <a:gd name="connsiteX2307" fmla="*/ 11580824 w 12192000"/>
              <a:gd name="connsiteY2307" fmla="*/ 2517925 h 6858000"/>
              <a:gd name="connsiteX2308" fmla="*/ 11580812 w 12192000"/>
              <a:gd name="connsiteY2308" fmla="*/ 2517937 h 6858000"/>
              <a:gd name="connsiteX2309" fmla="*/ 11576138 w 12192000"/>
              <a:gd name="connsiteY2309" fmla="*/ 2519626 h 6858000"/>
              <a:gd name="connsiteX2310" fmla="*/ 11466283 w 12192000"/>
              <a:gd name="connsiteY2310" fmla="*/ 2569919 h 6858000"/>
              <a:gd name="connsiteX2311" fmla="*/ 11460111 w 12192000"/>
              <a:gd name="connsiteY2311" fmla="*/ 2573665 h 6858000"/>
              <a:gd name="connsiteX2312" fmla="*/ 11460098 w 12192000"/>
              <a:gd name="connsiteY2312" fmla="*/ 2573678 h 6858000"/>
              <a:gd name="connsiteX2313" fmla="*/ 11426152 w 12192000"/>
              <a:gd name="connsiteY2313" fmla="*/ 2589478 h 6858000"/>
              <a:gd name="connsiteX2314" fmla="*/ 11412791 w 12192000"/>
              <a:gd name="connsiteY2314" fmla="*/ 2596132 h 6858000"/>
              <a:gd name="connsiteX2315" fmla="*/ 11396560 w 12192000"/>
              <a:gd name="connsiteY2315" fmla="*/ 2603574 h 6858000"/>
              <a:gd name="connsiteX2316" fmla="*/ 11394782 w 12192000"/>
              <a:gd name="connsiteY2316" fmla="*/ 2609543 h 6858000"/>
              <a:gd name="connsiteX2317" fmla="*/ 11399417 w 12192000"/>
              <a:gd name="connsiteY2317" fmla="*/ 2625265 h 6858000"/>
              <a:gd name="connsiteX2318" fmla="*/ 11404180 w 12192000"/>
              <a:gd name="connsiteY2318" fmla="*/ 2641421 h 6858000"/>
              <a:gd name="connsiteX2319" fmla="*/ 11396357 w 12192000"/>
              <a:gd name="connsiteY2319" fmla="*/ 2663302 h 6858000"/>
              <a:gd name="connsiteX2320" fmla="*/ 11388686 w 12192000"/>
              <a:gd name="connsiteY2320" fmla="*/ 2670504 h 6858000"/>
              <a:gd name="connsiteX2321" fmla="*/ 11379237 w 12192000"/>
              <a:gd name="connsiteY2321" fmla="*/ 2668763 h 6858000"/>
              <a:gd name="connsiteX2322" fmla="*/ 11374335 w 12192000"/>
              <a:gd name="connsiteY2322" fmla="*/ 2664916 h 6858000"/>
              <a:gd name="connsiteX2323" fmla="*/ 11342458 w 12192000"/>
              <a:gd name="connsiteY2323" fmla="*/ 2620084 h 6858000"/>
              <a:gd name="connsiteX2324" fmla="*/ 11325072 w 12192000"/>
              <a:gd name="connsiteY2324" fmla="*/ 2573830 h 6858000"/>
              <a:gd name="connsiteX2325" fmla="*/ 11318455 w 12192000"/>
              <a:gd name="connsiteY2325" fmla="*/ 2557600 h 6858000"/>
              <a:gd name="connsiteX2326" fmla="*/ 11316169 w 12192000"/>
              <a:gd name="connsiteY2326" fmla="*/ 2541217 h 6858000"/>
              <a:gd name="connsiteX2327" fmla="*/ 11332806 w 12192000"/>
              <a:gd name="connsiteY2327" fmla="*/ 2521404 h 6858000"/>
              <a:gd name="connsiteX2328" fmla="*/ 11362397 w 12192000"/>
              <a:gd name="connsiteY2328" fmla="*/ 2536772 h 6858000"/>
              <a:gd name="connsiteX2329" fmla="*/ 11392116 w 12192000"/>
              <a:gd name="connsiteY2329" fmla="*/ 2551376 h 6858000"/>
              <a:gd name="connsiteX2330" fmla="*/ 11415330 w 12192000"/>
              <a:gd name="connsiteY2330" fmla="*/ 2540837 h 6858000"/>
              <a:gd name="connsiteX2331" fmla="*/ 11474792 w 12192000"/>
              <a:gd name="connsiteY2331" fmla="*/ 2510609 h 6858000"/>
              <a:gd name="connsiteX2332" fmla="*/ 11510556 w 12192000"/>
              <a:gd name="connsiteY2332" fmla="*/ 2494252 h 6858000"/>
              <a:gd name="connsiteX2333" fmla="*/ 11512638 w 12192000"/>
              <a:gd name="connsiteY2333" fmla="*/ 2493465 h 6858000"/>
              <a:gd name="connsiteX2334" fmla="*/ 11541962 w 12192000"/>
              <a:gd name="connsiteY2334" fmla="*/ 2479546 h 6858000"/>
              <a:gd name="connsiteX2335" fmla="*/ 11584520 w 12192000"/>
              <a:gd name="connsiteY2335" fmla="*/ 2461335 h 6858000"/>
              <a:gd name="connsiteX2336" fmla="*/ 11608840 w 12192000"/>
              <a:gd name="connsiteY2336" fmla="*/ 2448926 h 6858000"/>
              <a:gd name="connsiteX2337" fmla="*/ 11625541 w 12192000"/>
              <a:gd name="connsiteY2337" fmla="*/ 2439237 h 6858000"/>
              <a:gd name="connsiteX2338" fmla="*/ 11625541 w 12192000"/>
              <a:gd name="connsiteY2338" fmla="*/ 2439110 h 6858000"/>
              <a:gd name="connsiteX2339" fmla="*/ 11629300 w 12192000"/>
              <a:gd name="connsiteY2339" fmla="*/ 2437192 h 6858000"/>
              <a:gd name="connsiteX2340" fmla="*/ 11638179 w 12192000"/>
              <a:gd name="connsiteY2340" fmla="*/ 2433485 h 6858000"/>
              <a:gd name="connsiteX2341" fmla="*/ 11821910 w 12192000"/>
              <a:gd name="connsiteY2341" fmla="*/ 2366774 h 6858000"/>
              <a:gd name="connsiteX2342" fmla="*/ 11813628 w 12192000"/>
              <a:gd name="connsiteY2342" fmla="*/ 2371547 h 6858000"/>
              <a:gd name="connsiteX2343" fmla="*/ 11827852 w 12192000"/>
              <a:gd name="connsiteY2343" fmla="*/ 2440124 h 6858000"/>
              <a:gd name="connsiteX2344" fmla="*/ 11840552 w 12192000"/>
              <a:gd name="connsiteY2344" fmla="*/ 2436951 h 6858000"/>
              <a:gd name="connsiteX2345" fmla="*/ 11840425 w 12192000"/>
              <a:gd name="connsiteY2345" fmla="*/ 2436823 h 6858000"/>
              <a:gd name="connsiteX2346" fmla="*/ 11849823 w 12192000"/>
              <a:gd name="connsiteY2346" fmla="*/ 2396057 h 6858000"/>
              <a:gd name="connsiteX2347" fmla="*/ 11850090 w 12192000"/>
              <a:gd name="connsiteY2347" fmla="*/ 2394202 h 6858000"/>
              <a:gd name="connsiteX2348" fmla="*/ 11850585 w 12192000"/>
              <a:gd name="connsiteY2348" fmla="*/ 2387421 h 6858000"/>
              <a:gd name="connsiteX2349" fmla="*/ 11832932 w 12192000"/>
              <a:gd name="connsiteY2349" fmla="*/ 2369132 h 6858000"/>
              <a:gd name="connsiteX2350" fmla="*/ 11831865 w 12192000"/>
              <a:gd name="connsiteY2350" fmla="*/ 2368815 h 6858000"/>
              <a:gd name="connsiteX2351" fmla="*/ 11830735 w 12192000"/>
              <a:gd name="connsiteY2351" fmla="*/ 2368459 h 6858000"/>
              <a:gd name="connsiteX2352" fmla="*/ 11821910 w 12192000"/>
              <a:gd name="connsiteY2352" fmla="*/ 2366774 h 6858000"/>
              <a:gd name="connsiteX2353" fmla="*/ 11802785 w 12192000"/>
              <a:gd name="connsiteY2353" fmla="*/ 2323096 h 6858000"/>
              <a:gd name="connsiteX2354" fmla="*/ 11838266 w 12192000"/>
              <a:gd name="connsiteY2354" fmla="*/ 2324175 h 6858000"/>
              <a:gd name="connsiteX2355" fmla="*/ 11852744 w 12192000"/>
              <a:gd name="connsiteY2355" fmla="*/ 2325572 h 6858000"/>
              <a:gd name="connsiteX2356" fmla="*/ 11888050 w 12192000"/>
              <a:gd name="connsiteY2356" fmla="*/ 2341319 h 6858000"/>
              <a:gd name="connsiteX2357" fmla="*/ 11893625 w 12192000"/>
              <a:gd name="connsiteY2357" fmla="*/ 2352051 h 6858000"/>
              <a:gd name="connsiteX2358" fmla="*/ 11901766 w 12192000"/>
              <a:gd name="connsiteY2358" fmla="*/ 2368244 h 6858000"/>
              <a:gd name="connsiteX2359" fmla="*/ 11933262 w 12192000"/>
              <a:gd name="connsiteY2359" fmla="*/ 2399232 h 6858000"/>
              <a:gd name="connsiteX2360" fmla="*/ 11933262 w 12192000"/>
              <a:gd name="connsiteY2360" fmla="*/ 2399359 h 6858000"/>
              <a:gd name="connsiteX2361" fmla="*/ 11934951 w 12192000"/>
              <a:gd name="connsiteY2361" fmla="*/ 2400005 h 6858000"/>
              <a:gd name="connsiteX2362" fmla="*/ 11934964 w 12192000"/>
              <a:gd name="connsiteY2362" fmla="*/ 2400005 h 6858000"/>
              <a:gd name="connsiteX2363" fmla="*/ 11945962 w 12192000"/>
              <a:gd name="connsiteY2363" fmla="*/ 2412312 h 6858000"/>
              <a:gd name="connsiteX2364" fmla="*/ 11945873 w 12192000"/>
              <a:gd name="connsiteY2364" fmla="*/ 2413264 h 6858000"/>
              <a:gd name="connsiteX2365" fmla="*/ 11933643 w 12192000"/>
              <a:gd name="connsiteY2365" fmla="*/ 2442032 h 6858000"/>
              <a:gd name="connsiteX2366" fmla="*/ 11904814 w 12192000"/>
              <a:gd name="connsiteY2366" fmla="*/ 2446222 h 6858000"/>
              <a:gd name="connsiteX2367" fmla="*/ 11889828 w 12192000"/>
              <a:gd name="connsiteY2367" fmla="*/ 2452318 h 6858000"/>
              <a:gd name="connsiteX2368" fmla="*/ 11829249 w 12192000"/>
              <a:gd name="connsiteY2368" fmla="*/ 2493211 h 6858000"/>
              <a:gd name="connsiteX2369" fmla="*/ 11824804 w 12192000"/>
              <a:gd name="connsiteY2369" fmla="*/ 2493338 h 6858000"/>
              <a:gd name="connsiteX2370" fmla="*/ 11807773 w 12192000"/>
              <a:gd name="connsiteY2370" fmla="*/ 2482771 h 6858000"/>
              <a:gd name="connsiteX2371" fmla="*/ 11788101 w 12192000"/>
              <a:gd name="connsiteY2371" fmla="*/ 2468574 h 6858000"/>
              <a:gd name="connsiteX2372" fmla="*/ 11780773 w 12192000"/>
              <a:gd name="connsiteY2372" fmla="*/ 2461512 h 6858000"/>
              <a:gd name="connsiteX2373" fmla="*/ 11773242 w 12192000"/>
              <a:gd name="connsiteY2373" fmla="*/ 2453843 h 6858000"/>
              <a:gd name="connsiteX2374" fmla="*/ 11765051 w 12192000"/>
              <a:gd name="connsiteY2374" fmla="*/ 2426740 h 6858000"/>
              <a:gd name="connsiteX2375" fmla="*/ 11762447 w 12192000"/>
              <a:gd name="connsiteY2375" fmla="*/ 2414853 h 6858000"/>
              <a:gd name="connsiteX2376" fmla="*/ 11762980 w 12192000"/>
              <a:gd name="connsiteY2376" fmla="*/ 2410751 h 6858000"/>
              <a:gd name="connsiteX2377" fmla="*/ 11763082 w 12192000"/>
              <a:gd name="connsiteY2377" fmla="*/ 2408122 h 6858000"/>
              <a:gd name="connsiteX2378" fmla="*/ 11764669 w 12192000"/>
              <a:gd name="connsiteY2378" fmla="*/ 2370098 h 6858000"/>
              <a:gd name="connsiteX2379" fmla="*/ 11769940 w 12192000"/>
              <a:gd name="connsiteY2379" fmla="*/ 2350336 h 6858000"/>
              <a:gd name="connsiteX2380" fmla="*/ 11772734 w 12192000"/>
              <a:gd name="connsiteY2380" fmla="*/ 2341828 h 6858000"/>
              <a:gd name="connsiteX2381" fmla="*/ 11802785 w 12192000"/>
              <a:gd name="connsiteY2381" fmla="*/ 2323096 h 6858000"/>
              <a:gd name="connsiteX2382" fmla="*/ 12192000 w 12192000"/>
              <a:gd name="connsiteY2382" fmla="*/ 2181485 h 6858000"/>
              <a:gd name="connsiteX2383" fmla="*/ 12192000 w 12192000"/>
              <a:gd name="connsiteY2383" fmla="*/ 2232209 h 6858000"/>
              <a:gd name="connsiteX2384" fmla="*/ 12182932 w 12192000"/>
              <a:gd name="connsiteY2384" fmla="*/ 2237815 h 6858000"/>
              <a:gd name="connsiteX2385" fmla="*/ 12149403 w 12192000"/>
              <a:gd name="connsiteY2385" fmla="*/ 2253437 h 6858000"/>
              <a:gd name="connsiteX2386" fmla="*/ 12122861 w 12192000"/>
              <a:gd name="connsiteY2386" fmla="*/ 2263723 h 6858000"/>
              <a:gd name="connsiteX2387" fmla="*/ 12076416 w 12192000"/>
              <a:gd name="connsiteY2387" fmla="*/ 2285986 h 6858000"/>
              <a:gd name="connsiteX2388" fmla="*/ 12061393 w 12192000"/>
              <a:gd name="connsiteY2388" fmla="*/ 2290393 h 6858000"/>
              <a:gd name="connsiteX2389" fmla="*/ 12057189 w 12192000"/>
              <a:gd name="connsiteY2389" fmla="*/ 2291662 h 6858000"/>
              <a:gd name="connsiteX2390" fmla="*/ 12045898 w 12192000"/>
              <a:gd name="connsiteY2390" fmla="*/ 2296363 h 6858000"/>
              <a:gd name="connsiteX2391" fmla="*/ 12025960 w 12192000"/>
              <a:gd name="connsiteY2391" fmla="*/ 2288742 h 6858000"/>
              <a:gd name="connsiteX2392" fmla="*/ 12052375 w 12192000"/>
              <a:gd name="connsiteY2392" fmla="*/ 2244039 h 6858000"/>
              <a:gd name="connsiteX2393" fmla="*/ 12079693 w 12192000"/>
              <a:gd name="connsiteY2393" fmla="*/ 2233611 h 6858000"/>
              <a:gd name="connsiteX2394" fmla="*/ 12087173 w 12192000"/>
              <a:gd name="connsiteY2394" fmla="*/ 2229815 h 6858000"/>
              <a:gd name="connsiteX2395" fmla="*/ 12093244 w 12192000"/>
              <a:gd name="connsiteY2395" fmla="*/ 2226855 h 6858000"/>
              <a:gd name="connsiteX2396" fmla="*/ 10849111 w 12192000"/>
              <a:gd name="connsiteY2396" fmla="*/ 1984910 h 6858000"/>
              <a:gd name="connsiteX2397" fmla="*/ 10858208 w 12192000"/>
              <a:gd name="connsiteY2397" fmla="*/ 1995245 h 6858000"/>
              <a:gd name="connsiteX2398" fmla="*/ 10887964 w 12192000"/>
              <a:gd name="connsiteY2398" fmla="*/ 2073020 h 6858000"/>
              <a:gd name="connsiteX2399" fmla="*/ 10913326 w 12192000"/>
              <a:gd name="connsiteY2399" fmla="*/ 2137739 h 6858000"/>
              <a:gd name="connsiteX2400" fmla="*/ 10956760 w 12192000"/>
              <a:gd name="connsiteY2400" fmla="*/ 2253944 h 6858000"/>
              <a:gd name="connsiteX2401" fmla="*/ 10983912 w 12192000"/>
              <a:gd name="connsiteY2401" fmla="*/ 2330220 h 6858000"/>
              <a:gd name="connsiteX2402" fmla="*/ 10998924 w 12192000"/>
              <a:gd name="connsiteY2402" fmla="*/ 2374976 h 6858000"/>
              <a:gd name="connsiteX2403" fmla="*/ 11022482 w 12192000"/>
              <a:gd name="connsiteY2403" fmla="*/ 2439554 h 6858000"/>
              <a:gd name="connsiteX2404" fmla="*/ 11046041 w 12192000"/>
              <a:gd name="connsiteY2404" fmla="*/ 2504133 h 6858000"/>
              <a:gd name="connsiteX2405" fmla="*/ 11066106 w 12192000"/>
              <a:gd name="connsiteY2405" fmla="*/ 2514547 h 6858000"/>
              <a:gd name="connsiteX2406" fmla="*/ 11067161 w 12192000"/>
              <a:gd name="connsiteY2406" fmla="*/ 2514306 h 6858000"/>
              <a:gd name="connsiteX2407" fmla="*/ 11088840 w 12192000"/>
              <a:gd name="connsiteY2407" fmla="*/ 2506419 h 6858000"/>
              <a:gd name="connsiteX2408" fmla="*/ 11128337 w 12192000"/>
              <a:gd name="connsiteY2408" fmla="*/ 2503879 h 6858000"/>
              <a:gd name="connsiteX2409" fmla="*/ 11137125 w 12192000"/>
              <a:gd name="connsiteY2409" fmla="*/ 2519626 h 6858000"/>
              <a:gd name="connsiteX2410" fmla="*/ 11138751 w 12192000"/>
              <a:gd name="connsiteY2410" fmla="*/ 2528898 h 6858000"/>
              <a:gd name="connsiteX2411" fmla="*/ 11133163 w 12192000"/>
              <a:gd name="connsiteY2411" fmla="*/ 2541344 h 6858000"/>
              <a:gd name="connsiteX2412" fmla="*/ 11118609 w 12192000"/>
              <a:gd name="connsiteY2412" fmla="*/ 2546590 h 6858000"/>
              <a:gd name="connsiteX2413" fmla="*/ 11097222 w 12192000"/>
              <a:gd name="connsiteY2413" fmla="*/ 2552266 h 6858000"/>
              <a:gd name="connsiteX2414" fmla="*/ 11065446 w 12192000"/>
              <a:gd name="connsiteY2414" fmla="*/ 2560586 h 6858000"/>
              <a:gd name="connsiteX2415" fmla="*/ 11063821 w 12192000"/>
              <a:gd name="connsiteY2415" fmla="*/ 2561297 h 6858000"/>
              <a:gd name="connsiteX2416" fmla="*/ 11063148 w 12192000"/>
              <a:gd name="connsiteY2416" fmla="*/ 2561588 h 6858000"/>
              <a:gd name="connsiteX2417" fmla="*/ 11061966 w 12192000"/>
              <a:gd name="connsiteY2417" fmla="*/ 2562097 h 6858000"/>
              <a:gd name="connsiteX2418" fmla="*/ 11060900 w 12192000"/>
              <a:gd name="connsiteY2418" fmla="*/ 2562553 h 6858000"/>
              <a:gd name="connsiteX2419" fmla="*/ 11044047 w 12192000"/>
              <a:gd name="connsiteY2419" fmla="*/ 2567684 h 6858000"/>
              <a:gd name="connsiteX2420" fmla="*/ 11023942 w 12192000"/>
              <a:gd name="connsiteY2420" fmla="*/ 2574746 h 6858000"/>
              <a:gd name="connsiteX2421" fmla="*/ 10997959 w 12192000"/>
              <a:gd name="connsiteY2421" fmla="*/ 2583077 h 6858000"/>
              <a:gd name="connsiteX2422" fmla="*/ 10968316 w 12192000"/>
              <a:gd name="connsiteY2422" fmla="*/ 2594559 h 6858000"/>
              <a:gd name="connsiteX2423" fmla="*/ 10953966 w 12192000"/>
              <a:gd name="connsiteY2423" fmla="*/ 2594559 h 6858000"/>
              <a:gd name="connsiteX2424" fmla="*/ 10948886 w 12192000"/>
              <a:gd name="connsiteY2424" fmla="*/ 2591256 h 6858000"/>
              <a:gd name="connsiteX2425" fmla="*/ 10943805 w 12192000"/>
              <a:gd name="connsiteY2425" fmla="*/ 2587954 h 6858000"/>
              <a:gd name="connsiteX2426" fmla="*/ 10941392 w 12192000"/>
              <a:gd name="connsiteY2426" fmla="*/ 2559886 h 6858000"/>
              <a:gd name="connsiteX2427" fmla="*/ 10989779 w 12192000"/>
              <a:gd name="connsiteY2427" fmla="*/ 2539820 h 6858000"/>
              <a:gd name="connsiteX2428" fmla="*/ 11001083 w 12192000"/>
              <a:gd name="connsiteY2428" fmla="*/ 2519754 h 6858000"/>
              <a:gd name="connsiteX2429" fmla="*/ 10991926 w 12192000"/>
              <a:gd name="connsiteY2429" fmla="*/ 2493414 h 6858000"/>
              <a:gd name="connsiteX2430" fmla="*/ 10981271 w 12192000"/>
              <a:gd name="connsiteY2430" fmla="*/ 2464764 h 6858000"/>
              <a:gd name="connsiteX2431" fmla="*/ 10976876 w 12192000"/>
              <a:gd name="connsiteY2431" fmla="*/ 2455607 h 6858000"/>
              <a:gd name="connsiteX2432" fmla="*/ 10968063 w 12192000"/>
              <a:gd name="connsiteY2432" fmla="*/ 2441651 h 6858000"/>
              <a:gd name="connsiteX2433" fmla="*/ 10965396 w 12192000"/>
              <a:gd name="connsiteY2433" fmla="*/ 2436317 h 6858000"/>
              <a:gd name="connsiteX2434" fmla="*/ 10953724 w 12192000"/>
              <a:gd name="connsiteY2434" fmla="*/ 2400224 h 6858000"/>
              <a:gd name="connsiteX2435" fmla="*/ 10941647 w 12192000"/>
              <a:gd name="connsiteY2435" fmla="*/ 2357577 h 6858000"/>
              <a:gd name="connsiteX2436" fmla="*/ 10931867 w 12192000"/>
              <a:gd name="connsiteY2436" fmla="*/ 2337891 h 6858000"/>
              <a:gd name="connsiteX2437" fmla="*/ 10926089 w 12192000"/>
              <a:gd name="connsiteY2437" fmla="*/ 2320581 h 6858000"/>
              <a:gd name="connsiteX2438" fmla="*/ 10925517 w 12192000"/>
              <a:gd name="connsiteY2438" fmla="*/ 2312110 h 6858000"/>
              <a:gd name="connsiteX2439" fmla="*/ 10913084 w 12192000"/>
              <a:gd name="connsiteY2439" fmla="*/ 2278558 h 6858000"/>
              <a:gd name="connsiteX2440" fmla="*/ 10899991 w 12192000"/>
              <a:gd name="connsiteY2440" fmla="*/ 2241372 h 6858000"/>
              <a:gd name="connsiteX2441" fmla="*/ 10888967 w 12192000"/>
              <a:gd name="connsiteY2441" fmla="*/ 2207781 h 6858000"/>
              <a:gd name="connsiteX2442" fmla="*/ 10877892 w 12192000"/>
              <a:gd name="connsiteY2442" fmla="*/ 2174061 h 6858000"/>
              <a:gd name="connsiteX2443" fmla="*/ 10867961 w 12192000"/>
              <a:gd name="connsiteY2443" fmla="*/ 2154465 h 6858000"/>
              <a:gd name="connsiteX2444" fmla="*/ 10857191 w 12192000"/>
              <a:gd name="connsiteY2444" fmla="*/ 2132659 h 6858000"/>
              <a:gd name="connsiteX2445" fmla="*/ 10849089 w 12192000"/>
              <a:gd name="connsiteY2445" fmla="*/ 2105469 h 6858000"/>
              <a:gd name="connsiteX2446" fmla="*/ 10840554 w 12192000"/>
              <a:gd name="connsiteY2446" fmla="*/ 2075254 h 6858000"/>
              <a:gd name="connsiteX2447" fmla="*/ 10829633 w 12192000"/>
              <a:gd name="connsiteY2447" fmla="*/ 2049092 h 6858000"/>
              <a:gd name="connsiteX2448" fmla="*/ 10835348 w 12192000"/>
              <a:gd name="connsiteY2448" fmla="*/ 1987625 h 6858000"/>
              <a:gd name="connsiteX2449" fmla="*/ 10849111 w 12192000"/>
              <a:gd name="connsiteY2449" fmla="*/ 1984910 h 6858000"/>
              <a:gd name="connsiteX2450" fmla="*/ 8026857 w 12192000"/>
              <a:gd name="connsiteY2450" fmla="*/ 1791914 h 6858000"/>
              <a:gd name="connsiteX2451" fmla="*/ 8048117 w 12192000"/>
              <a:gd name="connsiteY2451" fmla="*/ 1805833 h 6858000"/>
              <a:gd name="connsiteX2452" fmla="*/ 8037868 w 12192000"/>
              <a:gd name="connsiteY2452" fmla="*/ 1825543 h 6858000"/>
              <a:gd name="connsiteX2453" fmla="*/ 8009458 w 12192000"/>
              <a:gd name="connsiteY2453" fmla="*/ 1837189 h 6858000"/>
              <a:gd name="connsiteX2454" fmla="*/ 8009445 w 12192000"/>
              <a:gd name="connsiteY2454" fmla="*/ 1837189 h 6858000"/>
              <a:gd name="connsiteX2455" fmla="*/ 7998789 w 12192000"/>
              <a:gd name="connsiteY2455" fmla="*/ 1841278 h 6858000"/>
              <a:gd name="connsiteX2456" fmla="*/ 7994928 w 12192000"/>
              <a:gd name="connsiteY2456" fmla="*/ 1842168 h 6858000"/>
              <a:gd name="connsiteX2457" fmla="*/ 7994916 w 12192000"/>
              <a:gd name="connsiteY2457" fmla="*/ 1842168 h 6858000"/>
              <a:gd name="connsiteX2458" fmla="*/ 7989671 w 12192000"/>
              <a:gd name="connsiteY2458" fmla="*/ 1843222 h 6858000"/>
              <a:gd name="connsiteX2459" fmla="*/ 7970075 w 12192000"/>
              <a:gd name="connsiteY2459" fmla="*/ 1833455 h 6858000"/>
              <a:gd name="connsiteX2460" fmla="*/ 7976146 w 12192000"/>
              <a:gd name="connsiteY2460" fmla="*/ 1812513 h 6858000"/>
              <a:gd name="connsiteX2461" fmla="*/ 7976069 w 12192000"/>
              <a:gd name="connsiteY2461" fmla="*/ 1812538 h 6858000"/>
              <a:gd name="connsiteX2462" fmla="*/ 8026857 w 12192000"/>
              <a:gd name="connsiteY2462" fmla="*/ 1791914 h 6858000"/>
              <a:gd name="connsiteX2463" fmla="*/ 10791774 w 12192000"/>
              <a:gd name="connsiteY2463" fmla="*/ 1782648 h 6858000"/>
              <a:gd name="connsiteX2464" fmla="*/ 10754944 w 12192000"/>
              <a:gd name="connsiteY2464" fmla="*/ 1796235 h 6858000"/>
              <a:gd name="connsiteX2465" fmla="*/ 10749229 w 12192000"/>
              <a:gd name="connsiteY2465" fmla="*/ 1810713 h 6858000"/>
              <a:gd name="connsiteX2466" fmla="*/ 10755529 w 12192000"/>
              <a:gd name="connsiteY2466" fmla="*/ 1821521 h 6858000"/>
              <a:gd name="connsiteX2467" fmla="*/ 10765104 w 12192000"/>
              <a:gd name="connsiteY2467" fmla="*/ 1836113 h 6858000"/>
              <a:gd name="connsiteX2468" fmla="*/ 10790186 w 12192000"/>
              <a:gd name="connsiteY2468" fmla="*/ 1851239 h 6858000"/>
              <a:gd name="connsiteX2469" fmla="*/ 10797489 w 12192000"/>
              <a:gd name="connsiteY2469" fmla="*/ 1854656 h 6858000"/>
              <a:gd name="connsiteX2470" fmla="*/ 10805998 w 12192000"/>
              <a:gd name="connsiteY2470" fmla="*/ 1849703 h 6858000"/>
              <a:gd name="connsiteX2471" fmla="*/ 10813300 w 12192000"/>
              <a:gd name="connsiteY2471" fmla="*/ 1831325 h 6858000"/>
              <a:gd name="connsiteX2472" fmla="*/ 10815396 w 12192000"/>
              <a:gd name="connsiteY2472" fmla="*/ 1825700 h 6858000"/>
              <a:gd name="connsiteX2473" fmla="*/ 10811434 w 12192000"/>
              <a:gd name="connsiteY2473" fmla="*/ 1812758 h 6858000"/>
              <a:gd name="connsiteX2474" fmla="*/ 10803204 w 12192000"/>
              <a:gd name="connsiteY2474" fmla="*/ 1786838 h 6858000"/>
              <a:gd name="connsiteX2475" fmla="*/ 10791774 w 12192000"/>
              <a:gd name="connsiteY2475" fmla="*/ 1782648 h 6858000"/>
              <a:gd name="connsiteX2476" fmla="*/ 8172044 w 12192000"/>
              <a:gd name="connsiteY2476" fmla="*/ 1756760 h 6858000"/>
              <a:gd name="connsiteX2477" fmla="*/ 8186381 w 12192000"/>
              <a:gd name="connsiteY2477" fmla="*/ 1768926 h 6858000"/>
              <a:gd name="connsiteX2478" fmla="*/ 8176361 w 12192000"/>
              <a:gd name="connsiteY2478" fmla="*/ 1788586 h 6858000"/>
              <a:gd name="connsiteX2479" fmla="*/ 8155572 w 12192000"/>
              <a:gd name="connsiteY2479" fmla="*/ 1796079 h 6858000"/>
              <a:gd name="connsiteX2480" fmla="*/ 8147557 w 12192000"/>
              <a:gd name="connsiteY2480" fmla="*/ 1798644 h 6858000"/>
              <a:gd name="connsiteX2481" fmla="*/ 8139595 w 12192000"/>
              <a:gd name="connsiteY2481" fmla="*/ 1799482 h 6858000"/>
              <a:gd name="connsiteX2482" fmla="*/ 8122488 w 12192000"/>
              <a:gd name="connsiteY2482" fmla="*/ 1800765 h 6858000"/>
              <a:gd name="connsiteX2483" fmla="*/ 8107299 w 12192000"/>
              <a:gd name="connsiteY2483" fmla="*/ 1790135 h 6858000"/>
              <a:gd name="connsiteX2484" fmla="*/ 8112137 w 12192000"/>
              <a:gd name="connsiteY2484" fmla="*/ 1772177 h 6858000"/>
              <a:gd name="connsiteX2485" fmla="*/ 8172044 w 12192000"/>
              <a:gd name="connsiteY2485" fmla="*/ 1756760 h 6858000"/>
              <a:gd name="connsiteX2486" fmla="*/ 9400323 w 12192000"/>
              <a:gd name="connsiteY2486" fmla="*/ 1746785 h 6858000"/>
              <a:gd name="connsiteX2487" fmla="*/ 9397021 w 12192000"/>
              <a:gd name="connsiteY2487" fmla="*/ 1748601 h 6858000"/>
              <a:gd name="connsiteX2488" fmla="*/ 9403283 w 12192000"/>
              <a:gd name="connsiteY2488" fmla="*/ 1752575 h 6858000"/>
              <a:gd name="connsiteX2489" fmla="*/ 9472561 w 12192000"/>
              <a:gd name="connsiteY2489" fmla="*/ 1777379 h 6858000"/>
              <a:gd name="connsiteX2490" fmla="*/ 9479076 w 12192000"/>
              <a:gd name="connsiteY2490" fmla="*/ 1774535 h 6858000"/>
              <a:gd name="connsiteX2491" fmla="*/ 9476473 w 12192000"/>
              <a:gd name="connsiteY2491" fmla="*/ 1767003 h 6858000"/>
              <a:gd name="connsiteX2492" fmla="*/ 9400323 w 12192000"/>
              <a:gd name="connsiteY2492" fmla="*/ 1746785 h 6858000"/>
              <a:gd name="connsiteX2493" fmla="*/ 8136741 w 12192000"/>
              <a:gd name="connsiteY2493" fmla="*/ 1723206 h 6858000"/>
              <a:gd name="connsiteX2494" fmla="*/ 8136800 w 12192000"/>
              <a:gd name="connsiteY2494" fmla="*/ 1723206 h 6858000"/>
              <a:gd name="connsiteX2495" fmla="*/ 8136724 w 12192000"/>
              <a:gd name="connsiteY2495" fmla="*/ 1723219 h 6858000"/>
              <a:gd name="connsiteX2496" fmla="*/ 10881055 w 12192000"/>
              <a:gd name="connsiteY2496" fmla="*/ 1704415 h 6858000"/>
              <a:gd name="connsiteX2497" fmla="*/ 10918139 w 12192000"/>
              <a:gd name="connsiteY2497" fmla="*/ 1720545 h 6858000"/>
              <a:gd name="connsiteX2498" fmla="*/ 10901629 w 12192000"/>
              <a:gd name="connsiteY2498" fmla="*/ 1747975 h 6858000"/>
              <a:gd name="connsiteX2499" fmla="*/ 10890821 w 12192000"/>
              <a:gd name="connsiteY2499" fmla="*/ 1752141 h 6858000"/>
              <a:gd name="connsiteX2500" fmla="*/ 10860227 w 12192000"/>
              <a:gd name="connsiteY2500" fmla="*/ 1762326 h 6858000"/>
              <a:gd name="connsiteX2501" fmla="*/ 10851210 w 12192000"/>
              <a:gd name="connsiteY2501" fmla="*/ 1781250 h 6858000"/>
              <a:gd name="connsiteX2502" fmla="*/ 10855274 w 12192000"/>
              <a:gd name="connsiteY2502" fmla="*/ 1862656 h 6858000"/>
              <a:gd name="connsiteX2503" fmla="*/ 10799902 w 12192000"/>
              <a:gd name="connsiteY2503" fmla="*/ 1901265 h 6858000"/>
              <a:gd name="connsiteX2504" fmla="*/ 10694492 w 12192000"/>
              <a:gd name="connsiteY2504" fmla="*/ 1793441 h 6858000"/>
              <a:gd name="connsiteX2505" fmla="*/ 10727893 w 12192000"/>
              <a:gd name="connsiteY2505" fmla="*/ 1756738 h 6858000"/>
              <a:gd name="connsiteX2506" fmla="*/ 10739577 w 12192000"/>
              <a:gd name="connsiteY2506" fmla="*/ 1753944 h 6858000"/>
              <a:gd name="connsiteX2507" fmla="*/ 10810824 w 12192000"/>
              <a:gd name="connsiteY2507" fmla="*/ 1730957 h 6858000"/>
              <a:gd name="connsiteX2508" fmla="*/ 10819587 w 12192000"/>
              <a:gd name="connsiteY2508" fmla="*/ 1725750 h 6858000"/>
              <a:gd name="connsiteX2509" fmla="*/ 10835843 w 12192000"/>
              <a:gd name="connsiteY2509" fmla="*/ 1718766 h 6858000"/>
              <a:gd name="connsiteX2510" fmla="*/ 10881055 w 12192000"/>
              <a:gd name="connsiteY2510" fmla="*/ 1704415 h 6858000"/>
              <a:gd name="connsiteX2511" fmla="*/ 8002129 w 12192000"/>
              <a:gd name="connsiteY2511" fmla="*/ 1702406 h 6858000"/>
              <a:gd name="connsiteX2512" fmla="*/ 8012619 w 12192000"/>
              <a:gd name="connsiteY2512" fmla="*/ 1702761 h 6858000"/>
              <a:gd name="connsiteX2513" fmla="*/ 8029600 w 12192000"/>
              <a:gd name="connsiteY2513" fmla="*/ 1704704 h 6858000"/>
              <a:gd name="connsiteX2514" fmla="*/ 8058720 w 12192000"/>
              <a:gd name="connsiteY2514" fmla="*/ 1710699 h 6858000"/>
              <a:gd name="connsiteX2515" fmla="*/ 8068677 w 12192000"/>
              <a:gd name="connsiteY2515" fmla="*/ 1726256 h 6858000"/>
              <a:gd name="connsiteX2516" fmla="*/ 8057895 w 12192000"/>
              <a:gd name="connsiteY2516" fmla="*/ 1741154 h 6858000"/>
              <a:gd name="connsiteX2517" fmla="*/ 7990598 w 12192000"/>
              <a:gd name="connsiteY2517" fmla="*/ 1731438 h 6858000"/>
              <a:gd name="connsiteX2518" fmla="*/ 7986292 w 12192000"/>
              <a:gd name="connsiteY2518" fmla="*/ 1713645 h 6858000"/>
              <a:gd name="connsiteX2519" fmla="*/ 8000237 w 12192000"/>
              <a:gd name="connsiteY2519" fmla="*/ 1702507 h 6858000"/>
              <a:gd name="connsiteX2520" fmla="*/ 8002129 w 12192000"/>
              <a:gd name="connsiteY2520" fmla="*/ 1702406 h 6858000"/>
              <a:gd name="connsiteX2521" fmla="*/ 9710889 w 12192000"/>
              <a:gd name="connsiteY2521" fmla="*/ 1688783 h 6858000"/>
              <a:gd name="connsiteX2522" fmla="*/ 9686632 w 12192000"/>
              <a:gd name="connsiteY2522" fmla="*/ 1694917 h 6858000"/>
              <a:gd name="connsiteX2523" fmla="*/ 9629101 w 12192000"/>
              <a:gd name="connsiteY2523" fmla="*/ 1757415 h 6858000"/>
              <a:gd name="connsiteX2524" fmla="*/ 9620579 w 12192000"/>
              <a:gd name="connsiteY2524" fmla="*/ 1806259 h 6858000"/>
              <a:gd name="connsiteX2525" fmla="*/ 9607105 w 12192000"/>
              <a:gd name="connsiteY2525" fmla="*/ 1879386 h 6858000"/>
              <a:gd name="connsiteX2526" fmla="*/ 9589896 w 12192000"/>
              <a:gd name="connsiteY2526" fmla="*/ 1906449 h 6858000"/>
              <a:gd name="connsiteX2527" fmla="*/ 9559556 w 12192000"/>
              <a:gd name="connsiteY2527" fmla="*/ 1899350 h 6858000"/>
              <a:gd name="connsiteX2528" fmla="*/ 9550958 w 12192000"/>
              <a:gd name="connsiteY2528" fmla="*/ 1901865 h 6858000"/>
              <a:gd name="connsiteX2529" fmla="*/ 9550869 w 12192000"/>
              <a:gd name="connsiteY2529" fmla="*/ 1901776 h 6858000"/>
              <a:gd name="connsiteX2530" fmla="*/ 9585985 w 12192000"/>
              <a:gd name="connsiteY2530" fmla="*/ 1956322 h 6858000"/>
              <a:gd name="connsiteX2531" fmla="*/ 9601542 w 12192000"/>
              <a:gd name="connsiteY2531" fmla="*/ 1952436 h 6858000"/>
              <a:gd name="connsiteX2532" fmla="*/ 9619183 w 12192000"/>
              <a:gd name="connsiteY2532" fmla="*/ 1863307 h 6858000"/>
              <a:gd name="connsiteX2533" fmla="*/ 9634829 w 12192000"/>
              <a:gd name="connsiteY2533" fmla="*/ 1777989 h 6858000"/>
              <a:gd name="connsiteX2534" fmla="*/ 9690811 w 12192000"/>
              <a:gd name="connsiteY2534" fmla="*/ 1704938 h 6858000"/>
              <a:gd name="connsiteX2535" fmla="*/ 9701936 w 12192000"/>
              <a:gd name="connsiteY2535" fmla="*/ 1699414 h 6858000"/>
              <a:gd name="connsiteX2536" fmla="*/ 9710889 w 12192000"/>
              <a:gd name="connsiteY2536" fmla="*/ 1688783 h 6858000"/>
              <a:gd name="connsiteX2537" fmla="*/ 9292818 w 12192000"/>
              <a:gd name="connsiteY2537" fmla="*/ 1662241 h 6858000"/>
              <a:gd name="connsiteX2538" fmla="*/ 9269376 w 12192000"/>
              <a:gd name="connsiteY2538" fmla="*/ 1684487 h 6858000"/>
              <a:gd name="connsiteX2539" fmla="*/ 9253510 w 12192000"/>
              <a:gd name="connsiteY2539" fmla="*/ 1711553 h 6858000"/>
              <a:gd name="connsiteX2540" fmla="*/ 9253093 w 12192000"/>
              <a:gd name="connsiteY2540" fmla="*/ 1711949 h 6858000"/>
              <a:gd name="connsiteX2541" fmla="*/ 9252966 w 12192000"/>
              <a:gd name="connsiteY2541" fmla="*/ 1712448 h 6858000"/>
              <a:gd name="connsiteX2542" fmla="*/ 9229082 w 12192000"/>
              <a:gd name="connsiteY2542" fmla="*/ 1731750 h 6858000"/>
              <a:gd name="connsiteX2543" fmla="*/ 9208160 w 12192000"/>
              <a:gd name="connsiteY2543" fmla="*/ 1754735 h 6858000"/>
              <a:gd name="connsiteX2544" fmla="*/ 9203372 w 12192000"/>
              <a:gd name="connsiteY2544" fmla="*/ 1769606 h 6858000"/>
              <a:gd name="connsiteX2545" fmla="*/ 9221025 w 12192000"/>
              <a:gd name="connsiteY2545" fmla="*/ 1776858 h 6858000"/>
              <a:gd name="connsiteX2546" fmla="*/ 9286900 w 12192000"/>
              <a:gd name="connsiteY2546" fmla="*/ 1767358 h 6858000"/>
              <a:gd name="connsiteX2547" fmla="*/ 9281947 w 12192000"/>
              <a:gd name="connsiteY2547" fmla="*/ 1763549 h 6858000"/>
              <a:gd name="connsiteX2548" fmla="*/ 9273780 w 12192000"/>
              <a:gd name="connsiteY2548" fmla="*/ 1762165 h 6858000"/>
              <a:gd name="connsiteX2549" fmla="*/ 9250044 w 12192000"/>
              <a:gd name="connsiteY2549" fmla="*/ 1723963 h 6858000"/>
              <a:gd name="connsiteX2550" fmla="*/ 9252966 w 12192000"/>
              <a:gd name="connsiteY2550" fmla="*/ 1712448 h 6858000"/>
              <a:gd name="connsiteX2551" fmla="*/ 9253270 w 12192000"/>
              <a:gd name="connsiteY2551" fmla="*/ 1712203 h 6858000"/>
              <a:gd name="connsiteX2552" fmla="*/ 9253181 w 12192000"/>
              <a:gd name="connsiteY2552" fmla="*/ 1712114 h 6858000"/>
              <a:gd name="connsiteX2553" fmla="*/ 9253510 w 12192000"/>
              <a:gd name="connsiteY2553" fmla="*/ 1711553 h 6858000"/>
              <a:gd name="connsiteX2554" fmla="*/ 9291688 w 12192000"/>
              <a:gd name="connsiteY2554" fmla="*/ 1675297 h 6858000"/>
              <a:gd name="connsiteX2555" fmla="*/ 9292818 w 12192000"/>
              <a:gd name="connsiteY2555" fmla="*/ 1662241 h 6858000"/>
              <a:gd name="connsiteX2556" fmla="*/ 8097058 w 12192000"/>
              <a:gd name="connsiteY2556" fmla="*/ 1650682 h 6858000"/>
              <a:gd name="connsiteX2557" fmla="*/ 8112176 w 12192000"/>
              <a:gd name="connsiteY2557" fmla="*/ 1651234 h 6858000"/>
              <a:gd name="connsiteX2558" fmla="*/ 8149411 w 12192000"/>
              <a:gd name="connsiteY2558" fmla="*/ 1701794 h 6858000"/>
              <a:gd name="connsiteX2559" fmla="*/ 8147573 w 12192000"/>
              <a:gd name="connsiteY2559" fmla="*/ 1715087 h 6858000"/>
              <a:gd name="connsiteX2560" fmla="*/ 8136741 w 12192000"/>
              <a:gd name="connsiteY2560" fmla="*/ 1723206 h 6858000"/>
              <a:gd name="connsiteX2561" fmla="*/ 8134133 w 12192000"/>
              <a:gd name="connsiteY2561" fmla="*/ 1723219 h 6858000"/>
              <a:gd name="connsiteX2562" fmla="*/ 8128990 w 12192000"/>
              <a:gd name="connsiteY2562" fmla="*/ 1722824 h 6858000"/>
              <a:gd name="connsiteX2563" fmla="*/ 8088045 w 12192000"/>
              <a:gd name="connsiteY2563" fmla="*/ 1662931 h 6858000"/>
              <a:gd name="connsiteX2564" fmla="*/ 8097058 w 12192000"/>
              <a:gd name="connsiteY2564" fmla="*/ 1650682 h 6858000"/>
              <a:gd name="connsiteX2565" fmla="*/ 7872783 w 12192000"/>
              <a:gd name="connsiteY2565" fmla="*/ 1647217 h 6858000"/>
              <a:gd name="connsiteX2566" fmla="*/ 7901617 w 12192000"/>
              <a:gd name="connsiteY2566" fmla="*/ 1659948 h 6858000"/>
              <a:gd name="connsiteX2567" fmla="*/ 7926819 w 12192000"/>
              <a:gd name="connsiteY2567" fmla="*/ 1678886 h 6858000"/>
              <a:gd name="connsiteX2568" fmla="*/ 7929168 w 12192000"/>
              <a:gd name="connsiteY2568" fmla="*/ 1697097 h 6858000"/>
              <a:gd name="connsiteX2569" fmla="*/ 7916557 w 12192000"/>
              <a:gd name="connsiteY2569" fmla="*/ 1705314 h 6858000"/>
              <a:gd name="connsiteX2570" fmla="*/ 7855394 w 12192000"/>
              <a:gd name="connsiteY2570" fmla="*/ 1673374 h 6858000"/>
              <a:gd name="connsiteX2571" fmla="*/ 7853565 w 12192000"/>
              <a:gd name="connsiteY2571" fmla="*/ 1668510 h 6858000"/>
              <a:gd name="connsiteX2572" fmla="*/ 7852956 w 12192000"/>
              <a:gd name="connsiteY2572" fmla="*/ 1665982 h 6858000"/>
              <a:gd name="connsiteX2573" fmla="*/ 7858362 w 12192000"/>
              <a:gd name="connsiteY2573" fmla="*/ 1651723 h 6858000"/>
              <a:gd name="connsiteX2574" fmla="*/ 7872844 w 12192000"/>
              <a:gd name="connsiteY2574" fmla="*/ 1647198 h 6858000"/>
              <a:gd name="connsiteX2575" fmla="*/ 7872783 w 12192000"/>
              <a:gd name="connsiteY2575" fmla="*/ 1647217 h 6858000"/>
              <a:gd name="connsiteX2576" fmla="*/ 7872768 w 12192000"/>
              <a:gd name="connsiteY2576" fmla="*/ 1647211 h 6858000"/>
              <a:gd name="connsiteX2577" fmla="*/ 7764208 w 12192000"/>
              <a:gd name="connsiteY2577" fmla="*/ 1555045 h 6858000"/>
              <a:gd name="connsiteX2578" fmla="*/ 7813789 w 12192000"/>
              <a:gd name="connsiteY2578" fmla="*/ 1602467 h 6858000"/>
              <a:gd name="connsiteX2579" fmla="*/ 7808341 w 12192000"/>
              <a:gd name="connsiteY2579" fmla="*/ 1619967 h 6858000"/>
              <a:gd name="connsiteX2580" fmla="*/ 7789938 w 12192000"/>
              <a:gd name="connsiteY2580" fmla="*/ 1621428 h 6858000"/>
              <a:gd name="connsiteX2581" fmla="*/ 7747901 w 12192000"/>
              <a:gd name="connsiteY2581" fmla="*/ 1581067 h 6858000"/>
              <a:gd name="connsiteX2582" fmla="*/ 7746060 w 12192000"/>
              <a:gd name="connsiteY2582" fmla="*/ 1576241 h 6858000"/>
              <a:gd name="connsiteX2583" fmla="*/ 7745501 w 12192000"/>
              <a:gd name="connsiteY2583" fmla="*/ 1574184 h 6858000"/>
              <a:gd name="connsiteX2584" fmla="*/ 7764234 w 12192000"/>
              <a:gd name="connsiteY2584" fmla="*/ 1555134 h 6858000"/>
              <a:gd name="connsiteX2585" fmla="*/ 8030362 w 12192000"/>
              <a:gd name="connsiteY2585" fmla="*/ 1526062 h 6858000"/>
              <a:gd name="connsiteX2586" fmla="*/ 8050453 w 12192000"/>
              <a:gd name="connsiteY2586" fmla="*/ 1534533 h 6858000"/>
              <a:gd name="connsiteX2587" fmla="*/ 8071548 w 12192000"/>
              <a:gd name="connsiteY2587" fmla="*/ 1581573 h 6858000"/>
              <a:gd name="connsiteX2588" fmla="*/ 8062341 w 12192000"/>
              <a:gd name="connsiteY2588" fmla="*/ 1601398 h 6858000"/>
              <a:gd name="connsiteX2589" fmla="*/ 8040864 w 12192000"/>
              <a:gd name="connsiteY2589" fmla="*/ 1596369 h 6858000"/>
              <a:gd name="connsiteX2590" fmla="*/ 8021561 w 12192000"/>
              <a:gd name="connsiteY2590" fmla="*/ 1556173 h 6858000"/>
              <a:gd name="connsiteX2591" fmla="*/ 8021154 w 12192000"/>
              <a:gd name="connsiteY2591" fmla="*/ 1553722 h 6858000"/>
              <a:gd name="connsiteX2592" fmla="*/ 8020062 w 12192000"/>
              <a:gd name="connsiteY2592" fmla="*/ 1545518 h 6858000"/>
              <a:gd name="connsiteX2593" fmla="*/ 8030362 w 12192000"/>
              <a:gd name="connsiteY2593" fmla="*/ 1526062 h 6858000"/>
              <a:gd name="connsiteX2594" fmla="*/ 9341307 w 12192000"/>
              <a:gd name="connsiteY2594" fmla="*/ 1525145 h 6858000"/>
              <a:gd name="connsiteX2595" fmla="*/ 9317151 w 12192000"/>
              <a:gd name="connsiteY2595" fmla="*/ 1632852 h 6858000"/>
              <a:gd name="connsiteX2596" fmla="*/ 9358693 w 12192000"/>
              <a:gd name="connsiteY2596" fmla="*/ 1588594 h 6858000"/>
              <a:gd name="connsiteX2597" fmla="*/ 9341307 w 12192000"/>
              <a:gd name="connsiteY2597" fmla="*/ 1525145 h 6858000"/>
              <a:gd name="connsiteX2598" fmla="*/ 11815774 w 12192000"/>
              <a:gd name="connsiteY2598" fmla="*/ 1523313 h 6858000"/>
              <a:gd name="connsiteX2599" fmla="*/ 11846928 w 12192000"/>
              <a:gd name="connsiteY2599" fmla="*/ 1535886 h 6858000"/>
              <a:gd name="connsiteX2600" fmla="*/ 11873306 w 12192000"/>
              <a:gd name="connsiteY2600" fmla="*/ 1546681 h 6858000"/>
              <a:gd name="connsiteX2601" fmla="*/ 11926227 w 12192000"/>
              <a:gd name="connsiteY2601" fmla="*/ 1573885 h 6858000"/>
              <a:gd name="connsiteX2602" fmla="*/ 11926239 w 12192000"/>
              <a:gd name="connsiteY2602" fmla="*/ 1573897 h 6858000"/>
              <a:gd name="connsiteX2603" fmla="*/ 11941123 w 12192000"/>
              <a:gd name="connsiteY2603" fmla="*/ 1582495 h 6858000"/>
              <a:gd name="connsiteX2604" fmla="*/ 12017959 w 12192000"/>
              <a:gd name="connsiteY2604" fmla="*/ 1630754 h 6858000"/>
              <a:gd name="connsiteX2605" fmla="*/ 12032310 w 12192000"/>
              <a:gd name="connsiteY2605" fmla="*/ 1638806 h 6858000"/>
              <a:gd name="connsiteX2606" fmla="*/ 12046534 w 12192000"/>
              <a:gd name="connsiteY2606" fmla="*/ 1646756 h 6858000"/>
              <a:gd name="connsiteX2607" fmla="*/ 12119774 w 12192000"/>
              <a:gd name="connsiteY2607" fmla="*/ 1695017 h 6858000"/>
              <a:gd name="connsiteX2608" fmla="*/ 12156643 w 12192000"/>
              <a:gd name="connsiteY2608" fmla="*/ 1718766 h 6858000"/>
              <a:gd name="connsiteX2609" fmla="*/ 12192000 w 12192000"/>
              <a:gd name="connsiteY2609" fmla="*/ 1742233 h 6858000"/>
              <a:gd name="connsiteX2610" fmla="*/ 12192000 w 12192000"/>
              <a:gd name="connsiteY2610" fmla="*/ 1799893 h 6858000"/>
              <a:gd name="connsiteX2611" fmla="*/ 12187453 w 12192000"/>
              <a:gd name="connsiteY2611" fmla="*/ 1796705 h 6858000"/>
              <a:gd name="connsiteX2612" fmla="*/ 12187428 w 12192000"/>
              <a:gd name="connsiteY2612" fmla="*/ 1796680 h 6858000"/>
              <a:gd name="connsiteX2613" fmla="*/ 12187415 w 12192000"/>
              <a:gd name="connsiteY2613" fmla="*/ 1796680 h 6858000"/>
              <a:gd name="connsiteX2614" fmla="*/ 12164262 w 12192000"/>
              <a:gd name="connsiteY2614" fmla="*/ 1780742 h 6858000"/>
              <a:gd name="connsiteX2615" fmla="*/ 12135866 w 12192000"/>
              <a:gd name="connsiteY2615" fmla="*/ 1763622 h 6858000"/>
              <a:gd name="connsiteX2616" fmla="*/ 12115241 w 12192000"/>
              <a:gd name="connsiteY2616" fmla="*/ 1751659 h 6858000"/>
              <a:gd name="connsiteX2617" fmla="*/ 12104979 w 12192000"/>
              <a:gd name="connsiteY2617" fmla="*/ 1743430 h 6858000"/>
              <a:gd name="connsiteX2618" fmla="*/ 12094159 w 12192000"/>
              <a:gd name="connsiteY2618" fmla="*/ 1734895 h 6858000"/>
              <a:gd name="connsiteX2619" fmla="*/ 11989892 w 12192000"/>
              <a:gd name="connsiteY2619" fmla="*/ 1669744 h 6858000"/>
              <a:gd name="connsiteX2620" fmla="*/ 11957278 w 12192000"/>
              <a:gd name="connsiteY2620" fmla="*/ 1648294 h 6858000"/>
              <a:gd name="connsiteX2621" fmla="*/ 11899213 w 12192000"/>
              <a:gd name="connsiteY2621" fmla="*/ 1611197 h 6858000"/>
              <a:gd name="connsiteX2622" fmla="*/ 11890870 w 12192000"/>
              <a:gd name="connsiteY2622" fmla="*/ 1606270 h 6858000"/>
              <a:gd name="connsiteX2623" fmla="*/ 11858447 w 12192000"/>
              <a:gd name="connsiteY2623" fmla="*/ 1588972 h 6858000"/>
              <a:gd name="connsiteX2624" fmla="*/ 11829288 w 12192000"/>
              <a:gd name="connsiteY2624" fmla="*/ 1575891 h 6858000"/>
              <a:gd name="connsiteX2625" fmla="*/ 11801297 w 12192000"/>
              <a:gd name="connsiteY2625" fmla="*/ 1563318 h 6858000"/>
              <a:gd name="connsiteX2626" fmla="*/ 11784406 w 12192000"/>
              <a:gd name="connsiteY2626" fmla="*/ 1538934 h 6858000"/>
              <a:gd name="connsiteX2627" fmla="*/ 11815774 w 12192000"/>
              <a:gd name="connsiteY2627" fmla="*/ 1523313 h 6858000"/>
              <a:gd name="connsiteX2628" fmla="*/ 7671118 w 12192000"/>
              <a:gd name="connsiteY2628" fmla="*/ 1437725 h 6858000"/>
              <a:gd name="connsiteX2629" fmla="*/ 7686167 w 12192000"/>
              <a:gd name="connsiteY2629" fmla="*/ 1438512 h 6858000"/>
              <a:gd name="connsiteX2630" fmla="*/ 7721536 w 12192000"/>
              <a:gd name="connsiteY2630" fmla="*/ 1498583 h 6858000"/>
              <a:gd name="connsiteX2631" fmla="*/ 7708862 w 12192000"/>
              <a:gd name="connsiteY2631" fmla="*/ 1513366 h 6858000"/>
              <a:gd name="connsiteX2632" fmla="*/ 7706194 w 12192000"/>
              <a:gd name="connsiteY2632" fmla="*/ 1513304 h 6858000"/>
              <a:gd name="connsiteX2633" fmla="*/ 7698702 w 12192000"/>
              <a:gd name="connsiteY2633" fmla="*/ 1511956 h 6858000"/>
              <a:gd name="connsiteX2634" fmla="*/ 7661389 w 12192000"/>
              <a:gd name="connsiteY2634" fmla="*/ 1453499 h 6858000"/>
              <a:gd name="connsiteX2635" fmla="*/ 7671118 w 12192000"/>
              <a:gd name="connsiteY2635" fmla="*/ 1437725 h 6858000"/>
              <a:gd name="connsiteX2636" fmla="*/ 9641877 w 12192000"/>
              <a:gd name="connsiteY2636" fmla="*/ 1351383 h 6858000"/>
              <a:gd name="connsiteX2637" fmla="*/ 9622751 w 12192000"/>
              <a:gd name="connsiteY2637" fmla="*/ 1366953 h 6858000"/>
              <a:gd name="connsiteX2638" fmla="*/ 9551479 w 12192000"/>
              <a:gd name="connsiteY2638" fmla="*/ 1436626 h 6858000"/>
              <a:gd name="connsiteX2639" fmla="*/ 9447783 w 12192000"/>
              <a:gd name="connsiteY2639" fmla="*/ 1455980 h 6858000"/>
              <a:gd name="connsiteX2640" fmla="*/ 9421100 w 12192000"/>
              <a:gd name="connsiteY2640" fmla="*/ 1444321 h 6858000"/>
              <a:gd name="connsiteX2641" fmla="*/ 9340265 w 12192000"/>
              <a:gd name="connsiteY2641" fmla="*/ 1411378 h 6858000"/>
              <a:gd name="connsiteX2642" fmla="*/ 9329229 w 12192000"/>
              <a:gd name="connsiteY2642" fmla="*/ 1413537 h 6858000"/>
              <a:gd name="connsiteX2643" fmla="*/ 9328098 w 12192000"/>
              <a:gd name="connsiteY2643" fmla="*/ 1424687 h 6858000"/>
              <a:gd name="connsiteX2644" fmla="*/ 9373387 w 12192000"/>
              <a:gd name="connsiteY2644" fmla="*/ 1517791 h 6858000"/>
              <a:gd name="connsiteX2645" fmla="*/ 9357309 w 12192000"/>
              <a:gd name="connsiteY2645" fmla="*/ 1639164 h 6858000"/>
              <a:gd name="connsiteX2646" fmla="*/ 9291243 w 12192000"/>
              <a:gd name="connsiteY2646" fmla="*/ 1713676 h 6858000"/>
              <a:gd name="connsiteX2647" fmla="*/ 9286988 w 12192000"/>
              <a:gd name="connsiteY2647" fmla="*/ 1728548 h 6858000"/>
              <a:gd name="connsiteX2648" fmla="*/ 9301238 w 12192000"/>
              <a:gd name="connsiteY2648" fmla="*/ 1733983 h 6858000"/>
              <a:gd name="connsiteX2649" fmla="*/ 9375380 w 12192000"/>
              <a:gd name="connsiteY2649" fmla="*/ 1723442 h 6858000"/>
              <a:gd name="connsiteX2650" fmla="*/ 9429190 w 12192000"/>
              <a:gd name="connsiteY2650" fmla="*/ 1719201 h 6858000"/>
              <a:gd name="connsiteX2651" fmla="*/ 9500019 w 12192000"/>
              <a:gd name="connsiteY2651" fmla="*/ 1755688 h 6858000"/>
              <a:gd name="connsiteX2652" fmla="*/ 9524364 w 12192000"/>
              <a:gd name="connsiteY2652" fmla="*/ 1794244 h 6858000"/>
              <a:gd name="connsiteX2653" fmla="*/ 9563036 w 12192000"/>
              <a:gd name="connsiteY2653" fmla="*/ 1858037 h 6858000"/>
              <a:gd name="connsiteX2654" fmla="*/ 9575812 w 12192000"/>
              <a:gd name="connsiteY2654" fmla="*/ 1867118 h 6858000"/>
              <a:gd name="connsiteX2655" fmla="*/ 9584943 w 12192000"/>
              <a:gd name="connsiteY2655" fmla="*/ 1854748 h 6858000"/>
              <a:gd name="connsiteX2656" fmla="*/ 9603536 w 12192000"/>
              <a:gd name="connsiteY2656" fmla="*/ 1748766 h 6858000"/>
              <a:gd name="connsiteX2657" fmla="*/ 9674986 w 12192000"/>
              <a:gd name="connsiteY2657" fmla="*/ 1671055 h 6858000"/>
              <a:gd name="connsiteX2658" fmla="*/ 9719665 w 12192000"/>
              <a:gd name="connsiteY2658" fmla="*/ 1660946 h 6858000"/>
              <a:gd name="connsiteX2659" fmla="*/ 9792588 w 12192000"/>
              <a:gd name="connsiteY2659" fmla="*/ 1644093 h 6858000"/>
              <a:gd name="connsiteX2660" fmla="*/ 9800411 w 12192000"/>
              <a:gd name="connsiteY2660" fmla="*/ 1636053 h 6858000"/>
              <a:gd name="connsiteX2661" fmla="*/ 9796411 w 12192000"/>
              <a:gd name="connsiteY2661" fmla="*/ 1629221 h 6858000"/>
              <a:gd name="connsiteX2662" fmla="*/ 9771557 w 12192000"/>
              <a:gd name="connsiteY2662" fmla="*/ 1614261 h 6858000"/>
              <a:gd name="connsiteX2663" fmla="*/ 9693935 w 12192000"/>
              <a:gd name="connsiteY2663" fmla="*/ 1574332 h 6858000"/>
              <a:gd name="connsiteX2664" fmla="*/ 9641268 w 12192000"/>
              <a:gd name="connsiteY2664" fmla="*/ 1475526 h 6858000"/>
              <a:gd name="connsiteX2665" fmla="*/ 9652126 w 12192000"/>
              <a:gd name="connsiteY2665" fmla="*/ 1368591 h 6858000"/>
              <a:gd name="connsiteX2666" fmla="*/ 9652393 w 12192000"/>
              <a:gd name="connsiteY2666" fmla="*/ 1368680 h 6858000"/>
              <a:gd name="connsiteX2667" fmla="*/ 9651085 w 12192000"/>
              <a:gd name="connsiteY2667" fmla="*/ 1356234 h 6858000"/>
              <a:gd name="connsiteX2668" fmla="*/ 9641877 w 12192000"/>
              <a:gd name="connsiteY2668" fmla="*/ 1351383 h 6858000"/>
              <a:gd name="connsiteX2669" fmla="*/ 11649546 w 12192000"/>
              <a:gd name="connsiteY2669" fmla="*/ 1321097 h 6858000"/>
              <a:gd name="connsiteX2670" fmla="*/ 11676303 w 12192000"/>
              <a:gd name="connsiteY2670" fmla="*/ 1322614 h 6858000"/>
              <a:gd name="connsiteX2671" fmla="*/ 11676710 w 12192000"/>
              <a:gd name="connsiteY2671" fmla="*/ 1322652 h 6858000"/>
              <a:gd name="connsiteX2672" fmla="*/ 11709857 w 12192000"/>
              <a:gd name="connsiteY2672" fmla="*/ 1350465 h 6858000"/>
              <a:gd name="connsiteX2673" fmla="*/ 11713400 w 12192000"/>
              <a:gd name="connsiteY2673" fmla="*/ 1357412 h 6858000"/>
              <a:gd name="connsiteX2674" fmla="*/ 11719128 w 12192000"/>
              <a:gd name="connsiteY2674" fmla="*/ 1379929 h 6858000"/>
              <a:gd name="connsiteX2675" fmla="*/ 11718175 w 12192000"/>
              <a:gd name="connsiteY2675" fmla="*/ 1384856 h 6858000"/>
              <a:gd name="connsiteX2676" fmla="*/ 11706300 w 12192000"/>
              <a:gd name="connsiteY2676" fmla="*/ 1401393 h 6858000"/>
              <a:gd name="connsiteX2677" fmla="*/ 11680647 w 12192000"/>
              <a:gd name="connsiteY2677" fmla="*/ 1385898 h 6858000"/>
              <a:gd name="connsiteX2678" fmla="*/ 11661216 w 12192000"/>
              <a:gd name="connsiteY2678" fmla="*/ 1366721 h 6858000"/>
              <a:gd name="connsiteX2679" fmla="*/ 11630482 w 12192000"/>
              <a:gd name="connsiteY2679" fmla="*/ 1372691 h 6858000"/>
              <a:gd name="connsiteX2680" fmla="*/ 11599367 w 12192000"/>
              <a:gd name="connsiteY2680" fmla="*/ 1396439 h 6858000"/>
              <a:gd name="connsiteX2681" fmla="*/ 11598223 w 12192000"/>
              <a:gd name="connsiteY2681" fmla="*/ 1421585 h 6858000"/>
              <a:gd name="connsiteX2682" fmla="*/ 11637594 w 12192000"/>
              <a:gd name="connsiteY2682" fmla="*/ 1445080 h 6858000"/>
              <a:gd name="connsiteX2683" fmla="*/ 11670588 w 12192000"/>
              <a:gd name="connsiteY2683" fmla="*/ 1456764 h 6858000"/>
              <a:gd name="connsiteX2684" fmla="*/ 11675439 w 12192000"/>
              <a:gd name="connsiteY2684" fmla="*/ 1460955 h 6858000"/>
              <a:gd name="connsiteX2685" fmla="*/ 11671122 w 12192000"/>
              <a:gd name="connsiteY2685" fmla="*/ 1477846 h 6858000"/>
              <a:gd name="connsiteX2686" fmla="*/ 11662498 w 12192000"/>
              <a:gd name="connsiteY2686" fmla="*/ 1482646 h 6858000"/>
              <a:gd name="connsiteX2687" fmla="*/ 11616766 w 12192000"/>
              <a:gd name="connsiteY2687" fmla="*/ 1489784 h 6858000"/>
              <a:gd name="connsiteX2688" fmla="*/ 11616766 w 12192000"/>
              <a:gd name="connsiteY2688" fmla="*/ 1489911 h 6858000"/>
              <a:gd name="connsiteX2689" fmla="*/ 11599900 w 12192000"/>
              <a:gd name="connsiteY2689" fmla="*/ 1481707 h 6858000"/>
              <a:gd name="connsiteX2690" fmla="*/ 11565458 w 12192000"/>
              <a:gd name="connsiteY2690" fmla="*/ 1462098 h 6858000"/>
              <a:gd name="connsiteX2691" fmla="*/ 11550853 w 12192000"/>
              <a:gd name="connsiteY2691" fmla="*/ 1391232 h 6858000"/>
              <a:gd name="connsiteX2692" fmla="*/ 11553482 w 12192000"/>
              <a:gd name="connsiteY2692" fmla="*/ 1379853 h 6858000"/>
              <a:gd name="connsiteX2693" fmla="*/ 11553520 w 12192000"/>
              <a:gd name="connsiteY2693" fmla="*/ 1379548 h 6858000"/>
              <a:gd name="connsiteX2694" fmla="*/ 11569775 w 12192000"/>
              <a:gd name="connsiteY2694" fmla="*/ 1357451 h 6858000"/>
              <a:gd name="connsiteX2695" fmla="*/ 11613083 w 12192000"/>
              <a:gd name="connsiteY2695" fmla="*/ 1328494 h 6858000"/>
              <a:gd name="connsiteX2696" fmla="*/ 11622125 w 12192000"/>
              <a:gd name="connsiteY2696" fmla="*/ 1324430 h 6858000"/>
              <a:gd name="connsiteX2697" fmla="*/ 11622608 w 12192000"/>
              <a:gd name="connsiteY2697" fmla="*/ 1324303 h 6858000"/>
              <a:gd name="connsiteX2698" fmla="*/ 11649546 w 12192000"/>
              <a:gd name="connsiteY2698" fmla="*/ 1321097 h 6858000"/>
              <a:gd name="connsiteX2699" fmla="*/ 7613484 w 12192000"/>
              <a:gd name="connsiteY2699" fmla="*/ 1309441 h 6858000"/>
              <a:gd name="connsiteX2700" fmla="*/ 7633766 w 12192000"/>
              <a:gd name="connsiteY2700" fmla="*/ 1317950 h 6858000"/>
              <a:gd name="connsiteX2701" fmla="*/ 7647494 w 12192000"/>
              <a:gd name="connsiteY2701" fmla="*/ 1347401 h 6858000"/>
              <a:gd name="connsiteX2702" fmla="*/ 7651851 w 12192000"/>
              <a:gd name="connsiteY2702" fmla="*/ 1357295 h 6858000"/>
              <a:gd name="connsiteX2703" fmla="*/ 7653553 w 12192000"/>
              <a:gd name="connsiteY2703" fmla="*/ 1365270 h 6858000"/>
              <a:gd name="connsiteX2704" fmla="*/ 7641297 w 12192000"/>
              <a:gd name="connsiteY2704" fmla="*/ 1387533 h 6858000"/>
              <a:gd name="connsiteX2705" fmla="*/ 7620939 w 12192000"/>
              <a:gd name="connsiteY2705" fmla="*/ 1379037 h 6858000"/>
              <a:gd name="connsiteX2706" fmla="*/ 7601393 w 12192000"/>
              <a:gd name="connsiteY2706" fmla="*/ 1331665 h 6858000"/>
              <a:gd name="connsiteX2707" fmla="*/ 7613484 w 12192000"/>
              <a:gd name="connsiteY2707" fmla="*/ 1309441 h 6858000"/>
              <a:gd name="connsiteX2708" fmla="*/ 9688598 w 12192000"/>
              <a:gd name="connsiteY2708" fmla="*/ 1267440 h 6858000"/>
              <a:gd name="connsiteX2709" fmla="*/ 9679241 w 12192000"/>
              <a:gd name="connsiteY2709" fmla="*/ 1268575 h 6858000"/>
              <a:gd name="connsiteX2710" fmla="*/ 9634740 w 12192000"/>
              <a:gd name="connsiteY2710" fmla="*/ 1306006 h 6858000"/>
              <a:gd name="connsiteX2711" fmla="*/ 9554514 w 12192000"/>
              <a:gd name="connsiteY2711" fmla="*/ 1384581 h 6858000"/>
              <a:gd name="connsiteX2712" fmla="*/ 9479775 w 12192000"/>
              <a:gd name="connsiteY2712" fmla="*/ 1415620 h 6858000"/>
              <a:gd name="connsiteX2713" fmla="*/ 9411195 w 12192000"/>
              <a:gd name="connsiteY2713" fmla="*/ 1400658 h 6858000"/>
              <a:gd name="connsiteX2714" fmla="*/ 9300197 w 12192000"/>
              <a:gd name="connsiteY2714" fmla="*/ 1353034 h 6858000"/>
              <a:gd name="connsiteX2715" fmla="*/ 9272815 w 12192000"/>
              <a:gd name="connsiteY2715" fmla="*/ 1343179 h 6858000"/>
              <a:gd name="connsiteX2716" fmla="*/ 9261868 w 12192000"/>
              <a:gd name="connsiteY2716" fmla="*/ 1346379 h 6858000"/>
              <a:gd name="connsiteX2717" fmla="*/ 9260394 w 12192000"/>
              <a:gd name="connsiteY2717" fmla="*/ 1357695 h 6858000"/>
              <a:gd name="connsiteX2718" fmla="*/ 9286811 w 12192000"/>
              <a:gd name="connsiteY2718" fmla="*/ 1408876 h 6858000"/>
              <a:gd name="connsiteX2719" fmla="*/ 9286900 w 12192000"/>
              <a:gd name="connsiteY2719" fmla="*/ 1408787 h 6858000"/>
              <a:gd name="connsiteX2720" fmla="*/ 9292983 w 12192000"/>
              <a:gd name="connsiteY2720" fmla="*/ 1401790 h 6858000"/>
              <a:gd name="connsiteX2721" fmla="*/ 9333318 w 12192000"/>
              <a:gd name="connsiteY2721" fmla="*/ 1380174 h 6858000"/>
              <a:gd name="connsiteX2722" fmla="*/ 9360433 w 12192000"/>
              <a:gd name="connsiteY2722" fmla="*/ 1390804 h 6858000"/>
              <a:gd name="connsiteX2723" fmla="*/ 9452571 w 12192000"/>
              <a:gd name="connsiteY2723" fmla="*/ 1429539 h 6858000"/>
              <a:gd name="connsiteX2724" fmla="*/ 9540087 w 12192000"/>
              <a:gd name="connsiteY2724" fmla="*/ 1412673 h 6858000"/>
              <a:gd name="connsiteX2725" fmla="*/ 9611359 w 12192000"/>
              <a:gd name="connsiteY2725" fmla="*/ 1342836 h 6858000"/>
              <a:gd name="connsiteX2726" fmla="*/ 9636480 w 12192000"/>
              <a:gd name="connsiteY2726" fmla="*/ 1321221 h 6858000"/>
              <a:gd name="connsiteX2727" fmla="*/ 9677069 w 12192000"/>
              <a:gd name="connsiteY2727" fmla="*/ 1338594 h 6858000"/>
              <a:gd name="connsiteX2728" fmla="*/ 9676637 w 12192000"/>
              <a:gd name="connsiteY2728" fmla="*/ 1383984 h 6858000"/>
              <a:gd name="connsiteX2729" fmla="*/ 9666299 w 12192000"/>
              <a:gd name="connsiteY2729" fmla="*/ 1482866 h 6858000"/>
              <a:gd name="connsiteX2730" fmla="*/ 9697935 w 12192000"/>
              <a:gd name="connsiteY2730" fmla="*/ 1546227 h 6858000"/>
              <a:gd name="connsiteX2731" fmla="*/ 9730968 w 12192000"/>
              <a:gd name="connsiteY2731" fmla="*/ 1563867 h 6858000"/>
              <a:gd name="connsiteX2732" fmla="*/ 9818750 w 12192000"/>
              <a:gd name="connsiteY2732" fmla="*/ 1611670 h 6858000"/>
              <a:gd name="connsiteX2733" fmla="*/ 9838918 w 12192000"/>
              <a:gd name="connsiteY2733" fmla="*/ 1636651 h 6858000"/>
              <a:gd name="connsiteX2734" fmla="*/ 9827006 w 12192000"/>
              <a:gd name="connsiteY2734" fmla="*/ 1661898 h 6858000"/>
              <a:gd name="connsiteX2735" fmla="*/ 9833266 w 12192000"/>
              <a:gd name="connsiteY2735" fmla="*/ 1668985 h 6858000"/>
              <a:gd name="connsiteX2736" fmla="*/ 9886022 w 12192000"/>
              <a:gd name="connsiteY2736" fmla="*/ 1654812 h 6858000"/>
              <a:gd name="connsiteX2737" fmla="*/ 9894188 w 12192000"/>
              <a:gd name="connsiteY2737" fmla="*/ 1646595 h 6858000"/>
              <a:gd name="connsiteX2738" fmla="*/ 9889146 w 12192000"/>
              <a:gd name="connsiteY2738" fmla="*/ 1636396 h 6858000"/>
              <a:gd name="connsiteX2739" fmla="*/ 9863772 w 12192000"/>
              <a:gd name="connsiteY2739" fmla="*/ 1622134 h 6858000"/>
              <a:gd name="connsiteX2740" fmla="*/ 9746004 w 12192000"/>
              <a:gd name="connsiteY2740" fmla="*/ 1559803 h 6858000"/>
              <a:gd name="connsiteX2741" fmla="*/ 9681501 w 12192000"/>
              <a:gd name="connsiteY2741" fmla="*/ 1482346 h 6858000"/>
              <a:gd name="connsiteX2742" fmla="*/ 9680727 w 12192000"/>
              <a:gd name="connsiteY2742" fmla="*/ 1420636 h 6858000"/>
              <a:gd name="connsiteX2743" fmla="*/ 9693680 w 12192000"/>
              <a:gd name="connsiteY2743" fmla="*/ 1297015 h 6858000"/>
              <a:gd name="connsiteX2744" fmla="*/ 9693592 w 12192000"/>
              <a:gd name="connsiteY2744" fmla="*/ 1276352 h 6858000"/>
              <a:gd name="connsiteX2745" fmla="*/ 9688598 w 12192000"/>
              <a:gd name="connsiteY2745" fmla="*/ 1267440 h 6858000"/>
              <a:gd name="connsiteX2746" fmla="*/ 9705438 w 12192000"/>
              <a:gd name="connsiteY2746" fmla="*/ 1234722 h 6858000"/>
              <a:gd name="connsiteX2747" fmla="*/ 9719919 w 12192000"/>
              <a:gd name="connsiteY2747" fmla="*/ 1258549 h 6858000"/>
              <a:gd name="connsiteX2748" fmla="*/ 9720186 w 12192000"/>
              <a:gd name="connsiteY2748" fmla="*/ 1287501 h 6858000"/>
              <a:gd name="connsiteX2749" fmla="*/ 9721227 w 12192000"/>
              <a:gd name="connsiteY2749" fmla="*/ 1287501 h 6858000"/>
              <a:gd name="connsiteX2750" fmla="*/ 9721138 w 12192000"/>
              <a:gd name="connsiteY2750" fmla="*/ 1287591 h 6858000"/>
              <a:gd name="connsiteX2751" fmla="*/ 9708628 w 12192000"/>
              <a:gd name="connsiteY2751" fmla="*/ 1411124 h 6858000"/>
              <a:gd name="connsiteX2752" fmla="*/ 9705238 w 12192000"/>
              <a:gd name="connsiteY2752" fmla="*/ 1439901 h 6858000"/>
              <a:gd name="connsiteX2753" fmla="*/ 9756520 w 12192000"/>
              <a:gd name="connsiteY2753" fmla="*/ 1535508 h 6858000"/>
              <a:gd name="connsiteX2754" fmla="*/ 9885324 w 12192000"/>
              <a:gd name="connsiteY2754" fmla="*/ 1603453 h 6858000"/>
              <a:gd name="connsiteX2755" fmla="*/ 9917048 w 12192000"/>
              <a:gd name="connsiteY2755" fmla="*/ 1622998 h 6858000"/>
              <a:gd name="connsiteX2756" fmla="*/ 9910012 w 12192000"/>
              <a:gd name="connsiteY2756" fmla="*/ 1675119 h 6858000"/>
              <a:gd name="connsiteX2757" fmla="*/ 9866121 w 12192000"/>
              <a:gd name="connsiteY2757" fmla="*/ 1687653 h 6858000"/>
              <a:gd name="connsiteX2758" fmla="*/ 9736086 w 12192000"/>
              <a:gd name="connsiteY2758" fmla="*/ 1716699 h 6858000"/>
              <a:gd name="connsiteX2759" fmla="*/ 9690975 w 12192000"/>
              <a:gd name="connsiteY2759" fmla="*/ 1736663 h 6858000"/>
              <a:gd name="connsiteX2760" fmla="*/ 9656914 w 12192000"/>
              <a:gd name="connsiteY2760" fmla="*/ 1801153 h 6858000"/>
              <a:gd name="connsiteX2761" fmla="*/ 9637089 w 12192000"/>
              <a:gd name="connsiteY2761" fmla="*/ 1915427 h 6858000"/>
              <a:gd name="connsiteX2762" fmla="*/ 9626053 w 12192000"/>
              <a:gd name="connsiteY2762" fmla="*/ 1968082 h 6858000"/>
              <a:gd name="connsiteX2763" fmla="*/ 9568776 w 12192000"/>
              <a:gd name="connsiteY2763" fmla="*/ 1978534 h 6858000"/>
              <a:gd name="connsiteX2764" fmla="*/ 9555124 w 12192000"/>
              <a:gd name="connsiteY2764" fmla="*/ 1957796 h 6858000"/>
              <a:gd name="connsiteX2765" fmla="*/ 9482556 w 12192000"/>
              <a:gd name="connsiteY2765" fmla="*/ 1836764 h 6858000"/>
              <a:gd name="connsiteX2766" fmla="*/ 9466389 w 12192000"/>
              <a:gd name="connsiteY2766" fmla="*/ 1812647 h 6858000"/>
              <a:gd name="connsiteX2767" fmla="*/ 9389554 w 12192000"/>
              <a:gd name="connsiteY2767" fmla="*/ 1779716 h 6858000"/>
              <a:gd name="connsiteX2768" fmla="*/ 9311156 w 12192000"/>
              <a:gd name="connsiteY2768" fmla="*/ 1790002 h 6858000"/>
              <a:gd name="connsiteX2769" fmla="*/ 9232925 w 12192000"/>
              <a:gd name="connsiteY2769" fmla="*/ 1801763 h 6858000"/>
              <a:gd name="connsiteX2770" fmla="*/ 9199727 w 12192000"/>
              <a:gd name="connsiteY2770" fmla="*/ 1803313 h 6858000"/>
              <a:gd name="connsiteX2771" fmla="*/ 9175393 w 12192000"/>
              <a:gd name="connsiteY2771" fmla="*/ 1755941 h 6858000"/>
              <a:gd name="connsiteX2772" fmla="*/ 9196158 w 12192000"/>
              <a:gd name="connsiteY2772" fmla="*/ 1730186 h 6858000"/>
              <a:gd name="connsiteX2773" fmla="*/ 9294469 w 12192000"/>
              <a:gd name="connsiteY2773" fmla="*/ 1617549 h 6858000"/>
              <a:gd name="connsiteX2774" fmla="*/ 9307499 w 12192000"/>
              <a:gd name="connsiteY2774" fmla="*/ 1514070 h 6858000"/>
              <a:gd name="connsiteX2775" fmla="*/ 9244748 w 12192000"/>
              <a:gd name="connsiteY2775" fmla="*/ 1387780 h 6858000"/>
              <a:gd name="connsiteX2776" fmla="*/ 9229368 w 12192000"/>
              <a:gd name="connsiteY2776" fmla="*/ 1349491 h 6858000"/>
              <a:gd name="connsiteX2777" fmla="*/ 9267430 w 12192000"/>
              <a:gd name="connsiteY2777" fmla="*/ 1311975 h 6858000"/>
              <a:gd name="connsiteX2778" fmla="*/ 9294812 w 12192000"/>
              <a:gd name="connsiteY2778" fmla="*/ 1321830 h 6858000"/>
              <a:gd name="connsiteX2779" fmla="*/ 9420923 w 12192000"/>
              <a:gd name="connsiteY2779" fmla="*/ 1376199 h 6858000"/>
              <a:gd name="connsiteX2780" fmla="*/ 9468903 w 12192000"/>
              <a:gd name="connsiteY2780" fmla="*/ 1388823 h 6858000"/>
              <a:gd name="connsiteX2781" fmla="*/ 9540785 w 12192000"/>
              <a:gd name="connsiteY2781" fmla="*/ 1362801 h 6858000"/>
              <a:gd name="connsiteX2782" fmla="*/ 9641611 w 12192000"/>
              <a:gd name="connsiteY2782" fmla="*/ 1263822 h 6858000"/>
              <a:gd name="connsiteX2783" fmla="*/ 9677336 w 12192000"/>
              <a:gd name="connsiteY2783" fmla="*/ 1235727 h 6858000"/>
              <a:gd name="connsiteX2784" fmla="*/ 9705438 w 12192000"/>
              <a:gd name="connsiteY2784" fmla="*/ 1234722 h 6858000"/>
              <a:gd name="connsiteX2785" fmla="*/ 7585646 w 12192000"/>
              <a:gd name="connsiteY2785" fmla="*/ 1168748 h 6858000"/>
              <a:gd name="connsiteX2786" fmla="*/ 7585748 w 12192000"/>
              <a:gd name="connsiteY2786" fmla="*/ 1168812 h 6858000"/>
              <a:gd name="connsiteX2787" fmla="*/ 7601851 w 12192000"/>
              <a:gd name="connsiteY2787" fmla="*/ 1177707 h 6858000"/>
              <a:gd name="connsiteX2788" fmla="*/ 7605738 w 12192000"/>
              <a:gd name="connsiteY2788" fmla="*/ 1190468 h 6858000"/>
              <a:gd name="connsiteX2789" fmla="*/ 7606715 w 12192000"/>
              <a:gd name="connsiteY2789" fmla="*/ 1194530 h 6858000"/>
              <a:gd name="connsiteX2790" fmla="*/ 7607859 w 12192000"/>
              <a:gd name="connsiteY2790" fmla="*/ 1208426 h 6858000"/>
              <a:gd name="connsiteX2791" fmla="*/ 7609586 w 12192000"/>
              <a:gd name="connsiteY2791" fmla="*/ 1235849 h 6858000"/>
              <a:gd name="connsiteX2792" fmla="*/ 7598511 w 12192000"/>
              <a:gd name="connsiteY2792" fmla="*/ 1250543 h 6858000"/>
              <a:gd name="connsiteX2793" fmla="*/ 7578509 w 12192000"/>
              <a:gd name="connsiteY2793" fmla="*/ 1242057 h 6858000"/>
              <a:gd name="connsiteX2794" fmla="*/ 7571397 w 12192000"/>
              <a:gd name="connsiteY2794" fmla="*/ 1180465 h 6858000"/>
              <a:gd name="connsiteX2795" fmla="*/ 7585646 w 12192000"/>
              <a:gd name="connsiteY2795" fmla="*/ 1168748 h 6858000"/>
              <a:gd name="connsiteX2796" fmla="*/ 7481265 w 12192000"/>
              <a:gd name="connsiteY2796" fmla="*/ 1038360 h 6858000"/>
              <a:gd name="connsiteX2797" fmla="*/ 7481214 w 12192000"/>
              <a:gd name="connsiteY2797" fmla="*/ 1038454 h 6858000"/>
              <a:gd name="connsiteX2798" fmla="*/ 7481201 w 12192000"/>
              <a:gd name="connsiteY2798" fmla="*/ 1038459 h 6858000"/>
              <a:gd name="connsiteX2799" fmla="*/ 10595571 w 12192000"/>
              <a:gd name="connsiteY2799" fmla="*/ 1032833 h 6858000"/>
              <a:gd name="connsiteX2800" fmla="*/ 10623257 w 12192000"/>
              <a:gd name="connsiteY2800" fmla="*/ 1064331 h 6858000"/>
              <a:gd name="connsiteX2801" fmla="*/ 10596067 w 12192000"/>
              <a:gd name="connsiteY2801" fmla="*/ 1079458 h 6858000"/>
              <a:gd name="connsiteX2802" fmla="*/ 10593920 w 12192000"/>
              <a:gd name="connsiteY2802" fmla="*/ 1079826 h 6858000"/>
              <a:gd name="connsiteX2803" fmla="*/ 10591927 w 12192000"/>
              <a:gd name="connsiteY2803" fmla="*/ 1080183 h 6858000"/>
              <a:gd name="connsiteX2804" fmla="*/ 10580840 w 12192000"/>
              <a:gd name="connsiteY2804" fmla="*/ 1103066 h 6858000"/>
              <a:gd name="connsiteX2805" fmla="*/ 10622038 w 12192000"/>
              <a:gd name="connsiteY2805" fmla="*/ 1221912 h 6858000"/>
              <a:gd name="connsiteX2806" fmla="*/ 10630751 w 12192000"/>
              <a:gd name="connsiteY2806" fmla="*/ 1249624 h 6858000"/>
              <a:gd name="connsiteX2807" fmla="*/ 10655693 w 12192000"/>
              <a:gd name="connsiteY2807" fmla="*/ 1340497 h 6858000"/>
              <a:gd name="connsiteX2808" fmla="*/ 10668469 w 12192000"/>
              <a:gd name="connsiteY2808" fmla="*/ 1389709 h 6858000"/>
              <a:gd name="connsiteX2809" fmla="*/ 10693348 w 12192000"/>
              <a:gd name="connsiteY2809" fmla="*/ 1491207 h 6858000"/>
              <a:gd name="connsiteX2810" fmla="*/ 10704791 w 12192000"/>
              <a:gd name="connsiteY2810" fmla="*/ 1539823 h 6858000"/>
              <a:gd name="connsiteX2811" fmla="*/ 10707966 w 12192000"/>
              <a:gd name="connsiteY2811" fmla="*/ 1555406 h 6858000"/>
              <a:gd name="connsiteX2812" fmla="*/ 10719523 w 12192000"/>
              <a:gd name="connsiteY2812" fmla="*/ 1593543 h 6858000"/>
              <a:gd name="connsiteX2813" fmla="*/ 10704410 w 12192000"/>
              <a:gd name="connsiteY2813" fmla="*/ 1621230 h 6858000"/>
              <a:gd name="connsiteX2814" fmla="*/ 10704410 w 12192000"/>
              <a:gd name="connsiteY2814" fmla="*/ 1621610 h 6858000"/>
              <a:gd name="connsiteX2815" fmla="*/ 10684726 w 12192000"/>
              <a:gd name="connsiteY2815" fmla="*/ 1607894 h 6858000"/>
              <a:gd name="connsiteX2816" fmla="*/ 10679772 w 12192000"/>
              <a:gd name="connsiteY2816" fmla="*/ 1598623 h 6858000"/>
              <a:gd name="connsiteX2817" fmla="*/ 10663021 w 12192000"/>
              <a:gd name="connsiteY2817" fmla="*/ 1556257 h 6858000"/>
              <a:gd name="connsiteX2818" fmla="*/ 10662246 w 12192000"/>
              <a:gd name="connsiteY2818" fmla="*/ 1549856 h 6858000"/>
              <a:gd name="connsiteX2819" fmla="*/ 10656658 w 12192000"/>
              <a:gd name="connsiteY2819" fmla="*/ 1539569 h 6858000"/>
              <a:gd name="connsiteX2820" fmla="*/ 10648912 w 12192000"/>
              <a:gd name="connsiteY2820" fmla="*/ 1516455 h 6858000"/>
              <a:gd name="connsiteX2821" fmla="*/ 10645140 w 12192000"/>
              <a:gd name="connsiteY2821" fmla="*/ 1493049 h 6858000"/>
              <a:gd name="connsiteX2822" fmla="*/ 10642434 w 12192000"/>
              <a:gd name="connsiteY2822" fmla="*/ 1487752 h 6858000"/>
              <a:gd name="connsiteX2823" fmla="*/ 10630623 w 12192000"/>
              <a:gd name="connsiteY2823" fmla="*/ 1435810 h 6858000"/>
              <a:gd name="connsiteX2824" fmla="*/ 10620082 w 12192000"/>
              <a:gd name="connsiteY2824" fmla="*/ 1398218 h 6858000"/>
              <a:gd name="connsiteX2825" fmla="*/ 10614876 w 12192000"/>
              <a:gd name="connsiteY2825" fmla="*/ 1385645 h 6858000"/>
              <a:gd name="connsiteX2826" fmla="*/ 10601794 w 12192000"/>
              <a:gd name="connsiteY2826" fmla="*/ 1342338 h 6858000"/>
              <a:gd name="connsiteX2827" fmla="*/ 10601426 w 12192000"/>
              <a:gd name="connsiteY2827" fmla="*/ 1341651 h 6858000"/>
              <a:gd name="connsiteX2828" fmla="*/ 10597477 w 12192000"/>
              <a:gd name="connsiteY2828" fmla="*/ 1310588 h 6858000"/>
              <a:gd name="connsiteX2829" fmla="*/ 10596206 w 12192000"/>
              <a:gd name="connsiteY2829" fmla="*/ 1301952 h 6858000"/>
              <a:gd name="connsiteX2830" fmla="*/ 10572495 w 12192000"/>
              <a:gd name="connsiteY2830" fmla="*/ 1237920 h 6858000"/>
              <a:gd name="connsiteX2831" fmla="*/ 10560646 w 12192000"/>
              <a:gd name="connsiteY2831" fmla="*/ 1197808 h 6858000"/>
              <a:gd name="connsiteX2832" fmla="*/ 10547286 w 12192000"/>
              <a:gd name="connsiteY2832" fmla="*/ 1161979 h 6858000"/>
              <a:gd name="connsiteX2833" fmla="*/ 10532960 w 12192000"/>
              <a:gd name="connsiteY2833" fmla="*/ 1123640 h 6858000"/>
              <a:gd name="connsiteX2834" fmla="*/ 10492320 w 12192000"/>
              <a:gd name="connsiteY2834" fmla="*/ 1110559 h 6858000"/>
              <a:gd name="connsiteX2835" fmla="*/ 10452442 w 12192000"/>
              <a:gd name="connsiteY2835" fmla="*/ 1093668 h 6858000"/>
              <a:gd name="connsiteX2836" fmla="*/ 10459986 w 12192000"/>
              <a:gd name="connsiteY2836" fmla="*/ 1078482 h 6858000"/>
              <a:gd name="connsiteX2837" fmla="*/ 10460190 w 12192000"/>
              <a:gd name="connsiteY2837" fmla="*/ 1078302 h 6858000"/>
              <a:gd name="connsiteX2838" fmla="*/ 10491990 w 12192000"/>
              <a:gd name="connsiteY2838" fmla="*/ 1060844 h 6858000"/>
              <a:gd name="connsiteX2839" fmla="*/ 10498925 w 12192000"/>
              <a:gd name="connsiteY2839" fmla="*/ 1057981 h 6858000"/>
              <a:gd name="connsiteX2840" fmla="*/ 10559236 w 12192000"/>
              <a:gd name="connsiteY2840" fmla="*/ 1041272 h 6858000"/>
              <a:gd name="connsiteX2841" fmla="*/ 10595571 w 12192000"/>
              <a:gd name="connsiteY2841" fmla="*/ 1032833 h 6858000"/>
              <a:gd name="connsiteX2842" fmla="*/ 10733875 w 12192000"/>
              <a:gd name="connsiteY2842" fmla="*/ 1028387 h 6858000"/>
              <a:gd name="connsiteX2843" fmla="*/ 10766006 w 12192000"/>
              <a:gd name="connsiteY2843" fmla="*/ 1047310 h 6858000"/>
              <a:gd name="connsiteX2844" fmla="*/ 10791419 w 12192000"/>
              <a:gd name="connsiteY2844" fmla="*/ 1064696 h 6858000"/>
              <a:gd name="connsiteX2845" fmla="*/ 10811345 w 12192000"/>
              <a:gd name="connsiteY2845" fmla="*/ 1076903 h 6858000"/>
              <a:gd name="connsiteX2846" fmla="*/ 10869295 w 12192000"/>
              <a:gd name="connsiteY2846" fmla="*/ 1116224 h 6858000"/>
              <a:gd name="connsiteX2847" fmla="*/ 10889323 w 12192000"/>
              <a:gd name="connsiteY2847" fmla="*/ 1128720 h 6858000"/>
              <a:gd name="connsiteX2848" fmla="*/ 10904690 w 12192000"/>
              <a:gd name="connsiteY2848" fmla="*/ 1138694 h 6858000"/>
              <a:gd name="connsiteX2849" fmla="*/ 10961459 w 12192000"/>
              <a:gd name="connsiteY2849" fmla="*/ 1172534 h 6858000"/>
              <a:gd name="connsiteX2850" fmla="*/ 10984547 w 12192000"/>
              <a:gd name="connsiteY2850" fmla="*/ 1188595 h 6858000"/>
              <a:gd name="connsiteX2851" fmla="*/ 11004639 w 12192000"/>
              <a:gd name="connsiteY2851" fmla="*/ 1203142 h 6858000"/>
              <a:gd name="connsiteX2852" fmla="*/ 11112843 w 12192000"/>
              <a:gd name="connsiteY2852" fmla="*/ 1268927 h 6858000"/>
              <a:gd name="connsiteX2853" fmla="*/ 11154778 w 12192000"/>
              <a:gd name="connsiteY2853" fmla="*/ 1296315 h 6858000"/>
              <a:gd name="connsiteX2854" fmla="*/ 11209109 w 12192000"/>
              <a:gd name="connsiteY2854" fmla="*/ 1332305 h 6858000"/>
              <a:gd name="connsiteX2855" fmla="*/ 11272203 w 12192000"/>
              <a:gd name="connsiteY2855" fmla="*/ 1370850 h 6858000"/>
              <a:gd name="connsiteX2856" fmla="*/ 11301311 w 12192000"/>
              <a:gd name="connsiteY2856" fmla="*/ 1387550 h 6858000"/>
              <a:gd name="connsiteX2857" fmla="*/ 11306366 w 12192000"/>
              <a:gd name="connsiteY2857" fmla="*/ 1390548 h 6858000"/>
              <a:gd name="connsiteX2858" fmla="*/ 11387798 w 12192000"/>
              <a:gd name="connsiteY2858" fmla="*/ 1443558 h 6858000"/>
              <a:gd name="connsiteX2859" fmla="*/ 11420335 w 12192000"/>
              <a:gd name="connsiteY2859" fmla="*/ 1464258 h 6858000"/>
              <a:gd name="connsiteX2860" fmla="*/ 11442789 w 12192000"/>
              <a:gd name="connsiteY2860" fmla="*/ 1477721 h 6858000"/>
              <a:gd name="connsiteX2861" fmla="*/ 11487303 w 12192000"/>
              <a:gd name="connsiteY2861" fmla="*/ 1505356 h 6858000"/>
              <a:gd name="connsiteX2862" fmla="*/ 11537785 w 12192000"/>
              <a:gd name="connsiteY2862" fmla="*/ 1537030 h 6858000"/>
              <a:gd name="connsiteX2863" fmla="*/ 11559172 w 12192000"/>
              <a:gd name="connsiteY2863" fmla="*/ 1550022 h 6858000"/>
              <a:gd name="connsiteX2864" fmla="*/ 11581727 w 12192000"/>
              <a:gd name="connsiteY2864" fmla="*/ 1563827 h 6858000"/>
              <a:gd name="connsiteX2865" fmla="*/ 11650358 w 12192000"/>
              <a:gd name="connsiteY2865" fmla="*/ 1607857 h 6858000"/>
              <a:gd name="connsiteX2866" fmla="*/ 11660340 w 12192000"/>
              <a:gd name="connsiteY2866" fmla="*/ 1613992 h 6858000"/>
              <a:gd name="connsiteX2867" fmla="*/ 11689334 w 12192000"/>
              <a:gd name="connsiteY2867" fmla="*/ 1631009 h 6858000"/>
              <a:gd name="connsiteX2868" fmla="*/ 11689347 w 12192000"/>
              <a:gd name="connsiteY2868" fmla="*/ 1631022 h 6858000"/>
              <a:gd name="connsiteX2869" fmla="*/ 11740477 w 12192000"/>
              <a:gd name="connsiteY2869" fmla="*/ 1662886 h 6858000"/>
              <a:gd name="connsiteX2870" fmla="*/ 11772824 w 12192000"/>
              <a:gd name="connsiteY2870" fmla="*/ 1683233 h 6858000"/>
              <a:gd name="connsiteX2871" fmla="*/ 11804231 w 12192000"/>
              <a:gd name="connsiteY2871" fmla="*/ 1702892 h 6858000"/>
              <a:gd name="connsiteX2872" fmla="*/ 11866841 w 12192000"/>
              <a:gd name="connsiteY2872" fmla="*/ 1739595 h 6858000"/>
              <a:gd name="connsiteX2873" fmla="*/ 11888457 w 12192000"/>
              <a:gd name="connsiteY2873" fmla="*/ 1753793 h 6858000"/>
              <a:gd name="connsiteX2874" fmla="*/ 11912689 w 12192000"/>
              <a:gd name="connsiteY2874" fmla="*/ 1769185 h 6858000"/>
              <a:gd name="connsiteX2875" fmla="*/ 11978627 w 12192000"/>
              <a:gd name="connsiteY2875" fmla="*/ 1807794 h 6858000"/>
              <a:gd name="connsiteX2876" fmla="*/ 11983555 w 12192000"/>
              <a:gd name="connsiteY2876" fmla="*/ 1811095 h 6858000"/>
              <a:gd name="connsiteX2877" fmla="*/ 12048960 w 12192000"/>
              <a:gd name="connsiteY2877" fmla="*/ 1851863 h 6858000"/>
              <a:gd name="connsiteX2878" fmla="*/ 12086006 w 12192000"/>
              <a:gd name="connsiteY2878" fmla="*/ 1874430 h 6858000"/>
              <a:gd name="connsiteX2879" fmla="*/ 12133541 w 12192000"/>
              <a:gd name="connsiteY2879" fmla="*/ 1902409 h 6858000"/>
              <a:gd name="connsiteX2880" fmla="*/ 12185015 w 12192000"/>
              <a:gd name="connsiteY2880" fmla="*/ 1933435 h 6858000"/>
              <a:gd name="connsiteX2881" fmla="*/ 12192000 w 12192000"/>
              <a:gd name="connsiteY2881" fmla="*/ 1937737 h 6858000"/>
              <a:gd name="connsiteX2882" fmla="*/ 12192000 w 12192000"/>
              <a:gd name="connsiteY2882" fmla="*/ 1992444 h 6858000"/>
              <a:gd name="connsiteX2883" fmla="*/ 12165978 w 12192000"/>
              <a:gd name="connsiteY2883" fmla="*/ 1976805 h 6858000"/>
              <a:gd name="connsiteX2884" fmla="*/ 12147512 w 12192000"/>
              <a:gd name="connsiteY2884" fmla="*/ 1964639 h 6858000"/>
              <a:gd name="connsiteX2885" fmla="*/ 12117159 w 12192000"/>
              <a:gd name="connsiteY2885" fmla="*/ 1948865 h 6858000"/>
              <a:gd name="connsiteX2886" fmla="*/ 12097474 w 12192000"/>
              <a:gd name="connsiteY2886" fmla="*/ 1938985 h 6858000"/>
              <a:gd name="connsiteX2887" fmla="*/ 12077230 w 12192000"/>
              <a:gd name="connsiteY2887" fmla="*/ 1925079 h 6858000"/>
              <a:gd name="connsiteX2888" fmla="*/ 12047944 w 12192000"/>
              <a:gd name="connsiteY2888" fmla="*/ 1907107 h 6858000"/>
              <a:gd name="connsiteX2889" fmla="*/ 11978983 w 12192000"/>
              <a:gd name="connsiteY2889" fmla="*/ 1860878 h 6858000"/>
              <a:gd name="connsiteX2890" fmla="*/ 11967680 w 12192000"/>
              <a:gd name="connsiteY2890" fmla="*/ 1857197 h 6858000"/>
              <a:gd name="connsiteX2891" fmla="*/ 11956503 w 12192000"/>
              <a:gd name="connsiteY2891" fmla="*/ 1853006 h 6858000"/>
              <a:gd name="connsiteX2892" fmla="*/ 11898440 w 12192000"/>
              <a:gd name="connsiteY2892" fmla="*/ 1817141 h 6858000"/>
              <a:gd name="connsiteX2893" fmla="*/ 11873573 w 12192000"/>
              <a:gd name="connsiteY2893" fmla="*/ 1804873 h 6858000"/>
              <a:gd name="connsiteX2894" fmla="*/ 11849887 w 12192000"/>
              <a:gd name="connsiteY2894" fmla="*/ 1788794 h 6858000"/>
              <a:gd name="connsiteX2895" fmla="*/ 11815407 w 12192000"/>
              <a:gd name="connsiteY2895" fmla="*/ 1767789 h 6858000"/>
              <a:gd name="connsiteX2896" fmla="*/ 11813934 w 12192000"/>
              <a:gd name="connsiteY2896" fmla="*/ 1765947 h 6858000"/>
              <a:gd name="connsiteX2897" fmla="*/ 11813807 w 12192000"/>
              <a:gd name="connsiteY2897" fmla="*/ 1765718 h 6858000"/>
              <a:gd name="connsiteX2898" fmla="*/ 11813628 w 12192000"/>
              <a:gd name="connsiteY2898" fmla="*/ 1765376 h 6858000"/>
              <a:gd name="connsiteX2899" fmla="*/ 11776164 w 12192000"/>
              <a:gd name="connsiteY2899" fmla="*/ 1742135 h 6858000"/>
              <a:gd name="connsiteX2900" fmla="*/ 11753303 w 12192000"/>
              <a:gd name="connsiteY2900" fmla="*/ 1728926 h 6858000"/>
              <a:gd name="connsiteX2901" fmla="*/ 11743016 w 12192000"/>
              <a:gd name="connsiteY2901" fmla="*/ 1720291 h 6858000"/>
              <a:gd name="connsiteX2902" fmla="*/ 11697615 w 12192000"/>
              <a:gd name="connsiteY2902" fmla="*/ 1693582 h 6858000"/>
              <a:gd name="connsiteX2903" fmla="*/ 11686883 w 12192000"/>
              <a:gd name="connsiteY2903" fmla="*/ 1686001 h 6858000"/>
              <a:gd name="connsiteX2904" fmla="*/ 11639372 w 12192000"/>
              <a:gd name="connsiteY2904" fmla="*/ 1658137 h 6858000"/>
              <a:gd name="connsiteX2905" fmla="*/ 11581727 w 12192000"/>
              <a:gd name="connsiteY2905" fmla="*/ 1622755 h 6858000"/>
              <a:gd name="connsiteX2906" fmla="*/ 11557838 w 12192000"/>
              <a:gd name="connsiteY2906" fmla="*/ 1607667 h 6858000"/>
              <a:gd name="connsiteX2907" fmla="*/ 11536515 w 12192000"/>
              <a:gd name="connsiteY2907" fmla="*/ 1594561 h 6858000"/>
              <a:gd name="connsiteX2908" fmla="*/ 11523281 w 12192000"/>
              <a:gd name="connsiteY2908" fmla="*/ 1587080 h 6858000"/>
              <a:gd name="connsiteX2909" fmla="*/ 11509464 w 12192000"/>
              <a:gd name="connsiteY2909" fmla="*/ 1578939 h 6858000"/>
              <a:gd name="connsiteX2910" fmla="*/ 11432121 w 12192000"/>
              <a:gd name="connsiteY2910" fmla="*/ 1529155 h 6858000"/>
              <a:gd name="connsiteX2911" fmla="*/ 11409972 w 12192000"/>
              <a:gd name="connsiteY2911" fmla="*/ 1514602 h 6858000"/>
              <a:gd name="connsiteX2912" fmla="*/ 11371161 w 12192000"/>
              <a:gd name="connsiteY2912" fmla="*/ 1493722 h 6858000"/>
              <a:gd name="connsiteX2913" fmla="*/ 11362512 w 12192000"/>
              <a:gd name="connsiteY2913" fmla="*/ 1485086 h 6858000"/>
              <a:gd name="connsiteX2914" fmla="*/ 11354778 w 12192000"/>
              <a:gd name="connsiteY2914" fmla="*/ 1476705 h 6858000"/>
              <a:gd name="connsiteX2915" fmla="*/ 11289627 w 12192000"/>
              <a:gd name="connsiteY2915" fmla="*/ 1440764 h 6858000"/>
              <a:gd name="connsiteX2916" fmla="*/ 11273625 w 12192000"/>
              <a:gd name="connsiteY2916" fmla="*/ 1430692 h 6858000"/>
              <a:gd name="connsiteX2917" fmla="*/ 11250891 w 12192000"/>
              <a:gd name="connsiteY2917" fmla="*/ 1414728 h 6858000"/>
              <a:gd name="connsiteX2918" fmla="*/ 11208689 w 12192000"/>
              <a:gd name="connsiteY2918" fmla="*/ 1388960 h 6858000"/>
              <a:gd name="connsiteX2919" fmla="*/ 11202124 w 12192000"/>
              <a:gd name="connsiteY2919" fmla="*/ 1386027 h 6858000"/>
              <a:gd name="connsiteX2920" fmla="*/ 11172025 w 12192000"/>
              <a:gd name="connsiteY2920" fmla="*/ 1366456 h 6858000"/>
              <a:gd name="connsiteX2921" fmla="*/ 11143703 w 12192000"/>
              <a:gd name="connsiteY2921" fmla="*/ 1347800 h 6858000"/>
              <a:gd name="connsiteX2922" fmla="*/ 11140313 w 12192000"/>
              <a:gd name="connsiteY2922" fmla="*/ 1343442 h 6858000"/>
              <a:gd name="connsiteX2923" fmla="*/ 11139386 w 12192000"/>
              <a:gd name="connsiteY2923" fmla="*/ 1341703 h 6858000"/>
              <a:gd name="connsiteX2924" fmla="*/ 11130115 w 12192000"/>
              <a:gd name="connsiteY2924" fmla="*/ 1334211 h 6858000"/>
              <a:gd name="connsiteX2925" fmla="*/ 11084306 w 12192000"/>
              <a:gd name="connsiteY2925" fmla="*/ 1309052 h 6858000"/>
              <a:gd name="connsiteX2926" fmla="*/ 11052264 w 12192000"/>
              <a:gd name="connsiteY2926" fmla="*/ 1289761 h 6858000"/>
              <a:gd name="connsiteX2927" fmla="*/ 11028476 w 12192000"/>
              <a:gd name="connsiteY2927" fmla="*/ 1273314 h 6858000"/>
              <a:gd name="connsiteX2928" fmla="*/ 10990923 w 12192000"/>
              <a:gd name="connsiteY2928" fmla="*/ 1251655 h 6858000"/>
              <a:gd name="connsiteX2929" fmla="*/ 10969968 w 12192000"/>
              <a:gd name="connsiteY2929" fmla="*/ 1240733 h 6858000"/>
              <a:gd name="connsiteX2930" fmla="*/ 10963986 w 12192000"/>
              <a:gd name="connsiteY2930" fmla="*/ 1235001 h 6858000"/>
              <a:gd name="connsiteX2931" fmla="*/ 10922851 w 12192000"/>
              <a:gd name="connsiteY2931" fmla="*/ 1209746 h 6858000"/>
              <a:gd name="connsiteX2932" fmla="*/ 10917516 w 12192000"/>
              <a:gd name="connsiteY2932" fmla="*/ 1204792 h 6858000"/>
              <a:gd name="connsiteX2933" fmla="*/ 10902582 w 12192000"/>
              <a:gd name="connsiteY2933" fmla="*/ 1190603 h 6858000"/>
              <a:gd name="connsiteX2934" fmla="*/ 10896053 w 12192000"/>
              <a:gd name="connsiteY2934" fmla="*/ 1186123 h 6858000"/>
              <a:gd name="connsiteX2935" fmla="*/ 10880293 w 12192000"/>
              <a:gd name="connsiteY2935" fmla="*/ 1178804 h 6858000"/>
              <a:gd name="connsiteX2936" fmla="*/ 10861637 w 12192000"/>
              <a:gd name="connsiteY2936" fmla="*/ 1168216 h 6858000"/>
              <a:gd name="connsiteX2937" fmla="*/ 10834103 w 12192000"/>
              <a:gd name="connsiteY2937" fmla="*/ 1148950 h 6858000"/>
              <a:gd name="connsiteX2938" fmla="*/ 10808551 w 12192000"/>
              <a:gd name="connsiteY2938" fmla="*/ 1131894 h 6858000"/>
              <a:gd name="connsiteX2939" fmla="*/ 10800296 w 12192000"/>
              <a:gd name="connsiteY2939" fmla="*/ 1132402 h 6858000"/>
              <a:gd name="connsiteX2940" fmla="*/ 10801058 w 12192000"/>
              <a:gd name="connsiteY2940" fmla="*/ 1140912 h 6858000"/>
              <a:gd name="connsiteX2941" fmla="*/ 10804601 w 12192000"/>
              <a:gd name="connsiteY2941" fmla="*/ 1146719 h 6858000"/>
              <a:gd name="connsiteX2942" fmla="*/ 10810710 w 12192000"/>
              <a:gd name="connsiteY2942" fmla="*/ 1158056 h 6858000"/>
              <a:gd name="connsiteX2943" fmla="*/ 10855287 w 12192000"/>
              <a:gd name="connsiteY2943" fmla="*/ 1277441 h 6858000"/>
              <a:gd name="connsiteX2944" fmla="*/ 10872153 w 12192000"/>
              <a:gd name="connsiteY2944" fmla="*/ 1321639 h 6858000"/>
              <a:gd name="connsiteX2945" fmla="*/ 10891736 w 12192000"/>
              <a:gd name="connsiteY2945" fmla="*/ 1372311 h 6858000"/>
              <a:gd name="connsiteX2946" fmla="*/ 10925429 w 12192000"/>
              <a:gd name="connsiteY2946" fmla="*/ 1458632 h 6858000"/>
              <a:gd name="connsiteX2947" fmla="*/ 10925429 w 12192000"/>
              <a:gd name="connsiteY2947" fmla="*/ 1458645 h 6858000"/>
              <a:gd name="connsiteX2948" fmla="*/ 10925442 w 12192000"/>
              <a:gd name="connsiteY2948" fmla="*/ 1458658 h 6858000"/>
              <a:gd name="connsiteX2949" fmla="*/ 10947997 w 12192000"/>
              <a:gd name="connsiteY2949" fmla="*/ 1518107 h 6858000"/>
              <a:gd name="connsiteX2950" fmla="*/ 10977435 w 12192000"/>
              <a:gd name="connsiteY2950" fmla="*/ 1595767 h 6858000"/>
              <a:gd name="connsiteX2951" fmla="*/ 10977448 w 12192000"/>
              <a:gd name="connsiteY2951" fmla="*/ 1595792 h 6858000"/>
              <a:gd name="connsiteX2952" fmla="*/ 10997527 w 12192000"/>
              <a:gd name="connsiteY2952" fmla="*/ 1649551 h 6858000"/>
              <a:gd name="connsiteX2953" fmla="*/ 11009643 w 12192000"/>
              <a:gd name="connsiteY2953" fmla="*/ 1678762 h 6858000"/>
              <a:gd name="connsiteX2954" fmla="*/ 11027753 w 12192000"/>
              <a:gd name="connsiteY2954" fmla="*/ 1725117 h 6858000"/>
              <a:gd name="connsiteX2955" fmla="*/ 11058995 w 12192000"/>
              <a:gd name="connsiteY2955" fmla="*/ 1804504 h 6858000"/>
              <a:gd name="connsiteX2956" fmla="*/ 11064202 w 12192000"/>
              <a:gd name="connsiteY2956" fmla="*/ 1816429 h 6858000"/>
              <a:gd name="connsiteX2957" fmla="*/ 11101984 w 12192000"/>
              <a:gd name="connsiteY2957" fmla="*/ 1910981 h 6858000"/>
              <a:gd name="connsiteX2958" fmla="*/ 11131766 w 12192000"/>
              <a:gd name="connsiteY2958" fmla="*/ 1986610 h 6858000"/>
              <a:gd name="connsiteX2959" fmla="*/ 11144415 w 12192000"/>
              <a:gd name="connsiteY2959" fmla="*/ 2016671 h 6858000"/>
              <a:gd name="connsiteX2960" fmla="*/ 11179899 w 12192000"/>
              <a:gd name="connsiteY2960" fmla="*/ 2105864 h 6858000"/>
              <a:gd name="connsiteX2961" fmla="*/ 11218710 w 12192000"/>
              <a:gd name="connsiteY2961" fmla="*/ 2200630 h 6858000"/>
              <a:gd name="connsiteX2962" fmla="*/ 11218723 w 12192000"/>
              <a:gd name="connsiteY2962" fmla="*/ 2200656 h 6858000"/>
              <a:gd name="connsiteX2963" fmla="*/ 11232477 w 12192000"/>
              <a:gd name="connsiteY2963" fmla="*/ 2231973 h 6858000"/>
              <a:gd name="connsiteX2964" fmla="*/ 11266894 w 12192000"/>
              <a:gd name="connsiteY2964" fmla="*/ 2319476 h 6858000"/>
              <a:gd name="connsiteX2965" fmla="*/ 11281181 w 12192000"/>
              <a:gd name="connsiteY2965" fmla="*/ 2355926 h 6858000"/>
              <a:gd name="connsiteX2966" fmla="*/ 11294072 w 12192000"/>
              <a:gd name="connsiteY2966" fmla="*/ 2388566 h 6858000"/>
              <a:gd name="connsiteX2967" fmla="*/ 11294542 w 12192000"/>
              <a:gd name="connsiteY2967" fmla="*/ 2389861 h 6858000"/>
              <a:gd name="connsiteX2968" fmla="*/ 11306899 w 12192000"/>
              <a:gd name="connsiteY2968" fmla="*/ 2395804 h 6858000"/>
              <a:gd name="connsiteX2969" fmla="*/ 11397234 w 12192000"/>
              <a:gd name="connsiteY2969" fmla="*/ 2355634 h 6858000"/>
              <a:gd name="connsiteX2970" fmla="*/ 11423103 w 12192000"/>
              <a:gd name="connsiteY2970" fmla="*/ 2345004 h 6858000"/>
              <a:gd name="connsiteX2971" fmla="*/ 11451704 w 12192000"/>
              <a:gd name="connsiteY2971" fmla="*/ 2333269 h 6858000"/>
              <a:gd name="connsiteX2972" fmla="*/ 11512385 w 12192000"/>
              <a:gd name="connsiteY2972" fmla="*/ 2307920 h 6858000"/>
              <a:gd name="connsiteX2973" fmla="*/ 11578857 w 12192000"/>
              <a:gd name="connsiteY2973" fmla="*/ 2278241 h 6858000"/>
              <a:gd name="connsiteX2974" fmla="*/ 11578933 w 12192000"/>
              <a:gd name="connsiteY2974" fmla="*/ 2278215 h 6858000"/>
              <a:gd name="connsiteX2975" fmla="*/ 11578958 w 12192000"/>
              <a:gd name="connsiteY2975" fmla="*/ 2278202 h 6858000"/>
              <a:gd name="connsiteX2976" fmla="*/ 11685994 w 12192000"/>
              <a:gd name="connsiteY2976" fmla="*/ 2231086 h 6858000"/>
              <a:gd name="connsiteX2977" fmla="*/ 11753367 w 12192000"/>
              <a:gd name="connsiteY2977" fmla="*/ 2202218 h 6858000"/>
              <a:gd name="connsiteX2978" fmla="*/ 11836108 w 12192000"/>
              <a:gd name="connsiteY2978" fmla="*/ 2166950 h 6858000"/>
              <a:gd name="connsiteX2979" fmla="*/ 11945480 w 12192000"/>
              <a:gd name="connsiteY2979" fmla="*/ 2117116 h 6858000"/>
              <a:gd name="connsiteX2980" fmla="*/ 11991048 w 12192000"/>
              <a:gd name="connsiteY2980" fmla="*/ 2095575 h 6858000"/>
              <a:gd name="connsiteX2981" fmla="*/ 11990921 w 12192000"/>
              <a:gd name="connsiteY2981" fmla="*/ 2095575 h 6858000"/>
              <a:gd name="connsiteX2982" fmla="*/ 12018505 w 12192000"/>
              <a:gd name="connsiteY2982" fmla="*/ 2082646 h 6858000"/>
              <a:gd name="connsiteX2983" fmla="*/ 12018543 w 12192000"/>
              <a:gd name="connsiteY2983" fmla="*/ 2082622 h 6858000"/>
              <a:gd name="connsiteX2984" fmla="*/ 12018594 w 12192000"/>
              <a:gd name="connsiteY2984" fmla="*/ 2082608 h 6858000"/>
              <a:gd name="connsiteX2985" fmla="*/ 12065089 w 12192000"/>
              <a:gd name="connsiteY2985" fmla="*/ 2060904 h 6858000"/>
              <a:gd name="connsiteX2986" fmla="*/ 12088876 w 12192000"/>
              <a:gd name="connsiteY2986" fmla="*/ 2050172 h 6858000"/>
              <a:gd name="connsiteX2987" fmla="*/ 12168848 w 12192000"/>
              <a:gd name="connsiteY2987" fmla="*/ 2010104 h 6858000"/>
              <a:gd name="connsiteX2988" fmla="*/ 12169432 w 12192000"/>
              <a:gd name="connsiteY2988" fmla="*/ 2009736 h 6858000"/>
              <a:gd name="connsiteX2989" fmla="*/ 12188533 w 12192000"/>
              <a:gd name="connsiteY2989" fmla="*/ 2004263 h 6858000"/>
              <a:gd name="connsiteX2990" fmla="*/ 12192000 w 12192000"/>
              <a:gd name="connsiteY2990" fmla="*/ 2002218 h 6858000"/>
              <a:gd name="connsiteX2991" fmla="*/ 12192000 w 12192000"/>
              <a:gd name="connsiteY2991" fmla="*/ 2054981 h 6858000"/>
              <a:gd name="connsiteX2992" fmla="*/ 12173674 w 12192000"/>
              <a:gd name="connsiteY2992" fmla="*/ 2065730 h 6858000"/>
              <a:gd name="connsiteX2993" fmla="*/ 12173674 w 12192000"/>
              <a:gd name="connsiteY2993" fmla="*/ 2065349 h 6858000"/>
              <a:gd name="connsiteX2994" fmla="*/ 12118924 w 12192000"/>
              <a:gd name="connsiteY2994" fmla="*/ 2090964 h 6858000"/>
              <a:gd name="connsiteX2995" fmla="*/ 12077535 w 12192000"/>
              <a:gd name="connsiteY2995" fmla="*/ 2111071 h 6858000"/>
              <a:gd name="connsiteX2996" fmla="*/ 12046775 w 12192000"/>
              <a:gd name="connsiteY2996" fmla="*/ 2125422 h 6858000"/>
              <a:gd name="connsiteX2997" fmla="*/ 11996382 w 12192000"/>
              <a:gd name="connsiteY2997" fmla="*/ 2147646 h 6858000"/>
              <a:gd name="connsiteX2998" fmla="*/ 11990819 w 12192000"/>
              <a:gd name="connsiteY2998" fmla="*/ 2149628 h 6858000"/>
              <a:gd name="connsiteX2999" fmla="*/ 11918150 w 12192000"/>
              <a:gd name="connsiteY2999" fmla="*/ 2181173 h 6858000"/>
              <a:gd name="connsiteX3000" fmla="*/ 11828932 w 12192000"/>
              <a:gd name="connsiteY3000" fmla="*/ 2221026 h 6858000"/>
              <a:gd name="connsiteX3001" fmla="*/ 11828907 w 12192000"/>
              <a:gd name="connsiteY3001" fmla="*/ 2221039 h 6858000"/>
              <a:gd name="connsiteX3002" fmla="*/ 11806898 w 12192000"/>
              <a:gd name="connsiteY3002" fmla="*/ 2229308 h 6858000"/>
              <a:gd name="connsiteX3003" fmla="*/ 11794909 w 12192000"/>
              <a:gd name="connsiteY3003" fmla="*/ 2238323 h 6858000"/>
              <a:gd name="connsiteX3004" fmla="*/ 11780228 w 12192000"/>
              <a:gd name="connsiteY3004" fmla="*/ 2248358 h 6858000"/>
              <a:gd name="connsiteX3005" fmla="*/ 11768658 w 12192000"/>
              <a:gd name="connsiteY3005" fmla="*/ 2251049 h 6858000"/>
              <a:gd name="connsiteX3006" fmla="*/ 11768645 w 12192000"/>
              <a:gd name="connsiteY3006" fmla="*/ 2251063 h 6858000"/>
              <a:gd name="connsiteX3007" fmla="*/ 11729936 w 12192000"/>
              <a:gd name="connsiteY3007" fmla="*/ 2262836 h 6858000"/>
              <a:gd name="connsiteX3008" fmla="*/ 11707406 w 12192000"/>
              <a:gd name="connsiteY3008" fmla="*/ 2273961 h 6858000"/>
              <a:gd name="connsiteX3009" fmla="*/ 11655260 w 12192000"/>
              <a:gd name="connsiteY3009" fmla="*/ 2297888 h 6858000"/>
              <a:gd name="connsiteX3010" fmla="*/ 11645608 w 12192000"/>
              <a:gd name="connsiteY3010" fmla="*/ 2302738 h 6858000"/>
              <a:gd name="connsiteX3011" fmla="*/ 11624018 w 12192000"/>
              <a:gd name="connsiteY3011" fmla="*/ 2309824 h 6858000"/>
              <a:gd name="connsiteX3012" fmla="*/ 11612931 w 12192000"/>
              <a:gd name="connsiteY3012" fmla="*/ 2315794 h 6858000"/>
              <a:gd name="connsiteX3013" fmla="*/ 11605095 w 12192000"/>
              <a:gd name="connsiteY3013" fmla="*/ 2321509 h 6858000"/>
              <a:gd name="connsiteX3014" fmla="*/ 11528171 w 12192000"/>
              <a:gd name="connsiteY3014" fmla="*/ 2353374 h 6858000"/>
              <a:gd name="connsiteX3015" fmla="*/ 11470348 w 12192000"/>
              <a:gd name="connsiteY3015" fmla="*/ 2378405 h 6858000"/>
              <a:gd name="connsiteX3016" fmla="*/ 11463630 w 12192000"/>
              <a:gd name="connsiteY3016" fmla="*/ 2380984 h 6858000"/>
              <a:gd name="connsiteX3017" fmla="*/ 11366335 w 12192000"/>
              <a:gd name="connsiteY3017" fmla="*/ 2421331 h 6858000"/>
              <a:gd name="connsiteX3018" fmla="*/ 11365103 w 12192000"/>
              <a:gd name="connsiteY3018" fmla="*/ 2421915 h 6858000"/>
              <a:gd name="connsiteX3019" fmla="*/ 11362982 w 12192000"/>
              <a:gd name="connsiteY3019" fmla="*/ 2422931 h 6858000"/>
              <a:gd name="connsiteX3020" fmla="*/ 11320869 w 12192000"/>
              <a:gd name="connsiteY3020" fmla="*/ 2436191 h 6858000"/>
              <a:gd name="connsiteX3021" fmla="*/ 11311978 w 12192000"/>
              <a:gd name="connsiteY3021" fmla="*/ 2441398 h 6858000"/>
              <a:gd name="connsiteX3022" fmla="*/ 11287036 w 12192000"/>
              <a:gd name="connsiteY3022" fmla="*/ 2452331 h 6858000"/>
              <a:gd name="connsiteX3023" fmla="*/ 11276291 w 12192000"/>
              <a:gd name="connsiteY3023" fmla="*/ 2453463 h 6858000"/>
              <a:gd name="connsiteX3024" fmla="*/ 11268418 w 12192000"/>
              <a:gd name="connsiteY3024" fmla="*/ 2447494 h 6858000"/>
              <a:gd name="connsiteX3025" fmla="*/ 11242256 w 12192000"/>
              <a:gd name="connsiteY3025" fmla="*/ 2398598 h 6858000"/>
              <a:gd name="connsiteX3026" fmla="*/ 11241201 w 12192000"/>
              <a:gd name="connsiteY3026" fmla="*/ 2386469 h 6858000"/>
              <a:gd name="connsiteX3027" fmla="*/ 11241215 w 12192000"/>
              <a:gd name="connsiteY3027" fmla="*/ 2386445 h 6858000"/>
              <a:gd name="connsiteX3028" fmla="*/ 11241621 w 12192000"/>
              <a:gd name="connsiteY3028" fmla="*/ 2384374 h 6858000"/>
              <a:gd name="connsiteX3029" fmla="*/ 11241557 w 12192000"/>
              <a:gd name="connsiteY3029" fmla="*/ 2383587 h 6858000"/>
              <a:gd name="connsiteX3030" fmla="*/ 11241494 w 12192000"/>
              <a:gd name="connsiteY3030" fmla="*/ 2382774 h 6858000"/>
              <a:gd name="connsiteX3031" fmla="*/ 11230953 w 12192000"/>
              <a:gd name="connsiteY3031" fmla="*/ 2361896 h 6858000"/>
              <a:gd name="connsiteX3032" fmla="*/ 11223523 w 12192000"/>
              <a:gd name="connsiteY3032" fmla="*/ 2350148 h 6858000"/>
              <a:gd name="connsiteX3033" fmla="*/ 11222444 w 12192000"/>
              <a:gd name="connsiteY3033" fmla="*/ 2346402 h 6858000"/>
              <a:gd name="connsiteX3034" fmla="*/ 11213897 w 12192000"/>
              <a:gd name="connsiteY3034" fmla="*/ 2323985 h 6858000"/>
              <a:gd name="connsiteX3035" fmla="*/ 11199329 w 12192000"/>
              <a:gd name="connsiteY3035" fmla="*/ 2275916 h 6858000"/>
              <a:gd name="connsiteX3036" fmla="*/ 11196028 w 12192000"/>
              <a:gd name="connsiteY3036" fmla="*/ 2267534 h 6858000"/>
              <a:gd name="connsiteX3037" fmla="*/ 11171822 w 12192000"/>
              <a:gd name="connsiteY3037" fmla="*/ 2219362 h 6858000"/>
              <a:gd name="connsiteX3038" fmla="*/ 11161103 w 12192000"/>
              <a:gd name="connsiteY3038" fmla="*/ 2189556 h 6858000"/>
              <a:gd name="connsiteX3039" fmla="*/ 11140440 w 12192000"/>
              <a:gd name="connsiteY3039" fmla="*/ 2140966 h 6858000"/>
              <a:gd name="connsiteX3040" fmla="*/ 11122495 w 12192000"/>
              <a:gd name="connsiteY3040" fmla="*/ 2097863 h 6858000"/>
              <a:gd name="connsiteX3041" fmla="*/ 11111929 w 12192000"/>
              <a:gd name="connsiteY3041" fmla="*/ 2069438 h 6858000"/>
              <a:gd name="connsiteX3042" fmla="*/ 11102302 w 12192000"/>
              <a:gd name="connsiteY3042" fmla="*/ 2043125 h 6858000"/>
              <a:gd name="connsiteX3043" fmla="*/ 11092447 w 12192000"/>
              <a:gd name="connsiteY3043" fmla="*/ 2013788 h 6858000"/>
              <a:gd name="connsiteX3044" fmla="*/ 11070806 w 12192000"/>
              <a:gd name="connsiteY3044" fmla="*/ 1965528 h 6858000"/>
              <a:gd name="connsiteX3045" fmla="*/ 11055185 w 12192000"/>
              <a:gd name="connsiteY3045" fmla="*/ 1929586 h 6858000"/>
              <a:gd name="connsiteX3046" fmla="*/ 11040059 w 12192000"/>
              <a:gd name="connsiteY3046" fmla="*/ 1889162 h 6858000"/>
              <a:gd name="connsiteX3047" fmla="*/ 11029277 w 12192000"/>
              <a:gd name="connsiteY3047" fmla="*/ 1865832 h 6858000"/>
              <a:gd name="connsiteX3048" fmla="*/ 11020857 w 12192000"/>
              <a:gd name="connsiteY3048" fmla="*/ 1845741 h 6858000"/>
              <a:gd name="connsiteX3049" fmla="*/ 11006544 w 12192000"/>
              <a:gd name="connsiteY3049" fmla="*/ 1800935 h 6858000"/>
              <a:gd name="connsiteX3050" fmla="*/ 11001083 w 12192000"/>
              <a:gd name="connsiteY3050" fmla="*/ 1792300 h 6858000"/>
              <a:gd name="connsiteX3051" fmla="*/ 11000766 w 12192000"/>
              <a:gd name="connsiteY3051" fmla="*/ 1792032 h 6858000"/>
              <a:gd name="connsiteX3052" fmla="*/ 11000092 w 12192000"/>
              <a:gd name="connsiteY3052" fmla="*/ 1791487 h 6858000"/>
              <a:gd name="connsiteX3053" fmla="*/ 10995241 w 12192000"/>
              <a:gd name="connsiteY3053" fmla="*/ 1785694 h 6858000"/>
              <a:gd name="connsiteX3054" fmla="*/ 10988167 w 12192000"/>
              <a:gd name="connsiteY3054" fmla="*/ 1762785 h 6858000"/>
              <a:gd name="connsiteX3055" fmla="*/ 10981144 w 12192000"/>
              <a:gd name="connsiteY3055" fmla="*/ 1738832 h 6858000"/>
              <a:gd name="connsiteX3056" fmla="*/ 10969206 w 12192000"/>
              <a:gd name="connsiteY3056" fmla="*/ 1712417 h 6858000"/>
              <a:gd name="connsiteX3057" fmla="*/ 10962602 w 12192000"/>
              <a:gd name="connsiteY3057" fmla="*/ 1702510 h 6858000"/>
              <a:gd name="connsiteX3058" fmla="*/ 10934839 w 12192000"/>
              <a:gd name="connsiteY3058" fmla="*/ 1628762 h 6858000"/>
              <a:gd name="connsiteX3059" fmla="*/ 10925010 w 12192000"/>
              <a:gd name="connsiteY3059" fmla="*/ 1607388 h 6858000"/>
              <a:gd name="connsiteX3060" fmla="*/ 10920184 w 12192000"/>
              <a:gd name="connsiteY3060" fmla="*/ 1589861 h 6858000"/>
              <a:gd name="connsiteX3061" fmla="*/ 10909960 w 12192000"/>
              <a:gd name="connsiteY3061" fmla="*/ 1553070 h 6858000"/>
              <a:gd name="connsiteX3062" fmla="*/ 10901007 w 12192000"/>
              <a:gd name="connsiteY3062" fmla="*/ 1526616 h 6858000"/>
              <a:gd name="connsiteX3063" fmla="*/ 10885310 w 12192000"/>
              <a:gd name="connsiteY3063" fmla="*/ 1484896 h 6858000"/>
              <a:gd name="connsiteX3064" fmla="*/ 10873956 w 12192000"/>
              <a:gd name="connsiteY3064" fmla="*/ 1458671 h 6858000"/>
              <a:gd name="connsiteX3065" fmla="*/ 10867237 w 12192000"/>
              <a:gd name="connsiteY3065" fmla="*/ 1438541 h 6858000"/>
              <a:gd name="connsiteX3066" fmla="*/ 10842206 w 12192000"/>
              <a:gd name="connsiteY3066" fmla="*/ 1378153 h 6858000"/>
              <a:gd name="connsiteX3067" fmla="*/ 10811726 w 12192000"/>
              <a:gd name="connsiteY3067" fmla="*/ 1299794 h 6858000"/>
              <a:gd name="connsiteX3068" fmla="*/ 10807014 w 12192000"/>
              <a:gd name="connsiteY3068" fmla="*/ 1286433 h 6858000"/>
              <a:gd name="connsiteX3069" fmla="*/ 10803344 w 12192000"/>
              <a:gd name="connsiteY3069" fmla="*/ 1277569 h 6858000"/>
              <a:gd name="connsiteX3070" fmla="*/ 10800131 w 12192000"/>
              <a:gd name="connsiteY3070" fmla="*/ 1266931 h 6858000"/>
              <a:gd name="connsiteX3071" fmla="*/ 10784548 w 12192000"/>
              <a:gd name="connsiteY3071" fmla="*/ 1224224 h 6858000"/>
              <a:gd name="connsiteX3072" fmla="*/ 10762183 w 12192000"/>
              <a:gd name="connsiteY3072" fmla="*/ 1167023 h 6858000"/>
              <a:gd name="connsiteX3073" fmla="*/ 10729938 w 12192000"/>
              <a:gd name="connsiteY3073" fmla="*/ 1093160 h 6858000"/>
              <a:gd name="connsiteX3074" fmla="*/ 10715219 w 12192000"/>
              <a:gd name="connsiteY3074" fmla="*/ 1055619 h 6858000"/>
              <a:gd name="connsiteX3075" fmla="*/ 10713428 w 12192000"/>
              <a:gd name="connsiteY3075" fmla="*/ 1049218 h 6858000"/>
              <a:gd name="connsiteX3076" fmla="*/ 10733875 w 12192000"/>
              <a:gd name="connsiteY3076" fmla="*/ 1028387 h 6858000"/>
              <a:gd name="connsiteX3077" fmla="*/ 7592171 w 12192000"/>
              <a:gd name="connsiteY3077" fmla="*/ 1026236 h 6858000"/>
              <a:gd name="connsiteX3078" fmla="*/ 7601496 w 12192000"/>
              <a:gd name="connsiteY3078" fmla="*/ 1038982 h 6858000"/>
              <a:gd name="connsiteX3079" fmla="*/ 7599515 w 12192000"/>
              <a:gd name="connsiteY3079" fmla="*/ 1097838 h 6858000"/>
              <a:gd name="connsiteX3080" fmla="*/ 7585100 w 12192000"/>
              <a:gd name="connsiteY3080" fmla="*/ 1109590 h 6858000"/>
              <a:gd name="connsiteX3081" fmla="*/ 7566558 w 12192000"/>
              <a:gd name="connsiteY3081" fmla="*/ 1097641 h 6858000"/>
              <a:gd name="connsiteX3082" fmla="*/ 7563980 w 12192000"/>
              <a:gd name="connsiteY3082" fmla="*/ 1084922 h 6858000"/>
              <a:gd name="connsiteX3083" fmla="*/ 7557922 w 12192000"/>
              <a:gd name="connsiteY3083" fmla="*/ 1066740 h 6858000"/>
              <a:gd name="connsiteX3084" fmla="*/ 7550010 w 12192000"/>
              <a:gd name="connsiteY3084" fmla="*/ 1068147 h 6858000"/>
              <a:gd name="connsiteX3085" fmla="*/ 7531671 w 12192000"/>
              <a:gd name="connsiteY3085" fmla="*/ 1070895 h 6858000"/>
              <a:gd name="connsiteX3086" fmla="*/ 7484326 w 12192000"/>
              <a:gd name="connsiteY3086" fmla="*/ 1069009 h 6858000"/>
              <a:gd name="connsiteX3087" fmla="*/ 7472374 w 12192000"/>
              <a:gd name="connsiteY3087" fmla="*/ 1054887 h 6858000"/>
              <a:gd name="connsiteX3088" fmla="*/ 7481214 w 12192000"/>
              <a:gd name="connsiteY3088" fmla="*/ 1038454 h 6858000"/>
              <a:gd name="connsiteX3089" fmla="*/ 7492275 w 12192000"/>
              <a:gd name="connsiteY3089" fmla="*/ 1034564 h 6858000"/>
              <a:gd name="connsiteX3090" fmla="*/ 7502232 w 12192000"/>
              <a:gd name="connsiteY3090" fmla="*/ 1033732 h 6858000"/>
              <a:gd name="connsiteX3091" fmla="*/ 7535798 w 12192000"/>
              <a:gd name="connsiteY3091" fmla="*/ 1032845 h 6858000"/>
              <a:gd name="connsiteX3092" fmla="*/ 7537208 w 12192000"/>
              <a:gd name="connsiteY3092" fmla="*/ 1032994 h 6858000"/>
              <a:gd name="connsiteX3093" fmla="*/ 7577264 w 12192000"/>
              <a:gd name="connsiteY3093" fmla="*/ 1027058 h 6858000"/>
              <a:gd name="connsiteX3094" fmla="*/ 7592171 w 12192000"/>
              <a:gd name="connsiteY3094" fmla="*/ 1026236 h 6858000"/>
              <a:gd name="connsiteX3095" fmla="*/ 7343685 w 12192000"/>
              <a:gd name="connsiteY3095" fmla="*/ 1024009 h 6858000"/>
              <a:gd name="connsiteX3096" fmla="*/ 7343698 w 12192000"/>
              <a:gd name="connsiteY3096" fmla="*/ 1024090 h 6858000"/>
              <a:gd name="connsiteX3097" fmla="*/ 7401953 w 12192000"/>
              <a:gd name="connsiteY3097" fmla="*/ 1031220 h 6858000"/>
              <a:gd name="connsiteX3098" fmla="*/ 7412685 w 12192000"/>
              <a:gd name="connsiteY3098" fmla="*/ 1050024 h 6858000"/>
              <a:gd name="connsiteX3099" fmla="*/ 7397495 w 12192000"/>
              <a:gd name="connsiteY3099" fmla="*/ 1064576 h 6858000"/>
              <a:gd name="connsiteX3100" fmla="*/ 7338110 w 12192000"/>
              <a:gd name="connsiteY3100" fmla="*/ 1056075 h 6858000"/>
              <a:gd name="connsiteX3101" fmla="*/ 7328814 w 12192000"/>
              <a:gd name="connsiteY3101" fmla="*/ 1040025 h 6858000"/>
              <a:gd name="connsiteX3102" fmla="*/ 7343685 w 12192000"/>
              <a:gd name="connsiteY3102" fmla="*/ 1024009 h 6858000"/>
              <a:gd name="connsiteX3103" fmla="*/ 7683778 w 12192000"/>
              <a:gd name="connsiteY3103" fmla="*/ 1019123 h 6858000"/>
              <a:gd name="connsiteX3104" fmla="*/ 7696187 w 12192000"/>
              <a:gd name="connsiteY3104" fmla="*/ 1032977 h 6858000"/>
              <a:gd name="connsiteX3105" fmla="*/ 7690903 w 12192000"/>
              <a:gd name="connsiteY3105" fmla="*/ 1047286 h 6858000"/>
              <a:gd name="connsiteX3106" fmla="*/ 7690979 w 12192000"/>
              <a:gd name="connsiteY3106" fmla="*/ 1047270 h 6858000"/>
              <a:gd name="connsiteX3107" fmla="*/ 7666138 w 12192000"/>
              <a:gd name="connsiteY3107" fmla="*/ 1058420 h 6858000"/>
              <a:gd name="connsiteX3108" fmla="*/ 7665338 w 12192000"/>
              <a:gd name="connsiteY3108" fmla="*/ 1058613 h 6858000"/>
              <a:gd name="connsiteX3109" fmla="*/ 7663992 w 12192000"/>
              <a:gd name="connsiteY3109" fmla="*/ 1058864 h 6858000"/>
              <a:gd name="connsiteX3110" fmla="*/ 7626565 w 12192000"/>
              <a:gd name="connsiteY3110" fmla="*/ 1059064 h 6858000"/>
              <a:gd name="connsiteX3111" fmla="*/ 7615961 w 12192000"/>
              <a:gd name="connsiteY3111" fmla="*/ 1048055 h 6858000"/>
              <a:gd name="connsiteX3112" fmla="*/ 7622539 w 12192000"/>
              <a:gd name="connsiteY3112" fmla="*/ 1030662 h 6858000"/>
              <a:gd name="connsiteX3113" fmla="*/ 7683778 w 12192000"/>
              <a:gd name="connsiteY3113" fmla="*/ 1019123 h 6858000"/>
              <a:gd name="connsiteX3114" fmla="*/ 10767341 w 12192000"/>
              <a:gd name="connsiteY3114" fmla="*/ 999408 h 6858000"/>
              <a:gd name="connsiteX3115" fmla="*/ 10767389 w 12192000"/>
              <a:gd name="connsiteY3115" fmla="*/ 999433 h 6858000"/>
              <a:gd name="connsiteX3116" fmla="*/ 10767262 w 12192000"/>
              <a:gd name="connsiteY3116" fmla="*/ 999433 h 6858000"/>
              <a:gd name="connsiteX3117" fmla="*/ 7203642 w 12192000"/>
              <a:gd name="connsiteY3117" fmla="*/ 994441 h 6858000"/>
              <a:gd name="connsiteX3118" fmla="*/ 7267879 w 12192000"/>
              <a:gd name="connsiteY3118" fmla="*/ 1010075 h 6858000"/>
              <a:gd name="connsiteX3119" fmla="*/ 7273606 w 12192000"/>
              <a:gd name="connsiteY3119" fmla="*/ 1024162 h 6858000"/>
              <a:gd name="connsiteX3120" fmla="*/ 7261212 w 12192000"/>
              <a:gd name="connsiteY3120" fmla="*/ 1038204 h 6858000"/>
              <a:gd name="connsiteX3121" fmla="*/ 7257300 w 12192000"/>
              <a:gd name="connsiteY3121" fmla="*/ 1039037 h 6858000"/>
              <a:gd name="connsiteX3122" fmla="*/ 7197241 w 12192000"/>
              <a:gd name="connsiteY3122" fmla="*/ 1021832 h 6858000"/>
              <a:gd name="connsiteX3123" fmla="*/ 7192683 w 12192000"/>
              <a:gd name="connsiteY3123" fmla="*/ 1015523 h 6858000"/>
              <a:gd name="connsiteX3124" fmla="*/ 7191806 w 12192000"/>
              <a:gd name="connsiteY3124" fmla="*/ 1013892 h 6858000"/>
              <a:gd name="connsiteX3125" fmla="*/ 7203642 w 12192000"/>
              <a:gd name="connsiteY3125" fmla="*/ 994441 h 6858000"/>
              <a:gd name="connsiteX3126" fmla="*/ 7818158 w 12192000"/>
              <a:gd name="connsiteY3126" fmla="*/ 978540 h 6858000"/>
              <a:gd name="connsiteX3127" fmla="*/ 7833334 w 12192000"/>
              <a:gd name="connsiteY3127" fmla="*/ 989078 h 6858000"/>
              <a:gd name="connsiteX3128" fmla="*/ 7827924 w 12192000"/>
              <a:gd name="connsiteY3128" fmla="*/ 1006816 h 6858000"/>
              <a:gd name="connsiteX3129" fmla="*/ 7772946 w 12192000"/>
              <a:gd name="connsiteY3129" fmla="*/ 1026546 h 6858000"/>
              <a:gd name="connsiteX3130" fmla="*/ 7755293 w 12192000"/>
              <a:gd name="connsiteY3130" fmla="*/ 1013559 h 6858000"/>
              <a:gd name="connsiteX3131" fmla="*/ 7762214 w 12192000"/>
              <a:gd name="connsiteY3131" fmla="*/ 996176 h 6858000"/>
              <a:gd name="connsiteX3132" fmla="*/ 7800898 w 12192000"/>
              <a:gd name="connsiteY3132" fmla="*/ 980392 h 6858000"/>
              <a:gd name="connsiteX3133" fmla="*/ 7801749 w 12192000"/>
              <a:gd name="connsiteY3133" fmla="*/ 980169 h 6858000"/>
              <a:gd name="connsiteX3134" fmla="*/ 7804886 w 12192000"/>
              <a:gd name="connsiteY3134" fmla="*/ 979741 h 6858000"/>
              <a:gd name="connsiteX3135" fmla="*/ 7818069 w 12192000"/>
              <a:gd name="connsiteY3135" fmla="*/ 978556 h 6858000"/>
              <a:gd name="connsiteX3136" fmla="*/ 7071436 w 12192000"/>
              <a:gd name="connsiteY3136" fmla="*/ 944749 h 6858000"/>
              <a:gd name="connsiteX3137" fmla="*/ 7132281 w 12192000"/>
              <a:gd name="connsiteY3137" fmla="*/ 969610 h 6858000"/>
              <a:gd name="connsiteX3138" fmla="*/ 7135545 w 12192000"/>
              <a:gd name="connsiteY3138" fmla="*/ 984138 h 6858000"/>
              <a:gd name="connsiteX3139" fmla="*/ 7124102 w 12192000"/>
              <a:gd name="connsiteY3139" fmla="*/ 994661 h 6858000"/>
              <a:gd name="connsiteX3140" fmla="*/ 7058342 w 12192000"/>
              <a:gd name="connsiteY3140" fmla="*/ 967871 h 6858000"/>
              <a:gd name="connsiteX3141" fmla="*/ 7071436 w 12192000"/>
              <a:gd name="connsiteY3141" fmla="*/ 944749 h 6858000"/>
              <a:gd name="connsiteX3142" fmla="*/ 7945729 w 12192000"/>
              <a:gd name="connsiteY3142" fmla="*/ 911932 h 6858000"/>
              <a:gd name="connsiteX3143" fmla="*/ 7959407 w 12192000"/>
              <a:gd name="connsiteY3143" fmla="*/ 918201 h 6858000"/>
              <a:gd name="connsiteX3144" fmla="*/ 7960703 w 12192000"/>
              <a:gd name="connsiteY3144" fmla="*/ 936635 h 6858000"/>
              <a:gd name="connsiteX3145" fmla="*/ 7905368 w 12192000"/>
              <a:gd name="connsiteY3145" fmla="*/ 971748 h 6858000"/>
              <a:gd name="connsiteX3146" fmla="*/ 7886027 w 12192000"/>
              <a:gd name="connsiteY3146" fmla="*/ 959376 h 6858000"/>
              <a:gd name="connsiteX3147" fmla="*/ 7886052 w 12192000"/>
              <a:gd name="connsiteY3147" fmla="*/ 956525 h 6858000"/>
              <a:gd name="connsiteX3148" fmla="*/ 7887284 w 12192000"/>
              <a:gd name="connsiteY3148" fmla="*/ 949326 h 6858000"/>
              <a:gd name="connsiteX3149" fmla="*/ 7945729 w 12192000"/>
              <a:gd name="connsiteY3149" fmla="*/ 911932 h 6858000"/>
              <a:gd name="connsiteX3150" fmla="*/ 7615923 w 12192000"/>
              <a:gd name="connsiteY3150" fmla="*/ 886891 h 6858000"/>
              <a:gd name="connsiteX3151" fmla="*/ 7626489 w 12192000"/>
              <a:gd name="connsiteY3151" fmla="*/ 902157 h 6858000"/>
              <a:gd name="connsiteX3152" fmla="*/ 7613840 w 12192000"/>
              <a:gd name="connsiteY3152" fmla="*/ 955633 h 6858000"/>
              <a:gd name="connsiteX3153" fmla="*/ 7608899 w 12192000"/>
              <a:gd name="connsiteY3153" fmla="*/ 961618 h 6858000"/>
              <a:gd name="connsiteX3154" fmla="*/ 7590573 w 12192000"/>
              <a:gd name="connsiteY3154" fmla="*/ 965019 h 6858000"/>
              <a:gd name="connsiteX3155" fmla="*/ 7580515 w 12192000"/>
              <a:gd name="connsiteY3155" fmla="*/ 952962 h 6858000"/>
              <a:gd name="connsiteX3156" fmla="*/ 7597774 w 12192000"/>
              <a:gd name="connsiteY3156" fmla="*/ 890339 h 6858000"/>
              <a:gd name="connsiteX3157" fmla="*/ 7615923 w 12192000"/>
              <a:gd name="connsiteY3157" fmla="*/ 886891 h 6858000"/>
              <a:gd name="connsiteX3158" fmla="*/ 6940651 w 12192000"/>
              <a:gd name="connsiteY3158" fmla="*/ 880720 h 6858000"/>
              <a:gd name="connsiteX3159" fmla="*/ 7002970 w 12192000"/>
              <a:gd name="connsiteY3159" fmla="*/ 916070 h 6858000"/>
              <a:gd name="connsiteX3160" fmla="*/ 6991527 w 12192000"/>
              <a:gd name="connsiteY3160" fmla="*/ 937393 h 6858000"/>
              <a:gd name="connsiteX3161" fmla="*/ 6929323 w 12192000"/>
              <a:gd name="connsiteY3161" fmla="*/ 902188 h 6858000"/>
              <a:gd name="connsiteX3162" fmla="*/ 6940651 w 12192000"/>
              <a:gd name="connsiteY3162" fmla="*/ 880720 h 6858000"/>
              <a:gd name="connsiteX3163" fmla="*/ 10812475 w 12192000"/>
              <a:gd name="connsiteY3163" fmla="*/ 850939 h 6858000"/>
              <a:gd name="connsiteX3164" fmla="*/ 10826445 w 12192000"/>
              <a:gd name="connsiteY3164" fmla="*/ 855670 h 6858000"/>
              <a:gd name="connsiteX3165" fmla="*/ 10835208 w 12192000"/>
              <a:gd name="connsiteY3165" fmla="*/ 884244 h 6858000"/>
              <a:gd name="connsiteX3166" fmla="*/ 10829886 w 12192000"/>
              <a:gd name="connsiteY3166" fmla="*/ 896300 h 6858000"/>
              <a:gd name="connsiteX3167" fmla="*/ 10829886 w 12192000"/>
              <a:gd name="connsiteY3167" fmla="*/ 896312 h 6858000"/>
              <a:gd name="connsiteX3168" fmla="*/ 10824057 w 12192000"/>
              <a:gd name="connsiteY3168" fmla="*/ 915935 h 6858000"/>
              <a:gd name="connsiteX3169" fmla="*/ 10834890 w 12192000"/>
              <a:gd name="connsiteY3169" fmla="*/ 924051 h 6858000"/>
              <a:gd name="connsiteX3170" fmla="*/ 10850066 w 12192000"/>
              <a:gd name="connsiteY3170" fmla="*/ 932885 h 6858000"/>
              <a:gd name="connsiteX3171" fmla="*/ 10965751 w 12192000"/>
              <a:gd name="connsiteY3171" fmla="*/ 1002857 h 6858000"/>
              <a:gd name="connsiteX3172" fmla="*/ 10965966 w 12192000"/>
              <a:gd name="connsiteY3172" fmla="*/ 1002985 h 6858000"/>
              <a:gd name="connsiteX3173" fmla="*/ 10983798 w 12192000"/>
              <a:gd name="connsiteY3173" fmla="*/ 1013530 h 6858000"/>
              <a:gd name="connsiteX3174" fmla="*/ 11065712 w 12192000"/>
              <a:gd name="connsiteY3174" fmla="*/ 1060523 h 6858000"/>
              <a:gd name="connsiteX3175" fmla="*/ 11156975 w 12192000"/>
              <a:gd name="connsiteY3175" fmla="*/ 1112225 h 6858000"/>
              <a:gd name="connsiteX3176" fmla="*/ 11228908 w 12192000"/>
              <a:gd name="connsiteY3176" fmla="*/ 1153359 h 6858000"/>
              <a:gd name="connsiteX3177" fmla="*/ 11416233 w 12192000"/>
              <a:gd name="connsiteY3177" fmla="*/ 1264103 h 6858000"/>
              <a:gd name="connsiteX3178" fmla="*/ 11423598 w 12192000"/>
              <a:gd name="connsiteY3178" fmla="*/ 1277314 h 6858000"/>
              <a:gd name="connsiteX3179" fmla="*/ 11401247 w 12192000"/>
              <a:gd name="connsiteY3179" fmla="*/ 1295476 h 6858000"/>
              <a:gd name="connsiteX3180" fmla="*/ 11350827 w 12192000"/>
              <a:gd name="connsiteY3180" fmla="*/ 1278965 h 6858000"/>
              <a:gd name="connsiteX3181" fmla="*/ 11337696 w 12192000"/>
              <a:gd name="connsiteY3181" fmla="*/ 1270025 h 6858000"/>
              <a:gd name="connsiteX3182" fmla="*/ 11307521 w 12192000"/>
              <a:gd name="connsiteY3182" fmla="*/ 1255085 h 6858000"/>
              <a:gd name="connsiteX3183" fmla="*/ 11272723 w 12192000"/>
              <a:gd name="connsiteY3183" fmla="*/ 1237373 h 6858000"/>
              <a:gd name="connsiteX3184" fmla="*/ 11260785 w 12192000"/>
              <a:gd name="connsiteY3184" fmla="*/ 1229052 h 6858000"/>
              <a:gd name="connsiteX3185" fmla="*/ 11251831 w 12192000"/>
              <a:gd name="connsiteY3185" fmla="*/ 1223235 h 6858000"/>
              <a:gd name="connsiteX3186" fmla="*/ 11213922 w 12192000"/>
              <a:gd name="connsiteY3186" fmla="*/ 1203017 h 6858000"/>
              <a:gd name="connsiteX3187" fmla="*/ 11147247 w 12192000"/>
              <a:gd name="connsiteY3187" fmla="*/ 1160218 h 6858000"/>
              <a:gd name="connsiteX3188" fmla="*/ 11126926 w 12192000"/>
              <a:gd name="connsiteY3188" fmla="*/ 1152344 h 6858000"/>
              <a:gd name="connsiteX3189" fmla="*/ 11119687 w 12192000"/>
              <a:gd name="connsiteY3189" fmla="*/ 1150693 h 6858000"/>
              <a:gd name="connsiteX3190" fmla="*/ 11075517 w 12192000"/>
              <a:gd name="connsiteY3190" fmla="*/ 1123037 h 6858000"/>
              <a:gd name="connsiteX3191" fmla="*/ 11038408 w 12192000"/>
              <a:gd name="connsiteY3191" fmla="*/ 1101671 h 6858000"/>
              <a:gd name="connsiteX3192" fmla="*/ 11026888 w 12192000"/>
              <a:gd name="connsiteY3192" fmla="*/ 1092062 h 6858000"/>
              <a:gd name="connsiteX3193" fmla="*/ 10978463 w 12192000"/>
              <a:gd name="connsiteY3193" fmla="*/ 1067001 h 6858000"/>
              <a:gd name="connsiteX3194" fmla="*/ 10968583 w 12192000"/>
              <a:gd name="connsiteY3194" fmla="*/ 1059957 h 6858000"/>
              <a:gd name="connsiteX3195" fmla="*/ 10967796 w 12192000"/>
              <a:gd name="connsiteY3195" fmla="*/ 1058999 h 6858000"/>
              <a:gd name="connsiteX3196" fmla="*/ 10946078 w 12192000"/>
              <a:gd name="connsiteY3196" fmla="*/ 1046804 h 6858000"/>
              <a:gd name="connsiteX3197" fmla="*/ 10929861 w 12192000"/>
              <a:gd name="connsiteY3197" fmla="*/ 1038411 h 6858000"/>
              <a:gd name="connsiteX3198" fmla="*/ 10924488 w 12192000"/>
              <a:gd name="connsiteY3198" fmla="*/ 1033850 h 6858000"/>
              <a:gd name="connsiteX3199" fmla="*/ 10910239 w 12192000"/>
              <a:gd name="connsiteY3199" fmla="*/ 1026308 h 6858000"/>
              <a:gd name="connsiteX3200" fmla="*/ 10885499 w 12192000"/>
              <a:gd name="connsiteY3200" fmla="*/ 1007053 h 6858000"/>
              <a:gd name="connsiteX3201" fmla="*/ 10859223 w 12192000"/>
              <a:gd name="connsiteY3201" fmla="*/ 992810 h 6858000"/>
              <a:gd name="connsiteX3202" fmla="*/ 10831906 w 12192000"/>
              <a:gd name="connsiteY3202" fmla="*/ 978351 h 6858000"/>
              <a:gd name="connsiteX3203" fmla="*/ 10819980 w 12192000"/>
              <a:gd name="connsiteY3203" fmla="*/ 970110 h 6858000"/>
              <a:gd name="connsiteX3204" fmla="*/ 10812348 w 12192000"/>
              <a:gd name="connsiteY3204" fmla="*/ 962603 h 6858000"/>
              <a:gd name="connsiteX3205" fmla="*/ 10793933 w 12192000"/>
              <a:gd name="connsiteY3205" fmla="*/ 968064 h 6858000"/>
              <a:gd name="connsiteX3206" fmla="*/ 10784750 w 12192000"/>
              <a:gd name="connsiteY3206" fmla="*/ 984116 h 6858000"/>
              <a:gd name="connsiteX3207" fmla="*/ 10776661 w 12192000"/>
              <a:gd name="connsiteY3207" fmla="*/ 996385 h 6858000"/>
              <a:gd name="connsiteX3208" fmla="*/ 10767341 w 12192000"/>
              <a:gd name="connsiteY3208" fmla="*/ 999408 h 6858000"/>
              <a:gd name="connsiteX3209" fmla="*/ 10748832 w 12192000"/>
              <a:gd name="connsiteY3209" fmla="*/ 989369 h 6858000"/>
              <a:gd name="connsiteX3210" fmla="*/ 10741609 w 12192000"/>
              <a:gd name="connsiteY3210" fmla="*/ 969207 h 6858000"/>
              <a:gd name="connsiteX3211" fmla="*/ 10747082 w 12192000"/>
              <a:gd name="connsiteY3211" fmla="*/ 951791 h 6858000"/>
              <a:gd name="connsiteX3212" fmla="*/ 10747095 w 12192000"/>
              <a:gd name="connsiteY3212" fmla="*/ 951780 h 6858000"/>
              <a:gd name="connsiteX3213" fmla="*/ 10748466 w 12192000"/>
              <a:gd name="connsiteY3213" fmla="*/ 949776 h 6858000"/>
              <a:gd name="connsiteX3214" fmla="*/ 10760532 w 12192000"/>
              <a:gd name="connsiteY3214" fmla="*/ 925876 h 6858000"/>
              <a:gd name="connsiteX3215" fmla="*/ 10765485 w 12192000"/>
              <a:gd name="connsiteY3215" fmla="*/ 914597 h 6858000"/>
              <a:gd name="connsiteX3216" fmla="*/ 10768799 w 12192000"/>
              <a:gd name="connsiteY3216" fmla="*/ 907493 h 6858000"/>
              <a:gd name="connsiteX3217" fmla="*/ 10768799 w 12192000"/>
              <a:gd name="connsiteY3217" fmla="*/ 907478 h 6858000"/>
              <a:gd name="connsiteX3218" fmla="*/ 10798886 w 12192000"/>
              <a:gd name="connsiteY3218" fmla="*/ 858591 h 6858000"/>
              <a:gd name="connsiteX3219" fmla="*/ 10812475 w 12192000"/>
              <a:gd name="connsiteY3219" fmla="*/ 850939 h 6858000"/>
              <a:gd name="connsiteX3220" fmla="*/ 8050200 w 12192000"/>
              <a:gd name="connsiteY3220" fmla="*/ 816493 h 6858000"/>
              <a:gd name="connsiteX3221" fmla="*/ 8064462 w 12192000"/>
              <a:gd name="connsiteY3221" fmla="*/ 821531 h 6858000"/>
              <a:gd name="connsiteX3222" fmla="*/ 8068335 w 12192000"/>
              <a:gd name="connsiteY3222" fmla="*/ 839671 h 6858000"/>
              <a:gd name="connsiteX3223" fmla="*/ 8026247 w 12192000"/>
              <a:gd name="connsiteY3223" fmla="*/ 885141 h 6858000"/>
              <a:gd name="connsiteX3224" fmla="*/ 8004873 w 12192000"/>
              <a:gd name="connsiteY3224" fmla="*/ 881028 h 6858000"/>
              <a:gd name="connsiteX3225" fmla="*/ 8003413 w 12192000"/>
              <a:gd name="connsiteY3225" fmla="*/ 862628 h 6858000"/>
              <a:gd name="connsiteX3226" fmla="*/ 8042732 w 12192000"/>
              <a:gd name="connsiteY3226" fmla="*/ 818939 h 6858000"/>
              <a:gd name="connsiteX3227" fmla="*/ 8042834 w 12192000"/>
              <a:gd name="connsiteY3227" fmla="*/ 819004 h 6858000"/>
              <a:gd name="connsiteX3228" fmla="*/ 8047787 w 12192000"/>
              <a:gd name="connsiteY3228" fmla="*/ 817117 h 6858000"/>
              <a:gd name="connsiteX3229" fmla="*/ 8050200 w 12192000"/>
              <a:gd name="connsiteY3229" fmla="*/ 816493 h 6858000"/>
              <a:gd name="connsiteX3230" fmla="*/ 6812229 w 12192000"/>
              <a:gd name="connsiteY3230" fmla="*/ 807084 h 6858000"/>
              <a:gd name="connsiteX3231" fmla="*/ 6812227 w 12192000"/>
              <a:gd name="connsiteY3231" fmla="*/ 807091 h 6858000"/>
              <a:gd name="connsiteX3232" fmla="*/ 6812064 w 12192000"/>
              <a:gd name="connsiteY3232" fmla="*/ 807119 h 6858000"/>
              <a:gd name="connsiteX3233" fmla="*/ 6830364 w 12192000"/>
              <a:gd name="connsiteY3233" fmla="*/ 803979 h 6858000"/>
              <a:gd name="connsiteX3234" fmla="*/ 6877774 w 12192000"/>
              <a:gd name="connsiteY3234" fmla="*/ 838004 h 6858000"/>
              <a:gd name="connsiteX3235" fmla="*/ 6881736 w 12192000"/>
              <a:gd name="connsiteY3235" fmla="*/ 848235 h 6858000"/>
              <a:gd name="connsiteX3236" fmla="*/ 6881838 w 12192000"/>
              <a:gd name="connsiteY3236" fmla="*/ 848702 h 6858000"/>
              <a:gd name="connsiteX3237" fmla="*/ 6868440 w 12192000"/>
              <a:gd name="connsiteY3237" fmla="*/ 864830 h 6858000"/>
              <a:gd name="connsiteX3238" fmla="*/ 6808216 w 12192000"/>
              <a:gd name="connsiteY3238" fmla="*/ 824951 h 6858000"/>
              <a:gd name="connsiteX3239" fmla="*/ 6807441 w 12192000"/>
              <a:gd name="connsiteY3239" fmla="*/ 822535 h 6858000"/>
              <a:gd name="connsiteX3240" fmla="*/ 6807174 w 12192000"/>
              <a:gd name="connsiteY3240" fmla="*/ 821260 h 6858000"/>
              <a:gd name="connsiteX3241" fmla="*/ 6812227 w 12192000"/>
              <a:gd name="connsiteY3241" fmla="*/ 807091 h 6858000"/>
              <a:gd name="connsiteX3242" fmla="*/ 7670608 w 12192000"/>
              <a:gd name="connsiteY3242" fmla="*/ 754619 h 6858000"/>
              <a:gd name="connsiteX3243" fmla="*/ 7681505 w 12192000"/>
              <a:gd name="connsiteY3243" fmla="*/ 773387 h 6858000"/>
              <a:gd name="connsiteX3244" fmla="*/ 7652435 w 12192000"/>
              <a:gd name="connsiteY3244" fmla="*/ 828070 h 6858000"/>
              <a:gd name="connsiteX3245" fmla="*/ 7645488 w 12192000"/>
              <a:gd name="connsiteY3245" fmla="*/ 831569 h 6858000"/>
              <a:gd name="connsiteX3246" fmla="*/ 7643863 w 12192000"/>
              <a:gd name="connsiteY3246" fmla="*/ 832112 h 6858000"/>
              <a:gd name="connsiteX3247" fmla="*/ 7643875 w 12192000"/>
              <a:gd name="connsiteY3247" fmla="*/ 832193 h 6858000"/>
              <a:gd name="connsiteX3248" fmla="*/ 7625028 w 12192000"/>
              <a:gd name="connsiteY3248" fmla="*/ 811212 h 6858000"/>
              <a:gd name="connsiteX3249" fmla="*/ 7652829 w 12192000"/>
              <a:gd name="connsiteY3249" fmla="*/ 759776 h 6858000"/>
              <a:gd name="connsiteX3250" fmla="*/ 7670608 w 12192000"/>
              <a:gd name="connsiteY3250" fmla="*/ 754619 h 6858000"/>
              <a:gd name="connsiteX3251" fmla="*/ 6708373 w 12192000"/>
              <a:gd name="connsiteY3251" fmla="*/ 713380 h 6858000"/>
              <a:gd name="connsiteX3252" fmla="*/ 6717906 w 12192000"/>
              <a:gd name="connsiteY3252" fmla="*/ 714182 h 6858000"/>
              <a:gd name="connsiteX3253" fmla="*/ 6764311 w 12192000"/>
              <a:gd name="connsiteY3253" fmla="*/ 755480 h 6858000"/>
              <a:gd name="connsiteX3254" fmla="*/ 6762102 w 12192000"/>
              <a:gd name="connsiteY3254" fmla="*/ 773812 h 6858000"/>
              <a:gd name="connsiteX3255" fmla="*/ 6744169 w 12192000"/>
              <a:gd name="connsiteY3255" fmla="*/ 778236 h 6858000"/>
              <a:gd name="connsiteX3256" fmla="*/ 6697611 w 12192000"/>
              <a:gd name="connsiteY3256" fmla="*/ 737398 h 6858000"/>
              <a:gd name="connsiteX3257" fmla="*/ 6696837 w 12192000"/>
              <a:gd name="connsiteY3257" fmla="*/ 734925 h 6858000"/>
              <a:gd name="connsiteX3258" fmla="*/ 6696659 w 12192000"/>
              <a:gd name="connsiteY3258" fmla="*/ 734097 h 6858000"/>
              <a:gd name="connsiteX3259" fmla="*/ 6696544 w 12192000"/>
              <a:gd name="connsiteY3259" fmla="*/ 733626 h 6858000"/>
              <a:gd name="connsiteX3260" fmla="*/ 6700189 w 12192000"/>
              <a:gd name="connsiteY3260" fmla="*/ 718815 h 6858000"/>
              <a:gd name="connsiteX3261" fmla="*/ 6700087 w 12192000"/>
              <a:gd name="connsiteY3261" fmla="*/ 718751 h 6858000"/>
              <a:gd name="connsiteX3262" fmla="*/ 6708373 w 12192000"/>
              <a:gd name="connsiteY3262" fmla="*/ 713380 h 6858000"/>
              <a:gd name="connsiteX3263" fmla="*/ 7721062 w 12192000"/>
              <a:gd name="connsiteY3263" fmla="*/ 710662 h 6858000"/>
              <a:gd name="connsiteX3264" fmla="*/ 7721104 w 12192000"/>
              <a:gd name="connsiteY3264" fmla="*/ 710668 h 6858000"/>
              <a:gd name="connsiteX3265" fmla="*/ 7721028 w 12192000"/>
              <a:gd name="connsiteY3265" fmla="*/ 710686 h 6858000"/>
              <a:gd name="connsiteX3266" fmla="*/ 8121027 w 12192000"/>
              <a:gd name="connsiteY3266" fmla="*/ 694721 h 6858000"/>
              <a:gd name="connsiteX3267" fmla="*/ 8141817 w 12192000"/>
              <a:gd name="connsiteY3267" fmla="*/ 714781 h 6858000"/>
              <a:gd name="connsiteX3268" fmla="*/ 8117776 w 12192000"/>
              <a:gd name="connsiteY3268" fmla="*/ 767963 h 6858000"/>
              <a:gd name="connsiteX3269" fmla="*/ 8099971 w 12192000"/>
              <a:gd name="connsiteY3269" fmla="*/ 772957 h 6858000"/>
              <a:gd name="connsiteX3270" fmla="*/ 8089951 w 12192000"/>
              <a:gd name="connsiteY3270" fmla="*/ 757490 h 6858000"/>
              <a:gd name="connsiteX3271" fmla="*/ 8112518 w 12192000"/>
              <a:gd name="connsiteY3271" fmla="*/ 699432 h 6858000"/>
              <a:gd name="connsiteX3272" fmla="*/ 8118944 w 12192000"/>
              <a:gd name="connsiteY3272" fmla="*/ 695570 h 6858000"/>
              <a:gd name="connsiteX3273" fmla="*/ 8121027 w 12192000"/>
              <a:gd name="connsiteY3273" fmla="*/ 694721 h 6858000"/>
              <a:gd name="connsiteX3274" fmla="*/ 7753566 w 12192000"/>
              <a:gd name="connsiteY3274" fmla="*/ 641993 h 6858000"/>
              <a:gd name="connsiteX3275" fmla="*/ 7768450 w 12192000"/>
              <a:gd name="connsiteY3275" fmla="*/ 660677 h 6858000"/>
              <a:gd name="connsiteX3276" fmla="*/ 7749492 w 12192000"/>
              <a:gd name="connsiteY3276" fmla="*/ 690184 h 6858000"/>
              <a:gd name="connsiteX3277" fmla="*/ 7721062 w 12192000"/>
              <a:gd name="connsiteY3277" fmla="*/ 710662 h 6858000"/>
              <a:gd name="connsiteX3278" fmla="*/ 7710065 w 12192000"/>
              <a:gd name="connsiteY3278" fmla="*/ 709059 h 6858000"/>
              <a:gd name="connsiteX3279" fmla="*/ 7702854 w 12192000"/>
              <a:gd name="connsiteY3279" fmla="*/ 699679 h 6858000"/>
              <a:gd name="connsiteX3280" fmla="*/ 7702524 w 12192000"/>
              <a:gd name="connsiteY3280" fmla="*/ 698383 h 6858000"/>
              <a:gd name="connsiteX3281" fmla="*/ 7702042 w 12192000"/>
              <a:gd name="connsiteY3281" fmla="*/ 695856 h 6858000"/>
              <a:gd name="connsiteX3282" fmla="*/ 7753566 w 12192000"/>
              <a:gd name="connsiteY3282" fmla="*/ 641993 h 6858000"/>
              <a:gd name="connsiteX3283" fmla="*/ 6609194 w 12192000"/>
              <a:gd name="connsiteY3283" fmla="*/ 616671 h 6858000"/>
              <a:gd name="connsiteX3284" fmla="*/ 6614338 w 12192000"/>
              <a:gd name="connsiteY3284" fmla="*/ 617130 h 6858000"/>
              <a:gd name="connsiteX3285" fmla="*/ 6661213 w 12192000"/>
              <a:gd name="connsiteY3285" fmla="*/ 663429 h 6858000"/>
              <a:gd name="connsiteX3286" fmla="*/ 6655803 w 12192000"/>
              <a:gd name="connsiteY3286" fmla="*/ 681085 h 6858000"/>
              <a:gd name="connsiteX3287" fmla="*/ 6637401 w 12192000"/>
              <a:gd name="connsiteY3287" fmla="*/ 683312 h 6858000"/>
              <a:gd name="connsiteX3288" fmla="*/ 6596253 w 12192000"/>
              <a:gd name="connsiteY3288" fmla="*/ 641572 h 6858000"/>
              <a:gd name="connsiteX3289" fmla="*/ 6594246 w 12192000"/>
              <a:gd name="connsiteY3289" fmla="*/ 630178 h 6858000"/>
              <a:gd name="connsiteX3290" fmla="*/ 6606425 w 12192000"/>
              <a:gd name="connsiteY3290" fmla="*/ 616693 h 6858000"/>
              <a:gd name="connsiteX3291" fmla="*/ 6606438 w 12192000"/>
              <a:gd name="connsiteY3291" fmla="*/ 616774 h 6858000"/>
              <a:gd name="connsiteX3292" fmla="*/ 6609194 w 12192000"/>
              <a:gd name="connsiteY3292" fmla="*/ 616671 h 6858000"/>
              <a:gd name="connsiteX3293" fmla="*/ 8094331 w 12192000"/>
              <a:gd name="connsiteY3293" fmla="*/ 565700 h 6858000"/>
              <a:gd name="connsiteX3294" fmla="*/ 8134807 w 12192000"/>
              <a:gd name="connsiteY3294" fmla="*/ 612685 h 6858000"/>
              <a:gd name="connsiteX3295" fmla="*/ 8125992 w 12192000"/>
              <a:gd name="connsiteY3295" fmla="*/ 636340 h 6858000"/>
              <a:gd name="connsiteX3296" fmla="*/ 8104860 w 12192000"/>
              <a:gd name="connsiteY3296" fmla="*/ 630983 h 6858000"/>
              <a:gd name="connsiteX3297" fmla="*/ 8104784 w 12192000"/>
              <a:gd name="connsiteY3297" fmla="*/ 631000 h 6858000"/>
              <a:gd name="connsiteX3298" fmla="*/ 8075104 w 12192000"/>
              <a:gd name="connsiteY3298" fmla="*/ 593958 h 6858000"/>
              <a:gd name="connsiteX3299" fmla="*/ 8071662 w 12192000"/>
              <a:gd name="connsiteY3299" fmla="*/ 586806 h 6858000"/>
              <a:gd name="connsiteX3300" fmla="*/ 8070951 w 12192000"/>
              <a:gd name="connsiteY3300" fmla="*/ 584892 h 6858000"/>
              <a:gd name="connsiteX3301" fmla="*/ 8076056 w 12192000"/>
              <a:gd name="connsiteY3301" fmla="*/ 568920 h 6858000"/>
              <a:gd name="connsiteX3302" fmla="*/ 8094331 w 12192000"/>
              <a:gd name="connsiteY3302" fmla="*/ 565700 h 6858000"/>
              <a:gd name="connsiteX3303" fmla="*/ 7871760 w 12192000"/>
              <a:gd name="connsiteY3303" fmla="*/ 555992 h 6858000"/>
              <a:gd name="connsiteX3304" fmla="*/ 7881480 w 12192000"/>
              <a:gd name="connsiteY3304" fmla="*/ 563836 h 6858000"/>
              <a:gd name="connsiteX3305" fmla="*/ 7874495 w 12192000"/>
              <a:gd name="connsiteY3305" fmla="*/ 588462 h 6858000"/>
              <a:gd name="connsiteX3306" fmla="*/ 7847317 w 12192000"/>
              <a:gd name="connsiteY3306" fmla="*/ 606501 h 6858000"/>
              <a:gd name="connsiteX3307" fmla="*/ 7847317 w 12192000"/>
              <a:gd name="connsiteY3307" fmla="*/ 606508 h 6858000"/>
              <a:gd name="connsiteX3308" fmla="*/ 7847279 w 12192000"/>
              <a:gd name="connsiteY3308" fmla="*/ 606528 h 6858000"/>
              <a:gd name="connsiteX3309" fmla="*/ 7839811 w 12192000"/>
              <a:gd name="connsiteY3309" fmla="*/ 611259 h 6858000"/>
              <a:gd name="connsiteX3310" fmla="*/ 7809356 w 12192000"/>
              <a:gd name="connsiteY3310" fmla="*/ 606870 h 6858000"/>
              <a:gd name="connsiteX3311" fmla="*/ 7816507 w 12192000"/>
              <a:gd name="connsiteY3311" fmla="*/ 582209 h 6858000"/>
              <a:gd name="connsiteX3312" fmla="*/ 7857096 w 12192000"/>
              <a:gd name="connsiteY3312" fmla="*/ 557559 h 6858000"/>
              <a:gd name="connsiteX3313" fmla="*/ 7871760 w 12192000"/>
              <a:gd name="connsiteY3313" fmla="*/ 555992 h 6858000"/>
              <a:gd name="connsiteX3314" fmla="*/ 7984026 w 12192000"/>
              <a:gd name="connsiteY3314" fmla="*/ 521840 h 6858000"/>
              <a:gd name="connsiteX3315" fmla="*/ 8009153 w 12192000"/>
              <a:gd name="connsiteY3315" fmla="*/ 526386 h 6858000"/>
              <a:gd name="connsiteX3316" fmla="*/ 8022107 w 12192000"/>
              <a:gd name="connsiteY3316" fmla="*/ 544034 h 6858000"/>
              <a:gd name="connsiteX3317" fmla="*/ 8006575 w 12192000"/>
              <a:gd name="connsiteY3317" fmla="*/ 559764 h 6858000"/>
              <a:gd name="connsiteX3318" fmla="*/ 8006562 w 12192000"/>
              <a:gd name="connsiteY3318" fmla="*/ 559683 h 6858000"/>
              <a:gd name="connsiteX3319" fmla="*/ 7955127 w 12192000"/>
              <a:gd name="connsiteY3319" fmla="*/ 559774 h 6858000"/>
              <a:gd name="connsiteX3320" fmla="*/ 7939049 w 12192000"/>
              <a:gd name="connsiteY3320" fmla="*/ 544662 h 6858000"/>
              <a:gd name="connsiteX3321" fmla="*/ 7954212 w 12192000"/>
              <a:gd name="connsiteY3321" fmla="*/ 524417 h 6858000"/>
              <a:gd name="connsiteX3322" fmla="*/ 7956092 w 12192000"/>
              <a:gd name="connsiteY3322" fmla="*/ 523930 h 6858000"/>
              <a:gd name="connsiteX3323" fmla="*/ 7959851 w 12192000"/>
              <a:gd name="connsiteY3323" fmla="*/ 522958 h 6858000"/>
              <a:gd name="connsiteX3324" fmla="*/ 7984026 w 12192000"/>
              <a:gd name="connsiteY3324" fmla="*/ 521840 h 6858000"/>
              <a:gd name="connsiteX3325" fmla="*/ 6507060 w 12192000"/>
              <a:gd name="connsiteY3325" fmla="*/ 509638 h 6858000"/>
              <a:gd name="connsiteX3326" fmla="*/ 6522072 w 12192000"/>
              <a:gd name="connsiteY3326" fmla="*/ 509836 h 6858000"/>
              <a:gd name="connsiteX3327" fmla="*/ 6561556 w 12192000"/>
              <a:gd name="connsiteY3327" fmla="*/ 552951 h 6858000"/>
              <a:gd name="connsiteX3328" fmla="*/ 6557580 w 12192000"/>
              <a:gd name="connsiteY3328" fmla="*/ 574211 h 6858000"/>
              <a:gd name="connsiteX3329" fmla="*/ 6539204 w 12192000"/>
              <a:gd name="connsiteY3329" fmla="*/ 576943 h 6858000"/>
              <a:gd name="connsiteX3330" fmla="*/ 6498755 w 12192000"/>
              <a:gd name="connsiteY3330" fmla="*/ 529696 h 6858000"/>
              <a:gd name="connsiteX3331" fmla="*/ 6506984 w 12192000"/>
              <a:gd name="connsiteY3331" fmla="*/ 509654 h 6858000"/>
              <a:gd name="connsiteX3332" fmla="*/ 9376460 w 12192000"/>
              <a:gd name="connsiteY3332" fmla="*/ 502909 h 6858000"/>
              <a:gd name="connsiteX3333" fmla="*/ 9376460 w 12192000"/>
              <a:gd name="connsiteY3333" fmla="*/ 502973 h 6858000"/>
              <a:gd name="connsiteX3334" fmla="*/ 9388563 w 12192000"/>
              <a:gd name="connsiteY3334" fmla="*/ 514766 h 6858000"/>
              <a:gd name="connsiteX3335" fmla="*/ 9376142 w 12192000"/>
              <a:gd name="connsiteY3335" fmla="*/ 550653 h 6858000"/>
              <a:gd name="connsiteX3336" fmla="*/ 9354400 w 12192000"/>
              <a:gd name="connsiteY3336" fmla="*/ 543259 h 6858000"/>
              <a:gd name="connsiteX3337" fmla="*/ 9353842 w 12192000"/>
              <a:gd name="connsiteY3337" fmla="*/ 537109 h 6858000"/>
              <a:gd name="connsiteX3338" fmla="*/ 9353702 w 12192000"/>
              <a:gd name="connsiteY3338" fmla="*/ 534718 h 6858000"/>
              <a:gd name="connsiteX3339" fmla="*/ 9363265 w 12192000"/>
              <a:gd name="connsiteY3339" fmla="*/ 508774 h 6858000"/>
              <a:gd name="connsiteX3340" fmla="*/ 9376460 w 12192000"/>
              <a:gd name="connsiteY3340" fmla="*/ 502909 h 6858000"/>
              <a:gd name="connsiteX3341" fmla="*/ 9604400 w 12192000"/>
              <a:gd name="connsiteY3341" fmla="*/ 477479 h 6858000"/>
              <a:gd name="connsiteX3342" fmla="*/ 9604400 w 12192000"/>
              <a:gd name="connsiteY3342" fmla="*/ 477542 h 6858000"/>
              <a:gd name="connsiteX3343" fmla="*/ 9625304 w 12192000"/>
              <a:gd name="connsiteY3343" fmla="*/ 512600 h 6858000"/>
              <a:gd name="connsiteX3344" fmla="*/ 9617150 w 12192000"/>
              <a:gd name="connsiteY3344" fmla="*/ 524648 h 6858000"/>
              <a:gd name="connsiteX3345" fmla="*/ 9602735 w 12192000"/>
              <a:gd name="connsiteY3345" fmla="*/ 523691 h 6858000"/>
              <a:gd name="connsiteX3346" fmla="*/ 9584321 w 12192000"/>
              <a:gd name="connsiteY3346" fmla="*/ 492712 h 6858000"/>
              <a:gd name="connsiteX3347" fmla="*/ 9604400 w 12192000"/>
              <a:gd name="connsiteY3347" fmla="*/ 477479 h 6858000"/>
              <a:gd name="connsiteX3348" fmla="*/ 6436461 w 12192000"/>
              <a:gd name="connsiteY3348" fmla="*/ 397301 h 6858000"/>
              <a:gd name="connsiteX3349" fmla="*/ 6473139 w 12192000"/>
              <a:gd name="connsiteY3349" fmla="*/ 447222 h 6858000"/>
              <a:gd name="connsiteX3350" fmla="*/ 6460896 w 12192000"/>
              <a:gd name="connsiteY3350" fmla="*/ 466337 h 6858000"/>
              <a:gd name="connsiteX3351" fmla="*/ 6458749 w 12192000"/>
              <a:gd name="connsiteY3351" fmla="*/ 466468 h 6858000"/>
              <a:gd name="connsiteX3352" fmla="*/ 6451244 w 12192000"/>
              <a:gd name="connsiteY3352" fmla="*/ 465760 h 6858000"/>
              <a:gd name="connsiteX3353" fmla="*/ 6410896 w 12192000"/>
              <a:gd name="connsiteY3353" fmla="*/ 414581 h 6858000"/>
              <a:gd name="connsiteX3354" fmla="*/ 6417970 w 12192000"/>
              <a:gd name="connsiteY3354" fmla="*/ 397507 h 6858000"/>
              <a:gd name="connsiteX3355" fmla="*/ 6417982 w 12192000"/>
              <a:gd name="connsiteY3355" fmla="*/ 397588 h 6858000"/>
              <a:gd name="connsiteX3356" fmla="*/ 6436461 w 12192000"/>
              <a:gd name="connsiteY3356" fmla="*/ 397301 h 6858000"/>
              <a:gd name="connsiteX3357" fmla="*/ 9225483 w 12192000"/>
              <a:gd name="connsiteY3357" fmla="*/ 384665 h 6858000"/>
              <a:gd name="connsiteX3358" fmla="*/ 9225546 w 12192000"/>
              <a:gd name="connsiteY3358" fmla="*/ 384665 h 6858000"/>
              <a:gd name="connsiteX3359" fmla="*/ 9237204 w 12192000"/>
              <a:gd name="connsiteY3359" fmla="*/ 404488 h 6858000"/>
              <a:gd name="connsiteX3360" fmla="*/ 9205404 w 12192000"/>
              <a:gd name="connsiteY3360" fmla="*/ 424951 h 6858000"/>
              <a:gd name="connsiteX3361" fmla="*/ 9191116 w 12192000"/>
              <a:gd name="connsiteY3361" fmla="*/ 405062 h 6858000"/>
              <a:gd name="connsiteX3362" fmla="*/ 9225483 w 12192000"/>
              <a:gd name="connsiteY3362" fmla="*/ 384665 h 6858000"/>
              <a:gd name="connsiteX3363" fmla="*/ 9721913 w 12192000"/>
              <a:gd name="connsiteY3363" fmla="*/ 325069 h 6858000"/>
              <a:gd name="connsiteX3364" fmla="*/ 9721977 w 12192000"/>
              <a:gd name="connsiteY3364" fmla="*/ 325069 h 6858000"/>
              <a:gd name="connsiteX3365" fmla="*/ 9748875 w 12192000"/>
              <a:gd name="connsiteY3365" fmla="*/ 336033 h 6858000"/>
              <a:gd name="connsiteX3366" fmla="*/ 9753981 w 12192000"/>
              <a:gd name="connsiteY3366" fmla="*/ 352224 h 6858000"/>
              <a:gd name="connsiteX3367" fmla="*/ 9739896 w 12192000"/>
              <a:gd name="connsiteY3367" fmla="*/ 361848 h 6858000"/>
              <a:gd name="connsiteX3368" fmla="*/ 9711207 w 12192000"/>
              <a:gd name="connsiteY3368" fmla="*/ 353371 h 6858000"/>
              <a:gd name="connsiteX3369" fmla="*/ 9704260 w 12192000"/>
              <a:gd name="connsiteY3369" fmla="*/ 335013 h 6858000"/>
              <a:gd name="connsiteX3370" fmla="*/ 9721913 w 12192000"/>
              <a:gd name="connsiteY3370" fmla="*/ 325069 h 6858000"/>
              <a:gd name="connsiteX3371" fmla="*/ 6354606 w 12192000"/>
              <a:gd name="connsiteY3371" fmla="*/ 274241 h 6858000"/>
              <a:gd name="connsiteX3372" fmla="*/ 6367995 w 12192000"/>
              <a:gd name="connsiteY3372" fmla="*/ 285355 h 6858000"/>
              <a:gd name="connsiteX3373" fmla="*/ 6390982 w 12192000"/>
              <a:gd name="connsiteY3373" fmla="*/ 326889 h 6858000"/>
              <a:gd name="connsiteX3374" fmla="*/ 6384937 w 12192000"/>
              <a:gd name="connsiteY3374" fmla="*/ 347995 h 6858000"/>
              <a:gd name="connsiteX3375" fmla="*/ 6363194 w 12192000"/>
              <a:gd name="connsiteY3375" fmla="*/ 344979 h 6858000"/>
              <a:gd name="connsiteX3376" fmla="*/ 6335978 w 12192000"/>
              <a:gd name="connsiteY3376" fmla="*/ 303057 h 6858000"/>
              <a:gd name="connsiteX3377" fmla="*/ 6335953 w 12192000"/>
              <a:gd name="connsiteY3377" fmla="*/ 302995 h 6858000"/>
              <a:gd name="connsiteX3378" fmla="*/ 6341274 w 12192000"/>
              <a:gd name="connsiteY3378" fmla="*/ 276514 h 6858000"/>
              <a:gd name="connsiteX3379" fmla="*/ 6354606 w 12192000"/>
              <a:gd name="connsiteY3379" fmla="*/ 274241 h 6858000"/>
              <a:gd name="connsiteX3380" fmla="*/ 9456864 w 12192000"/>
              <a:gd name="connsiteY3380" fmla="*/ 232383 h 6858000"/>
              <a:gd name="connsiteX3381" fmla="*/ 9434626 w 12192000"/>
              <a:gd name="connsiteY3381" fmla="*/ 256095 h 6858000"/>
              <a:gd name="connsiteX3382" fmla="*/ 9459036 w 12192000"/>
              <a:gd name="connsiteY3382" fmla="*/ 277641 h 6858000"/>
              <a:gd name="connsiteX3383" fmla="*/ 9459036 w 12192000"/>
              <a:gd name="connsiteY3383" fmla="*/ 277576 h 6858000"/>
              <a:gd name="connsiteX3384" fmla="*/ 9479877 w 12192000"/>
              <a:gd name="connsiteY3384" fmla="*/ 255458 h 6858000"/>
              <a:gd name="connsiteX3385" fmla="*/ 9456864 w 12192000"/>
              <a:gd name="connsiteY3385" fmla="*/ 232383 h 6858000"/>
              <a:gd name="connsiteX3386" fmla="*/ 9175940 w 12192000"/>
              <a:gd name="connsiteY3386" fmla="*/ 152834 h 6858000"/>
              <a:gd name="connsiteX3387" fmla="*/ 9205696 w 12192000"/>
              <a:gd name="connsiteY3387" fmla="*/ 163861 h 6858000"/>
              <a:gd name="connsiteX3388" fmla="*/ 9210484 w 12192000"/>
              <a:gd name="connsiteY3388" fmla="*/ 179989 h 6858000"/>
              <a:gd name="connsiteX3389" fmla="*/ 9196336 w 12192000"/>
              <a:gd name="connsiteY3389" fmla="*/ 189232 h 6858000"/>
              <a:gd name="connsiteX3390" fmla="*/ 9165666 w 12192000"/>
              <a:gd name="connsiteY3390" fmla="*/ 178395 h 6858000"/>
              <a:gd name="connsiteX3391" fmla="*/ 9160827 w 12192000"/>
              <a:gd name="connsiteY3391" fmla="*/ 162269 h 6858000"/>
              <a:gd name="connsiteX3392" fmla="*/ 9175940 w 12192000"/>
              <a:gd name="connsiteY3392" fmla="*/ 152834 h 6858000"/>
              <a:gd name="connsiteX3393" fmla="*/ 6278588 w 12192000"/>
              <a:gd name="connsiteY3393" fmla="*/ 148539 h 6858000"/>
              <a:gd name="connsiteX3394" fmla="*/ 6278586 w 12192000"/>
              <a:gd name="connsiteY3394" fmla="*/ 148544 h 6858000"/>
              <a:gd name="connsiteX3395" fmla="*/ 6278512 w 12192000"/>
              <a:gd name="connsiteY3395" fmla="*/ 148557 h 6858000"/>
              <a:gd name="connsiteX3396" fmla="*/ 6290109 w 12192000"/>
              <a:gd name="connsiteY3396" fmla="*/ 146465 h 6858000"/>
              <a:gd name="connsiteX3397" fmla="*/ 6300153 w 12192000"/>
              <a:gd name="connsiteY3397" fmla="*/ 152357 h 6858000"/>
              <a:gd name="connsiteX3398" fmla="*/ 6321717 w 12192000"/>
              <a:gd name="connsiteY3398" fmla="*/ 194776 h 6858000"/>
              <a:gd name="connsiteX3399" fmla="*/ 6322339 w 12192000"/>
              <a:gd name="connsiteY3399" fmla="*/ 196527 h 6858000"/>
              <a:gd name="connsiteX3400" fmla="*/ 6322403 w 12192000"/>
              <a:gd name="connsiteY3400" fmla="*/ 196803 h 6858000"/>
              <a:gd name="connsiteX3401" fmla="*/ 6322479 w 12192000"/>
              <a:gd name="connsiteY3401" fmla="*/ 197151 h 6858000"/>
              <a:gd name="connsiteX3402" fmla="*/ 6322492 w 12192000"/>
              <a:gd name="connsiteY3402" fmla="*/ 197188 h 6858000"/>
              <a:gd name="connsiteX3403" fmla="*/ 6323558 w 12192000"/>
              <a:gd name="connsiteY3403" fmla="*/ 202221 h 6858000"/>
              <a:gd name="connsiteX3404" fmla="*/ 6315456 w 12192000"/>
              <a:gd name="connsiteY3404" fmla="*/ 222832 h 6858000"/>
              <a:gd name="connsiteX3405" fmla="*/ 6291250 w 12192000"/>
              <a:gd name="connsiteY3405" fmla="*/ 215835 h 6858000"/>
              <a:gd name="connsiteX3406" fmla="*/ 6270028 w 12192000"/>
              <a:gd name="connsiteY3406" fmla="*/ 164996 h 6858000"/>
              <a:gd name="connsiteX3407" fmla="*/ 6278586 w 12192000"/>
              <a:gd name="connsiteY3407" fmla="*/ 148544 h 6858000"/>
              <a:gd name="connsiteX3408" fmla="*/ 9708274 w 12192000"/>
              <a:gd name="connsiteY3408" fmla="*/ 89918 h 6858000"/>
              <a:gd name="connsiteX3409" fmla="*/ 9708337 w 12192000"/>
              <a:gd name="connsiteY3409" fmla="*/ 89982 h 6858000"/>
              <a:gd name="connsiteX3410" fmla="*/ 9723056 w 12192000"/>
              <a:gd name="connsiteY3410" fmla="*/ 96483 h 6858000"/>
              <a:gd name="connsiteX3411" fmla="*/ 9723310 w 12192000"/>
              <a:gd name="connsiteY3411" fmla="*/ 110571 h 6858000"/>
              <a:gd name="connsiteX3412" fmla="*/ 9691510 w 12192000"/>
              <a:gd name="connsiteY3412" fmla="*/ 130395 h 6858000"/>
              <a:gd name="connsiteX3413" fmla="*/ 9678949 w 12192000"/>
              <a:gd name="connsiteY3413" fmla="*/ 123574 h 6858000"/>
              <a:gd name="connsiteX3414" fmla="*/ 9678251 w 12192000"/>
              <a:gd name="connsiteY3414" fmla="*/ 109423 h 6858000"/>
              <a:gd name="connsiteX3415" fmla="*/ 9708274 w 12192000"/>
              <a:gd name="connsiteY3415" fmla="*/ 89918 h 6858000"/>
              <a:gd name="connsiteX3416" fmla="*/ 9527489 w 12192000"/>
              <a:gd name="connsiteY3416" fmla="*/ 37903 h 6858000"/>
              <a:gd name="connsiteX3417" fmla="*/ 9530867 w 12192000"/>
              <a:gd name="connsiteY3417" fmla="*/ 48867 h 6858000"/>
              <a:gd name="connsiteX3418" fmla="*/ 9529343 w 12192000"/>
              <a:gd name="connsiteY3418" fmla="*/ 64038 h 6858000"/>
              <a:gd name="connsiteX3419" fmla="*/ 9494354 w 12192000"/>
              <a:gd name="connsiteY3419" fmla="*/ 187062 h 6858000"/>
              <a:gd name="connsiteX3420" fmla="*/ 9490684 w 12192000"/>
              <a:gd name="connsiteY3420" fmla="*/ 195444 h 6858000"/>
              <a:gd name="connsiteX3421" fmla="*/ 9487014 w 12192000"/>
              <a:gd name="connsiteY3421" fmla="*/ 203826 h 6858000"/>
              <a:gd name="connsiteX3422" fmla="*/ 9487725 w 12192000"/>
              <a:gd name="connsiteY3422" fmla="*/ 218423 h 6858000"/>
              <a:gd name="connsiteX3423" fmla="*/ 9499447 w 12192000"/>
              <a:gd name="connsiteY3423" fmla="*/ 276111 h 6858000"/>
              <a:gd name="connsiteX3424" fmla="*/ 9505695 w 12192000"/>
              <a:gd name="connsiteY3424" fmla="*/ 292619 h 6858000"/>
              <a:gd name="connsiteX3425" fmla="*/ 9520542 w 12192000"/>
              <a:gd name="connsiteY3425" fmla="*/ 307982 h 6858000"/>
              <a:gd name="connsiteX3426" fmla="*/ 9624187 w 12192000"/>
              <a:gd name="connsiteY3426" fmla="*/ 443436 h 6858000"/>
              <a:gd name="connsiteX3427" fmla="*/ 9630816 w 12192000"/>
              <a:gd name="connsiteY3427" fmla="*/ 457077 h 6858000"/>
              <a:gd name="connsiteX3428" fmla="*/ 9629038 w 12192000"/>
              <a:gd name="connsiteY3428" fmla="*/ 462239 h 6858000"/>
              <a:gd name="connsiteX3429" fmla="*/ 9623488 w 12192000"/>
              <a:gd name="connsiteY3429" fmla="*/ 462558 h 6858000"/>
              <a:gd name="connsiteX3430" fmla="*/ 9613353 w 12192000"/>
              <a:gd name="connsiteY3430" fmla="*/ 455992 h 6858000"/>
              <a:gd name="connsiteX3431" fmla="*/ 9609823 w 12192000"/>
              <a:gd name="connsiteY3431" fmla="*/ 452708 h 6858000"/>
              <a:gd name="connsiteX3432" fmla="*/ 9536735 w 12192000"/>
              <a:gd name="connsiteY3432" fmla="*/ 377333 h 6858000"/>
              <a:gd name="connsiteX3433" fmla="*/ 9489516 w 12192000"/>
              <a:gd name="connsiteY3433" fmla="*/ 313601 h 6858000"/>
              <a:gd name="connsiteX3434" fmla="*/ 9489503 w 12192000"/>
              <a:gd name="connsiteY3434" fmla="*/ 313591 h 6858000"/>
              <a:gd name="connsiteX3435" fmla="*/ 9464255 w 12192000"/>
              <a:gd name="connsiteY3435" fmla="*/ 300460 h 6858000"/>
              <a:gd name="connsiteX3436" fmla="*/ 9449092 w 12192000"/>
              <a:gd name="connsiteY3436" fmla="*/ 299950 h 6858000"/>
              <a:gd name="connsiteX3437" fmla="*/ 9409950 w 12192000"/>
              <a:gd name="connsiteY3437" fmla="*/ 258390 h 6858000"/>
              <a:gd name="connsiteX3438" fmla="*/ 9426841 w 12192000"/>
              <a:gd name="connsiteY3438" fmla="*/ 220845 h 6858000"/>
              <a:gd name="connsiteX3439" fmla="*/ 9426968 w 12192000"/>
              <a:gd name="connsiteY3439" fmla="*/ 220845 h 6858000"/>
              <a:gd name="connsiteX3440" fmla="*/ 9445459 w 12192000"/>
              <a:gd name="connsiteY3440" fmla="*/ 210519 h 6858000"/>
              <a:gd name="connsiteX3441" fmla="*/ 9463493 w 12192000"/>
              <a:gd name="connsiteY3441" fmla="*/ 188082 h 6858000"/>
              <a:gd name="connsiteX3442" fmla="*/ 9468180 w 12192000"/>
              <a:gd name="connsiteY3442" fmla="*/ 167635 h 6858000"/>
              <a:gd name="connsiteX3443" fmla="*/ 9469043 w 12192000"/>
              <a:gd name="connsiteY3443" fmla="*/ 164305 h 6858000"/>
              <a:gd name="connsiteX3444" fmla="*/ 9516338 w 12192000"/>
              <a:gd name="connsiteY3444" fmla="*/ 45489 h 6858000"/>
              <a:gd name="connsiteX3445" fmla="*/ 9516973 w 12192000"/>
              <a:gd name="connsiteY3445" fmla="*/ 44344 h 6858000"/>
              <a:gd name="connsiteX3446" fmla="*/ 9527489 w 12192000"/>
              <a:gd name="connsiteY3446" fmla="*/ 37903 h 6858000"/>
              <a:gd name="connsiteX3447" fmla="*/ 6246609 w 12192000"/>
              <a:gd name="connsiteY3447" fmla="*/ 11761 h 6858000"/>
              <a:gd name="connsiteX3448" fmla="*/ 6254864 w 12192000"/>
              <a:gd name="connsiteY3448" fmla="*/ 19471 h 6858000"/>
              <a:gd name="connsiteX3449" fmla="*/ 6263881 w 12192000"/>
              <a:gd name="connsiteY3449" fmla="*/ 41364 h 6858000"/>
              <a:gd name="connsiteX3450" fmla="*/ 6267462 w 12192000"/>
              <a:gd name="connsiteY3450" fmla="*/ 50974 h 6858000"/>
              <a:gd name="connsiteX3451" fmla="*/ 6268846 w 12192000"/>
              <a:gd name="connsiteY3451" fmla="*/ 58969 h 6858000"/>
              <a:gd name="connsiteX3452" fmla="*/ 6271031 w 12192000"/>
              <a:gd name="connsiteY3452" fmla="*/ 75301 h 6858000"/>
              <a:gd name="connsiteX3453" fmla="*/ 6260414 w 12192000"/>
              <a:gd name="connsiteY3453" fmla="*/ 90072 h 6858000"/>
              <a:gd name="connsiteX3454" fmla="*/ 6243002 w 12192000"/>
              <a:gd name="connsiteY3454" fmla="*/ 84602 h 6858000"/>
              <a:gd name="connsiteX3455" fmla="*/ 6223025 w 12192000"/>
              <a:gd name="connsiteY3455" fmla="*/ 30093 h 6858000"/>
              <a:gd name="connsiteX3456" fmla="*/ 6234773 w 12192000"/>
              <a:gd name="connsiteY3456" fmla="*/ 11768 h 6858000"/>
              <a:gd name="connsiteX3457" fmla="*/ 6246609 w 12192000"/>
              <a:gd name="connsiteY3457" fmla="*/ 11761 h 6858000"/>
              <a:gd name="connsiteX3458" fmla="*/ 9527045 w 12192000"/>
              <a:gd name="connsiteY3458" fmla="*/ 0 h 6858000"/>
              <a:gd name="connsiteX3459" fmla="*/ 9552895 w 12192000"/>
              <a:gd name="connsiteY3459" fmla="*/ 0 h 6858000"/>
              <a:gd name="connsiteX3460" fmla="*/ 9550984 w 12192000"/>
              <a:gd name="connsiteY3460" fmla="*/ 6416 h 6858000"/>
              <a:gd name="connsiteX3461" fmla="*/ 9544545 w 12192000"/>
              <a:gd name="connsiteY3461" fmla="*/ 10490 h 6858000"/>
              <a:gd name="connsiteX3462" fmla="*/ 9542818 w 12192000"/>
              <a:gd name="connsiteY3462" fmla="*/ 11261 h 6858000"/>
              <a:gd name="connsiteX3463" fmla="*/ 9542754 w 12192000"/>
              <a:gd name="connsiteY3463" fmla="*/ 11261 h 6858000"/>
              <a:gd name="connsiteX3464" fmla="*/ 9530207 w 12192000"/>
              <a:gd name="connsiteY3464" fmla="*/ 7197 h 6858000"/>
              <a:gd name="connsiteX3465" fmla="*/ 9291128 w 12192000"/>
              <a:gd name="connsiteY3465" fmla="*/ 0 h 6858000"/>
              <a:gd name="connsiteX3466" fmla="*/ 9316993 w 12192000"/>
              <a:gd name="connsiteY3466" fmla="*/ 0 h 6858000"/>
              <a:gd name="connsiteX3467" fmla="*/ 9330143 w 12192000"/>
              <a:gd name="connsiteY3467" fmla="*/ 21909 h 6858000"/>
              <a:gd name="connsiteX3468" fmla="*/ 9316313 w 12192000"/>
              <a:gd name="connsiteY3468" fmla="*/ 37781 h 6858000"/>
              <a:gd name="connsiteX3469" fmla="*/ 9315209 w 12192000"/>
              <a:gd name="connsiteY3469" fmla="*/ 37709 h 6858000"/>
              <a:gd name="connsiteX3470" fmla="*/ 9313379 w 12192000"/>
              <a:gd name="connsiteY3470" fmla="*/ 37462 h 6858000"/>
              <a:gd name="connsiteX3471" fmla="*/ 9289478 w 12192000"/>
              <a:gd name="connsiteY3471" fmla="*/ 2276 h 6858000"/>
              <a:gd name="connsiteX3472" fmla="*/ 9190636 w 12192000"/>
              <a:gd name="connsiteY3472" fmla="*/ 0 h 6858000"/>
              <a:gd name="connsiteX3473" fmla="*/ 9226313 w 12192000"/>
              <a:gd name="connsiteY3473" fmla="*/ 0 h 6858000"/>
              <a:gd name="connsiteX3474" fmla="*/ 9208956 w 12192000"/>
              <a:gd name="connsiteY3474" fmla="*/ 14600 h 6858000"/>
              <a:gd name="connsiteX3475" fmla="*/ 9109874 w 12192000"/>
              <a:gd name="connsiteY3475" fmla="*/ 258903 h 6858000"/>
              <a:gd name="connsiteX3476" fmla="*/ 9459315 w 12192000"/>
              <a:gd name="connsiteY3476" fmla="*/ 606428 h 6858000"/>
              <a:gd name="connsiteX3477" fmla="*/ 9459378 w 12192000"/>
              <a:gd name="connsiteY3477" fmla="*/ 606428 h 6858000"/>
              <a:gd name="connsiteX3478" fmla="*/ 9806076 w 12192000"/>
              <a:gd name="connsiteY3478" fmla="*/ 257054 h 6858000"/>
              <a:gd name="connsiteX3479" fmla="*/ 9712476 w 12192000"/>
              <a:gd name="connsiteY3479" fmla="*/ 18958 h 6858000"/>
              <a:gd name="connsiteX3480" fmla="*/ 9690811 w 12192000"/>
              <a:gd name="connsiteY3480" fmla="*/ 0 h 6858000"/>
              <a:gd name="connsiteX3481" fmla="*/ 9724758 w 12192000"/>
              <a:gd name="connsiteY3481" fmla="*/ 0 h 6858000"/>
              <a:gd name="connsiteX3482" fmla="*/ 9763255 w 12192000"/>
              <a:gd name="connsiteY3482" fmla="*/ 44278 h 6858000"/>
              <a:gd name="connsiteX3483" fmla="*/ 9831120 w 12192000"/>
              <a:gd name="connsiteY3483" fmla="*/ 256224 h 6858000"/>
              <a:gd name="connsiteX3484" fmla="*/ 9458616 w 12192000"/>
              <a:gd name="connsiteY3484" fmla="*/ 629376 h 6858000"/>
              <a:gd name="connsiteX3485" fmla="*/ 9085719 w 12192000"/>
              <a:gd name="connsiteY3485" fmla="*/ 259858 h 6858000"/>
              <a:gd name="connsiteX3486" fmla="*/ 9155052 w 12192000"/>
              <a:gd name="connsiteY3486" fmla="*/ 39847 h 6858000"/>
              <a:gd name="connsiteX3487" fmla="*/ 9116290 w 12192000"/>
              <a:gd name="connsiteY3487" fmla="*/ 0 h 6858000"/>
              <a:gd name="connsiteX3488" fmla="*/ 9149566 w 12192000"/>
              <a:gd name="connsiteY3488" fmla="*/ 0 h 6858000"/>
              <a:gd name="connsiteX3489" fmla="*/ 9092677 w 12192000"/>
              <a:gd name="connsiteY3489" fmla="*/ 87332 h 6858000"/>
              <a:gd name="connsiteX3490" fmla="*/ 9059125 w 12192000"/>
              <a:gd name="connsiteY3490" fmla="*/ 198090 h 6858000"/>
              <a:gd name="connsiteX3491" fmla="*/ 9097174 w 12192000"/>
              <a:gd name="connsiteY3491" fmla="*/ 438848 h 6858000"/>
              <a:gd name="connsiteX3492" fmla="*/ 9103283 w 12192000"/>
              <a:gd name="connsiteY3492" fmla="*/ 451200 h 6858000"/>
              <a:gd name="connsiteX3493" fmla="*/ 9088182 w 12192000"/>
              <a:gd name="connsiteY3493" fmla="*/ 505204 h 6858000"/>
              <a:gd name="connsiteX3494" fmla="*/ 9026423 w 12192000"/>
              <a:gd name="connsiteY3494" fmla="*/ 592404 h 6858000"/>
              <a:gd name="connsiteX3495" fmla="*/ 9024606 w 12192000"/>
              <a:gd name="connsiteY3495" fmla="*/ 595504 h 6858000"/>
              <a:gd name="connsiteX3496" fmla="*/ 9023362 w 12192000"/>
              <a:gd name="connsiteY3496" fmla="*/ 617200 h 6858000"/>
              <a:gd name="connsiteX3497" fmla="*/ 9023425 w 12192000"/>
              <a:gd name="connsiteY3497" fmla="*/ 617008 h 6858000"/>
              <a:gd name="connsiteX3498" fmla="*/ 9042781 w 12192000"/>
              <a:gd name="connsiteY3498" fmla="*/ 616409 h 6858000"/>
              <a:gd name="connsiteX3499" fmla="*/ 9046374 w 12192000"/>
              <a:gd name="connsiteY3499" fmla="*/ 614842 h 6858000"/>
              <a:gd name="connsiteX3500" fmla="*/ 9135224 w 12192000"/>
              <a:gd name="connsiteY3500" fmla="*/ 567416 h 6858000"/>
              <a:gd name="connsiteX3501" fmla="*/ 9141447 w 12192000"/>
              <a:gd name="connsiteY3501" fmla="*/ 563265 h 6858000"/>
              <a:gd name="connsiteX3502" fmla="*/ 9202864 w 12192000"/>
              <a:gd name="connsiteY3502" fmla="*/ 570412 h 6858000"/>
              <a:gd name="connsiteX3503" fmla="*/ 9416973 w 12192000"/>
              <a:gd name="connsiteY3503" fmla="*/ 659207 h 6858000"/>
              <a:gd name="connsiteX3504" fmla="*/ 9499078 w 12192000"/>
              <a:gd name="connsiteY3504" fmla="*/ 659589 h 6858000"/>
              <a:gd name="connsiteX3505" fmla="*/ 9535985 w 12192000"/>
              <a:gd name="connsiteY3505" fmla="*/ 682664 h 6858000"/>
              <a:gd name="connsiteX3506" fmla="*/ 9541039 w 12192000"/>
              <a:gd name="connsiteY3506" fmla="*/ 694560 h 6858000"/>
              <a:gd name="connsiteX3507" fmla="*/ 9583470 w 12192000"/>
              <a:gd name="connsiteY3507" fmla="*/ 781848 h 6858000"/>
              <a:gd name="connsiteX3508" fmla="*/ 9585464 w 12192000"/>
              <a:gd name="connsiteY3508" fmla="*/ 785101 h 6858000"/>
              <a:gd name="connsiteX3509" fmla="*/ 9600488 w 12192000"/>
              <a:gd name="connsiteY3509" fmla="*/ 803138 h 6858000"/>
              <a:gd name="connsiteX3510" fmla="*/ 9611003 w 12192000"/>
              <a:gd name="connsiteY3510" fmla="*/ 800652 h 6858000"/>
              <a:gd name="connsiteX3511" fmla="*/ 9615791 w 12192000"/>
              <a:gd name="connsiteY3511" fmla="*/ 780063 h 6858000"/>
              <a:gd name="connsiteX3512" fmla="*/ 9615880 w 12192000"/>
              <a:gd name="connsiteY3512" fmla="*/ 732954 h 6858000"/>
              <a:gd name="connsiteX3513" fmla="*/ 9615855 w 12192000"/>
              <a:gd name="connsiteY3513" fmla="*/ 712813 h 6858000"/>
              <a:gd name="connsiteX3514" fmla="*/ 9615588 w 12192000"/>
              <a:gd name="connsiteY3514" fmla="*/ 712813 h 6858000"/>
              <a:gd name="connsiteX3515" fmla="*/ 9615728 w 12192000"/>
              <a:gd name="connsiteY3515" fmla="*/ 695376 h 6858000"/>
              <a:gd name="connsiteX3516" fmla="*/ 9615334 w 12192000"/>
              <a:gd name="connsiteY3516" fmla="*/ 654744 h 6858000"/>
              <a:gd name="connsiteX3517" fmla="*/ 9635870 w 12192000"/>
              <a:gd name="connsiteY3517" fmla="*/ 621024 h 6858000"/>
              <a:gd name="connsiteX3518" fmla="*/ 9719944 w 12192000"/>
              <a:gd name="connsiteY3518" fmla="*/ 565760 h 6858000"/>
              <a:gd name="connsiteX3519" fmla="*/ 9819385 w 12192000"/>
              <a:gd name="connsiteY3519" fmla="*/ 439357 h 6858000"/>
              <a:gd name="connsiteX3520" fmla="*/ 9859289 w 12192000"/>
              <a:gd name="connsiteY3520" fmla="*/ 207461 h 6858000"/>
              <a:gd name="connsiteX3521" fmla="*/ 9777247 w 12192000"/>
              <a:gd name="connsiteY3521" fmla="*/ 9412 h 6858000"/>
              <a:gd name="connsiteX3522" fmla="*/ 9767700 w 12192000"/>
              <a:gd name="connsiteY3522" fmla="*/ 0 h 6858000"/>
              <a:gd name="connsiteX3523" fmla="*/ 9835721 w 12192000"/>
              <a:gd name="connsiteY3523" fmla="*/ 0 h 6858000"/>
              <a:gd name="connsiteX3524" fmla="*/ 9836276 w 12192000"/>
              <a:gd name="connsiteY3524" fmla="*/ 515 h 6858000"/>
              <a:gd name="connsiteX3525" fmla="*/ 9853230 w 12192000"/>
              <a:gd name="connsiteY3525" fmla="*/ 17125 h 6858000"/>
              <a:gd name="connsiteX3526" fmla="*/ 9853357 w 12192000"/>
              <a:gd name="connsiteY3526" fmla="*/ 17125 h 6858000"/>
              <a:gd name="connsiteX3527" fmla="*/ 9862794 w 12192000"/>
              <a:gd name="connsiteY3527" fmla="*/ 25080 h 6858000"/>
              <a:gd name="connsiteX3528" fmla="*/ 9867442 w 12192000"/>
              <a:gd name="connsiteY3528" fmla="*/ 28790 h 6858000"/>
              <a:gd name="connsiteX3529" fmla="*/ 9867277 w 12192000"/>
              <a:gd name="connsiteY3529" fmla="*/ 27760 h 6858000"/>
              <a:gd name="connsiteX3530" fmla="*/ 9867061 w 12192000"/>
              <a:gd name="connsiteY3530" fmla="*/ 25794 h 6858000"/>
              <a:gd name="connsiteX3531" fmla="*/ 9879495 w 12192000"/>
              <a:gd name="connsiteY3531" fmla="*/ 14830 h 6858000"/>
              <a:gd name="connsiteX3532" fmla="*/ 9890620 w 12192000"/>
              <a:gd name="connsiteY3532" fmla="*/ 20761 h 6858000"/>
              <a:gd name="connsiteX3533" fmla="*/ 9900843 w 12192000"/>
              <a:gd name="connsiteY3533" fmla="*/ 26240 h 6858000"/>
              <a:gd name="connsiteX3534" fmla="*/ 9926789 w 12192000"/>
              <a:gd name="connsiteY3534" fmla="*/ 33953 h 6858000"/>
              <a:gd name="connsiteX3535" fmla="*/ 9961904 w 12192000"/>
              <a:gd name="connsiteY3535" fmla="*/ 16232 h 6858000"/>
              <a:gd name="connsiteX3536" fmla="*/ 9969626 w 12192000"/>
              <a:gd name="connsiteY3536" fmla="*/ 3356 h 6858000"/>
              <a:gd name="connsiteX3537" fmla="*/ 9974719 w 12192000"/>
              <a:gd name="connsiteY3537" fmla="*/ 1890 h 6858000"/>
              <a:gd name="connsiteX3538" fmla="*/ 9977335 w 12192000"/>
              <a:gd name="connsiteY3538" fmla="*/ 6989 h 6858000"/>
              <a:gd name="connsiteX3539" fmla="*/ 9968991 w 12192000"/>
              <a:gd name="connsiteY3539" fmla="*/ 44980 h 6858000"/>
              <a:gd name="connsiteX3540" fmla="*/ 9933418 w 12192000"/>
              <a:gd name="connsiteY3540" fmla="*/ 67418 h 6858000"/>
              <a:gd name="connsiteX3541" fmla="*/ 9915892 w 12192000"/>
              <a:gd name="connsiteY3541" fmla="*/ 65627 h 6858000"/>
              <a:gd name="connsiteX3542" fmla="*/ 9909327 w 12192000"/>
              <a:gd name="connsiteY3542" fmla="*/ 64868 h 6858000"/>
              <a:gd name="connsiteX3543" fmla="*/ 9948645 w 12192000"/>
              <a:gd name="connsiteY3543" fmla="*/ 75194 h 6858000"/>
              <a:gd name="connsiteX3544" fmla="*/ 9979189 w 12192000"/>
              <a:gd name="connsiteY3544" fmla="*/ 47147 h 6858000"/>
              <a:gd name="connsiteX3545" fmla="*/ 9989546 w 12192000"/>
              <a:gd name="connsiteY3545" fmla="*/ 7420 h 6858000"/>
              <a:gd name="connsiteX3546" fmla="*/ 9988831 w 12192000"/>
              <a:gd name="connsiteY3546" fmla="*/ 0 h 6858000"/>
              <a:gd name="connsiteX3547" fmla="*/ 10013657 w 12192000"/>
              <a:gd name="connsiteY3547" fmla="*/ 0 h 6858000"/>
              <a:gd name="connsiteX3548" fmla="*/ 10014114 w 12192000"/>
              <a:gd name="connsiteY3548" fmla="*/ 7181 h 6858000"/>
              <a:gd name="connsiteX3549" fmla="*/ 9978351 w 12192000"/>
              <a:gd name="connsiteY3549" fmla="*/ 85903 h 6858000"/>
              <a:gd name="connsiteX3550" fmla="*/ 9913086 w 12192000"/>
              <a:gd name="connsiteY3550" fmla="*/ 97122 h 6858000"/>
              <a:gd name="connsiteX3551" fmla="*/ 9884587 w 12192000"/>
              <a:gd name="connsiteY3551" fmla="*/ 79529 h 6858000"/>
              <a:gd name="connsiteX3552" fmla="*/ 9869232 w 12192000"/>
              <a:gd name="connsiteY3552" fmla="*/ 65265 h 6858000"/>
              <a:gd name="connsiteX3553" fmla="*/ 9857752 w 12192000"/>
              <a:gd name="connsiteY3553" fmla="*/ 54542 h 6858000"/>
              <a:gd name="connsiteX3554" fmla="*/ 9855034 w 12192000"/>
              <a:gd name="connsiteY3554" fmla="*/ 52027 h 6858000"/>
              <a:gd name="connsiteX3555" fmla="*/ 9824097 w 12192000"/>
              <a:gd name="connsiteY3555" fmla="*/ 31786 h 6858000"/>
              <a:gd name="connsiteX3556" fmla="*/ 9835260 w 12192000"/>
              <a:gd name="connsiteY3556" fmla="*/ 54800 h 6858000"/>
              <a:gd name="connsiteX3557" fmla="*/ 9844493 w 12192000"/>
              <a:gd name="connsiteY3557" fmla="*/ 73856 h 6858000"/>
              <a:gd name="connsiteX3558" fmla="*/ 9876306 w 12192000"/>
              <a:gd name="connsiteY3558" fmla="*/ 347823 h 6858000"/>
              <a:gd name="connsiteX3559" fmla="*/ 9663912 w 12192000"/>
              <a:gd name="connsiteY3559" fmla="*/ 632689 h 6858000"/>
              <a:gd name="connsiteX3560" fmla="*/ 9653269 w 12192000"/>
              <a:gd name="connsiteY3560" fmla="*/ 638744 h 6858000"/>
              <a:gd name="connsiteX3561" fmla="*/ 9641344 w 12192000"/>
              <a:gd name="connsiteY3561" fmla="*/ 658760 h 6858000"/>
              <a:gd name="connsiteX3562" fmla="*/ 9641318 w 12192000"/>
              <a:gd name="connsiteY3562" fmla="*/ 675075 h 6858000"/>
              <a:gd name="connsiteX3563" fmla="*/ 9641344 w 12192000"/>
              <a:gd name="connsiteY3563" fmla="*/ 683238 h 6858000"/>
              <a:gd name="connsiteX3564" fmla="*/ 9641370 w 12192000"/>
              <a:gd name="connsiteY3564" fmla="*/ 707394 h 6858000"/>
              <a:gd name="connsiteX3565" fmla="*/ 9641370 w 12192000"/>
              <a:gd name="connsiteY3565" fmla="*/ 707432 h 6858000"/>
              <a:gd name="connsiteX3566" fmla="*/ 9641217 w 12192000"/>
              <a:gd name="connsiteY3566" fmla="*/ 771904 h 6858000"/>
              <a:gd name="connsiteX3567" fmla="*/ 9629114 w 12192000"/>
              <a:gd name="connsiteY3567" fmla="*/ 821942 h 6858000"/>
              <a:gd name="connsiteX3568" fmla="*/ 9595192 w 12192000"/>
              <a:gd name="connsiteY3568" fmla="*/ 831057 h 6858000"/>
              <a:gd name="connsiteX3569" fmla="*/ 9579203 w 12192000"/>
              <a:gd name="connsiteY3569" fmla="*/ 817160 h 6858000"/>
              <a:gd name="connsiteX3570" fmla="*/ 9551022 w 12192000"/>
              <a:gd name="connsiteY3570" fmla="*/ 773625 h 6858000"/>
              <a:gd name="connsiteX3571" fmla="*/ 9517621 w 12192000"/>
              <a:gd name="connsiteY3571" fmla="*/ 701532 h 6858000"/>
              <a:gd name="connsiteX3572" fmla="*/ 9491611 w 12192000"/>
              <a:gd name="connsiteY3572" fmla="*/ 684257 h 6858000"/>
              <a:gd name="connsiteX3573" fmla="*/ 9451568 w 12192000"/>
              <a:gd name="connsiteY3573" fmla="*/ 684428 h 6858000"/>
              <a:gd name="connsiteX3574" fmla="*/ 9442665 w 12192000"/>
              <a:gd name="connsiteY3574" fmla="*/ 684385 h 6858000"/>
              <a:gd name="connsiteX3575" fmla="*/ 9277311 w 12192000"/>
              <a:gd name="connsiteY3575" fmla="*/ 645693 h 6858000"/>
              <a:gd name="connsiteX3576" fmla="*/ 9184690 w 12192000"/>
              <a:gd name="connsiteY3576" fmla="*/ 586859 h 6858000"/>
              <a:gd name="connsiteX3577" fmla="*/ 9152114 w 12192000"/>
              <a:gd name="connsiteY3577" fmla="*/ 585138 h 6858000"/>
              <a:gd name="connsiteX3578" fmla="*/ 9139834 w 12192000"/>
              <a:gd name="connsiteY3578" fmla="*/ 592402 h 6858000"/>
              <a:gd name="connsiteX3579" fmla="*/ 9094177 w 12192000"/>
              <a:gd name="connsiteY3579" fmla="*/ 619303 h 6858000"/>
              <a:gd name="connsiteX3580" fmla="*/ 9037891 w 12192000"/>
              <a:gd name="connsiteY3580" fmla="*/ 642760 h 6858000"/>
              <a:gd name="connsiteX3581" fmla="*/ 9013862 w 12192000"/>
              <a:gd name="connsiteY3581" fmla="*/ 646011 h 6858000"/>
              <a:gd name="connsiteX3582" fmla="*/ 8991929 w 12192000"/>
              <a:gd name="connsiteY3582" fmla="*/ 624785 h 6858000"/>
              <a:gd name="connsiteX3583" fmla="*/ 8996145 w 12192000"/>
              <a:gd name="connsiteY3583" fmla="*/ 597886 h 6858000"/>
              <a:gd name="connsiteX3584" fmla="*/ 8996400 w 12192000"/>
              <a:gd name="connsiteY3584" fmla="*/ 598013 h 6858000"/>
              <a:gd name="connsiteX3585" fmla="*/ 8997251 w 12192000"/>
              <a:gd name="connsiteY3585" fmla="*/ 596196 h 6858000"/>
              <a:gd name="connsiteX3586" fmla="*/ 9012072 w 12192000"/>
              <a:gd name="connsiteY3586" fmla="*/ 568373 h 6858000"/>
              <a:gd name="connsiteX3587" fmla="*/ 9043860 w 12192000"/>
              <a:gd name="connsiteY3587" fmla="*/ 523021 h 6858000"/>
              <a:gd name="connsiteX3588" fmla="*/ 9054337 w 12192000"/>
              <a:gd name="connsiteY3588" fmla="*/ 508390 h 6858000"/>
              <a:gd name="connsiteX3589" fmla="*/ 9063341 w 12192000"/>
              <a:gd name="connsiteY3589" fmla="*/ 496924 h 6858000"/>
              <a:gd name="connsiteX3590" fmla="*/ 9080029 w 12192000"/>
              <a:gd name="connsiteY3590" fmla="*/ 470910 h 6858000"/>
              <a:gd name="connsiteX3591" fmla="*/ 9071356 w 12192000"/>
              <a:gd name="connsiteY3591" fmla="*/ 438236 h 6858000"/>
              <a:gd name="connsiteX3592" fmla="*/ 9064726 w 12192000"/>
              <a:gd name="connsiteY3592" fmla="*/ 425971 h 6858000"/>
              <a:gd name="connsiteX3593" fmla="*/ 9029737 w 12192000"/>
              <a:gd name="connsiteY3593" fmla="*/ 265658 h 6858000"/>
              <a:gd name="connsiteX3594" fmla="*/ 9080283 w 12192000"/>
              <a:gd name="connsiteY3594" fmla="*/ 5683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</a:cxnLst>
            <a:rect l="l" t="t" r="r" b="b"/>
            <a:pathLst>
              <a:path w="12192000" h="6858000">
                <a:moveTo>
                  <a:pt x="0" y="6771163"/>
                </a:moveTo>
                <a:lnTo>
                  <a:pt x="19808" y="6790131"/>
                </a:lnTo>
                <a:cubicBezTo>
                  <a:pt x="29038" y="6800062"/>
                  <a:pt x="38288" y="6810019"/>
                  <a:pt x="50552" y="6816699"/>
                </a:cubicBezTo>
                <a:lnTo>
                  <a:pt x="50298" y="6816826"/>
                </a:lnTo>
                <a:cubicBezTo>
                  <a:pt x="60150" y="6822185"/>
                  <a:pt x="64709" y="6831482"/>
                  <a:pt x="69258" y="6840753"/>
                </a:cubicBezTo>
                <a:cubicBezTo>
                  <a:pt x="71393" y="6845109"/>
                  <a:pt x="73528" y="6849465"/>
                  <a:pt x="76206" y="6853402"/>
                </a:cubicBezTo>
                <a:lnTo>
                  <a:pt x="77059" y="6858000"/>
                </a:lnTo>
                <a:lnTo>
                  <a:pt x="11183" y="6858000"/>
                </a:lnTo>
                <a:lnTo>
                  <a:pt x="6674" y="6854062"/>
                </a:lnTo>
                <a:lnTo>
                  <a:pt x="6102" y="6853783"/>
                </a:lnTo>
                <a:lnTo>
                  <a:pt x="0" y="6847922"/>
                </a:lnTo>
                <a:close/>
                <a:moveTo>
                  <a:pt x="4083218" y="6759715"/>
                </a:moveTo>
                <a:cubicBezTo>
                  <a:pt x="4066223" y="6760096"/>
                  <a:pt x="4070175" y="6782702"/>
                  <a:pt x="4065374" y="6795478"/>
                </a:cubicBezTo>
                <a:cubicBezTo>
                  <a:pt x="4061107" y="6806705"/>
                  <a:pt x="4059633" y="6819011"/>
                  <a:pt x="4057297" y="6830937"/>
                </a:cubicBezTo>
                <a:cubicBezTo>
                  <a:pt x="4056370" y="6835813"/>
                  <a:pt x="4062961" y="6840144"/>
                  <a:pt x="4067394" y="6837363"/>
                </a:cubicBezTo>
                <a:cubicBezTo>
                  <a:pt x="4083838" y="6826986"/>
                  <a:pt x="4100134" y="6816306"/>
                  <a:pt x="4116124" y="6805231"/>
                </a:cubicBezTo>
                <a:cubicBezTo>
                  <a:pt x="4118676" y="6803454"/>
                  <a:pt x="4119527" y="6799187"/>
                  <a:pt x="4120771" y="6796799"/>
                </a:cubicBezTo>
                <a:lnTo>
                  <a:pt x="4120847" y="6796875"/>
                </a:lnTo>
                <a:cubicBezTo>
                  <a:pt x="4120389" y="6794703"/>
                  <a:pt x="4120467" y="6793230"/>
                  <a:pt x="4119845" y="6792303"/>
                </a:cubicBezTo>
                <a:cubicBezTo>
                  <a:pt x="4109835" y="6778599"/>
                  <a:pt x="4099741" y="6759410"/>
                  <a:pt x="4083218" y="6759715"/>
                </a:cubicBezTo>
                <a:close/>
                <a:moveTo>
                  <a:pt x="284776" y="6755500"/>
                </a:moveTo>
                <a:cubicBezTo>
                  <a:pt x="294102" y="6758152"/>
                  <a:pt x="303317" y="6762915"/>
                  <a:pt x="313000" y="6767918"/>
                </a:cubicBezTo>
                <a:cubicBezTo>
                  <a:pt x="314398" y="6768642"/>
                  <a:pt x="315807" y="6769366"/>
                  <a:pt x="317227" y="6770090"/>
                </a:cubicBezTo>
                <a:cubicBezTo>
                  <a:pt x="308210" y="6775806"/>
                  <a:pt x="303130" y="6781266"/>
                  <a:pt x="304654" y="6790919"/>
                </a:cubicBezTo>
                <a:cubicBezTo>
                  <a:pt x="305769" y="6797979"/>
                  <a:pt x="301088" y="6800088"/>
                  <a:pt x="294848" y="6802895"/>
                </a:cubicBezTo>
                <a:lnTo>
                  <a:pt x="294367" y="6803110"/>
                </a:lnTo>
                <a:cubicBezTo>
                  <a:pt x="282524" y="6808393"/>
                  <a:pt x="269896" y="6810629"/>
                  <a:pt x="257236" y="6812864"/>
                </a:cubicBezTo>
                <a:cubicBezTo>
                  <a:pt x="243421" y="6815315"/>
                  <a:pt x="229565" y="6817766"/>
                  <a:pt x="216643" y="6824193"/>
                </a:cubicBezTo>
                <a:cubicBezTo>
                  <a:pt x="211535" y="6826745"/>
                  <a:pt x="205430" y="6826948"/>
                  <a:pt x="199157" y="6827164"/>
                </a:cubicBezTo>
                <a:cubicBezTo>
                  <a:pt x="193580" y="6827354"/>
                  <a:pt x="187868" y="6827545"/>
                  <a:pt x="182607" y="6829399"/>
                </a:cubicBezTo>
                <a:cubicBezTo>
                  <a:pt x="178924" y="6830670"/>
                  <a:pt x="172066" y="6828384"/>
                  <a:pt x="172321" y="6825082"/>
                </a:cubicBezTo>
                <a:cubicBezTo>
                  <a:pt x="172830" y="6819404"/>
                  <a:pt x="169771" y="6814883"/>
                  <a:pt x="166747" y="6810400"/>
                </a:cubicBezTo>
                <a:cubicBezTo>
                  <a:pt x="163000" y="6804850"/>
                  <a:pt x="159307" y="6799389"/>
                  <a:pt x="162541" y="6791934"/>
                </a:cubicBezTo>
                <a:cubicBezTo>
                  <a:pt x="163176" y="6790284"/>
                  <a:pt x="165462" y="6789013"/>
                  <a:pt x="167240" y="6788378"/>
                </a:cubicBezTo>
                <a:cubicBezTo>
                  <a:pt x="174941" y="6785508"/>
                  <a:pt x="182624" y="6782600"/>
                  <a:pt x="190304" y="6779691"/>
                </a:cubicBezTo>
                <a:lnTo>
                  <a:pt x="190317" y="6779679"/>
                </a:lnTo>
                <a:cubicBezTo>
                  <a:pt x="212143" y="6771411"/>
                  <a:pt x="233939" y="6763156"/>
                  <a:pt x="256013" y="6755739"/>
                </a:cubicBezTo>
                <a:lnTo>
                  <a:pt x="255886" y="6755739"/>
                </a:lnTo>
                <a:cubicBezTo>
                  <a:pt x="266014" y="6752304"/>
                  <a:pt x="275450" y="6752847"/>
                  <a:pt x="284776" y="6755500"/>
                </a:cubicBezTo>
                <a:close/>
                <a:moveTo>
                  <a:pt x="8436165" y="6752171"/>
                </a:moveTo>
                <a:cubicBezTo>
                  <a:pt x="8444775" y="6751536"/>
                  <a:pt x="8450490" y="6756489"/>
                  <a:pt x="8454795" y="6763372"/>
                </a:cubicBezTo>
                <a:cubicBezTo>
                  <a:pt x="8455659" y="6764693"/>
                  <a:pt x="8456345" y="6766090"/>
                  <a:pt x="8456574" y="6767665"/>
                </a:cubicBezTo>
                <a:cubicBezTo>
                  <a:pt x="8461183" y="6792405"/>
                  <a:pt x="8460396" y="6816776"/>
                  <a:pt x="8449576" y="6839865"/>
                </a:cubicBezTo>
                <a:cubicBezTo>
                  <a:pt x="8448230" y="6842696"/>
                  <a:pt x="8445372" y="6844856"/>
                  <a:pt x="8443327" y="6846405"/>
                </a:cubicBezTo>
                <a:lnTo>
                  <a:pt x="8443302" y="6846418"/>
                </a:lnTo>
                <a:cubicBezTo>
                  <a:pt x="8442921" y="6846710"/>
                  <a:pt x="8442578" y="6846963"/>
                  <a:pt x="8442273" y="6847218"/>
                </a:cubicBezTo>
                <a:lnTo>
                  <a:pt x="8442197" y="6847269"/>
                </a:lnTo>
                <a:lnTo>
                  <a:pt x="8441943" y="6847484"/>
                </a:lnTo>
                <a:lnTo>
                  <a:pt x="8441791" y="6847611"/>
                </a:lnTo>
                <a:lnTo>
                  <a:pt x="8441651" y="6847739"/>
                </a:lnTo>
                <a:cubicBezTo>
                  <a:pt x="8431872" y="6852412"/>
                  <a:pt x="8419769" y="6847395"/>
                  <a:pt x="8416950" y="6838315"/>
                </a:cubicBezTo>
                <a:cubicBezTo>
                  <a:pt x="8408796" y="6812318"/>
                  <a:pt x="8411145" y="6786676"/>
                  <a:pt x="8421280" y="6761683"/>
                </a:cubicBezTo>
                <a:cubicBezTo>
                  <a:pt x="8423706" y="6755664"/>
                  <a:pt x="8429713" y="6752755"/>
                  <a:pt x="8436165" y="6752171"/>
                </a:cubicBezTo>
                <a:close/>
                <a:moveTo>
                  <a:pt x="0" y="6675773"/>
                </a:moveTo>
                <a:lnTo>
                  <a:pt x="6483" y="6683095"/>
                </a:lnTo>
                <a:cubicBezTo>
                  <a:pt x="6630" y="6683336"/>
                  <a:pt x="6800" y="6683603"/>
                  <a:pt x="6977" y="6683870"/>
                </a:cubicBezTo>
                <a:cubicBezTo>
                  <a:pt x="7717" y="6685025"/>
                  <a:pt x="8569" y="6686333"/>
                  <a:pt x="8261" y="6687159"/>
                </a:cubicBezTo>
                <a:cubicBezTo>
                  <a:pt x="6418" y="6693166"/>
                  <a:pt x="6885" y="6699834"/>
                  <a:pt x="7330" y="6706196"/>
                </a:cubicBezTo>
                <a:cubicBezTo>
                  <a:pt x="7835" y="6713410"/>
                  <a:pt x="8312" y="6720205"/>
                  <a:pt x="5340" y="6725132"/>
                </a:cubicBezTo>
                <a:lnTo>
                  <a:pt x="0" y="6743275"/>
                </a:lnTo>
                <a:close/>
                <a:moveTo>
                  <a:pt x="6414680" y="6667613"/>
                </a:moveTo>
                <a:cubicBezTo>
                  <a:pt x="6421843" y="6662914"/>
                  <a:pt x="6437439" y="6670332"/>
                  <a:pt x="6440220" y="6679324"/>
                </a:cubicBezTo>
                <a:lnTo>
                  <a:pt x="6440563" y="6679298"/>
                </a:lnTo>
                <a:cubicBezTo>
                  <a:pt x="6443484" y="6688734"/>
                  <a:pt x="6439026" y="6694830"/>
                  <a:pt x="6429590" y="6697636"/>
                </a:cubicBezTo>
                <a:cubicBezTo>
                  <a:pt x="6426580" y="6698424"/>
                  <a:pt x="6423418" y="6700228"/>
                  <a:pt x="6421652" y="6702615"/>
                </a:cubicBezTo>
                <a:cubicBezTo>
                  <a:pt x="6412267" y="6715011"/>
                  <a:pt x="6398615" y="6717575"/>
                  <a:pt x="6385051" y="6720116"/>
                </a:cubicBezTo>
                <a:cubicBezTo>
                  <a:pt x="6383171" y="6720471"/>
                  <a:pt x="6381279" y="6720826"/>
                  <a:pt x="6379412" y="6721208"/>
                </a:cubicBezTo>
                <a:cubicBezTo>
                  <a:pt x="6375386" y="6722059"/>
                  <a:pt x="6373037" y="6724040"/>
                  <a:pt x="6370611" y="6726808"/>
                </a:cubicBezTo>
                <a:cubicBezTo>
                  <a:pt x="6365467" y="6732613"/>
                  <a:pt x="6358559" y="6734340"/>
                  <a:pt x="6350558" y="6735127"/>
                </a:cubicBezTo>
                <a:cubicBezTo>
                  <a:pt x="6342493" y="6732168"/>
                  <a:pt x="6336537" y="6735863"/>
                  <a:pt x="6330009" y="6739928"/>
                </a:cubicBezTo>
                <a:cubicBezTo>
                  <a:pt x="6328523" y="6740842"/>
                  <a:pt x="6327025" y="6741782"/>
                  <a:pt x="6325463" y="6742658"/>
                </a:cubicBezTo>
                <a:cubicBezTo>
                  <a:pt x="6311708" y="6750304"/>
                  <a:pt x="6296837" y="6756565"/>
                  <a:pt x="6280035" y="6756374"/>
                </a:cubicBezTo>
                <a:cubicBezTo>
                  <a:pt x="6268122" y="6756183"/>
                  <a:pt x="6257276" y="6761810"/>
                  <a:pt x="6247281" y="6768071"/>
                </a:cubicBezTo>
                <a:cubicBezTo>
                  <a:pt x="6243814" y="6770344"/>
                  <a:pt x="6240449" y="6772516"/>
                  <a:pt x="6236436" y="6773468"/>
                </a:cubicBezTo>
                <a:cubicBezTo>
                  <a:pt x="6223278" y="6776656"/>
                  <a:pt x="6210604" y="6780263"/>
                  <a:pt x="6198768" y="6787781"/>
                </a:cubicBezTo>
                <a:lnTo>
                  <a:pt x="6198183" y="6788137"/>
                </a:lnTo>
                <a:cubicBezTo>
                  <a:pt x="6190779" y="6792810"/>
                  <a:pt x="6181457" y="6798691"/>
                  <a:pt x="6170827" y="6793572"/>
                </a:cubicBezTo>
                <a:cubicBezTo>
                  <a:pt x="6168948" y="6792683"/>
                  <a:pt x="6165163" y="6793750"/>
                  <a:pt x="6163233" y="6795236"/>
                </a:cubicBezTo>
                <a:cubicBezTo>
                  <a:pt x="6146431" y="6807593"/>
                  <a:pt x="6127127" y="6813931"/>
                  <a:pt x="6107811" y="6820268"/>
                </a:cubicBezTo>
                <a:cubicBezTo>
                  <a:pt x="6095987" y="6824141"/>
                  <a:pt x="6084151" y="6828028"/>
                  <a:pt x="6072898" y="6833285"/>
                </a:cubicBezTo>
                <a:cubicBezTo>
                  <a:pt x="6062649" y="6838112"/>
                  <a:pt x="6052273" y="6842747"/>
                  <a:pt x="6041885" y="6847370"/>
                </a:cubicBezTo>
                <a:lnTo>
                  <a:pt x="6018553" y="6858000"/>
                </a:lnTo>
                <a:lnTo>
                  <a:pt x="5938764" y="6858000"/>
                </a:lnTo>
                <a:lnTo>
                  <a:pt x="5933897" y="6844233"/>
                </a:lnTo>
                <a:cubicBezTo>
                  <a:pt x="5930886" y="6833552"/>
                  <a:pt x="5927889" y="6822884"/>
                  <a:pt x="5924155" y="6812470"/>
                </a:cubicBezTo>
                <a:cubicBezTo>
                  <a:pt x="5919672" y="6800316"/>
                  <a:pt x="5938125" y="6781901"/>
                  <a:pt x="5950419" y="6785927"/>
                </a:cubicBezTo>
                <a:cubicBezTo>
                  <a:pt x="5960731" y="6789229"/>
                  <a:pt x="5963310" y="6799922"/>
                  <a:pt x="5965547" y="6809143"/>
                </a:cubicBezTo>
                <a:cubicBezTo>
                  <a:pt x="5965698" y="6809778"/>
                  <a:pt x="5965850" y="6810412"/>
                  <a:pt x="5966002" y="6811035"/>
                </a:cubicBezTo>
                <a:lnTo>
                  <a:pt x="5966446" y="6812775"/>
                </a:lnTo>
                <a:cubicBezTo>
                  <a:pt x="5970676" y="6829437"/>
                  <a:pt x="5970714" y="6829615"/>
                  <a:pt x="5987466" y="6821208"/>
                </a:cubicBezTo>
                <a:cubicBezTo>
                  <a:pt x="6020931" y="6804418"/>
                  <a:pt x="6055740" y="6790829"/>
                  <a:pt x="6090513" y="6777240"/>
                </a:cubicBezTo>
                <a:cubicBezTo>
                  <a:pt x="6098552" y="6774103"/>
                  <a:pt x="6106579" y="6770966"/>
                  <a:pt x="6114592" y="6767791"/>
                </a:cubicBezTo>
                <a:cubicBezTo>
                  <a:pt x="6140563" y="6757504"/>
                  <a:pt x="6167170" y="6748754"/>
                  <a:pt x="6193789" y="6739991"/>
                </a:cubicBezTo>
                <a:cubicBezTo>
                  <a:pt x="6208127" y="6735279"/>
                  <a:pt x="6222479" y="6730555"/>
                  <a:pt x="6236728" y="6725602"/>
                </a:cubicBezTo>
                <a:cubicBezTo>
                  <a:pt x="6266027" y="6715417"/>
                  <a:pt x="6295707" y="6706311"/>
                  <a:pt x="6325387" y="6697205"/>
                </a:cubicBezTo>
                <a:cubicBezTo>
                  <a:pt x="6339560" y="6692848"/>
                  <a:pt x="6353733" y="6688493"/>
                  <a:pt x="6367855" y="6684022"/>
                </a:cubicBezTo>
                <a:cubicBezTo>
                  <a:pt x="6372326" y="6682612"/>
                  <a:pt x="6376910" y="6681419"/>
                  <a:pt x="6381508" y="6680237"/>
                </a:cubicBezTo>
                <a:cubicBezTo>
                  <a:pt x="6392925" y="6677279"/>
                  <a:pt x="6404482" y="6674307"/>
                  <a:pt x="6414680" y="6667613"/>
                </a:cubicBezTo>
                <a:close/>
                <a:moveTo>
                  <a:pt x="5883847" y="6661873"/>
                </a:moveTo>
                <a:lnTo>
                  <a:pt x="5883861" y="6661975"/>
                </a:lnTo>
                <a:lnTo>
                  <a:pt x="5883833" y="6661906"/>
                </a:lnTo>
                <a:close/>
                <a:moveTo>
                  <a:pt x="246395" y="6656170"/>
                </a:moveTo>
                <a:cubicBezTo>
                  <a:pt x="246855" y="6656196"/>
                  <a:pt x="247316" y="6656234"/>
                  <a:pt x="247777" y="6656260"/>
                </a:cubicBezTo>
                <a:cubicBezTo>
                  <a:pt x="250896" y="6656476"/>
                  <a:pt x="254061" y="6656679"/>
                  <a:pt x="256936" y="6657568"/>
                </a:cubicBezTo>
                <a:cubicBezTo>
                  <a:pt x="262524" y="6659345"/>
                  <a:pt x="280685" y="6692239"/>
                  <a:pt x="279669" y="6698081"/>
                </a:cubicBezTo>
                <a:cubicBezTo>
                  <a:pt x="278907" y="6702907"/>
                  <a:pt x="276240" y="6708368"/>
                  <a:pt x="271795" y="6708368"/>
                </a:cubicBezTo>
                <a:cubicBezTo>
                  <a:pt x="257493" y="6708368"/>
                  <a:pt x="244585" y="6713359"/>
                  <a:pt x="231639" y="6718363"/>
                </a:cubicBezTo>
                <a:cubicBezTo>
                  <a:pt x="221132" y="6722427"/>
                  <a:pt x="210600" y="6726503"/>
                  <a:pt x="199278" y="6727926"/>
                </a:cubicBezTo>
                <a:lnTo>
                  <a:pt x="199151" y="6727672"/>
                </a:lnTo>
                <a:cubicBezTo>
                  <a:pt x="184419" y="6729577"/>
                  <a:pt x="167782" y="6722465"/>
                  <a:pt x="165623" y="6716115"/>
                </a:cubicBezTo>
                <a:cubicBezTo>
                  <a:pt x="164396" y="6712470"/>
                  <a:pt x="162483" y="6708939"/>
                  <a:pt x="160552" y="6705371"/>
                </a:cubicBezTo>
                <a:cubicBezTo>
                  <a:pt x="156488" y="6697852"/>
                  <a:pt x="152341" y="6690182"/>
                  <a:pt x="154320" y="6681063"/>
                </a:cubicBezTo>
                <a:cubicBezTo>
                  <a:pt x="155742" y="6674573"/>
                  <a:pt x="161050" y="6673430"/>
                  <a:pt x="166172" y="6672325"/>
                </a:cubicBezTo>
                <a:cubicBezTo>
                  <a:pt x="167462" y="6672045"/>
                  <a:pt x="168739" y="6671766"/>
                  <a:pt x="169941" y="6671411"/>
                </a:cubicBezTo>
                <a:cubicBezTo>
                  <a:pt x="170425" y="6671271"/>
                  <a:pt x="170910" y="6671132"/>
                  <a:pt x="171394" y="6670992"/>
                </a:cubicBezTo>
                <a:cubicBezTo>
                  <a:pt x="177656" y="6669214"/>
                  <a:pt x="183996" y="6667398"/>
                  <a:pt x="190007" y="6668108"/>
                </a:cubicBezTo>
                <a:cubicBezTo>
                  <a:pt x="198654" y="6670623"/>
                  <a:pt x="205769" y="6667715"/>
                  <a:pt x="212754" y="6664871"/>
                </a:cubicBezTo>
                <a:cubicBezTo>
                  <a:pt x="215618" y="6663689"/>
                  <a:pt x="218460" y="6662534"/>
                  <a:pt x="221376" y="6661758"/>
                </a:cubicBezTo>
                <a:cubicBezTo>
                  <a:pt x="223570" y="6661149"/>
                  <a:pt x="225738" y="6660425"/>
                  <a:pt x="227905" y="6659701"/>
                </a:cubicBezTo>
                <a:cubicBezTo>
                  <a:pt x="233889" y="6657695"/>
                  <a:pt x="239868" y="6655701"/>
                  <a:pt x="246395" y="6656170"/>
                </a:cubicBezTo>
                <a:close/>
                <a:moveTo>
                  <a:pt x="8436419" y="6587933"/>
                </a:moveTo>
                <a:cubicBezTo>
                  <a:pt x="8444686" y="6587959"/>
                  <a:pt x="8450732" y="6592467"/>
                  <a:pt x="8456218" y="6602209"/>
                </a:cubicBezTo>
                <a:cubicBezTo>
                  <a:pt x="8461210" y="6623341"/>
                  <a:pt x="8464309" y="6647471"/>
                  <a:pt x="8459013" y="6671817"/>
                </a:cubicBezTo>
                <a:cubicBezTo>
                  <a:pt x="8457285" y="6679742"/>
                  <a:pt x="8450885" y="6685000"/>
                  <a:pt x="8442655" y="6685800"/>
                </a:cubicBezTo>
                <a:cubicBezTo>
                  <a:pt x="8432406" y="6686803"/>
                  <a:pt x="8423935" y="6681735"/>
                  <a:pt x="8421230" y="6672198"/>
                </a:cubicBezTo>
                <a:lnTo>
                  <a:pt x="8421319" y="6672160"/>
                </a:lnTo>
                <a:cubicBezTo>
                  <a:pt x="8415070" y="6649973"/>
                  <a:pt x="8413280" y="6626986"/>
                  <a:pt x="8417204" y="6604152"/>
                </a:cubicBezTo>
                <a:cubicBezTo>
                  <a:pt x="8418880" y="6594563"/>
                  <a:pt x="8425726" y="6587870"/>
                  <a:pt x="8436419" y="6587933"/>
                </a:cubicBezTo>
                <a:close/>
                <a:moveTo>
                  <a:pt x="580892" y="6578828"/>
                </a:moveTo>
                <a:cubicBezTo>
                  <a:pt x="570096" y="6577050"/>
                  <a:pt x="561969" y="6586575"/>
                  <a:pt x="559175" y="6594957"/>
                </a:cubicBezTo>
                <a:cubicBezTo>
                  <a:pt x="549777" y="6622643"/>
                  <a:pt x="544316" y="6651091"/>
                  <a:pt x="558540" y="6679412"/>
                </a:cubicBezTo>
                <a:cubicBezTo>
                  <a:pt x="565906" y="6693763"/>
                  <a:pt x="588003" y="6705574"/>
                  <a:pt x="597148" y="6697700"/>
                </a:cubicBezTo>
                <a:lnTo>
                  <a:pt x="597148" y="6697954"/>
                </a:lnTo>
                <a:cubicBezTo>
                  <a:pt x="622167" y="6676237"/>
                  <a:pt x="639947" y="6649820"/>
                  <a:pt x="645280" y="6616546"/>
                </a:cubicBezTo>
                <a:cubicBezTo>
                  <a:pt x="646423" y="6606387"/>
                  <a:pt x="642994" y="6600799"/>
                  <a:pt x="631946" y="6601307"/>
                </a:cubicBezTo>
                <a:cubicBezTo>
                  <a:pt x="624706" y="6601561"/>
                  <a:pt x="616579" y="6600671"/>
                  <a:pt x="614038" y="6592797"/>
                </a:cubicBezTo>
                <a:cubicBezTo>
                  <a:pt x="609735" y="6579222"/>
                  <a:pt x="599742" y="6579247"/>
                  <a:pt x="590078" y="6579285"/>
                </a:cubicBezTo>
                <a:cubicBezTo>
                  <a:pt x="586911" y="6579285"/>
                  <a:pt x="583777" y="6579298"/>
                  <a:pt x="580892" y="6578828"/>
                </a:cubicBezTo>
                <a:close/>
                <a:moveTo>
                  <a:pt x="6615023" y="6568045"/>
                </a:moveTo>
                <a:cubicBezTo>
                  <a:pt x="6611175" y="6569544"/>
                  <a:pt x="6607429" y="6570966"/>
                  <a:pt x="6603771" y="6572363"/>
                </a:cubicBezTo>
                <a:lnTo>
                  <a:pt x="6603759" y="6572363"/>
                </a:lnTo>
                <a:cubicBezTo>
                  <a:pt x="6595986" y="6575322"/>
                  <a:pt x="6588582" y="6578155"/>
                  <a:pt x="6581254" y="6581279"/>
                </a:cubicBezTo>
                <a:cubicBezTo>
                  <a:pt x="6576746" y="6583298"/>
                  <a:pt x="6575932" y="6587997"/>
                  <a:pt x="6578232" y="6591693"/>
                </a:cubicBezTo>
                <a:cubicBezTo>
                  <a:pt x="6584607" y="6601688"/>
                  <a:pt x="6588861" y="6612381"/>
                  <a:pt x="6592595" y="6623582"/>
                </a:cubicBezTo>
                <a:cubicBezTo>
                  <a:pt x="6594310" y="6628790"/>
                  <a:pt x="6600342" y="6632231"/>
                  <a:pt x="6605804" y="6627760"/>
                </a:cubicBezTo>
                <a:cubicBezTo>
                  <a:pt x="6608648" y="6625450"/>
                  <a:pt x="6611848" y="6623455"/>
                  <a:pt x="6615023" y="6621499"/>
                </a:cubicBezTo>
                <a:cubicBezTo>
                  <a:pt x="6619658" y="6618629"/>
                  <a:pt x="6624218" y="6615810"/>
                  <a:pt x="6627393" y="6612089"/>
                </a:cubicBezTo>
                <a:cubicBezTo>
                  <a:pt x="6632931" y="6605726"/>
                  <a:pt x="6636131" y="6597205"/>
                  <a:pt x="6639281" y="6588860"/>
                </a:cubicBezTo>
                <a:lnTo>
                  <a:pt x="6639281" y="6588848"/>
                </a:lnTo>
                <a:cubicBezTo>
                  <a:pt x="6640131" y="6586588"/>
                  <a:pt x="6640982" y="6584340"/>
                  <a:pt x="6641859" y="6582155"/>
                </a:cubicBezTo>
                <a:cubicBezTo>
                  <a:pt x="6643218" y="6578891"/>
                  <a:pt x="6639725" y="6575957"/>
                  <a:pt x="6636931" y="6574903"/>
                </a:cubicBezTo>
                <a:cubicBezTo>
                  <a:pt x="6631317" y="6572820"/>
                  <a:pt x="6625539" y="6571131"/>
                  <a:pt x="6620154" y="6569557"/>
                </a:cubicBezTo>
                <a:cubicBezTo>
                  <a:pt x="6618401" y="6569036"/>
                  <a:pt x="6616674" y="6568541"/>
                  <a:pt x="6615023" y="6568045"/>
                </a:cubicBezTo>
                <a:close/>
                <a:moveTo>
                  <a:pt x="585082" y="6526161"/>
                </a:moveTo>
                <a:cubicBezTo>
                  <a:pt x="589060" y="6526215"/>
                  <a:pt x="593008" y="6527076"/>
                  <a:pt x="596894" y="6529552"/>
                </a:cubicBezTo>
                <a:cubicBezTo>
                  <a:pt x="601339" y="6532472"/>
                  <a:pt x="607562" y="6534124"/>
                  <a:pt x="612769" y="6533870"/>
                </a:cubicBezTo>
                <a:cubicBezTo>
                  <a:pt x="623310" y="6533362"/>
                  <a:pt x="630421" y="6536029"/>
                  <a:pt x="632200" y="6547332"/>
                </a:cubicBezTo>
                <a:cubicBezTo>
                  <a:pt x="632454" y="6548347"/>
                  <a:pt x="632962" y="6549999"/>
                  <a:pt x="633469" y="6549999"/>
                </a:cubicBezTo>
                <a:cubicBezTo>
                  <a:pt x="640459" y="6550875"/>
                  <a:pt x="646038" y="6555714"/>
                  <a:pt x="651624" y="6560565"/>
                </a:cubicBezTo>
                <a:cubicBezTo>
                  <a:pt x="660657" y="6568401"/>
                  <a:pt x="669711" y="6576262"/>
                  <a:pt x="684777" y="6567397"/>
                </a:cubicBezTo>
                <a:cubicBezTo>
                  <a:pt x="692270" y="6562953"/>
                  <a:pt x="697858" y="6569683"/>
                  <a:pt x="698366" y="6576922"/>
                </a:cubicBezTo>
                <a:cubicBezTo>
                  <a:pt x="699048" y="6587629"/>
                  <a:pt x="703505" y="6596875"/>
                  <a:pt x="707976" y="6606158"/>
                </a:cubicBezTo>
                <a:cubicBezTo>
                  <a:pt x="711829" y="6614147"/>
                  <a:pt x="715693" y="6622160"/>
                  <a:pt x="717162" y="6631152"/>
                </a:cubicBezTo>
                <a:cubicBezTo>
                  <a:pt x="718813" y="6640804"/>
                  <a:pt x="727830" y="6649186"/>
                  <a:pt x="740530" y="6642582"/>
                </a:cubicBezTo>
                <a:cubicBezTo>
                  <a:pt x="748277" y="6638518"/>
                  <a:pt x="753357" y="6642201"/>
                  <a:pt x="757294" y="6647916"/>
                </a:cubicBezTo>
                <a:lnTo>
                  <a:pt x="757040" y="6647662"/>
                </a:lnTo>
                <a:cubicBezTo>
                  <a:pt x="760850" y="6653122"/>
                  <a:pt x="765803" y="6657441"/>
                  <a:pt x="773677" y="6663409"/>
                </a:cubicBezTo>
                <a:cubicBezTo>
                  <a:pt x="760088" y="6667346"/>
                  <a:pt x="756405" y="6674967"/>
                  <a:pt x="759707" y="6686016"/>
                </a:cubicBezTo>
                <a:cubicBezTo>
                  <a:pt x="761358" y="6691477"/>
                  <a:pt x="758818" y="6694906"/>
                  <a:pt x="754119" y="6696811"/>
                </a:cubicBezTo>
                <a:cubicBezTo>
                  <a:pt x="753300" y="6697141"/>
                  <a:pt x="752509" y="6697497"/>
                  <a:pt x="751728" y="6697839"/>
                </a:cubicBezTo>
                <a:cubicBezTo>
                  <a:pt x="747426" y="6699757"/>
                  <a:pt x="743483" y="6701509"/>
                  <a:pt x="737355" y="6698716"/>
                </a:cubicBezTo>
                <a:cubicBezTo>
                  <a:pt x="717671" y="6689826"/>
                  <a:pt x="696207" y="6688937"/>
                  <a:pt x="675125" y="6692112"/>
                </a:cubicBezTo>
                <a:cubicBezTo>
                  <a:pt x="666753" y="6693280"/>
                  <a:pt x="663598" y="6701078"/>
                  <a:pt x="660716" y="6708203"/>
                </a:cubicBezTo>
                <a:cubicBezTo>
                  <a:pt x="660145" y="6709612"/>
                  <a:pt x="659584" y="6710996"/>
                  <a:pt x="658997" y="6712305"/>
                </a:cubicBezTo>
                <a:cubicBezTo>
                  <a:pt x="652900" y="6725640"/>
                  <a:pt x="643756" y="6731355"/>
                  <a:pt x="629533" y="6736816"/>
                </a:cubicBezTo>
                <a:cubicBezTo>
                  <a:pt x="621653" y="6739864"/>
                  <a:pt x="613433" y="6740829"/>
                  <a:pt x="605287" y="6741794"/>
                </a:cubicBezTo>
                <a:cubicBezTo>
                  <a:pt x="594791" y="6743026"/>
                  <a:pt x="584418" y="6744246"/>
                  <a:pt x="575050" y="6749896"/>
                </a:cubicBezTo>
                <a:cubicBezTo>
                  <a:pt x="567429" y="6754595"/>
                  <a:pt x="562731" y="6750658"/>
                  <a:pt x="558793" y="6744436"/>
                </a:cubicBezTo>
                <a:cubicBezTo>
                  <a:pt x="557397" y="6742404"/>
                  <a:pt x="555746" y="6737958"/>
                  <a:pt x="555746" y="6737958"/>
                </a:cubicBezTo>
                <a:cubicBezTo>
                  <a:pt x="545761" y="6742150"/>
                  <a:pt x="540933" y="6736536"/>
                  <a:pt x="536167" y="6730999"/>
                </a:cubicBezTo>
                <a:cubicBezTo>
                  <a:pt x="533720" y="6728154"/>
                  <a:pt x="531290" y="6725322"/>
                  <a:pt x="528187" y="6723862"/>
                </a:cubicBezTo>
                <a:cubicBezTo>
                  <a:pt x="510788" y="6715607"/>
                  <a:pt x="504565" y="6704177"/>
                  <a:pt x="506089" y="6685127"/>
                </a:cubicBezTo>
                <a:cubicBezTo>
                  <a:pt x="507613" y="6667093"/>
                  <a:pt x="507486" y="6648296"/>
                  <a:pt x="497834" y="6631659"/>
                </a:cubicBezTo>
                <a:cubicBezTo>
                  <a:pt x="492627" y="6622643"/>
                  <a:pt x="497580" y="6615912"/>
                  <a:pt x="502660" y="6609689"/>
                </a:cubicBezTo>
                <a:cubicBezTo>
                  <a:pt x="510280" y="6600291"/>
                  <a:pt x="514344" y="6591020"/>
                  <a:pt x="512947" y="6577939"/>
                </a:cubicBezTo>
                <a:cubicBezTo>
                  <a:pt x="511597" y="6565277"/>
                  <a:pt x="520262" y="6556336"/>
                  <a:pt x="528535" y="6547814"/>
                </a:cubicBezTo>
                <a:cubicBezTo>
                  <a:pt x="530383" y="6545910"/>
                  <a:pt x="532208" y="6544030"/>
                  <a:pt x="533901" y="6542125"/>
                </a:cubicBezTo>
                <a:cubicBezTo>
                  <a:pt x="535229" y="6540690"/>
                  <a:pt x="536894" y="6539419"/>
                  <a:pt x="538611" y="6538112"/>
                </a:cubicBezTo>
                <a:cubicBezTo>
                  <a:pt x="540840" y="6536409"/>
                  <a:pt x="543159" y="6534644"/>
                  <a:pt x="544951" y="6532345"/>
                </a:cubicBezTo>
                <a:cubicBezTo>
                  <a:pt x="546729" y="6530059"/>
                  <a:pt x="550539" y="6526377"/>
                  <a:pt x="551809" y="6527012"/>
                </a:cubicBezTo>
                <a:cubicBezTo>
                  <a:pt x="558769" y="6530314"/>
                  <a:pt x="565926" y="6528967"/>
                  <a:pt x="573096" y="6527608"/>
                </a:cubicBezTo>
                <a:cubicBezTo>
                  <a:pt x="577098" y="6526859"/>
                  <a:pt x="581105" y="6526107"/>
                  <a:pt x="585082" y="6526161"/>
                </a:cubicBezTo>
                <a:close/>
                <a:moveTo>
                  <a:pt x="851174" y="6503644"/>
                </a:moveTo>
                <a:lnTo>
                  <a:pt x="851301" y="6503770"/>
                </a:lnTo>
                <a:lnTo>
                  <a:pt x="851216" y="6503761"/>
                </a:lnTo>
                <a:close/>
                <a:moveTo>
                  <a:pt x="1546909" y="6503411"/>
                </a:moveTo>
                <a:cubicBezTo>
                  <a:pt x="1552705" y="6503104"/>
                  <a:pt x="1558629" y="6504729"/>
                  <a:pt x="1565143" y="6506513"/>
                </a:cubicBezTo>
                <a:cubicBezTo>
                  <a:pt x="1566591" y="6506907"/>
                  <a:pt x="1568065" y="6507314"/>
                  <a:pt x="1569576" y="6507708"/>
                </a:cubicBezTo>
                <a:cubicBezTo>
                  <a:pt x="1575952" y="6509371"/>
                  <a:pt x="1581857" y="6512216"/>
                  <a:pt x="1587725" y="6515048"/>
                </a:cubicBezTo>
                <a:cubicBezTo>
                  <a:pt x="1596577" y="6519315"/>
                  <a:pt x="1605366" y="6523557"/>
                  <a:pt x="1615677" y="6523709"/>
                </a:cubicBezTo>
                <a:cubicBezTo>
                  <a:pt x="1621519" y="6523709"/>
                  <a:pt x="1623043" y="6528535"/>
                  <a:pt x="1624695" y="6533996"/>
                </a:cubicBezTo>
                <a:cubicBezTo>
                  <a:pt x="1627869" y="6544665"/>
                  <a:pt x="1627869" y="6554952"/>
                  <a:pt x="1618090" y="6560285"/>
                </a:cubicBezTo>
                <a:cubicBezTo>
                  <a:pt x="1616959" y="6560908"/>
                  <a:pt x="1615842" y="6561568"/>
                  <a:pt x="1614725" y="6562216"/>
                </a:cubicBezTo>
                <a:cubicBezTo>
                  <a:pt x="1606306" y="6567156"/>
                  <a:pt x="1597947" y="6572058"/>
                  <a:pt x="1584942" y="6563207"/>
                </a:cubicBezTo>
                <a:cubicBezTo>
                  <a:pt x="1561195" y="6547078"/>
                  <a:pt x="1526777" y="6569683"/>
                  <a:pt x="1524744" y="6598767"/>
                </a:cubicBezTo>
                <a:cubicBezTo>
                  <a:pt x="1524593" y="6601027"/>
                  <a:pt x="1524428" y="6603275"/>
                  <a:pt x="1524263" y="6605535"/>
                </a:cubicBezTo>
                <a:cubicBezTo>
                  <a:pt x="1523348" y="6618109"/>
                  <a:pt x="1522447" y="6630631"/>
                  <a:pt x="1523093" y="6643344"/>
                </a:cubicBezTo>
                <a:cubicBezTo>
                  <a:pt x="1524999" y="6683983"/>
                  <a:pt x="1557257" y="6705066"/>
                  <a:pt x="1598151" y="6684365"/>
                </a:cubicBezTo>
                <a:cubicBezTo>
                  <a:pt x="1605478" y="6680643"/>
                  <a:pt x="1612008" y="6675856"/>
                  <a:pt x="1618523" y="6671068"/>
                </a:cubicBezTo>
                <a:cubicBezTo>
                  <a:pt x="1628478" y="6663753"/>
                  <a:pt x="1638423" y="6656450"/>
                  <a:pt x="1651237" y="6652995"/>
                </a:cubicBezTo>
                <a:lnTo>
                  <a:pt x="1650983" y="6652742"/>
                </a:lnTo>
                <a:cubicBezTo>
                  <a:pt x="1677018" y="6645757"/>
                  <a:pt x="1683750" y="6648805"/>
                  <a:pt x="1682861" y="6677126"/>
                </a:cubicBezTo>
                <a:cubicBezTo>
                  <a:pt x="1682352" y="6692873"/>
                  <a:pt x="1680828" y="6706208"/>
                  <a:pt x="1659747" y="6709257"/>
                </a:cubicBezTo>
                <a:cubicBezTo>
                  <a:pt x="1654400" y="6710031"/>
                  <a:pt x="1649345" y="6715721"/>
                  <a:pt x="1644265" y="6721448"/>
                </a:cubicBezTo>
                <a:cubicBezTo>
                  <a:pt x="1641865" y="6724154"/>
                  <a:pt x="1639464" y="6726871"/>
                  <a:pt x="1637013" y="6729069"/>
                </a:cubicBezTo>
                <a:cubicBezTo>
                  <a:pt x="1634041" y="6731825"/>
                  <a:pt x="1630625" y="6733526"/>
                  <a:pt x="1627260" y="6735215"/>
                </a:cubicBezTo>
                <a:cubicBezTo>
                  <a:pt x="1624885" y="6736396"/>
                  <a:pt x="1622535" y="6737578"/>
                  <a:pt x="1620376" y="6739102"/>
                </a:cubicBezTo>
                <a:cubicBezTo>
                  <a:pt x="1615804" y="6742302"/>
                  <a:pt x="1611080" y="6741133"/>
                  <a:pt x="1606179" y="6739915"/>
                </a:cubicBezTo>
                <a:cubicBezTo>
                  <a:pt x="1600183" y="6738429"/>
                  <a:pt x="1593923" y="6736879"/>
                  <a:pt x="1587357" y="6743166"/>
                </a:cubicBezTo>
                <a:cubicBezTo>
                  <a:pt x="1581577" y="6748754"/>
                  <a:pt x="1571964" y="6747027"/>
                  <a:pt x="1562402" y="6745299"/>
                </a:cubicBezTo>
                <a:cubicBezTo>
                  <a:pt x="1558286" y="6744563"/>
                  <a:pt x="1554184" y="6743826"/>
                  <a:pt x="1550399" y="6743673"/>
                </a:cubicBezTo>
                <a:cubicBezTo>
                  <a:pt x="1544507" y="6743470"/>
                  <a:pt x="1538538" y="6742721"/>
                  <a:pt x="1532607" y="6741984"/>
                </a:cubicBezTo>
                <a:cubicBezTo>
                  <a:pt x="1531006" y="6741781"/>
                  <a:pt x="1529394" y="6741578"/>
                  <a:pt x="1527793" y="6741388"/>
                </a:cubicBezTo>
                <a:cubicBezTo>
                  <a:pt x="1526955" y="6741298"/>
                  <a:pt x="1526053" y="6741248"/>
                  <a:pt x="1525139" y="6741197"/>
                </a:cubicBezTo>
                <a:cubicBezTo>
                  <a:pt x="1522141" y="6741045"/>
                  <a:pt x="1518992" y="6740880"/>
                  <a:pt x="1517633" y="6739229"/>
                </a:cubicBezTo>
                <a:cubicBezTo>
                  <a:pt x="1513899" y="6734948"/>
                  <a:pt x="1509862" y="6730910"/>
                  <a:pt x="1505836" y="6726885"/>
                </a:cubicBezTo>
                <a:cubicBezTo>
                  <a:pt x="1492094" y="6713143"/>
                  <a:pt x="1478442" y="6699490"/>
                  <a:pt x="1476865" y="6676109"/>
                </a:cubicBezTo>
                <a:cubicBezTo>
                  <a:pt x="1476079" y="6663461"/>
                  <a:pt x="1472472" y="6649795"/>
                  <a:pt x="1469005" y="6636651"/>
                </a:cubicBezTo>
                <a:lnTo>
                  <a:pt x="1468192" y="6633603"/>
                </a:lnTo>
                <a:lnTo>
                  <a:pt x="1467721" y="6631786"/>
                </a:lnTo>
                <a:cubicBezTo>
                  <a:pt x="1467557" y="6631177"/>
                  <a:pt x="1467278" y="6630453"/>
                  <a:pt x="1466997" y="6629729"/>
                </a:cubicBezTo>
                <a:cubicBezTo>
                  <a:pt x="1466402" y="6628218"/>
                  <a:pt x="1465805" y="6626719"/>
                  <a:pt x="1466324" y="6626198"/>
                </a:cubicBezTo>
                <a:cubicBezTo>
                  <a:pt x="1472104" y="6619925"/>
                  <a:pt x="1473132" y="6611899"/>
                  <a:pt x="1474161" y="6603872"/>
                </a:cubicBezTo>
                <a:cubicBezTo>
                  <a:pt x="1475278" y="6595160"/>
                  <a:pt x="1476397" y="6586447"/>
                  <a:pt x="1483598" y="6579970"/>
                </a:cubicBezTo>
                <a:cubicBezTo>
                  <a:pt x="1485502" y="6578320"/>
                  <a:pt x="1486898" y="6573747"/>
                  <a:pt x="1486009" y="6571589"/>
                </a:cubicBezTo>
                <a:cubicBezTo>
                  <a:pt x="1482454" y="6563397"/>
                  <a:pt x="1486099" y="6557034"/>
                  <a:pt x="1489744" y="6550659"/>
                </a:cubicBezTo>
                <a:cubicBezTo>
                  <a:pt x="1492486" y="6545871"/>
                  <a:pt x="1495231" y="6541083"/>
                  <a:pt x="1494900" y="6535520"/>
                </a:cubicBezTo>
                <a:cubicBezTo>
                  <a:pt x="1494646" y="6532092"/>
                  <a:pt x="1498583" y="6529806"/>
                  <a:pt x="1502646" y="6529424"/>
                </a:cubicBezTo>
                <a:cubicBezTo>
                  <a:pt x="1503016" y="6529387"/>
                  <a:pt x="1503435" y="6529349"/>
                  <a:pt x="1503892" y="6529297"/>
                </a:cubicBezTo>
                <a:cubicBezTo>
                  <a:pt x="1506330" y="6529082"/>
                  <a:pt x="1509531" y="6528777"/>
                  <a:pt x="1509632" y="6528028"/>
                </a:cubicBezTo>
                <a:cubicBezTo>
                  <a:pt x="1510940" y="6520496"/>
                  <a:pt x="1516428" y="6518286"/>
                  <a:pt x="1521685" y="6516179"/>
                </a:cubicBezTo>
                <a:cubicBezTo>
                  <a:pt x="1524580" y="6515023"/>
                  <a:pt x="1527412" y="6513880"/>
                  <a:pt x="1529443" y="6511898"/>
                </a:cubicBezTo>
                <a:cubicBezTo>
                  <a:pt x="1535446" y="6505955"/>
                  <a:pt x="1541113" y="6503717"/>
                  <a:pt x="1546909" y="6503411"/>
                </a:cubicBezTo>
                <a:close/>
                <a:moveTo>
                  <a:pt x="3945016" y="6498679"/>
                </a:moveTo>
                <a:lnTo>
                  <a:pt x="3945092" y="6498679"/>
                </a:lnTo>
                <a:lnTo>
                  <a:pt x="3945010" y="6498701"/>
                </a:lnTo>
                <a:close/>
                <a:moveTo>
                  <a:pt x="6515227" y="6483260"/>
                </a:moveTo>
                <a:cubicBezTo>
                  <a:pt x="6523647" y="6478815"/>
                  <a:pt x="6535395" y="6484581"/>
                  <a:pt x="6540627" y="6496240"/>
                </a:cubicBezTo>
                <a:cubicBezTo>
                  <a:pt x="6542036" y="6499364"/>
                  <a:pt x="6543522" y="6502463"/>
                  <a:pt x="6544996" y="6505574"/>
                </a:cubicBezTo>
                <a:cubicBezTo>
                  <a:pt x="6549149" y="6514261"/>
                  <a:pt x="6553301" y="6522961"/>
                  <a:pt x="6555943" y="6532130"/>
                </a:cubicBezTo>
                <a:cubicBezTo>
                  <a:pt x="6559359" y="6543686"/>
                  <a:pt x="6563791" y="6543827"/>
                  <a:pt x="6573316" y="6538975"/>
                </a:cubicBezTo>
                <a:cubicBezTo>
                  <a:pt x="6596088" y="6527405"/>
                  <a:pt x="6620332" y="6523786"/>
                  <a:pt x="6645389" y="6530314"/>
                </a:cubicBezTo>
                <a:cubicBezTo>
                  <a:pt x="6667221" y="6536054"/>
                  <a:pt x="6683273" y="6554787"/>
                  <a:pt x="6683134" y="6577125"/>
                </a:cubicBezTo>
                <a:cubicBezTo>
                  <a:pt x="6682841" y="6629983"/>
                  <a:pt x="6646367" y="6669493"/>
                  <a:pt x="6593852" y="6677468"/>
                </a:cubicBezTo>
                <a:cubicBezTo>
                  <a:pt x="6575120" y="6678777"/>
                  <a:pt x="6562153" y="6668452"/>
                  <a:pt x="6559168" y="6650062"/>
                </a:cubicBezTo>
                <a:cubicBezTo>
                  <a:pt x="6558585" y="6646582"/>
                  <a:pt x="6557861" y="6642670"/>
                  <a:pt x="6555969" y="6639851"/>
                </a:cubicBezTo>
                <a:cubicBezTo>
                  <a:pt x="6543205" y="6621017"/>
                  <a:pt x="6533185" y="6601078"/>
                  <a:pt x="6531127" y="6577977"/>
                </a:cubicBezTo>
                <a:cubicBezTo>
                  <a:pt x="6530886" y="6574586"/>
                  <a:pt x="6528587" y="6572363"/>
                  <a:pt x="6525958" y="6570509"/>
                </a:cubicBezTo>
                <a:cubicBezTo>
                  <a:pt x="6521068" y="6567105"/>
                  <a:pt x="6518758" y="6561594"/>
                  <a:pt x="6518744" y="6556501"/>
                </a:cubicBezTo>
                <a:cubicBezTo>
                  <a:pt x="6518808" y="6541070"/>
                  <a:pt x="6512179" y="6529056"/>
                  <a:pt x="6503187" y="6517207"/>
                </a:cubicBezTo>
                <a:cubicBezTo>
                  <a:pt x="6496837" y="6508927"/>
                  <a:pt x="6504851" y="6488861"/>
                  <a:pt x="6515227" y="6483260"/>
                </a:cubicBezTo>
                <a:close/>
                <a:moveTo>
                  <a:pt x="1030462" y="6459258"/>
                </a:moveTo>
                <a:cubicBezTo>
                  <a:pt x="1035383" y="6460655"/>
                  <a:pt x="1040526" y="6464401"/>
                  <a:pt x="1043702" y="6469862"/>
                </a:cubicBezTo>
                <a:cubicBezTo>
                  <a:pt x="1044069" y="6470497"/>
                  <a:pt x="1044439" y="6471132"/>
                  <a:pt x="1044811" y="6471767"/>
                </a:cubicBezTo>
                <a:cubicBezTo>
                  <a:pt x="1049715" y="6480187"/>
                  <a:pt x="1054816" y="6488950"/>
                  <a:pt x="1053989" y="6499580"/>
                </a:cubicBezTo>
                <a:cubicBezTo>
                  <a:pt x="1053354" y="6508089"/>
                  <a:pt x="1057418" y="6510248"/>
                  <a:pt x="1065291" y="6508470"/>
                </a:cubicBezTo>
                <a:cubicBezTo>
                  <a:pt x="1067687" y="6507949"/>
                  <a:pt x="1070080" y="6507403"/>
                  <a:pt x="1072479" y="6506857"/>
                </a:cubicBezTo>
                <a:cubicBezTo>
                  <a:pt x="1081141" y="6504876"/>
                  <a:pt x="1089840" y="6502882"/>
                  <a:pt x="1098693" y="6501993"/>
                </a:cubicBezTo>
                <a:lnTo>
                  <a:pt x="1098820" y="6501866"/>
                </a:lnTo>
                <a:cubicBezTo>
                  <a:pt x="1113425" y="6500342"/>
                  <a:pt x="1133618" y="6517487"/>
                  <a:pt x="1132475" y="6532219"/>
                </a:cubicBezTo>
                <a:cubicBezTo>
                  <a:pt x="1131713" y="6542252"/>
                  <a:pt x="1119394" y="6546951"/>
                  <a:pt x="1111393" y="6548348"/>
                </a:cubicBezTo>
                <a:cubicBezTo>
                  <a:pt x="1104473" y="6549567"/>
                  <a:pt x="1099639" y="6553453"/>
                  <a:pt x="1094849" y="6557314"/>
                </a:cubicBezTo>
                <a:cubicBezTo>
                  <a:pt x="1091200" y="6560248"/>
                  <a:pt x="1087575" y="6563156"/>
                  <a:pt x="1083072" y="6564858"/>
                </a:cubicBezTo>
                <a:cubicBezTo>
                  <a:pt x="1078119" y="6566763"/>
                  <a:pt x="1079516" y="6572478"/>
                  <a:pt x="1082945" y="6576542"/>
                </a:cubicBezTo>
                <a:cubicBezTo>
                  <a:pt x="1089409" y="6584187"/>
                  <a:pt x="1092466" y="6593496"/>
                  <a:pt x="1095526" y="6602831"/>
                </a:cubicBezTo>
                <a:cubicBezTo>
                  <a:pt x="1098717" y="6612559"/>
                  <a:pt x="1101911" y="6622287"/>
                  <a:pt x="1108981" y="6630136"/>
                </a:cubicBezTo>
                <a:cubicBezTo>
                  <a:pt x="1112028" y="6633438"/>
                  <a:pt x="1111266" y="6637629"/>
                  <a:pt x="1108472" y="6641312"/>
                </a:cubicBezTo>
                <a:cubicBezTo>
                  <a:pt x="1104535" y="6646519"/>
                  <a:pt x="1104281" y="6652488"/>
                  <a:pt x="1104789" y="6658711"/>
                </a:cubicBezTo>
                <a:cubicBezTo>
                  <a:pt x="1105805" y="6671538"/>
                  <a:pt x="1098566" y="6672554"/>
                  <a:pt x="1089422" y="6668490"/>
                </a:cubicBezTo>
                <a:cubicBezTo>
                  <a:pt x="1081929" y="6665188"/>
                  <a:pt x="1074563" y="6662394"/>
                  <a:pt x="1066562" y="6660616"/>
                </a:cubicBezTo>
                <a:cubicBezTo>
                  <a:pt x="1060085" y="6659219"/>
                  <a:pt x="1055767" y="6655408"/>
                  <a:pt x="1053735" y="6647535"/>
                </a:cubicBezTo>
                <a:cubicBezTo>
                  <a:pt x="1051804" y="6640271"/>
                  <a:pt x="1048075" y="6633400"/>
                  <a:pt x="1044380" y="6626606"/>
                </a:cubicBezTo>
                <a:cubicBezTo>
                  <a:pt x="1042972" y="6624002"/>
                  <a:pt x="1041570" y="6621424"/>
                  <a:pt x="1040273" y="6618833"/>
                </a:cubicBezTo>
                <a:cubicBezTo>
                  <a:pt x="1040034" y="6618350"/>
                  <a:pt x="1039797" y="6617881"/>
                  <a:pt x="1039563" y="6617423"/>
                </a:cubicBezTo>
                <a:cubicBezTo>
                  <a:pt x="1036690" y="6611746"/>
                  <a:pt x="1034377" y="6607174"/>
                  <a:pt x="1036843" y="6601307"/>
                </a:cubicBezTo>
                <a:cubicBezTo>
                  <a:pt x="1036642" y="6599427"/>
                  <a:pt x="1036624" y="6597510"/>
                  <a:pt x="1036605" y="6595618"/>
                </a:cubicBezTo>
                <a:cubicBezTo>
                  <a:pt x="1036544" y="6589178"/>
                  <a:pt x="1036484" y="6582968"/>
                  <a:pt x="1029224" y="6579336"/>
                </a:cubicBezTo>
                <a:cubicBezTo>
                  <a:pt x="1021223" y="6575271"/>
                  <a:pt x="1013349" y="6572351"/>
                  <a:pt x="1006618" y="6582130"/>
                </a:cubicBezTo>
                <a:cubicBezTo>
                  <a:pt x="1004586" y="6585051"/>
                  <a:pt x="1000522" y="6586575"/>
                  <a:pt x="997093" y="6583908"/>
                </a:cubicBezTo>
                <a:cubicBezTo>
                  <a:pt x="992013" y="6579844"/>
                  <a:pt x="985028" y="6582511"/>
                  <a:pt x="982868" y="6584289"/>
                </a:cubicBezTo>
                <a:cubicBezTo>
                  <a:pt x="969676" y="6595249"/>
                  <a:pt x="958732" y="6589407"/>
                  <a:pt x="947812" y="6583578"/>
                </a:cubicBezTo>
                <a:cubicBezTo>
                  <a:pt x="941911" y="6580428"/>
                  <a:pt x="936020" y="6577278"/>
                  <a:pt x="929783" y="6576795"/>
                </a:cubicBezTo>
                <a:cubicBezTo>
                  <a:pt x="921782" y="6576288"/>
                  <a:pt x="923560" y="6561302"/>
                  <a:pt x="927370" y="6553808"/>
                </a:cubicBezTo>
                <a:cubicBezTo>
                  <a:pt x="933974" y="6540982"/>
                  <a:pt x="947436" y="6537680"/>
                  <a:pt x="960517" y="6535140"/>
                </a:cubicBezTo>
                <a:cubicBezTo>
                  <a:pt x="964308" y="6534365"/>
                  <a:pt x="968124" y="6533679"/>
                  <a:pt x="971939" y="6532993"/>
                </a:cubicBezTo>
                <a:cubicBezTo>
                  <a:pt x="977581" y="6531977"/>
                  <a:pt x="983232" y="6530962"/>
                  <a:pt x="988838" y="6529679"/>
                </a:cubicBezTo>
                <a:cubicBezTo>
                  <a:pt x="1005221" y="6525869"/>
                  <a:pt x="1009793" y="6519773"/>
                  <a:pt x="1005221" y="6503898"/>
                </a:cubicBezTo>
                <a:cubicBezTo>
                  <a:pt x="1001181" y="6489801"/>
                  <a:pt x="1007790" y="6479603"/>
                  <a:pt x="1014291" y="6469570"/>
                </a:cubicBezTo>
                <a:cubicBezTo>
                  <a:pt x="1015758" y="6467296"/>
                  <a:pt x="1017222" y="6465036"/>
                  <a:pt x="1018556" y="6462750"/>
                </a:cubicBezTo>
                <a:cubicBezTo>
                  <a:pt x="1020842" y="6458813"/>
                  <a:pt x="1025541" y="6457861"/>
                  <a:pt x="1030462" y="6459258"/>
                </a:cubicBezTo>
                <a:close/>
                <a:moveTo>
                  <a:pt x="704299" y="6423427"/>
                </a:moveTo>
                <a:cubicBezTo>
                  <a:pt x="708140" y="6421475"/>
                  <a:pt x="713379" y="6422173"/>
                  <a:pt x="720110" y="6425411"/>
                </a:cubicBezTo>
                <a:cubicBezTo>
                  <a:pt x="726623" y="6428561"/>
                  <a:pt x="733601" y="6429158"/>
                  <a:pt x="740658" y="6429768"/>
                </a:cubicBezTo>
                <a:cubicBezTo>
                  <a:pt x="746398" y="6430263"/>
                  <a:pt x="752190" y="6430771"/>
                  <a:pt x="757829" y="6432651"/>
                </a:cubicBezTo>
                <a:cubicBezTo>
                  <a:pt x="776625" y="6439001"/>
                  <a:pt x="788309" y="6449415"/>
                  <a:pt x="790849" y="6468846"/>
                </a:cubicBezTo>
                <a:cubicBezTo>
                  <a:pt x="793643" y="6490855"/>
                  <a:pt x="806005" y="6502285"/>
                  <a:pt x="827933" y="6503135"/>
                </a:cubicBezTo>
                <a:cubicBezTo>
                  <a:pt x="829457" y="6503135"/>
                  <a:pt x="830981" y="6503135"/>
                  <a:pt x="832505" y="6503517"/>
                </a:cubicBezTo>
                <a:cubicBezTo>
                  <a:pt x="835041" y="6504076"/>
                  <a:pt x="837738" y="6503288"/>
                  <a:pt x="840388" y="6502526"/>
                </a:cubicBezTo>
                <a:lnTo>
                  <a:pt x="851216" y="6503761"/>
                </a:lnTo>
                <a:lnTo>
                  <a:pt x="856577" y="6518680"/>
                </a:lnTo>
                <a:cubicBezTo>
                  <a:pt x="856965" y="6520928"/>
                  <a:pt x="857348" y="6523150"/>
                  <a:pt x="857905" y="6525233"/>
                </a:cubicBezTo>
                <a:cubicBezTo>
                  <a:pt x="859937" y="6532854"/>
                  <a:pt x="856508" y="6541870"/>
                  <a:pt x="844824" y="6539966"/>
                </a:cubicBezTo>
                <a:lnTo>
                  <a:pt x="844466" y="6539915"/>
                </a:lnTo>
                <a:cubicBezTo>
                  <a:pt x="840276" y="6539293"/>
                  <a:pt x="836263" y="6538695"/>
                  <a:pt x="834410" y="6543268"/>
                </a:cubicBezTo>
                <a:cubicBezTo>
                  <a:pt x="830981" y="6552158"/>
                  <a:pt x="825647" y="6553301"/>
                  <a:pt x="817773" y="6548856"/>
                </a:cubicBezTo>
                <a:cubicBezTo>
                  <a:pt x="812581" y="6545884"/>
                  <a:pt x="810748" y="6549554"/>
                  <a:pt x="809030" y="6552983"/>
                </a:cubicBezTo>
                <a:cubicBezTo>
                  <a:pt x="808690" y="6553669"/>
                  <a:pt x="808352" y="6554342"/>
                  <a:pt x="807994" y="6554952"/>
                </a:cubicBezTo>
                <a:cubicBezTo>
                  <a:pt x="804692" y="6560667"/>
                  <a:pt x="799612" y="6566255"/>
                  <a:pt x="793516" y="6561809"/>
                </a:cubicBezTo>
                <a:cubicBezTo>
                  <a:pt x="783947" y="6554735"/>
                  <a:pt x="774720" y="6557200"/>
                  <a:pt x="765554" y="6559651"/>
                </a:cubicBezTo>
                <a:cubicBezTo>
                  <a:pt x="763527" y="6560197"/>
                  <a:pt x="761504" y="6560730"/>
                  <a:pt x="759480" y="6561175"/>
                </a:cubicBezTo>
                <a:lnTo>
                  <a:pt x="758682" y="6561353"/>
                </a:lnTo>
                <a:cubicBezTo>
                  <a:pt x="748875" y="6563537"/>
                  <a:pt x="743955" y="6564629"/>
                  <a:pt x="741244" y="6562660"/>
                </a:cubicBezTo>
                <a:cubicBezTo>
                  <a:pt x="738516" y="6560692"/>
                  <a:pt x="738022" y="6555624"/>
                  <a:pt x="737031" y="6545478"/>
                </a:cubicBezTo>
                <a:lnTo>
                  <a:pt x="737001" y="6545172"/>
                </a:lnTo>
                <a:cubicBezTo>
                  <a:pt x="736931" y="6544360"/>
                  <a:pt x="736888" y="6543521"/>
                  <a:pt x="736842" y="6542696"/>
                </a:cubicBezTo>
                <a:cubicBezTo>
                  <a:pt x="736645" y="6538988"/>
                  <a:pt x="736442" y="6535203"/>
                  <a:pt x="733953" y="6532092"/>
                </a:cubicBezTo>
                <a:cubicBezTo>
                  <a:pt x="733765" y="6531850"/>
                  <a:pt x="733575" y="6531622"/>
                  <a:pt x="733385" y="6531380"/>
                </a:cubicBezTo>
                <a:lnTo>
                  <a:pt x="732811" y="6530682"/>
                </a:lnTo>
                <a:cubicBezTo>
                  <a:pt x="730229" y="6527545"/>
                  <a:pt x="727783" y="6524560"/>
                  <a:pt x="729000" y="6520916"/>
                </a:cubicBezTo>
                <a:cubicBezTo>
                  <a:pt x="728365" y="6514946"/>
                  <a:pt x="729254" y="6511391"/>
                  <a:pt x="734715" y="6509105"/>
                </a:cubicBezTo>
                <a:cubicBezTo>
                  <a:pt x="744748" y="6504914"/>
                  <a:pt x="745384" y="6493992"/>
                  <a:pt x="735731" y="6487896"/>
                </a:cubicBezTo>
                <a:cubicBezTo>
                  <a:pt x="729951" y="6484213"/>
                  <a:pt x="723904" y="6480987"/>
                  <a:pt x="717855" y="6477748"/>
                </a:cubicBezTo>
                <a:cubicBezTo>
                  <a:pt x="713669" y="6475500"/>
                  <a:pt x="709481" y="6473265"/>
                  <a:pt x="705378" y="6470878"/>
                </a:cubicBezTo>
                <a:cubicBezTo>
                  <a:pt x="695853" y="6465417"/>
                  <a:pt x="686328" y="6459702"/>
                  <a:pt x="695345" y="6446240"/>
                </a:cubicBezTo>
                <a:cubicBezTo>
                  <a:pt x="696362" y="6444716"/>
                  <a:pt x="696474" y="6442569"/>
                  <a:pt x="696587" y="6440449"/>
                </a:cubicBezTo>
                <a:cubicBezTo>
                  <a:pt x="696643" y="6439382"/>
                  <a:pt x="696700" y="6438327"/>
                  <a:pt x="696869" y="6437350"/>
                </a:cubicBezTo>
                <a:cubicBezTo>
                  <a:pt x="698012" y="6429984"/>
                  <a:pt x="700457" y="6425380"/>
                  <a:pt x="704299" y="6423427"/>
                </a:cubicBezTo>
                <a:close/>
                <a:moveTo>
                  <a:pt x="4475926" y="6420041"/>
                </a:moveTo>
                <a:cubicBezTo>
                  <a:pt x="4466465" y="6420193"/>
                  <a:pt x="4459404" y="6425146"/>
                  <a:pt x="4452344" y="6429248"/>
                </a:cubicBezTo>
                <a:cubicBezTo>
                  <a:pt x="4324224" y="6504330"/>
                  <a:pt x="4196122" y="6579502"/>
                  <a:pt x="4068090" y="6654826"/>
                </a:cubicBezTo>
                <a:cubicBezTo>
                  <a:pt x="4061717" y="6658534"/>
                  <a:pt x="4055443" y="6662712"/>
                  <a:pt x="4049931" y="6667589"/>
                </a:cubicBezTo>
                <a:cubicBezTo>
                  <a:pt x="4046362" y="6670687"/>
                  <a:pt x="4043251" y="6675031"/>
                  <a:pt x="4041397" y="6679362"/>
                </a:cubicBezTo>
                <a:cubicBezTo>
                  <a:pt x="4035961" y="6691973"/>
                  <a:pt x="4038056" y="6731153"/>
                  <a:pt x="4044495" y="6749338"/>
                </a:cubicBezTo>
                <a:cubicBezTo>
                  <a:pt x="4045893" y="6747408"/>
                  <a:pt x="4048215" y="6745630"/>
                  <a:pt x="4048534" y="6743535"/>
                </a:cubicBezTo>
                <a:cubicBezTo>
                  <a:pt x="4052801" y="6717055"/>
                  <a:pt x="4069095" y="6700647"/>
                  <a:pt x="4091129" y="6686411"/>
                </a:cubicBezTo>
                <a:cubicBezTo>
                  <a:pt x="4146144" y="6650724"/>
                  <a:pt x="4199918" y="6613093"/>
                  <a:pt x="4254233" y="6576327"/>
                </a:cubicBezTo>
                <a:cubicBezTo>
                  <a:pt x="4322903" y="6529807"/>
                  <a:pt x="4391586" y="6483439"/>
                  <a:pt x="4460178" y="6436754"/>
                </a:cubicBezTo>
                <a:cubicBezTo>
                  <a:pt x="4465919" y="6432804"/>
                  <a:pt x="4473907" y="6430721"/>
                  <a:pt x="4475926" y="6420041"/>
                </a:cubicBezTo>
                <a:close/>
                <a:moveTo>
                  <a:pt x="8222590" y="6374930"/>
                </a:moveTo>
                <a:cubicBezTo>
                  <a:pt x="8243913" y="6372161"/>
                  <a:pt x="8265237" y="6373672"/>
                  <a:pt x="8286318" y="6378117"/>
                </a:cubicBezTo>
                <a:cubicBezTo>
                  <a:pt x="8289175" y="6378714"/>
                  <a:pt x="8291932" y="6380607"/>
                  <a:pt x="8294180" y="6382499"/>
                </a:cubicBezTo>
                <a:cubicBezTo>
                  <a:pt x="8300530" y="6387706"/>
                  <a:pt x="8303590" y="6394589"/>
                  <a:pt x="8301927" y="6402704"/>
                </a:cubicBezTo>
                <a:cubicBezTo>
                  <a:pt x="8300656" y="6408978"/>
                  <a:pt x="8296948" y="6413652"/>
                  <a:pt x="8290268" y="6416725"/>
                </a:cubicBezTo>
                <a:cubicBezTo>
                  <a:pt x="8274227" y="6423164"/>
                  <a:pt x="8229612" y="6419684"/>
                  <a:pt x="8215135" y="6410197"/>
                </a:cubicBezTo>
                <a:cubicBezTo>
                  <a:pt x="8208111" y="6405588"/>
                  <a:pt x="8205508" y="6398310"/>
                  <a:pt x="8207387" y="6390208"/>
                </a:cubicBezTo>
                <a:cubicBezTo>
                  <a:pt x="8209204" y="6382245"/>
                  <a:pt x="8214461" y="6375996"/>
                  <a:pt x="8222590" y="6374930"/>
                </a:cubicBezTo>
                <a:close/>
                <a:moveTo>
                  <a:pt x="8451684" y="6364554"/>
                </a:moveTo>
                <a:cubicBezTo>
                  <a:pt x="8459571" y="6365151"/>
                  <a:pt x="8465832" y="6370193"/>
                  <a:pt x="8468144" y="6378537"/>
                </a:cubicBezTo>
                <a:cubicBezTo>
                  <a:pt x="8471077" y="6388925"/>
                  <a:pt x="8466111" y="6396101"/>
                  <a:pt x="8458403" y="6402222"/>
                </a:cubicBezTo>
                <a:cubicBezTo>
                  <a:pt x="8454390" y="6405410"/>
                  <a:pt x="8449462" y="6406604"/>
                  <a:pt x="8444420" y="6407835"/>
                </a:cubicBezTo>
                <a:cubicBezTo>
                  <a:pt x="8437384" y="6409550"/>
                  <a:pt x="8430145" y="6411315"/>
                  <a:pt x="8424926" y="6418592"/>
                </a:cubicBezTo>
                <a:cubicBezTo>
                  <a:pt x="8425954" y="6421450"/>
                  <a:pt x="8427072" y="6424358"/>
                  <a:pt x="8428202" y="6427317"/>
                </a:cubicBezTo>
                <a:cubicBezTo>
                  <a:pt x="8430717" y="6433883"/>
                  <a:pt x="8433307" y="6440678"/>
                  <a:pt x="8435200" y="6447676"/>
                </a:cubicBezTo>
                <a:cubicBezTo>
                  <a:pt x="8440039" y="6465430"/>
                  <a:pt x="8444166" y="6483477"/>
                  <a:pt x="8443010" y="6502146"/>
                </a:cubicBezTo>
                <a:cubicBezTo>
                  <a:pt x="8442515" y="6510286"/>
                  <a:pt x="8437753" y="6516446"/>
                  <a:pt x="8429396" y="6518758"/>
                </a:cubicBezTo>
                <a:cubicBezTo>
                  <a:pt x="8421230" y="6520980"/>
                  <a:pt x="8414080" y="6518097"/>
                  <a:pt x="8408657" y="6512077"/>
                </a:cubicBezTo>
                <a:lnTo>
                  <a:pt x="8408784" y="6512128"/>
                </a:lnTo>
                <a:cubicBezTo>
                  <a:pt x="8405736" y="6508801"/>
                  <a:pt x="8403132" y="6504546"/>
                  <a:pt x="8402015" y="6500304"/>
                </a:cubicBezTo>
                <a:cubicBezTo>
                  <a:pt x="8401037" y="6496583"/>
                  <a:pt x="8400008" y="6492849"/>
                  <a:pt x="8398967" y="6489116"/>
                </a:cubicBezTo>
                <a:cubicBezTo>
                  <a:pt x="8395461" y="6476517"/>
                  <a:pt x="8391944" y="6463842"/>
                  <a:pt x="8390890" y="6450977"/>
                </a:cubicBezTo>
                <a:lnTo>
                  <a:pt x="8390763" y="6449327"/>
                </a:lnTo>
                <a:cubicBezTo>
                  <a:pt x="8389493" y="6432880"/>
                  <a:pt x="8388349" y="6418173"/>
                  <a:pt x="8375548" y="6404851"/>
                </a:cubicBezTo>
                <a:cubicBezTo>
                  <a:pt x="8366035" y="6394996"/>
                  <a:pt x="8371357" y="6379832"/>
                  <a:pt x="8384070" y="6374676"/>
                </a:cubicBezTo>
                <a:cubicBezTo>
                  <a:pt x="8405609" y="6365862"/>
                  <a:pt x="8428469" y="6362763"/>
                  <a:pt x="8451684" y="6364554"/>
                </a:cubicBezTo>
                <a:close/>
                <a:moveTo>
                  <a:pt x="1727340" y="6361960"/>
                </a:moveTo>
                <a:cubicBezTo>
                  <a:pt x="1738596" y="6363627"/>
                  <a:pt x="1749294" y="6368135"/>
                  <a:pt x="1758439" y="6378295"/>
                </a:cubicBezTo>
                <a:cubicBezTo>
                  <a:pt x="1759175" y="6379108"/>
                  <a:pt x="1759925" y="6379870"/>
                  <a:pt x="1760675" y="6380632"/>
                </a:cubicBezTo>
                <a:cubicBezTo>
                  <a:pt x="1764598" y="6384620"/>
                  <a:pt x="1768128" y="6388214"/>
                  <a:pt x="1764915" y="6394932"/>
                </a:cubicBezTo>
                <a:cubicBezTo>
                  <a:pt x="1764039" y="6396824"/>
                  <a:pt x="1763481" y="6398945"/>
                  <a:pt x="1762922" y="6401066"/>
                </a:cubicBezTo>
                <a:cubicBezTo>
                  <a:pt x="1761220" y="6407492"/>
                  <a:pt x="1759557" y="6413830"/>
                  <a:pt x="1749040" y="6412966"/>
                </a:cubicBezTo>
                <a:cubicBezTo>
                  <a:pt x="1741801" y="6412344"/>
                  <a:pt x="1735109" y="6415303"/>
                  <a:pt x="1728644" y="6418186"/>
                </a:cubicBezTo>
                <a:cubicBezTo>
                  <a:pt x="1725939" y="6419392"/>
                  <a:pt x="1723260" y="6420573"/>
                  <a:pt x="1720592" y="6421475"/>
                </a:cubicBezTo>
                <a:cubicBezTo>
                  <a:pt x="1713342" y="6423951"/>
                  <a:pt x="1706406" y="6423062"/>
                  <a:pt x="1699523" y="6422161"/>
                </a:cubicBezTo>
                <a:cubicBezTo>
                  <a:pt x="1692692" y="6421285"/>
                  <a:pt x="1685910" y="6420395"/>
                  <a:pt x="1678936" y="6422872"/>
                </a:cubicBezTo>
                <a:cubicBezTo>
                  <a:pt x="1675293" y="6424205"/>
                  <a:pt x="1671558" y="6422085"/>
                  <a:pt x="1667481" y="6419773"/>
                </a:cubicBezTo>
                <a:cubicBezTo>
                  <a:pt x="1663761" y="6417665"/>
                  <a:pt x="1659735" y="6415379"/>
                  <a:pt x="1655188" y="6415379"/>
                </a:cubicBezTo>
                <a:cubicBezTo>
                  <a:pt x="1648545" y="6415443"/>
                  <a:pt x="1642448" y="6417449"/>
                  <a:pt x="1636328" y="6419456"/>
                </a:cubicBezTo>
                <a:cubicBezTo>
                  <a:pt x="1629115" y="6421831"/>
                  <a:pt x="1621902" y="6424205"/>
                  <a:pt x="1613785" y="6423380"/>
                </a:cubicBezTo>
                <a:cubicBezTo>
                  <a:pt x="1605316" y="6422542"/>
                  <a:pt x="1596818" y="6423431"/>
                  <a:pt x="1588284" y="6424332"/>
                </a:cubicBezTo>
                <a:cubicBezTo>
                  <a:pt x="1577489" y="6425463"/>
                  <a:pt x="1566617" y="6426606"/>
                  <a:pt x="1555619" y="6424269"/>
                </a:cubicBezTo>
                <a:cubicBezTo>
                  <a:pt x="1546729" y="6422364"/>
                  <a:pt x="1537585" y="6424777"/>
                  <a:pt x="1530854" y="6432778"/>
                </a:cubicBezTo>
                <a:cubicBezTo>
                  <a:pt x="1526281" y="6438112"/>
                  <a:pt x="1519297" y="6441414"/>
                  <a:pt x="1513075" y="6437477"/>
                </a:cubicBezTo>
                <a:cubicBezTo>
                  <a:pt x="1502914" y="6431000"/>
                  <a:pt x="1495421" y="6432397"/>
                  <a:pt x="1487928" y="6441033"/>
                </a:cubicBezTo>
                <a:cubicBezTo>
                  <a:pt x="1484500" y="6445097"/>
                  <a:pt x="1479291" y="6446113"/>
                  <a:pt x="1474085" y="6446113"/>
                </a:cubicBezTo>
                <a:cubicBezTo>
                  <a:pt x="1471482" y="6446151"/>
                  <a:pt x="1468790" y="6445770"/>
                  <a:pt x="1466111" y="6445389"/>
                </a:cubicBezTo>
                <a:cubicBezTo>
                  <a:pt x="1458363" y="6444297"/>
                  <a:pt x="1450666" y="6443217"/>
                  <a:pt x="1445002" y="6452082"/>
                </a:cubicBezTo>
                <a:cubicBezTo>
                  <a:pt x="1434740" y="6448717"/>
                  <a:pt x="1425837" y="6453111"/>
                  <a:pt x="1416934" y="6457505"/>
                </a:cubicBezTo>
                <a:cubicBezTo>
                  <a:pt x="1407676" y="6462064"/>
                  <a:pt x="1398418" y="6466636"/>
                  <a:pt x="1387598" y="6462496"/>
                </a:cubicBezTo>
                <a:cubicBezTo>
                  <a:pt x="1386709" y="6462242"/>
                  <a:pt x="1385185" y="6462369"/>
                  <a:pt x="1384676" y="6462877"/>
                </a:cubicBezTo>
                <a:cubicBezTo>
                  <a:pt x="1371977" y="6475323"/>
                  <a:pt x="1359570" y="6470548"/>
                  <a:pt x="1347212" y="6465785"/>
                </a:cubicBezTo>
                <a:cubicBezTo>
                  <a:pt x="1341154" y="6463461"/>
                  <a:pt x="1335108" y="6461137"/>
                  <a:pt x="1329051" y="6460845"/>
                </a:cubicBezTo>
                <a:cubicBezTo>
                  <a:pt x="1322192" y="6460477"/>
                  <a:pt x="1322739" y="6454876"/>
                  <a:pt x="1323273" y="6449377"/>
                </a:cubicBezTo>
                <a:cubicBezTo>
                  <a:pt x="1323640" y="6445516"/>
                  <a:pt x="1324022" y="6441706"/>
                  <a:pt x="1321811" y="6439763"/>
                </a:cubicBezTo>
                <a:cubicBezTo>
                  <a:pt x="1320922" y="6428714"/>
                  <a:pt x="1323844" y="6422237"/>
                  <a:pt x="1332606" y="6419697"/>
                </a:cubicBezTo>
                <a:cubicBezTo>
                  <a:pt x="1334106" y="6419253"/>
                  <a:pt x="1335605" y="6418795"/>
                  <a:pt x="1337116" y="6418351"/>
                </a:cubicBezTo>
                <a:cubicBezTo>
                  <a:pt x="1344290" y="6416166"/>
                  <a:pt x="1351580" y="6413957"/>
                  <a:pt x="1359022" y="6413220"/>
                </a:cubicBezTo>
                <a:cubicBezTo>
                  <a:pt x="1390252" y="6409943"/>
                  <a:pt x="1419767" y="6400114"/>
                  <a:pt x="1449270" y="6390284"/>
                </a:cubicBezTo>
                <a:lnTo>
                  <a:pt x="1449295" y="6390271"/>
                </a:lnTo>
                <a:cubicBezTo>
                  <a:pt x="1452901" y="6389064"/>
                  <a:pt x="1456509" y="6387871"/>
                  <a:pt x="1460115" y="6386677"/>
                </a:cubicBezTo>
                <a:cubicBezTo>
                  <a:pt x="1466770" y="6384543"/>
                  <a:pt x="1473209" y="6384632"/>
                  <a:pt x="1479597" y="6384734"/>
                </a:cubicBezTo>
                <a:cubicBezTo>
                  <a:pt x="1483102" y="6384785"/>
                  <a:pt x="1486595" y="6384836"/>
                  <a:pt x="1490086" y="6384518"/>
                </a:cubicBezTo>
                <a:cubicBezTo>
                  <a:pt x="1497822" y="6383857"/>
                  <a:pt x="1505035" y="6381280"/>
                  <a:pt x="1512224" y="6378701"/>
                </a:cubicBezTo>
                <a:cubicBezTo>
                  <a:pt x="1518865" y="6376314"/>
                  <a:pt x="1525494" y="6373939"/>
                  <a:pt x="1532505" y="6373088"/>
                </a:cubicBezTo>
                <a:cubicBezTo>
                  <a:pt x="1543567" y="6371729"/>
                  <a:pt x="1554781" y="6371234"/>
                  <a:pt x="1565957" y="6370726"/>
                </a:cubicBezTo>
                <a:cubicBezTo>
                  <a:pt x="1576740" y="6370243"/>
                  <a:pt x="1587496" y="6369761"/>
                  <a:pt x="1598038" y="6368516"/>
                </a:cubicBezTo>
                <a:cubicBezTo>
                  <a:pt x="1614498" y="6366598"/>
                  <a:pt x="1630982" y="6365989"/>
                  <a:pt x="1647454" y="6365379"/>
                </a:cubicBezTo>
                <a:cubicBezTo>
                  <a:pt x="1662630" y="6364820"/>
                  <a:pt x="1677807" y="6364261"/>
                  <a:pt x="1692907" y="6362674"/>
                </a:cubicBezTo>
                <a:cubicBezTo>
                  <a:pt x="1704274" y="6361468"/>
                  <a:pt x="1716084" y="6360293"/>
                  <a:pt x="1727340" y="6361960"/>
                </a:cubicBezTo>
                <a:close/>
                <a:moveTo>
                  <a:pt x="8063967" y="6339217"/>
                </a:moveTo>
                <a:cubicBezTo>
                  <a:pt x="8089011" y="6338874"/>
                  <a:pt x="8111884" y="6347168"/>
                  <a:pt x="8132521" y="6360896"/>
                </a:cubicBezTo>
                <a:cubicBezTo>
                  <a:pt x="8135150" y="6362662"/>
                  <a:pt x="8136813" y="6365862"/>
                  <a:pt x="8137969" y="6368084"/>
                </a:cubicBezTo>
                <a:cubicBezTo>
                  <a:pt x="8138338" y="6368796"/>
                  <a:pt x="8138655" y="6369405"/>
                  <a:pt x="8138935" y="6369837"/>
                </a:cubicBezTo>
                <a:lnTo>
                  <a:pt x="8139023" y="6369799"/>
                </a:lnTo>
                <a:cubicBezTo>
                  <a:pt x="8143583" y="6383591"/>
                  <a:pt x="8132852" y="6396291"/>
                  <a:pt x="8119034" y="6395745"/>
                </a:cubicBezTo>
                <a:cubicBezTo>
                  <a:pt x="8095590" y="6394894"/>
                  <a:pt x="8074533" y="6385953"/>
                  <a:pt x="8054454" y="6374815"/>
                </a:cubicBezTo>
                <a:cubicBezTo>
                  <a:pt x="8047533" y="6370993"/>
                  <a:pt x="8043405" y="6364033"/>
                  <a:pt x="8044827" y="6355600"/>
                </a:cubicBezTo>
                <a:cubicBezTo>
                  <a:pt x="8046606" y="6345250"/>
                  <a:pt x="8054086" y="6339332"/>
                  <a:pt x="8063967" y="6339217"/>
                </a:cubicBezTo>
                <a:close/>
                <a:moveTo>
                  <a:pt x="8607133" y="6324002"/>
                </a:moveTo>
                <a:cubicBezTo>
                  <a:pt x="8614956" y="6322440"/>
                  <a:pt x="8622043" y="6326187"/>
                  <a:pt x="8626246" y="6333553"/>
                </a:cubicBezTo>
                <a:cubicBezTo>
                  <a:pt x="8630551" y="6341173"/>
                  <a:pt x="8628570" y="6353073"/>
                  <a:pt x="8620760" y="6358178"/>
                </a:cubicBezTo>
                <a:cubicBezTo>
                  <a:pt x="8599995" y="6371907"/>
                  <a:pt x="8576831" y="6379298"/>
                  <a:pt x="8551938" y="6379260"/>
                </a:cubicBezTo>
                <a:cubicBezTo>
                  <a:pt x="8544395" y="6379247"/>
                  <a:pt x="8537829" y="6373710"/>
                  <a:pt x="8535556" y="6365455"/>
                </a:cubicBezTo>
                <a:lnTo>
                  <a:pt x="8535606" y="6365328"/>
                </a:lnTo>
                <a:cubicBezTo>
                  <a:pt x="8533371" y="6357149"/>
                  <a:pt x="8535810" y="6349669"/>
                  <a:pt x="8542375" y="6345072"/>
                </a:cubicBezTo>
                <a:cubicBezTo>
                  <a:pt x="8546782" y="6341960"/>
                  <a:pt x="8551850" y="6339776"/>
                  <a:pt x="8556130" y="6337934"/>
                </a:cubicBezTo>
                <a:cubicBezTo>
                  <a:pt x="8557743" y="6337248"/>
                  <a:pt x="8559241" y="6336601"/>
                  <a:pt x="8560562" y="6335966"/>
                </a:cubicBezTo>
                <a:cubicBezTo>
                  <a:pt x="8565985" y="6334556"/>
                  <a:pt x="8571167" y="6333121"/>
                  <a:pt x="8576183" y="6331737"/>
                </a:cubicBezTo>
                <a:cubicBezTo>
                  <a:pt x="8586953" y="6328765"/>
                  <a:pt x="8596985" y="6325996"/>
                  <a:pt x="8607133" y="6324002"/>
                </a:cubicBezTo>
                <a:close/>
                <a:moveTo>
                  <a:pt x="7983981" y="6307187"/>
                </a:moveTo>
                <a:lnTo>
                  <a:pt x="7984020" y="6307276"/>
                </a:lnTo>
                <a:lnTo>
                  <a:pt x="7983983" y="6307241"/>
                </a:lnTo>
                <a:close/>
                <a:moveTo>
                  <a:pt x="8357272" y="6267818"/>
                </a:moveTo>
                <a:cubicBezTo>
                  <a:pt x="8363520" y="6265761"/>
                  <a:pt x="8369477" y="6267259"/>
                  <a:pt x="8374722" y="6270841"/>
                </a:cubicBezTo>
                <a:lnTo>
                  <a:pt x="8374684" y="6270752"/>
                </a:lnTo>
                <a:cubicBezTo>
                  <a:pt x="8383841" y="6276911"/>
                  <a:pt x="8388133" y="6286576"/>
                  <a:pt x="8392642" y="6296762"/>
                </a:cubicBezTo>
                <a:lnTo>
                  <a:pt x="8393036" y="6297650"/>
                </a:lnTo>
                <a:lnTo>
                  <a:pt x="8393607" y="6299136"/>
                </a:lnTo>
                <a:cubicBezTo>
                  <a:pt x="8398738" y="6312484"/>
                  <a:pt x="8404097" y="6326416"/>
                  <a:pt x="8401710" y="6341821"/>
                </a:cubicBezTo>
                <a:cubicBezTo>
                  <a:pt x="8400681" y="6348412"/>
                  <a:pt x="8396973" y="6353607"/>
                  <a:pt x="8391372" y="6356236"/>
                </a:cubicBezTo>
                <a:cubicBezTo>
                  <a:pt x="8383853" y="6359779"/>
                  <a:pt x="8375357" y="6358699"/>
                  <a:pt x="8370125" y="6352387"/>
                </a:cubicBezTo>
                <a:cubicBezTo>
                  <a:pt x="8354021" y="6332931"/>
                  <a:pt x="8344369" y="6310376"/>
                  <a:pt x="8344064" y="6284887"/>
                </a:cubicBezTo>
                <a:cubicBezTo>
                  <a:pt x="8343937" y="6277000"/>
                  <a:pt x="8349043" y="6270396"/>
                  <a:pt x="8357272" y="6267818"/>
                </a:cubicBezTo>
                <a:close/>
                <a:moveTo>
                  <a:pt x="7916938" y="6263664"/>
                </a:moveTo>
                <a:cubicBezTo>
                  <a:pt x="7930629" y="6266935"/>
                  <a:pt x="7943317" y="6271952"/>
                  <a:pt x="7954623" y="6279094"/>
                </a:cubicBezTo>
                <a:lnTo>
                  <a:pt x="7983983" y="6307241"/>
                </a:lnTo>
                <a:lnTo>
                  <a:pt x="7984471" y="6320131"/>
                </a:lnTo>
                <a:cubicBezTo>
                  <a:pt x="7982690" y="6324631"/>
                  <a:pt x="7979296" y="6328676"/>
                  <a:pt x="7975282" y="6330340"/>
                </a:cubicBezTo>
                <a:cubicBezTo>
                  <a:pt x="7975053" y="6330441"/>
                  <a:pt x="7974838" y="6330530"/>
                  <a:pt x="7974609" y="6330632"/>
                </a:cubicBezTo>
                <a:cubicBezTo>
                  <a:pt x="7974495" y="6330695"/>
                  <a:pt x="7974368" y="6330758"/>
                  <a:pt x="7974253" y="6330810"/>
                </a:cubicBezTo>
                <a:lnTo>
                  <a:pt x="7973873" y="6331000"/>
                </a:lnTo>
                <a:cubicBezTo>
                  <a:pt x="7972958" y="6331444"/>
                  <a:pt x="7972043" y="6331889"/>
                  <a:pt x="7971092" y="6332079"/>
                </a:cubicBezTo>
                <a:cubicBezTo>
                  <a:pt x="7949959" y="6335597"/>
                  <a:pt x="7904175" y="6305536"/>
                  <a:pt x="7898739" y="6284581"/>
                </a:cubicBezTo>
                <a:cubicBezTo>
                  <a:pt x="7896111" y="6274688"/>
                  <a:pt x="7906944" y="6261213"/>
                  <a:pt x="7916938" y="6263664"/>
                </a:cubicBezTo>
                <a:close/>
                <a:moveTo>
                  <a:pt x="8762057" y="6246288"/>
                </a:moveTo>
                <a:cubicBezTo>
                  <a:pt x="8767143" y="6247971"/>
                  <a:pt x="8771420" y="6251295"/>
                  <a:pt x="8773629" y="6255867"/>
                </a:cubicBezTo>
                <a:cubicBezTo>
                  <a:pt x="8778227" y="6265455"/>
                  <a:pt x="8775433" y="6274358"/>
                  <a:pt x="8768206" y="6280899"/>
                </a:cubicBezTo>
                <a:cubicBezTo>
                  <a:pt x="8753475" y="6294526"/>
                  <a:pt x="8736597" y="6305270"/>
                  <a:pt x="8718232" y="6313195"/>
                </a:cubicBezTo>
                <a:cubicBezTo>
                  <a:pt x="8707513" y="6317843"/>
                  <a:pt x="8694598" y="6313157"/>
                  <a:pt x="8690305" y="6304051"/>
                </a:cubicBezTo>
                <a:cubicBezTo>
                  <a:pt x="8685708" y="6294463"/>
                  <a:pt x="8688235" y="6285153"/>
                  <a:pt x="8695766" y="6279108"/>
                </a:cubicBezTo>
                <a:cubicBezTo>
                  <a:pt x="8706104" y="6270942"/>
                  <a:pt x="8717038" y="6263589"/>
                  <a:pt x="8726500" y="6257226"/>
                </a:cubicBezTo>
                <a:cubicBezTo>
                  <a:pt x="8730234" y="6254724"/>
                  <a:pt x="8733739" y="6252362"/>
                  <a:pt x="8736888" y="6250178"/>
                </a:cubicBezTo>
                <a:lnTo>
                  <a:pt x="8745626" y="6246558"/>
                </a:lnTo>
                <a:cubicBezTo>
                  <a:pt x="8751075" y="6244564"/>
                  <a:pt x="8756971" y="6244606"/>
                  <a:pt x="8762057" y="6246288"/>
                </a:cubicBezTo>
                <a:close/>
                <a:moveTo>
                  <a:pt x="7219848" y="6237185"/>
                </a:moveTo>
                <a:cubicBezTo>
                  <a:pt x="7225156" y="6236817"/>
                  <a:pt x="7230135" y="6236690"/>
                  <a:pt x="7231253" y="6241376"/>
                </a:cubicBezTo>
                <a:cubicBezTo>
                  <a:pt x="7232371" y="6245898"/>
                  <a:pt x="7234593" y="6249936"/>
                  <a:pt x="7236828" y="6253975"/>
                </a:cubicBezTo>
                <a:cubicBezTo>
                  <a:pt x="7239978" y="6259703"/>
                  <a:pt x="7243153" y="6265455"/>
                  <a:pt x="7243191" y="6272631"/>
                </a:cubicBezTo>
                <a:cubicBezTo>
                  <a:pt x="7243293" y="6282600"/>
                  <a:pt x="7247954" y="6291554"/>
                  <a:pt x="7252551" y="6300342"/>
                </a:cubicBezTo>
                <a:cubicBezTo>
                  <a:pt x="7253224" y="6301663"/>
                  <a:pt x="7253910" y="6302971"/>
                  <a:pt x="7254583" y="6304266"/>
                </a:cubicBezTo>
                <a:cubicBezTo>
                  <a:pt x="7256920" y="6308851"/>
                  <a:pt x="7258571" y="6313944"/>
                  <a:pt x="7260184" y="6318923"/>
                </a:cubicBezTo>
                <a:cubicBezTo>
                  <a:pt x="7262266" y="6325387"/>
                  <a:pt x="7264298" y="6331661"/>
                  <a:pt x="7267702" y="6336359"/>
                </a:cubicBezTo>
                <a:cubicBezTo>
                  <a:pt x="7272680" y="6343205"/>
                  <a:pt x="7274712" y="6351104"/>
                  <a:pt x="7276718" y="6358915"/>
                </a:cubicBezTo>
                <a:cubicBezTo>
                  <a:pt x="7279107" y="6368224"/>
                  <a:pt x="7281469" y="6377419"/>
                  <a:pt x="7288746" y="6384556"/>
                </a:cubicBezTo>
                <a:cubicBezTo>
                  <a:pt x="7292404" y="6388150"/>
                  <a:pt x="7291604" y="6392976"/>
                  <a:pt x="7289635" y="6397307"/>
                </a:cubicBezTo>
                <a:cubicBezTo>
                  <a:pt x="7288898" y="6398945"/>
                  <a:pt x="7287958" y="6400482"/>
                  <a:pt x="7287019" y="6402019"/>
                </a:cubicBezTo>
                <a:lnTo>
                  <a:pt x="7287019" y="6402031"/>
                </a:lnTo>
                <a:cubicBezTo>
                  <a:pt x="7286078" y="6403568"/>
                  <a:pt x="7285126" y="6405105"/>
                  <a:pt x="7284402" y="6406743"/>
                </a:cubicBezTo>
                <a:cubicBezTo>
                  <a:pt x="7278090" y="6420446"/>
                  <a:pt x="7270801" y="6421526"/>
                  <a:pt x="7259612" y="6410629"/>
                </a:cubicBezTo>
                <a:cubicBezTo>
                  <a:pt x="7247801" y="6399085"/>
                  <a:pt x="7242022" y="6384518"/>
                  <a:pt x="7238784" y="6368871"/>
                </a:cubicBezTo>
                <a:cubicBezTo>
                  <a:pt x="7236371" y="6357023"/>
                  <a:pt x="7229958" y="6352933"/>
                  <a:pt x="7220254" y="6360070"/>
                </a:cubicBezTo>
                <a:cubicBezTo>
                  <a:pt x="7213346" y="6365112"/>
                  <a:pt x="7205383" y="6367462"/>
                  <a:pt x="7197420" y="6369837"/>
                </a:cubicBezTo>
                <a:cubicBezTo>
                  <a:pt x="7188721" y="6372415"/>
                  <a:pt x="7180008" y="6375006"/>
                  <a:pt x="7172617" y="6381076"/>
                </a:cubicBezTo>
                <a:cubicBezTo>
                  <a:pt x="7170369" y="6382956"/>
                  <a:pt x="7167588" y="6384239"/>
                  <a:pt x="7164756" y="6385547"/>
                </a:cubicBezTo>
                <a:cubicBezTo>
                  <a:pt x="7160323" y="6387591"/>
                  <a:pt x="7155764" y="6389687"/>
                  <a:pt x="7152893" y="6394246"/>
                </a:cubicBezTo>
                <a:cubicBezTo>
                  <a:pt x="7151966" y="6395567"/>
                  <a:pt x="7149998" y="6396609"/>
                  <a:pt x="7148322" y="6396951"/>
                </a:cubicBezTo>
                <a:cubicBezTo>
                  <a:pt x="7137095" y="6399085"/>
                  <a:pt x="7127037" y="6404317"/>
                  <a:pt x="7116979" y="6409550"/>
                </a:cubicBezTo>
                <a:cubicBezTo>
                  <a:pt x="7105218" y="6415671"/>
                  <a:pt x="7093458" y="6421793"/>
                  <a:pt x="7079830" y="6422923"/>
                </a:cubicBezTo>
                <a:cubicBezTo>
                  <a:pt x="7072732" y="6423532"/>
                  <a:pt x="7067182" y="6426873"/>
                  <a:pt x="7062940" y="6432842"/>
                </a:cubicBezTo>
                <a:cubicBezTo>
                  <a:pt x="7059117" y="6438239"/>
                  <a:pt x="7053517" y="6438633"/>
                  <a:pt x="7047929" y="6439039"/>
                </a:cubicBezTo>
                <a:cubicBezTo>
                  <a:pt x="7045363" y="6439230"/>
                  <a:pt x="7042810" y="6439407"/>
                  <a:pt x="7040435" y="6440080"/>
                </a:cubicBezTo>
                <a:cubicBezTo>
                  <a:pt x="7030123" y="6443001"/>
                  <a:pt x="7020750" y="6448094"/>
                  <a:pt x="7011390" y="6453200"/>
                </a:cubicBezTo>
                <a:cubicBezTo>
                  <a:pt x="7001065" y="6458813"/>
                  <a:pt x="6990741" y="6464426"/>
                  <a:pt x="6979158" y="6467131"/>
                </a:cubicBezTo>
                <a:cubicBezTo>
                  <a:pt x="6968769" y="6469557"/>
                  <a:pt x="6959397" y="6474282"/>
                  <a:pt x="6949999" y="6479006"/>
                </a:cubicBezTo>
                <a:cubicBezTo>
                  <a:pt x="6940613" y="6483718"/>
                  <a:pt x="6931190" y="6488455"/>
                  <a:pt x="6920725" y="6490944"/>
                </a:cubicBezTo>
                <a:cubicBezTo>
                  <a:pt x="6914375" y="6492430"/>
                  <a:pt x="6909206" y="6496646"/>
                  <a:pt x="6903923" y="6500977"/>
                </a:cubicBezTo>
                <a:cubicBezTo>
                  <a:pt x="6898335" y="6505536"/>
                  <a:pt x="6892607" y="6510223"/>
                  <a:pt x="6885216" y="6511899"/>
                </a:cubicBezTo>
                <a:cubicBezTo>
                  <a:pt x="6876936" y="6513830"/>
                  <a:pt x="6869252" y="6517296"/>
                  <a:pt x="6861556" y="6520777"/>
                </a:cubicBezTo>
                <a:cubicBezTo>
                  <a:pt x="6853072" y="6524612"/>
                  <a:pt x="6844576" y="6528460"/>
                  <a:pt x="6835241" y="6530238"/>
                </a:cubicBezTo>
                <a:cubicBezTo>
                  <a:pt x="6826847" y="6531838"/>
                  <a:pt x="6819366" y="6535089"/>
                  <a:pt x="6812674" y="6541566"/>
                </a:cubicBezTo>
                <a:cubicBezTo>
                  <a:pt x="6799288" y="6554622"/>
                  <a:pt x="6766763" y="6553263"/>
                  <a:pt x="6757695" y="6540296"/>
                </a:cubicBezTo>
                <a:cubicBezTo>
                  <a:pt x="6751663" y="6531863"/>
                  <a:pt x="6753237" y="6523481"/>
                  <a:pt x="6763054" y="6519506"/>
                </a:cubicBezTo>
                <a:cubicBezTo>
                  <a:pt x="6786029" y="6510235"/>
                  <a:pt x="6808165" y="6499237"/>
                  <a:pt x="6830326" y="6488239"/>
                </a:cubicBezTo>
                <a:cubicBezTo>
                  <a:pt x="6848793" y="6479069"/>
                  <a:pt x="6867284" y="6469887"/>
                  <a:pt x="6886245" y="6461708"/>
                </a:cubicBezTo>
                <a:cubicBezTo>
                  <a:pt x="6919938" y="6447231"/>
                  <a:pt x="6953834" y="6432499"/>
                  <a:pt x="6986816" y="6415912"/>
                </a:cubicBezTo>
                <a:cubicBezTo>
                  <a:pt x="7008215" y="6405105"/>
                  <a:pt x="7030554" y="6396088"/>
                  <a:pt x="7052907" y="6387058"/>
                </a:cubicBezTo>
                <a:cubicBezTo>
                  <a:pt x="7065911" y="6381813"/>
                  <a:pt x="7078917" y="6376568"/>
                  <a:pt x="7091744" y="6370954"/>
                </a:cubicBezTo>
                <a:cubicBezTo>
                  <a:pt x="7110425" y="6362801"/>
                  <a:pt x="7129018" y="6354432"/>
                  <a:pt x="7147611" y="6346050"/>
                </a:cubicBezTo>
                <a:lnTo>
                  <a:pt x="7147674" y="6346024"/>
                </a:lnTo>
                <a:cubicBezTo>
                  <a:pt x="7166279" y="6337642"/>
                  <a:pt x="7184885" y="6329260"/>
                  <a:pt x="7203592" y="6321094"/>
                </a:cubicBezTo>
                <a:cubicBezTo>
                  <a:pt x="7212825" y="6317043"/>
                  <a:pt x="7214121" y="6311061"/>
                  <a:pt x="7211593" y="6302616"/>
                </a:cubicBezTo>
                <a:lnTo>
                  <a:pt x="7211314" y="6301689"/>
                </a:lnTo>
                <a:cubicBezTo>
                  <a:pt x="7209345" y="6295110"/>
                  <a:pt x="7207364" y="6288468"/>
                  <a:pt x="7202970" y="6282918"/>
                </a:cubicBezTo>
                <a:cubicBezTo>
                  <a:pt x="7194512" y="6272288"/>
                  <a:pt x="7195121" y="6259880"/>
                  <a:pt x="7198271" y="6247980"/>
                </a:cubicBezTo>
                <a:cubicBezTo>
                  <a:pt x="7200188" y="6240513"/>
                  <a:pt x="7206082" y="6239839"/>
                  <a:pt x="7211720" y="6239192"/>
                </a:cubicBezTo>
                <a:cubicBezTo>
                  <a:pt x="7214704" y="6238849"/>
                  <a:pt x="7217626" y="6238519"/>
                  <a:pt x="7219848" y="6237185"/>
                </a:cubicBezTo>
                <a:close/>
                <a:moveTo>
                  <a:pt x="1524491" y="6222974"/>
                </a:moveTo>
                <a:cubicBezTo>
                  <a:pt x="1519386" y="6222073"/>
                  <a:pt x="1515068" y="6223356"/>
                  <a:pt x="1510902" y="6224600"/>
                </a:cubicBezTo>
                <a:cubicBezTo>
                  <a:pt x="1506267" y="6225984"/>
                  <a:pt x="1501823" y="6227318"/>
                  <a:pt x="1496677" y="6225514"/>
                </a:cubicBezTo>
                <a:lnTo>
                  <a:pt x="1496677" y="6225642"/>
                </a:lnTo>
                <a:cubicBezTo>
                  <a:pt x="1483724" y="6221197"/>
                  <a:pt x="1480295" y="6230722"/>
                  <a:pt x="1478263" y="6241517"/>
                </a:cubicBezTo>
                <a:cubicBezTo>
                  <a:pt x="1480473" y="6247549"/>
                  <a:pt x="1481692" y="6253861"/>
                  <a:pt x="1482924" y="6260198"/>
                </a:cubicBezTo>
                <a:cubicBezTo>
                  <a:pt x="1484601" y="6268809"/>
                  <a:pt x="1486290" y="6277470"/>
                  <a:pt x="1490455" y="6285586"/>
                </a:cubicBezTo>
                <a:cubicBezTo>
                  <a:pt x="1491103" y="6286868"/>
                  <a:pt x="1491712" y="6288202"/>
                  <a:pt x="1492309" y="6289497"/>
                </a:cubicBezTo>
                <a:cubicBezTo>
                  <a:pt x="1496831" y="6299226"/>
                  <a:pt x="1500844" y="6307887"/>
                  <a:pt x="1513951" y="6294222"/>
                </a:cubicBezTo>
                <a:cubicBezTo>
                  <a:pt x="1516490" y="6291555"/>
                  <a:pt x="1520300" y="6291300"/>
                  <a:pt x="1523982" y="6291555"/>
                </a:cubicBezTo>
                <a:cubicBezTo>
                  <a:pt x="1536428" y="6292443"/>
                  <a:pt x="1546207" y="6286220"/>
                  <a:pt x="1550526" y="6275806"/>
                </a:cubicBezTo>
                <a:cubicBezTo>
                  <a:pt x="1553752" y="6267894"/>
                  <a:pt x="1554946" y="6259157"/>
                  <a:pt x="1556126" y="6250445"/>
                </a:cubicBezTo>
                <a:cubicBezTo>
                  <a:pt x="1556495" y="6247841"/>
                  <a:pt x="1556850" y="6245238"/>
                  <a:pt x="1557257" y="6242660"/>
                </a:cubicBezTo>
                <a:cubicBezTo>
                  <a:pt x="1557511" y="6241262"/>
                  <a:pt x="1555353" y="6238723"/>
                  <a:pt x="1553702" y="6238087"/>
                </a:cubicBezTo>
                <a:cubicBezTo>
                  <a:pt x="1549510" y="6236513"/>
                  <a:pt x="1545992" y="6234062"/>
                  <a:pt x="1542398" y="6231560"/>
                </a:cubicBezTo>
                <a:cubicBezTo>
                  <a:pt x="1537280" y="6227991"/>
                  <a:pt x="1532021" y="6224321"/>
                  <a:pt x="1524491" y="6222974"/>
                </a:cubicBezTo>
                <a:close/>
                <a:moveTo>
                  <a:pt x="10254256" y="6210530"/>
                </a:moveTo>
                <a:cubicBezTo>
                  <a:pt x="10263581" y="6213183"/>
                  <a:pt x="10272795" y="6217945"/>
                  <a:pt x="10282478" y="6222949"/>
                </a:cubicBezTo>
                <a:cubicBezTo>
                  <a:pt x="10283875" y="6223673"/>
                  <a:pt x="10285285" y="6224396"/>
                  <a:pt x="10286707" y="6225120"/>
                </a:cubicBezTo>
                <a:cubicBezTo>
                  <a:pt x="10277691" y="6230835"/>
                  <a:pt x="10272610" y="6236296"/>
                  <a:pt x="10274134" y="6245948"/>
                </a:cubicBezTo>
                <a:cubicBezTo>
                  <a:pt x="10275252" y="6253010"/>
                  <a:pt x="10270565" y="6255118"/>
                  <a:pt x="10264330" y="6257924"/>
                </a:cubicBezTo>
                <a:lnTo>
                  <a:pt x="10263847" y="6258140"/>
                </a:lnTo>
                <a:cubicBezTo>
                  <a:pt x="10251998" y="6263424"/>
                  <a:pt x="10239374" y="6265659"/>
                  <a:pt x="10226712" y="6267907"/>
                </a:cubicBezTo>
                <a:cubicBezTo>
                  <a:pt x="10212895" y="6270345"/>
                  <a:pt x="10199039" y="6272796"/>
                  <a:pt x="10186123" y="6279222"/>
                </a:cubicBezTo>
                <a:cubicBezTo>
                  <a:pt x="10181018" y="6281775"/>
                  <a:pt x="10174909" y="6281991"/>
                  <a:pt x="10168635" y="6282194"/>
                </a:cubicBezTo>
                <a:cubicBezTo>
                  <a:pt x="10163060" y="6282385"/>
                  <a:pt x="10157345" y="6282575"/>
                  <a:pt x="10152087" y="6284429"/>
                </a:cubicBezTo>
                <a:cubicBezTo>
                  <a:pt x="10148404" y="6285699"/>
                  <a:pt x="10141546" y="6283413"/>
                  <a:pt x="10141800" y="6280111"/>
                </a:cubicBezTo>
                <a:cubicBezTo>
                  <a:pt x="10142308" y="6274447"/>
                  <a:pt x="10139248" y="6269913"/>
                  <a:pt x="10136225" y="6265430"/>
                </a:cubicBezTo>
                <a:cubicBezTo>
                  <a:pt x="10132479" y="6259880"/>
                  <a:pt x="10128783" y="6254419"/>
                  <a:pt x="10132021" y="6246964"/>
                </a:cubicBezTo>
                <a:cubicBezTo>
                  <a:pt x="10132656" y="6245313"/>
                  <a:pt x="10134942" y="6244044"/>
                  <a:pt x="10136720" y="6243408"/>
                </a:cubicBezTo>
                <a:cubicBezTo>
                  <a:pt x="10144417" y="6240538"/>
                  <a:pt x="10152100" y="6237630"/>
                  <a:pt x="10159783" y="6234722"/>
                </a:cubicBezTo>
                <a:lnTo>
                  <a:pt x="10159796" y="6234709"/>
                </a:lnTo>
                <a:cubicBezTo>
                  <a:pt x="10181615" y="6226454"/>
                  <a:pt x="10203421" y="6218199"/>
                  <a:pt x="10225493" y="6210769"/>
                </a:cubicBezTo>
                <a:lnTo>
                  <a:pt x="10225366" y="6210769"/>
                </a:lnTo>
                <a:cubicBezTo>
                  <a:pt x="10235494" y="6207334"/>
                  <a:pt x="10244931" y="6207877"/>
                  <a:pt x="10254256" y="6210530"/>
                </a:cubicBezTo>
                <a:close/>
                <a:moveTo>
                  <a:pt x="4815334" y="6174257"/>
                </a:moveTo>
                <a:cubicBezTo>
                  <a:pt x="4504324" y="6286195"/>
                  <a:pt x="4193948" y="6397816"/>
                  <a:pt x="3883637" y="6509601"/>
                </a:cubicBezTo>
                <a:cubicBezTo>
                  <a:pt x="3882633" y="6509982"/>
                  <a:pt x="3881617" y="6511151"/>
                  <a:pt x="3881161" y="6512154"/>
                </a:cubicBezTo>
                <a:cubicBezTo>
                  <a:pt x="3880844" y="6512928"/>
                  <a:pt x="3881465" y="6514008"/>
                  <a:pt x="3881935" y="6516332"/>
                </a:cubicBezTo>
                <a:cubicBezTo>
                  <a:pt x="3892641" y="6514592"/>
                  <a:pt x="3902884" y="6510779"/>
                  <a:pt x="3913222" y="6507101"/>
                </a:cubicBezTo>
                <a:lnTo>
                  <a:pt x="3945010" y="6498701"/>
                </a:lnTo>
                <a:lnTo>
                  <a:pt x="3942344" y="6507277"/>
                </a:lnTo>
                <a:cubicBezTo>
                  <a:pt x="3940638" y="6509039"/>
                  <a:pt x="3938386" y="6510027"/>
                  <a:pt x="3936405" y="6511227"/>
                </a:cubicBezTo>
                <a:cubicBezTo>
                  <a:pt x="3927947" y="6516408"/>
                  <a:pt x="3919260" y="6521056"/>
                  <a:pt x="3910955" y="6526479"/>
                </a:cubicBezTo>
                <a:cubicBezTo>
                  <a:pt x="3906687" y="6529260"/>
                  <a:pt x="3902573" y="6534836"/>
                  <a:pt x="3904896" y="6538938"/>
                </a:cubicBezTo>
                <a:cubicBezTo>
                  <a:pt x="3914600" y="6555587"/>
                  <a:pt x="3915844" y="6577025"/>
                  <a:pt x="3933928" y="6589027"/>
                </a:cubicBezTo>
                <a:cubicBezTo>
                  <a:pt x="3955646" y="6603416"/>
                  <a:pt x="3977375" y="6617818"/>
                  <a:pt x="3998253" y="6633299"/>
                </a:cubicBezTo>
                <a:cubicBezTo>
                  <a:pt x="4014701" y="6645453"/>
                  <a:pt x="4029749" y="6644221"/>
                  <a:pt x="4046362" y="6634150"/>
                </a:cubicBezTo>
                <a:cubicBezTo>
                  <a:pt x="4069641" y="6619989"/>
                  <a:pt x="4093543" y="6606743"/>
                  <a:pt x="4117051" y="6592888"/>
                </a:cubicBezTo>
                <a:cubicBezTo>
                  <a:pt x="4202562" y="6542570"/>
                  <a:pt x="4287837" y="6491948"/>
                  <a:pt x="4373425" y="6441707"/>
                </a:cubicBezTo>
                <a:cubicBezTo>
                  <a:pt x="4517749" y="6356947"/>
                  <a:pt x="4662236" y="6272416"/>
                  <a:pt x="4806558" y="6187567"/>
                </a:cubicBezTo>
                <a:cubicBezTo>
                  <a:pt x="4810597" y="6185167"/>
                  <a:pt x="4818903" y="6184392"/>
                  <a:pt x="4815334" y="6174257"/>
                </a:cubicBezTo>
                <a:close/>
                <a:moveTo>
                  <a:pt x="7796860" y="6150729"/>
                </a:moveTo>
                <a:cubicBezTo>
                  <a:pt x="7802083" y="6151102"/>
                  <a:pt x="7807483" y="6153359"/>
                  <a:pt x="7812188" y="6157785"/>
                </a:cubicBezTo>
                <a:cubicBezTo>
                  <a:pt x="7822031" y="6167031"/>
                  <a:pt x="7831226" y="6177064"/>
                  <a:pt x="7838503" y="6185001"/>
                </a:cubicBezTo>
                <a:cubicBezTo>
                  <a:pt x="7841106" y="6187833"/>
                  <a:pt x="7843469" y="6190411"/>
                  <a:pt x="7845526" y="6192583"/>
                </a:cubicBezTo>
                <a:cubicBezTo>
                  <a:pt x="7855369" y="6209309"/>
                  <a:pt x="7854365" y="6222263"/>
                  <a:pt x="7846923" y="6228283"/>
                </a:cubicBezTo>
                <a:cubicBezTo>
                  <a:pt x="7839239" y="6234480"/>
                  <a:pt x="7827619" y="6233655"/>
                  <a:pt x="7817256" y="6225298"/>
                </a:cubicBezTo>
                <a:cubicBezTo>
                  <a:pt x="7802803" y="6213614"/>
                  <a:pt x="7790675" y="6199720"/>
                  <a:pt x="7780566" y="6184150"/>
                </a:cubicBezTo>
                <a:cubicBezTo>
                  <a:pt x="7773149" y="6172797"/>
                  <a:pt x="7774305" y="6161443"/>
                  <a:pt x="7782597" y="6154979"/>
                </a:cubicBezTo>
                <a:cubicBezTo>
                  <a:pt x="7786592" y="6151867"/>
                  <a:pt x="7791637" y="6150356"/>
                  <a:pt x="7796860" y="6150729"/>
                </a:cubicBezTo>
                <a:close/>
                <a:moveTo>
                  <a:pt x="8883560" y="6140881"/>
                </a:moveTo>
                <a:cubicBezTo>
                  <a:pt x="8890990" y="6138125"/>
                  <a:pt x="8898241" y="6143269"/>
                  <a:pt x="8903105" y="6152235"/>
                </a:cubicBezTo>
                <a:cubicBezTo>
                  <a:pt x="8903169" y="6153112"/>
                  <a:pt x="8903372" y="6154165"/>
                  <a:pt x="8903601" y="6155309"/>
                </a:cubicBezTo>
                <a:cubicBezTo>
                  <a:pt x="8904147" y="6158154"/>
                  <a:pt x="8904820" y="6161557"/>
                  <a:pt x="8903639" y="6164135"/>
                </a:cubicBezTo>
                <a:cubicBezTo>
                  <a:pt x="8891638" y="6190424"/>
                  <a:pt x="8870772" y="6207950"/>
                  <a:pt x="8844749" y="6219037"/>
                </a:cubicBezTo>
                <a:cubicBezTo>
                  <a:pt x="8837333" y="6222111"/>
                  <a:pt x="8829839" y="6217894"/>
                  <a:pt x="8824683" y="6211252"/>
                </a:cubicBezTo>
                <a:cubicBezTo>
                  <a:pt x="8820568" y="6205842"/>
                  <a:pt x="8819375" y="6198920"/>
                  <a:pt x="8822423" y="6193904"/>
                </a:cubicBezTo>
                <a:cubicBezTo>
                  <a:pt x="8837192" y="6170015"/>
                  <a:pt x="8856713" y="6150749"/>
                  <a:pt x="8883560" y="6140881"/>
                </a:cubicBezTo>
                <a:close/>
                <a:moveTo>
                  <a:pt x="9965296" y="6126076"/>
                </a:moveTo>
                <a:cubicBezTo>
                  <a:pt x="9969519" y="6128315"/>
                  <a:pt x="9972852" y="6132918"/>
                  <a:pt x="9975964" y="6138125"/>
                </a:cubicBezTo>
                <a:cubicBezTo>
                  <a:pt x="9976104" y="6138379"/>
                  <a:pt x="9976282" y="6138633"/>
                  <a:pt x="9976447" y="6138912"/>
                </a:cubicBezTo>
                <a:cubicBezTo>
                  <a:pt x="9977196" y="6140055"/>
                  <a:pt x="9978047" y="6141376"/>
                  <a:pt x="9977742" y="6142189"/>
                </a:cubicBezTo>
                <a:cubicBezTo>
                  <a:pt x="9975888" y="6148196"/>
                  <a:pt x="9976358" y="6154876"/>
                  <a:pt x="9976803" y="6161226"/>
                </a:cubicBezTo>
                <a:cubicBezTo>
                  <a:pt x="9977310" y="6168440"/>
                  <a:pt x="9977793" y="6175235"/>
                  <a:pt x="9974821" y="6180162"/>
                </a:cubicBezTo>
                <a:cubicBezTo>
                  <a:pt x="9970643" y="6187084"/>
                  <a:pt x="9969691" y="6193992"/>
                  <a:pt x="9968750" y="6200774"/>
                </a:cubicBezTo>
                <a:cubicBezTo>
                  <a:pt x="9968129" y="6205321"/>
                  <a:pt x="9967506" y="6209817"/>
                  <a:pt x="9965931" y="6214198"/>
                </a:cubicBezTo>
                <a:cubicBezTo>
                  <a:pt x="9964534" y="6218135"/>
                  <a:pt x="9963518" y="6221437"/>
                  <a:pt x="9967964" y="6224739"/>
                </a:cubicBezTo>
                <a:cubicBezTo>
                  <a:pt x="9975837" y="6230683"/>
                  <a:pt x="9982556" y="6237921"/>
                  <a:pt x="9989286" y="6245161"/>
                </a:cubicBezTo>
                <a:cubicBezTo>
                  <a:pt x="9998519" y="6255092"/>
                  <a:pt x="10007765" y="6265049"/>
                  <a:pt x="10020033" y="6271729"/>
                </a:cubicBezTo>
                <a:lnTo>
                  <a:pt x="10019779" y="6271856"/>
                </a:lnTo>
                <a:cubicBezTo>
                  <a:pt x="10029622" y="6277216"/>
                  <a:pt x="10034181" y="6286512"/>
                  <a:pt x="10038727" y="6295795"/>
                </a:cubicBezTo>
                <a:cubicBezTo>
                  <a:pt x="10040874" y="6300152"/>
                  <a:pt x="10043008" y="6304495"/>
                  <a:pt x="10045687" y="6308432"/>
                </a:cubicBezTo>
                <a:cubicBezTo>
                  <a:pt x="10050132" y="6315036"/>
                  <a:pt x="10047719" y="6326212"/>
                  <a:pt x="10043401" y="6327736"/>
                </a:cubicBezTo>
                <a:cubicBezTo>
                  <a:pt x="10039972" y="6328930"/>
                  <a:pt x="10037623" y="6331863"/>
                  <a:pt x="10035260" y="6334823"/>
                </a:cubicBezTo>
                <a:cubicBezTo>
                  <a:pt x="10031057" y="6340080"/>
                  <a:pt x="10026789" y="6345427"/>
                  <a:pt x="10016223" y="6341198"/>
                </a:cubicBezTo>
                <a:lnTo>
                  <a:pt x="10015131" y="6340766"/>
                </a:lnTo>
                <a:lnTo>
                  <a:pt x="10013836" y="6340271"/>
                </a:lnTo>
                <a:cubicBezTo>
                  <a:pt x="10001986" y="6335623"/>
                  <a:pt x="9991649" y="6331572"/>
                  <a:pt x="9986886" y="6318465"/>
                </a:cubicBezTo>
                <a:cubicBezTo>
                  <a:pt x="9985172" y="6313601"/>
                  <a:pt x="9980561" y="6311302"/>
                  <a:pt x="9976154" y="6309105"/>
                </a:cubicBezTo>
                <a:lnTo>
                  <a:pt x="9975583" y="6308813"/>
                </a:lnTo>
                <a:cubicBezTo>
                  <a:pt x="9967328" y="6304622"/>
                  <a:pt x="9959962" y="6299288"/>
                  <a:pt x="9956279" y="6290271"/>
                </a:cubicBezTo>
                <a:cubicBezTo>
                  <a:pt x="9954374" y="6285572"/>
                  <a:pt x="9952089" y="6281762"/>
                  <a:pt x="9946373" y="6283159"/>
                </a:cubicBezTo>
                <a:cubicBezTo>
                  <a:pt x="9941166" y="6284302"/>
                  <a:pt x="9937102" y="6286715"/>
                  <a:pt x="9936086" y="6292811"/>
                </a:cubicBezTo>
                <a:cubicBezTo>
                  <a:pt x="9935070" y="6299288"/>
                  <a:pt x="9933546" y="6305765"/>
                  <a:pt x="9931387" y="6311988"/>
                </a:cubicBezTo>
                <a:cubicBezTo>
                  <a:pt x="9924910" y="6331038"/>
                  <a:pt x="9913226" y="6335356"/>
                  <a:pt x="9896081" y="6325577"/>
                </a:cubicBezTo>
                <a:cubicBezTo>
                  <a:pt x="9894265" y="6324574"/>
                  <a:pt x="9892385" y="6323583"/>
                  <a:pt x="9890506" y="6322593"/>
                </a:cubicBezTo>
                <a:cubicBezTo>
                  <a:pt x="9887889" y="6321208"/>
                  <a:pt x="9885248" y="6319811"/>
                  <a:pt x="9882746" y="6318338"/>
                </a:cubicBezTo>
                <a:cubicBezTo>
                  <a:pt x="9878047" y="6315544"/>
                  <a:pt x="9874110" y="6310591"/>
                  <a:pt x="9876269" y="6305765"/>
                </a:cubicBezTo>
                <a:cubicBezTo>
                  <a:pt x="9879533" y="6298221"/>
                  <a:pt x="9881235" y="6290119"/>
                  <a:pt x="9882937" y="6281978"/>
                </a:cubicBezTo>
                <a:cubicBezTo>
                  <a:pt x="9886150" y="6266700"/>
                  <a:pt x="9889388" y="6251270"/>
                  <a:pt x="9903066" y="6239090"/>
                </a:cubicBezTo>
                <a:cubicBezTo>
                  <a:pt x="9882873" y="6237058"/>
                  <a:pt x="9870046" y="6227406"/>
                  <a:pt x="9858870" y="6215595"/>
                </a:cubicBezTo>
                <a:cubicBezTo>
                  <a:pt x="9855721" y="6212356"/>
                  <a:pt x="9853066" y="6212839"/>
                  <a:pt x="9850183" y="6213347"/>
                </a:cubicBezTo>
                <a:cubicBezTo>
                  <a:pt x="9849459" y="6213487"/>
                  <a:pt x="9848710" y="6213614"/>
                  <a:pt x="9847948" y="6213690"/>
                </a:cubicBezTo>
                <a:cubicBezTo>
                  <a:pt x="9835883" y="6214960"/>
                  <a:pt x="9826739" y="6212293"/>
                  <a:pt x="9824707" y="6198323"/>
                </a:cubicBezTo>
                <a:cubicBezTo>
                  <a:pt x="9824453" y="6196291"/>
                  <a:pt x="9823691" y="6194132"/>
                  <a:pt x="9822421" y="6192735"/>
                </a:cubicBezTo>
                <a:cubicBezTo>
                  <a:pt x="9811753" y="6181305"/>
                  <a:pt x="9819119" y="6172669"/>
                  <a:pt x="9827247" y="6164922"/>
                </a:cubicBezTo>
                <a:cubicBezTo>
                  <a:pt x="9835375" y="6157175"/>
                  <a:pt x="9844011" y="6155651"/>
                  <a:pt x="9854933" y="6161366"/>
                </a:cubicBezTo>
                <a:cubicBezTo>
                  <a:pt x="9861080" y="6164617"/>
                  <a:pt x="9867951" y="6166344"/>
                  <a:pt x="9874796" y="6168071"/>
                </a:cubicBezTo>
                <a:cubicBezTo>
                  <a:pt x="9877857" y="6168846"/>
                  <a:pt x="9880904" y="6169608"/>
                  <a:pt x="9883889" y="6170510"/>
                </a:cubicBezTo>
                <a:cubicBezTo>
                  <a:pt x="9892271" y="6173050"/>
                  <a:pt x="9900018" y="6176225"/>
                  <a:pt x="9905479" y="6183718"/>
                </a:cubicBezTo>
                <a:cubicBezTo>
                  <a:pt x="9907511" y="6186512"/>
                  <a:pt x="9910178" y="6190068"/>
                  <a:pt x="9914242" y="6188036"/>
                </a:cubicBezTo>
                <a:cubicBezTo>
                  <a:pt x="9918065" y="6186245"/>
                  <a:pt x="9917100" y="6182651"/>
                  <a:pt x="9916312" y="6179654"/>
                </a:cubicBezTo>
                <a:cubicBezTo>
                  <a:pt x="9916198" y="6179260"/>
                  <a:pt x="9916096" y="6178879"/>
                  <a:pt x="9916020" y="6178511"/>
                </a:cubicBezTo>
                <a:cubicBezTo>
                  <a:pt x="9914001" y="6169837"/>
                  <a:pt x="9917391" y="6162573"/>
                  <a:pt x="9920834" y="6155181"/>
                </a:cubicBezTo>
                <a:cubicBezTo>
                  <a:pt x="9923475" y="6149504"/>
                  <a:pt x="9926154" y="6143764"/>
                  <a:pt x="9926434" y="6137236"/>
                </a:cubicBezTo>
                <a:cubicBezTo>
                  <a:pt x="9926650" y="6133185"/>
                  <a:pt x="9931895" y="6132385"/>
                  <a:pt x="9937661" y="6131496"/>
                </a:cubicBezTo>
                <a:cubicBezTo>
                  <a:pt x="9941826" y="6130861"/>
                  <a:pt x="9946259" y="6130187"/>
                  <a:pt x="9949294" y="6128219"/>
                </a:cubicBezTo>
                <a:cubicBezTo>
                  <a:pt x="9955961" y="6123965"/>
                  <a:pt x="9961073" y="6123838"/>
                  <a:pt x="9965296" y="6126076"/>
                </a:cubicBezTo>
                <a:close/>
                <a:moveTo>
                  <a:pt x="8289426" y="6118075"/>
                </a:moveTo>
                <a:cubicBezTo>
                  <a:pt x="8293046" y="6118549"/>
                  <a:pt x="8296510" y="6120226"/>
                  <a:pt x="8299653" y="6122899"/>
                </a:cubicBezTo>
                <a:cubicBezTo>
                  <a:pt x="8317686" y="6138431"/>
                  <a:pt x="8329129" y="6158243"/>
                  <a:pt x="8333752" y="6181522"/>
                </a:cubicBezTo>
                <a:cubicBezTo>
                  <a:pt x="8335657" y="6191186"/>
                  <a:pt x="8332393" y="6199962"/>
                  <a:pt x="8322639" y="6204420"/>
                </a:cubicBezTo>
                <a:cubicBezTo>
                  <a:pt x="8314804" y="6207976"/>
                  <a:pt x="8307375" y="6205410"/>
                  <a:pt x="8301329" y="6200178"/>
                </a:cubicBezTo>
                <a:cubicBezTo>
                  <a:pt x="8289543" y="6190056"/>
                  <a:pt x="8283117" y="6176328"/>
                  <a:pt x="8275167" y="6159322"/>
                </a:cubicBezTo>
                <a:lnTo>
                  <a:pt x="8274735" y="6158395"/>
                </a:lnTo>
                <a:cubicBezTo>
                  <a:pt x="8274456" y="6157455"/>
                  <a:pt x="8274049" y="6156274"/>
                  <a:pt x="8273592" y="6154903"/>
                </a:cubicBezTo>
                <a:cubicBezTo>
                  <a:pt x="8272259" y="6151004"/>
                  <a:pt x="8270417" y="6145593"/>
                  <a:pt x="8269452" y="6140094"/>
                </a:cubicBezTo>
                <a:lnTo>
                  <a:pt x="8269426" y="6140005"/>
                </a:lnTo>
                <a:cubicBezTo>
                  <a:pt x="8267992" y="6132030"/>
                  <a:pt x="8270722" y="6124727"/>
                  <a:pt x="8278265" y="6120460"/>
                </a:cubicBezTo>
                <a:cubicBezTo>
                  <a:pt x="8282031" y="6118327"/>
                  <a:pt x="8285806" y="6117600"/>
                  <a:pt x="8289426" y="6118075"/>
                </a:cubicBezTo>
                <a:close/>
                <a:moveTo>
                  <a:pt x="10215880" y="6111201"/>
                </a:moveTo>
                <a:cubicBezTo>
                  <a:pt x="10216337" y="6111239"/>
                  <a:pt x="10216794" y="6111265"/>
                  <a:pt x="10217251" y="6111303"/>
                </a:cubicBezTo>
                <a:cubicBezTo>
                  <a:pt x="10220376" y="6111506"/>
                  <a:pt x="10223538" y="6111709"/>
                  <a:pt x="10226421" y="6112598"/>
                </a:cubicBezTo>
                <a:cubicBezTo>
                  <a:pt x="10232009" y="6114376"/>
                  <a:pt x="10250169" y="6147269"/>
                  <a:pt x="10249154" y="6153111"/>
                </a:cubicBezTo>
                <a:cubicBezTo>
                  <a:pt x="10248392" y="6157937"/>
                  <a:pt x="10245725" y="6163398"/>
                  <a:pt x="10241280" y="6163398"/>
                </a:cubicBezTo>
                <a:cubicBezTo>
                  <a:pt x="10226967" y="6163398"/>
                  <a:pt x="10214064" y="6168389"/>
                  <a:pt x="10201122" y="6173393"/>
                </a:cubicBezTo>
                <a:cubicBezTo>
                  <a:pt x="10190606" y="6177457"/>
                  <a:pt x="10180078" y="6181534"/>
                  <a:pt x="10168763" y="6182956"/>
                </a:cubicBezTo>
                <a:lnTo>
                  <a:pt x="10168636" y="6182702"/>
                </a:lnTo>
                <a:cubicBezTo>
                  <a:pt x="10153904" y="6184607"/>
                  <a:pt x="10137267" y="6177495"/>
                  <a:pt x="10135108" y="6171145"/>
                </a:cubicBezTo>
                <a:cubicBezTo>
                  <a:pt x="10133876" y="6167500"/>
                  <a:pt x="10131958" y="6163970"/>
                  <a:pt x="10130028" y="6160401"/>
                </a:cubicBezTo>
                <a:cubicBezTo>
                  <a:pt x="10125964" y="6152883"/>
                  <a:pt x="10121824" y="6145225"/>
                  <a:pt x="10123805" y="6136093"/>
                </a:cubicBezTo>
                <a:cubicBezTo>
                  <a:pt x="10125214" y="6129603"/>
                  <a:pt x="10130523" y="6128461"/>
                  <a:pt x="10135654" y="6127356"/>
                </a:cubicBezTo>
                <a:cubicBezTo>
                  <a:pt x="10136937" y="6127076"/>
                  <a:pt x="10138219" y="6126797"/>
                  <a:pt x="10139426" y="6126441"/>
                </a:cubicBezTo>
                <a:cubicBezTo>
                  <a:pt x="10139909" y="6126301"/>
                  <a:pt x="10140391" y="6126162"/>
                  <a:pt x="10140874" y="6126035"/>
                </a:cubicBezTo>
                <a:cubicBezTo>
                  <a:pt x="10147135" y="6124244"/>
                  <a:pt x="10153472" y="6122428"/>
                  <a:pt x="10159492" y="6123139"/>
                </a:cubicBezTo>
                <a:cubicBezTo>
                  <a:pt x="10168128" y="6125667"/>
                  <a:pt x="10175252" y="6122758"/>
                  <a:pt x="10182237" y="6119901"/>
                </a:cubicBezTo>
                <a:cubicBezTo>
                  <a:pt x="10185095" y="6118732"/>
                  <a:pt x="10187940" y="6117564"/>
                  <a:pt x="10190861" y="6116789"/>
                </a:cubicBezTo>
                <a:cubicBezTo>
                  <a:pt x="10193045" y="6116180"/>
                  <a:pt x="10195217" y="6115456"/>
                  <a:pt x="10197388" y="6114732"/>
                </a:cubicBezTo>
                <a:cubicBezTo>
                  <a:pt x="10203370" y="6112738"/>
                  <a:pt x="10209352" y="6110731"/>
                  <a:pt x="10215880" y="6111201"/>
                </a:cubicBezTo>
                <a:close/>
                <a:moveTo>
                  <a:pt x="4985337" y="6083300"/>
                </a:moveTo>
                <a:lnTo>
                  <a:pt x="4985425" y="6083452"/>
                </a:lnTo>
                <a:cubicBezTo>
                  <a:pt x="4998454" y="6083071"/>
                  <a:pt x="5006520" y="6092736"/>
                  <a:pt x="5002952" y="6100953"/>
                </a:cubicBezTo>
                <a:cubicBezTo>
                  <a:pt x="4998531" y="6111011"/>
                  <a:pt x="4993097" y="6120841"/>
                  <a:pt x="4986898" y="6129972"/>
                </a:cubicBezTo>
                <a:cubicBezTo>
                  <a:pt x="4944442" y="6192520"/>
                  <a:pt x="4901845" y="6254915"/>
                  <a:pt x="4859022" y="6317158"/>
                </a:cubicBezTo>
                <a:cubicBezTo>
                  <a:pt x="4818279" y="6376378"/>
                  <a:pt x="4777068" y="6435205"/>
                  <a:pt x="4736415" y="6494425"/>
                </a:cubicBezTo>
                <a:cubicBezTo>
                  <a:pt x="4655873" y="6611862"/>
                  <a:pt x="4575558" y="6729603"/>
                  <a:pt x="4495014" y="6847027"/>
                </a:cubicBezTo>
                <a:lnTo>
                  <a:pt x="4487401" y="6858000"/>
                </a:lnTo>
                <a:lnTo>
                  <a:pt x="4417388" y="6858000"/>
                </a:lnTo>
                <a:lnTo>
                  <a:pt x="4438221" y="6837820"/>
                </a:lnTo>
                <a:cubicBezTo>
                  <a:pt x="4465449" y="6807479"/>
                  <a:pt x="4500679" y="6785102"/>
                  <a:pt x="4524187" y="6751193"/>
                </a:cubicBezTo>
                <a:cubicBezTo>
                  <a:pt x="4548164" y="6716599"/>
                  <a:pt x="4572066" y="6681991"/>
                  <a:pt x="4595891" y="6647307"/>
                </a:cubicBezTo>
                <a:cubicBezTo>
                  <a:pt x="4699484" y="6496279"/>
                  <a:pt x="4803066" y="6345250"/>
                  <a:pt x="4906660" y="6194146"/>
                </a:cubicBezTo>
                <a:cubicBezTo>
                  <a:pt x="4910851" y="6188037"/>
                  <a:pt x="4914724" y="6181763"/>
                  <a:pt x="4918611" y="6175413"/>
                </a:cubicBezTo>
                <a:cubicBezTo>
                  <a:pt x="4919155" y="6174562"/>
                  <a:pt x="4919081" y="6172314"/>
                  <a:pt x="4918459" y="6171857"/>
                </a:cubicBezTo>
                <a:cubicBezTo>
                  <a:pt x="4916667" y="6170536"/>
                  <a:pt x="4913873" y="6168530"/>
                  <a:pt x="4912401" y="6169152"/>
                </a:cubicBezTo>
                <a:cubicBezTo>
                  <a:pt x="4906734" y="6171552"/>
                  <a:pt x="4901224" y="6174410"/>
                  <a:pt x="4896105" y="6177813"/>
                </a:cubicBezTo>
                <a:cubicBezTo>
                  <a:pt x="4872521" y="6193841"/>
                  <a:pt x="4849318" y="6210326"/>
                  <a:pt x="4825646" y="6226201"/>
                </a:cubicBezTo>
                <a:cubicBezTo>
                  <a:pt x="4683890" y="6321717"/>
                  <a:pt x="4542044" y="6417018"/>
                  <a:pt x="4400273" y="6512534"/>
                </a:cubicBezTo>
                <a:cubicBezTo>
                  <a:pt x="4322205" y="6565100"/>
                  <a:pt x="4244227" y="6617818"/>
                  <a:pt x="4166327" y="6670687"/>
                </a:cubicBezTo>
                <a:cubicBezTo>
                  <a:pt x="4147846" y="6683236"/>
                  <a:pt x="4129699" y="6696087"/>
                  <a:pt x="4111765" y="6709397"/>
                </a:cubicBezTo>
                <a:cubicBezTo>
                  <a:pt x="4101378" y="6717132"/>
                  <a:pt x="4101137" y="6724256"/>
                  <a:pt x="4109595" y="6734480"/>
                </a:cubicBezTo>
                <a:cubicBezTo>
                  <a:pt x="4112783" y="6738265"/>
                  <a:pt x="4116275" y="6741833"/>
                  <a:pt x="4119769" y="6745313"/>
                </a:cubicBezTo>
                <a:lnTo>
                  <a:pt x="4232596" y="6858000"/>
                </a:lnTo>
                <a:lnTo>
                  <a:pt x="4188565" y="6858000"/>
                </a:lnTo>
                <a:lnTo>
                  <a:pt x="4187433" y="6856870"/>
                </a:lnTo>
                <a:cubicBezTo>
                  <a:pt x="4181300" y="6850749"/>
                  <a:pt x="4175241" y="6844475"/>
                  <a:pt x="4168956" y="6838518"/>
                </a:cubicBezTo>
                <a:cubicBezTo>
                  <a:pt x="4155772" y="6825920"/>
                  <a:pt x="4141205" y="6824967"/>
                  <a:pt x="4125268" y="6835648"/>
                </a:cubicBezTo>
                <a:lnTo>
                  <a:pt x="4092142" y="6858000"/>
                </a:lnTo>
                <a:lnTo>
                  <a:pt x="4009454" y="6858000"/>
                </a:lnTo>
                <a:lnTo>
                  <a:pt x="4008809" y="6845021"/>
                </a:lnTo>
                <a:cubicBezTo>
                  <a:pt x="4008337" y="6802907"/>
                  <a:pt x="4008186" y="6760870"/>
                  <a:pt x="4007716" y="6718757"/>
                </a:cubicBezTo>
                <a:cubicBezTo>
                  <a:pt x="4007169" y="6674866"/>
                  <a:pt x="4007093" y="6674866"/>
                  <a:pt x="3970086" y="6649707"/>
                </a:cubicBezTo>
                <a:cubicBezTo>
                  <a:pt x="3922982" y="6617589"/>
                  <a:pt x="3875877" y="6585458"/>
                  <a:pt x="3828939" y="6553023"/>
                </a:cubicBezTo>
                <a:cubicBezTo>
                  <a:pt x="3819782" y="6546761"/>
                  <a:pt x="3810853" y="6539941"/>
                  <a:pt x="3802788" y="6532359"/>
                </a:cubicBezTo>
                <a:cubicBezTo>
                  <a:pt x="3794254" y="6524307"/>
                  <a:pt x="3795956" y="6512776"/>
                  <a:pt x="3805963" y="6507505"/>
                </a:cubicBezTo>
                <a:cubicBezTo>
                  <a:pt x="3813647" y="6503480"/>
                  <a:pt x="3821800" y="6500470"/>
                  <a:pt x="3829941" y="6497523"/>
                </a:cubicBezTo>
                <a:cubicBezTo>
                  <a:pt x="3951302" y="6453861"/>
                  <a:pt x="4072738" y="6410363"/>
                  <a:pt x="4194102" y="6366624"/>
                </a:cubicBezTo>
                <a:cubicBezTo>
                  <a:pt x="4359770" y="6306934"/>
                  <a:pt x="4525354" y="6247028"/>
                  <a:pt x="4691102" y="6187338"/>
                </a:cubicBezTo>
                <a:cubicBezTo>
                  <a:pt x="4783279" y="6154128"/>
                  <a:pt x="4875621" y="6121387"/>
                  <a:pt x="4967886" y="6088481"/>
                </a:cubicBezTo>
                <a:cubicBezTo>
                  <a:pt x="4974782" y="6086005"/>
                  <a:pt x="4982009" y="6084303"/>
                  <a:pt x="4985337" y="6083300"/>
                </a:cubicBezTo>
                <a:close/>
                <a:moveTo>
                  <a:pt x="6090108" y="6061595"/>
                </a:moveTo>
                <a:cubicBezTo>
                  <a:pt x="6097969" y="6065354"/>
                  <a:pt x="6107495" y="6070243"/>
                  <a:pt x="6107633" y="6080327"/>
                </a:cubicBezTo>
                <a:cubicBezTo>
                  <a:pt x="6107837" y="6096304"/>
                  <a:pt x="6103203" y="6111137"/>
                  <a:pt x="6096090" y="6126149"/>
                </a:cubicBezTo>
                <a:cubicBezTo>
                  <a:pt x="6094058" y="6130416"/>
                  <a:pt x="6091519" y="6134391"/>
                  <a:pt x="6088952" y="6138379"/>
                </a:cubicBezTo>
                <a:cubicBezTo>
                  <a:pt x="6083644" y="6146647"/>
                  <a:pt x="6078310" y="6154965"/>
                  <a:pt x="6077559" y="6166103"/>
                </a:cubicBezTo>
                <a:cubicBezTo>
                  <a:pt x="6076786" y="6177698"/>
                  <a:pt x="6070335" y="6187985"/>
                  <a:pt x="6063971" y="6198132"/>
                </a:cubicBezTo>
                <a:cubicBezTo>
                  <a:pt x="6061646" y="6201841"/>
                  <a:pt x="6059336" y="6205524"/>
                  <a:pt x="6057317" y="6209245"/>
                </a:cubicBezTo>
                <a:cubicBezTo>
                  <a:pt x="6055805" y="6212052"/>
                  <a:pt x="6054257" y="6214808"/>
                  <a:pt x="6052706" y="6217563"/>
                </a:cubicBezTo>
                <a:cubicBezTo>
                  <a:pt x="6046484" y="6228651"/>
                  <a:pt x="6040362" y="6239547"/>
                  <a:pt x="6037086" y="6252501"/>
                </a:cubicBezTo>
                <a:cubicBezTo>
                  <a:pt x="6031217" y="6275704"/>
                  <a:pt x="6018683" y="6295961"/>
                  <a:pt x="6003189" y="6314389"/>
                </a:cubicBezTo>
                <a:cubicBezTo>
                  <a:pt x="5998682" y="6319697"/>
                  <a:pt x="5995443" y="6325361"/>
                  <a:pt x="5997449" y="6332930"/>
                </a:cubicBezTo>
                <a:cubicBezTo>
                  <a:pt x="5998046" y="6334937"/>
                  <a:pt x="5997689" y="6338023"/>
                  <a:pt x="5996432" y="6339471"/>
                </a:cubicBezTo>
                <a:cubicBezTo>
                  <a:pt x="5986210" y="6351625"/>
                  <a:pt x="5980418" y="6365989"/>
                  <a:pt x="5974589" y="6380441"/>
                </a:cubicBezTo>
                <a:cubicBezTo>
                  <a:pt x="5969853" y="6392188"/>
                  <a:pt x="5965089" y="6404000"/>
                  <a:pt x="5957902" y="6414731"/>
                </a:cubicBezTo>
                <a:cubicBezTo>
                  <a:pt x="5955514" y="6418338"/>
                  <a:pt x="5952820" y="6421919"/>
                  <a:pt x="5950078" y="6425564"/>
                </a:cubicBezTo>
                <a:cubicBezTo>
                  <a:pt x="5940388" y="6438455"/>
                  <a:pt x="5930163" y="6452057"/>
                  <a:pt x="5930812" y="6470141"/>
                </a:cubicBezTo>
                <a:cubicBezTo>
                  <a:pt x="5930977" y="6473951"/>
                  <a:pt x="5927953" y="6476758"/>
                  <a:pt x="5925160" y="6479361"/>
                </a:cubicBezTo>
                <a:lnTo>
                  <a:pt x="5924818" y="6479679"/>
                </a:lnTo>
                <a:lnTo>
                  <a:pt x="5924360" y="6480111"/>
                </a:lnTo>
                <a:cubicBezTo>
                  <a:pt x="5918620" y="6485496"/>
                  <a:pt x="5914289" y="6491693"/>
                  <a:pt x="5914873" y="6500164"/>
                </a:cubicBezTo>
                <a:cubicBezTo>
                  <a:pt x="5915394" y="6506400"/>
                  <a:pt x="5911851" y="6510820"/>
                  <a:pt x="5908421" y="6515099"/>
                </a:cubicBezTo>
                <a:cubicBezTo>
                  <a:pt x="5907089" y="6516763"/>
                  <a:pt x="5905754" y="6518414"/>
                  <a:pt x="5904701" y="6520154"/>
                </a:cubicBezTo>
                <a:cubicBezTo>
                  <a:pt x="5902249" y="6524205"/>
                  <a:pt x="5900574" y="6528739"/>
                  <a:pt x="5898883" y="6533286"/>
                </a:cubicBezTo>
                <a:cubicBezTo>
                  <a:pt x="5895596" y="6542138"/>
                  <a:pt x="5892293" y="6551027"/>
                  <a:pt x="5883301" y="6556450"/>
                </a:cubicBezTo>
                <a:cubicBezTo>
                  <a:pt x="5883656" y="6566343"/>
                  <a:pt x="5877981" y="6573494"/>
                  <a:pt x="5872277" y="6580682"/>
                </a:cubicBezTo>
                <a:cubicBezTo>
                  <a:pt x="5866436" y="6588048"/>
                  <a:pt x="5860568" y="6595452"/>
                  <a:pt x="5861127" y="6605853"/>
                </a:cubicBezTo>
                <a:cubicBezTo>
                  <a:pt x="5861406" y="6610857"/>
                  <a:pt x="5858029" y="6613854"/>
                  <a:pt x="5854537" y="6616953"/>
                </a:cubicBezTo>
                <a:cubicBezTo>
                  <a:pt x="5852123" y="6619100"/>
                  <a:pt x="5849671" y="6621284"/>
                  <a:pt x="5848338" y="6624205"/>
                </a:cubicBezTo>
                <a:cubicBezTo>
                  <a:pt x="5844387" y="6632523"/>
                  <a:pt x="5841847" y="6638492"/>
                  <a:pt x="5854334" y="6640233"/>
                </a:cubicBezTo>
                <a:cubicBezTo>
                  <a:pt x="5860034" y="6640969"/>
                  <a:pt x="5864594" y="6644170"/>
                  <a:pt x="5869166" y="6647395"/>
                </a:cubicBezTo>
                <a:cubicBezTo>
                  <a:pt x="5872773" y="6649923"/>
                  <a:pt x="5876380" y="6652462"/>
                  <a:pt x="5880571" y="6653821"/>
                </a:cubicBezTo>
                <a:lnTo>
                  <a:pt x="5883833" y="6661906"/>
                </a:lnTo>
                <a:lnTo>
                  <a:pt x="5876057" y="6678982"/>
                </a:lnTo>
                <a:cubicBezTo>
                  <a:pt x="5871655" y="6683355"/>
                  <a:pt x="5865641" y="6686156"/>
                  <a:pt x="5858587" y="6686651"/>
                </a:cubicBezTo>
                <a:cubicBezTo>
                  <a:pt x="5852732" y="6688785"/>
                  <a:pt x="5848187" y="6686079"/>
                  <a:pt x="5842777" y="6682866"/>
                </a:cubicBezTo>
                <a:cubicBezTo>
                  <a:pt x="5842166" y="6682498"/>
                  <a:pt x="5841544" y="6682129"/>
                  <a:pt x="5840895" y="6681761"/>
                </a:cubicBezTo>
                <a:cubicBezTo>
                  <a:pt x="5834076" y="6677723"/>
                  <a:pt x="5826506" y="6675119"/>
                  <a:pt x="5818914" y="6672516"/>
                </a:cubicBezTo>
                <a:cubicBezTo>
                  <a:pt x="5815457" y="6671335"/>
                  <a:pt x="5811978" y="6670141"/>
                  <a:pt x="5808588" y="6668820"/>
                </a:cubicBezTo>
                <a:cubicBezTo>
                  <a:pt x="5806415" y="6667969"/>
                  <a:pt x="5804231" y="6667143"/>
                  <a:pt x="5802059" y="6666305"/>
                </a:cubicBezTo>
                <a:cubicBezTo>
                  <a:pt x="5786160" y="6660248"/>
                  <a:pt x="5770335" y="6654228"/>
                  <a:pt x="5756759" y="6642607"/>
                </a:cubicBezTo>
                <a:cubicBezTo>
                  <a:pt x="5747221" y="6634428"/>
                  <a:pt x="5747348" y="6627951"/>
                  <a:pt x="5752453" y="6618299"/>
                </a:cubicBezTo>
                <a:cubicBezTo>
                  <a:pt x="5758156" y="6607466"/>
                  <a:pt x="5766487" y="6604964"/>
                  <a:pt x="5777294" y="6608749"/>
                </a:cubicBezTo>
                <a:cubicBezTo>
                  <a:pt x="5781589" y="6610248"/>
                  <a:pt x="5785232" y="6611581"/>
                  <a:pt x="5788357" y="6612724"/>
                </a:cubicBezTo>
                <a:cubicBezTo>
                  <a:pt x="5798567" y="6616483"/>
                  <a:pt x="5803113" y="6618147"/>
                  <a:pt x="5806149" y="6616687"/>
                </a:cubicBezTo>
                <a:cubicBezTo>
                  <a:pt x="5808588" y="6615505"/>
                  <a:pt x="5810048" y="6612318"/>
                  <a:pt x="5812689" y="6606565"/>
                </a:cubicBezTo>
                <a:cubicBezTo>
                  <a:pt x="5814353" y="6602945"/>
                  <a:pt x="5816473" y="6598310"/>
                  <a:pt x="5819600" y="6592531"/>
                </a:cubicBezTo>
                <a:cubicBezTo>
                  <a:pt x="5838635" y="6557225"/>
                  <a:pt x="5856619" y="6521322"/>
                  <a:pt x="5874601" y="6485406"/>
                </a:cubicBezTo>
                <a:cubicBezTo>
                  <a:pt x="5877396" y="6479844"/>
                  <a:pt x="5880178" y="6474269"/>
                  <a:pt x="5882970" y="6468706"/>
                </a:cubicBezTo>
                <a:cubicBezTo>
                  <a:pt x="5895633" y="6443674"/>
                  <a:pt x="5908053" y="6418541"/>
                  <a:pt x="5919649" y="6393014"/>
                </a:cubicBezTo>
                <a:cubicBezTo>
                  <a:pt x="5932501" y="6364630"/>
                  <a:pt x="5946217" y="6336677"/>
                  <a:pt x="5959946" y="6308724"/>
                </a:cubicBezTo>
                <a:cubicBezTo>
                  <a:pt x="5970778" y="6286639"/>
                  <a:pt x="5981625" y="6264554"/>
                  <a:pt x="5992039" y="6242252"/>
                </a:cubicBezTo>
                <a:cubicBezTo>
                  <a:pt x="6019255" y="6183781"/>
                  <a:pt x="6048109" y="6125869"/>
                  <a:pt x="6078831" y="6068948"/>
                </a:cubicBezTo>
                <a:cubicBezTo>
                  <a:pt x="6081344" y="6064249"/>
                  <a:pt x="6085306" y="6059322"/>
                  <a:pt x="6090108" y="6061595"/>
                </a:cubicBezTo>
                <a:close/>
                <a:moveTo>
                  <a:pt x="1421651" y="6044095"/>
                </a:moveTo>
                <a:cubicBezTo>
                  <a:pt x="1434075" y="6043428"/>
                  <a:pt x="1441624" y="6053907"/>
                  <a:pt x="1442957" y="6072099"/>
                </a:cubicBezTo>
                <a:cubicBezTo>
                  <a:pt x="1445116" y="6102451"/>
                  <a:pt x="1448418" y="6132931"/>
                  <a:pt x="1458451" y="6162014"/>
                </a:cubicBezTo>
                <a:cubicBezTo>
                  <a:pt x="1461880" y="6171920"/>
                  <a:pt x="1467468" y="6173191"/>
                  <a:pt x="1479025" y="6172937"/>
                </a:cubicBezTo>
                <a:cubicBezTo>
                  <a:pt x="1487826" y="6172772"/>
                  <a:pt x="1496653" y="6171527"/>
                  <a:pt x="1505492" y="6170295"/>
                </a:cubicBezTo>
                <a:cubicBezTo>
                  <a:pt x="1523526" y="6167768"/>
                  <a:pt x="1541598" y="6165227"/>
                  <a:pt x="1559670" y="6171793"/>
                </a:cubicBezTo>
                <a:cubicBezTo>
                  <a:pt x="1581513" y="6179794"/>
                  <a:pt x="1597643" y="6192241"/>
                  <a:pt x="1603739" y="6217132"/>
                </a:cubicBezTo>
                <a:cubicBezTo>
                  <a:pt x="1604793" y="6221336"/>
                  <a:pt x="1606444" y="6225349"/>
                  <a:pt x="1608095" y="6229363"/>
                </a:cubicBezTo>
                <a:cubicBezTo>
                  <a:pt x="1612046" y="6238926"/>
                  <a:pt x="1615957" y="6248426"/>
                  <a:pt x="1611486" y="6260059"/>
                </a:cubicBezTo>
                <a:cubicBezTo>
                  <a:pt x="1610864" y="6261697"/>
                  <a:pt x="1610255" y="6263335"/>
                  <a:pt x="1609644" y="6264973"/>
                </a:cubicBezTo>
                <a:lnTo>
                  <a:pt x="1609633" y="6264986"/>
                </a:lnTo>
                <a:lnTo>
                  <a:pt x="1609633" y="6265012"/>
                </a:lnTo>
                <a:cubicBezTo>
                  <a:pt x="1602736" y="6283490"/>
                  <a:pt x="1596018" y="6301499"/>
                  <a:pt x="1580625" y="6316193"/>
                </a:cubicBezTo>
                <a:cubicBezTo>
                  <a:pt x="1563734" y="6332194"/>
                  <a:pt x="1546589" y="6347054"/>
                  <a:pt x="1523982" y="6351499"/>
                </a:cubicBezTo>
                <a:cubicBezTo>
                  <a:pt x="1506583" y="6354928"/>
                  <a:pt x="1488931" y="6358103"/>
                  <a:pt x="1471278" y="6360262"/>
                </a:cubicBezTo>
                <a:cubicBezTo>
                  <a:pt x="1456800" y="6362040"/>
                  <a:pt x="1443465" y="6344768"/>
                  <a:pt x="1444354" y="6324448"/>
                </a:cubicBezTo>
                <a:cubicBezTo>
                  <a:pt x="1443491" y="6321539"/>
                  <a:pt x="1443286" y="6318174"/>
                  <a:pt x="1443058" y="6314643"/>
                </a:cubicBezTo>
                <a:cubicBezTo>
                  <a:pt x="1442525" y="6306172"/>
                  <a:pt x="1441941" y="6296736"/>
                  <a:pt x="1432162" y="6290285"/>
                </a:cubicBezTo>
                <a:cubicBezTo>
                  <a:pt x="1431780" y="6290031"/>
                  <a:pt x="1431273" y="6289268"/>
                  <a:pt x="1431273" y="6289142"/>
                </a:cubicBezTo>
                <a:cubicBezTo>
                  <a:pt x="1437406" y="6279388"/>
                  <a:pt x="1433863" y="6270574"/>
                  <a:pt x="1430321" y="6261786"/>
                </a:cubicBezTo>
                <a:cubicBezTo>
                  <a:pt x="1428504" y="6257315"/>
                  <a:pt x="1426700" y="6252832"/>
                  <a:pt x="1426193" y="6248248"/>
                </a:cubicBezTo>
                <a:cubicBezTo>
                  <a:pt x="1425863" y="6245428"/>
                  <a:pt x="1425646" y="6242520"/>
                  <a:pt x="1425419" y="6239573"/>
                </a:cubicBezTo>
                <a:cubicBezTo>
                  <a:pt x="1424363" y="6225464"/>
                  <a:pt x="1423247" y="6210605"/>
                  <a:pt x="1409683" y="6200623"/>
                </a:cubicBezTo>
                <a:cubicBezTo>
                  <a:pt x="1407904" y="6199353"/>
                  <a:pt x="1405619" y="6196178"/>
                  <a:pt x="1406000" y="6194526"/>
                </a:cubicBezTo>
                <a:cubicBezTo>
                  <a:pt x="1408159" y="6186348"/>
                  <a:pt x="1406483" y="6178499"/>
                  <a:pt x="1404819" y="6170790"/>
                </a:cubicBezTo>
                <a:cubicBezTo>
                  <a:pt x="1403751" y="6165799"/>
                  <a:pt x="1402697" y="6160859"/>
                  <a:pt x="1402697" y="6155918"/>
                </a:cubicBezTo>
                <a:cubicBezTo>
                  <a:pt x="1402570" y="6138647"/>
                  <a:pt x="1401682" y="6122644"/>
                  <a:pt x="1391141" y="6108420"/>
                </a:cubicBezTo>
                <a:cubicBezTo>
                  <a:pt x="1390505" y="6107659"/>
                  <a:pt x="1389616" y="6106007"/>
                  <a:pt x="1389743" y="6105881"/>
                </a:cubicBezTo>
                <a:cubicBezTo>
                  <a:pt x="1396475" y="6099556"/>
                  <a:pt x="1394442" y="6092596"/>
                  <a:pt x="1392424" y="6085675"/>
                </a:cubicBezTo>
                <a:cubicBezTo>
                  <a:pt x="1390748" y="6079934"/>
                  <a:pt x="1389071" y="6074219"/>
                  <a:pt x="1392411" y="6068924"/>
                </a:cubicBezTo>
                <a:lnTo>
                  <a:pt x="1392156" y="6068924"/>
                </a:lnTo>
                <a:cubicBezTo>
                  <a:pt x="1394747" y="6064936"/>
                  <a:pt x="1392920" y="6061570"/>
                  <a:pt x="1391141" y="6058294"/>
                </a:cubicBezTo>
                <a:cubicBezTo>
                  <a:pt x="1389515" y="6055297"/>
                  <a:pt x="1387927" y="6052375"/>
                  <a:pt x="1389743" y="6049112"/>
                </a:cubicBezTo>
                <a:cubicBezTo>
                  <a:pt x="1392424" y="6044222"/>
                  <a:pt x="1395179" y="6045708"/>
                  <a:pt x="1398380" y="6047435"/>
                </a:cubicBezTo>
                <a:cubicBezTo>
                  <a:pt x="1401086" y="6048895"/>
                  <a:pt x="1404095" y="6050521"/>
                  <a:pt x="1407650" y="6048604"/>
                </a:cubicBezTo>
                <a:cubicBezTo>
                  <a:pt x="1412827" y="6045778"/>
                  <a:pt x="1417510" y="6044318"/>
                  <a:pt x="1421651" y="6044095"/>
                </a:cubicBezTo>
                <a:close/>
                <a:moveTo>
                  <a:pt x="10550372" y="6033859"/>
                </a:moveTo>
                <a:cubicBezTo>
                  <a:pt x="10539577" y="6032081"/>
                  <a:pt x="10531449" y="6041606"/>
                  <a:pt x="10528655" y="6049988"/>
                </a:cubicBezTo>
                <a:cubicBezTo>
                  <a:pt x="10519257" y="6077674"/>
                  <a:pt x="10513796" y="6106122"/>
                  <a:pt x="10528020" y="6134443"/>
                </a:cubicBezTo>
                <a:cubicBezTo>
                  <a:pt x="10535386" y="6148794"/>
                  <a:pt x="10557484" y="6160605"/>
                  <a:pt x="10566628" y="6152731"/>
                </a:cubicBezTo>
                <a:lnTo>
                  <a:pt x="10566628" y="6152985"/>
                </a:lnTo>
                <a:cubicBezTo>
                  <a:pt x="10591647" y="6131268"/>
                  <a:pt x="10609427" y="6104852"/>
                  <a:pt x="10614761" y="6071578"/>
                </a:cubicBezTo>
                <a:cubicBezTo>
                  <a:pt x="10615904" y="6061418"/>
                  <a:pt x="10612475" y="6055830"/>
                  <a:pt x="10601426" y="6056338"/>
                </a:cubicBezTo>
                <a:cubicBezTo>
                  <a:pt x="10594187" y="6056592"/>
                  <a:pt x="10586059" y="6055703"/>
                  <a:pt x="10583519" y="6047829"/>
                </a:cubicBezTo>
                <a:cubicBezTo>
                  <a:pt x="10579213" y="6034253"/>
                  <a:pt x="10569219" y="6034278"/>
                  <a:pt x="10559554" y="6034316"/>
                </a:cubicBezTo>
                <a:cubicBezTo>
                  <a:pt x="10556391" y="6034329"/>
                  <a:pt x="10553255" y="6034329"/>
                  <a:pt x="10550372" y="6033859"/>
                </a:cubicBezTo>
                <a:close/>
                <a:moveTo>
                  <a:pt x="8993159" y="6011084"/>
                </a:moveTo>
                <a:cubicBezTo>
                  <a:pt x="8996901" y="6011573"/>
                  <a:pt x="9000692" y="6013348"/>
                  <a:pt x="9003867" y="6016218"/>
                </a:cubicBezTo>
                <a:cubicBezTo>
                  <a:pt x="9010052" y="6021806"/>
                  <a:pt x="9011982" y="6029261"/>
                  <a:pt x="9009404" y="6036919"/>
                </a:cubicBezTo>
                <a:cubicBezTo>
                  <a:pt x="9001912" y="6058941"/>
                  <a:pt x="8988030" y="6076912"/>
                  <a:pt x="8972168" y="6093409"/>
                </a:cubicBezTo>
                <a:cubicBezTo>
                  <a:pt x="8970822" y="6094831"/>
                  <a:pt x="8968841" y="6095720"/>
                  <a:pt x="8967050" y="6096533"/>
                </a:cubicBezTo>
                <a:cubicBezTo>
                  <a:pt x="8966237" y="6096889"/>
                  <a:pt x="8965475" y="6097231"/>
                  <a:pt x="8964815" y="6097600"/>
                </a:cubicBezTo>
                <a:cubicBezTo>
                  <a:pt x="8953042" y="6102997"/>
                  <a:pt x="8936862" y="6092456"/>
                  <a:pt x="8939122" y="6080226"/>
                </a:cubicBezTo>
                <a:lnTo>
                  <a:pt x="8939034" y="6080264"/>
                </a:lnTo>
                <a:cubicBezTo>
                  <a:pt x="8944279" y="6052274"/>
                  <a:pt x="8960585" y="6030582"/>
                  <a:pt x="8982747" y="6013665"/>
                </a:cubicBezTo>
                <a:cubicBezTo>
                  <a:pt x="8985725" y="6011392"/>
                  <a:pt x="8989418" y="6010595"/>
                  <a:pt x="8993159" y="6011084"/>
                </a:cubicBezTo>
                <a:close/>
                <a:moveTo>
                  <a:pt x="7730388" y="5998590"/>
                </a:moveTo>
                <a:cubicBezTo>
                  <a:pt x="7740586" y="5997714"/>
                  <a:pt x="7749260" y="6003518"/>
                  <a:pt x="7751609" y="6013005"/>
                </a:cubicBezTo>
                <a:lnTo>
                  <a:pt x="7751521" y="6013043"/>
                </a:lnTo>
                <a:cubicBezTo>
                  <a:pt x="7756385" y="6032347"/>
                  <a:pt x="7759928" y="6051994"/>
                  <a:pt x="7762455" y="6071755"/>
                </a:cubicBezTo>
                <a:cubicBezTo>
                  <a:pt x="7763687" y="6081280"/>
                  <a:pt x="7758454" y="6089611"/>
                  <a:pt x="7748587" y="6093282"/>
                </a:cubicBezTo>
                <a:cubicBezTo>
                  <a:pt x="7739100" y="6096888"/>
                  <a:pt x="7727772" y="6091237"/>
                  <a:pt x="7722272" y="6080226"/>
                </a:cubicBezTo>
                <a:cubicBezTo>
                  <a:pt x="7721968" y="6079616"/>
                  <a:pt x="7721688" y="6078981"/>
                  <a:pt x="7721320" y="6078181"/>
                </a:cubicBezTo>
                <a:lnTo>
                  <a:pt x="7721320" y="6078169"/>
                </a:lnTo>
                <a:cubicBezTo>
                  <a:pt x="7720863" y="6077178"/>
                  <a:pt x="7720291" y="6075921"/>
                  <a:pt x="7719427" y="6074092"/>
                </a:cubicBezTo>
                <a:cubicBezTo>
                  <a:pt x="7713674" y="6056934"/>
                  <a:pt x="7710347" y="6037300"/>
                  <a:pt x="7712963" y="6017094"/>
                </a:cubicBezTo>
                <a:cubicBezTo>
                  <a:pt x="7714221" y="6007264"/>
                  <a:pt x="7719885" y="5999479"/>
                  <a:pt x="7730388" y="5998590"/>
                </a:cubicBezTo>
                <a:close/>
                <a:moveTo>
                  <a:pt x="8180651" y="5985019"/>
                </a:moveTo>
                <a:cubicBezTo>
                  <a:pt x="8184241" y="5984068"/>
                  <a:pt x="8188020" y="5984360"/>
                  <a:pt x="8191601" y="5986068"/>
                </a:cubicBezTo>
                <a:cubicBezTo>
                  <a:pt x="8216048" y="5997676"/>
                  <a:pt x="8233015" y="6017184"/>
                  <a:pt x="8243340" y="6041860"/>
                </a:cubicBezTo>
                <a:cubicBezTo>
                  <a:pt x="8246909" y="6050585"/>
                  <a:pt x="8243722" y="6060021"/>
                  <a:pt x="8233282" y="6066536"/>
                </a:cubicBezTo>
                <a:cubicBezTo>
                  <a:pt x="8232368" y="6066599"/>
                  <a:pt x="8231238" y="6066853"/>
                  <a:pt x="8230019" y="6067120"/>
                </a:cubicBezTo>
                <a:cubicBezTo>
                  <a:pt x="8227148" y="6067755"/>
                  <a:pt x="8223757" y="6068504"/>
                  <a:pt x="8221535" y="6067222"/>
                </a:cubicBezTo>
                <a:cubicBezTo>
                  <a:pt x="8197201" y="6053353"/>
                  <a:pt x="8178368" y="6033871"/>
                  <a:pt x="8166543" y="6008357"/>
                </a:cubicBezTo>
                <a:cubicBezTo>
                  <a:pt x="8163915" y="6002756"/>
                  <a:pt x="8166582" y="5996317"/>
                  <a:pt x="8170824" y="5991428"/>
                </a:cubicBezTo>
                <a:cubicBezTo>
                  <a:pt x="8173656" y="5988164"/>
                  <a:pt x="8177060" y="5985970"/>
                  <a:pt x="8180651" y="5985019"/>
                </a:cubicBezTo>
                <a:close/>
                <a:moveTo>
                  <a:pt x="10554560" y="5981193"/>
                </a:moveTo>
                <a:cubicBezTo>
                  <a:pt x="10558538" y="5981246"/>
                  <a:pt x="10562488" y="5982106"/>
                  <a:pt x="10566374" y="5984583"/>
                </a:cubicBezTo>
                <a:cubicBezTo>
                  <a:pt x="10570819" y="5987504"/>
                  <a:pt x="10577042" y="5989155"/>
                  <a:pt x="10582249" y="5988901"/>
                </a:cubicBezTo>
                <a:cubicBezTo>
                  <a:pt x="10592790" y="5988393"/>
                  <a:pt x="10599902" y="5991060"/>
                  <a:pt x="10601680" y="6002363"/>
                </a:cubicBezTo>
                <a:cubicBezTo>
                  <a:pt x="10601934" y="6003379"/>
                  <a:pt x="10602442" y="6005030"/>
                  <a:pt x="10602950" y="6005030"/>
                </a:cubicBezTo>
                <a:cubicBezTo>
                  <a:pt x="10609935" y="6005906"/>
                  <a:pt x="10615510" y="6010745"/>
                  <a:pt x="10621098" y="6015596"/>
                </a:cubicBezTo>
                <a:cubicBezTo>
                  <a:pt x="10630140" y="6023445"/>
                  <a:pt x="10639196" y="6031293"/>
                  <a:pt x="10654258" y="6022429"/>
                </a:cubicBezTo>
                <a:cubicBezTo>
                  <a:pt x="10661751" y="6017984"/>
                  <a:pt x="10667339" y="6024715"/>
                  <a:pt x="10667847" y="6031954"/>
                </a:cubicBezTo>
                <a:cubicBezTo>
                  <a:pt x="10668533" y="6042673"/>
                  <a:pt x="10672978" y="6051918"/>
                  <a:pt x="10677461" y="6061189"/>
                </a:cubicBezTo>
                <a:cubicBezTo>
                  <a:pt x="10681309" y="6069178"/>
                  <a:pt x="10685170" y="6077191"/>
                  <a:pt x="10686643" y="6086183"/>
                </a:cubicBezTo>
                <a:cubicBezTo>
                  <a:pt x="10688294" y="6095835"/>
                  <a:pt x="10697311" y="6104217"/>
                  <a:pt x="10710011" y="6097613"/>
                </a:cubicBezTo>
                <a:cubicBezTo>
                  <a:pt x="10717758" y="6093549"/>
                  <a:pt x="10722838" y="6097232"/>
                  <a:pt x="10726775" y="6102947"/>
                </a:cubicBezTo>
                <a:lnTo>
                  <a:pt x="10726521" y="6102693"/>
                </a:lnTo>
                <a:cubicBezTo>
                  <a:pt x="10730331" y="6108154"/>
                  <a:pt x="10735284" y="6112472"/>
                  <a:pt x="10743158" y="6118441"/>
                </a:cubicBezTo>
                <a:cubicBezTo>
                  <a:pt x="10729569" y="6122378"/>
                  <a:pt x="10725886" y="6129998"/>
                  <a:pt x="10729188" y="6141047"/>
                </a:cubicBezTo>
                <a:cubicBezTo>
                  <a:pt x="10730839" y="6146508"/>
                  <a:pt x="10728299" y="6149937"/>
                  <a:pt x="10723600" y="6151842"/>
                </a:cubicBezTo>
                <a:cubicBezTo>
                  <a:pt x="10722774" y="6152172"/>
                  <a:pt x="10721987" y="6152528"/>
                  <a:pt x="10721212" y="6152883"/>
                </a:cubicBezTo>
                <a:cubicBezTo>
                  <a:pt x="10716907" y="6154788"/>
                  <a:pt x="10712957" y="6156541"/>
                  <a:pt x="10706836" y="6153747"/>
                </a:cubicBezTo>
                <a:cubicBezTo>
                  <a:pt x="10687151" y="6144857"/>
                  <a:pt x="10665688" y="6143968"/>
                  <a:pt x="10644606" y="6147143"/>
                </a:cubicBezTo>
                <a:cubicBezTo>
                  <a:pt x="10636224" y="6148311"/>
                  <a:pt x="10633074" y="6156109"/>
                  <a:pt x="10630192" y="6163234"/>
                </a:cubicBezTo>
                <a:cubicBezTo>
                  <a:pt x="10629620" y="6164656"/>
                  <a:pt x="10629061" y="6166041"/>
                  <a:pt x="10628477" y="6167336"/>
                </a:cubicBezTo>
                <a:cubicBezTo>
                  <a:pt x="10622381" y="6180671"/>
                  <a:pt x="10613237" y="6186386"/>
                  <a:pt x="10599013" y="6191847"/>
                </a:cubicBezTo>
                <a:cubicBezTo>
                  <a:pt x="10591127" y="6194908"/>
                  <a:pt x="10582909" y="6195873"/>
                  <a:pt x="10574769" y="6196825"/>
                </a:cubicBezTo>
                <a:cubicBezTo>
                  <a:pt x="10564265" y="6198057"/>
                  <a:pt x="10553890" y="6199289"/>
                  <a:pt x="10544530" y="6204928"/>
                </a:cubicBezTo>
                <a:cubicBezTo>
                  <a:pt x="10536910" y="6209627"/>
                  <a:pt x="10532211" y="6205690"/>
                  <a:pt x="10528274" y="6199467"/>
                </a:cubicBezTo>
                <a:cubicBezTo>
                  <a:pt x="10526877" y="6197435"/>
                  <a:pt x="10525226" y="6192990"/>
                  <a:pt x="10525226" y="6192990"/>
                </a:cubicBezTo>
                <a:cubicBezTo>
                  <a:pt x="10515244" y="6197193"/>
                  <a:pt x="10510405" y="6191567"/>
                  <a:pt x="10505643" y="6186030"/>
                </a:cubicBezTo>
                <a:cubicBezTo>
                  <a:pt x="10503204" y="6183185"/>
                  <a:pt x="10500765" y="6180366"/>
                  <a:pt x="10497667" y="6178893"/>
                </a:cubicBezTo>
                <a:cubicBezTo>
                  <a:pt x="10480268" y="6170638"/>
                  <a:pt x="10474045" y="6159208"/>
                  <a:pt x="10475569" y="6140158"/>
                </a:cubicBezTo>
                <a:cubicBezTo>
                  <a:pt x="10477093" y="6122124"/>
                  <a:pt x="10476966" y="6103328"/>
                  <a:pt x="10467314" y="6086691"/>
                </a:cubicBezTo>
                <a:cubicBezTo>
                  <a:pt x="10462107" y="6077674"/>
                  <a:pt x="10467060" y="6070943"/>
                  <a:pt x="10472140" y="6064720"/>
                </a:cubicBezTo>
                <a:cubicBezTo>
                  <a:pt x="10479760" y="6055322"/>
                  <a:pt x="10483824" y="6046051"/>
                  <a:pt x="10482427" y="6032970"/>
                </a:cubicBezTo>
                <a:cubicBezTo>
                  <a:pt x="10481068" y="6020308"/>
                  <a:pt x="10489742" y="6011380"/>
                  <a:pt x="10498010" y="6002846"/>
                </a:cubicBezTo>
                <a:cubicBezTo>
                  <a:pt x="10499864" y="6000941"/>
                  <a:pt x="10501693" y="5999061"/>
                  <a:pt x="10503382" y="5997156"/>
                </a:cubicBezTo>
                <a:cubicBezTo>
                  <a:pt x="10504703" y="5995721"/>
                  <a:pt x="10506367" y="5994451"/>
                  <a:pt x="10508094" y="5993143"/>
                </a:cubicBezTo>
                <a:cubicBezTo>
                  <a:pt x="10510316" y="5991441"/>
                  <a:pt x="10512641" y="5989675"/>
                  <a:pt x="10514431" y="5987377"/>
                </a:cubicBezTo>
                <a:cubicBezTo>
                  <a:pt x="10516209" y="5985091"/>
                  <a:pt x="10520019" y="5981408"/>
                  <a:pt x="10521289" y="5982043"/>
                </a:cubicBezTo>
                <a:cubicBezTo>
                  <a:pt x="10528248" y="5985345"/>
                  <a:pt x="10535399" y="5983999"/>
                  <a:pt x="10542574" y="5982653"/>
                </a:cubicBezTo>
                <a:cubicBezTo>
                  <a:pt x="10546575" y="5981897"/>
                  <a:pt x="10550581" y="5981141"/>
                  <a:pt x="10554560" y="5981193"/>
                </a:cubicBezTo>
                <a:close/>
                <a:moveTo>
                  <a:pt x="10820654" y="5958675"/>
                </a:moveTo>
                <a:lnTo>
                  <a:pt x="10820781" y="5958801"/>
                </a:lnTo>
                <a:lnTo>
                  <a:pt x="10820696" y="5958791"/>
                </a:lnTo>
                <a:close/>
                <a:moveTo>
                  <a:pt x="11516387" y="5958441"/>
                </a:moveTo>
                <a:cubicBezTo>
                  <a:pt x="11522183" y="5958135"/>
                  <a:pt x="11528107" y="5959760"/>
                  <a:pt x="11534622" y="5961545"/>
                </a:cubicBezTo>
                <a:cubicBezTo>
                  <a:pt x="11536070" y="5961939"/>
                  <a:pt x="11537543" y="5962345"/>
                  <a:pt x="11539054" y="5962739"/>
                </a:cubicBezTo>
                <a:cubicBezTo>
                  <a:pt x="11545430" y="5964415"/>
                  <a:pt x="11551335" y="5967260"/>
                  <a:pt x="11557203" y="5970079"/>
                </a:cubicBezTo>
                <a:cubicBezTo>
                  <a:pt x="11566055" y="5974346"/>
                  <a:pt x="11574843" y="5978588"/>
                  <a:pt x="11585155" y="5978741"/>
                </a:cubicBezTo>
                <a:cubicBezTo>
                  <a:pt x="11590997" y="5978741"/>
                  <a:pt x="11592521" y="5983567"/>
                  <a:pt x="11594172" y="5989028"/>
                </a:cubicBezTo>
                <a:cubicBezTo>
                  <a:pt x="11597347" y="5999696"/>
                  <a:pt x="11597347" y="6009983"/>
                  <a:pt x="11587568" y="6015317"/>
                </a:cubicBezTo>
                <a:cubicBezTo>
                  <a:pt x="11586438" y="6015939"/>
                  <a:pt x="11585320" y="6016599"/>
                  <a:pt x="11584203" y="6017260"/>
                </a:cubicBezTo>
                <a:cubicBezTo>
                  <a:pt x="11575783" y="6022200"/>
                  <a:pt x="11567426" y="6027103"/>
                  <a:pt x="11554421" y="6018238"/>
                </a:cubicBezTo>
                <a:cubicBezTo>
                  <a:pt x="11530672" y="6002109"/>
                  <a:pt x="11496255" y="6024715"/>
                  <a:pt x="11494223" y="6053798"/>
                </a:cubicBezTo>
                <a:cubicBezTo>
                  <a:pt x="11494071" y="6056059"/>
                  <a:pt x="11493906" y="6058319"/>
                  <a:pt x="11493741" y="6060567"/>
                </a:cubicBezTo>
                <a:cubicBezTo>
                  <a:pt x="11492827" y="6073140"/>
                  <a:pt x="11491924" y="6085675"/>
                  <a:pt x="11492572" y="6098375"/>
                </a:cubicBezTo>
                <a:cubicBezTo>
                  <a:pt x="11494478" y="6139015"/>
                  <a:pt x="11526735" y="6160097"/>
                  <a:pt x="11567629" y="6139396"/>
                </a:cubicBezTo>
                <a:cubicBezTo>
                  <a:pt x="11574957" y="6135687"/>
                  <a:pt x="11581485" y="6130887"/>
                  <a:pt x="11588000" y="6126099"/>
                </a:cubicBezTo>
                <a:cubicBezTo>
                  <a:pt x="11597957" y="6118784"/>
                  <a:pt x="11607901" y="6111481"/>
                  <a:pt x="11620716" y="6108027"/>
                </a:cubicBezTo>
                <a:lnTo>
                  <a:pt x="11620462" y="6107773"/>
                </a:lnTo>
                <a:cubicBezTo>
                  <a:pt x="11646496" y="6100788"/>
                  <a:pt x="11653228" y="6103836"/>
                  <a:pt x="11652339" y="6132157"/>
                </a:cubicBezTo>
                <a:cubicBezTo>
                  <a:pt x="11651830" y="6147905"/>
                  <a:pt x="11650306" y="6161240"/>
                  <a:pt x="11629225" y="6164288"/>
                </a:cubicBezTo>
                <a:cubicBezTo>
                  <a:pt x="11623878" y="6165062"/>
                  <a:pt x="11618823" y="6170765"/>
                  <a:pt x="11613743" y="6176480"/>
                </a:cubicBezTo>
                <a:cubicBezTo>
                  <a:pt x="11611343" y="6179185"/>
                  <a:pt x="11608943" y="6181903"/>
                  <a:pt x="11606491" y="6184100"/>
                </a:cubicBezTo>
                <a:cubicBezTo>
                  <a:pt x="11603520" y="6186856"/>
                  <a:pt x="11600103" y="6188557"/>
                  <a:pt x="11596738" y="6190246"/>
                </a:cubicBezTo>
                <a:cubicBezTo>
                  <a:pt x="11594363" y="6191428"/>
                  <a:pt x="11592014" y="6192609"/>
                  <a:pt x="11589854" y="6194133"/>
                </a:cubicBezTo>
                <a:cubicBezTo>
                  <a:pt x="11585282" y="6197333"/>
                  <a:pt x="11580558" y="6196165"/>
                  <a:pt x="11575656" y="6194945"/>
                </a:cubicBezTo>
                <a:cubicBezTo>
                  <a:pt x="11569662" y="6193460"/>
                  <a:pt x="11563401" y="6191910"/>
                  <a:pt x="11556834" y="6198197"/>
                </a:cubicBezTo>
                <a:cubicBezTo>
                  <a:pt x="11551069" y="6203798"/>
                  <a:pt x="11541442" y="6202058"/>
                  <a:pt x="11531879" y="6200343"/>
                </a:cubicBezTo>
                <a:cubicBezTo>
                  <a:pt x="11527764" y="6199594"/>
                  <a:pt x="11523662" y="6198857"/>
                  <a:pt x="11519878" y="6198705"/>
                </a:cubicBezTo>
                <a:cubicBezTo>
                  <a:pt x="11513984" y="6198514"/>
                  <a:pt x="11508016" y="6197752"/>
                  <a:pt x="11502085" y="6197016"/>
                </a:cubicBezTo>
                <a:cubicBezTo>
                  <a:pt x="11500484" y="6196812"/>
                  <a:pt x="11498871" y="6196609"/>
                  <a:pt x="11497271" y="6196419"/>
                </a:cubicBezTo>
                <a:cubicBezTo>
                  <a:pt x="11496433" y="6196330"/>
                  <a:pt x="11495531" y="6196279"/>
                  <a:pt x="11494617" y="6196241"/>
                </a:cubicBezTo>
                <a:cubicBezTo>
                  <a:pt x="11491620" y="6196076"/>
                  <a:pt x="11488470" y="6195911"/>
                  <a:pt x="11487112" y="6194260"/>
                </a:cubicBezTo>
                <a:cubicBezTo>
                  <a:pt x="11483378" y="6189980"/>
                  <a:pt x="11479339" y="6185954"/>
                  <a:pt x="11475313" y="6181928"/>
                </a:cubicBezTo>
                <a:cubicBezTo>
                  <a:pt x="11461572" y="6168174"/>
                  <a:pt x="11447919" y="6154522"/>
                  <a:pt x="11446344" y="6131141"/>
                </a:cubicBezTo>
                <a:cubicBezTo>
                  <a:pt x="11445557" y="6118492"/>
                  <a:pt x="11441950" y="6104839"/>
                  <a:pt x="11438483" y="6091695"/>
                </a:cubicBezTo>
                <a:lnTo>
                  <a:pt x="11437670" y="6088634"/>
                </a:lnTo>
                <a:lnTo>
                  <a:pt x="11437201" y="6086818"/>
                </a:lnTo>
                <a:cubicBezTo>
                  <a:pt x="11437035" y="6086208"/>
                  <a:pt x="11436756" y="6085484"/>
                  <a:pt x="11436477" y="6084773"/>
                </a:cubicBezTo>
                <a:cubicBezTo>
                  <a:pt x="11435880" y="6083262"/>
                  <a:pt x="11435283" y="6081750"/>
                  <a:pt x="11435803" y="6081230"/>
                </a:cubicBezTo>
                <a:cubicBezTo>
                  <a:pt x="11441582" y="6074956"/>
                  <a:pt x="11442610" y="6066942"/>
                  <a:pt x="11443639" y="6058916"/>
                </a:cubicBezTo>
                <a:cubicBezTo>
                  <a:pt x="11444757" y="6050204"/>
                  <a:pt x="11445874" y="6041479"/>
                  <a:pt x="11453076" y="6035002"/>
                </a:cubicBezTo>
                <a:cubicBezTo>
                  <a:pt x="11454980" y="6033351"/>
                  <a:pt x="11456378" y="6028779"/>
                  <a:pt x="11455489" y="6026620"/>
                </a:cubicBezTo>
                <a:cubicBezTo>
                  <a:pt x="11451932" y="6018428"/>
                  <a:pt x="11455577" y="6012065"/>
                  <a:pt x="11459223" y="6005703"/>
                </a:cubicBezTo>
                <a:cubicBezTo>
                  <a:pt x="11461966" y="6000902"/>
                  <a:pt x="11464708" y="5996115"/>
                  <a:pt x="11464378" y="5990552"/>
                </a:cubicBezTo>
                <a:cubicBezTo>
                  <a:pt x="11464125" y="5987123"/>
                  <a:pt x="11468062" y="5984837"/>
                  <a:pt x="11472126" y="5984456"/>
                </a:cubicBezTo>
                <a:cubicBezTo>
                  <a:pt x="11472494" y="5984418"/>
                  <a:pt x="11472913" y="5984380"/>
                  <a:pt x="11473370" y="5984342"/>
                </a:cubicBezTo>
                <a:cubicBezTo>
                  <a:pt x="11475808" y="5984113"/>
                  <a:pt x="11479009" y="5983808"/>
                  <a:pt x="11479110" y="5983059"/>
                </a:cubicBezTo>
                <a:cubicBezTo>
                  <a:pt x="11480418" y="5975528"/>
                  <a:pt x="11485905" y="5973331"/>
                  <a:pt x="11491162" y="5971210"/>
                </a:cubicBezTo>
                <a:cubicBezTo>
                  <a:pt x="11494058" y="5970054"/>
                  <a:pt x="11496891" y="5968911"/>
                  <a:pt x="11498922" y="5966930"/>
                </a:cubicBezTo>
                <a:cubicBezTo>
                  <a:pt x="11504923" y="5960986"/>
                  <a:pt x="11510591" y="5958748"/>
                  <a:pt x="11516387" y="5958441"/>
                </a:cubicBezTo>
                <a:close/>
                <a:moveTo>
                  <a:pt x="9021419" y="5936830"/>
                </a:moveTo>
                <a:lnTo>
                  <a:pt x="9021461" y="5936909"/>
                </a:lnTo>
                <a:lnTo>
                  <a:pt x="9021457" y="5936919"/>
                </a:lnTo>
                <a:close/>
                <a:moveTo>
                  <a:pt x="10999946" y="5914288"/>
                </a:moveTo>
                <a:cubicBezTo>
                  <a:pt x="11004867" y="5915685"/>
                  <a:pt x="11010011" y="5919432"/>
                  <a:pt x="11013186" y="5924893"/>
                </a:cubicBezTo>
                <a:cubicBezTo>
                  <a:pt x="11013542" y="5925528"/>
                  <a:pt x="11013922" y="5926163"/>
                  <a:pt x="11014291" y="5926798"/>
                </a:cubicBezTo>
                <a:cubicBezTo>
                  <a:pt x="11019193" y="5935231"/>
                  <a:pt x="11024298" y="5943994"/>
                  <a:pt x="11023473" y="5954611"/>
                </a:cubicBezTo>
                <a:cubicBezTo>
                  <a:pt x="11022838" y="5963120"/>
                  <a:pt x="11026902" y="5965279"/>
                  <a:pt x="11034776" y="5963501"/>
                </a:cubicBezTo>
                <a:cubicBezTo>
                  <a:pt x="11037163" y="5962980"/>
                  <a:pt x="11039564" y="5962434"/>
                  <a:pt x="11041951" y="5961888"/>
                </a:cubicBezTo>
                <a:cubicBezTo>
                  <a:pt x="11050625" y="5959907"/>
                  <a:pt x="11059325" y="5957925"/>
                  <a:pt x="11068177" y="5957024"/>
                </a:cubicBezTo>
                <a:lnTo>
                  <a:pt x="11068304" y="5956897"/>
                </a:lnTo>
                <a:cubicBezTo>
                  <a:pt x="11082909" y="5955373"/>
                  <a:pt x="11103102" y="5972518"/>
                  <a:pt x="11101959" y="5987250"/>
                </a:cubicBezTo>
                <a:cubicBezTo>
                  <a:pt x="11101197" y="5997283"/>
                  <a:pt x="11088878" y="6001982"/>
                  <a:pt x="11080877" y="6003379"/>
                </a:cubicBezTo>
                <a:cubicBezTo>
                  <a:pt x="11073956" y="6004611"/>
                  <a:pt x="11069116" y="6008497"/>
                  <a:pt x="11064328" y="6012345"/>
                </a:cubicBezTo>
                <a:cubicBezTo>
                  <a:pt x="11060684" y="6015279"/>
                  <a:pt x="11057051" y="6018187"/>
                  <a:pt x="11052556" y="6019889"/>
                </a:cubicBezTo>
                <a:cubicBezTo>
                  <a:pt x="11047603" y="6021794"/>
                  <a:pt x="11049000" y="6027509"/>
                  <a:pt x="11052429" y="6031573"/>
                </a:cubicBezTo>
                <a:cubicBezTo>
                  <a:pt x="11058893" y="6039218"/>
                  <a:pt x="11061941" y="6048540"/>
                  <a:pt x="11065002" y="6057862"/>
                </a:cubicBezTo>
                <a:cubicBezTo>
                  <a:pt x="11068203" y="6067590"/>
                  <a:pt x="11071390" y="6077318"/>
                  <a:pt x="11078464" y="6085167"/>
                </a:cubicBezTo>
                <a:cubicBezTo>
                  <a:pt x="11081512" y="6088469"/>
                  <a:pt x="11080750" y="6092660"/>
                  <a:pt x="11077956" y="6096343"/>
                </a:cubicBezTo>
                <a:cubicBezTo>
                  <a:pt x="11074018" y="6101550"/>
                  <a:pt x="11073765" y="6107519"/>
                  <a:pt x="11074273" y="6113742"/>
                </a:cubicBezTo>
                <a:cubicBezTo>
                  <a:pt x="11075289" y="6126569"/>
                  <a:pt x="11068050" y="6127585"/>
                  <a:pt x="11058906" y="6123521"/>
                </a:cubicBezTo>
                <a:cubicBezTo>
                  <a:pt x="11051413" y="6120219"/>
                  <a:pt x="11044047" y="6117425"/>
                  <a:pt x="11036046" y="6115647"/>
                </a:cubicBezTo>
                <a:cubicBezTo>
                  <a:pt x="11029568" y="6114250"/>
                  <a:pt x="11025251" y="6110440"/>
                  <a:pt x="11023218" y="6102566"/>
                </a:cubicBezTo>
                <a:cubicBezTo>
                  <a:pt x="11021288" y="6095302"/>
                  <a:pt x="11017554" y="6088431"/>
                  <a:pt x="11013859" y="6081636"/>
                </a:cubicBezTo>
                <a:cubicBezTo>
                  <a:pt x="11012449" y="6079046"/>
                  <a:pt x="11011053" y="6076455"/>
                  <a:pt x="11009757" y="6073864"/>
                </a:cubicBezTo>
                <a:cubicBezTo>
                  <a:pt x="11009515" y="6073394"/>
                  <a:pt x="11009274" y="6072924"/>
                  <a:pt x="11009046" y="6072454"/>
                </a:cubicBezTo>
                <a:cubicBezTo>
                  <a:pt x="11006163" y="6066777"/>
                  <a:pt x="11003851" y="6062218"/>
                  <a:pt x="11006328" y="6056338"/>
                </a:cubicBezTo>
                <a:cubicBezTo>
                  <a:pt x="11006125" y="6054458"/>
                  <a:pt x="11006099" y="6052553"/>
                  <a:pt x="11006086" y="6050648"/>
                </a:cubicBezTo>
                <a:cubicBezTo>
                  <a:pt x="11006023" y="6044209"/>
                  <a:pt x="11005960" y="6037999"/>
                  <a:pt x="10998708" y="6034367"/>
                </a:cubicBezTo>
                <a:cubicBezTo>
                  <a:pt x="10990707" y="6030303"/>
                  <a:pt x="10982833" y="6027382"/>
                  <a:pt x="10976102" y="6037161"/>
                </a:cubicBezTo>
                <a:cubicBezTo>
                  <a:pt x="10974070" y="6040082"/>
                  <a:pt x="10970006" y="6041606"/>
                  <a:pt x="10966577" y="6038939"/>
                </a:cubicBezTo>
                <a:cubicBezTo>
                  <a:pt x="10961497" y="6034875"/>
                  <a:pt x="10954512" y="6037542"/>
                  <a:pt x="10952353" y="6039320"/>
                </a:cubicBezTo>
                <a:cubicBezTo>
                  <a:pt x="10939158" y="6050293"/>
                  <a:pt x="10928210" y="6044451"/>
                  <a:pt x="10917289" y="6038621"/>
                </a:cubicBezTo>
                <a:cubicBezTo>
                  <a:pt x="10911395" y="6035459"/>
                  <a:pt x="10905502" y="6032322"/>
                  <a:pt x="10899267" y="6031827"/>
                </a:cubicBezTo>
                <a:cubicBezTo>
                  <a:pt x="10891266" y="6031319"/>
                  <a:pt x="10893043" y="6016333"/>
                  <a:pt x="10896854" y="6008840"/>
                </a:cubicBezTo>
                <a:cubicBezTo>
                  <a:pt x="10903458" y="5996013"/>
                  <a:pt x="10916920" y="5992711"/>
                  <a:pt x="10930001" y="5990171"/>
                </a:cubicBezTo>
                <a:cubicBezTo>
                  <a:pt x="10933785" y="5989409"/>
                  <a:pt x="10937608" y="5988723"/>
                  <a:pt x="10941418" y="5988037"/>
                </a:cubicBezTo>
                <a:cubicBezTo>
                  <a:pt x="10947057" y="5987021"/>
                  <a:pt x="10952709" y="5986005"/>
                  <a:pt x="10958322" y="5984710"/>
                </a:cubicBezTo>
                <a:cubicBezTo>
                  <a:pt x="10974705" y="5980900"/>
                  <a:pt x="10979277" y="5974804"/>
                  <a:pt x="10974705" y="5958929"/>
                </a:cubicBezTo>
                <a:cubicBezTo>
                  <a:pt x="10970666" y="5944844"/>
                  <a:pt x="10977270" y="5934634"/>
                  <a:pt x="10983773" y="5924601"/>
                </a:cubicBezTo>
                <a:cubicBezTo>
                  <a:pt x="10985233" y="5922340"/>
                  <a:pt x="10986706" y="5920080"/>
                  <a:pt x="10988040" y="5917781"/>
                </a:cubicBezTo>
                <a:cubicBezTo>
                  <a:pt x="10990326" y="5913844"/>
                  <a:pt x="10995025" y="5912891"/>
                  <a:pt x="10999946" y="5914288"/>
                </a:cubicBezTo>
                <a:close/>
                <a:moveTo>
                  <a:pt x="8058238" y="5883579"/>
                </a:moveTo>
                <a:cubicBezTo>
                  <a:pt x="8082711" y="5889433"/>
                  <a:pt x="8102625" y="5903454"/>
                  <a:pt x="8119007" y="5922060"/>
                </a:cubicBezTo>
                <a:cubicBezTo>
                  <a:pt x="8125510" y="5929413"/>
                  <a:pt x="8125675" y="5939167"/>
                  <a:pt x="8118817" y="5947333"/>
                </a:cubicBezTo>
                <a:cubicBezTo>
                  <a:pt x="8113419" y="5953747"/>
                  <a:pt x="8105787" y="5955766"/>
                  <a:pt x="8098116" y="5952883"/>
                </a:cubicBezTo>
                <a:cubicBezTo>
                  <a:pt x="8076475" y="5944793"/>
                  <a:pt x="8057514" y="5932055"/>
                  <a:pt x="8039950" y="5917171"/>
                </a:cubicBezTo>
                <a:lnTo>
                  <a:pt x="8040001" y="5917043"/>
                </a:lnTo>
                <a:cubicBezTo>
                  <a:pt x="8038540" y="5915773"/>
                  <a:pt x="8037677" y="5913792"/>
                  <a:pt x="8036813" y="5911786"/>
                </a:cubicBezTo>
                <a:cubicBezTo>
                  <a:pt x="8036419" y="5910897"/>
                  <a:pt x="8036038" y="5909995"/>
                  <a:pt x="8035594" y="5909157"/>
                </a:cubicBezTo>
                <a:cubicBezTo>
                  <a:pt x="8033523" y="5902896"/>
                  <a:pt x="8034844" y="5897016"/>
                  <a:pt x="8038337" y="5891809"/>
                </a:cubicBezTo>
                <a:cubicBezTo>
                  <a:pt x="8043036" y="5884747"/>
                  <a:pt x="8050453" y="5881674"/>
                  <a:pt x="8058238" y="5883579"/>
                </a:cubicBezTo>
                <a:close/>
                <a:moveTo>
                  <a:pt x="10673778" y="5878458"/>
                </a:moveTo>
                <a:cubicBezTo>
                  <a:pt x="10677620" y="5876506"/>
                  <a:pt x="10682859" y="5877204"/>
                  <a:pt x="10689590" y="5880443"/>
                </a:cubicBezTo>
                <a:cubicBezTo>
                  <a:pt x="10696105" y="5883592"/>
                  <a:pt x="10703078" y="5884202"/>
                  <a:pt x="10710138" y="5884811"/>
                </a:cubicBezTo>
                <a:cubicBezTo>
                  <a:pt x="10715879" y="5885307"/>
                  <a:pt x="10721670" y="5885802"/>
                  <a:pt x="10727309" y="5887681"/>
                </a:cubicBezTo>
                <a:cubicBezTo>
                  <a:pt x="10746105" y="5894031"/>
                  <a:pt x="10757789" y="5904445"/>
                  <a:pt x="10760329" y="5923876"/>
                </a:cubicBezTo>
                <a:cubicBezTo>
                  <a:pt x="10763123" y="5945886"/>
                  <a:pt x="10775480" y="5957315"/>
                  <a:pt x="10797413" y="5958167"/>
                </a:cubicBezTo>
                <a:cubicBezTo>
                  <a:pt x="10798937" y="5958167"/>
                  <a:pt x="10800461" y="5958167"/>
                  <a:pt x="10801985" y="5958548"/>
                </a:cubicBezTo>
                <a:cubicBezTo>
                  <a:pt x="10804525" y="5959106"/>
                  <a:pt x="10807217" y="5958332"/>
                  <a:pt x="10809872" y="5957570"/>
                </a:cubicBezTo>
                <a:lnTo>
                  <a:pt x="10820696" y="5958791"/>
                </a:lnTo>
                <a:lnTo>
                  <a:pt x="10826051" y="5973724"/>
                </a:lnTo>
                <a:cubicBezTo>
                  <a:pt x="10826445" y="5975972"/>
                  <a:pt x="10826826" y="5978182"/>
                  <a:pt x="10827385" y="5980264"/>
                </a:cubicBezTo>
                <a:cubicBezTo>
                  <a:pt x="10829417" y="5987885"/>
                  <a:pt x="10825988" y="5996901"/>
                  <a:pt x="10814304" y="5994997"/>
                </a:cubicBezTo>
                <a:lnTo>
                  <a:pt x="10813948" y="5994946"/>
                </a:lnTo>
                <a:cubicBezTo>
                  <a:pt x="10809757" y="5994323"/>
                  <a:pt x="10805744" y="5993726"/>
                  <a:pt x="10803890" y="5998299"/>
                </a:cubicBezTo>
                <a:cubicBezTo>
                  <a:pt x="10800461" y="6007188"/>
                  <a:pt x="10795127" y="6008331"/>
                  <a:pt x="10787253" y="6003887"/>
                </a:cubicBezTo>
                <a:cubicBezTo>
                  <a:pt x="10782059" y="6000928"/>
                  <a:pt x="10780229" y="6004585"/>
                  <a:pt x="10778516" y="6008014"/>
                </a:cubicBezTo>
                <a:cubicBezTo>
                  <a:pt x="10778172" y="6008700"/>
                  <a:pt x="10777830" y="6009373"/>
                  <a:pt x="10777474" y="6009982"/>
                </a:cubicBezTo>
                <a:cubicBezTo>
                  <a:pt x="10774172" y="6015698"/>
                  <a:pt x="10769092" y="6021286"/>
                  <a:pt x="10762996" y="6016841"/>
                </a:cubicBezTo>
                <a:cubicBezTo>
                  <a:pt x="10753433" y="6009767"/>
                  <a:pt x="10744200" y="6012243"/>
                  <a:pt x="10735031" y="6014681"/>
                </a:cubicBezTo>
                <a:cubicBezTo>
                  <a:pt x="10733011" y="6015228"/>
                  <a:pt x="10730979" y="6015774"/>
                  <a:pt x="10728960" y="6016206"/>
                </a:cubicBezTo>
                <a:lnTo>
                  <a:pt x="10728160" y="6016383"/>
                </a:lnTo>
                <a:cubicBezTo>
                  <a:pt x="10718356" y="6018568"/>
                  <a:pt x="10713440" y="6019660"/>
                  <a:pt x="10710723" y="6017704"/>
                </a:cubicBezTo>
                <a:cubicBezTo>
                  <a:pt x="10707992" y="6015723"/>
                  <a:pt x="10707497" y="6010668"/>
                  <a:pt x="10706506" y="6000508"/>
                </a:cubicBezTo>
                <a:lnTo>
                  <a:pt x="10706481" y="6000204"/>
                </a:lnTo>
                <a:cubicBezTo>
                  <a:pt x="10706404" y="5999391"/>
                  <a:pt x="10706366" y="5998565"/>
                  <a:pt x="10706316" y="5997727"/>
                </a:cubicBezTo>
                <a:cubicBezTo>
                  <a:pt x="10706125" y="5994019"/>
                  <a:pt x="10705922" y="5990234"/>
                  <a:pt x="10703433" y="5987123"/>
                </a:cubicBezTo>
                <a:cubicBezTo>
                  <a:pt x="10703243" y="5986881"/>
                  <a:pt x="10703052" y="5986653"/>
                  <a:pt x="10702861" y="5986424"/>
                </a:cubicBezTo>
                <a:lnTo>
                  <a:pt x="10702290" y="5985713"/>
                </a:lnTo>
                <a:cubicBezTo>
                  <a:pt x="10699712" y="5982576"/>
                  <a:pt x="10697261" y="5979604"/>
                  <a:pt x="10698480" y="5975947"/>
                </a:cubicBezTo>
                <a:cubicBezTo>
                  <a:pt x="10697845" y="5969978"/>
                  <a:pt x="10698734" y="5966422"/>
                  <a:pt x="10704195" y="5964136"/>
                </a:cubicBezTo>
                <a:cubicBezTo>
                  <a:pt x="10714228" y="5959944"/>
                  <a:pt x="10714863" y="5949023"/>
                  <a:pt x="10705211" y="5942926"/>
                </a:cubicBezTo>
                <a:cubicBezTo>
                  <a:pt x="10699432" y="5939256"/>
                  <a:pt x="10693387" y="5936018"/>
                  <a:pt x="10687329" y="5932779"/>
                </a:cubicBezTo>
                <a:cubicBezTo>
                  <a:pt x="10683151" y="5930544"/>
                  <a:pt x="10678960" y="5928296"/>
                  <a:pt x="10674858" y="5925908"/>
                </a:cubicBezTo>
                <a:cubicBezTo>
                  <a:pt x="10665333" y="5920448"/>
                  <a:pt x="10655808" y="5914732"/>
                  <a:pt x="10664825" y="5901270"/>
                </a:cubicBezTo>
                <a:cubicBezTo>
                  <a:pt x="10665841" y="5899747"/>
                  <a:pt x="10665955" y="5897613"/>
                  <a:pt x="10666070" y="5895479"/>
                </a:cubicBezTo>
                <a:cubicBezTo>
                  <a:pt x="10666120" y="5894425"/>
                  <a:pt x="10666184" y="5893359"/>
                  <a:pt x="10666349" y="5892381"/>
                </a:cubicBezTo>
                <a:cubicBezTo>
                  <a:pt x="10667492" y="5885015"/>
                  <a:pt x="10669937" y="5880411"/>
                  <a:pt x="10673778" y="5878458"/>
                </a:cubicBezTo>
                <a:close/>
                <a:moveTo>
                  <a:pt x="9066542" y="5862014"/>
                </a:moveTo>
                <a:cubicBezTo>
                  <a:pt x="9072981" y="5863945"/>
                  <a:pt x="9077756" y="5868657"/>
                  <a:pt x="9078582" y="5874702"/>
                </a:cubicBezTo>
                <a:cubicBezTo>
                  <a:pt x="9082531" y="5903683"/>
                  <a:pt x="9072435" y="5928778"/>
                  <a:pt x="9054985" y="5951257"/>
                </a:cubicBezTo>
                <a:cubicBezTo>
                  <a:pt x="9053830" y="5952730"/>
                  <a:pt x="9051810" y="5953543"/>
                  <a:pt x="9049816" y="5954356"/>
                </a:cubicBezTo>
                <a:cubicBezTo>
                  <a:pt x="9048863" y="5954737"/>
                  <a:pt x="9047911" y="5955131"/>
                  <a:pt x="9047060" y="5955588"/>
                </a:cubicBezTo>
                <a:cubicBezTo>
                  <a:pt x="9041453" y="5957696"/>
                  <a:pt x="9034779" y="5956092"/>
                  <a:pt x="9029639" y="5952419"/>
                </a:cubicBezTo>
                <a:lnTo>
                  <a:pt x="9021461" y="5936909"/>
                </a:lnTo>
                <a:lnTo>
                  <a:pt x="9046247" y="5868542"/>
                </a:lnTo>
                <a:cubicBezTo>
                  <a:pt x="9050464" y="5861570"/>
                  <a:pt x="9058274" y="5859487"/>
                  <a:pt x="9066542" y="5862014"/>
                </a:cubicBezTo>
                <a:close/>
                <a:moveTo>
                  <a:pt x="7800666" y="5852455"/>
                </a:moveTo>
                <a:cubicBezTo>
                  <a:pt x="7805938" y="5853446"/>
                  <a:pt x="7810824" y="5856281"/>
                  <a:pt x="7813942" y="5860529"/>
                </a:cubicBezTo>
                <a:cubicBezTo>
                  <a:pt x="7820292" y="5869305"/>
                  <a:pt x="7818527" y="5878182"/>
                  <a:pt x="7812265" y="5885789"/>
                </a:cubicBezTo>
                <a:lnTo>
                  <a:pt x="7812304" y="5885878"/>
                </a:lnTo>
                <a:cubicBezTo>
                  <a:pt x="7800645" y="5900115"/>
                  <a:pt x="7788491" y="5913920"/>
                  <a:pt x="7776261" y="5927560"/>
                </a:cubicBezTo>
                <a:cubicBezTo>
                  <a:pt x="7774089" y="5930011"/>
                  <a:pt x="7771091" y="5931712"/>
                  <a:pt x="7768819" y="5932995"/>
                </a:cubicBezTo>
                <a:cubicBezTo>
                  <a:pt x="7768031" y="5933440"/>
                  <a:pt x="7767333" y="5933846"/>
                  <a:pt x="7766774" y="5934202"/>
                </a:cubicBezTo>
                <a:cubicBezTo>
                  <a:pt x="7758544" y="5936780"/>
                  <a:pt x="7752715" y="5935319"/>
                  <a:pt x="7747470" y="5931750"/>
                </a:cubicBezTo>
                <a:cubicBezTo>
                  <a:pt x="7740421" y="5926823"/>
                  <a:pt x="7737538" y="5919127"/>
                  <a:pt x="7739951" y="5911557"/>
                </a:cubicBezTo>
                <a:cubicBezTo>
                  <a:pt x="7747736" y="5887212"/>
                  <a:pt x="7764424" y="5869432"/>
                  <a:pt x="7785074" y="5855449"/>
                </a:cubicBezTo>
                <a:cubicBezTo>
                  <a:pt x="7789735" y="5852318"/>
                  <a:pt x="7795393" y="5851464"/>
                  <a:pt x="7800666" y="5852455"/>
                </a:cubicBezTo>
                <a:close/>
                <a:moveTo>
                  <a:pt x="7900161" y="5825959"/>
                </a:moveTo>
                <a:cubicBezTo>
                  <a:pt x="7923809" y="5824003"/>
                  <a:pt x="7945653" y="5830328"/>
                  <a:pt x="7965935" y="5842202"/>
                </a:cubicBezTo>
                <a:cubicBezTo>
                  <a:pt x="7972996" y="5846393"/>
                  <a:pt x="7977022" y="5853086"/>
                  <a:pt x="7975383" y="5861494"/>
                </a:cubicBezTo>
                <a:cubicBezTo>
                  <a:pt x="7973771" y="5869698"/>
                  <a:pt x="7967992" y="5875425"/>
                  <a:pt x="7959838" y="5876187"/>
                </a:cubicBezTo>
                <a:cubicBezTo>
                  <a:pt x="7934985" y="5878537"/>
                  <a:pt x="7911185" y="5873546"/>
                  <a:pt x="7888795" y="5862649"/>
                </a:cubicBezTo>
                <a:cubicBezTo>
                  <a:pt x="7886153" y="5861392"/>
                  <a:pt x="7884388" y="5858407"/>
                  <a:pt x="7883029" y="5856109"/>
                </a:cubicBezTo>
                <a:cubicBezTo>
                  <a:pt x="7882508" y="5855232"/>
                  <a:pt x="7882051" y="5854445"/>
                  <a:pt x="7881619" y="5853912"/>
                </a:cubicBezTo>
                <a:cubicBezTo>
                  <a:pt x="7877288" y="5840653"/>
                  <a:pt x="7886916" y="5827051"/>
                  <a:pt x="7900161" y="5825959"/>
                </a:cubicBezTo>
                <a:close/>
                <a:moveTo>
                  <a:pt x="11696818" y="5816989"/>
                </a:moveTo>
                <a:cubicBezTo>
                  <a:pt x="11708073" y="5818656"/>
                  <a:pt x="11718773" y="5823165"/>
                  <a:pt x="11727917" y="5833325"/>
                </a:cubicBezTo>
                <a:cubicBezTo>
                  <a:pt x="11728653" y="5834138"/>
                  <a:pt x="11729403" y="5834912"/>
                  <a:pt x="11730151" y="5835662"/>
                </a:cubicBezTo>
                <a:cubicBezTo>
                  <a:pt x="11734076" y="5839650"/>
                  <a:pt x="11737607" y="5843244"/>
                  <a:pt x="11734394" y="5849962"/>
                </a:cubicBezTo>
                <a:cubicBezTo>
                  <a:pt x="11733517" y="5851854"/>
                  <a:pt x="11732958" y="5853975"/>
                  <a:pt x="11732399" y="5856096"/>
                </a:cubicBezTo>
                <a:cubicBezTo>
                  <a:pt x="11730698" y="5862535"/>
                  <a:pt x="11729034" y="5868859"/>
                  <a:pt x="11718519" y="5867996"/>
                </a:cubicBezTo>
                <a:cubicBezTo>
                  <a:pt x="11711280" y="5867373"/>
                  <a:pt x="11704586" y="5870345"/>
                  <a:pt x="11698122" y="5873216"/>
                </a:cubicBezTo>
                <a:cubicBezTo>
                  <a:pt x="11695417" y="5874422"/>
                  <a:pt x="11692737" y="5875603"/>
                  <a:pt x="11690071" y="5876505"/>
                </a:cubicBezTo>
                <a:cubicBezTo>
                  <a:pt x="11682819" y="5878994"/>
                  <a:pt x="11675885" y="5878093"/>
                  <a:pt x="11669001" y="5877203"/>
                </a:cubicBezTo>
                <a:cubicBezTo>
                  <a:pt x="11662169" y="5876314"/>
                  <a:pt x="11655387" y="5875438"/>
                  <a:pt x="11648414" y="5877902"/>
                </a:cubicBezTo>
                <a:cubicBezTo>
                  <a:pt x="11644770" y="5879235"/>
                  <a:pt x="11641036" y="5877127"/>
                  <a:pt x="11636959" y="5874803"/>
                </a:cubicBezTo>
                <a:cubicBezTo>
                  <a:pt x="11633238" y="5872695"/>
                  <a:pt x="11629212" y="5870409"/>
                  <a:pt x="11624666" y="5870409"/>
                </a:cubicBezTo>
                <a:cubicBezTo>
                  <a:pt x="11618023" y="5870472"/>
                  <a:pt x="11611928" y="5872479"/>
                  <a:pt x="11605806" y="5874486"/>
                </a:cubicBezTo>
                <a:cubicBezTo>
                  <a:pt x="11598593" y="5876860"/>
                  <a:pt x="11591378" y="5879235"/>
                  <a:pt x="11583263" y="5878410"/>
                </a:cubicBezTo>
                <a:cubicBezTo>
                  <a:pt x="11574793" y="5877572"/>
                  <a:pt x="11566296" y="5878461"/>
                  <a:pt x="11557762" y="5879362"/>
                </a:cubicBezTo>
                <a:cubicBezTo>
                  <a:pt x="11546967" y="5880493"/>
                  <a:pt x="11536096" y="5881636"/>
                  <a:pt x="11525097" y="5879299"/>
                </a:cubicBezTo>
                <a:cubicBezTo>
                  <a:pt x="11516208" y="5877394"/>
                  <a:pt x="11507063" y="5879807"/>
                  <a:pt x="11500333" y="5887808"/>
                </a:cubicBezTo>
                <a:cubicBezTo>
                  <a:pt x="11495760" y="5893142"/>
                  <a:pt x="11488775" y="5896444"/>
                  <a:pt x="11482553" y="5892507"/>
                </a:cubicBezTo>
                <a:cubicBezTo>
                  <a:pt x="11472393" y="5886030"/>
                  <a:pt x="11464899" y="5887427"/>
                  <a:pt x="11457407" y="5896063"/>
                </a:cubicBezTo>
                <a:cubicBezTo>
                  <a:pt x="11453978" y="5900127"/>
                  <a:pt x="11448771" y="5901143"/>
                  <a:pt x="11443563" y="5901143"/>
                </a:cubicBezTo>
                <a:cubicBezTo>
                  <a:pt x="11440960" y="5901181"/>
                  <a:pt x="11438268" y="5900800"/>
                  <a:pt x="11435588" y="5900419"/>
                </a:cubicBezTo>
                <a:cubicBezTo>
                  <a:pt x="11427841" y="5899327"/>
                  <a:pt x="11420145" y="5898247"/>
                  <a:pt x="11414481" y="5907112"/>
                </a:cubicBezTo>
                <a:cubicBezTo>
                  <a:pt x="11404219" y="5903759"/>
                  <a:pt x="11395316" y="5908141"/>
                  <a:pt x="11386413" y="5912535"/>
                </a:cubicBezTo>
                <a:cubicBezTo>
                  <a:pt x="11377155" y="5917107"/>
                  <a:pt x="11367897" y="5921679"/>
                  <a:pt x="11357076" y="5917526"/>
                </a:cubicBezTo>
                <a:cubicBezTo>
                  <a:pt x="11356187" y="5917272"/>
                  <a:pt x="11354663" y="5917399"/>
                  <a:pt x="11354156" y="5917907"/>
                </a:cubicBezTo>
                <a:cubicBezTo>
                  <a:pt x="11341456" y="5930353"/>
                  <a:pt x="11329048" y="5925578"/>
                  <a:pt x="11316691" y="5920828"/>
                </a:cubicBezTo>
                <a:cubicBezTo>
                  <a:pt x="11310633" y="5918491"/>
                  <a:pt x="11304587" y="5916167"/>
                  <a:pt x="11298530" y="5915875"/>
                </a:cubicBezTo>
                <a:cubicBezTo>
                  <a:pt x="11291671" y="5915507"/>
                  <a:pt x="11292218" y="5909919"/>
                  <a:pt x="11292751" y="5904420"/>
                </a:cubicBezTo>
                <a:cubicBezTo>
                  <a:pt x="11293119" y="5900559"/>
                  <a:pt x="11293500" y="5896736"/>
                  <a:pt x="11291291" y="5894793"/>
                </a:cubicBezTo>
                <a:cubicBezTo>
                  <a:pt x="11290401" y="5883744"/>
                  <a:pt x="11293322" y="5877267"/>
                  <a:pt x="11302085" y="5874727"/>
                </a:cubicBezTo>
                <a:cubicBezTo>
                  <a:pt x="11303584" y="5874295"/>
                  <a:pt x="11305083" y="5873838"/>
                  <a:pt x="11306594" y="5873381"/>
                </a:cubicBezTo>
                <a:cubicBezTo>
                  <a:pt x="11313770" y="5871196"/>
                  <a:pt x="11321059" y="5868987"/>
                  <a:pt x="11328501" y="5868250"/>
                </a:cubicBezTo>
                <a:cubicBezTo>
                  <a:pt x="11359731" y="5864973"/>
                  <a:pt x="11389246" y="5855144"/>
                  <a:pt x="11418748" y="5845314"/>
                </a:cubicBezTo>
                <a:lnTo>
                  <a:pt x="11418773" y="5845301"/>
                </a:lnTo>
                <a:cubicBezTo>
                  <a:pt x="11422380" y="5844107"/>
                  <a:pt x="11425987" y="5842901"/>
                  <a:pt x="11429594" y="5841707"/>
                </a:cubicBezTo>
                <a:cubicBezTo>
                  <a:pt x="11436248" y="5839573"/>
                  <a:pt x="11442687" y="5839675"/>
                  <a:pt x="11449075" y="5839764"/>
                </a:cubicBezTo>
                <a:cubicBezTo>
                  <a:pt x="11452581" y="5839815"/>
                  <a:pt x="11456073" y="5839865"/>
                  <a:pt x="11459566" y="5839548"/>
                </a:cubicBezTo>
                <a:cubicBezTo>
                  <a:pt x="11467300" y="5838888"/>
                  <a:pt x="11474513" y="5836309"/>
                  <a:pt x="11481701" y="5833731"/>
                </a:cubicBezTo>
                <a:cubicBezTo>
                  <a:pt x="11488344" y="5831344"/>
                  <a:pt x="11494973" y="5828969"/>
                  <a:pt x="11501984" y="5828118"/>
                </a:cubicBezTo>
                <a:cubicBezTo>
                  <a:pt x="11513033" y="5826759"/>
                  <a:pt x="11524259" y="5826264"/>
                  <a:pt x="11535435" y="5825756"/>
                </a:cubicBezTo>
                <a:cubicBezTo>
                  <a:pt x="11546218" y="5825273"/>
                  <a:pt x="11556974" y="5824803"/>
                  <a:pt x="11567516" y="5823546"/>
                </a:cubicBezTo>
                <a:cubicBezTo>
                  <a:pt x="11583975" y="5821628"/>
                  <a:pt x="11600459" y="5821019"/>
                  <a:pt x="11616931" y="5820409"/>
                </a:cubicBezTo>
                <a:cubicBezTo>
                  <a:pt x="11632108" y="5819850"/>
                  <a:pt x="11647284" y="5819291"/>
                  <a:pt x="11662384" y="5817704"/>
                </a:cubicBezTo>
                <a:cubicBezTo>
                  <a:pt x="11673751" y="5816497"/>
                  <a:pt x="11685562" y="5815322"/>
                  <a:pt x="11696818" y="5816989"/>
                </a:cubicBezTo>
                <a:close/>
                <a:moveTo>
                  <a:pt x="6163005" y="5792647"/>
                </a:moveTo>
                <a:cubicBezTo>
                  <a:pt x="6164402" y="5792863"/>
                  <a:pt x="6165913" y="5793028"/>
                  <a:pt x="6167450" y="5793193"/>
                </a:cubicBezTo>
                <a:cubicBezTo>
                  <a:pt x="6174536" y="5793930"/>
                  <a:pt x="6182321" y="5794743"/>
                  <a:pt x="6182868" y="5802706"/>
                </a:cubicBezTo>
                <a:cubicBezTo>
                  <a:pt x="6183464" y="5811176"/>
                  <a:pt x="6180670" y="5821578"/>
                  <a:pt x="6170701" y="5826467"/>
                </a:cubicBezTo>
                <a:cubicBezTo>
                  <a:pt x="6162802" y="5830417"/>
                  <a:pt x="6154420" y="5835421"/>
                  <a:pt x="6154864" y="5844921"/>
                </a:cubicBezTo>
                <a:cubicBezTo>
                  <a:pt x="6155156" y="5854077"/>
                  <a:pt x="6157556" y="5864009"/>
                  <a:pt x="6162065" y="5871857"/>
                </a:cubicBezTo>
                <a:cubicBezTo>
                  <a:pt x="6167754" y="5881890"/>
                  <a:pt x="6174866" y="5891263"/>
                  <a:pt x="6185090" y="5898032"/>
                </a:cubicBezTo>
                <a:cubicBezTo>
                  <a:pt x="6193294" y="5903467"/>
                  <a:pt x="6200737" y="5902832"/>
                  <a:pt x="6207506" y="5897486"/>
                </a:cubicBezTo>
                <a:cubicBezTo>
                  <a:pt x="6220193" y="5887427"/>
                  <a:pt x="6227102" y="5874359"/>
                  <a:pt x="6225946" y="5861049"/>
                </a:cubicBezTo>
                <a:cubicBezTo>
                  <a:pt x="6222035" y="5846813"/>
                  <a:pt x="6228410" y="5838583"/>
                  <a:pt x="6234290" y="5831014"/>
                </a:cubicBezTo>
                <a:cubicBezTo>
                  <a:pt x="6235484" y="5829477"/>
                  <a:pt x="6236652" y="5827966"/>
                  <a:pt x="6237706" y="5826442"/>
                </a:cubicBezTo>
                <a:cubicBezTo>
                  <a:pt x="6241415" y="5821082"/>
                  <a:pt x="6250038" y="5824448"/>
                  <a:pt x="6252984" y="5829236"/>
                </a:cubicBezTo>
                <a:cubicBezTo>
                  <a:pt x="6254483" y="5831700"/>
                  <a:pt x="6256134" y="5834138"/>
                  <a:pt x="6257797" y="5836602"/>
                </a:cubicBezTo>
                <a:cubicBezTo>
                  <a:pt x="6265862" y="5848578"/>
                  <a:pt x="6274130" y="5860859"/>
                  <a:pt x="6266954" y="5876797"/>
                </a:cubicBezTo>
                <a:lnTo>
                  <a:pt x="6267069" y="5876785"/>
                </a:lnTo>
                <a:cubicBezTo>
                  <a:pt x="6264808" y="5881852"/>
                  <a:pt x="6262814" y="5887059"/>
                  <a:pt x="6260833" y="5892279"/>
                </a:cubicBezTo>
                <a:cubicBezTo>
                  <a:pt x="6256617" y="5903315"/>
                  <a:pt x="6252400" y="5914377"/>
                  <a:pt x="6245542" y="5924092"/>
                </a:cubicBezTo>
                <a:cubicBezTo>
                  <a:pt x="6234392" y="5939955"/>
                  <a:pt x="6202324" y="5948425"/>
                  <a:pt x="6183477" y="5941466"/>
                </a:cubicBezTo>
                <a:cubicBezTo>
                  <a:pt x="6180302" y="5940246"/>
                  <a:pt x="6176645" y="5940031"/>
                  <a:pt x="6173203" y="5939828"/>
                </a:cubicBezTo>
                <a:lnTo>
                  <a:pt x="6172924" y="5939815"/>
                </a:lnTo>
                <a:cubicBezTo>
                  <a:pt x="6163487" y="5939345"/>
                  <a:pt x="6156375" y="5934963"/>
                  <a:pt x="6152286" y="5926734"/>
                </a:cubicBezTo>
                <a:cubicBezTo>
                  <a:pt x="6145276" y="5912484"/>
                  <a:pt x="6135065" y="5900953"/>
                  <a:pt x="6123876" y="5890056"/>
                </a:cubicBezTo>
                <a:cubicBezTo>
                  <a:pt x="6121552" y="5887834"/>
                  <a:pt x="6120650" y="5885116"/>
                  <a:pt x="6119698" y="5882271"/>
                </a:cubicBezTo>
                <a:cubicBezTo>
                  <a:pt x="6119660" y="5882131"/>
                  <a:pt x="6119609" y="5881992"/>
                  <a:pt x="6119558" y="5881852"/>
                </a:cubicBezTo>
                <a:cubicBezTo>
                  <a:pt x="6114199" y="5866358"/>
                  <a:pt x="6114478" y="5849911"/>
                  <a:pt x="6114732" y="5834253"/>
                </a:cubicBezTo>
                <a:lnTo>
                  <a:pt x="6114747" y="5833884"/>
                </a:lnTo>
                <a:cubicBezTo>
                  <a:pt x="6114986" y="5821044"/>
                  <a:pt x="6126023" y="5808713"/>
                  <a:pt x="6137402" y="5802706"/>
                </a:cubicBezTo>
                <a:cubicBezTo>
                  <a:pt x="6139370" y="5801689"/>
                  <a:pt x="6141351" y="5800420"/>
                  <a:pt x="6143358" y="5799124"/>
                </a:cubicBezTo>
                <a:cubicBezTo>
                  <a:pt x="6149175" y="5795390"/>
                  <a:pt x="6155347" y="5791402"/>
                  <a:pt x="6163005" y="5792647"/>
                </a:cubicBezTo>
                <a:close/>
                <a:moveTo>
                  <a:pt x="7136777" y="5780786"/>
                </a:moveTo>
                <a:cubicBezTo>
                  <a:pt x="7144435" y="5781611"/>
                  <a:pt x="7148728" y="5786298"/>
                  <a:pt x="7149731" y="5794172"/>
                </a:cubicBezTo>
                <a:cubicBezTo>
                  <a:pt x="7151065" y="5803493"/>
                  <a:pt x="7155777" y="5810987"/>
                  <a:pt x="7163536" y="5816562"/>
                </a:cubicBezTo>
                <a:cubicBezTo>
                  <a:pt x="7173365" y="5823712"/>
                  <a:pt x="7178128" y="5834571"/>
                  <a:pt x="7182725" y="5845061"/>
                </a:cubicBezTo>
                <a:cubicBezTo>
                  <a:pt x="7183323" y="5846419"/>
                  <a:pt x="7183920" y="5847778"/>
                  <a:pt x="7184517" y="5849125"/>
                </a:cubicBezTo>
                <a:cubicBezTo>
                  <a:pt x="7199172" y="5882005"/>
                  <a:pt x="7215441" y="5913755"/>
                  <a:pt x="7236002" y="5943613"/>
                </a:cubicBezTo>
                <a:cubicBezTo>
                  <a:pt x="7237209" y="5945353"/>
                  <a:pt x="7238466" y="5947105"/>
                  <a:pt x="7239723" y="5948883"/>
                </a:cubicBezTo>
                <a:cubicBezTo>
                  <a:pt x="7246010" y="5957672"/>
                  <a:pt x="7252639" y="5966968"/>
                  <a:pt x="7255865" y="5978068"/>
                </a:cubicBezTo>
                <a:cubicBezTo>
                  <a:pt x="7257059" y="5982259"/>
                  <a:pt x="7259802" y="5985853"/>
                  <a:pt x="7262609" y="5989523"/>
                </a:cubicBezTo>
                <a:cubicBezTo>
                  <a:pt x="7265834" y="5993727"/>
                  <a:pt x="7269124" y="5998045"/>
                  <a:pt x="7270229" y="6003480"/>
                </a:cubicBezTo>
                <a:cubicBezTo>
                  <a:pt x="7270889" y="6006389"/>
                  <a:pt x="7273467" y="6006097"/>
                  <a:pt x="7275639" y="6004700"/>
                </a:cubicBezTo>
                <a:cubicBezTo>
                  <a:pt x="7279855" y="6001919"/>
                  <a:pt x="7284567" y="6000763"/>
                  <a:pt x="7289330" y="5999594"/>
                </a:cubicBezTo>
                <a:cubicBezTo>
                  <a:pt x="7294130" y="5998426"/>
                  <a:pt x="7298969" y="5997245"/>
                  <a:pt x="7303389" y="5994374"/>
                </a:cubicBezTo>
                <a:cubicBezTo>
                  <a:pt x="7312761" y="5988215"/>
                  <a:pt x="7318095" y="5994159"/>
                  <a:pt x="7323314" y="5999962"/>
                </a:cubicBezTo>
                <a:cubicBezTo>
                  <a:pt x="7325538" y="6002426"/>
                  <a:pt x="7327722" y="6004852"/>
                  <a:pt x="7330185" y="6006338"/>
                </a:cubicBezTo>
                <a:cubicBezTo>
                  <a:pt x="7334363" y="6008764"/>
                  <a:pt x="7331824" y="6011761"/>
                  <a:pt x="7329220" y="6014834"/>
                </a:cubicBezTo>
                <a:cubicBezTo>
                  <a:pt x="7327925" y="6016371"/>
                  <a:pt x="7326604" y="6017920"/>
                  <a:pt x="7326109" y="6019432"/>
                </a:cubicBezTo>
                <a:cubicBezTo>
                  <a:pt x="7320051" y="6038228"/>
                  <a:pt x="7304696" y="6044171"/>
                  <a:pt x="7288250" y="6050534"/>
                </a:cubicBezTo>
                <a:cubicBezTo>
                  <a:pt x="7274547" y="6055754"/>
                  <a:pt x="7261377" y="6062307"/>
                  <a:pt x="7248232" y="6068835"/>
                </a:cubicBezTo>
                <a:cubicBezTo>
                  <a:pt x="7243559" y="6071159"/>
                  <a:pt x="7238898" y="6073470"/>
                  <a:pt x="7234211" y="6075731"/>
                </a:cubicBezTo>
                <a:cubicBezTo>
                  <a:pt x="7229932" y="6077725"/>
                  <a:pt x="7225563" y="6078372"/>
                  <a:pt x="7219797" y="6078779"/>
                </a:cubicBezTo>
                <a:cubicBezTo>
                  <a:pt x="7210170" y="6080468"/>
                  <a:pt x="7203719" y="6075820"/>
                  <a:pt x="7201166" y="6065215"/>
                </a:cubicBezTo>
                <a:cubicBezTo>
                  <a:pt x="7197597" y="6049823"/>
                  <a:pt x="7200620" y="6042698"/>
                  <a:pt x="7212990" y="6037974"/>
                </a:cubicBezTo>
                <a:cubicBezTo>
                  <a:pt x="7233640" y="6030074"/>
                  <a:pt x="7234745" y="6029541"/>
                  <a:pt x="7224128" y="6010669"/>
                </a:cubicBezTo>
                <a:cubicBezTo>
                  <a:pt x="7220432" y="6004077"/>
                  <a:pt x="7216888" y="5997384"/>
                  <a:pt x="7213333" y="5990704"/>
                </a:cubicBezTo>
                <a:cubicBezTo>
                  <a:pt x="7204074" y="5973254"/>
                  <a:pt x="7194804" y="5955767"/>
                  <a:pt x="7182777" y="5939727"/>
                </a:cubicBezTo>
                <a:cubicBezTo>
                  <a:pt x="7176033" y="5930659"/>
                  <a:pt x="7170864" y="5919445"/>
                  <a:pt x="7166038" y="5908967"/>
                </a:cubicBezTo>
                <a:lnTo>
                  <a:pt x="7165200" y="5907164"/>
                </a:lnTo>
                <a:cubicBezTo>
                  <a:pt x="7161123" y="5898401"/>
                  <a:pt x="7156081" y="5890197"/>
                  <a:pt x="7151027" y="5881967"/>
                </a:cubicBezTo>
                <a:cubicBezTo>
                  <a:pt x="7143851" y="5870296"/>
                  <a:pt x="7136663" y="5858612"/>
                  <a:pt x="7132205" y="5845289"/>
                </a:cubicBezTo>
                <a:cubicBezTo>
                  <a:pt x="7129665" y="5837847"/>
                  <a:pt x="7124699" y="5831192"/>
                  <a:pt x="7119670" y="5824436"/>
                </a:cubicBezTo>
                <a:cubicBezTo>
                  <a:pt x="7116241" y="5819826"/>
                  <a:pt x="7112774" y="5815165"/>
                  <a:pt x="7110031" y="5810199"/>
                </a:cubicBezTo>
                <a:lnTo>
                  <a:pt x="7109917" y="5810212"/>
                </a:lnTo>
                <a:cubicBezTo>
                  <a:pt x="7109332" y="5809158"/>
                  <a:pt x="7108659" y="5808078"/>
                  <a:pt x="7107973" y="5806986"/>
                </a:cubicBezTo>
                <a:cubicBezTo>
                  <a:pt x="7104850" y="5801969"/>
                  <a:pt x="7101522" y="5796648"/>
                  <a:pt x="7106018" y="5791772"/>
                </a:cubicBezTo>
                <a:cubicBezTo>
                  <a:pt x="7113816" y="5783288"/>
                  <a:pt x="7124903" y="5779567"/>
                  <a:pt x="7136777" y="5780786"/>
                </a:cubicBezTo>
                <a:close/>
                <a:moveTo>
                  <a:pt x="8918007" y="5722135"/>
                </a:moveTo>
                <a:cubicBezTo>
                  <a:pt x="8922220" y="5723095"/>
                  <a:pt x="8926074" y="5725654"/>
                  <a:pt x="8929217" y="5730099"/>
                </a:cubicBezTo>
                <a:cubicBezTo>
                  <a:pt x="8935351" y="5738850"/>
                  <a:pt x="8934209" y="5747689"/>
                  <a:pt x="8928010" y="5755690"/>
                </a:cubicBezTo>
                <a:cubicBezTo>
                  <a:pt x="8917406" y="5769482"/>
                  <a:pt x="8902877" y="5778321"/>
                  <a:pt x="8886177" y="5786183"/>
                </a:cubicBezTo>
                <a:cubicBezTo>
                  <a:pt x="8885351" y="5786462"/>
                  <a:pt x="8884437" y="5786805"/>
                  <a:pt x="8883459" y="5787161"/>
                </a:cubicBezTo>
                <a:cubicBezTo>
                  <a:pt x="8880779" y="5788151"/>
                  <a:pt x="8877604" y="5789332"/>
                  <a:pt x="8874328" y="5790145"/>
                </a:cubicBezTo>
                <a:cubicBezTo>
                  <a:pt x="8864727" y="5792444"/>
                  <a:pt x="8855595" y="5791834"/>
                  <a:pt x="8849931" y="5782474"/>
                </a:cubicBezTo>
                <a:cubicBezTo>
                  <a:pt x="8844241" y="5773013"/>
                  <a:pt x="8847975" y="5764364"/>
                  <a:pt x="8855379" y="5757747"/>
                </a:cubicBezTo>
                <a:cubicBezTo>
                  <a:pt x="8870277" y="5744260"/>
                  <a:pt x="8885987" y="5731700"/>
                  <a:pt x="8904643" y="5723762"/>
                </a:cubicBezTo>
                <a:cubicBezTo>
                  <a:pt x="8909221" y="5721812"/>
                  <a:pt x="8913793" y="5721174"/>
                  <a:pt x="8918007" y="5722135"/>
                </a:cubicBezTo>
                <a:close/>
                <a:moveTo>
                  <a:pt x="9179607" y="5702936"/>
                </a:moveTo>
                <a:cubicBezTo>
                  <a:pt x="9183836" y="5704280"/>
                  <a:pt x="9187528" y="5707011"/>
                  <a:pt x="9190329" y="5710872"/>
                </a:cubicBezTo>
                <a:cubicBezTo>
                  <a:pt x="9197378" y="5720638"/>
                  <a:pt x="9203652" y="5731002"/>
                  <a:pt x="9209620" y="5740869"/>
                </a:cubicBezTo>
                <a:cubicBezTo>
                  <a:pt x="9211957" y="5744743"/>
                  <a:pt x="9214256" y="5748528"/>
                  <a:pt x="9216529" y="5752185"/>
                </a:cubicBezTo>
                <a:cubicBezTo>
                  <a:pt x="9217190" y="5753773"/>
                  <a:pt x="9217799" y="5755157"/>
                  <a:pt x="9218358" y="5756402"/>
                </a:cubicBezTo>
                <a:cubicBezTo>
                  <a:pt x="9219324" y="5758573"/>
                  <a:pt x="9220110" y="5760351"/>
                  <a:pt x="9220669" y="5762180"/>
                </a:cubicBezTo>
                <a:cubicBezTo>
                  <a:pt x="9223489" y="5771769"/>
                  <a:pt x="9222435" y="5780570"/>
                  <a:pt x="9213646" y="5786615"/>
                </a:cubicBezTo>
                <a:cubicBezTo>
                  <a:pt x="9204769" y="5792698"/>
                  <a:pt x="9195396" y="5791034"/>
                  <a:pt x="9188450" y="5784088"/>
                </a:cubicBezTo>
                <a:lnTo>
                  <a:pt x="9188488" y="5784176"/>
                </a:lnTo>
                <a:cubicBezTo>
                  <a:pt x="9173197" y="5768975"/>
                  <a:pt x="9160586" y="5751614"/>
                  <a:pt x="9154249" y="5730519"/>
                </a:cubicBezTo>
                <a:cubicBezTo>
                  <a:pt x="9150883" y="5719368"/>
                  <a:pt x="9156483" y="5706376"/>
                  <a:pt x="9165666" y="5703315"/>
                </a:cubicBezTo>
                <a:cubicBezTo>
                  <a:pt x="9170612" y="5701632"/>
                  <a:pt x="9175378" y="5701591"/>
                  <a:pt x="9179607" y="5702936"/>
                </a:cubicBezTo>
                <a:close/>
                <a:moveTo>
                  <a:pt x="9070492" y="5696597"/>
                </a:moveTo>
                <a:cubicBezTo>
                  <a:pt x="9078556" y="5695352"/>
                  <a:pt x="9086215" y="5698451"/>
                  <a:pt x="9089758" y="5705754"/>
                </a:cubicBezTo>
                <a:cubicBezTo>
                  <a:pt x="9102090" y="5731484"/>
                  <a:pt x="9103512" y="5758179"/>
                  <a:pt x="9092844" y="5784646"/>
                </a:cubicBezTo>
                <a:cubicBezTo>
                  <a:pt x="9089897" y="5791936"/>
                  <a:pt x="9081668" y="5794501"/>
                  <a:pt x="9073438" y="5793320"/>
                </a:cubicBezTo>
                <a:cubicBezTo>
                  <a:pt x="9067088" y="5792380"/>
                  <a:pt x="9062364" y="5788799"/>
                  <a:pt x="9057779" y="5779731"/>
                </a:cubicBezTo>
                <a:cubicBezTo>
                  <a:pt x="9057728" y="5779503"/>
                  <a:pt x="9057665" y="5779236"/>
                  <a:pt x="9057602" y="5778944"/>
                </a:cubicBezTo>
                <a:cubicBezTo>
                  <a:pt x="9057500" y="5778550"/>
                  <a:pt x="9057385" y="5778093"/>
                  <a:pt x="9057258" y="5777585"/>
                </a:cubicBezTo>
                <a:cubicBezTo>
                  <a:pt x="9056496" y="5774651"/>
                  <a:pt x="9055328" y="5770104"/>
                  <a:pt x="9055455" y="5765533"/>
                </a:cubicBezTo>
                <a:cubicBezTo>
                  <a:pt x="9055569" y="5758929"/>
                  <a:pt x="9054845" y="5752337"/>
                  <a:pt x="9054109" y="5745746"/>
                </a:cubicBezTo>
                <a:cubicBezTo>
                  <a:pt x="9052826" y="5734240"/>
                  <a:pt x="9051543" y="5722759"/>
                  <a:pt x="9054820" y="5711240"/>
                </a:cubicBezTo>
                <a:cubicBezTo>
                  <a:pt x="9057106" y="5703391"/>
                  <a:pt x="9062351" y="5697880"/>
                  <a:pt x="9070492" y="5696597"/>
                </a:cubicBezTo>
                <a:close/>
                <a:moveTo>
                  <a:pt x="11493969" y="5678005"/>
                </a:moveTo>
                <a:cubicBezTo>
                  <a:pt x="11488864" y="5677103"/>
                  <a:pt x="11484546" y="5678398"/>
                  <a:pt x="11480380" y="5679643"/>
                </a:cubicBezTo>
                <a:cubicBezTo>
                  <a:pt x="11475745" y="5681027"/>
                  <a:pt x="11471300" y="5682348"/>
                  <a:pt x="11466156" y="5680544"/>
                </a:cubicBezTo>
                <a:lnTo>
                  <a:pt x="11466156" y="5680671"/>
                </a:lnTo>
                <a:cubicBezTo>
                  <a:pt x="11453203" y="5676226"/>
                  <a:pt x="11449773" y="5685751"/>
                  <a:pt x="11447741" y="5696546"/>
                </a:cubicBezTo>
                <a:cubicBezTo>
                  <a:pt x="11449951" y="5702579"/>
                  <a:pt x="11451170" y="5708891"/>
                  <a:pt x="11452402" y="5715228"/>
                </a:cubicBezTo>
                <a:cubicBezTo>
                  <a:pt x="11454079" y="5723839"/>
                  <a:pt x="11455768" y="5732500"/>
                  <a:pt x="11459933" y="5740615"/>
                </a:cubicBezTo>
                <a:cubicBezTo>
                  <a:pt x="11460581" y="5741911"/>
                  <a:pt x="11461190" y="5743232"/>
                  <a:pt x="11461787" y="5744527"/>
                </a:cubicBezTo>
                <a:cubicBezTo>
                  <a:pt x="11466309" y="5754255"/>
                  <a:pt x="11470322" y="5762917"/>
                  <a:pt x="11483428" y="5749251"/>
                </a:cubicBezTo>
                <a:cubicBezTo>
                  <a:pt x="11485968" y="5746584"/>
                  <a:pt x="11489778" y="5746331"/>
                  <a:pt x="11493461" y="5746584"/>
                </a:cubicBezTo>
                <a:cubicBezTo>
                  <a:pt x="11505907" y="5747474"/>
                  <a:pt x="11515686" y="5741250"/>
                  <a:pt x="11520004" y="5730837"/>
                </a:cubicBezTo>
                <a:cubicBezTo>
                  <a:pt x="11523230" y="5722924"/>
                  <a:pt x="11524424" y="5714187"/>
                  <a:pt x="11525618" y="5705487"/>
                </a:cubicBezTo>
                <a:cubicBezTo>
                  <a:pt x="11525973" y="5702871"/>
                  <a:pt x="11526329" y="5700268"/>
                  <a:pt x="11526735" y="5697689"/>
                </a:cubicBezTo>
                <a:cubicBezTo>
                  <a:pt x="11526990" y="5696293"/>
                  <a:pt x="11524830" y="5693752"/>
                  <a:pt x="11523179" y="5693118"/>
                </a:cubicBezTo>
                <a:cubicBezTo>
                  <a:pt x="11518989" y="5691555"/>
                  <a:pt x="11515470" y="5689091"/>
                  <a:pt x="11511877" y="5686590"/>
                </a:cubicBezTo>
                <a:cubicBezTo>
                  <a:pt x="11506771" y="5683021"/>
                  <a:pt x="11501500" y="5679351"/>
                  <a:pt x="11493969" y="5678005"/>
                </a:cubicBezTo>
                <a:close/>
                <a:moveTo>
                  <a:pt x="9052622" y="5619445"/>
                </a:moveTo>
                <a:lnTo>
                  <a:pt x="9052660" y="5619533"/>
                </a:lnTo>
                <a:lnTo>
                  <a:pt x="9052634" y="5619509"/>
                </a:lnTo>
                <a:close/>
                <a:moveTo>
                  <a:pt x="7077366" y="5613019"/>
                </a:moveTo>
                <a:cubicBezTo>
                  <a:pt x="7071290" y="5612082"/>
                  <a:pt x="7064813" y="5612307"/>
                  <a:pt x="7057758" y="5613590"/>
                </a:cubicBezTo>
                <a:cubicBezTo>
                  <a:pt x="7057643" y="5613590"/>
                  <a:pt x="7057517" y="5613590"/>
                  <a:pt x="7057390" y="5613578"/>
                </a:cubicBezTo>
                <a:cubicBezTo>
                  <a:pt x="7057022" y="5613552"/>
                  <a:pt x="7056590" y="5613514"/>
                  <a:pt x="7056095" y="5613463"/>
                </a:cubicBezTo>
                <a:cubicBezTo>
                  <a:pt x="7054443" y="5613285"/>
                  <a:pt x="7052196" y="5613057"/>
                  <a:pt x="7050036" y="5613450"/>
                </a:cubicBezTo>
                <a:cubicBezTo>
                  <a:pt x="7040740" y="5615000"/>
                  <a:pt x="7036676" y="5621871"/>
                  <a:pt x="7034885" y="5630265"/>
                </a:cubicBezTo>
                <a:cubicBezTo>
                  <a:pt x="7034745" y="5630926"/>
                  <a:pt x="7034580" y="5631599"/>
                  <a:pt x="7034428" y="5632259"/>
                </a:cubicBezTo>
                <a:cubicBezTo>
                  <a:pt x="7033158" y="5637631"/>
                  <a:pt x="7031875" y="5643067"/>
                  <a:pt x="7038225" y="5647271"/>
                </a:cubicBezTo>
                <a:cubicBezTo>
                  <a:pt x="7056996" y="5659564"/>
                  <a:pt x="7087793" y="5650839"/>
                  <a:pt x="7098283" y="5630380"/>
                </a:cubicBezTo>
                <a:cubicBezTo>
                  <a:pt x="7101192" y="5624970"/>
                  <a:pt x="7098931" y="5621947"/>
                  <a:pt x="7094664" y="5619292"/>
                </a:cubicBezTo>
                <a:lnTo>
                  <a:pt x="7094563" y="5619420"/>
                </a:lnTo>
                <a:cubicBezTo>
                  <a:pt x="7089115" y="5616054"/>
                  <a:pt x="7083441" y="5613955"/>
                  <a:pt x="7077366" y="5613019"/>
                </a:cubicBezTo>
                <a:close/>
                <a:moveTo>
                  <a:pt x="9041087" y="5608855"/>
                </a:moveTo>
                <a:lnTo>
                  <a:pt x="9052634" y="5619509"/>
                </a:lnTo>
                <a:lnTo>
                  <a:pt x="9053207" y="5622480"/>
                </a:lnTo>
                <a:cubicBezTo>
                  <a:pt x="9053651" y="5624512"/>
                  <a:pt x="9054096" y="5626544"/>
                  <a:pt x="9053842" y="5628449"/>
                </a:cubicBezTo>
                <a:cubicBezTo>
                  <a:pt x="9050756" y="5648020"/>
                  <a:pt x="9012808" y="5685370"/>
                  <a:pt x="8994062" y="5687796"/>
                </a:cubicBezTo>
                <a:cubicBezTo>
                  <a:pt x="8981833" y="5689307"/>
                  <a:pt x="8970098" y="5674092"/>
                  <a:pt x="8975622" y="5662713"/>
                </a:cubicBezTo>
                <a:cubicBezTo>
                  <a:pt x="8986684" y="5639942"/>
                  <a:pt x="9004921" y="5623407"/>
                  <a:pt x="9025533" y="5609551"/>
                </a:cubicBezTo>
                <a:cubicBezTo>
                  <a:pt x="9029806" y="5606630"/>
                  <a:pt x="9035779" y="5606795"/>
                  <a:pt x="9041087" y="5608855"/>
                </a:cubicBezTo>
                <a:close/>
                <a:moveTo>
                  <a:pt x="9108162" y="5552211"/>
                </a:moveTo>
                <a:cubicBezTo>
                  <a:pt x="9112377" y="5553589"/>
                  <a:pt x="9116098" y="5556516"/>
                  <a:pt x="9118955" y="5560504"/>
                </a:cubicBezTo>
                <a:cubicBezTo>
                  <a:pt x="9123959" y="5567578"/>
                  <a:pt x="9128049" y="5575351"/>
                  <a:pt x="9131897" y="5582678"/>
                </a:cubicBezTo>
                <a:cubicBezTo>
                  <a:pt x="9133458" y="5585650"/>
                  <a:pt x="9134982" y="5588546"/>
                  <a:pt x="9136506" y="5591289"/>
                </a:cubicBezTo>
                <a:cubicBezTo>
                  <a:pt x="9137383" y="5594388"/>
                  <a:pt x="9138272" y="5597347"/>
                  <a:pt x="9139136" y="5600204"/>
                </a:cubicBezTo>
                <a:cubicBezTo>
                  <a:pt x="9141167" y="5606923"/>
                  <a:pt x="9143035" y="5613120"/>
                  <a:pt x="9144203" y="5619458"/>
                </a:cubicBezTo>
                <a:cubicBezTo>
                  <a:pt x="9145663" y="5627535"/>
                  <a:pt x="9142806" y="5634774"/>
                  <a:pt x="9135275" y="5639041"/>
                </a:cubicBezTo>
                <a:cubicBezTo>
                  <a:pt x="9127858" y="5643372"/>
                  <a:pt x="9119946" y="5642673"/>
                  <a:pt x="9113748" y="5637301"/>
                </a:cubicBezTo>
                <a:cubicBezTo>
                  <a:pt x="9093924" y="5620207"/>
                  <a:pt x="9084856" y="5597829"/>
                  <a:pt x="9083535" y="5572150"/>
                </a:cubicBezTo>
                <a:cubicBezTo>
                  <a:pt x="9083040" y="5563883"/>
                  <a:pt x="9086926" y="5556631"/>
                  <a:pt x="9094406" y="5553214"/>
                </a:cubicBezTo>
                <a:cubicBezTo>
                  <a:pt x="9099239" y="5551004"/>
                  <a:pt x="9103947" y="5550833"/>
                  <a:pt x="9108162" y="5552211"/>
                </a:cubicBezTo>
                <a:close/>
                <a:moveTo>
                  <a:pt x="7066254" y="5527167"/>
                </a:moveTo>
                <a:lnTo>
                  <a:pt x="7067105" y="5527179"/>
                </a:lnTo>
                <a:cubicBezTo>
                  <a:pt x="7076719" y="5527382"/>
                  <a:pt x="7086651" y="5527598"/>
                  <a:pt x="7093419" y="5536273"/>
                </a:cubicBezTo>
                <a:cubicBezTo>
                  <a:pt x="7099147" y="5543689"/>
                  <a:pt x="7102475" y="5552300"/>
                  <a:pt x="7098931" y="5561622"/>
                </a:cubicBezTo>
                <a:cubicBezTo>
                  <a:pt x="7096049" y="5569077"/>
                  <a:pt x="7098283" y="5571871"/>
                  <a:pt x="7105268" y="5574563"/>
                </a:cubicBezTo>
                <a:cubicBezTo>
                  <a:pt x="7128586" y="5583593"/>
                  <a:pt x="7137400" y="5604408"/>
                  <a:pt x="7145363" y="5625858"/>
                </a:cubicBezTo>
                <a:cubicBezTo>
                  <a:pt x="7145781" y="5627078"/>
                  <a:pt x="7146391" y="5629186"/>
                  <a:pt x="7145743" y="5629795"/>
                </a:cubicBezTo>
                <a:cubicBezTo>
                  <a:pt x="7141705" y="5634291"/>
                  <a:pt x="7139546" y="5639955"/>
                  <a:pt x="7137412" y="5645581"/>
                </a:cubicBezTo>
                <a:cubicBezTo>
                  <a:pt x="7134771" y="5652541"/>
                  <a:pt x="7132167" y="5659437"/>
                  <a:pt x="7126020" y="5663946"/>
                </a:cubicBezTo>
                <a:cubicBezTo>
                  <a:pt x="7123430" y="5665864"/>
                  <a:pt x="7121804" y="5668391"/>
                  <a:pt x="7120204" y="5670880"/>
                </a:cubicBezTo>
                <a:cubicBezTo>
                  <a:pt x="7118451" y="5673598"/>
                  <a:pt x="7116737" y="5676265"/>
                  <a:pt x="7113854" y="5678055"/>
                </a:cubicBezTo>
                <a:cubicBezTo>
                  <a:pt x="7106183" y="5682894"/>
                  <a:pt x="7097776" y="5685066"/>
                  <a:pt x="7090282" y="5687009"/>
                </a:cubicBezTo>
                <a:cubicBezTo>
                  <a:pt x="7086510" y="5687987"/>
                  <a:pt x="7082980" y="5688901"/>
                  <a:pt x="7079868" y="5690069"/>
                </a:cubicBezTo>
                <a:cubicBezTo>
                  <a:pt x="7078230" y="5690006"/>
                  <a:pt x="7077062" y="5689904"/>
                  <a:pt x="7076199" y="5689841"/>
                </a:cubicBezTo>
                <a:cubicBezTo>
                  <a:pt x="7074839" y="5689727"/>
                  <a:pt x="7074255" y="5689676"/>
                  <a:pt x="7073848" y="5689917"/>
                </a:cubicBezTo>
                <a:cubicBezTo>
                  <a:pt x="7062241" y="5697156"/>
                  <a:pt x="7051103" y="5694006"/>
                  <a:pt x="7039978" y="5690857"/>
                </a:cubicBezTo>
                <a:cubicBezTo>
                  <a:pt x="7034035" y="5689181"/>
                  <a:pt x="7028091" y="5687492"/>
                  <a:pt x="7022083" y="5687403"/>
                </a:cubicBezTo>
                <a:cubicBezTo>
                  <a:pt x="7019467" y="5687352"/>
                  <a:pt x="7016597" y="5686768"/>
                  <a:pt x="7014349" y="5685447"/>
                </a:cubicBezTo>
                <a:cubicBezTo>
                  <a:pt x="6998296" y="5676366"/>
                  <a:pt x="6987641" y="5645467"/>
                  <a:pt x="6994601" y="5628310"/>
                </a:cubicBezTo>
                <a:cubicBezTo>
                  <a:pt x="6996455" y="5623877"/>
                  <a:pt x="6996531" y="5620131"/>
                  <a:pt x="6994956" y="5615355"/>
                </a:cubicBezTo>
                <a:cubicBezTo>
                  <a:pt x="6990219" y="5601182"/>
                  <a:pt x="6994118" y="5590476"/>
                  <a:pt x="7006755" y="5583021"/>
                </a:cubicBezTo>
                <a:cubicBezTo>
                  <a:pt x="7009853" y="5581218"/>
                  <a:pt x="7012902" y="5579300"/>
                  <a:pt x="7015950" y="5577395"/>
                </a:cubicBezTo>
                <a:cubicBezTo>
                  <a:pt x="7020534" y="5574525"/>
                  <a:pt x="7025106" y="5571667"/>
                  <a:pt x="7029831" y="5569166"/>
                </a:cubicBezTo>
                <a:cubicBezTo>
                  <a:pt x="7042734" y="5562257"/>
                  <a:pt x="7051154" y="5552935"/>
                  <a:pt x="7055409" y="5539257"/>
                </a:cubicBezTo>
                <a:lnTo>
                  <a:pt x="7055522" y="5539245"/>
                </a:lnTo>
                <a:cubicBezTo>
                  <a:pt x="7055688" y="5538736"/>
                  <a:pt x="7055840" y="5538216"/>
                  <a:pt x="7056005" y="5537695"/>
                </a:cubicBezTo>
                <a:cubicBezTo>
                  <a:pt x="7057580" y="5532514"/>
                  <a:pt x="7059231" y="5527027"/>
                  <a:pt x="7066254" y="5527167"/>
                </a:cubicBezTo>
                <a:close/>
                <a:moveTo>
                  <a:pt x="11391129" y="5499125"/>
                </a:moveTo>
                <a:cubicBezTo>
                  <a:pt x="11403553" y="5498458"/>
                  <a:pt x="11411101" y="5508935"/>
                  <a:pt x="11412435" y="5527128"/>
                </a:cubicBezTo>
                <a:cubicBezTo>
                  <a:pt x="11414594" y="5557481"/>
                  <a:pt x="11417896" y="5587962"/>
                  <a:pt x="11427929" y="5617044"/>
                </a:cubicBezTo>
                <a:cubicBezTo>
                  <a:pt x="11431358" y="5626950"/>
                  <a:pt x="11436946" y="5628220"/>
                  <a:pt x="11448503" y="5627967"/>
                </a:cubicBezTo>
                <a:cubicBezTo>
                  <a:pt x="11457305" y="5627801"/>
                  <a:pt x="11466131" y="5626569"/>
                  <a:pt x="11474970" y="5625325"/>
                </a:cubicBezTo>
                <a:cubicBezTo>
                  <a:pt x="11493004" y="5622797"/>
                  <a:pt x="11511076" y="5620258"/>
                  <a:pt x="11529148" y="5626824"/>
                </a:cubicBezTo>
                <a:cubicBezTo>
                  <a:pt x="11550992" y="5634825"/>
                  <a:pt x="11567121" y="5647270"/>
                  <a:pt x="11573217" y="5672163"/>
                </a:cubicBezTo>
                <a:cubicBezTo>
                  <a:pt x="11574271" y="5676366"/>
                  <a:pt x="11575922" y="5680392"/>
                  <a:pt x="11577573" y="5684393"/>
                </a:cubicBezTo>
                <a:cubicBezTo>
                  <a:pt x="11581523" y="5693968"/>
                  <a:pt x="11585435" y="5703455"/>
                  <a:pt x="11580965" y="5715088"/>
                </a:cubicBezTo>
                <a:cubicBezTo>
                  <a:pt x="11580342" y="5716727"/>
                  <a:pt x="11579732" y="5718378"/>
                  <a:pt x="11579123" y="5720004"/>
                </a:cubicBezTo>
                <a:lnTo>
                  <a:pt x="11579110" y="5720029"/>
                </a:lnTo>
                <a:lnTo>
                  <a:pt x="11579110" y="5720042"/>
                </a:lnTo>
                <a:cubicBezTo>
                  <a:pt x="11572214" y="5738520"/>
                  <a:pt x="11565496" y="5756528"/>
                  <a:pt x="11550103" y="5771223"/>
                </a:cubicBezTo>
                <a:cubicBezTo>
                  <a:pt x="11533212" y="5787225"/>
                  <a:pt x="11516067" y="5802083"/>
                  <a:pt x="11493461" y="5806529"/>
                </a:cubicBezTo>
                <a:cubicBezTo>
                  <a:pt x="11476062" y="5809957"/>
                  <a:pt x="11458409" y="5813132"/>
                  <a:pt x="11440756" y="5815292"/>
                </a:cubicBezTo>
                <a:cubicBezTo>
                  <a:pt x="11426278" y="5817069"/>
                  <a:pt x="11412943" y="5799798"/>
                  <a:pt x="11413832" y="5779477"/>
                </a:cubicBezTo>
                <a:cubicBezTo>
                  <a:pt x="11412969" y="5776569"/>
                  <a:pt x="11412766" y="5773204"/>
                  <a:pt x="11412537" y="5769686"/>
                </a:cubicBezTo>
                <a:cubicBezTo>
                  <a:pt x="11412004" y="5761202"/>
                  <a:pt x="11411419" y="5751779"/>
                  <a:pt x="11401641" y="5745314"/>
                </a:cubicBezTo>
                <a:cubicBezTo>
                  <a:pt x="11401259" y="5745061"/>
                  <a:pt x="11400752" y="5744299"/>
                  <a:pt x="11400752" y="5744171"/>
                </a:cubicBezTo>
                <a:cubicBezTo>
                  <a:pt x="11406885" y="5734418"/>
                  <a:pt x="11403342" y="5725604"/>
                  <a:pt x="11399799" y="5716829"/>
                </a:cubicBezTo>
                <a:cubicBezTo>
                  <a:pt x="11397983" y="5712345"/>
                  <a:pt x="11396179" y="5707875"/>
                  <a:pt x="11395671" y="5703277"/>
                </a:cubicBezTo>
                <a:cubicBezTo>
                  <a:pt x="11395341" y="5700458"/>
                  <a:pt x="11395126" y="5697550"/>
                  <a:pt x="11394897" y="5694616"/>
                </a:cubicBezTo>
                <a:cubicBezTo>
                  <a:pt x="11393843" y="5680494"/>
                  <a:pt x="11392725" y="5665648"/>
                  <a:pt x="11379161" y="5655652"/>
                </a:cubicBezTo>
                <a:cubicBezTo>
                  <a:pt x="11377383" y="5654382"/>
                  <a:pt x="11375097" y="5651207"/>
                  <a:pt x="11375478" y="5649556"/>
                </a:cubicBezTo>
                <a:cubicBezTo>
                  <a:pt x="11377637" y="5641391"/>
                  <a:pt x="11375961" y="5633542"/>
                  <a:pt x="11374297" y="5625820"/>
                </a:cubicBezTo>
                <a:cubicBezTo>
                  <a:pt x="11373231" y="5620829"/>
                  <a:pt x="11372177" y="5615889"/>
                  <a:pt x="11372177" y="5610949"/>
                </a:cubicBezTo>
                <a:cubicBezTo>
                  <a:pt x="11372049" y="5593676"/>
                  <a:pt x="11371160" y="5577675"/>
                  <a:pt x="11360619" y="5563450"/>
                </a:cubicBezTo>
                <a:cubicBezTo>
                  <a:pt x="11359984" y="5562688"/>
                  <a:pt x="11359095" y="5561038"/>
                  <a:pt x="11359222" y="5560911"/>
                </a:cubicBezTo>
                <a:cubicBezTo>
                  <a:pt x="11365953" y="5554599"/>
                  <a:pt x="11363921" y="5547626"/>
                  <a:pt x="11361902" y="5540705"/>
                </a:cubicBezTo>
                <a:cubicBezTo>
                  <a:pt x="11360225" y="5534964"/>
                  <a:pt x="11358549" y="5529249"/>
                  <a:pt x="11361890" y="5523953"/>
                </a:cubicBezTo>
                <a:lnTo>
                  <a:pt x="11361635" y="5523953"/>
                </a:lnTo>
                <a:cubicBezTo>
                  <a:pt x="11364226" y="5519966"/>
                  <a:pt x="11362397" y="5516600"/>
                  <a:pt x="11360619" y="5513324"/>
                </a:cubicBezTo>
                <a:cubicBezTo>
                  <a:pt x="11358994" y="5510339"/>
                  <a:pt x="11357406" y="5507418"/>
                  <a:pt x="11359222" y="5504142"/>
                </a:cubicBezTo>
                <a:cubicBezTo>
                  <a:pt x="11361902" y="5499265"/>
                  <a:pt x="11364658" y="5500751"/>
                  <a:pt x="11367858" y="5502465"/>
                </a:cubicBezTo>
                <a:cubicBezTo>
                  <a:pt x="11370563" y="5503926"/>
                  <a:pt x="11373573" y="5505551"/>
                  <a:pt x="11377129" y="5503633"/>
                </a:cubicBezTo>
                <a:cubicBezTo>
                  <a:pt x="11382304" y="5500807"/>
                  <a:pt x="11386987" y="5499347"/>
                  <a:pt x="11391129" y="5499125"/>
                </a:cubicBezTo>
                <a:close/>
                <a:moveTo>
                  <a:pt x="6682841" y="5328462"/>
                </a:moveTo>
                <a:cubicBezTo>
                  <a:pt x="6682663" y="5328551"/>
                  <a:pt x="6682435" y="5328640"/>
                  <a:pt x="6682193" y="5328754"/>
                </a:cubicBezTo>
                <a:cubicBezTo>
                  <a:pt x="6681381" y="5329084"/>
                  <a:pt x="6680339" y="5329529"/>
                  <a:pt x="6680123" y="5330240"/>
                </a:cubicBezTo>
                <a:cubicBezTo>
                  <a:pt x="6676554" y="5340362"/>
                  <a:pt x="6671106" y="5349506"/>
                  <a:pt x="6665645" y="5358637"/>
                </a:cubicBezTo>
                <a:cubicBezTo>
                  <a:pt x="6662279" y="5364289"/>
                  <a:pt x="6658901" y="5369928"/>
                  <a:pt x="6655981" y="5375808"/>
                </a:cubicBezTo>
                <a:cubicBezTo>
                  <a:pt x="6651497" y="5384888"/>
                  <a:pt x="6647675" y="5394311"/>
                  <a:pt x="6643839" y="5403748"/>
                </a:cubicBezTo>
                <a:cubicBezTo>
                  <a:pt x="6641388" y="5409805"/>
                  <a:pt x="6638924" y="5415864"/>
                  <a:pt x="6636283" y="5421858"/>
                </a:cubicBezTo>
                <a:cubicBezTo>
                  <a:pt x="6633311" y="5428602"/>
                  <a:pt x="6629260" y="5434634"/>
                  <a:pt x="6625183" y="5440705"/>
                </a:cubicBezTo>
                <a:cubicBezTo>
                  <a:pt x="6619570" y="5449048"/>
                  <a:pt x="6613918" y="5457456"/>
                  <a:pt x="6611022" y="5467832"/>
                </a:cubicBezTo>
                <a:cubicBezTo>
                  <a:pt x="6604304" y="5491784"/>
                  <a:pt x="6589394" y="5512206"/>
                  <a:pt x="6574218" y="5531979"/>
                </a:cubicBezTo>
                <a:cubicBezTo>
                  <a:pt x="6571830" y="5535091"/>
                  <a:pt x="6571728" y="5538609"/>
                  <a:pt x="6571652" y="5542241"/>
                </a:cubicBezTo>
                <a:cubicBezTo>
                  <a:pt x="6571563" y="5545886"/>
                  <a:pt x="6571131" y="5549543"/>
                  <a:pt x="6568617" y="5552439"/>
                </a:cubicBezTo>
                <a:cubicBezTo>
                  <a:pt x="6555041" y="5568390"/>
                  <a:pt x="6547700" y="5587301"/>
                  <a:pt x="6540347" y="5606236"/>
                </a:cubicBezTo>
                <a:cubicBezTo>
                  <a:pt x="6537375" y="5613920"/>
                  <a:pt x="6534390" y="5621603"/>
                  <a:pt x="6530987" y="5629109"/>
                </a:cubicBezTo>
                <a:cubicBezTo>
                  <a:pt x="6527469" y="5636831"/>
                  <a:pt x="6522834" y="5643981"/>
                  <a:pt x="6518173" y="5651131"/>
                </a:cubicBezTo>
                <a:cubicBezTo>
                  <a:pt x="6511632" y="5661202"/>
                  <a:pt x="6505053" y="5671311"/>
                  <a:pt x="6501637" y="5683084"/>
                </a:cubicBezTo>
                <a:cubicBezTo>
                  <a:pt x="6501497" y="5683630"/>
                  <a:pt x="6500761" y="5684088"/>
                  <a:pt x="6500088" y="5684507"/>
                </a:cubicBezTo>
                <a:lnTo>
                  <a:pt x="6499834" y="5684659"/>
                </a:lnTo>
                <a:cubicBezTo>
                  <a:pt x="6499758" y="5684710"/>
                  <a:pt x="6499682" y="5684760"/>
                  <a:pt x="6499605" y="5684811"/>
                </a:cubicBezTo>
                <a:cubicBezTo>
                  <a:pt x="6486905" y="5692952"/>
                  <a:pt x="6483883" y="5706541"/>
                  <a:pt x="6481266" y="5719546"/>
                </a:cubicBezTo>
                <a:cubicBezTo>
                  <a:pt x="6479590" y="5727941"/>
                  <a:pt x="6477355" y="5734900"/>
                  <a:pt x="6470954" y="5740666"/>
                </a:cubicBezTo>
                <a:cubicBezTo>
                  <a:pt x="6468071" y="5743257"/>
                  <a:pt x="6465023" y="5746749"/>
                  <a:pt x="6463918" y="5750343"/>
                </a:cubicBezTo>
                <a:cubicBezTo>
                  <a:pt x="6459460" y="5765558"/>
                  <a:pt x="6451091" y="5779172"/>
                  <a:pt x="6443001" y="5792342"/>
                </a:cubicBezTo>
                <a:cubicBezTo>
                  <a:pt x="6440931" y="5795695"/>
                  <a:pt x="6438886" y="5799035"/>
                  <a:pt x="6436918" y="5802350"/>
                </a:cubicBezTo>
                <a:cubicBezTo>
                  <a:pt x="6428498" y="5816460"/>
                  <a:pt x="6421805" y="5831382"/>
                  <a:pt x="6415112" y="5846292"/>
                </a:cubicBezTo>
                <a:cubicBezTo>
                  <a:pt x="6406870" y="5864631"/>
                  <a:pt x="6398640" y="5882957"/>
                  <a:pt x="6387236" y="5899695"/>
                </a:cubicBezTo>
                <a:cubicBezTo>
                  <a:pt x="6382486" y="5906591"/>
                  <a:pt x="6378904" y="5914224"/>
                  <a:pt x="6375323" y="5921857"/>
                </a:cubicBezTo>
                <a:cubicBezTo>
                  <a:pt x="6372148" y="5928613"/>
                  <a:pt x="6368973" y="5935382"/>
                  <a:pt x="6364985" y="5941618"/>
                </a:cubicBezTo>
                <a:cubicBezTo>
                  <a:pt x="6362509" y="5945466"/>
                  <a:pt x="6360819" y="5949683"/>
                  <a:pt x="6359156" y="5953835"/>
                </a:cubicBezTo>
                <a:cubicBezTo>
                  <a:pt x="6357340" y="5958395"/>
                  <a:pt x="6355549" y="5962865"/>
                  <a:pt x="6352780" y="5966624"/>
                </a:cubicBezTo>
                <a:cubicBezTo>
                  <a:pt x="6336309" y="5988862"/>
                  <a:pt x="6324193" y="6013627"/>
                  <a:pt x="6313334" y="6038430"/>
                </a:cubicBezTo>
                <a:cubicBezTo>
                  <a:pt x="6310147" y="6045644"/>
                  <a:pt x="6305956" y="6052337"/>
                  <a:pt x="6301777" y="6059004"/>
                </a:cubicBezTo>
                <a:cubicBezTo>
                  <a:pt x="6294780" y="6070167"/>
                  <a:pt x="6287807" y="6081293"/>
                  <a:pt x="6285636" y="6094793"/>
                </a:cubicBezTo>
                <a:cubicBezTo>
                  <a:pt x="6284975" y="6098895"/>
                  <a:pt x="6281737" y="6100952"/>
                  <a:pt x="6278498" y="6103010"/>
                </a:cubicBezTo>
                <a:cubicBezTo>
                  <a:pt x="6275488" y="6104915"/>
                  <a:pt x="6272478" y="6106832"/>
                  <a:pt x="6271526" y="6110401"/>
                </a:cubicBezTo>
                <a:cubicBezTo>
                  <a:pt x="6265671" y="6132118"/>
                  <a:pt x="6255600" y="6151994"/>
                  <a:pt x="6243624" y="6170510"/>
                </a:cubicBezTo>
                <a:cubicBezTo>
                  <a:pt x="6240589" y="6175222"/>
                  <a:pt x="6238125" y="6180302"/>
                  <a:pt x="6235674" y="6185357"/>
                </a:cubicBezTo>
                <a:cubicBezTo>
                  <a:pt x="6232004" y="6192900"/>
                  <a:pt x="6228371" y="6200393"/>
                  <a:pt x="6222885" y="6206540"/>
                </a:cubicBezTo>
                <a:cubicBezTo>
                  <a:pt x="6212636" y="6218021"/>
                  <a:pt x="6207543" y="6232055"/>
                  <a:pt x="6202616" y="6245631"/>
                </a:cubicBezTo>
                <a:cubicBezTo>
                  <a:pt x="6201879" y="6247650"/>
                  <a:pt x="6201155" y="6249657"/>
                  <a:pt x="6200406" y="6251651"/>
                </a:cubicBezTo>
                <a:cubicBezTo>
                  <a:pt x="6196596" y="6261899"/>
                  <a:pt x="6190729" y="6270777"/>
                  <a:pt x="6184886" y="6279616"/>
                </a:cubicBezTo>
                <a:cubicBezTo>
                  <a:pt x="6179311" y="6288036"/>
                  <a:pt x="6173774" y="6296431"/>
                  <a:pt x="6170053" y="6305930"/>
                </a:cubicBezTo>
                <a:cubicBezTo>
                  <a:pt x="6169558" y="6307327"/>
                  <a:pt x="6167945" y="6308293"/>
                  <a:pt x="6166395" y="6309220"/>
                </a:cubicBezTo>
                <a:cubicBezTo>
                  <a:pt x="6165875" y="6309524"/>
                  <a:pt x="6165367" y="6309829"/>
                  <a:pt x="6164909" y="6310147"/>
                </a:cubicBezTo>
                <a:cubicBezTo>
                  <a:pt x="6161658" y="6312293"/>
                  <a:pt x="6159817" y="6315265"/>
                  <a:pt x="6158826" y="6318846"/>
                </a:cubicBezTo>
                <a:cubicBezTo>
                  <a:pt x="6154584" y="6334023"/>
                  <a:pt x="6146964" y="6347548"/>
                  <a:pt x="6139319" y="6361112"/>
                </a:cubicBezTo>
                <a:cubicBezTo>
                  <a:pt x="6133858" y="6370776"/>
                  <a:pt x="6128397" y="6380466"/>
                  <a:pt x="6124155" y="6390766"/>
                </a:cubicBezTo>
                <a:cubicBezTo>
                  <a:pt x="6120904" y="6398704"/>
                  <a:pt x="6115977" y="6405790"/>
                  <a:pt x="6111012" y="6412915"/>
                </a:cubicBezTo>
                <a:cubicBezTo>
                  <a:pt x="6103708" y="6423418"/>
                  <a:pt x="6096330" y="6434035"/>
                  <a:pt x="6094095" y="6447637"/>
                </a:cubicBezTo>
                <a:cubicBezTo>
                  <a:pt x="6093142" y="6453491"/>
                  <a:pt x="6090068" y="6461417"/>
                  <a:pt x="6085688" y="6466928"/>
                </a:cubicBezTo>
                <a:cubicBezTo>
                  <a:pt x="6084139" y="6468833"/>
                  <a:pt x="6082551" y="6470726"/>
                  <a:pt x="6080963" y="6472605"/>
                </a:cubicBezTo>
                <a:cubicBezTo>
                  <a:pt x="6071553" y="6483743"/>
                  <a:pt x="6062192" y="6494818"/>
                  <a:pt x="6061075" y="6510718"/>
                </a:cubicBezTo>
                <a:cubicBezTo>
                  <a:pt x="6060974" y="6512534"/>
                  <a:pt x="6058751" y="6514731"/>
                  <a:pt x="6056998" y="6515760"/>
                </a:cubicBezTo>
                <a:cubicBezTo>
                  <a:pt x="6051246" y="6519201"/>
                  <a:pt x="6048300" y="6524523"/>
                  <a:pt x="6045327" y="6529908"/>
                </a:cubicBezTo>
                <a:cubicBezTo>
                  <a:pt x="6044184" y="6531965"/>
                  <a:pt x="6043040" y="6534022"/>
                  <a:pt x="6041745" y="6535991"/>
                </a:cubicBezTo>
                <a:cubicBezTo>
                  <a:pt x="6038888" y="6540347"/>
                  <a:pt x="6037541" y="6545427"/>
                  <a:pt x="6036221" y="6550444"/>
                </a:cubicBezTo>
                <a:cubicBezTo>
                  <a:pt x="6034507" y="6556908"/>
                  <a:pt x="6032830" y="6563245"/>
                  <a:pt x="6027965" y="6567677"/>
                </a:cubicBezTo>
                <a:cubicBezTo>
                  <a:pt x="6020143" y="6574776"/>
                  <a:pt x="6016334" y="6584073"/>
                  <a:pt x="6012549" y="6593344"/>
                </a:cubicBezTo>
                <a:cubicBezTo>
                  <a:pt x="6009055" y="6601878"/>
                  <a:pt x="6005590" y="6610387"/>
                  <a:pt x="5998984" y="6617093"/>
                </a:cubicBezTo>
                <a:cubicBezTo>
                  <a:pt x="5997282" y="6618808"/>
                  <a:pt x="5997208" y="6622554"/>
                  <a:pt x="5999936" y="6624396"/>
                </a:cubicBezTo>
                <a:cubicBezTo>
                  <a:pt x="6002553" y="6626148"/>
                  <a:pt x="6005183" y="6624713"/>
                  <a:pt x="6007457" y="6623202"/>
                </a:cubicBezTo>
                <a:cubicBezTo>
                  <a:pt x="6009132" y="6622110"/>
                  <a:pt x="6010770" y="6620890"/>
                  <a:pt x="6012395" y="6619684"/>
                </a:cubicBezTo>
                <a:cubicBezTo>
                  <a:pt x="6015506" y="6617372"/>
                  <a:pt x="6018631" y="6615061"/>
                  <a:pt x="6022085" y="6613562"/>
                </a:cubicBezTo>
                <a:cubicBezTo>
                  <a:pt x="6056898" y="6598779"/>
                  <a:pt x="6091428" y="6583324"/>
                  <a:pt x="6125400" y="6566560"/>
                </a:cubicBezTo>
                <a:cubicBezTo>
                  <a:pt x="6137998" y="6560299"/>
                  <a:pt x="6150825" y="6554571"/>
                  <a:pt x="6163639" y="6548831"/>
                </a:cubicBezTo>
                <a:cubicBezTo>
                  <a:pt x="6178371" y="6542252"/>
                  <a:pt x="6193103" y="6535661"/>
                  <a:pt x="6207442" y="6528295"/>
                </a:cubicBezTo>
                <a:cubicBezTo>
                  <a:pt x="6231902" y="6515633"/>
                  <a:pt x="6256984" y="6504317"/>
                  <a:pt x="6282054" y="6493001"/>
                </a:cubicBezTo>
                <a:cubicBezTo>
                  <a:pt x="6299276" y="6485241"/>
                  <a:pt x="6316484" y="6477482"/>
                  <a:pt x="6333502" y="6469278"/>
                </a:cubicBezTo>
                <a:cubicBezTo>
                  <a:pt x="6355689" y="6458546"/>
                  <a:pt x="6378193" y="6448424"/>
                  <a:pt x="6400685" y="6438302"/>
                </a:cubicBezTo>
                <a:cubicBezTo>
                  <a:pt x="6416242" y="6431318"/>
                  <a:pt x="6431787" y="6424320"/>
                  <a:pt x="6447231" y="6417132"/>
                </a:cubicBezTo>
                <a:cubicBezTo>
                  <a:pt x="6455714" y="6413195"/>
                  <a:pt x="6464071" y="6408864"/>
                  <a:pt x="6472427" y="6404546"/>
                </a:cubicBezTo>
                <a:cubicBezTo>
                  <a:pt x="6485610" y="6397739"/>
                  <a:pt x="6498792" y="6390918"/>
                  <a:pt x="6512496" y="6385585"/>
                </a:cubicBezTo>
                <a:cubicBezTo>
                  <a:pt x="6536232" y="6376364"/>
                  <a:pt x="6558775" y="6364579"/>
                  <a:pt x="6581101" y="6352908"/>
                </a:cubicBezTo>
                <a:cubicBezTo>
                  <a:pt x="6584530" y="6351117"/>
                  <a:pt x="6587959" y="6349326"/>
                  <a:pt x="6591375" y="6347548"/>
                </a:cubicBezTo>
                <a:cubicBezTo>
                  <a:pt x="6618261" y="6333629"/>
                  <a:pt x="6645656" y="6320878"/>
                  <a:pt x="6673036" y="6308127"/>
                </a:cubicBezTo>
                <a:lnTo>
                  <a:pt x="6673049" y="6308115"/>
                </a:lnTo>
                <a:cubicBezTo>
                  <a:pt x="6694931" y="6297929"/>
                  <a:pt x="6716801" y="6287744"/>
                  <a:pt x="6738403" y="6276974"/>
                </a:cubicBezTo>
                <a:cubicBezTo>
                  <a:pt x="6747065" y="6272656"/>
                  <a:pt x="6755701" y="6268262"/>
                  <a:pt x="6764337" y="6263868"/>
                </a:cubicBezTo>
                <a:cubicBezTo>
                  <a:pt x="6789699" y="6250965"/>
                  <a:pt x="6815099" y="6238036"/>
                  <a:pt x="6841388" y="6226822"/>
                </a:cubicBezTo>
                <a:cubicBezTo>
                  <a:pt x="6869366" y="6214922"/>
                  <a:pt x="6896302" y="6200685"/>
                  <a:pt x="6923188" y="6186461"/>
                </a:cubicBezTo>
                <a:cubicBezTo>
                  <a:pt x="6932180" y="6181711"/>
                  <a:pt x="6941172" y="6176949"/>
                  <a:pt x="6950188" y="6172288"/>
                </a:cubicBezTo>
                <a:cubicBezTo>
                  <a:pt x="6975043" y="6159563"/>
                  <a:pt x="7000405" y="6147701"/>
                  <a:pt x="7025805" y="6136296"/>
                </a:cubicBezTo>
                <a:cubicBezTo>
                  <a:pt x="7036409" y="6131547"/>
                  <a:pt x="7046874" y="6126441"/>
                  <a:pt x="7057313" y="6121323"/>
                </a:cubicBezTo>
                <a:cubicBezTo>
                  <a:pt x="7066686" y="6116751"/>
                  <a:pt x="7076046" y="6112166"/>
                  <a:pt x="7085507" y="6107861"/>
                </a:cubicBezTo>
                <a:lnTo>
                  <a:pt x="7085964" y="6107658"/>
                </a:lnTo>
                <a:lnTo>
                  <a:pt x="7086637" y="6107366"/>
                </a:lnTo>
                <a:cubicBezTo>
                  <a:pt x="7090866" y="6105511"/>
                  <a:pt x="7095718" y="6103391"/>
                  <a:pt x="7091146" y="6096025"/>
                </a:cubicBezTo>
                <a:cubicBezTo>
                  <a:pt x="7075791" y="6070929"/>
                  <a:pt x="7062825" y="6044577"/>
                  <a:pt x="7049858" y="6018237"/>
                </a:cubicBezTo>
                <a:cubicBezTo>
                  <a:pt x="7046200" y="6010782"/>
                  <a:pt x="7042531" y="6003340"/>
                  <a:pt x="7038809" y="5995910"/>
                </a:cubicBezTo>
                <a:cubicBezTo>
                  <a:pt x="7034719" y="5987706"/>
                  <a:pt x="7030669" y="5979477"/>
                  <a:pt x="7026617" y="5971234"/>
                </a:cubicBezTo>
                <a:lnTo>
                  <a:pt x="7026617" y="5971222"/>
                </a:lnTo>
                <a:cubicBezTo>
                  <a:pt x="7018007" y="5953721"/>
                  <a:pt x="7009396" y="5936208"/>
                  <a:pt x="7000328" y="5918885"/>
                </a:cubicBezTo>
                <a:cubicBezTo>
                  <a:pt x="6990295" y="5899733"/>
                  <a:pt x="6980059" y="5880671"/>
                  <a:pt x="6969823" y="5861608"/>
                </a:cubicBezTo>
                <a:lnTo>
                  <a:pt x="6969823" y="5861595"/>
                </a:lnTo>
                <a:cubicBezTo>
                  <a:pt x="6953389" y="5830976"/>
                  <a:pt x="6936955" y="5800356"/>
                  <a:pt x="6921309" y="5769381"/>
                </a:cubicBezTo>
                <a:cubicBezTo>
                  <a:pt x="6911504" y="5749950"/>
                  <a:pt x="6901497" y="5730620"/>
                  <a:pt x="6891489" y="5711291"/>
                </a:cubicBezTo>
                <a:cubicBezTo>
                  <a:pt x="6879208" y="5687593"/>
                  <a:pt x="6866940" y="5663882"/>
                  <a:pt x="6855027" y="5639968"/>
                </a:cubicBezTo>
                <a:cubicBezTo>
                  <a:pt x="6839140" y="5608078"/>
                  <a:pt x="6821550" y="5576963"/>
                  <a:pt x="6803973" y="5545861"/>
                </a:cubicBezTo>
                <a:cubicBezTo>
                  <a:pt x="6796608" y="5532831"/>
                  <a:pt x="6789254" y="5519800"/>
                  <a:pt x="6782016" y="5506719"/>
                </a:cubicBezTo>
                <a:lnTo>
                  <a:pt x="6782016" y="5506834"/>
                </a:lnTo>
                <a:cubicBezTo>
                  <a:pt x="6777608" y="5498883"/>
                  <a:pt x="6773201" y="5490959"/>
                  <a:pt x="6768781" y="5483046"/>
                </a:cubicBezTo>
                <a:lnTo>
                  <a:pt x="6768743" y="5482970"/>
                </a:lnTo>
                <a:lnTo>
                  <a:pt x="6768680" y="5482856"/>
                </a:lnTo>
                <a:cubicBezTo>
                  <a:pt x="6761289" y="5469610"/>
                  <a:pt x="6753910" y="5456364"/>
                  <a:pt x="6746620" y="5443079"/>
                </a:cubicBezTo>
                <a:cubicBezTo>
                  <a:pt x="6742899" y="5436285"/>
                  <a:pt x="6739255" y="5429452"/>
                  <a:pt x="6735622" y="5422620"/>
                </a:cubicBezTo>
                <a:lnTo>
                  <a:pt x="6735609" y="5422607"/>
                </a:lnTo>
                <a:cubicBezTo>
                  <a:pt x="6723100" y="5399125"/>
                  <a:pt x="6710616" y="5375693"/>
                  <a:pt x="6695058" y="5354027"/>
                </a:cubicBezTo>
                <a:lnTo>
                  <a:pt x="6694690" y="5353532"/>
                </a:lnTo>
                <a:cubicBezTo>
                  <a:pt x="6690944" y="5348337"/>
                  <a:pt x="6687578" y="5343677"/>
                  <a:pt x="6688644" y="5336908"/>
                </a:cubicBezTo>
                <a:cubicBezTo>
                  <a:pt x="6689254" y="5332666"/>
                  <a:pt x="6687476" y="5329834"/>
                  <a:pt x="6682841" y="5328462"/>
                </a:cubicBezTo>
                <a:close/>
                <a:moveTo>
                  <a:pt x="8697320" y="5319953"/>
                </a:moveTo>
                <a:cubicBezTo>
                  <a:pt x="8700176" y="5320537"/>
                  <a:pt x="8702979" y="5322449"/>
                  <a:pt x="8705392" y="5324094"/>
                </a:cubicBezTo>
                <a:lnTo>
                  <a:pt x="8705405" y="5324106"/>
                </a:lnTo>
                <a:cubicBezTo>
                  <a:pt x="8705748" y="5324335"/>
                  <a:pt x="8706078" y="5324563"/>
                  <a:pt x="8706396" y="5324779"/>
                </a:cubicBezTo>
                <a:cubicBezTo>
                  <a:pt x="8706815" y="5325046"/>
                  <a:pt x="8707221" y="5325313"/>
                  <a:pt x="8707602" y="5325554"/>
                </a:cubicBezTo>
                <a:lnTo>
                  <a:pt x="8707602" y="5325427"/>
                </a:lnTo>
                <a:cubicBezTo>
                  <a:pt x="8720429" y="5333301"/>
                  <a:pt x="8731351" y="5343969"/>
                  <a:pt x="8741257" y="5355399"/>
                </a:cubicBezTo>
                <a:cubicBezTo>
                  <a:pt x="8742083" y="5356390"/>
                  <a:pt x="8742756" y="5357495"/>
                  <a:pt x="8743289" y="5358396"/>
                </a:cubicBezTo>
                <a:cubicBezTo>
                  <a:pt x="8743454" y="5358663"/>
                  <a:pt x="8743607" y="5358904"/>
                  <a:pt x="8743746" y="5359120"/>
                </a:cubicBezTo>
                <a:cubicBezTo>
                  <a:pt x="8743848" y="5359298"/>
                  <a:pt x="8743950" y="5359450"/>
                  <a:pt x="8744051" y="5359590"/>
                </a:cubicBezTo>
                <a:cubicBezTo>
                  <a:pt x="8743543" y="5365940"/>
                  <a:pt x="8727034" y="5375846"/>
                  <a:pt x="8724112" y="5372163"/>
                </a:cubicBezTo>
                <a:cubicBezTo>
                  <a:pt x="8719210" y="5366169"/>
                  <a:pt x="8713241" y="5361470"/>
                  <a:pt x="8707260" y="5356796"/>
                </a:cubicBezTo>
                <a:cubicBezTo>
                  <a:pt x="8702243" y="5352859"/>
                  <a:pt x="8697226" y="5348922"/>
                  <a:pt x="8692870" y="5344223"/>
                </a:cubicBezTo>
                <a:cubicBezTo>
                  <a:pt x="8687282" y="5338254"/>
                  <a:pt x="8683853" y="5330888"/>
                  <a:pt x="8688934" y="5323776"/>
                </a:cubicBezTo>
                <a:cubicBezTo>
                  <a:pt x="8691556" y="5320112"/>
                  <a:pt x="8694464" y="5319369"/>
                  <a:pt x="8697320" y="5319953"/>
                </a:cubicBezTo>
                <a:close/>
                <a:moveTo>
                  <a:pt x="8636863" y="5317553"/>
                </a:moveTo>
                <a:cubicBezTo>
                  <a:pt x="8638120" y="5318239"/>
                  <a:pt x="8639492" y="5318862"/>
                  <a:pt x="8640876" y="5319471"/>
                </a:cubicBezTo>
                <a:cubicBezTo>
                  <a:pt x="8644318" y="5321020"/>
                  <a:pt x="8647772" y="5322583"/>
                  <a:pt x="8649677" y="5325300"/>
                </a:cubicBezTo>
                <a:lnTo>
                  <a:pt x="8649563" y="5325300"/>
                </a:lnTo>
                <a:cubicBezTo>
                  <a:pt x="8652204" y="5329034"/>
                  <a:pt x="8654731" y="5332857"/>
                  <a:pt x="8657272" y="5336667"/>
                </a:cubicBezTo>
                <a:cubicBezTo>
                  <a:pt x="8665324" y="5348808"/>
                  <a:pt x="8673363" y="5360911"/>
                  <a:pt x="8684856" y="5370385"/>
                </a:cubicBezTo>
                <a:cubicBezTo>
                  <a:pt x="8685656" y="5370919"/>
                  <a:pt x="8686025" y="5371998"/>
                  <a:pt x="8686393" y="5373091"/>
                </a:cubicBezTo>
                <a:lnTo>
                  <a:pt x="8686545" y="5373560"/>
                </a:lnTo>
                <a:cubicBezTo>
                  <a:pt x="8686660" y="5373865"/>
                  <a:pt x="8686761" y="5374170"/>
                  <a:pt x="8686901" y="5374449"/>
                </a:cubicBezTo>
                <a:cubicBezTo>
                  <a:pt x="8684488" y="5380799"/>
                  <a:pt x="8680919" y="5386387"/>
                  <a:pt x="8674823" y="5389435"/>
                </a:cubicBezTo>
                <a:cubicBezTo>
                  <a:pt x="8669235" y="5392229"/>
                  <a:pt x="8663520" y="5391213"/>
                  <a:pt x="8659964" y="5386006"/>
                </a:cubicBezTo>
                <a:cubicBezTo>
                  <a:pt x="8647391" y="5367846"/>
                  <a:pt x="8635072" y="5349430"/>
                  <a:pt x="8622880" y="5331016"/>
                </a:cubicBezTo>
                <a:cubicBezTo>
                  <a:pt x="8620340" y="5327142"/>
                  <a:pt x="8622816" y="5324323"/>
                  <a:pt x="8625179" y="5321643"/>
                </a:cubicBezTo>
                <a:lnTo>
                  <a:pt x="8625636" y="5321122"/>
                </a:lnTo>
                <a:cubicBezTo>
                  <a:pt x="8625826" y="5320906"/>
                  <a:pt x="8626004" y="5320690"/>
                  <a:pt x="8626182" y="5320474"/>
                </a:cubicBezTo>
                <a:cubicBezTo>
                  <a:pt x="8628976" y="5317046"/>
                  <a:pt x="8632418" y="5315141"/>
                  <a:pt x="8636863" y="5317553"/>
                </a:cubicBezTo>
                <a:close/>
                <a:moveTo>
                  <a:pt x="8581593" y="5313997"/>
                </a:moveTo>
                <a:cubicBezTo>
                  <a:pt x="8585924" y="5312917"/>
                  <a:pt x="8589061" y="5316905"/>
                  <a:pt x="8591854" y="5320461"/>
                </a:cubicBezTo>
                <a:cubicBezTo>
                  <a:pt x="8592096" y="5320766"/>
                  <a:pt x="8592324" y="5321071"/>
                  <a:pt x="8592566" y="5321363"/>
                </a:cubicBezTo>
                <a:cubicBezTo>
                  <a:pt x="8592807" y="5321668"/>
                  <a:pt x="8593048" y="5321960"/>
                  <a:pt x="8593277" y="5322252"/>
                </a:cubicBezTo>
                <a:cubicBezTo>
                  <a:pt x="8593658" y="5322633"/>
                  <a:pt x="8594039" y="5323522"/>
                  <a:pt x="8594039" y="5323522"/>
                </a:cubicBezTo>
                <a:lnTo>
                  <a:pt x="8594039" y="5323649"/>
                </a:lnTo>
                <a:cubicBezTo>
                  <a:pt x="8601278" y="5347144"/>
                  <a:pt x="8608390" y="5370512"/>
                  <a:pt x="8615248" y="5393245"/>
                </a:cubicBezTo>
                <a:cubicBezTo>
                  <a:pt x="8615883" y="5398579"/>
                  <a:pt x="8614740" y="5402897"/>
                  <a:pt x="8609914" y="5403405"/>
                </a:cubicBezTo>
                <a:cubicBezTo>
                  <a:pt x="8601405" y="5404167"/>
                  <a:pt x="8594039" y="5401373"/>
                  <a:pt x="8589721" y="5393245"/>
                </a:cubicBezTo>
                <a:cubicBezTo>
                  <a:pt x="8582482" y="5379402"/>
                  <a:pt x="8577275" y="5364670"/>
                  <a:pt x="8574608" y="5349303"/>
                </a:cubicBezTo>
                <a:cubicBezTo>
                  <a:pt x="8574189" y="5346814"/>
                  <a:pt x="8573376" y="5344413"/>
                  <a:pt x="8572576" y="5342026"/>
                </a:cubicBezTo>
                <a:cubicBezTo>
                  <a:pt x="8571002" y="5337302"/>
                  <a:pt x="8569414" y="5332590"/>
                  <a:pt x="8570671" y="5327205"/>
                </a:cubicBezTo>
                <a:cubicBezTo>
                  <a:pt x="8572195" y="5320474"/>
                  <a:pt x="8575751" y="5315394"/>
                  <a:pt x="8581593" y="5313997"/>
                </a:cubicBezTo>
                <a:close/>
                <a:moveTo>
                  <a:pt x="6679018" y="5252711"/>
                </a:moveTo>
                <a:cubicBezTo>
                  <a:pt x="6681367" y="5252843"/>
                  <a:pt x="6683622" y="5254243"/>
                  <a:pt x="6685673" y="5256821"/>
                </a:cubicBezTo>
                <a:lnTo>
                  <a:pt x="6686042" y="5257291"/>
                </a:lnTo>
                <a:cubicBezTo>
                  <a:pt x="6699198" y="5273560"/>
                  <a:pt x="6712292" y="5289752"/>
                  <a:pt x="6719988" y="5309882"/>
                </a:cubicBezTo>
                <a:cubicBezTo>
                  <a:pt x="6722795" y="5317184"/>
                  <a:pt x="6727672" y="5323255"/>
                  <a:pt x="6732587" y="5329351"/>
                </a:cubicBezTo>
                <a:cubicBezTo>
                  <a:pt x="6736892" y="5334685"/>
                  <a:pt x="6741210" y="5340057"/>
                  <a:pt x="6744182" y="5346293"/>
                </a:cubicBezTo>
                <a:lnTo>
                  <a:pt x="6743839" y="5346318"/>
                </a:lnTo>
                <a:cubicBezTo>
                  <a:pt x="6751484" y="5362600"/>
                  <a:pt x="6760742" y="5377979"/>
                  <a:pt x="6769988" y="5393372"/>
                </a:cubicBezTo>
                <a:cubicBezTo>
                  <a:pt x="6777037" y="5405094"/>
                  <a:pt x="6784085" y="5416803"/>
                  <a:pt x="6790423" y="5428906"/>
                </a:cubicBezTo>
                <a:cubicBezTo>
                  <a:pt x="6795071" y="5437860"/>
                  <a:pt x="6800075" y="5446597"/>
                  <a:pt x="6805078" y="5455335"/>
                </a:cubicBezTo>
                <a:cubicBezTo>
                  <a:pt x="6813168" y="5469483"/>
                  <a:pt x="6821284" y="5483669"/>
                  <a:pt x="6827951" y="5498756"/>
                </a:cubicBezTo>
                <a:cubicBezTo>
                  <a:pt x="6828650" y="5500357"/>
                  <a:pt x="6829348" y="5501957"/>
                  <a:pt x="6830047" y="5503569"/>
                </a:cubicBezTo>
                <a:cubicBezTo>
                  <a:pt x="6839483" y="5525172"/>
                  <a:pt x="6849122" y="5547283"/>
                  <a:pt x="6862584" y="5566193"/>
                </a:cubicBezTo>
                <a:cubicBezTo>
                  <a:pt x="6879703" y="5590298"/>
                  <a:pt x="6891603" y="5616612"/>
                  <a:pt x="6903529" y="5642990"/>
                </a:cubicBezTo>
                <a:cubicBezTo>
                  <a:pt x="6906399" y="5649353"/>
                  <a:pt x="6909282" y="5655716"/>
                  <a:pt x="6912241" y="5662066"/>
                </a:cubicBezTo>
                <a:cubicBezTo>
                  <a:pt x="6914159" y="5666231"/>
                  <a:pt x="6917562" y="5669178"/>
                  <a:pt x="6921004" y="5672150"/>
                </a:cubicBezTo>
                <a:cubicBezTo>
                  <a:pt x="6924992" y="5675604"/>
                  <a:pt x="6929031" y="5679096"/>
                  <a:pt x="6930821" y="5684583"/>
                </a:cubicBezTo>
                <a:cubicBezTo>
                  <a:pt x="6931900" y="5687923"/>
                  <a:pt x="6932916" y="5691314"/>
                  <a:pt x="6933933" y="5694705"/>
                </a:cubicBezTo>
                <a:cubicBezTo>
                  <a:pt x="6937450" y="5706363"/>
                  <a:pt x="6940981" y="5718060"/>
                  <a:pt x="6946798" y="5728372"/>
                </a:cubicBezTo>
                <a:cubicBezTo>
                  <a:pt x="6950468" y="5734862"/>
                  <a:pt x="6954278" y="5741276"/>
                  <a:pt x="6958088" y="5747702"/>
                </a:cubicBezTo>
                <a:cubicBezTo>
                  <a:pt x="6966737" y="5762294"/>
                  <a:pt x="6975411" y="5776912"/>
                  <a:pt x="6982561" y="5792545"/>
                </a:cubicBezTo>
                <a:cubicBezTo>
                  <a:pt x="6983919" y="5795428"/>
                  <a:pt x="6985698" y="5798108"/>
                  <a:pt x="6987476" y="5800826"/>
                </a:cubicBezTo>
                <a:cubicBezTo>
                  <a:pt x="6991159" y="5806389"/>
                  <a:pt x="6994892" y="5812040"/>
                  <a:pt x="6995109" y="5819571"/>
                </a:cubicBezTo>
                <a:cubicBezTo>
                  <a:pt x="6995223" y="5823914"/>
                  <a:pt x="6998143" y="5826467"/>
                  <a:pt x="7001103" y="5829045"/>
                </a:cubicBezTo>
                <a:cubicBezTo>
                  <a:pt x="7003313" y="5830976"/>
                  <a:pt x="7005548" y="5832932"/>
                  <a:pt x="7006665" y="5835662"/>
                </a:cubicBezTo>
                <a:cubicBezTo>
                  <a:pt x="7016076" y="5858573"/>
                  <a:pt x="7027900" y="5880302"/>
                  <a:pt x="7039749" y="5902032"/>
                </a:cubicBezTo>
                <a:cubicBezTo>
                  <a:pt x="7048690" y="5918453"/>
                  <a:pt x="7057643" y="5934900"/>
                  <a:pt x="7065568" y="5951867"/>
                </a:cubicBezTo>
                <a:lnTo>
                  <a:pt x="7068273" y="5957671"/>
                </a:lnTo>
                <a:cubicBezTo>
                  <a:pt x="7081494" y="5985954"/>
                  <a:pt x="7094765" y="6014364"/>
                  <a:pt x="7110145" y="6041630"/>
                </a:cubicBezTo>
                <a:cubicBezTo>
                  <a:pt x="7110678" y="6042570"/>
                  <a:pt x="7111225" y="6043523"/>
                  <a:pt x="7111771" y="6044475"/>
                </a:cubicBezTo>
                <a:lnTo>
                  <a:pt x="7111783" y="6044501"/>
                </a:lnTo>
                <a:cubicBezTo>
                  <a:pt x="7118184" y="6055740"/>
                  <a:pt x="7124902" y="6067513"/>
                  <a:pt x="7126160" y="6081102"/>
                </a:cubicBezTo>
                <a:cubicBezTo>
                  <a:pt x="7126503" y="6084366"/>
                  <a:pt x="7128395" y="6087071"/>
                  <a:pt x="7131342" y="6088684"/>
                </a:cubicBezTo>
                <a:cubicBezTo>
                  <a:pt x="7140574" y="6093510"/>
                  <a:pt x="7141590" y="6101841"/>
                  <a:pt x="7142606" y="6110160"/>
                </a:cubicBezTo>
                <a:cubicBezTo>
                  <a:pt x="7143000" y="6113398"/>
                  <a:pt x="7143393" y="6116624"/>
                  <a:pt x="7144270" y="6119647"/>
                </a:cubicBezTo>
                <a:cubicBezTo>
                  <a:pt x="7145172" y="6122872"/>
                  <a:pt x="7142657" y="6125768"/>
                  <a:pt x="7139457" y="6127012"/>
                </a:cubicBezTo>
                <a:cubicBezTo>
                  <a:pt x="7123772" y="6133096"/>
                  <a:pt x="7109358" y="6140907"/>
                  <a:pt x="7097636" y="6153289"/>
                </a:cubicBezTo>
                <a:cubicBezTo>
                  <a:pt x="7095058" y="6156032"/>
                  <a:pt x="7091146" y="6155524"/>
                  <a:pt x="7086929" y="6154965"/>
                </a:cubicBezTo>
                <a:cubicBezTo>
                  <a:pt x="7086295" y="6154889"/>
                  <a:pt x="7085672" y="6154800"/>
                  <a:pt x="7085037" y="6154724"/>
                </a:cubicBezTo>
                <a:lnTo>
                  <a:pt x="7084377" y="6154826"/>
                </a:lnTo>
                <a:lnTo>
                  <a:pt x="7083615" y="6154927"/>
                </a:lnTo>
                <a:cubicBezTo>
                  <a:pt x="7076693" y="6155918"/>
                  <a:pt x="7069251" y="6156972"/>
                  <a:pt x="7065721" y="6165595"/>
                </a:cubicBezTo>
                <a:cubicBezTo>
                  <a:pt x="7063815" y="6170167"/>
                  <a:pt x="7059751" y="6171552"/>
                  <a:pt x="7055751" y="6172923"/>
                </a:cubicBezTo>
                <a:cubicBezTo>
                  <a:pt x="7054633" y="6173304"/>
                  <a:pt x="7053528" y="6173672"/>
                  <a:pt x="7052474" y="6174117"/>
                </a:cubicBezTo>
                <a:cubicBezTo>
                  <a:pt x="7045909" y="6176847"/>
                  <a:pt x="7039495" y="6179972"/>
                  <a:pt x="7033094" y="6183096"/>
                </a:cubicBezTo>
                <a:cubicBezTo>
                  <a:pt x="7019645" y="6189662"/>
                  <a:pt x="7006221" y="6196215"/>
                  <a:pt x="6991286" y="6199022"/>
                </a:cubicBezTo>
                <a:cubicBezTo>
                  <a:pt x="6988708" y="6199428"/>
                  <a:pt x="6985609" y="6200558"/>
                  <a:pt x="6984034" y="6202476"/>
                </a:cubicBezTo>
                <a:cubicBezTo>
                  <a:pt x="6973036" y="6215824"/>
                  <a:pt x="6957885" y="6221399"/>
                  <a:pt x="6942734" y="6226962"/>
                </a:cubicBezTo>
                <a:cubicBezTo>
                  <a:pt x="6933843" y="6230238"/>
                  <a:pt x="6924966" y="6233502"/>
                  <a:pt x="6916914" y="6238341"/>
                </a:cubicBezTo>
                <a:cubicBezTo>
                  <a:pt x="6903440" y="6246380"/>
                  <a:pt x="6889242" y="6253035"/>
                  <a:pt x="6875030" y="6259702"/>
                </a:cubicBezTo>
                <a:cubicBezTo>
                  <a:pt x="6862470" y="6265582"/>
                  <a:pt x="6849909" y="6271475"/>
                  <a:pt x="6837831" y="6278320"/>
                </a:cubicBezTo>
                <a:cubicBezTo>
                  <a:pt x="6830034" y="6282677"/>
                  <a:pt x="6821626" y="6286080"/>
                  <a:pt x="6813245" y="6289471"/>
                </a:cubicBezTo>
                <a:cubicBezTo>
                  <a:pt x="6805447" y="6292621"/>
                  <a:pt x="6797662" y="6295758"/>
                  <a:pt x="6790448" y="6299657"/>
                </a:cubicBezTo>
                <a:cubicBezTo>
                  <a:pt x="6782333" y="6304025"/>
                  <a:pt x="6773659" y="6307124"/>
                  <a:pt x="6764997" y="6310223"/>
                </a:cubicBezTo>
                <a:cubicBezTo>
                  <a:pt x="6750176" y="6315519"/>
                  <a:pt x="6735368" y="6320815"/>
                  <a:pt x="6723443" y="6332448"/>
                </a:cubicBezTo>
                <a:cubicBezTo>
                  <a:pt x="6715277" y="6340386"/>
                  <a:pt x="6703885" y="6346278"/>
                  <a:pt x="6692480" y="6348551"/>
                </a:cubicBezTo>
                <a:cubicBezTo>
                  <a:pt x="6679399" y="6351244"/>
                  <a:pt x="6668452" y="6357860"/>
                  <a:pt x="6657504" y="6364490"/>
                </a:cubicBezTo>
                <a:cubicBezTo>
                  <a:pt x="6650964" y="6368452"/>
                  <a:pt x="6644436" y="6372402"/>
                  <a:pt x="6637438" y="6375526"/>
                </a:cubicBezTo>
                <a:cubicBezTo>
                  <a:pt x="6631533" y="6378155"/>
                  <a:pt x="6625818" y="6381190"/>
                  <a:pt x="6620115" y="6384239"/>
                </a:cubicBezTo>
                <a:cubicBezTo>
                  <a:pt x="6607733" y="6390843"/>
                  <a:pt x="6595376" y="6397434"/>
                  <a:pt x="6581177" y="6399732"/>
                </a:cubicBezTo>
                <a:cubicBezTo>
                  <a:pt x="6577710" y="6400317"/>
                  <a:pt x="6575818" y="6402488"/>
                  <a:pt x="6573849" y="6405130"/>
                </a:cubicBezTo>
                <a:cubicBezTo>
                  <a:pt x="6573634" y="6405422"/>
                  <a:pt x="6573417" y="6405727"/>
                  <a:pt x="6573189" y="6406057"/>
                </a:cubicBezTo>
                <a:cubicBezTo>
                  <a:pt x="6571742" y="6408114"/>
                  <a:pt x="6570001" y="6410604"/>
                  <a:pt x="6568338" y="6410731"/>
                </a:cubicBezTo>
                <a:cubicBezTo>
                  <a:pt x="6560794" y="6410972"/>
                  <a:pt x="6554609" y="6414693"/>
                  <a:pt x="6548424" y="6418427"/>
                </a:cubicBezTo>
                <a:cubicBezTo>
                  <a:pt x="6541985" y="6422300"/>
                  <a:pt x="6535546" y="6426174"/>
                  <a:pt x="6527571" y="6426149"/>
                </a:cubicBezTo>
                <a:cubicBezTo>
                  <a:pt x="6518046" y="6426136"/>
                  <a:pt x="6510261" y="6429857"/>
                  <a:pt x="6504838" y="6438391"/>
                </a:cubicBezTo>
                <a:cubicBezTo>
                  <a:pt x="6503111" y="6441236"/>
                  <a:pt x="6499669" y="6443966"/>
                  <a:pt x="6496443" y="6444881"/>
                </a:cubicBezTo>
                <a:cubicBezTo>
                  <a:pt x="6473583" y="6451358"/>
                  <a:pt x="6453136" y="6462725"/>
                  <a:pt x="6432651" y="6474117"/>
                </a:cubicBezTo>
                <a:cubicBezTo>
                  <a:pt x="6426542" y="6477507"/>
                  <a:pt x="6420433" y="6480898"/>
                  <a:pt x="6414261" y="6484175"/>
                </a:cubicBezTo>
                <a:cubicBezTo>
                  <a:pt x="6409549" y="6486651"/>
                  <a:pt x="6404266" y="6488950"/>
                  <a:pt x="6398983" y="6489547"/>
                </a:cubicBezTo>
                <a:cubicBezTo>
                  <a:pt x="6387248" y="6490753"/>
                  <a:pt x="6377075" y="6495833"/>
                  <a:pt x="6366928" y="6500901"/>
                </a:cubicBezTo>
                <a:cubicBezTo>
                  <a:pt x="6359461" y="6504635"/>
                  <a:pt x="6352006" y="6508356"/>
                  <a:pt x="6343979" y="6510502"/>
                </a:cubicBezTo>
                <a:cubicBezTo>
                  <a:pt x="6330962" y="6514033"/>
                  <a:pt x="6319418" y="6520535"/>
                  <a:pt x="6307886" y="6527025"/>
                </a:cubicBezTo>
                <a:cubicBezTo>
                  <a:pt x="6300469" y="6531191"/>
                  <a:pt x="6293065" y="6535369"/>
                  <a:pt x="6285280" y="6538747"/>
                </a:cubicBezTo>
                <a:cubicBezTo>
                  <a:pt x="6279540" y="6541236"/>
                  <a:pt x="6273698" y="6543585"/>
                  <a:pt x="6267805" y="6545960"/>
                </a:cubicBezTo>
                <a:cubicBezTo>
                  <a:pt x="6250114" y="6553085"/>
                  <a:pt x="6232080" y="6560337"/>
                  <a:pt x="6215697" y="6571945"/>
                </a:cubicBezTo>
                <a:cubicBezTo>
                  <a:pt x="6196025" y="6585787"/>
                  <a:pt x="6172758" y="6598411"/>
                  <a:pt x="6147968" y="6603872"/>
                </a:cubicBezTo>
                <a:cubicBezTo>
                  <a:pt x="6143548" y="6604850"/>
                  <a:pt x="6139954" y="6606882"/>
                  <a:pt x="6136385" y="6608889"/>
                </a:cubicBezTo>
                <a:cubicBezTo>
                  <a:pt x="6133909" y="6610286"/>
                  <a:pt x="6131445" y="6611683"/>
                  <a:pt x="6128740" y="6612699"/>
                </a:cubicBezTo>
                <a:cubicBezTo>
                  <a:pt x="6125692" y="6613880"/>
                  <a:pt x="6122606" y="6615048"/>
                  <a:pt x="6119494" y="6616216"/>
                </a:cubicBezTo>
                <a:cubicBezTo>
                  <a:pt x="6106604" y="6621056"/>
                  <a:pt x="6093459" y="6626008"/>
                  <a:pt x="6082500" y="6632701"/>
                </a:cubicBezTo>
                <a:cubicBezTo>
                  <a:pt x="6066854" y="6642277"/>
                  <a:pt x="6049949" y="6649199"/>
                  <a:pt x="6033059" y="6656120"/>
                </a:cubicBezTo>
                <a:cubicBezTo>
                  <a:pt x="6010884" y="6665213"/>
                  <a:pt x="5988722" y="6674293"/>
                  <a:pt x="5969432" y="6689343"/>
                </a:cubicBezTo>
                <a:cubicBezTo>
                  <a:pt x="5960274" y="6696518"/>
                  <a:pt x="5948478" y="6700684"/>
                  <a:pt x="5936984" y="6704748"/>
                </a:cubicBezTo>
                <a:cubicBezTo>
                  <a:pt x="5935118" y="6705409"/>
                  <a:pt x="5933251" y="6706069"/>
                  <a:pt x="5931408" y="6706743"/>
                </a:cubicBezTo>
                <a:cubicBezTo>
                  <a:pt x="5915926" y="6712355"/>
                  <a:pt x="5909121" y="6705802"/>
                  <a:pt x="5911633" y="6689864"/>
                </a:cubicBezTo>
                <a:cubicBezTo>
                  <a:pt x="5913438" y="6678282"/>
                  <a:pt x="5918213" y="6668769"/>
                  <a:pt x="5926455" y="6660133"/>
                </a:cubicBezTo>
                <a:cubicBezTo>
                  <a:pt x="5932907" y="6653364"/>
                  <a:pt x="5936614" y="6644932"/>
                  <a:pt x="5940335" y="6636473"/>
                </a:cubicBezTo>
                <a:cubicBezTo>
                  <a:pt x="5943143" y="6630098"/>
                  <a:pt x="5945951" y="6623710"/>
                  <a:pt x="5949950" y="6618020"/>
                </a:cubicBezTo>
                <a:cubicBezTo>
                  <a:pt x="5961976" y="6600900"/>
                  <a:pt x="5971642" y="6582498"/>
                  <a:pt x="5981294" y="6564096"/>
                </a:cubicBezTo>
                <a:cubicBezTo>
                  <a:pt x="5984558" y="6557886"/>
                  <a:pt x="5987809" y="6551675"/>
                  <a:pt x="5991161" y="6545528"/>
                </a:cubicBezTo>
                <a:cubicBezTo>
                  <a:pt x="5993764" y="6540754"/>
                  <a:pt x="5996408" y="6536003"/>
                  <a:pt x="5999075" y="6531241"/>
                </a:cubicBezTo>
                <a:cubicBezTo>
                  <a:pt x="6008611" y="6514147"/>
                  <a:pt x="6018200" y="6496976"/>
                  <a:pt x="6025616" y="6478714"/>
                </a:cubicBezTo>
                <a:cubicBezTo>
                  <a:pt x="6028778" y="6470967"/>
                  <a:pt x="6033605" y="6464109"/>
                  <a:pt x="6038455" y="6457200"/>
                </a:cubicBezTo>
                <a:cubicBezTo>
                  <a:pt x="6042673" y="6451206"/>
                  <a:pt x="6046914" y="6445161"/>
                  <a:pt x="6050140" y="6438455"/>
                </a:cubicBezTo>
                <a:cubicBezTo>
                  <a:pt x="6066257" y="6404444"/>
                  <a:pt x="6082944" y="6370624"/>
                  <a:pt x="6101892" y="6338239"/>
                </a:cubicBezTo>
                <a:cubicBezTo>
                  <a:pt x="6109372" y="6325387"/>
                  <a:pt x="6116510" y="6312331"/>
                  <a:pt x="6123634" y="6299276"/>
                </a:cubicBezTo>
                <a:cubicBezTo>
                  <a:pt x="6132905" y="6282296"/>
                  <a:pt x="6142176" y="6265303"/>
                  <a:pt x="6152235" y="6248780"/>
                </a:cubicBezTo>
                <a:cubicBezTo>
                  <a:pt x="6163665" y="6230098"/>
                  <a:pt x="6173126" y="6210210"/>
                  <a:pt x="6182588" y="6190322"/>
                </a:cubicBezTo>
                <a:cubicBezTo>
                  <a:pt x="6186868" y="6181318"/>
                  <a:pt x="6191148" y="6172314"/>
                  <a:pt x="6195618" y="6163423"/>
                </a:cubicBezTo>
                <a:lnTo>
                  <a:pt x="6197967" y="6158737"/>
                </a:lnTo>
                <a:cubicBezTo>
                  <a:pt x="6210909" y="6132918"/>
                  <a:pt x="6223838" y="6107125"/>
                  <a:pt x="6240030" y="6083109"/>
                </a:cubicBezTo>
                <a:cubicBezTo>
                  <a:pt x="6246469" y="6073596"/>
                  <a:pt x="6251435" y="6063259"/>
                  <a:pt x="6256413" y="6052908"/>
                </a:cubicBezTo>
                <a:cubicBezTo>
                  <a:pt x="6259778" y="6045910"/>
                  <a:pt x="6263144" y="6038900"/>
                  <a:pt x="6266979" y="6032131"/>
                </a:cubicBezTo>
                <a:cubicBezTo>
                  <a:pt x="6274676" y="6018606"/>
                  <a:pt x="6281724" y="6004724"/>
                  <a:pt x="6288785" y="5990856"/>
                </a:cubicBezTo>
                <a:cubicBezTo>
                  <a:pt x="6296812" y="5975070"/>
                  <a:pt x="6304825" y="5959284"/>
                  <a:pt x="6313791" y="5944057"/>
                </a:cubicBezTo>
                <a:cubicBezTo>
                  <a:pt x="6317589" y="5937617"/>
                  <a:pt x="6320802" y="5930925"/>
                  <a:pt x="6324015" y="5924245"/>
                </a:cubicBezTo>
                <a:cubicBezTo>
                  <a:pt x="6327406" y="5917171"/>
                  <a:pt x="6330810" y="5910109"/>
                  <a:pt x="6334873" y="5903353"/>
                </a:cubicBezTo>
                <a:cubicBezTo>
                  <a:pt x="6347320" y="5882652"/>
                  <a:pt x="6358559" y="5861100"/>
                  <a:pt x="6369748" y="5839650"/>
                </a:cubicBezTo>
                <a:cubicBezTo>
                  <a:pt x="6371361" y="5836564"/>
                  <a:pt x="6372973" y="5833478"/>
                  <a:pt x="6374586" y="5830391"/>
                </a:cubicBezTo>
                <a:cubicBezTo>
                  <a:pt x="6379235" y="5821565"/>
                  <a:pt x="6383578" y="5812561"/>
                  <a:pt x="6387921" y="5803569"/>
                </a:cubicBezTo>
                <a:cubicBezTo>
                  <a:pt x="6395732" y="5787364"/>
                  <a:pt x="6403542" y="5771184"/>
                  <a:pt x="6413067" y="5756160"/>
                </a:cubicBezTo>
                <a:cubicBezTo>
                  <a:pt x="6419189" y="5746521"/>
                  <a:pt x="6424167" y="5736335"/>
                  <a:pt x="6429146" y="5726150"/>
                </a:cubicBezTo>
                <a:cubicBezTo>
                  <a:pt x="6433972" y="5716295"/>
                  <a:pt x="6438785" y="5706427"/>
                  <a:pt x="6444665" y="5697029"/>
                </a:cubicBezTo>
                <a:cubicBezTo>
                  <a:pt x="6455981" y="5678779"/>
                  <a:pt x="6465379" y="5659081"/>
                  <a:pt x="6473392" y="5639129"/>
                </a:cubicBezTo>
                <a:cubicBezTo>
                  <a:pt x="6476326" y="5631890"/>
                  <a:pt x="6480504" y="5625464"/>
                  <a:pt x="6484683" y="5619038"/>
                </a:cubicBezTo>
                <a:cubicBezTo>
                  <a:pt x="6489331" y="5611888"/>
                  <a:pt x="6493954" y="5604763"/>
                  <a:pt x="6496849" y="5596559"/>
                </a:cubicBezTo>
                <a:cubicBezTo>
                  <a:pt x="6504406" y="5575109"/>
                  <a:pt x="6515861" y="5555131"/>
                  <a:pt x="6527075" y="5535574"/>
                </a:cubicBezTo>
                <a:lnTo>
                  <a:pt x="6529705" y="5531002"/>
                </a:lnTo>
                <a:cubicBezTo>
                  <a:pt x="6541007" y="5511050"/>
                  <a:pt x="6552412" y="5490857"/>
                  <a:pt x="6561873" y="5470359"/>
                </a:cubicBezTo>
                <a:cubicBezTo>
                  <a:pt x="6567232" y="5458612"/>
                  <a:pt x="6573443" y="5447321"/>
                  <a:pt x="6579640" y="5436044"/>
                </a:cubicBezTo>
                <a:lnTo>
                  <a:pt x="6579640" y="5436031"/>
                </a:lnTo>
                <a:cubicBezTo>
                  <a:pt x="6587540" y="5421655"/>
                  <a:pt x="6595427" y="5407304"/>
                  <a:pt x="6601548" y="5392076"/>
                </a:cubicBezTo>
                <a:cubicBezTo>
                  <a:pt x="6608266" y="5375427"/>
                  <a:pt x="6617093" y="5359920"/>
                  <a:pt x="6625932" y="5344413"/>
                </a:cubicBezTo>
                <a:cubicBezTo>
                  <a:pt x="6633756" y="5330672"/>
                  <a:pt x="6641578" y="5316943"/>
                  <a:pt x="6647916" y="5302440"/>
                </a:cubicBezTo>
                <a:cubicBezTo>
                  <a:pt x="6648932" y="5300128"/>
                  <a:pt x="6650049" y="5297893"/>
                  <a:pt x="6651180" y="5295658"/>
                </a:cubicBezTo>
                <a:cubicBezTo>
                  <a:pt x="6654037" y="5289956"/>
                  <a:pt x="6656894" y="5284253"/>
                  <a:pt x="6657974" y="5277586"/>
                </a:cubicBezTo>
                <a:cubicBezTo>
                  <a:pt x="6659397" y="5268962"/>
                  <a:pt x="6665620" y="5262549"/>
                  <a:pt x="6671589" y="5256415"/>
                </a:cubicBezTo>
                <a:lnTo>
                  <a:pt x="6671792" y="5256212"/>
                </a:lnTo>
                <a:cubicBezTo>
                  <a:pt x="6674224" y="5253716"/>
                  <a:pt x="6676669" y="5252580"/>
                  <a:pt x="6679018" y="5252711"/>
                </a:cubicBezTo>
                <a:close/>
                <a:moveTo>
                  <a:pt x="6520242" y="5170650"/>
                </a:moveTo>
                <a:cubicBezTo>
                  <a:pt x="6524298" y="5169489"/>
                  <a:pt x="6528924" y="5170416"/>
                  <a:pt x="6533972" y="5173750"/>
                </a:cubicBezTo>
                <a:cubicBezTo>
                  <a:pt x="6560363" y="5191073"/>
                  <a:pt x="6588950" y="5202681"/>
                  <a:pt x="6619202" y="5210555"/>
                </a:cubicBezTo>
                <a:cubicBezTo>
                  <a:pt x="6637223" y="5215191"/>
                  <a:pt x="6644754" y="5227370"/>
                  <a:pt x="6644996" y="5245379"/>
                </a:cubicBezTo>
                <a:cubicBezTo>
                  <a:pt x="6646342" y="5253341"/>
                  <a:pt x="6642963" y="5256859"/>
                  <a:pt x="6634493" y="5255869"/>
                </a:cubicBezTo>
                <a:lnTo>
                  <a:pt x="6633324" y="5255729"/>
                </a:lnTo>
                <a:lnTo>
                  <a:pt x="6632092" y="5255602"/>
                </a:lnTo>
                <a:cubicBezTo>
                  <a:pt x="6630975" y="5255475"/>
                  <a:pt x="6629857" y="5255361"/>
                  <a:pt x="6628739" y="5255234"/>
                </a:cubicBezTo>
                <a:lnTo>
                  <a:pt x="6628676" y="5255234"/>
                </a:lnTo>
                <a:cubicBezTo>
                  <a:pt x="6613207" y="5253596"/>
                  <a:pt x="6597726" y="5251945"/>
                  <a:pt x="6583756" y="5243753"/>
                </a:cubicBezTo>
                <a:cubicBezTo>
                  <a:pt x="6574422" y="5238280"/>
                  <a:pt x="6568237" y="5239054"/>
                  <a:pt x="6562699" y="5250662"/>
                </a:cubicBezTo>
                <a:cubicBezTo>
                  <a:pt x="6552324" y="5272595"/>
                  <a:pt x="6539395" y="5293677"/>
                  <a:pt x="6526505" y="5313857"/>
                </a:cubicBezTo>
                <a:cubicBezTo>
                  <a:pt x="6518821" y="5325922"/>
                  <a:pt x="6511557" y="5338343"/>
                  <a:pt x="6504305" y="5350738"/>
                </a:cubicBezTo>
                <a:lnTo>
                  <a:pt x="6504305" y="5350751"/>
                </a:lnTo>
                <a:cubicBezTo>
                  <a:pt x="6500088" y="5357964"/>
                  <a:pt x="6495872" y="5365165"/>
                  <a:pt x="6491580" y="5372302"/>
                </a:cubicBezTo>
                <a:cubicBezTo>
                  <a:pt x="6486576" y="5380608"/>
                  <a:pt x="6482359" y="5389575"/>
                  <a:pt x="6478130" y="5398591"/>
                </a:cubicBezTo>
                <a:lnTo>
                  <a:pt x="6478118" y="5398604"/>
                </a:lnTo>
                <a:cubicBezTo>
                  <a:pt x="6475108" y="5404992"/>
                  <a:pt x="6472098" y="5411419"/>
                  <a:pt x="6468770" y="5417667"/>
                </a:cubicBezTo>
                <a:cubicBezTo>
                  <a:pt x="6466865" y="5421210"/>
                  <a:pt x="6464478" y="5424258"/>
                  <a:pt x="6462090" y="5427294"/>
                </a:cubicBezTo>
                <a:cubicBezTo>
                  <a:pt x="6459575" y="5430494"/>
                  <a:pt x="6457074" y="5433682"/>
                  <a:pt x="6455181" y="5437428"/>
                </a:cubicBezTo>
                <a:cubicBezTo>
                  <a:pt x="6438620" y="5469991"/>
                  <a:pt x="6421247" y="5502046"/>
                  <a:pt x="6403746" y="5534113"/>
                </a:cubicBezTo>
                <a:cubicBezTo>
                  <a:pt x="6398197" y="5544286"/>
                  <a:pt x="6392443" y="5554357"/>
                  <a:pt x="6386715" y="5564415"/>
                </a:cubicBezTo>
                <a:cubicBezTo>
                  <a:pt x="6376568" y="5582221"/>
                  <a:pt x="6366421" y="5600001"/>
                  <a:pt x="6357341" y="5618314"/>
                </a:cubicBezTo>
                <a:cubicBezTo>
                  <a:pt x="6356083" y="5620879"/>
                  <a:pt x="6354788" y="5623445"/>
                  <a:pt x="6353492" y="5626036"/>
                </a:cubicBezTo>
                <a:cubicBezTo>
                  <a:pt x="6348552" y="5635853"/>
                  <a:pt x="6343548" y="5645797"/>
                  <a:pt x="6340119" y="5655906"/>
                </a:cubicBezTo>
                <a:cubicBezTo>
                  <a:pt x="6337046" y="5664898"/>
                  <a:pt x="6333668" y="5673775"/>
                  <a:pt x="6330302" y="5682640"/>
                </a:cubicBezTo>
                <a:cubicBezTo>
                  <a:pt x="6327064" y="5691161"/>
                  <a:pt x="6323825" y="5699670"/>
                  <a:pt x="6320866" y="5708281"/>
                </a:cubicBezTo>
                <a:cubicBezTo>
                  <a:pt x="6316802" y="5719901"/>
                  <a:pt x="6310808" y="5724969"/>
                  <a:pt x="6300241" y="5724791"/>
                </a:cubicBezTo>
                <a:cubicBezTo>
                  <a:pt x="6292977" y="5724740"/>
                  <a:pt x="6282042" y="5706109"/>
                  <a:pt x="6284417" y="5697893"/>
                </a:cubicBezTo>
                <a:cubicBezTo>
                  <a:pt x="6287186" y="5688316"/>
                  <a:pt x="6290424" y="5678881"/>
                  <a:pt x="6293663" y="5669444"/>
                </a:cubicBezTo>
                <a:cubicBezTo>
                  <a:pt x="6296419" y="5661431"/>
                  <a:pt x="6299162" y="5653417"/>
                  <a:pt x="6301626" y="5645327"/>
                </a:cubicBezTo>
                <a:cubicBezTo>
                  <a:pt x="6306858" y="5628334"/>
                  <a:pt x="6314694" y="5612459"/>
                  <a:pt x="6322517" y="5596622"/>
                </a:cubicBezTo>
                <a:cubicBezTo>
                  <a:pt x="6324791" y="5592038"/>
                  <a:pt x="6327051" y="5587453"/>
                  <a:pt x="6329248" y="5582843"/>
                </a:cubicBezTo>
                <a:cubicBezTo>
                  <a:pt x="6340932" y="5558561"/>
                  <a:pt x="6353314" y="5534456"/>
                  <a:pt x="6367361" y="5511583"/>
                </a:cubicBezTo>
                <a:cubicBezTo>
                  <a:pt x="6369990" y="5507354"/>
                  <a:pt x="6371806" y="5502846"/>
                  <a:pt x="6373635" y="5498337"/>
                </a:cubicBezTo>
                <a:cubicBezTo>
                  <a:pt x="6375438" y="5493892"/>
                  <a:pt x="6377241" y="5489435"/>
                  <a:pt x="6379819" y="5485206"/>
                </a:cubicBezTo>
                <a:cubicBezTo>
                  <a:pt x="6393231" y="5462879"/>
                  <a:pt x="6405690" y="5440019"/>
                  <a:pt x="6418161" y="5417146"/>
                </a:cubicBezTo>
                <a:cubicBezTo>
                  <a:pt x="6424397" y="5405716"/>
                  <a:pt x="6430632" y="5394273"/>
                  <a:pt x="6436982" y="5382907"/>
                </a:cubicBezTo>
                <a:cubicBezTo>
                  <a:pt x="6445631" y="5367451"/>
                  <a:pt x="6454407" y="5352109"/>
                  <a:pt x="6463182" y="5336780"/>
                </a:cubicBezTo>
                <a:lnTo>
                  <a:pt x="6463195" y="5336755"/>
                </a:lnTo>
                <a:cubicBezTo>
                  <a:pt x="6471094" y="5322963"/>
                  <a:pt x="6478981" y="5309171"/>
                  <a:pt x="6486779" y="5295302"/>
                </a:cubicBezTo>
                <a:cubicBezTo>
                  <a:pt x="6499276" y="5273001"/>
                  <a:pt x="6511785" y="5250586"/>
                  <a:pt x="6523812" y="5227980"/>
                </a:cubicBezTo>
                <a:cubicBezTo>
                  <a:pt x="6528219" y="5219610"/>
                  <a:pt x="6523584" y="5213362"/>
                  <a:pt x="6516243" y="5208879"/>
                </a:cubicBezTo>
                <a:cubicBezTo>
                  <a:pt x="6506184" y="5202783"/>
                  <a:pt x="6503936" y="5191708"/>
                  <a:pt x="6510261" y="5180050"/>
                </a:cubicBezTo>
                <a:lnTo>
                  <a:pt x="6509931" y="5180075"/>
                </a:lnTo>
                <a:cubicBezTo>
                  <a:pt x="6512700" y="5175058"/>
                  <a:pt x="6516186" y="5171810"/>
                  <a:pt x="6520242" y="5170650"/>
                </a:cubicBezTo>
                <a:close/>
                <a:moveTo>
                  <a:pt x="6857098" y="5152237"/>
                </a:moveTo>
                <a:lnTo>
                  <a:pt x="6857504" y="5152339"/>
                </a:lnTo>
                <a:cubicBezTo>
                  <a:pt x="6865073" y="5154168"/>
                  <a:pt x="6875157" y="5156619"/>
                  <a:pt x="6879361" y="5167350"/>
                </a:cubicBezTo>
                <a:cubicBezTo>
                  <a:pt x="6881557" y="5172989"/>
                  <a:pt x="6869746" y="5192179"/>
                  <a:pt x="6863028" y="5195024"/>
                </a:cubicBezTo>
                <a:cubicBezTo>
                  <a:pt x="6860806" y="5195963"/>
                  <a:pt x="6858494" y="5196649"/>
                  <a:pt x="6856195" y="5197335"/>
                </a:cubicBezTo>
                <a:cubicBezTo>
                  <a:pt x="6854164" y="5197944"/>
                  <a:pt x="6852132" y="5198554"/>
                  <a:pt x="6850176" y="5199329"/>
                </a:cubicBezTo>
                <a:cubicBezTo>
                  <a:pt x="6848639" y="5199938"/>
                  <a:pt x="6847077" y="5200345"/>
                  <a:pt x="6845642" y="5200726"/>
                </a:cubicBezTo>
                <a:cubicBezTo>
                  <a:pt x="6839749" y="5202263"/>
                  <a:pt x="6835749" y="5203316"/>
                  <a:pt x="6842403" y="5216423"/>
                </a:cubicBezTo>
                <a:cubicBezTo>
                  <a:pt x="6844715" y="5220995"/>
                  <a:pt x="6847064" y="5225567"/>
                  <a:pt x="6849401" y="5230139"/>
                </a:cubicBezTo>
                <a:lnTo>
                  <a:pt x="6849439" y="5230202"/>
                </a:lnTo>
                <a:lnTo>
                  <a:pt x="6849541" y="5230405"/>
                </a:lnTo>
                <a:lnTo>
                  <a:pt x="6849554" y="5230444"/>
                </a:lnTo>
                <a:cubicBezTo>
                  <a:pt x="6863676" y="5258053"/>
                  <a:pt x="6877976" y="5285981"/>
                  <a:pt x="6887984" y="5315521"/>
                </a:cubicBezTo>
                <a:cubicBezTo>
                  <a:pt x="6889698" y="5320626"/>
                  <a:pt x="6892670" y="5324157"/>
                  <a:pt x="6896518" y="5327408"/>
                </a:cubicBezTo>
                <a:cubicBezTo>
                  <a:pt x="6905447" y="5335054"/>
                  <a:pt x="6911187" y="5344299"/>
                  <a:pt x="6912482" y="5356225"/>
                </a:cubicBezTo>
                <a:cubicBezTo>
                  <a:pt x="6913434" y="5365115"/>
                  <a:pt x="6917232" y="5373929"/>
                  <a:pt x="6923264" y="5379174"/>
                </a:cubicBezTo>
                <a:cubicBezTo>
                  <a:pt x="6935774" y="5390210"/>
                  <a:pt x="6940841" y="5404637"/>
                  <a:pt x="6945921" y="5419064"/>
                </a:cubicBezTo>
                <a:cubicBezTo>
                  <a:pt x="6947470" y="5423458"/>
                  <a:pt x="6949007" y="5427840"/>
                  <a:pt x="6950760" y="5432145"/>
                </a:cubicBezTo>
                <a:cubicBezTo>
                  <a:pt x="6950938" y="5432552"/>
                  <a:pt x="6951103" y="5432983"/>
                  <a:pt x="6951268" y="5433402"/>
                </a:cubicBezTo>
                <a:cubicBezTo>
                  <a:pt x="6951572" y="5434203"/>
                  <a:pt x="6951865" y="5435003"/>
                  <a:pt x="6952157" y="5435803"/>
                </a:cubicBezTo>
                <a:cubicBezTo>
                  <a:pt x="6953452" y="5439321"/>
                  <a:pt x="6954735" y="5442839"/>
                  <a:pt x="6957033" y="5445531"/>
                </a:cubicBezTo>
                <a:cubicBezTo>
                  <a:pt x="6965175" y="5455056"/>
                  <a:pt x="6960387" y="5459476"/>
                  <a:pt x="6951496" y="5463730"/>
                </a:cubicBezTo>
                <a:cubicBezTo>
                  <a:pt x="6925042" y="5476227"/>
                  <a:pt x="6916114" y="5471858"/>
                  <a:pt x="6910132" y="5443017"/>
                </a:cubicBezTo>
                <a:cubicBezTo>
                  <a:pt x="6908291" y="5434279"/>
                  <a:pt x="6903694" y="5426760"/>
                  <a:pt x="6899185" y="5419394"/>
                </a:cubicBezTo>
                <a:cubicBezTo>
                  <a:pt x="6897877" y="5417261"/>
                  <a:pt x="6896569" y="5415127"/>
                  <a:pt x="6895337" y="5412981"/>
                </a:cubicBezTo>
                <a:lnTo>
                  <a:pt x="6892340" y="5407774"/>
                </a:lnTo>
                <a:cubicBezTo>
                  <a:pt x="6874242" y="5376380"/>
                  <a:pt x="6856171" y="5345023"/>
                  <a:pt x="6840258" y="5312499"/>
                </a:cubicBezTo>
                <a:cubicBezTo>
                  <a:pt x="6833539" y="5298719"/>
                  <a:pt x="6826058" y="5285333"/>
                  <a:pt x="6818591" y="5271960"/>
                </a:cubicBezTo>
                <a:lnTo>
                  <a:pt x="6818578" y="5271935"/>
                </a:lnTo>
                <a:cubicBezTo>
                  <a:pt x="6813396" y="5262664"/>
                  <a:pt x="6808202" y="5253393"/>
                  <a:pt x="6803275" y="5243982"/>
                </a:cubicBezTo>
                <a:cubicBezTo>
                  <a:pt x="6798703" y="5235346"/>
                  <a:pt x="6794169" y="5227155"/>
                  <a:pt x="6782408" y="5238978"/>
                </a:cubicBezTo>
                <a:cubicBezTo>
                  <a:pt x="6777062" y="5244388"/>
                  <a:pt x="6767931" y="5246751"/>
                  <a:pt x="6759828" y="5248846"/>
                </a:cubicBezTo>
                <a:cubicBezTo>
                  <a:pt x="6758456" y="5249202"/>
                  <a:pt x="6757123" y="5249545"/>
                  <a:pt x="6755840" y="5249900"/>
                </a:cubicBezTo>
                <a:cubicBezTo>
                  <a:pt x="6749110" y="5251754"/>
                  <a:pt x="6744055" y="5245188"/>
                  <a:pt x="6739368" y="5239093"/>
                </a:cubicBezTo>
                <a:lnTo>
                  <a:pt x="6739356" y="5239080"/>
                </a:lnTo>
                <a:lnTo>
                  <a:pt x="6739343" y="5239067"/>
                </a:lnTo>
                <a:cubicBezTo>
                  <a:pt x="6737908" y="5237213"/>
                  <a:pt x="6736511" y="5235397"/>
                  <a:pt x="6735101" y="5233873"/>
                </a:cubicBezTo>
                <a:cubicBezTo>
                  <a:pt x="6730072" y="5228335"/>
                  <a:pt x="6734962" y="5222100"/>
                  <a:pt x="6739623" y="5217350"/>
                </a:cubicBezTo>
                <a:cubicBezTo>
                  <a:pt x="6747852" y="5208981"/>
                  <a:pt x="6758114" y="5203799"/>
                  <a:pt x="6768363" y="5198618"/>
                </a:cubicBezTo>
                <a:cubicBezTo>
                  <a:pt x="6773024" y="5196255"/>
                  <a:pt x="6777685" y="5193906"/>
                  <a:pt x="6782142" y="5191252"/>
                </a:cubicBezTo>
                <a:lnTo>
                  <a:pt x="6782028" y="5191150"/>
                </a:lnTo>
                <a:cubicBezTo>
                  <a:pt x="6794398" y="5183809"/>
                  <a:pt x="6806869" y="5176583"/>
                  <a:pt x="6819353" y="5169357"/>
                </a:cubicBezTo>
                <a:lnTo>
                  <a:pt x="6819404" y="5169331"/>
                </a:lnTo>
                <a:cubicBezTo>
                  <a:pt x="6827214" y="5164810"/>
                  <a:pt x="6835025" y="5160289"/>
                  <a:pt x="6842822" y="5155730"/>
                </a:cubicBezTo>
                <a:cubicBezTo>
                  <a:pt x="6846429" y="5153659"/>
                  <a:pt x="6850303" y="5152377"/>
                  <a:pt x="6857098" y="5152237"/>
                </a:cubicBezTo>
                <a:close/>
                <a:moveTo>
                  <a:pt x="9095600" y="4815395"/>
                </a:moveTo>
                <a:cubicBezTo>
                  <a:pt x="9099410" y="4814506"/>
                  <a:pt x="9102838" y="4814379"/>
                  <a:pt x="9104363" y="4818697"/>
                </a:cubicBezTo>
                <a:cubicBezTo>
                  <a:pt x="9106877" y="4825746"/>
                  <a:pt x="9110039" y="4832451"/>
                  <a:pt x="9113227" y="4839195"/>
                </a:cubicBezTo>
                <a:cubicBezTo>
                  <a:pt x="9117443" y="4848123"/>
                  <a:pt x="9121685" y="4857115"/>
                  <a:pt x="9124428" y="4866957"/>
                </a:cubicBezTo>
                <a:lnTo>
                  <a:pt x="9124555" y="4866957"/>
                </a:lnTo>
                <a:cubicBezTo>
                  <a:pt x="9126181" y="4872761"/>
                  <a:pt x="9127515" y="4878692"/>
                  <a:pt x="9128836" y="4884635"/>
                </a:cubicBezTo>
                <a:cubicBezTo>
                  <a:pt x="9131553" y="4896814"/>
                  <a:pt x="9134297" y="4909083"/>
                  <a:pt x="9139668" y="4920424"/>
                </a:cubicBezTo>
                <a:cubicBezTo>
                  <a:pt x="9140964" y="4923015"/>
                  <a:pt x="9141853" y="4925809"/>
                  <a:pt x="9142691" y="4928412"/>
                </a:cubicBezTo>
                <a:cubicBezTo>
                  <a:pt x="9142996" y="4929378"/>
                  <a:pt x="9143301" y="4930330"/>
                  <a:pt x="9143605" y="4931219"/>
                </a:cubicBezTo>
                <a:cubicBezTo>
                  <a:pt x="9143313" y="4932591"/>
                  <a:pt x="9143060" y="4933911"/>
                  <a:pt x="9142818" y="4935181"/>
                </a:cubicBezTo>
                <a:cubicBezTo>
                  <a:pt x="9142221" y="4938267"/>
                  <a:pt x="9141675" y="4941099"/>
                  <a:pt x="9140685" y="4943792"/>
                </a:cubicBezTo>
                <a:cubicBezTo>
                  <a:pt x="9137255" y="4953063"/>
                  <a:pt x="9131540" y="4960175"/>
                  <a:pt x="9120491" y="4958143"/>
                </a:cubicBezTo>
                <a:cubicBezTo>
                  <a:pt x="9112872" y="4956746"/>
                  <a:pt x="9102585" y="4939220"/>
                  <a:pt x="9105251" y="4932108"/>
                </a:cubicBezTo>
                <a:lnTo>
                  <a:pt x="9105315" y="4931930"/>
                </a:lnTo>
                <a:cubicBezTo>
                  <a:pt x="9106814" y="4927815"/>
                  <a:pt x="9108135" y="4924183"/>
                  <a:pt x="9105378" y="4920805"/>
                </a:cubicBezTo>
                <a:cubicBezTo>
                  <a:pt x="9096591" y="4909642"/>
                  <a:pt x="9094266" y="4896561"/>
                  <a:pt x="9091942" y="4883467"/>
                </a:cubicBezTo>
                <a:cubicBezTo>
                  <a:pt x="9091053" y="4878387"/>
                  <a:pt x="9090151" y="4873320"/>
                  <a:pt x="9088868" y="4868354"/>
                </a:cubicBezTo>
                <a:lnTo>
                  <a:pt x="9088793" y="4868024"/>
                </a:lnTo>
                <a:cubicBezTo>
                  <a:pt x="9087548" y="4863198"/>
                  <a:pt x="9086380" y="4858613"/>
                  <a:pt x="9082773" y="4854765"/>
                </a:cubicBezTo>
                <a:cubicBezTo>
                  <a:pt x="9070580" y="4841557"/>
                  <a:pt x="9077820" y="4819840"/>
                  <a:pt x="9095600" y="4815395"/>
                </a:cubicBezTo>
                <a:close/>
                <a:moveTo>
                  <a:pt x="9007978" y="4554483"/>
                </a:moveTo>
                <a:cubicBezTo>
                  <a:pt x="9008611" y="4553928"/>
                  <a:pt x="9009748" y="4554162"/>
                  <a:pt x="9011907" y="4555807"/>
                </a:cubicBezTo>
                <a:cubicBezTo>
                  <a:pt x="9013761" y="4557217"/>
                  <a:pt x="9015794" y="4558449"/>
                  <a:pt x="9017851" y="4559681"/>
                </a:cubicBezTo>
                <a:cubicBezTo>
                  <a:pt x="9023388" y="4563034"/>
                  <a:pt x="9029052" y="4566450"/>
                  <a:pt x="9031465" y="4573587"/>
                </a:cubicBezTo>
                <a:cubicBezTo>
                  <a:pt x="9035821" y="4586681"/>
                  <a:pt x="9039694" y="4599940"/>
                  <a:pt x="9043556" y="4613198"/>
                </a:cubicBezTo>
                <a:cubicBezTo>
                  <a:pt x="9051049" y="4638903"/>
                  <a:pt x="9058541" y="4664608"/>
                  <a:pt x="9069692" y="4689157"/>
                </a:cubicBezTo>
                <a:lnTo>
                  <a:pt x="9069565" y="4689030"/>
                </a:lnTo>
                <a:cubicBezTo>
                  <a:pt x="9071140" y="4692434"/>
                  <a:pt x="9070137" y="4696016"/>
                  <a:pt x="9069057" y="4699838"/>
                </a:cubicBezTo>
                <a:cubicBezTo>
                  <a:pt x="9067876" y="4704004"/>
                  <a:pt x="9066618" y="4708461"/>
                  <a:pt x="9068549" y="4713287"/>
                </a:cubicBezTo>
                <a:cubicBezTo>
                  <a:pt x="9070581" y="4718241"/>
                  <a:pt x="9052293" y="4724336"/>
                  <a:pt x="9048991" y="4718241"/>
                </a:cubicBezTo>
                <a:cubicBezTo>
                  <a:pt x="9047454" y="4715434"/>
                  <a:pt x="9045219" y="4713109"/>
                  <a:pt x="9043022" y="4710824"/>
                </a:cubicBezTo>
                <a:cubicBezTo>
                  <a:pt x="9039746" y="4707433"/>
                  <a:pt x="9036533" y="4704105"/>
                  <a:pt x="9035783" y="4699317"/>
                </a:cubicBezTo>
                <a:cubicBezTo>
                  <a:pt x="9033878" y="4687011"/>
                  <a:pt x="9027046" y="4677562"/>
                  <a:pt x="9020162" y="4668025"/>
                </a:cubicBezTo>
                <a:cubicBezTo>
                  <a:pt x="9019222" y="4666742"/>
                  <a:pt x="9018283" y="4665446"/>
                  <a:pt x="9017368" y="4664138"/>
                </a:cubicBezTo>
                <a:cubicBezTo>
                  <a:pt x="9015209" y="4661091"/>
                  <a:pt x="9013431" y="4658423"/>
                  <a:pt x="9015336" y="4652327"/>
                </a:cubicBezTo>
                <a:cubicBezTo>
                  <a:pt x="9016987" y="4641786"/>
                  <a:pt x="9017495" y="4629721"/>
                  <a:pt x="9006446" y="4619816"/>
                </a:cubicBezTo>
                <a:cubicBezTo>
                  <a:pt x="9003271" y="4616958"/>
                  <a:pt x="9003474" y="4612614"/>
                  <a:pt x="9003677" y="4608373"/>
                </a:cubicBezTo>
                <a:cubicBezTo>
                  <a:pt x="9003728" y="4607344"/>
                  <a:pt x="9003779" y="4606328"/>
                  <a:pt x="9003779" y="4605337"/>
                </a:cubicBezTo>
                <a:cubicBezTo>
                  <a:pt x="9003792" y="4604652"/>
                  <a:pt x="9003830" y="4603966"/>
                  <a:pt x="9003868" y="4603280"/>
                </a:cubicBezTo>
                <a:cubicBezTo>
                  <a:pt x="9004071" y="4599533"/>
                  <a:pt x="9004287" y="4595825"/>
                  <a:pt x="9001493" y="4592383"/>
                </a:cubicBezTo>
                <a:cubicBezTo>
                  <a:pt x="8993111" y="4582096"/>
                  <a:pt x="8993746" y="4569269"/>
                  <a:pt x="9004668" y="4563681"/>
                </a:cubicBezTo>
                <a:cubicBezTo>
                  <a:pt x="9006599" y="4562716"/>
                  <a:pt x="9006852" y="4560125"/>
                  <a:pt x="9007069" y="4557903"/>
                </a:cubicBezTo>
                <a:cubicBezTo>
                  <a:pt x="9007215" y="4556385"/>
                  <a:pt x="9007345" y="4555039"/>
                  <a:pt x="9007978" y="4554483"/>
                </a:cubicBezTo>
                <a:close/>
                <a:moveTo>
                  <a:pt x="8621903" y="4381182"/>
                </a:moveTo>
                <a:cubicBezTo>
                  <a:pt x="8630234" y="4380293"/>
                  <a:pt x="8637879" y="4381537"/>
                  <a:pt x="8645614" y="4382807"/>
                </a:cubicBezTo>
                <a:cubicBezTo>
                  <a:pt x="8646718" y="4382985"/>
                  <a:pt x="8647836" y="4383163"/>
                  <a:pt x="8648954" y="4383340"/>
                </a:cubicBezTo>
                <a:cubicBezTo>
                  <a:pt x="8654033" y="4384102"/>
                  <a:pt x="8660892" y="4388929"/>
                  <a:pt x="8657717" y="4392865"/>
                </a:cubicBezTo>
                <a:cubicBezTo>
                  <a:pt x="8655824" y="4395317"/>
                  <a:pt x="8655507" y="4398911"/>
                  <a:pt x="8655202" y="4402429"/>
                </a:cubicBezTo>
                <a:cubicBezTo>
                  <a:pt x="8654668" y="4408563"/>
                  <a:pt x="8654148" y="4414456"/>
                  <a:pt x="8645270" y="4413567"/>
                </a:cubicBezTo>
                <a:cubicBezTo>
                  <a:pt x="8633079" y="4412296"/>
                  <a:pt x="8623172" y="4414583"/>
                  <a:pt x="8612123" y="4419408"/>
                </a:cubicBezTo>
                <a:cubicBezTo>
                  <a:pt x="8593810" y="4427473"/>
                  <a:pt x="8574405" y="4432045"/>
                  <a:pt x="8554948" y="4436617"/>
                </a:cubicBezTo>
                <a:cubicBezTo>
                  <a:pt x="8538247" y="4440554"/>
                  <a:pt x="8521522" y="4444491"/>
                  <a:pt x="8505443" y="4450651"/>
                </a:cubicBezTo>
                <a:cubicBezTo>
                  <a:pt x="8503043" y="4451578"/>
                  <a:pt x="8500668" y="4452340"/>
                  <a:pt x="8498331" y="4453089"/>
                </a:cubicBezTo>
                <a:cubicBezTo>
                  <a:pt x="8491651" y="4455223"/>
                  <a:pt x="8485199" y="4457293"/>
                  <a:pt x="8478901" y="4462843"/>
                </a:cubicBezTo>
                <a:cubicBezTo>
                  <a:pt x="8469071" y="4471466"/>
                  <a:pt x="8459317" y="4465129"/>
                  <a:pt x="8450211" y="4459198"/>
                </a:cubicBezTo>
                <a:cubicBezTo>
                  <a:pt x="8447785" y="4457623"/>
                  <a:pt x="8445410" y="4456074"/>
                  <a:pt x="8443086" y="4454842"/>
                </a:cubicBezTo>
                <a:lnTo>
                  <a:pt x="8442959" y="4454715"/>
                </a:lnTo>
                <a:cubicBezTo>
                  <a:pt x="8438248" y="4452187"/>
                  <a:pt x="8440318" y="4448225"/>
                  <a:pt x="8442261" y="4444517"/>
                </a:cubicBezTo>
                <a:cubicBezTo>
                  <a:pt x="8443048" y="4443018"/>
                  <a:pt x="8443810" y="4441557"/>
                  <a:pt x="8444103" y="4440237"/>
                </a:cubicBezTo>
                <a:cubicBezTo>
                  <a:pt x="8445881" y="4432617"/>
                  <a:pt x="8462644" y="4425251"/>
                  <a:pt x="8475980" y="4426267"/>
                </a:cubicBezTo>
                <a:cubicBezTo>
                  <a:pt x="8477910" y="4425682"/>
                  <a:pt x="8480094" y="4425136"/>
                  <a:pt x="8482456" y="4424552"/>
                </a:cubicBezTo>
                <a:cubicBezTo>
                  <a:pt x="8488336" y="4423079"/>
                  <a:pt x="8495207" y="4421352"/>
                  <a:pt x="8501380" y="4418265"/>
                </a:cubicBezTo>
                <a:cubicBezTo>
                  <a:pt x="8514842" y="4411534"/>
                  <a:pt x="8528304" y="4405312"/>
                  <a:pt x="8542781" y="4401502"/>
                </a:cubicBezTo>
                <a:cubicBezTo>
                  <a:pt x="8551430" y="4399254"/>
                  <a:pt x="8559965" y="4396612"/>
                  <a:pt x="8568487" y="4393970"/>
                </a:cubicBezTo>
                <a:cubicBezTo>
                  <a:pt x="8585987" y="4388560"/>
                  <a:pt x="8603450" y="4383150"/>
                  <a:pt x="8621903" y="4381182"/>
                </a:cubicBezTo>
                <a:close/>
                <a:moveTo>
                  <a:pt x="9082252" y="4325683"/>
                </a:moveTo>
                <a:cubicBezTo>
                  <a:pt x="9076842" y="4326381"/>
                  <a:pt x="9071458" y="4327245"/>
                  <a:pt x="9066073" y="4328121"/>
                </a:cubicBezTo>
                <a:cubicBezTo>
                  <a:pt x="9054757" y="4329937"/>
                  <a:pt x="9043403" y="4331779"/>
                  <a:pt x="9031706" y="4332033"/>
                </a:cubicBezTo>
                <a:cubicBezTo>
                  <a:pt x="9017634" y="4332300"/>
                  <a:pt x="9003563" y="4334090"/>
                  <a:pt x="8989479" y="4335881"/>
                </a:cubicBezTo>
                <a:cubicBezTo>
                  <a:pt x="8983624" y="4336617"/>
                  <a:pt x="8977756" y="4337367"/>
                  <a:pt x="8971889" y="4338002"/>
                </a:cubicBezTo>
                <a:cubicBezTo>
                  <a:pt x="8966301" y="4338637"/>
                  <a:pt x="8963634" y="4342193"/>
                  <a:pt x="8964904" y="4347527"/>
                </a:cubicBezTo>
                <a:cubicBezTo>
                  <a:pt x="8966860" y="4355591"/>
                  <a:pt x="8968981" y="4363643"/>
                  <a:pt x="8971102" y="4371670"/>
                </a:cubicBezTo>
                <a:lnTo>
                  <a:pt x="8971102" y="4371682"/>
                </a:lnTo>
                <a:cubicBezTo>
                  <a:pt x="8974620" y="4385004"/>
                  <a:pt x="8978138" y="4398327"/>
                  <a:pt x="8980906" y="4411789"/>
                </a:cubicBezTo>
                <a:cubicBezTo>
                  <a:pt x="8981796" y="4416297"/>
                  <a:pt x="8983332" y="4420844"/>
                  <a:pt x="8984868" y="4425390"/>
                </a:cubicBezTo>
                <a:cubicBezTo>
                  <a:pt x="8989491" y="4439056"/>
                  <a:pt x="8994178" y="4452911"/>
                  <a:pt x="8981796" y="4466907"/>
                </a:cubicBezTo>
                <a:cubicBezTo>
                  <a:pt x="8981084" y="4467720"/>
                  <a:pt x="8981261" y="4469066"/>
                  <a:pt x="8981452" y="4470425"/>
                </a:cubicBezTo>
                <a:cubicBezTo>
                  <a:pt x="8981770" y="4472672"/>
                  <a:pt x="8982087" y="4475009"/>
                  <a:pt x="8978366" y="4475162"/>
                </a:cubicBezTo>
                <a:cubicBezTo>
                  <a:pt x="8975090" y="4475365"/>
                  <a:pt x="8973121" y="4473142"/>
                  <a:pt x="8971026" y="4470767"/>
                </a:cubicBezTo>
                <a:cubicBezTo>
                  <a:pt x="8970454" y="4470120"/>
                  <a:pt x="8969857" y="4469447"/>
                  <a:pt x="8969222" y="4468812"/>
                </a:cubicBezTo>
                <a:cubicBezTo>
                  <a:pt x="8963393" y="4463122"/>
                  <a:pt x="8960053" y="4455959"/>
                  <a:pt x="8956764" y="4448936"/>
                </a:cubicBezTo>
                <a:cubicBezTo>
                  <a:pt x="8954262" y="4443564"/>
                  <a:pt x="8951785" y="4438268"/>
                  <a:pt x="8948267" y="4433760"/>
                </a:cubicBezTo>
                <a:cubicBezTo>
                  <a:pt x="8939224" y="4422177"/>
                  <a:pt x="8937396" y="4408791"/>
                  <a:pt x="8935618" y="4395800"/>
                </a:cubicBezTo>
                <a:cubicBezTo>
                  <a:pt x="8934907" y="4390554"/>
                  <a:pt x="8934195" y="4385385"/>
                  <a:pt x="8933027" y="4380420"/>
                </a:cubicBezTo>
                <a:cubicBezTo>
                  <a:pt x="8932532" y="4378362"/>
                  <a:pt x="8932100" y="4376457"/>
                  <a:pt x="8931694" y="4374679"/>
                </a:cubicBezTo>
                <a:lnTo>
                  <a:pt x="8931681" y="4374667"/>
                </a:lnTo>
                <a:lnTo>
                  <a:pt x="8931681" y="4374654"/>
                </a:lnTo>
                <a:cubicBezTo>
                  <a:pt x="8927274" y="4355490"/>
                  <a:pt x="8926677" y="4352924"/>
                  <a:pt x="8903436" y="4357687"/>
                </a:cubicBezTo>
                <a:cubicBezTo>
                  <a:pt x="8897213" y="4358957"/>
                  <a:pt x="8891752" y="4360354"/>
                  <a:pt x="8889466" y="4367339"/>
                </a:cubicBezTo>
                <a:cubicBezTo>
                  <a:pt x="8887942" y="4371911"/>
                  <a:pt x="8884259" y="4373689"/>
                  <a:pt x="8879179" y="4374832"/>
                </a:cubicBezTo>
                <a:cubicBezTo>
                  <a:pt x="8877782" y="4375136"/>
                  <a:pt x="8876385" y="4375454"/>
                  <a:pt x="8874976" y="4375759"/>
                </a:cubicBezTo>
                <a:cubicBezTo>
                  <a:pt x="8861488" y="4378692"/>
                  <a:pt x="8847963" y="4381639"/>
                  <a:pt x="8835999" y="4389691"/>
                </a:cubicBezTo>
                <a:cubicBezTo>
                  <a:pt x="8830640" y="4393285"/>
                  <a:pt x="8825509" y="4397209"/>
                  <a:pt x="8820391" y="4401108"/>
                </a:cubicBezTo>
                <a:cubicBezTo>
                  <a:pt x="8816314" y="4404220"/>
                  <a:pt x="8812238" y="4407331"/>
                  <a:pt x="8808059" y="4410265"/>
                </a:cubicBezTo>
                <a:cubicBezTo>
                  <a:pt x="8804338" y="4412881"/>
                  <a:pt x="8800109" y="4414469"/>
                  <a:pt x="8795842" y="4416056"/>
                </a:cubicBezTo>
                <a:cubicBezTo>
                  <a:pt x="8787307" y="4419231"/>
                  <a:pt x="8778684" y="4422444"/>
                  <a:pt x="8774023" y="4434141"/>
                </a:cubicBezTo>
                <a:cubicBezTo>
                  <a:pt x="8772105" y="4438865"/>
                  <a:pt x="8766035" y="4442002"/>
                  <a:pt x="8759456" y="4445393"/>
                </a:cubicBezTo>
                <a:cubicBezTo>
                  <a:pt x="8754719" y="4447844"/>
                  <a:pt x="8749715" y="4450422"/>
                  <a:pt x="8745829" y="4453826"/>
                </a:cubicBezTo>
                <a:cubicBezTo>
                  <a:pt x="8740940" y="4458131"/>
                  <a:pt x="8735720" y="4462169"/>
                  <a:pt x="8730500" y="4466221"/>
                </a:cubicBezTo>
                <a:cubicBezTo>
                  <a:pt x="8719070" y="4475085"/>
                  <a:pt x="8707666" y="4483938"/>
                  <a:pt x="8699728" y="4495355"/>
                </a:cubicBezTo>
                <a:cubicBezTo>
                  <a:pt x="8694534" y="4502835"/>
                  <a:pt x="8687892" y="4508957"/>
                  <a:pt x="8681288" y="4515052"/>
                </a:cubicBezTo>
                <a:cubicBezTo>
                  <a:pt x="8672080" y="4523561"/>
                  <a:pt x="8662924" y="4532007"/>
                  <a:pt x="8657818" y="4543996"/>
                </a:cubicBezTo>
                <a:cubicBezTo>
                  <a:pt x="8657184" y="4545647"/>
                  <a:pt x="8654771" y="4546917"/>
                  <a:pt x="8652992" y="4547552"/>
                </a:cubicBezTo>
                <a:cubicBezTo>
                  <a:pt x="8642807" y="4550828"/>
                  <a:pt x="8636724" y="4558867"/>
                  <a:pt x="8630767" y="4566754"/>
                </a:cubicBezTo>
                <a:cubicBezTo>
                  <a:pt x="8627961" y="4570463"/>
                  <a:pt x="8625179" y="4574146"/>
                  <a:pt x="8622004" y="4577270"/>
                </a:cubicBezTo>
                <a:cubicBezTo>
                  <a:pt x="8612111" y="4586998"/>
                  <a:pt x="8605151" y="4599698"/>
                  <a:pt x="8598154" y="4612461"/>
                </a:cubicBezTo>
                <a:cubicBezTo>
                  <a:pt x="8594635" y="4618875"/>
                  <a:pt x="8591118" y="4625301"/>
                  <a:pt x="8587206" y="4631372"/>
                </a:cubicBezTo>
                <a:cubicBezTo>
                  <a:pt x="8583980" y="4636401"/>
                  <a:pt x="8580348" y="4641164"/>
                  <a:pt x="8576691" y="4645926"/>
                </a:cubicBezTo>
                <a:cubicBezTo>
                  <a:pt x="8567267" y="4658245"/>
                  <a:pt x="8557768" y="4670653"/>
                  <a:pt x="8555202" y="4688141"/>
                </a:cubicBezTo>
                <a:cubicBezTo>
                  <a:pt x="8553462" y="4699457"/>
                  <a:pt x="8546439" y="4709286"/>
                  <a:pt x="8539276" y="4719294"/>
                </a:cubicBezTo>
                <a:cubicBezTo>
                  <a:pt x="8534476" y="4726012"/>
                  <a:pt x="8529611" y="4732819"/>
                  <a:pt x="8526246" y="4740211"/>
                </a:cubicBezTo>
                <a:cubicBezTo>
                  <a:pt x="8525116" y="4742687"/>
                  <a:pt x="8523630" y="4744948"/>
                  <a:pt x="8522169" y="4747170"/>
                </a:cubicBezTo>
                <a:cubicBezTo>
                  <a:pt x="8518537" y="4752695"/>
                  <a:pt x="8515045" y="4758016"/>
                  <a:pt x="8517484" y="4765992"/>
                </a:cubicBezTo>
                <a:cubicBezTo>
                  <a:pt x="8517864" y="4767262"/>
                  <a:pt x="8516086" y="4770056"/>
                  <a:pt x="8514562" y="4770945"/>
                </a:cubicBezTo>
                <a:cubicBezTo>
                  <a:pt x="8502040" y="4778006"/>
                  <a:pt x="8498408" y="4789931"/>
                  <a:pt x="8494776" y="4801819"/>
                </a:cubicBezTo>
                <a:cubicBezTo>
                  <a:pt x="8493252" y="4806810"/>
                  <a:pt x="8491728" y="4811788"/>
                  <a:pt x="8489543" y="4816411"/>
                </a:cubicBezTo>
                <a:cubicBezTo>
                  <a:pt x="8482914" y="4830470"/>
                  <a:pt x="8480208" y="4845672"/>
                  <a:pt x="8477491" y="4860899"/>
                </a:cubicBezTo>
                <a:cubicBezTo>
                  <a:pt x="8476360" y="4867261"/>
                  <a:pt x="8475218" y="4873624"/>
                  <a:pt x="8473796" y="4879911"/>
                </a:cubicBezTo>
                <a:cubicBezTo>
                  <a:pt x="8472081" y="4887188"/>
                  <a:pt x="8468474" y="4893639"/>
                  <a:pt x="8464918" y="4900015"/>
                </a:cubicBezTo>
                <a:cubicBezTo>
                  <a:pt x="8461895" y="4905425"/>
                  <a:pt x="8458911" y="4910772"/>
                  <a:pt x="8457159" y="4916487"/>
                </a:cubicBezTo>
                <a:cubicBezTo>
                  <a:pt x="8450656" y="4937848"/>
                  <a:pt x="8447049" y="4959933"/>
                  <a:pt x="8443455" y="4982032"/>
                </a:cubicBezTo>
                <a:cubicBezTo>
                  <a:pt x="8442070" y="4990540"/>
                  <a:pt x="8440686" y="4999062"/>
                  <a:pt x="8439124" y="5007546"/>
                </a:cubicBezTo>
                <a:cubicBezTo>
                  <a:pt x="8436609" y="5021147"/>
                  <a:pt x="8436864" y="5035155"/>
                  <a:pt x="8437118" y="5049189"/>
                </a:cubicBezTo>
                <a:cubicBezTo>
                  <a:pt x="8437308" y="5059946"/>
                  <a:pt x="8437511" y="5070703"/>
                  <a:pt x="8436457" y="5081333"/>
                </a:cubicBezTo>
                <a:cubicBezTo>
                  <a:pt x="8436089" y="5085397"/>
                  <a:pt x="8436609" y="5089575"/>
                  <a:pt x="8437130" y="5093766"/>
                </a:cubicBezTo>
                <a:cubicBezTo>
                  <a:pt x="8438222" y="5102567"/>
                  <a:pt x="8439315" y="5111432"/>
                  <a:pt x="8432266" y="5119433"/>
                </a:cubicBezTo>
                <a:cubicBezTo>
                  <a:pt x="8430869" y="5121084"/>
                  <a:pt x="8431123" y="5125910"/>
                  <a:pt x="8432521" y="5128196"/>
                </a:cubicBezTo>
                <a:cubicBezTo>
                  <a:pt x="8437791" y="5136895"/>
                  <a:pt x="8437003" y="5145862"/>
                  <a:pt x="8436038" y="5156809"/>
                </a:cubicBezTo>
                <a:cubicBezTo>
                  <a:pt x="8435682" y="5160885"/>
                  <a:pt x="8435289" y="5165255"/>
                  <a:pt x="8435187" y="5169979"/>
                </a:cubicBezTo>
                <a:cubicBezTo>
                  <a:pt x="8435949" y="5178996"/>
                  <a:pt x="8438743" y="5192204"/>
                  <a:pt x="8443442" y="5205920"/>
                </a:cubicBezTo>
                <a:cubicBezTo>
                  <a:pt x="8447887" y="5218620"/>
                  <a:pt x="8453348" y="5216588"/>
                  <a:pt x="8460714" y="5213286"/>
                </a:cubicBezTo>
                <a:cubicBezTo>
                  <a:pt x="8482559" y="5203685"/>
                  <a:pt x="8505647" y="5198300"/>
                  <a:pt x="8528722" y="5192928"/>
                </a:cubicBezTo>
                <a:cubicBezTo>
                  <a:pt x="8546821" y="5188698"/>
                  <a:pt x="8564905" y="5184482"/>
                  <a:pt x="8582380" y="5178234"/>
                </a:cubicBezTo>
                <a:cubicBezTo>
                  <a:pt x="8587790" y="5176329"/>
                  <a:pt x="8593493" y="5175935"/>
                  <a:pt x="8599106" y="5175554"/>
                </a:cubicBezTo>
                <a:cubicBezTo>
                  <a:pt x="8605088" y="5175148"/>
                  <a:pt x="8610981" y="5174754"/>
                  <a:pt x="8616289" y="5172519"/>
                </a:cubicBezTo>
                <a:cubicBezTo>
                  <a:pt x="8629357" y="5167096"/>
                  <a:pt x="8642972" y="5163730"/>
                  <a:pt x="8656536" y="5160378"/>
                </a:cubicBezTo>
                <a:cubicBezTo>
                  <a:pt x="8664600" y="5158384"/>
                  <a:pt x="8672652" y="5156390"/>
                  <a:pt x="8680551" y="5153977"/>
                </a:cubicBezTo>
                <a:cubicBezTo>
                  <a:pt x="8698573" y="5148452"/>
                  <a:pt x="8716974" y="5144833"/>
                  <a:pt x="8735352" y="5141226"/>
                </a:cubicBezTo>
                <a:cubicBezTo>
                  <a:pt x="8752458" y="5137860"/>
                  <a:pt x="8769566" y="5134495"/>
                  <a:pt x="8786342" y="5129593"/>
                </a:cubicBezTo>
                <a:cubicBezTo>
                  <a:pt x="8820505" y="5119560"/>
                  <a:pt x="8855303" y="5111305"/>
                  <a:pt x="8890101" y="5103304"/>
                </a:cubicBezTo>
                <a:cubicBezTo>
                  <a:pt x="8915121" y="5097640"/>
                  <a:pt x="8939948" y="5091137"/>
                  <a:pt x="8964765" y="5084635"/>
                </a:cubicBezTo>
                <a:lnTo>
                  <a:pt x="8964777" y="5084635"/>
                </a:lnTo>
                <a:lnTo>
                  <a:pt x="8964828" y="5084622"/>
                </a:lnTo>
                <a:cubicBezTo>
                  <a:pt x="8985097" y="5079301"/>
                  <a:pt x="9005366" y="5073992"/>
                  <a:pt x="9025737" y="5069141"/>
                </a:cubicBezTo>
                <a:cubicBezTo>
                  <a:pt x="9042362" y="5065242"/>
                  <a:pt x="9059126" y="5061940"/>
                  <a:pt x="9075877" y="5058651"/>
                </a:cubicBezTo>
                <a:lnTo>
                  <a:pt x="9075915" y="5058638"/>
                </a:lnTo>
                <a:cubicBezTo>
                  <a:pt x="9090761" y="5055717"/>
                  <a:pt x="9105621" y="5052796"/>
                  <a:pt x="9120352" y="5049456"/>
                </a:cubicBezTo>
                <a:lnTo>
                  <a:pt x="9120772" y="5049367"/>
                </a:lnTo>
                <a:cubicBezTo>
                  <a:pt x="9130448" y="5047233"/>
                  <a:pt x="9141015" y="5044896"/>
                  <a:pt x="9138133" y="5028755"/>
                </a:cubicBezTo>
                <a:cubicBezTo>
                  <a:pt x="9138056" y="5028285"/>
                  <a:pt x="9137954" y="5027777"/>
                  <a:pt x="9137853" y="5027218"/>
                </a:cubicBezTo>
                <a:cubicBezTo>
                  <a:pt x="9136621" y="5020830"/>
                  <a:pt x="9134385" y="5009184"/>
                  <a:pt x="9146768" y="5006149"/>
                </a:cubicBezTo>
                <a:cubicBezTo>
                  <a:pt x="9157436" y="5003482"/>
                  <a:pt x="9166326" y="5007927"/>
                  <a:pt x="9169374" y="5016944"/>
                </a:cubicBezTo>
                <a:cubicBezTo>
                  <a:pt x="9175509" y="5034978"/>
                  <a:pt x="9188310" y="5031892"/>
                  <a:pt x="9200845" y="5028882"/>
                </a:cubicBezTo>
                <a:lnTo>
                  <a:pt x="9201378" y="5028755"/>
                </a:lnTo>
                <a:cubicBezTo>
                  <a:pt x="9205823" y="5027663"/>
                  <a:pt x="9210154" y="5025834"/>
                  <a:pt x="9214459" y="5024018"/>
                </a:cubicBezTo>
                <a:cubicBezTo>
                  <a:pt x="9220619" y="5021414"/>
                  <a:pt x="9226727" y="5018836"/>
                  <a:pt x="9233001" y="5018468"/>
                </a:cubicBezTo>
                <a:cubicBezTo>
                  <a:pt x="9255988" y="5017185"/>
                  <a:pt x="9277718" y="5010708"/>
                  <a:pt x="9299447" y="5004218"/>
                </a:cubicBezTo>
                <a:cubicBezTo>
                  <a:pt x="9312046" y="5000472"/>
                  <a:pt x="9324657" y="4996712"/>
                  <a:pt x="9337522" y="4993957"/>
                </a:cubicBezTo>
                <a:cubicBezTo>
                  <a:pt x="9357931" y="4989588"/>
                  <a:pt x="9378327" y="4984229"/>
                  <a:pt x="9398686" y="4978895"/>
                </a:cubicBezTo>
                <a:lnTo>
                  <a:pt x="9398711" y="4978882"/>
                </a:lnTo>
                <a:lnTo>
                  <a:pt x="9398889" y="4978831"/>
                </a:lnTo>
                <a:lnTo>
                  <a:pt x="9398927" y="4978818"/>
                </a:lnTo>
                <a:cubicBezTo>
                  <a:pt x="9405734" y="4977040"/>
                  <a:pt x="9412528" y="4975250"/>
                  <a:pt x="9419310" y="4973510"/>
                </a:cubicBezTo>
                <a:cubicBezTo>
                  <a:pt x="9433179" y="4969966"/>
                  <a:pt x="9447238" y="4966791"/>
                  <a:pt x="9461297" y="4963604"/>
                </a:cubicBezTo>
                <a:lnTo>
                  <a:pt x="9461309" y="4963604"/>
                </a:lnTo>
                <a:cubicBezTo>
                  <a:pt x="9477502" y="4959933"/>
                  <a:pt x="9493707" y="4956263"/>
                  <a:pt x="9509608" y="4952047"/>
                </a:cubicBezTo>
                <a:cubicBezTo>
                  <a:pt x="9525495" y="4947843"/>
                  <a:pt x="9541497" y="4944020"/>
                  <a:pt x="9557524" y="4940210"/>
                </a:cubicBezTo>
                <a:lnTo>
                  <a:pt x="9557537" y="4940198"/>
                </a:lnTo>
                <a:cubicBezTo>
                  <a:pt x="9584055" y="4933886"/>
                  <a:pt x="9610623" y="4927561"/>
                  <a:pt x="9636734" y="4919408"/>
                </a:cubicBezTo>
                <a:cubicBezTo>
                  <a:pt x="9664814" y="4910619"/>
                  <a:pt x="9693529" y="4903634"/>
                  <a:pt x="9722192" y="4896662"/>
                </a:cubicBezTo>
                <a:cubicBezTo>
                  <a:pt x="9731654" y="4894351"/>
                  <a:pt x="9741103" y="4892052"/>
                  <a:pt x="9750526" y="4889690"/>
                </a:cubicBezTo>
                <a:lnTo>
                  <a:pt x="9750272" y="4889182"/>
                </a:lnTo>
                <a:cubicBezTo>
                  <a:pt x="9768687" y="4884483"/>
                  <a:pt x="9775164" y="4869624"/>
                  <a:pt x="9762337" y="4857305"/>
                </a:cubicBezTo>
                <a:cubicBezTo>
                  <a:pt x="9753701" y="4849050"/>
                  <a:pt x="9752304" y="4840541"/>
                  <a:pt x="9750526" y="4829619"/>
                </a:cubicBezTo>
                <a:cubicBezTo>
                  <a:pt x="9750056" y="4826774"/>
                  <a:pt x="9749726" y="4823726"/>
                  <a:pt x="9749384" y="4820627"/>
                </a:cubicBezTo>
                <a:cubicBezTo>
                  <a:pt x="9748367" y="4811280"/>
                  <a:pt x="9747301" y="4801501"/>
                  <a:pt x="9742144" y="4795583"/>
                </a:cubicBezTo>
                <a:cubicBezTo>
                  <a:pt x="9734981" y="4787252"/>
                  <a:pt x="9730537" y="4777371"/>
                  <a:pt x="9726117" y="4767528"/>
                </a:cubicBezTo>
                <a:cubicBezTo>
                  <a:pt x="9720427" y="4754879"/>
                  <a:pt x="9714776" y="4742306"/>
                  <a:pt x="9703409" y="4733226"/>
                </a:cubicBezTo>
                <a:cubicBezTo>
                  <a:pt x="9701797" y="4731918"/>
                  <a:pt x="9701301" y="4729149"/>
                  <a:pt x="9700856" y="4726609"/>
                </a:cubicBezTo>
                <a:cubicBezTo>
                  <a:pt x="9700729" y="4725961"/>
                  <a:pt x="9700615" y="4725314"/>
                  <a:pt x="9700488" y="4724717"/>
                </a:cubicBezTo>
                <a:cubicBezTo>
                  <a:pt x="9699523" y="4719662"/>
                  <a:pt x="9696398" y="4716309"/>
                  <a:pt x="9693046" y="4712728"/>
                </a:cubicBezTo>
                <a:lnTo>
                  <a:pt x="9692487" y="4712144"/>
                </a:lnTo>
                <a:cubicBezTo>
                  <a:pt x="9680803" y="4699825"/>
                  <a:pt x="9671024" y="4685855"/>
                  <a:pt x="9663659" y="4670615"/>
                </a:cubicBezTo>
                <a:cubicBezTo>
                  <a:pt x="9662896" y="4669015"/>
                  <a:pt x="9662185" y="4667389"/>
                  <a:pt x="9661473" y="4665776"/>
                </a:cubicBezTo>
                <a:cubicBezTo>
                  <a:pt x="9657347" y="4656416"/>
                  <a:pt x="9653384" y="4647437"/>
                  <a:pt x="9640925" y="4644834"/>
                </a:cubicBezTo>
                <a:cubicBezTo>
                  <a:pt x="9635718" y="4643818"/>
                  <a:pt x="9632035" y="4637849"/>
                  <a:pt x="9630003" y="4632769"/>
                </a:cubicBezTo>
                <a:cubicBezTo>
                  <a:pt x="9622904" y="4615446"/>
                  <a:pt x="9610864" y="4601806"/>
                  <a:pt x="9598799" y="4588154"/>
                </a:cubicBezTo>
                <a:cubicBezTo>
                  <a:pt x="9591230" y="4579594"/>
                  <a:pt x="9583661" y="4571021"/>
                  <a:pt x="9577298" y="4561522"/>
                </a:cubicBezTo>
                <a:cubicBezTo>
                  <a:pt x="9572828" y="4554867"/>
                  <a:pt x="9566630" y="4549736"/>
                  <a:pt x="9560408" y="4544580"/>
                </a:cubicBezTo>
                <a:cubicBezTo>
                  <a:pt x="9552863" y="4538319"/>
                  <a:pt x="9545256" y="4532032"/>
                  <a:pt x="9540596" y="4522914"/>
                </a:cubicBezTo>
                <a:cubicBezTo>
                  <a:pt x="9539071" y="4519866"/>
                  <a:pt x="9534499" y="4517580"/>
                  <a:pt x="9530816" y="4516310"/>
                </a:cubicBezTo>
                <a:cubicBezTo>
                  <a:pt x="9523615" y="4513909"/>
                  <a:pt x="9518815" y="4508766"/>
                  <a:pt x="9514014" y="4503622"/>
                </a:cubicBezTo>
                <a:cubicBezTo>
                  <a:pt x="9512986" y="4502505"/>
                  <a:pt x="9511944" y="4501387"/>
                  <a:pt x="9510877" y="4500308"/>
                </a:cubicBezTo>
                <a:cubicBezTo>
                  <a:pt x="9507321" y="4496714"/>
                  <a:pt x="9503879" y="4492954"/>
                  <a:pt x="9500438" y="4489183"/>
                </a:cubicBezTo>
                <a:cubicBezTo>
                  <a:pt x="9492450" y="4480432"/>
                  <a:pt x="9484436" y="4471657"/>
                  <a:pt x="9474936" y="4465002"/>
                </a:cubicBezTo>
                <a:cubicBezTo>
                  <a:pt x="9472307" y="4463147"/>
                  <a:pt x="9469666" y="4461242"/>
                  <a:pt x="9467036" y="4459337"/>
                </a:cubicBezTo>
                <a:cubicBezTo>
                  <a:pt x="9453968" y="4449863"/>
                  <a:pt x="9440697" y="4440250"/>
                  <a:pt x="9424517" y="4435919"/>
                </a:cubicBezTo>
                <a:cubicBezTo>
                  <a:pt x="9420580" y="4434903"/>
                  <a:pt x="9418929" y="4431855"/>
                  <a:pt x="9418040" y="4428172"/>
                </a:cubicBezTo>
                <a:lnTo>
                  <a:pt x="9417888" y="4427587"/>
                </a:lnTo>
                <a:cubicBezTo>
                  <a:pt x="9417164" y="4424743"/>
                  <a:pt x="9416288" y="4421314"/>
                  <a:pt x="9413087" y="4421314"/>
                </a:cubicBezTo>
                <a:cubicBezTo>
                  <a:pt x="9399790" y="4421174"/>
                  <a:pt x="9390659" y="4413656"/>
                  <a:pt x="9381287" y="4405947"/>
                </a:cubicBezTo>
                <a:cubicBezTo>
                  <a:pt x="9373755" y="4399749"/>
                  <a:pt x="9366072" y="4393424"/>
                  <a:pt x="9355937" y="4390707"/>
                </a:cubicBezTo>
                <a:cubicBezTo>
                  <a:pt x="9343136" y="4387329"/>
                  <a:pt x="9331401" y="4380166"/>
                  <a:pt x="9319539" y="4372914"/>
                </a:cubicBezTo>
                <a:cubicBezTo>
                  <a:pt x="9308693" y="4366297"/>
                  <a:pt x="9297720" y="4359592"/>
                  <a:pt x="9285706" y="4355655"/>
                </a:cubicBezTo>
                <a:cubicBezTo>
                  <a:pt x="9280664" y="4353978"/>
                  <a:pt x="9275609" y="4352124"/>
                  <a:pt x="9270542" y="4350270"/>
                </a:cubicBezTo>
                <a:cubicBezTo>
                  <a:pt x="9256483" y="4345114"/>
                  <a:pt x="9242335" y="4339932"/>
                  <a:pt x="9228048" y="4338256"/>
                </a:cubicBezTo>
                <a:cubicBezTo>
                  <a:pt x="9218587" y="4337113"/>
                  <a:pt x="9209176" y="4335462"/>
                  <a:pt x="9199753" y="4333823"/>
                </a:cubicBezTo>
                <a:cubicBezTo>
                  <a:pt x="9180880" y="4330509"/>
                  <a:pt x="9161983" y="4327207"/>
                  <a:pt x="9142577" y="4327969"/>
                </a:cubicBezTo>
                <a:cubicBezTo>
                  <a:pt x="9133802" y="4328299"/>
                  <a:pt x="9125064" y="4327423"/>
                  <a:pt x="9116301" y="4326534"/>
                </a:cubicBezTo>
                <a:cubicBezTo>
                  <a:pt x="9105048" y="4325391"/>
                  <a:pt x="9093758" y="4324260"/>
                  <a:pt x="9082252" y="4325683"/>
                </a:cubicBezTo>
                <a:close/>
                <a:moveTo>
                  <a:pt x="9606026" y="4287583"/>
                </a:moveTo>
                <a:cubicBezTo>
                  <a:pt x="9617329" y="4290123"/>
                  <a:pt x="9617075" y="4300029"/>
                  <a:pt x="9615551" y="4308538"/>
                </a:cubicBezTo>
                <a:cubicBezTo>
                  <a:pt x="9610725" y="4336097"/>
                  <a:pt x="9602343" y="4362640"/>
                  <a:pt x="9586976" y="4386389"/>
                </a:cubicBezTo>
                <a:lnTo>
                  <a:pt x="9586849" y="4386389"/>
                </a:lnTo>
                <a:cubicBezTo>
                  <a:pt x="9582950" y="4392485"/>
                  <a:pt x="9578835" y="4398466"/>
                  <a:pt x="9574707" y="4404448"/>
                </a:cubicBezTo>
                <a:lnTo>
                  <a:pt x="9574695" y="4404473"/>
                </a:lnTo>
                <a:cubicBezTo>
                  <a:pt x="9572637" y="4407458"/>
                  <a:pt x="9570580" y="4410442"/>
                  <a:pt x="9568561" y="4413440"/>
                </a:cubicBezTo>
                <a:cubicBezTo>
                  <a:pt x="9567862" y="4413059"/>
                  <a:pt x="9567126" y="4412703"/>
                  <a:pt x="9566402" y="4412360"/>
                </a:cubicBezTo>
                <a:cubicBezTo>
                  <a:pt x="9565665" y="4412005"/>
                  <a:pt x="9564941" y="4411662"/>
                  <a:pt x="9564243" y="4411281"/>
                </a:cubicBezTo>
                <a:cubicBezTo>
                  <a:pt x="9564369" y="4385881"/>
                  <a:pt x="9568688" y="4361243"/>
                  <a:pt x="9576054" y="4336986"/>
                </a:cubicBezTo>
                <a:cubicBezTo>
                  <a:pt x="9579051" y="4327168"/>
                  <a:pt x="9582721" y="4317504"/>
                  <a:pt x="9586379" y="4307890"/>
                </a:cubicBezTo>
                <a:lnTo>
                  <a:pt x="9586391" y="4307852"/>
                </a:lnTo>
                <a:cubicBezTo>
                  <a:pt x="9587230" y="4305667"/>
                  <a:pt x="9588056" y="4303483"/>
                  <a:pt x="9588881" y="4301299"/>
                </a:cubicBezTo>
                <a:cubicBezTo>
                  <a:pt x="9591802" y="4293425"/>
                  <a:pt x="9595866" y="4285297"/>
                  <a:pt x="9606026" y="4287583"/>
                </a:cubicBezTo>
                <a:close/>
                <a:moveTo>
                  <a:pt x="8093256" y="4268882"/>
                </a:moveTo>
                <a:cubicBezTo>
                  <a:pt x="8098891" y="4267612"/>
                  <a:pt x="8105305" y="4269358"/>
                  <a:pt x="8112861" y="4274121"/>
                </a:cubicBezTo>
                <a:cubicBezTo>
                  <a:pt x="8113103" y="4274273"/>
                  <a:pt x="8113344" y="4274426"/>
                  <a:pt x="8113585" y="4274578"/>
                </a:cubicBezTo>
                <a:cubicBezTo>
                  <a:pt x="8115427" y="4275759"/>
                  <a:pt x="8117446" y="4277042"/>
                  <a:pt x="8119465" y="4277042"/>
                </a:cubicBezTo>
                <a:cubicBezTo>
                  <a:pt x="8141462" y="4277435"/>
                  <a:pt x="8161781" y="4284801"/>
                  <a:pt x="8181949" y="4292117"/>
                </a:cubicBezTo>
                <a:cubicBezTo>
                  <a:pt x="8187753" y="4294225"/>
                  <a:pt x="8193531" y="4296320"/>
                  <a:pt x="8199348" y="4298251"/>
                </a:cubicBezTo>
                <a:cubicBezTo>
                  <a:pt x="8223478" y="4306252"/>
                  <a:pt x="8246211" y="4318698"/>
                  <a:pt x="8265515" y="4336605"/>
                </a:cubicBezTo>
                <a:cubicBezTo>
                  <a:pt x="8273148" y="4343729"/>
                  <a:pt x="8269909" y="4349025"/>
                  <a:pt x="8266518" y="4354575"/>
                </a:cubicBezTo>
                <a:cubicBezTo>
                  <a:pt x="8265617" y="4356048"/>
                  <a:pt x="8264715" y="4357534"/>
                  <a:pt x="8263991" y="4359084"/>
                </a:cubicBezTo>
                <a:cubicBezTo>
                  <a:pt x="8260309" y="4366831"/>
                  <a:pt x="8255228" y="4366704"/>
                  <a:pt x="8247735" y="4364037"/>
                </a:cubicBezTo>
                <a:cubicBezTo>
                  <a:pt x="8246288" y="4363529"/>
                  <a:pt x="8244840" y="4363033"/>
                  <a:pt x="8243404" y="4362551"/>
                </a:cubicBezTo>
                <a:cubicBezTo>
                  <a:pt x="8234171" y="4359427"/>
                  <a:pt x="8225370" y="4356442"/>
                  <a:pt x="8217890" y="4348416"/>
                </a:cubicBezTo>
                <a:cubicBezTo>
                  <a:pt x="8213293" y="4343602"/>
                  <a:pt x="8205634" y="4341354"/>
                  <a:pt x="8198319" y="4339196"/>
                </a:cubicBezTo>
                <a:cubicBezTo>
                  <a:pt x="8196554" y="4338675"/>
                  <a:pt x="8194802" y="4338167"/>
                  <a:pt x="8193125" y="4337621"/>
                </a:cubicBezTo>
                <a:cubicBezTo>
                  <a:pt x="8189924" y="4336592"/>
                  <a:pt x="8186648" y="4335868"/>
                  <a:pt x="8183385" y="4335132"/>
                </a:cubicBezTo>
                <a:cubicBezTo>
                  <a:pt x="8174126" y="4333061"/>
                  <a:pt x="8164995" y="4331029"/>
                  <a:pt x="8157946" y="4322381"/>
                </a:cubicBezTo>
                <a:cubicBezTo>
                  <a:pt x="8155013" y="4318710"/>
                  <a:pt x="8151406" y="4320018"/>
                  <a:pt x="8147494" y="4321441"/>
                </a:cubicBezTo>
                <a:cubicBezTo>
                  <a:pt x="8143951" y="4322724"/>
                  <a:pt x="8140153" y="4324108"/>
                  <a:pt x="8136356" y="4322000"/>
                </a:cubicBezTo>
                <a:cubicBezTo>
                  <a:pt x="8140141" y="4331703"/>
                  <a:pt x="8143926" y="4341088"/>
                  <a:pt x="8147646" y="4350283"/>
                </a:cubicBezTo>
                <a:cubicBezTo>
                  <a:pt x="8155787" y="4370425"/>
                  <a:pt x="8163559" y="4389665"/>
                  <a:pt x="8170011" y="4409376"/>
                </a:cubicBezTo>
                <a:cubicBezTo>
                  <a:pt x="8173059" y="4418710"/>
                  <a:pt x="8176615" y="4427854"/>
                  <a:pt x="8180171" y="4436998"/>
                </a:cubicBezTo>
                <a:cubicBezTo>
                  <a:pt x="8183727" y="4446142"/>
                  <a:pt x="8187284" y="4455286"/>
                  <a:pt x="8190331" y="4464621"/>
                </a:cubicBezTo>
                <a:cubicBezTo>
                  <a:pt x="8190852" y="4466170"/>
                  <a:pt x="8191398" y="4467694"/>
                  <a:pt x="8191957" y="4469205"/>
                </a:cubicBezTo>
                <a:cubicBezTo>
                  <a:pt x="8193963" y="4474755"/>
                  <a:pt x="8195919" y="4480153"/>
                  <a:pt x="8195919" y="4486338"/>
                </a:cubicBezTo>
                <a:cubicBezTo>
                  <a:pt x="8195919" y="4498161"/>
                  <a:pt x="8202904" y="4506785"/>
                  <a:pt x="8209800" y="4515281"/>
                </a:cubicBezTo>
                <a:cubicBezTo>
                  <a:pt x="8210892" y="4516640"/>
                  <a:pt x="8211998" y="4517986"/>
                  <a:pt x="8213064" y="4519358"/>
                </a:cubicBezTo>
                <a:cubicBezTo>
                  <a:pt x="8215731" y="4522787"/>
                  <a:pt x="8220684" y="4524692"/>
                  <a:pt x="8225510" y="4523422"/>
                </a:cubicBezTo>
                <a:cubicBezTo>
                  <a:pt x="8231961" y="4521695"/>
                  <a:pt x="8238413" y="4520005"/>
                  <a:pt x="8244878" y="4518316"/>
                </a:cubicBezTo>
                <a:cubicBezTo>
                  <a:pt x="8276349" y="4510074"/>
                  <a:pt x="8307857" y="4501845"/>
                  <a:pt x="8337778" y="4488878"/>
                </a:cubicBezTo>
                <a:cubicBezTo>
                  <a:pt x="8342859" y="4486719"/>
                  <a:pt x="8347557" y="4485449"/>
                  <a:pt x="8351748" y="4489894"/>
                </a:cubicBezTo>
                <a:cubicBezTo>
                  <a:pt x="8355304" y="4493577"/>
                  <a:pt x="8357082" y="4496879"/>
                  <a:pt x="8355304" y="4503229"/>
                </a:cubicBezTo>
                <a:cubicBezTo>
                  <a:pt x="8350478" y="4520501"/>
                  <a:pt x="8339684" y="4531042"/>
                  <a:pt x="8316188" y="4536503"/>
                </a:cubicBezTo>
                <a:lnTo>
                  <a:pt x="8314804" y="4536820"/>
                </a:lnTo>
                <a:cubicBezTo>
                  <a:pt x="8308200" y="4538332"/>
                  <a:pt x="8301952" y="4539754"/>
                  <a:pt x="8298154" y="4546282"/>
                </a:cubicBezTo>
                <a:cubicBezTo>
                  <a:pt x="8296630" y="4548949"/>
                  <a:pt x="8293709" y="4551616"/>
                  <a:pt x="8290661" y="4550219"/>
                </a:cubicBezTo>
                <a:cubicBezTo>
                  <a:pt x="8279638" y="4545088"/>
                  <a:pt x="8269935" y="4549037"/>
                  <a:pt x="8260156" y="4553026"/>
                </a:cubicBezTo>
                <a:cubicBezTo>
                  <a:pt x="8252028" y="4556340"/>
                  <a:pt x="8243836" y="4559680"/>
                  <a:pt x="8234781" y="4557839"/>
                </a:cubicBezTo>
                <a:cubicBezTo>
                  <a:pt x="8228939" y="4556569"/>
                  <a:pt x="8226399" y="4565459"/>
                  <a:pt x="8228559" y="4572190"/>
                </a:cubicBezTo>
                <a:cubicBezTo>
                  <a:pt x="8230539" y="4578400"/>
                  <a:pt x="8232432" y="4584636"/>
                  <a:pt x="8234336" y="4590871"/>
                </a:cubicBezTo>
                <a:cubicBezTo>
                  <a:pt x="8239035" y="4606289"/>
                  <a:pt x="8243722" y="4621694"/>
                  <a:pt x="8249513" y="4636706"/>
                </a:cubicBezTo>
                <a:cubicBezTo>
                  <a:pt x="8255101" y="4651196"/>
                  <a:pt x="8259915" y="4665979"/>
                  <a:pt x="8264728" y="4680749"/>
                </a:cubicBezTo>
                <a:cubicBezTo>
                  <a:pt x="8270964" y="4699888"/>
                  <a:pt x="8277187" y="4718989"/>
                  <a:pt x="8285073" y="4737417"/>
                </a:cubicBezTo>
                <a:cubicBezTo>
                  <a:pt x="8293684" y="4757597"/>
                  <a:pt x="8300122" y="4778451"/>
                  <a:pt x="8306574" y="4799304"/>
                </a:cubicBezTo>
                <a:cubicBezTo>
                  <a:pt x="8312010" y="4816906"/>
                  <a:pt x="8317445" y="4834508"/>
                  <a:pt x="8324189" y="4851717"/>
                </a:cubicBezTo>
                <a:cubicBezTo>
                  <a:pt x="8326031" y="4856416"/>
                  <a:pt x="8327935" y="4861115"/>
                  <a:pt x="8329853" y="4865826"/>
                </a:cubicBezTo>
                <a:cubicBezTo>
                  <a:pt x="8338642" y="4887518"/>
                  <a:pt x="8347582" y="4909553"/>
                  <a:pt x="8350605" y="4933124"/>
                </a:cubicBezTo>
                <a:cubicBezTo>
                  <a:pt x="8350732" y="4934140"/>
                  <a:pt x="8350986" y="4935156"/>
                  <a:pt x="8351367" y="4936045"/>
                </a:cubicBezTo>
                <a:cubicBezTo>
                  <a:pt x="8362302" y="4960213"/>
                  <a:pt x="8369960" y="4985460"/>
                  <a:pt x="8377618" y="5010721"/>
                </a:cubicBezTo>
                <a:cubicBezTo>
                  <a:pt x="8381441" y="5023294"/>
                  <a:pt x="8385251" y="5035867"/>
                  <a:pt x="8389467" y="5048313"/>
                </a:cubicBezTo>
                <a:cubicBezTo>
                  <a:pt x="8389543" y="5048541"/>
                  <a:pt x="8389619" y="5048770"/>
                  <a:pt x="8389696" y="5048998"/>
                </a:cubicBezTo>
                <a:cubicBezTo>
                  <a:pt x="8390508" y="5051450"/>
                  <a:pt x="8391499" y="5054447"/>
                  <a:pt x="8396706" y="5054790"/>
                </a:cubicBezTo>
                <a:cubicBezTo>
                  <a:pt x="8396922" y="5051501"/>
                  <a:pt x="8397049" y="5048198"/>
                  <a:pt x="8397176" y="5044909"/>
                </a:cubicBezTo>
                <a:cubicBezTo>
                  <a:pt x="8397430" y="5038305"/>
                  <a:pt x="8397684" y="5031727"/>
                  <a:pt x="8398611" y="5025199"/>
                </a:cubicBezTo>
                <a:cubicBezTo>
                  <a:pt x="8399348" y="5020309"/>
                  <a:pt x="8400059" y="5015407"/>
                  <a:pt x="8400783" y="5010492"/>
                </a:cubicBezTo>
                <a:lnTo>
                  <a:pt x="8400783" y="5010479"/>
                </a:lnTo>
                <a:lnTo>
                  <a:pt x="8400795" y="5010378"/>
                </a:lnTo>
                <a:cubicBezTo>
                  <a:pt x="8406460" y="4971808"/>
                  <a:pt x="8412136" y="4933047"/>
                  <a:pt x="8423503" y="4895786"/>
                </a:cubicBezTo>
                <a:cubicBezTo>
                  <a:pt x="8432139" y="4867465"/>
                  <a:pt x="8441410" y="4839271"/>
                  <a:pt x="8451189" y="4811331"/>
                </a:cubicBezTo>
                <a:cubicBezTo>
                  <a:pt x="8457958" y="4792027"/>
                  <a:pt x="8466086" y="4773332"/>
                  <a:pt x="8474227" y="4754650"/>
                </a:cubicBezTo>
                <a:cubicBezTo>
                  <a:pt x="8480755" y="4739665"/>
                  <a:pt x="8487282" y="4724666"/>
                  <a:pt x="8493099" y="4709350"/>
                </a:cubicBezTo>
                <a:cubicBezTo>
                  <a:pt x="8496668" y="4699964"/>
                  <a:pt x="8502332" y="4691684"/>
                  <a:pt x="8508035" y="4683353"/>
                </a:cubicBezTo>
                <a:cubicBezTo>
                  <a:pt x="8512911" y="4676254"/>
                  <a:pt x="8517801" y="4669116"/>
                  <a:pt x="8521421" y="4661217"/>
                </a:cubicBezTo>
                <a:cubicBezTo>
                  <a:pt x="8530222" y="4641976"/>
                  <a:pt x="8541728" y="4624247"/>
                  <a:pt x="8553259" y="4606480"/>
                </a:cubicBezTo>
                <a:cubicBezTo>
                  <a:pt x="8560384" y="4595520"/>
                  <a:pt x="8567508" y="4584547"/>
                  <a:pt x="8573998" y="4573206"/>
                </a:cubicBezTo>
                <a:cubicBezTo>
                  <a:pt x="8581885" y="4559528"/>
                  <a:pt x="8592743" y="4548149"/>
                  <a:pt x="8603602" y="4536744"/>
                </a:cubicBezTo>
                <a:cubicBezTo>
                  <a:pt x="8610587" y="4529429"/>
                  <a:pt x="8617572" y="4522101"/>
                  <a:pt x="8623782" y="4514151"/>
                </a:cubicBezTo>
                <a:cubicBezTo>
                  <a:pt x="8634018" y="4501082"/>
                  <a:pt x="8645779" y="4489538"/>
                  <a:pt x="8657526" y="4478019"/>
                </a:cubicBezTo>
                <a:cubicBezTo>
                  <a:pt x="8665184" y="4470514"/>
                  <a:pt x="8672830" y="4463008"/>
                  <a:pt x="8680043" y="4455096"/>
                </a:cubicBezTo>
                <a:cubicBezTo>
                  <a:pt x="8692083" y="4441850"/>
                  <a:pt x="8706357" y="4430813"/>
                  <a:pt x="8720581" y="4419815"/>
                </a:cubicBezTo>
                <a:cubicBezTo>
                  <a:pt x="8724366" y="4416894"/>
                  <a:pt x="8728138" y="4413986"/>
                  <a:pt x="8731859" y="4411027"/>
                </a:cubicBezTo>
                <a:cubicBezTo>
                  <a:pt x="8745867" y="4399927"/>
                  <a:pt x="8760612" y="4389856"/>
                  <a:pt x="8775382" y="4379785"/>
                </a:cubicBezTo>
                <a:cubicBezTo>
                  <a:pt x="8782570" y="4374870"/>
                  <a:pt x="8789771" y="4369955"/>
                  <a:pt x="8796884" y="4364926"/>
                </a:cubicBezTo>
                <a:cubicBezTo>
                  <a:pt x="8800059" y="4362716"/>
                  <a:pt x="8803843" y="4361547"/>
                  <a:pt x="8807653" y="4360366"/>
                </a:cubicBezTo>
                <a:cubicBezTo>
                  <a:pt x="8813927" y="4358411"/>
                  <a:pt x="8820277" y="4356442"/>
                  <a:pt x="8824061" y="4349813"/>
                </a:cubicBezTo>
                <a:cubicBezTo>
                  <a:pt x="8824366" y="4349267"/>
                  <a:pt x="8824747" y="4348733"/>
                  <a:pt x="8825115" y="4348200"/>
                </a:cubicBezTo>
                <a:cubicBezTo>
                  <a:pt x="8826271" y="4346523"/>
                  <a:pt x="8827414" y="4344885"/>
                  <a:pt x="8826347" y="4342955"/>
                </a:cubicBezTo>
                <a:cubicBezTo>
                  <a:pt x="8824315" y="4339399"/>
                  <a:pt x="8820632" y="4341050"/>
                  <a:pt x="8818473" y="4342701"/>
                </a:cubicBezTo>
                <a:cubicBezTo>
                  <a:pt x="8809215" y="4349940"/>
                  <a:pt x="8798331" y="4351883"/>
                  <a:pt x="8787460" y="4353826"/>
                </a:cubicBezTo>
                <a:cubicBezTo>
                  <a:pt x="8780589" y="4355045"/>
                  <a:pt x="8773731" y="4356277"/>
                  <a:pt x="8767292" y="4358830"/>
                </a:cubicBezTo>
                <a:cubicBezTo>
                  <a:pt x="8760053" y="4361624"/>
                  <a:pt x="8753830" y="4359592"/>
                  <a:pt x="8750147" y="4353242"/>
                </a:cubicBezTo>
                <a:cubicBezTo>
                  <a:pt x="8746426" y="4346612"/>
                  <a:pt x="8751328" y="4342967"/>
                  <a:pt x="8755888" y="4339577"/>
                </a:cubicBezTo>
                <a:cubicBezTo>
                  <a:pt x="8756307" y="4339259"/>
                  <a:pt x="8756726" y="4338954"/>
                  <a:pt x="8757132" y="4338637"/>
                </a:cubicBezTo>
                <a:cubicBezTo>
                  <a:pt x="8784234" y="4318228"/>
                  <a:pt x="8816327" y="4310709"/>
                  <a:pt x="8848420" y="4303204"/>
                </a:cubicBezTo>
                <a:lnTo>
                  <a:pt x="8852763" y="4302188"/>
                </a:lnTo>
                <a:cubicBezTo>
                  <a:pt x="8855735" y="4301464"/>
                  <a:pt x="8858745" y="4300918"/>
                  <a:pt x="8861755" y="4300372"/>
                </a:cubicBezTo>
                <a:cubicBezTo>
                  <a:pt x="8868244" y="4299203"/>
                  <a:pt x="8874709" y="4298022"/>
                  <a:pt x="8880703" y="4295076"/>
                </a:cubicBezTo>
                <a:cubicBezTo>
                  <a:pt x="8901023" y="4285043"/>
                  <a:pt x="8925534" y="4286313"/>
                  <a:pt x="8941917" y="4294314"/>
                </a:cubicBezTo>
                <a:cubicBezTo>
                  <a:pt x="8954668" y="4300587"/>
                  <a:pt x="8962173" y="4298403"/>
                  <a:pt x="8971356" y="4295736"/>
                </a:cubicBezTo>
                <a:cubicBezTo>
                  <a:pt x="8973146" y="4295228"/>
                  <a:pt x="8975001" y="4294682"/>
                  <a:pt x="8976969" y="4294187"/>
                </a:cubicBezTo>
                <a:cubicBezTo>
                  <a:pt x="8984005" y="4292409"/>
                  <a:pt x="8991321" y="4291952"/>
                  <a:pt x="8998648" y="4291481"/>
                </a:cubicBezTo>
                <a:cubicBezTo>
                  <a:pt x="9004414" y="4291113"/>
                  <a:pt x="9010180" y="4290745"/>
                  <a:pt x="9015831" y="4289742"/>
                </a:cubicBezTo>
                <a:cubicBezTo>
                  <a:pt x="9052788" y="4283265"/>
                  <a:pt x="9089872" y="4278058"/>
                  <a:pt x="9127210" y="4283773"/>
                </a:cubicBezTo>
                <a:cubicBezTo>
                  <a:pt x="9145244" y="4286567"/>
                  <a:pt x="9163533" y="4288091"/>
                  <a:pt x="9181566" y="4288853"/>
                </a:cubicBezTo>
                <a:cubicBezTo>
                  <a:pt x="9191358" y="4289285"/>
                  <a:pt x="9200540" y="4291647"/>
                  <a:pt x="9209710" y="4294009"/>
                </a:cubicBezTo>
                <a:cubicBezTo>
                  <a:pt x="9216973" y="4295876"/>
                  <a:pt x="9224213" y="4297730"/>
                  <a:pt x="9231731" y="4298632"/>
                </a:cubicBezTo>
                <a:cubicBezTo>
                  <a:pt x="9249409" y="4300689"/>
                  <a:pt x="9266123" y="4306633"/>
                  <a:pt x="9282886" y="4312589"/>
                </a:cubicBezTo>
                <a:cubicBezTo>
                  <a:pt x="9294076" y="4316564"/>
                  <a:pt x="9305290" y="4320552"/>
                  <a:pt x="9316821" y="4323397"/>
                </a:cubicBezTo>
                <a:cubicBezTo>
                  <a:pt x="9329801" y="4326648"/>
                  <a:pt x="9341751" y="4333836"/>
                  <a:pt x="9353766" y="4341063"/>
                </a:cubicBezTo>
                <a:cubicBezTo>
                  <a:pt x="9361030" y="4345444"/>
                  <a:pt x="9368320" y="4349826"/>
                  <a:pt x="9375876" y="4353369"/>
                </a:cubicBezTo>
                <a:cubicBezTo>
                  <a:pt x="9394342" y="4362093"/>
                  <a:pt x="9410916" y="4373587"/>
                  <a:pt x="9427464" y="4385081"/>
                </a:cubicBezTo>
                <a:cubicBezTo>
                  <a:pt x="9435972" y="4390973"/>
                  <a:pt x="9444469" y="4396879"/>
                  <a:pt x="9453219" y="4402391"/>
                </a:cubicBezTo>
                <a:cubicBezTo>
                  <a:pt x="9481921" y="4420552"/>
                  <a:pt x="9510369" y="4438967"/>
                  <a:pt x="9534626" y="4462589"/>
                </a:cubicBezTo>
                <a:cubicBezTo>
                  <a:pt x="9550628" y="4478210"/>
                  <a:pt x="9566758" y="4493958"/>
                  <a:pt x="9582505" y="4509833"/>
                </a:cubicBezTo>
                <a:cubicBezTo>
                  <a:pt x="9593923" y="4521352"/>
                  <a:pt x="9604235" y="4533798"/>
                  <a:pt x="9614534" y="4546218"/>
                </a:cubicBezTo>
                <a:cubicBezTo>
                  <a:pt x="9627286" y="4561585"/>
                  <a:pt x="9640024" y="4576927"/>
                  <a:pt x="9654768" y="4590478"/>
                </a:cubicBezTo>
                <a:cubicBezTo>
                  <a:pt x="9664027" y="4598961"/>
                  <a:pt x="9670567" y="4609350"/>
                  <a:pt x="9677069" y="4619701"/>
                </a:cubicBezTo>
                <a:lnTo>
                  <a:pt x="9677082" y="4619713"/>
                </a:lnTo>
                <a:cubicBezTo>
                  <a:pt x="9680219" y="4624691"/>
                  <a:pt x="9683343" y="4629670"/>
                  <a:pt x="9686772" y="4634420"/>
                </a:cubicBezTo>
                <a:lnTo>
                  <a:pt x="9690938" y="4640224"/>
                </a:lnTo>
                <a:cubicBezTo>
                  <a:pt x="9698952" y="4651400"/>
                  <a:pt x="9706991" y="4662601"/>
                  <a:pt x="9715221" y="4673536"/>
                </a:cubicBezTo>
                <a:cubicBezTo>
                  <a:pt x="9726079" y="4688039"/>
                  <a:pt x="9735198" y="4703597"/>
                  <a:pt x="9744278" y="4719116"/>
                </a:cubicBezTo>
                <a:lnTo>
                  <a:pt x="9744291" y="4719141"/>
                </a:lnTo>
                <a:cubicBezTo>
                  <a:pt x="9750082" y="4729022"/>
                  <a:pt x="9755860" y="4738890"/>
                  <a:pt x="9762084" y="4748466"/>
                </a:cubicBezTo>
                <a:cubicBezTo>
                  <a:pt x="9774745" y="4767986"/>
                  <a:pt x="9784092" y="4788598"/>
                  <a:pt x="9793528" y="4809400"/>
                </a:cubicBezTo>
                <a:lnTo>
                  <a:pt x="9795611" y="4813998"/>
                </a:lnTo>
                <a:cubicBezTo>
                  <a:pt x="9801644" y="4827409"/>
                  <a:pt x="9803421" y="4841430"/>
                  <a:pt x="9805187" y="4855413"/>
                </a:cubicBezTo>
                <a:lnTo>
                  <a:pt x="9805187" y="4855451"/>
                </a:lnTo>
                <a:cubicBezTo>
                  <a:pt x="9805581" y="4858524"/>
                  <a:pt x="9805975" y="4861597"/>
                  <a:pt x="9806406" y="4864671"/>
                </a:cubicBezTo>
                <a:cubicBezTo>
                  <a:pt x="9807168" y="4870894"/>
                  <a:pt x="9808946" y="4872418"/>
                  <a:pt x="9814915" y="4871275"/>
                </a:cubicBezTo>
                <a:cubicBezTo>
                  <a:pt x="9845014" y="4865814"/>
                  <a:pt x="9874605" y="4858575"/>
                  <a:pt x="9903942" y="4849685"/>
                </a:cubicBezTo>
                <a:cubicBezTo>
                  <a:pt x="9904755" y="4849431"/>
                  <a:pt x="9905580" y="4849202"/>
                  <a:pt x="9906393" y="4848961"/>
                </a:cubicBezTo>
                <a:cubicBezTo>
                  <a:pt x="9912172" y="4847335"/>
                  <a:pt x="9917798" y="4845735"/>
                  <a:pt x="9916134" y="4837620"/>
                </a:cubicBezTo>
                <a:cubicBezTo>
                  <a:pt x="9914484" y="4829492"/>
                  <a:pt x="9908387" y="4825555"/>
                  <a:pt x="9900259" y="4826571"/>
                </a:cubicBezTo>
                <a:cubicBezTo>
                  <a:pt x="9887750" y="4828158"/>
                  <a:pt x="9880435" y="4819979"/>
                  <a:pt x="9873754" y="4812499"/>
                </a:cubicBezTo>
                <a:lnTo>
                  <a:pt x="9873729" y="4812487"/>
                </a:lnTo>
                <a:lnTo>
                  <a:pt x="9873335" y="4812042"/>
                </a:lnTo>
                <a:lnTo>
                  <a:pt x="9872624" y="4811242"/>
                </a:lnTo>
                <a:cubicBezTo>
                  <a:pt x="9872230" y="4810797"/>
                  <a:pt x="9871824" y="4810366"/>
                  <a:pt x="9871430" y="4809934"/>
                </a:cubicBezTo>
                <a:cubicBezTo>
                  <a:pt x="9864572" y="4802314"/>
                  <a:pt x="9868255" y="4791392"/>
                  <a:pt x="9874478" y="4784788"/>
                </a:cubicBezTo>
                <a:cubicBezTo>
                  <a:pt x="9882734" y="4776152"/>
                  <a:pt x="9893909" y="4781994"/>
                  <a:pt x="9901275" y="4786439"/>
                </a:cubicBezTo>
                <a:cubicBezTo>
                  <a:pt x="9918166" y="4796472"/>
                  <a:pt x="9936073" y="4804219"/>
                  <a:pt x="9953980" y="4811077"/>
                </a:cubicBezTo>
                <a:cubicBezTo>
                  <a:pt x="9966070" y="4815699"/>
                  <a:pt x="9975774" y="4823472"/>
                  <a:pt x="9985451" y="4831219"/>
                </a:cubicBezTo>
                <a:cubicBezTo>
                  <a:pt x="9993045" y="4837302"/>
                  <a:pt x="10000640" y="4843385"/>
                  <a:pt x="10009352" y="4847907"/>
                </a:cubicBezTo>
                <a:lnTo>
                  <a:pt x="10009860" y="4847526"/>
                </a:lnTo>
                <a:cubicBezTo>
                  <a:pt x="10014178" y="4849685"/>
                  <a:pt x="10015575" y="4855019"/>
                  <a:pt x="10013289" y="4859591"/>
                </a:cubicBezTo>
                <a:cubicBezTo>
                  <a:pt x="10012553" y="4861039"/>
                  <a:pt x="10011841" y="4862486"/>
                  <a:pt x="10011143" y="4863934"/>
                </a:cubicBezTo>
                <a:cubicBezTo>
                  <a:pt x="10006012" y="4874424"/>
                  <a:pt x="10001072" y="4884534"/>
                  <a:pt x="9987000" y="4888547"/>
                </a:cubicBezTo>
                <a:cubicBezTo>
                  <a:pt x="9971087" y="4893030"/>
                  <a:pt x="9958819" y="4904015"/>
                  <a:pt x="9946652" y="4914912"/>
                </a:cubicBezTo>
                <a:cubicBezTo>
                  <a:pt x="9942601" y="4918532"/>
                  <a:pt x="9938575" y="4922151"/>
                  <a:pt x="9934422" y="4925504"/>
                </a:cubicBezTo>
                <a:cubicBezTo>
                  <a:pt x="9933584" y="4926164"/>
                  <a:pt x="9932771" y="4926837"/>
                  <a:pt x="9931971" y="4927510"/>
                </a:cubicBezTo>
                <a:cubicBezTo>
                  <a:pt x="9928149" y="4930673"/>
                  <a:pt x="9924554" y="4933657"/>
                  <a:pt x="9919309" y="4934394"/>
                </a:cubicBezTo>
                <a:cubicBezTo>
                  <a:pt x="9919030" y="4934445"/>
                  <a:pt x="9918738" y="4934495"/>
                  <a:pt x="9918445" y="4934546"/>
                </a:cubicBezTo>
                <a:cubicBezTo>
                  <a:pt x="9915614" y="4935016"/>
                  <a:pt x="9912083" y="4935600"/>
                  <a:pt x="9910927" y="4937442"/>
                </a:cubicBezTo>
                <a:cubicBezTo>
                  <a:pt x="9901656" y="4951285"/>
                  <a:pt x="9890353" y="4948110"/>
                  <a:pt x="9878415" y="4941379"/>
                </a:cubicBezTo>
                <a:cubicBezTo>
                  <a:pt x="9878491" y="4939918"/>
                  <a:pt x="9879698" y="4939677"/>
                  <a:pt x="9880968" y="4939423"/>
                </a:cubicBezTo>
                <a:cubicBezTo>
                  <a:pt x="9882022" y="4939220"/>
                  <a:pt x="9883102" y="4938991"/>
                  <a:pt x="9883622" y="4938077"/>
                </a:cubicBezTo>
                <a:cubicBezTo>
                  <a:pt x="9885451" y="4934597"/>
                  <a:pt x="9887153" y="4931041"/>
                  <a:pt x="9888855" y="4927485"/>
                </a:cubicBezTo>
                <a:cubicBezTo>
                  <a:pt x="9894468" y="4915725"/>
                  <a:pt x="9900081" y="4903965"/>
                  <a:pt x="9910419" y="4894897"/>
                </a:cubicBezTo>
                <a:cubicBezTo>
                  <a:pt x="9916515" y="4889563"/>
                  <a:pt x="9912833" y="4885499"/>
                  <a:pt x="9905847" y="4886261"/>
                </a:cubicBezTo>
                <a:cubicBezTo>
                  <a:pt x="9904044" y="4886451"/>
                  <a:pt x="9902202" y="4886540"/>
                  <a:pt x="9900336" y="4886629"/>
                </a:cubicBezTo>
                <a:cubicBezTo>
                  <a:pt x="9892207" y="4887010"/>
                  <a:pt x="9883864" y="4887404"/>
                  <a:pt x="9878796" y="4896294"/>
                </a:cubicBezTo>
                <a:cubicBezTo>
                  <a:pt x="9876256" y="4900739"/>
                  <a:pt x="9872065" y="4902390"/>
                  <a:pt x="9866985" y="4900993"/>
                </a:cubicBezTo>
                <a:cubicBezTo>
                  <a:pt x="9848571" y="4895913"/>
                  <a:pt x="9833584" y="4904549"/>
                  <a:pt x="9819106" y="4913820"/>
                </a:cubicBezTo>
                <a:cubicBezTo>
                  <a:pt x="9807676" y="4921186"/>
                  <a:pt x="9796500" y="4927409"/>
                  <a:pt x="9782403" y="4920805"/>
                </a:cubicBezTo>
                <a:cubicBezTo>
                  <a:pt x="9779228" y="4919281"/>
                  <a:pt x="9775164" y="4918773"/>
                  <a:pt x="9772371" y="4921567"/>
                </a:cubicBezTo>
                <a:cubicBezTo>
                  <a:pt x="9759671" y="4934775"/>
                  <a:pt x="9744303" y="4938077"/>
                  <a:pt x="9726904" y="4934902"/>
                </a:cubicBezTo>
                <a:cubicBezTo>
                  <a:pt x="9724618" y="4934521"/>
                  <a:pt x="9720681" y="4934902"/>
                  <a:pt x="9719792" y="4936426"/>
                </a:cubicBezTo>
                <a:cubicBezTo>
                  <a:pt x="9712160" y="4948529"/>
                  <a:pt x="9701073" y="4947614"/>
                  <a:pt x="9690048" y="4946713"/>
                </a:cubicBezTo>
                <a:cubicBezTo>
                  <a:pt x="9688233" y="4946573"/>
                  <a:pt x="9686417" y="4946421"/>
                  <a:pt x="9684613" y="4946332"/>
                </a:cubicBezTo>
                <a:cubicBezTo>
                  <a:pt x="9679635" y="4946103"/>
                  <a:pt x="9675723" y="4948453"/>
                  <a:pt x="9671812" y="4950802"/>
                </a:cubicBezTo>
                <a:cubicBezTo>
                  <a:pt x="9669233" y="4952364"/>
                  <a:pt x="9666668" y="4953901"/>
                  <a:pt x="9663785" y="4954714"/>
                </a:cubicBezTo>
                <a:cubicBezTo>
                  <a:pt x="9655327" y="4957114"/>
                  <a:pt x="9646780" y="4959235"/>
                  <a:pt x="9638245" y="4961343"/>
                </a:cubicBezTo>
                <a:cubicBezTo>
                  <a:pt x="9628708" y="4963705"/>
                  <a:pt x="9619195" y="4966067"/>
                  <a:pt x="9609810" y="4968811"/>
                </a:cubicBezTo>
                <a:cubicBezTo>
                  <a:pt x="9594443" y="4973383"/>
                  <a:pt x="9579711" y="4975415"/>
                  <a:pt x="9563836" y="4976558"/>
                </a:cubicBezTo>
                <a:cubicBezTo>
                  <a:pt x="9555454" y="4977066"/>
                  <a:pt x="9544151" y="4982527"/>
                  <a:pt x="9536023" y="4986972"/>
                </a:cubicBezTo>
                <a:cubicBezTo>
                  <a:pt x="9527565" y="4991620"/>
                  <a:pt x="9518612" y="4992687"/>
                  <a:pt x="9509569" y="4993779"/>
                </a:cubicBezTo>
                <a:cubicBezTo>
                  <a:pt x="9500819" y="4994820"/>
                  <a:pt x="9491992" y="4995875"/>
                  <a:pt x="9483446" y="5000180"/>
                </a:cubicBezTo>
                <a:cubicBezTo>
                  <a:pt x="9469450" y="5007241"/>
                  <a:pt x="9449651" y="5009832"/>
                  <a:pt x="9431604" y="5012194"/>
                </a:cubicBezTo>
                <a:lnTo>
                  <a:pt x="9430233" y="5012372"/>
                </a:lnTo>
                <a:cubicBezTo>
                  <a:pt x="9415259" y="5014315"/>
                  <a:pt x="9400717" y="5019992"/>
                  <a:pt x="9386290" y="5025618"/>
                </a:cubicBezTo>
                <a:lnTo>
                  <a:pt x="9386252" y="5025630"/>
                </a:lnTo>
                <a:cubicBezTo>
                  <a:pt x="9381858" y="5027345"/>
                  <a:pt x="9377476" y="5029060"/>
                  <a:pt x="9373083" y="5030660"/>
                </a:cubicBezTo>
                <a:cubicBezTo>
                  <a:pt x="9366605" y="5032946"/>
                  <a:pt x="9360890" y="5034851"/>
                  <a:pt x="9354033" y="5032946"/>
                </a:cubicBezTo>
                <a:cubicBezTo>
                  <a:pt x="9346921" y="5030914"/>
                  <a:pt x="9339809" y="5030660"/>
                  <a:pt x="9334601" y="5037391"/>
                </a:cubicBezTo>
                <a:cubicBezTo>
                  <a:pt x="9331680" y="5041201"/>
                  <a:pt x="9328378" y="5041836"/>
                  <a:pt x="9323934" y="5040058"/>
                </a:cubicBezTo>
                <a:cubicBezTo>
                  <a:pt x="9321774" y="5039169"/>
                  <a:pt x="9318091" y="5038407"/>
                  <a:pt x="9316694" y="5039550"/>
                </a:cubicBezTo>
                <a:cubicBezTo>
                  <a:pt x="9306077" y="5048071"/>
                  <a:pt x="9293682" y="5049265"/>
                  <a:pt x="9281401" y="5050446"/>
                </a:cubicBezTo>
                <a:cubicBezTo>
                  <a:pt x="9274289" y="5051132"/>
                  <a:pt x="9267215" y="5051805"/>
                  <a:pt x="9260560" y="5053901"/>
                </a:cubicBezTo>
                <a:cubicBezTo>
                  <a:pt x="9253004" y="5056263"/>
                  <a:pt x="9245307" y="5058244"/>
                  <a:pt x="9237611" y="5060225"/>
                </a:cubicBezTo>
                <a:cubicBezTo>
                  <a:pt x="9223858" y="5063756"/>
                  <a:pt x="9210090" y="5067299"/>
                  <a:pt x="9197060" y="5073078"/>
                </a:cubicBezTo>
                <a:cubicBezTo>
                  <a:pt x="9192615" y="5075110"/>
                  <a:pt x="9190329" y="5079301"/>
                  <a:pt x="9189440" y="5083873"/>
                </a:cubicBezTo>
                <a:cubicBezTo>
                  <a:pt x="9187294" y="5094630"/>
                  <a:pt x="9179356" y="5096052"/>
                  <a:pt x="9171431" y="5097462"/>
                </a:cubicBezTo>
                <a:cubicBezTo>
                  <a:pt x="9169527" y="5097805"/>
                  <a:pt x="9167635" y="5098135"/>
                  <a:pt x="9165818" y="5098605"/>
                </a:cubicBezTo>
                <a:cubicBezTo>
                  <a:pt x="9164675" y="5098859"/>
                  <a:pt x="9162771" y="5098224"/>
                  <a:pt x="9161881" y="5097335"/>
                </a:cubicBezTo>
                <a:cubicBezTo>
                  <a:pt x="9146641" y="5082349"/>
                  <a:pt x="9128226" y="5081460"/>
                  <a:pt x="9108796" y="5090858"/>
                </a:cubicBezTo>
                <a:cubicBezTo>
                  <a:pt x="9091650" y="5099113"/>
                  <a:pt x="9073362" y="5105463"/>
                  <a:pt x="9053423" y="5104320"/>
                </a:cubicBezTo>
                <a:cubicBezTo>
                  <a:pt x="9044660" y="5103812"/>
                  <a:pt x="9036278" y="5105844"/>
                  <a:pt x="9029674" y="5112575"/>
                </a:cubicBezTo>
                <a:cubicBezTo>
                  <a:pt x="9026525" y="5115737"/>
                  <a:pt x="9022664" y="5115686"/>
                  <a:pt x="9018549" y="5115635"/>
                </a:cubicBezTo>
                <a:cubicBezTo>
                  <a:pt x="9018028" y="5115635"/>
                  <a:pt x="9017507" y="5115623"/>
                  <a:pt x="9016974" y="5115623"/>
                </a:cubicBezTo>
                <a:cubicBezTo>
                  <a:pt x="9014726" y="5115585"/>
                  <a:pt x="9012415" y="5115369"/>
                  <a:pt x="9010103" y="5115153"/>
                </a:cubicBezTo>
                <a:cubicBezTo>
                  <a:pt x="9003677" y="5114530"/>
                  <a:pt x="8997175" y="5113908"/>
                  <a:pt x="8991574" y="5117274"/>
                </a:cubicBezTo>
                <a:cubicBezTo>
                  <a:pt x="8972372" y="5128716"/>
                  <a:pt x="8951239" y="5131574"/>
                  <a:pt x="8930043" y="5134432"/>
                </a:cubicBezTo>
                <a:cubicBezTo>
                  <a:pt x="8923490" y="5135320"/>
                  <a:pt x="8916936" y="5136197"/>
                  <a:pt x="8910421" y="5137340"/>
                </a:cubicBezTo>
                <a:cubicBezTo>
                  <a:pt x="8910142" y="5137340"/>
                  <a:pt x="8909774" y="5137289"/>
                  <a:pt x="8909392" y="5137238"/>
                </a:cubicBezTo>
                <a:cubicBezTo>
                  <a:pt x="8908605" y="5137124"/>
                  <a:pt x="8907754" y="5136997"/>
                  <a:pt x="8907500" y="5137340"/>
                </a:cubicBezTo>
                <a:cubicBezTo>
                  <a:pt x="8897911" y="5149240"/>
                  <a:pt x="8884361" y="5150357"/>
                  <a:pt x="8871191" y="5151437"/>
                </a:cubicBezTo>
                <a:cubicBezTo>
                  <a:pt x="8866225" y="5151843"/>
                  <a:pt x="8861323" y="5152237"/>
                  <a:pt x="8856700" y="5153215"/>
                </a:cubicBezTo>
                <a:cubicBezTo>
                  <a:pt x="8852344" y="5154154"/>
                  <a:pt x="8848052" y="5156021"/>
                  <a:pt x="8843733" y="5157901"/>
                </a:cubicBezTo>
                <a:cubicBezTo>
                  <a:pt x="8834094" y="5162105"/>
                  <a:pt x="8824277" y="5166372"/>
                  <a:pt x="8813139" y="5160581"/>
                </a:cubicBezTo>
                <a:cubicBezTo>
                  <a:pt x="8810472" y="5159184"/>
                  <a:pt x="8807171" y="5160073"/>
                  <a:pt x="8804630" y="5162232"/>
                </a:cubicBezTo>
                <a:cubicBezTo>
                  <a:pt x="8787853" y="5176507"/>
                  <a:pt x="8767851" y="5175960"/>
                  <a:pt x="8747950" y="5175414"/>
                </a:cubicBezTo>
                <a:cubicBezTo>
                  <a:pt x="8746604" y="5175376"/>
                  <a:pt x="8745270" y="5175351"/>
                  <a:pt x="8743924" y="5175313"/>
                </a:cubicBezTo>
                <a:cubicBezTo>
                  <a:pt x="8742768" y="5175275"/>
                  <a:pt x="8741600" y="5175059"/>
                  <a:pt x="8740444" y="5174830"/>
                </a:cubicBezTo>
                <a:cubicBezTo>
                  <a:pt x="8737548" y="5174284"/>
                  <a:pt x="8734729" y="5173751"/>
                  <a:pt x="8732367" y="5176202"/>
                </a:cubicBezTo>
                <a:cubicBezTo>
                  <a:pt x="8720950" y="5188368"/>
                  <a:pt x="8706116" y="5190349"/>
                  <a:pt x="8691333" y="5192318"/>
                </a:cubicBezTo>
                <a:cubicBezTo>
                  <a:pt x="8685898" y="5193042"/>
                  <a:pt x="8680475" y="5193766"/>
                  <a:pt x="8675217" y="5194998"/>
                </a:cubicBezTo>
                <a:cubicBezTo>
                  <a:pt x="8673845" y="5195303"/>
                  <a:pt x="8672461" y="5195582"/>
                  <a:pt x="8671102" y="5195849"/>
                </a:cubicBezTo>
                <a:cubicBezTo>
                  <a:pt x="8663520" y="5197347"/>
                  <a:pt x="8656307" y="5198770"/>
                  <a:pt x="8651468" y="5206301"/>
                </a:cubicBezTo>
                <a:cubicBezTo>
                  <a:pt x="8648674" y="5210619"/>
                  <a:pt x="8643594" y="5211127"/>
                  <a:pt x="8639022" y="5209984"/>
                </a:cubicBezTo>
                <a:cubicBezTo>
                  <a:pt x="8631745" y="5208142"/>
                  <a:pt x="8625065" y="5210276"/>
                  <a:pt x="8618511" y="5212384"/>
                </a:cubicBezTo>
                <a:cubicBezTo>
                  <a:pt x="8614206" y="5213756"/>
                  <a:pt x="8609952" y="5215115"/>
                  <a:pt x="8605621" y="5215318"/>
                </a:cubicBezTo>
                <a:cubicBezTo>
                  <a:pt x="8598293" y="5215712"/>
                  <a:pt x="8591677" y="5218264"/>
                  <a:pt x="8584996" y="5220842"/>
                </a:cubicBezTo>
                <a:cubicBezTo>
                  <a:pt x="8576640" y="5224068"/>
                  <a:pt x="8568156" y="5227345"/>
                  <a:pt x="8557996" y="5226494"/>
                </a:cubicBezTo>
                <a:lnTo>
                  <a:pt x="8557336" y="5226430"/>
                </a:lnTo>
                <a:cubicBezTo>
                  <a:pt x="8547798" y="5225516"/>
                  <a:pt x="8530615" y="5223878"/>
                  <a:pt x="8521674" y="5237035"/>
                </a:cubicBezTo>
                <a:cubicBezTo>
                  <a:pt x="8519896" y="5239702"/>
                  <a:pt x="8516594" y="5239448"/>
                  <a:pt x="8513292" y="5239067"/>
                </a:cubicBezTo>
                <a:cubicBezTo>
                  <a:pt x="8503056" y="5237911"/>
                  <a:pt x="8493759" y="5241302"/>
                  <a:pt x="8484425" y="5244705"/>
                </a:cubicBezTo>
                <a:cubicBezTo>
                  <a:pt x="8477326" y="5247296"/>
                  <a:pt x="8470201" y="5249887"/>
                  <a:pt x="8462619" y="5250497"/>
                </a:cubicBezTo>
                <a:cubicBezTo>
                  <a:pt x="8456904" y="5250878"/>
                  <a:pt x="8456904" y="5256212"/>
                  <a:pt x="8458428" y="5261292"/>
                </a:cubicBezTo>
                <a:cubicBezTo>
                  <a:pt x="8461171" y="5270423"/>
                  <a:pt x="8463927" y="5279555"/>
                  <a:pt x="8466684" y="5288699"/>
                </a:cubicBezTo>
                <a:lnTo>
                  <a:pt x="8466722" y="5288825"/>
                </a:lnTo>
                <a:lnTo>
                  <a:pt x="8466722" y="5288851"/>
                </a:lnTo>
                <a:cubicBezTo>
                  <a:pt x="8475446" y="5317768"/>
                  <a:pt x="8484171" y="5346712"/>
                  <a:pt x="8492464" y="5375719"/>
                </a:cubicBezTo>
                <a:cubicBezTo>
                  <a:pt x="8495372" y="5385942"/>
                  <a:pt x="8498331" y="5396166"/>
                  <a:pt x="8501291" y="5406389"/>
                </a:cubicBezTo>
                <a:cubicBezTo>
                  <a:pt x="8512047" y="5443524"/>
                  <a:pt x="8522804" y="5480697"/>
                  <a:pt x="8531072" y="5518340"/>
                </a:cubicBezTo>
                <a:cubicBezTo>
                  <a:pt x="8532583" y="5525248"/>
                  <a:pt x="8533993" y="5532246"/>
                  <a:pt x="8535403" y="5539257"/>
                </a:cubicBezTo>
                <a:cubicBezTo>
                  <a:pt x="8538641" y="5555335"/>
                  <a:pt x="8541893" y="5571464"/>
                  <a:pt x="8546312" y="5586666"/>
                </a:cubicBezTo>
                <a:cubicBezTo>
                  <a:pt x="8550402" y="5600750"/>
                  <a:pt x="8552688" y="5614987"/>
                  <a:pt x="8554961" y="5629147"/>
                </a:cubicBezTo>
                <a:cubicBezTo>
                  <a:pt x="8556993" y="5641796"/>
                  <a:pt x="8559025" y="5654395"/>
                  <a:pt x="8562314" y="5666803"/>
                </a:cubicBezTo>
                <a:cubicBezTo>
                  <a:pt x="8565032" y="5676709"/>
                  <a:pt x="8558885" y="5679528"/>
                  <a:pt x="8552675" y="5682373"/>
                </a:cubicBezTo>
                <a:cubicBezTo>
                  <a:pt x="8551646" y="5682843"/>
                  <a:pt x="8550617" y="5683313"/>
                  <a:pt x="8549614" y="5683821"/>
                </a:cubicBezTo>
                <a:cubicBezTo>
                  <a:pt x="8542363" y="5687453"/>
                  <a:pt x="8541181" y="5684367"/>
                  <a:pt x="8539416" y="5679770"/>
                </a:cubicBezTo>
                <a:cubicBezTo>
                  <a:pt x="8538959" y="5678563"/>
                  <a:pt x="8538464" y="5677255"/>
                  <a:pt x="8537803" y="5675947"/>
                </a:cubicBezTo>
                <a:cubicBezTo>
                  <a:pt x="8535771" y="5671934"/>
                  <a:pt x="8534844" y="5667527"/>
                  <a:pt x="8533917" y="5663069"/>
                </a:cubicBezTo>
                <a:cubicBezTo>
                  <a:pt x="8532393" y="5655817"/>
                  <a:pt x="8530843" y="5648451"/>
                  <a:pt x="8524468" y="5642546"/>
                </a:cubicBezTo>
                <a:cubicBezTo>
                  <a:pt x="8523249" y="5641403"/>
                  <a:pt x="8522449" y="5636196"/>
                  <a:pt x="8521547" y="5630455"/>
                </a:cubicBezTo>
                <a:cubicBezTo>
                  <a:pt x="8520963" y="5626620"/>
                  <a:pt x="8520328" y="5622556"/>
                  <a:pt x="8519515" y="5619305"/>
                </a:cubicBezTo>
                <a:cubicBezTo>
                  <a:pt x="8516670" y="5607557"/>
                  <a:pt x="8512695" y="5596331"/>
                  <a:pt x="8508733" y="5585117"/>
                </a:cubicBezTo>
                <a:cubicBezTo>
                  <a:pt x="8506866" y="5579846"/>
                  <a:pt x="8505011" y="5574588"/>
                  <a:pt x="8503259" y="5569267"/>
                </a:cubicBezTo>
                <a:cubicBezTo>
                  <a:pt x="8501341" y="5563374"/>
                  <a:pt x="8500503" y="5556922"/>
                  <a:pt x="8499665" y="5550395"/>
                </a:cubicBezTo>
                <a:cubicBezTo>
                  <a:pt x="8498573" y="5541860"/>
                  <a:pt x="8497468" y="5533212"/>
                  <a:pt x="8493861" y="5525579"/>
                </a:cubicBezTo>
                <a:cubicBezTo>
                  <a:pt x="8491283" y="5520131"/>
                  <a:pt x="8489874" y="5514263"/>
                  <a:pt x="8488476" y="5508421"/>
                </a:cubicBezTo>
                <a:cubicBezTo>
                  <a:pt x="8486216" y="5498998"/>
                  <a:pt x="8483968" y="5489612"/>
                  <a:pt x="8476843" y="5482018"/>
                </a:cubicBezTo>
                <a:cubicBezTo>
                  <a:pt x="8473541" y="5478462"/>
                  <a:pt x="8474430" y="5473382"/>
                  <a:pt x="8476081" y="5468937"/>
                </a:cubicBezTo>
                <a:cubicBezTo>
                  <a:pt x="8478342" y="5463006"/>
                  <a:pt x="8476043" y="5459056"/>
                  <a:pt x="8473034" y="5453900"/>
                </a:cubicBezTo>
                <a:lnTo>
                  <a:pt x="8472398" y="5452808"/>
                </a:lnTo>
                <a:cubicBezTo>
                  <a:pt x="8466937" y="5443156"/>
                  <a:pt x="8462873" y="5431345"/>
                  <a:pt x="8461476" y="5420804"/>
                </a:cubicBezTo>
                <a:cubicBezTo>
                  <a:pt x="8459571" y="5407088"/>
                  <a:pt x="8455126" y="5395277"/>
                  <a:pt x="8449538" y="5382958"/>
                </a:cubicBezTo>
                <a:cubicBezTo>
                  <a:pt x="8444941" y="5372683"/>
                  <a:pt x="8443150" y="5361558"/>
                  <a:pt x="8441360" y="5350408"/>
                </a:cubicBezTo>
                <a:cubicBezTo>
                  <a:pt x="8440394" y="5344324"/>
                  <a:pt x="8439416" y="5338241"/>
                  <a:pt x="8437981" y="5332285"/>
                </a:cubicBezTo>
                <a:cubicBezTo>
                  <a:pt x="8435911" y="5323712"/>
                  <a:pt x="8432431" y="5315737"/>
                  <a:pt x="8428964" y="5307787"/>
                </a:cubicBezTo>
                <a:cubicBezTo>
                  <a:pt x="8424773" y="5298185"/>
                  <a:pt x="8420595" y="5288622"/>
                  <a:pt x="8418931" y="5278056"/>
                </a:cubicBezTo>
                <a:cubicBezTo>
                  <a:pt x="8418398" y="5274601"/>
                  <a:pt x="8415160" y="5273230"/>
                  <a:pt x="8411819" y="5271820"/>
                </a:cubicBezTo>
                <a:cubicBezTo>
                  <a:pt x="8409635" y="5270906"/>
                  <a:pt x="8407412" y="5269953"/>
                  <a:pt x="8405850" y="5268404"/>
                </a:cubicBezTo>
                <a:cubicBezTo>
                  <a:pt x="8399792" y="5262346"/>
                  <a:pt x="8397887" y="5266257"/>
                  <a:pt x="8395906" y="5270321"/>
                </a:cubicBezTo>
                <a:cubicBezTo>
                  <a:pt x="8395436" y="5271287"/>
                  <a:pt x="8394954" y="5272252"/>
                  <a:pt x="8394421" y="5273103"/>
                </a:cubicBezTo>
                <a:cubicBezTo>
                  <a:pt x="8392896" y="5275389"/>
                  <a:pt x="8390484" y="5276786"/>
                  <a:pt x="8387816" y="5275770"/>
                </a:cubicBezTo>
                <a:cubicBezTo>
                  <a:pt x="8375980" y="5271236"/>
                  <a:pt x="8367648" y="5277941"/>
                  <a:pt x="8359343" y="5284609"/>
                </a:cubicBezTo>
                <a:lnTo>
                  <a:pt x="8359114" y="5284787"/>
                </a:lnTo>
                <a:lnTo>
                  <a:pt x="8358961" y="5284914"/>
                </a:lnTo>
                <a:cubicBezTo>
                  <a:pt x="8357069" y="5286425"/>
                  <a:pt x="8354364" y="5288584"/>
                  <a:pt x="8352637" y="5288216"/>
                </a:cubicBezTo>
                <a:cubicBezTo>
                  <a:pt x="8335974" y="5284088"/>
                  <a:pt x="8321967" y="5290514"/>
                  <a:pt x="8307870" y="5296991"/>
                </a:cubicBezTo>
                <a:cubicBezTo>
                  <a:pt x="8298129" y="5301474"/>
                  <a:pt x="8288325" y="5305970"/>
                  <a:pt x="8277580" y="5307012"/>
                </a:cubicBezTo>
                <a:cubicBezTo>
                  <a:pt x="8262086" y="5308409"/>
                  <a:pt x="8247100" y="5317172"/>
                  <a:pt x="8233892" y="5326951"/>
                </a:cubicBezTo>
                <a:cubicBezTo>
                  <a:pt x="8229701" y="5329999"/>
                  <a:pt x="8224621" y="5332412"/>
                  <a:pt x="8219541" y="5330507"/>
                </a:cubicBezTo>
                <a:cubicBezTo>
                  <a:pt x="8203793" y="5324411"/>
                  <a:pt x="8190839" y="5331142"/>
                  <a:pt x="8178647" y="5339651"/>
                </a:cubicBezTo>
                <a:cubicBezTo>
                  <a:pt x="8174507" y="5342521"/>
                  <a:pt x="8169923" y="5343258"/>
                  <a:pt x="8165376" y="5343994"/>
                </a:cubicBezTo>
                <a:cubicBezTo>
                  <a:pt x="8163077" y="5344363"/>
                  <a:pt x="8160791" y="5344731"/>
                  <a:pt x="8158581" y="5345366"/>
                </a:cubicBezTo>
                <a:cubicBezTo>
                  <a:pt x="8146009" y="5348922"/>
                  <a:pt x="8134070" y="5352351"/>
                  <a:pt x="8122513" y="5359590"/>
                </a:cubicBezTo>
                <a:cubicBezTo>
                  <a:pt x="8106003" y="5369750"/>
                  <a:pt x="8086191" y="5367210"/>
                  <a:pt x="8067903" y="5363908"/>
                </a:cubicBezTo>
                <a:cubicBezTo>
                  <a:pt x="8060156" y="5362511"/>
                  <a:pt x="8060156" y="5352859"/>
                  <a:pt x="8060410" y="5345874"/>
                </a:cubicBezTo>
                <a:cubicBezTo>
                  <a:pt x="8060664" y="5338762"/>
                  <a:pt x="8065998" y="5335968"/>
                  <a:pt x="8072348" y="5333936"/>
                </a:cubicBezTo>
                <a:lnTo>
                  <a:pt x="8076120" y="5332755"/>
                </a:lnTo>
                <a:cubicBezTo>
                  <a:pt x="8098752" y="5325655"/>
                  <a:pt x="8121484" y="5318518"/>
                  <a:pt x="8143976" y="5310822"/>
                </a:cubicBezTo>
                <a:cubicBezTo>
                  <a:pt x="8149729" y="5308866"/>
                  <a:pt x="8155470" y="5306897"/>
                  <a:pt x="8161223" y="5304929"/>
                </a:cubicBezTo>
                <a:lnTo>
                  <a:pt x="8161299" y="5304904"/>
                </a:lnTo>
                <a:cubicBezTo>
                  <a:pt x="8191677" y="5294502"/>
                  <a:pt x="8221992" y="5284126"/>
                  <a:pt x="8252942" y="5275262"/>
                </a:cubicBezTo>
                <a:cubicBezTo>
                  <a:pt x="8261464" y="5272747"/>
                  <a:pt x="8269808" y="5269204"/>
                  <a:pt x="8278126" y="5265686"/>
                </a:cubicBezTo>
                <a:cubicBezTo>
                  <a:pt x="8281961" y="5264060"/>
                  <a:pt x="8285797" y="5262435"/>
                  <a:pt x="8289646" y="5260911"/>
                </a:cubicBezTo>
                <a:cubicBezTo>
                  <a:pt x="8301190" y="5256364"/>
                  <a:pt x="8313115" y="5254434"/>
                  <a:pt x="8325091" y="5252491"/>
                </a:cubicBezTo>
                <a:cubicBezTo>
                  <a:pt x="8326818" y="5252211"/>
                  <a:pt x="8328558" y="5251932"/>
                  <a:pt x="8330285" y="5251640"/>
                </a:cubicBezTo>
                <a:cubicBezTo>
                  <a:pt x="8331034" y="5251487"/>
                  <a:pt x="8331924" y="5251513"/>
                  <a:pt x="8332787" y="5251538"/>
                </a:cubicBezTo>
                <a:cubicBezTo>
                  <a:pt x="8334133" y="5251589"/>
                  <a:pt x="8335429" y="5251627"/>
                  <a:pt x="8336127" y="5251005"/>
                </a:cubicBezTo>
                <a:cubicBezTo>
                  <a:pt x="8345487" y="5241899"/>
                  <a:pt x="8357298" y="5239181"/>
                  <a:pt x="8369122" y="5236463"/>
                </a:cubicBezTo>
                <a:cubicBezTo>
                  <a:pt x="8375929" y="5234901"/>
                  <a:pt x="8382736" y="5233339"/>
                  <a:pt x="8389086" y="5230558"/>
                </a:cubicBezTo>
                <a:cubicBezTo>
                  <a:pt x="8399119" y="5226113"/>
                  <a:pt x="8403691" y="5219890"/>
                  <a:pt x="8399627" y="5210873"/>
                </a:cubicBezTo>
                <a:cubicBezTo>
                  <a:pt x="8396910" y="5205018"/>
                  <a:pt x="8395436" y="5198808"/>
                  <a:pt x="8393963" y="5192597"/>
                </a:cubicBezTo>
                <a:cubicBezTo>
                  <a:pt x="8391867" y="5183733"/>
                  <a:pt x="8389760" y="5174843"/>
                  <a:pt x="8384006" y="5166931"/>
                </a:cubicBezTo>
                <a:cubicBezTo>
                  <a:pt x="8381162" y="5163032"/>
                  <a:pt x="8380259" y="5157495"/>
                  <a:pt x="8379371" y="5152046"/>
                </a:cubicBezTo>
                <a:cubicBezTo>
                  <a:pt x="8378749" y="5148262"/>
                  <a:pt x="8378139" y="5144528"/>
                  <a:pt x="8376894" y="5141404"/>
                </a:cubicBezTo>
                <a:cubicBezTo>
                  <a:pt x="8371852" y="5128716"/>
                  <a:pt x="8368283" y="5115673"/>
                  <a:pt x="8364715" y="5102643"/>
                </a:cubicBezTo>
                <a:cubicBezTo>
                  <a:pt x="8362353" y="5094007"/>
                  <a:pt x="8359991" y="5085384"/>
                  <a:pt x="8357209" y="5076888"/>
                </a:cubicBezTo>
                <a:cubicBezTo>
                  <a:pt x="8355635" y="5072151"/>
                  <a:pt x="8352967" y="5067718"/>
                  <a:pt x="8350313" y="5063286"/>
                </a:cubicBezTo>
                <a:cubicBezTo>
                  <a:pt x="8344204" y="5053075"/>
                  <a:pt x="8338096" y="5042903"/>
                  <a:pt x="8345271" y="5029263"/>
                </a:cubicBezTo>
                <a:cubicBezTo>
                  <a:pt x="8345652" y="5028501"/>
                  <a:pt x="8345398" y="5026977"/>
                  <a:pt x="8344890" y="5026342"/>
                </a:cubicBezTo>
                <a:cubicBezTo>
                  <a:pt x="8336877" y="5017566"/>
                  <a:pt x="8334603" y="5006682"/>
                  <a:pt x="8332317" y="4995824"/>
                </a:cubicBezTo>
                <a:cubicBezTo>
                  <a:pt x="8330806" y="4988597"/>
                  <a:pt x="8329294" y="4981371"/>
                  <a:pt x="8326094" y="4974780"/>
                </a:cubicBezTo>
                <a:cubicBezTo>
                  <a:pt x="8324557" y="4971567"/>
                  <a:pt x="8322881" y="4968430"/>
                  <a:pt x="8321217" y="4965318"/>
                </a:cubicBezTo>
                <a:cubicBezTo>
                  <a:pt x="8315287" y="4954257"/>
                  <a:pt x="8309457" y="4943373"/>
                  <a:pt x="8310346" y="4929695"/>
                </a:cubicBezTo>
                <a:cubicBezTo>
                  <a:pt x="8310918" y="4922214"/>
                  <a:pt x="8306460" y="4917287"/>
                  <a:pt x="8301939" y="4912270"/>
                </a:cubicBezTo>
                <a:cubicBezTo>
                  <a:pt x="8298319" y="4908257"/>
                  <a:pt x="8294649" y="4904181"/>
                  <a:pt x="8293455" y="4898707"/>
                </a:cubicBezTo>
                <a:cubicBezTo>
                  <a:pt x="8292172" y="4892763"/>
                  <a:pt x="8289823" y="4887061"/>
                  <a:pt x="8287474" y="4881371"/>
                </a:cubicBezTo>
                <a:cubicBezTo>
                  <a:pt x="8282851" y="4870145"/>
                  <a:pt x="8278241" y="4858930"/>
                  <a:pt x="8281771" y="4845875"/>
                </a:cubicBezTo>
                <a:cubicBezTo>
                  <a:pt x="8282572" y="4843271"/>
                  <a:pt x="8281034" y="4841671"/>
                  <a:pt x="8279421" y="4840007"/>
                </a:cubicBezTo>
                <a:cubicBezTo>
                  <a:pt x="8279231" y="4839804"/>
                  <a:pt x="8279041" y="4839601"/>
                  <a:pt x="8278850" y="4839398"/>
                </a:cubicBezTo>
                <a:cubicBezTo>
                  <a:pt x="8264626" y="4824539"/>
                  <a:pt x="8259419" y="4806378"/>
                  <a:pt x="8258022" y="4786185"/>
                </a:cubicBezTo>
                <a:cubicBezTo>
                  <a:pt x="8257134" y="4773104"/>
                  <a:pt x="8252688" y="4760277"/>
                  <a:pt x="8245068" y="4749228"/>
                </a:cubicBezTo>
                <a:cubicBezTo>
                  <a:pt x="8239023" y="4740579"/>
                  <a:pt x="8235975" y="4730826"/>
                  <a:pt x="8232927" y="4721085"/>
                </a:cubicBezTo>
                <a:cubicBezTo>
                  <a:pt x="8231809" y="4717541"/>
                  <a:pt x="8230704" y="4713985"/>
                  <a:pt x="8229447" y="4710493"/>
                </a:cubicBezTo>
                <a:cubicBezTo>
                  <a:pt x="8227873" y="4706137"/>
                  <a:pt x="8226882" y="4701565"/>
                  <a:pt x="8225878" y="4696980"/>
                </a:cubicBezTo>
                <a:cubicBezTo>
                  <a:pt x="8224050" y="4688611"/>
                  <a:pt x="8222209" y="4680216"/>
                  <a:pt x="8216874" y="4673155"/>
                </a:cubicBezTo>
                <a:cubicBezTo>
                  <a:pt x="8211159" y="4665535"/>
                  <a:pt x="8209254" y="4656010"/>
                  <a:pt x="8209254" y="4647501"/>
                </a:cubicBezTo>
                <a:cubicBezTo>
                  <a:pt x="8209254" y="4639500"/>
                  <a:pt x="8207349" y="4632896"/>
                  <a:pt x="8204555" y="4625784"/>
                </a:cubicBezTo>
                <a:cubicBezTo>
                  <a:pt x="8203310" y="4622596"/>
                  <a:pt x="8201876" y="4619561"/>
                  <a:pt x="8200453" y="4616538"/>
                </a:cubicBezTo>
                <a:cubicBezTo>
                  <a:pt x="8197202" y="4609680"/>
                  <a:pt x="8193976" y="4602835"/>
                  <a:pt x="8192998" y="4594288"/>
                </a:cubicBezTo>
                <a:cubicBezTo>
                  <a:pt x="8192313" y="4588192"/>
                  <a:pt x="8187067" y="4580432"/>
                  <a:pt x="8182076" y="4573053"/>
                </a:cubicBezTo>
                <a:cubicBezTo>
                  <a:pt x="8180616" y="4570894"/>
                  <a:pt x="8179181" y="4568773"/>
                  <a:pt x="8177885" y="4566729"/>
                </a:cubicBezTo>
                <a:cubicBezTo>
                  <a:pt x="8174202" y="4561014"/>
                  <a:pt x="8171916" y="4555680"/>
                  <a:pt x="8171535" y="4548695"/>
                </a:cubicBezTo>
                <a:cubicBezTo>
                  <a:pt x="8170862" y="4536389"/>
                  <a:pt x="8166646" y="4524971"/>
                  <a:pt x="8162404" y="4513528"/>
                </a:cubicBezTo>
                <a:cubicBezTo>
                  <a:pt x="8159483" y="4505591"/>
                  <a:pt x="8156537" y="4497653"/>
                  <a:pt x="8154771" y="4489386"/>
                </a:cubicBezTo>
                <a:cubicBezTo>
                  <a:pt x="8152333" y="4477943"/>
                  <a:pt x="8148116" y="4467046"/>
                  <a:pt x="8143887" y="4456150"/>
                </a:cubicBezTo>
                <a:cubicBezTo>
                  <a:pt x="8138871" y="4443221"/>
                  <a:pt x="8133854" y="4430280"/>
                  <a:pt x="8131784" y="4416361"/>
                </a:cubicBezTo>
                <a:cubicBezTo>
                  <a:pt x="8131022" y="4410773"/>
                  <a:pt x="8127847" y="4405947"/>
                  <a:pt x="8124037" y="4401756"/>
                </a:cubicBezTo>
                <a:cubicBezTo>
                  <a:pt x="8123567" y="4401210"/>
                  <a:pt x="8123034" y="4400664"/>
                  <a:pt x="8122501" y="4400105"/>
                </a:cubicBezTo>
                <a:cubicBezTo>
                  <a:pt x="8120050" y="4397539"/>
                  <a:pt x="8117434" y="4394809"/>
                  <a:pt x="8118576" y="4391469"/>
                </a:cubicBezTo>
                <a:cubicBezTo>
                  <a:pt x="8122881" y="4379010"/>
                  <a:pt x="8116811" y="4370552"/>
                  <a:pt x="8110766" y="4362119"/>
                </a:cubicBezTo>
                <a:cubicBezTo>
                  <a:pt x="8108060" y="4358347"/>
                  <a:pt x="8105355" y="4354575"/>
                  <a:pt x="8103590" y="4350448"/>
                </a:cubicBezTo>
                <a:lnTo>
                  <a:pt x="8103578" y="4350410"/>
                </a:lnTo>
                <a:cubicBezTo>
                  <a:pt x="8102180" y="4347362"/>
                  <a:pt x="8100390" y="4343476"/>
                  <a:pt x="8095716" y="4345495"/>
                </a:cubicBezTo>
                <a:cubicBezTo>
                  <a:pt x="8092414" y="4346892"/>
                  <a:pt x="8091398" y="4350321"/>
                  <a:pt x="8092160" y="4353242"/>
                </a:cubicBezTo>
                <a:cubicBezTo>
                  <a:pt x="8094230" y="4360938"/>
                  <a:pt x="8091881" y="4367771"/>
                  <a:pt x="8089531" y="4374590"/>
                </a:cubicBezTo>
                <a:cubicBezTo>
                  <a:pt x="8088274" y="4378235"/>
                  <a:pt x="8087017" y="4381867"/>
                  <a:pt x="8086445" y="4385627"/>
                </a:cubicBezTo>
                <a:cubicBezTo>
                  <a:pt x="8084337" y="4399089"/>
                  <a:pt x="8080057" y="4411928"/>
                  <a:pt x="8075752" y="4424806"/>
                </a:cubicBezTo>
                <a:cubicBezTo>
                  <a:pt x="8071536" y="4437455"/>
                  <a:pt x="8067319" y="4450143"/>
                  <a:pt x="8065109" y="4463478"/>
                </a:cubicBezTo>
                <a:cubicBezTo>
                  <a:pt x="8064068" y="4469993"/>
                  <a:pt x="8061121" y="4476432"/>
                  <a:pt x="8058112" y="4483036"/>
                </a:cubicBezTo>
                <a:cubicBezTo>
                  <a:pt x="8055241" y="4489310"/>
                  <a:pt x="8052307" y="4495723"/>
                  <a:pt x="8050885" y="4502467"/>
                </a:cubicBezTo>
                <a:cubicBezTo>
                  <a:pt x="8049488" y="4509325"/>
                  <a:pt x="8028660" y="4517707"/>
                  <a:pt x="8022945" y="4514532"/>
                </a:cubicBezTo>
                <a:lnTo>
                  <a:pt x="8022158" y="4514087"/>
                </a:lnTo>
                <a:cubicBezTo>
                  <a:pt x="8015313" y="4510265"/>
                  <a:pt x="8010347" y="4507496"/>
                  <a:pt x="8016468" y="4496117"/>
                </a:cubicBezTo>
                <a:cubicBezTo>
                  <a:pt x="8020736" y="4488065"/>
                  <a:pt x="8022780" y="4477943"/>
                  <a:pt x="8024761" y="4468177"/>
                </a:cubicBezTo>
                <a:cubicBezTo>
                  <a:pt x="8025371" y="4465154"/>
                  <a:pt x="8025968" y="4462169"/>
                  <a:pt x="8026628" y="4459287"/>
                </a:cubicBezTo>
                <a:cubicBezTo>
                  <a:pt x="8027758" y="4454334"/>
                  <a:pt x="8027695" y="4448974"/>
                  <a:pt x="8027619" y="4443564"/>
                </a:cubicBezTo>
                <a:cubicBezTo>
                  <a:pt x="8027466" y="4432617"/>
                  <a:pt x="8027314" y="4421479"/>
                  <a:pt x="8037169" y="4413059"/>
                </a:cubicBezTo>
                <a:cubicBezTo>
                  <a:pt x="8039201" y="4411281"/>
                  <a:pt x="8041234" y="4406963"/>
                  <a:pt x="8040471" y="4404931"/>
                </a:cubicBezTo>
                <a:cubicBezTo>
                  <a:pt x="8035912" y="4393717"/>
                  <a:pt x="8040916" y="4384852"/>
                  <a:pt x="8045818" y="4376153"/>
                </a:cubicBezTo>
                <a:cubicBezTo>
                  <a:pt x="8048028" y="4372228"/>
                  <a:pt x="8050224" y="4368342"/>
                  <a:pt x="8051520" y="4364291"/>
                </a:cubicBezTo>
                <a:cubicBezTo>
                  <a:pt x="8052752" y="4360544"/>
                  <a:pt x="8052574" y="4356950"/>
                  <a:pt x="8052409" y="4353432"/>
                </a:cubicBezTo>
                <a:cubicBezTo>
                  <a:pt x="8052206" y="4349317"/>
                  <a:pt x="8052016" y="4345279"/>
                  <a:pt x="8054060" y="4341177"/>
                </a:cubicBezTo>
                <a:cubicBezTo>
                  <a:pt x="8058201" y="4332833"/>
                  <a:pt x="8061172" y="4324019"/>
                  <a:pt x="8064144" y="4315180"/>
                </a:cubicBezTo>
                <a:cubicBezTo>
                  <a:pt x="8067992" y="4303712"/>
                  <a:pt x="8071866" y="4292218"/>
                  <a:pt x="8078317" y="4281741"/>
                </a:cubicBezTo>
                <a:cubicBezTo>
                  <a:pt x="8082762" y="4274438"/>
                  <a:pt x="8087620" y="4270152"/>
                  <a:pt x="8093256" y="4268882"/>
                </a:cubicBezTo>
                <a:close/>
                <a:moveTo>
                  <a:pt x="9196819" y="4203763"/>
                </a:moveTo>
                <a:cubicBezTo>
                  <a:pt x="9205950" y="4204817"/>
                  <a:pt x="9215031" y="4205706"/>
                  <a:pt x="9224061" y="4206595"/>
                </a:cubicBezTo>
                <a:cubicBezTo>
                  <a:pt x="9259531" y="4210062"/>
                  <a:pt x="9294228" y="4213466"/>
                  <a:pt x="9327629" y="4226623"/>
                </a:cubicBezTo>
                <a:cubicBezTo>
                  <a:pt x="9347314" y="4234243"/>
                  <a:pt x="9366999" y="4241863"/>
                  <a:pt x="9385795" y="4251388"/>
                </a:cubicBezTo>
                <a:cubicBezTo>
                  <a:pt x="9396209" y="4256722"/>
                  <a:pt x="9406242" y="4263199"/>
                  <a:pt x="9410560" y="4275010"/>
                </a:cubicBezTo>
                <a:cubicBezTo>
                  <a:pt x="9413608" y="4283392"/>
                  <a:pt x="9411322" y="4287837"/>
                  <a:pt x="9401543" y="4286694"/>
                </a:cubicBezTo>
                <a:cubicBezTo>
                  <a:pt x="9392399" y="4285551"/>
                  <a:pt x="9382620" y="4284027"/>
                  <a:pt x="9375889" y="4278185"/>
                </a:cubicBezTo>
                <a:cubicBezTo>
                  <a:pt x="9368180" y="4271594"/>
                  <a:pt x="9359188" y="4267568"/>
                  <a:pt x="9350197" y="4263567"/>
                </a:cubicBezTo>
                <a:cubicBezTo>
                  <a:pt x="9342755" y="4260240"/>
                  <a:pt x="9335325" y="4256925"/>
                  <a:pt x="9328645" y="4252150"/>
                </a:cubicBezTo>
                <a:cubicBezTo>
                  <a:pt x="9324708" y="4249229"/>
                  <a:pt x="9320263" y="4249229"/>
                  <a:pt x="9315564" y="4249864"/>
                </a:cubicBezTo>
                <a:cubicBezTo>
                  <a:pt x="9315082" y="4249915"/>
                  <a:pt x="9314586" y="4249978"/>
                  <a:pt x="9314078" y="4250042"/>
                </a:cubicBezTo>
                <a:cubicBezTo>
                  <a:pt x="9310903" y="4250448"/>
                  <a:pt x="9307246" y="4250905"/>
                  <a:pt x="9305277" y="4249483"/>
                </a:cubicBezTo>
                <a:cubicBezTo>
                  <a:pt x="9295879" y="4242434"/>
                  <a:pt x="9285275" y="4241253"/>
                  <a:pt x="9274086" y="4240009"/>
                </a:cubicBezTo>
                <a:cubicBezTo>
                  <a:pt x="9273184" y="4239907"/>
                  <a:pt x="9272283" y="4239805"/>
                  <a:pt x="9271368" y="4239704"/>
                </a:cubicBezTo>
                <a:cubicBezTo>
                  <a:pt x="9263240" y="4238802"/>
                  <a:pt x="9255163" y="4237329"/>
                  <a:pt x="9247086" y="4235856"/>
                </a:cubicBezTo>
                <a:cubicBezTo>
                  <a:pt x="9228048" y="4232389"/>
                  <a:pt x="9209036" y="4228922"/>
                  <a:pt x="9189326" y="4232846"/>
                </a:cubicBezTo>
                <a:cubicBezTo>
                  <a:pt x="9184322" y="4233888"/>
                  <a:pt x="9179547" y="4232402"/>
                  <a:pt x="9174695" y="4230890"/>
                </a:cubicBezTo>
                <a:cubicBezTo>
                  <a:pt x="9169438" y="4229252"/>
                  <a:pt x="9164078" y="4227588"/>
                  <a:pt x="9158211" y="4229036"/>
                </a:cubicBezTo>
                <a:lnTo>
                  <a:pt x="9158084" y="4228909"/>
                </a:lnTo>
                <a:cubicBezTo>
                  <a:pt x="9154071" y="4229861"/>
                  <a:pt x="9153042" y="4224667"/>
                  <a:pt x="9152229" y="4220565"/>
                </a:cubicBezTo>
                <a:cubicBezTo>
                  <a:pt x="9152064" y="4219727"/>
                  <a:pt x="9151912" y="4218927"/>
                  <a:pt x="9151734" y="4218241"/>
                </a:cubicBezTo>
                <a:cubicBezTo>
                  <a:pt x="9150210" y="4212526"/>
                  <a:pt x="9154909" y="4209605"/>
                  <a:pt x="9159354" y="4208843"/>
                </a:cubicBezTo>
                <a:cubicBezTo>
                  <a:pt x="9168524" y="4207293"/>
                  <a:pt x="9177833" y="4206150"/>
                  <a:pt x="9186621" y="4205058"/>
                </a:cubicBezTo>
                <a:cubicBezTo>
                  <a:pt x="9190113" y="4204627"/>
                  <a:pt x="9193530" y="4204195"/>
                  <a:pt x="9196819" y="4203763"/>
                </a:cubicBezTo>
                <a:close/>
                <a:moveTo>
                  <a:pt x="9008364" y="4154487"/>
                </a:moveTo>
                <a:cubicBezTo>
                  <a:pt x="9018828" y="4153916"/>
                  <a:pt x="9019502" y="4160545"/>
                  <a:pt x="9020200" y="4167467"/>
                </a:cubicBezTo>
                <a:cubicBezTo>
                  <a:pt x="9020264" y="4168165"/>
                  <a:pt x="9020340" y="4168889"/>
                  <a:pt x="9020416" y="4169601"/>
                </a:cubicBezTo>
                <a:cubicBezTo>
                  <a:pt x="9020924" y="4174553"/>
                  <a:pt x="9021559" y="4179634"/>
                  <a:pt x="9022702" y="4188270"/>
                </a:cubicBezTo>
                <a:cubicBezTo>
                  <a:pt x="9023210" y="4190936"/>
                  <a:pt x="9021826" y="4196397"/>
                  <a:pt x="9017889" y="4201731"/>
                </a:cubicBezTo>
                <a:cubicBezTo>
                  <a:pt x="9011793" y="4210241"/>
                  <a:pt x="9004681" y="4208716"/>
                  <a:pt x="9001125" y="4201478"/>
                </a:cubicBezTo>
                <a:cubicBezTo>
                  <a:pt x="8996553" y="4192334"/>
                  <a:pt x="8993746" y="4181666"/>
                  <a:pt x="8992857" y="4171378"/>
                </a:cubicBezTo>
                <a:cubicBezTo>
                  <a:pt x="8992095" y="4162234"/>
                  <a:pt x="8997315" y="4155122"/>
                  <a:pt x="9008364" y="4154487"/>
                </a:cubicBezTo>
                <a:close/>
                <a:moveTo>
                  <a:pt x="8950439" y="4154244"/>
                </a:moveTo>
                <a:cubicBezTo>
                  <a:pt x="8952337" y="4155901"/>
                  <a:pt x="8953468" y="4158811"/>
                  <a:pt x="8954478" y="4161409"/>
                </a:cubicBezTo>
                <a:cubicBezTo>
                  <a:pt x="8954782" y="4162196"/>
                  <a:pt x="8955075" y="4162946"/>
                  <a:pt x="8955379" y="4163632"/>
                </a:cubicBezTo>
                <a:cubicBezTo>
                  <a:pt x="8957170" y="4167759"/>
                  <a:pt x="8959151" y="4171823"/>
                  <a:pt x="8961119" y="4175887"/>
                </a:cubicBezTo>
                <a:cubicBezTo>
                  <a:pt x="8966377" y="4186746"/>
                  <a:pt x="8971660" y="4197641"/>
                  <a:pt x="8973794" y="4209732"/>
                </a:cubicBezTo>
                <a:lnTo>
                  <a:pt x="8973731" y="4210405"/>
                </a:lnTo>
                <a:cubicBezTo>
                  <a:pt x="8973375" y="4214303"/>
                  <a:pt x="8972994" y="4218634"/>
                  <a:pt x="8967952" y="4218876"/>
                </a:cubicBezTo>
                <a:cubicBezTo>
                  <a:pt x="8962618" y="4219129"/>
                  <a:pt x="8956903" y="4219383"/>
                  <a:pt x="8952966" y="4213922"/>
                </a:cubicBezTo>
                <a:lnTo>
                  <a:pt x="8953093" y="4213796"/>
                </a:lnTo>
                <a:cubicBezTo>
                  <a:pt x="8946807" y="4205185"/>
                  <a:pt x="8942488" y="4195622"/>
                  <a:pt x="8938171" y="4186047"/>
                </a:cubicBezTo>
                <a:cubicBezTo>
                  <a:pt x="8936380" y="4182072"/>
                  <a:pt x="8934577" y="4178084"/>
                  <a:pt x="8932646" y="4174171"/>
                </a:cubicBezTo>
                <a:cubicBezTo>
                  <a:pt x="8927820" y="4164521"/>
                  <a:pt x="8934678" y="4158805"/>
                  <a:pt x="8941790" y="4154615"/>
                </a:cubicBezTo>
                <a:cubicBezTo>
                  <a:pt x="8945873" y="4152189"/>
                  <a:pt x="8948540" y="4152589"/>
                  <a:pt x="8950439" y="4154244"/>
                </a:cubicBezTo>
                <a:close/>
                <a:moveTo>
                  <a:pt x="11638179" y="2433485"/>
                </a:moveTo>
                <a:cubicBezTo>
                  <a:pt x="11641105" y="2432946"/>
                  <a:pt x="11643937" y="2433477"/>
                  <a:pt x="11646496" y="2436188"/>
                </a:cubicBezTo>
                <a:cubicBezTo>
                  <a:pt x="11655386" y="2445587"/>
                  <a:pt x="11658689" y="2458287"/>
                  <a:pt x="11656403" y="2471494"/>
                </a:cubicBezTo>
                <a:cubicBezTo>
                  <a:pt x="11654878" y="2480003"/>
                  <a:pt x="11649291" y="2484448"/>
                  <a:pt x="11640400" y="2484956"/>
                </a:cubicBezTo>
                <a:cubicBezTo>
                  <a:pt x="11629859" y="2485719"/>
                  <a:pt x="11621096" y="2490417"/>
                  <a:pt x="11614239" y="2498672"/>
                </a:cubicBezTo>
                <a:cubicBezTo>
                  <a:pt x="11605462" y="2509124"/>
                  <a:pt x="11592927" y="2513607"/>
                  <a:pt x="11580824" y="2517925"/>
                </a:cubicBezTo>
                <a:lnTo>
                  <a:pt x="11580812" y="2517937"/>
                </a:lnTo>
                <a:cubicBezTo>
                  <a:pt x="11579237" y="2518497"/>
                  <a:pt x="11577675" y="2519054"/>
                  <a:pt x="11576138" y="2519626"/>
                </a:cubicBezTo>
                <a:cubicBezTo>
                  <a:pt x="11538166" y="2533470"/>
                  <a:pt x="11501335" y="2549218"/>
                  <a:pt x="11466283" y="2569919"/>
                </a:cubicBezTo>
                <a:cubicBezTo>
                  <a:pt x="11464238" y="2571125"/>
                  <a:pt x="11462181" y="2572382"/>
                  <a:pt x="11460111" y="2573665"/>
                </a:cubicBezTo>
                <a:lnTo>
                  <a:pt x="11460098" y="2573678"/>
                </a:lnTo>
                <a:cubicBezTo>
                  <a:pt x="11449761" y="2580015"/>
                  <a:pt x="11438826" y="2586721"/>
                  <a:pt x="11426152" y="2589478"/>
                </a:cubicBezTo>
                <a:cubicBezTo>
                  <a:pt x="11421363" y="2590480"/>
                  <a:pt x="11417122" y="2593274"/>
                  <a:pt x="11412791" y="2596132"/>
                </a:cubicBezTo>
                <a:cubicBezTo>
                  <a:pt x="11407826" y="2599395"/>
                  <a:pt x="11402733" y="2602761"/>
                  <a:pt x="11396560" y="2603574"/>
                </a:cubicBezTo>
                <a:cubicBezTo>
                  <a:pt x="11393258" y="2604082"/>
                  <a:pt x="11393385" y="2607004"/>
                  <a:pt x="11394782" y="2609543"/>
                </a:cubicBezTo>
                <a:cubicBezTo>
                  <a:pt x="11397563" y="2614472"/>
                  <a:pt x="11398490" y="2619843"/>
                  <a:pt x="11399417" y="2625265"/>
                </a:cubicBezTo>
                <a:cubicBezTo>
                  <a:pt x="11400358" y="2630739"/>
                  <a:pt x="11401310" y="2636252"/>
                  <a:pt x="11404180" y="2641421"/>
                </a:cubicBezTo>
                <a:cubicBezTo>
                  <a:pt x="11410327" y="2652393"/>
                  <a:pt x="11403266" y="2657918"/>
                  <a:pt x="11396357" y="2663302"/>
                </a:cubicBezTo>
                <a:cubicBezTo>
                  <a:pt x="11393436" y="2665589"/>
                  <a:pt x="11390528" y="2667862"/>
                  <a:pt x="11388686" y="2670504"/>
                </a:cubicBezTo>
                <a:cubicBezTo>
                  <a:pt x="11385638" y="2674987"/>
                  <a:pt x="11382476" y="2671914"/>
                  <a:pt x="11379237" y="2668763"/>
                </a:cubicBezTo>
                <a:cubicBezTo>
                  <a:pt x="11377612" y="2667187"/>
                  <a:pt x="11375986" y="2665589"/>
                  <a:pt x="11374335" y="2664916"/>
                </a:cubicBezTo>
                <a:cubicBezTo>
                  <a:pt x="11353761" y="2656660"/>
                  <a:pt x="11348300" y="2639007"/>
                  <a:pt x="11342458" y="2620084"/>
                </a:cubicBezTo>
                <a:cubicBezTo>
                  <a:pt x="11337670" y="2604336"/>
                  <a:pt x="11331371" y="2589071"/>
                  <a:pt x="11325072" y="2573830"/>
                </a:cubicBezTo>
                <a:cubicBezTo>
                  <a:pt x="11322837" y="2568421"/>
                  <a:pt x="11320615" y="2563023"/>
                  <a:pt x="11318455" y="2557600"/>
                </a:cubicBezTo>
                <a:cubicBezTo>
                  <a:pt x="11316550" y="2552647"/>
                  <a:pt x="11316169" y="2547694"/>
                  <a:pt x="11316169" y="2541217"/>
                </a:cubicBezTo>
                <a:cubicBezTo>
                  <a:pt x="11315027" y="2530295"/>
                  <a:pt x="11320741" y="2523437"/>
                  <a:pt x="11332806" y="2521404"/>
                </a:cubicBezTo>
                <a:cubicBezTo>
                  <a:pt x="11350332" y="2518610"/>
                  <a:pt x="11358079" y="2522548"/>
                  <a:pt x="11362397" y="2536772"/>
                </a:cubicBezTo>
                <a:cubicBezTo>
                  <a:pt x="11369636" y="2560522"/>
                  <a:pt x="11370144" y="2561791"/>
                  <a:pt x="11392116" y="2551376"/>
                </a:cubicBezTo>
                <a:cubicBezTo>
                  <a:pt x="11399786" y="2547746"/>
                  <a:pt x="11407558" y="2544290"/>
                  <a:pt x="11415330" y="2540837"/>
                </a:cubicBezTo>
                <a:cubicBezTo>
                  <a:pt x="11435575" y="2531832"/>
                  <a:pt x="11455882" y="2522815"/>
                  <a:pt x="11474792" y="2510609"/>
                </a:cubicBezTo>
                <a:cubicBezTo>
                  <a:pt x="11485473" y="2503765"/>
                  <a:pt x="11498439" y="2498850"/>
                  <a:pt x="11510556" y="2494252"/>
                </a:cubicBezTo>
                <a:lnTo>
                  <a:pt x="11512638" y="2493465"/>
                </a:lnTo>
                <a:cubicBezTo>
                  <a:pt x="11522760" y="2489579"/>
                  <a:pt x="11532361" y="2484563"/>
                  <a:pt x="11541962" y="2479546"/>
                </a:cubicBezTo>
                <a:cubicBezTo>
                  <a:pt x="11555589" y="2472422"/>
                  <a:pt x="11569242" y="2465284"/>
                  <a:pt x="11584520" y="2461335"/>
                </a:cubicBezTo>
                <a:cubicBezTo>
                  <a:pt x="11593042" y="2459074"/>
                  <a:pt x="11600890" y="2454032"/>
                  <a:pt x="11608840" y="2448926"/>
                </a:cubicBezTo>
                <a:cubicBezTo>
                  <a:pt x="11614276" y="2445433"/>
                  <a:pt x="11619763" y="2441916"/>
                  <a:pt x="11625541" y="2439237"/>
                </a:cubicBezTo>
                <a:lnTo>
                  <a:pt x="11625541" y="2439110"/>
                </a:lnTo>
                <a:cubicBezTo>
                  <a:pt x="11626760" y="2438538"/>
                  <a:pt x="11628031" y="2437864"/>
                  <a:pt x="11629300" y="2437192"/>
                </a:cubicBezTo>
                <a:cubicBezTo>
                  <a:pt x="11632234" y="2435630"/>
                  <a:pt x="11635253" y="2434023"/>
                  <a:pt x="11638179" y="2433485"/>
                </a:cubicBezTo>
                <a:close/>
                <a:moveTo>
                  <a:pt x="11821910" y="2366774"/>
                </a:moveTo>
                <a:cubicBezTo>
                  <a:pt x="11819023" y="2366926"/>
                  <a:pt x="11816225" y="2368155"/>
                  <a:pt x="11813628" y="2371547"/>
                </a:cubicBezTo>
                <a:cubicBezTo>
                  <a:pt x="11798388" y="2391612"/>
                  <a:pt x="11805754" y="2426790"/>
                  <a:pt x="11827852" y="2440124"/>
                </a:cubicBezTo>
                <a:cubicBezTo>
                  <a:pt x="11833694" y="2443809"/>
                  <a:pt x="11837250" y="2441522"/>
                  <a:pt x="11840552" y="2436951"/>
                </a:cubicBezTo>
                <a:lnTo>
                  <a:pt x="11840425" y="2436823"/>
                </a:lnTo>
                <a:cubicBezTo>
                  <a:pt x="11848807" y="2425140"/>
                  <a:pt x="11851601" y="2412059"/>
                  <a:pt x="11849823" y="2396057"/>
                </a:cubicBezTo>
                <a:cubicBezTo>
                  <a:pt x="11849861" y="2395573"/>
                  <a:pt x="11849963" y="2394939"/>
                  <a:pt x="11850090" y="2394202"/>
                </a:cubicBezTo>
                <a:cubicBezTo>
                  <a:pt x="11850420" y="2392361"/>
                  <a:pt x="11850852" y="2389859"/>
                  <a:pt x="11850585" y="2387421"/>
                </a:cubicBezTo>
                <a:cubicBezTo>
                  <a:pt x="11849569" y="2376880"/>
                  <a:pt x="11842203" y="2371800"/>
                  <a:pt x="11832932" y="2369132"/>
                </a:cubicBezTo>
                <a:cubicBezTo>
                  <a:pt x="11832576" y="2369031"/>
                  <a:pt x="11832221" y="2368917"/>
                  <a:pt x="11831865" y="2368815"/>
                </a:cubicBezTo>
                <a:cubicBezTo>
                  <a:pt x="11831497" y="2368700"/>
                  <a:pt x="11831116" y="2368574"/>
                  <a:pt x="11830735" y="2368459"/>
                </a:cubicBezTo>
                <a:cubicBezTo>
                  <a:pt x="11827776" y="2367545"/>
                  <a:pt x="11824798" y="2366622"/>
                  <a:pt x="11821910" y="2366774"/>
                </a:cubicBezTo>
                <a:close/>
                <a:moveTo>
                  <a:pt x="11802785" y="2323096"/>
                </a:moveTo>
                <a:cubicBezTo>
                  <a:pt x="11815406" y="2319699"/>
                  <a:pt x="11828932" y="2319602"/>
                  <a:pt x="11838266" y="2324175"/>
                </a:cubicBezTo>
                <a:cubicBezTo>
                  <a:pt x="11843092" y="2326588"/>
                  <a:pt x="11847283" y="2326968"/>
                  <a:pt x="11852744" y="2325572"/>
                </a:cubicBezTo>
                <a:cubicBezTo>
                  <a:pt x="11869000" y="2321381"/>
                  <a:pt x="11880684" y="2326588"/>
                  <a:pt x="11888050" y="2341319"/>
                </a:cubicBezTo>
                <a:cubicBezTo>
                  <a:pt x="11889828" y="2344926"/>
                  <a:pt x="11891720" y="2348494"/>
                  <a:pt x="11893625" y="2352051"/>
                </a:cubicBezTo>
                <a:cubicBezTo>
                  <a:pt x="11896470" y="2357410"/>
                  <a:pt x="11899328" y="2362757"/>
                  <a:pt x="11901766" y="2368244"/>
                </a:cubicBezTo>
                <a:cubicBezTo>
                  <a:pt x="11908497" y="2383230"/>
                  <a:pt x="11918276" y="2393390"/>
                  <a:pt x="11933262" y="2399232"/>
                </a:cubicBezTo>
                <a:lnTo>
                  <a:pt x="11933262" y="2399359"/>
                </a:lnTo>
                <a:cubicBezTo>
                  <a:pt x="11933808" y="2399574"/>
                  <a:pt x="11934380" y="2399790"/>
                  <a:pt x="11934951" y="2400005"/>
                </a:cubicBezTo>
                <a:lnTo>
                  <a:pt x="11934964" y="2400005"/>
                </a:lnTo>
                <a:cubicBezTo>
                  <a:pt x="11940641" y="2402178"/>
                  <a:pt x="11946648" y="2404464"/>
                  <a:pt x="11945962" y="2412312"/>
                </a:cubicBezTo>
                <a:lnTo>
                  <a:pt x="11945873" y="2413264"/>
                </a:lnTo>
                <a:cubicBezTo>
                  <a:pt x="11944896" y="2424022"/>
                  <a:pt x="11943879" y="2435122"/>
                  <a:pt x="11933643" y="2442032"/>
                </a:cubicBezTo>
                <a:cubicBezTo>
                  <a:pt x="11924880" y="2447872"/>
                  <a:pt x="11914974" y="2450921"/>
                  <a:pt x="11904814" y="2446222"/>
                </a:cubicBezTo>
                <a:cubicBezTo>
                  <a:pt x="11896686" y="2442413"/>
                  <a:pt x="11893384" y="2444698"/>
                  <a:pt x="11889828" y="2452318"/>
                </a:cubicBezTo>
                <a:cubicBezTo>
                  <a:pt x="11877890" y="2477717"/>
                  <a:pt x="11853887" y="2485973"/>
                  <a:pt x="11829249" y="2493211"/>
                </a:cubicBezTo>
                <a:cubicBezTo>
                  <a:pt x="11827852" y="2493592"/>
                  <a:pt x="11825439" y="2494100"/>
                  <a:pt x="11824804" y="2493338"/>
                </a:cubicBezTo>
                <a:cubicBezTo>
                  <a:pt x="11820092" y="2488448"/>
                  <a:pt x="11813907" y="2485603"/>
                  <a:pt x="11807773" y="2482771"/>
                </a:cubicBezTo>
                <a:cubicBezTo>
                  <a:pt x="11800179" y="2479266"/>
                  <a:pt x="11792661" y="2475800"/>
                  <a:pt x="11788101" y="2468574"/>
                </a:cubicBezTo>
                <a:cubicBezTo>
                  <a:pt x="11786146" y="2465526"/>
                  <a:pt x="11783440" y="2463506"/>
                  <a:pt x="11780773" y="2461512"/>
                </a:cubicBezTo>
                <a:cubicBezTo>
                  <a:pt x="11777878" y="2459342"/>
                  <a:pt x="11775020" y="2457206"/>
                  <a:pt x="11773242" y="2453843"/>
                </a:cubicBezTo>
                <a:cubicBezTo>
                  <a:pt x="11768416" y="2444876"/>
                  <a:pt x="11766638" y="2435286"/>
                  <a:pt x="11765051" y="2426740"/>
                </a:cubicBezTo>
                <a:cubicBezTo>
                  <a:pt x="11764250" y="2422447"/>
                  <a:pt x="11763501" y="2418408"/>
                  <a:pt x="11762447" y="2414853"/>
                </a:cubicBezTo>
                <a:cubicBezTo>
                  <a:pt x="11762638" y="2413023"/>
                  <a:pt x="11762841" y="2411702"/>
                  <a:pt x="11762980" y="2410751"/>
                </a:cubicBezTo>
                <a:cubicBezTo>
                  <a:pt x="11763209" y="2409238"/>
                  <a:pt x="11763310" y="2408578"/>
                  <a:pt x="11763082" y="2408122"/>
                </a:cubicBezTo>
                <a:cubicBezTo>
                  <a:pt x="11755881" y="2394545"/>
                  <a:pt x="11760275" y="2382315"/>
                  <a:pt x="11764669" y="2370098"/>
                </a:cubicBezTo>
                <a:cubicBezTo>
                  <a:pt x="11767019" y="2363570"/>
                  <a:pt x="11769356" y="2357055"/>
                  <a:pt x="11769940" y="2350336"/>
                </a:cubicBezTo>
                <a:cubicBezTo>
                  <a:pt x="11770194" y="2347415"/>
                  <a:pt x="11771083" y="2344240"/>
                  <a:pt x="11772734" y="2341828"/>
                </a:cubicBezTo>
                <a:cubicBezTo>
                  <a:pt x="11778449" y="2333191"/>
                  <a:pt x="11790165" y="2326493"/>
                  <a:pt x="11802785" y="2323096"/>
                </a:cubicBezTo>
                <a:close/>
                <a:moveTo>
                  <a:pt x="12192000" y="2181485"/>
                </a:moveTo>
                <a:lnTo>
                  <a:pt x="12192000" y="2232209"/>
                </a:lnTo>
                <a:lnTo>
                  <a:pt x="12182932" y="2237815"/>
                </a:lnTo>
                <a:cubicBezTo>
                  <a:pt x="12173661" y="2247213"/>
                  <a:pt x="12162865" y="2252928"/>
                  <a:pt x="12149403" y="2253437"/>
                </a:cubicBezTo>
                <a:cubicBezTo>
                  <a:pt x="12139371" y="2253818"/>
                  <a:pt x="12129211" y="2257373"/>
                  <a:pt x="12122861" y="2263723"/>
                </a:cubicBezTo>
                <a:cubicBezTo>
                  <a:pt x="12109525" y="2276867"/>
                  <a:pt x="12092977" y="2281428"/>
                  <a:pt x="12076416" y="2285986"/>
                </a:cubicBezTo>
                <a:cubicBezTo>
                  <a:pt x="12071375" y="2287370"/>
                  <a:pt x="12066346" y="2288755"/>
                  <a:pt x="12061393" y="2290393"/>
                </a:cubicBezTo>
                <a:cubicBezTo>
                  <a:pt x="12060021" y="2290850"/>
                  <a:pt x="12058598" y="2291257"/>
                  <a:pt x="12057189" y="2291662"/>
                </a:cubicBezTo>
                <a:cubicBezTo>
                  <a:pt x="12053137" y="2292843"/>
                  <a:pt x="12049099" y="2294000"/>
                  <a:pt x="12045898" y="2296363"/>
                </a:cubicBezTo>
                <a:cubicBezTo>
                  <a:pt x="12034596" y="2304744"/>
                  <a:pt x="12030023" y="2299030"/>
                  <a:pt x="12025960" y="2288742"/>
                </a:cubicBezTo>
                <a:cubicBezTo>
                  <a:pt x="12014022" y="2258136"/>
                  <a:pt x="12019610" y="2248483"/>
                  <a:pt x="12052375" y="2244039"/>
                </a:cubicBezTo>
                <a:cubicBezTo>
                  <a:pt x="12062307" y="2242654"/>
                  <a:pt x="12071095" y="2238082"/>
                  <a:pt x="12079693" y="2233611"/>
                </a:cubicBezTo>
                <a:cubicBezTo>
                  <a:pt x="12082195" y="2232303"/>
                  <a:pt x="12084684" y="2231008"/>
                  <a:pt x="12087173" y="2229815"/>
                </a:cubicBezTo>
                <a:lnTo>
                  <a:pt x="12093244" y="2226855"/>
                </a:lnTo>
                <a:close/>
                <a:moveTo>
                  <a:pt x="10849111" y="1984910"/>
                </a:moveTo>
                <a:cubicBezTo>
                  <a:pt x="10853128" y="1986164"/>
                  <a:pt x="10856367" y="1989593"/>
                  <a:pt x="10858208" y="1995245"/>
                </a:cubicBezTo>
                <a:cubicBezTo>
                  <a:pt x="10866793" y="2021698"/>
                  <a:pt x="10877372" y="2047352"/>
                  <a:pt x="10887964" y="2073020"/>
                </a:cubicBezTo>
                <a:cubicBezTo>
                  <a:pt x="10896803" y="2094431"/>
                  <a:pt x="10905642" y="2115845"/>
                  <a:pt x="10913326" y="2137739"/>
                </a:cubicBezTo>
                <a:cubicBezTo>
                  <a:pt x="10926915" y="2176602"/>
                  <a:pt x="10940758" y="2215717"/>
                  <a:pt x="10956760" y="2253944"/>
                </a:cubicBezTo>
                <a:cubicBezTo>
                  <a:pt x="10967199" y="2278747"/>
                  <a:pt x="10975555" y="2304477"/>
                  <a:pt x="10983912" y="2330220"/>
                </a:cubicBezTo>
                <a:cubicBezTo>
                  <a:pt x="10988776" y="2345195"/>
                  <a:pt x="10993640" y="2360169"/>
                  <a:pt x="10998924" y="2374976"/>
                </a:cubicBezTo>
                <a:cubicBezTo>
                  <a:pt x="11006607" y="2396565"/>
                  <a:pt x="11014545" y="2418054"/>
                  <a:pt x="11022482" y="2439554"/>
                </a:cubicBezTo>
                <a:cubicBezTo>
                  <a:pt x="11030420" y="2461043"/>
                  <a:pt x="11038357" y="2482544"/>
                  <a:pt x="11046041" y="2504133"/>
                </a:cubicBezTo>
                <a:cubicBezTo>
                  <a:pt x="11049851" y="2514801"/>
                  <a:pt x="11056454" y="2516706"/>
                  <a:pt x="11066106" y="2514547"/>
                </a:cubicBezTo>
                <a:lnTo>
                  <a:pt x="11067161" y="2514306"/>
                </a:lnTo>
                <a:cubicBezTo>
                  <a:pt x="11074692" y="2512617"/>
                  <a:pt x="11082286" y="2510901"/>
                  <a:pt x="11088840" y="2506419"/>
                </a:cubicBezTo>
                <a:cubicBezTo>
                  <a:pt x="11101413" y="2497783"/>
                  <a:pt x="11115255" y="2499434"/>
                  <a:pt x="11128337" y="2503879"/>
                </a:cubicBezTo>
                <a:cubicBezTo>
                  <a:pt x="11136553" y="2506610"/>
                  <a:pt x="11136846" y="2513264"/>
                  <a:pt x="11137125" y="2519626"/>
                </a:cubicBezTo>
                <a:cubicBezTo>
                  <a:pt x="11137277" y="2523005"/>
                  <a:pt x="11137430" y="2526296"/>
                  <a:pt x="11138751" y="2528898"/>
                </a:cubicBezTo>
                <a:cubicBezTo>
                  <a:pt x="11138751" y="2534867"/>
                  <a:pt x="11138497" y="2540455"/>
                  <a:pt x="11133163" y="2541344"/>
                </a:cubicBezTo>
                <a:cubicBezTo>
                  <a:pt x="11128007" y="2542233"/>
                  <a:pt x="11123320" y="2544405"/>
                  <a:pt x="11118609" y="2546590"/>
                </a:cubicBezTo>
                <a:cubicBezTo>
                  <a:pt x="11111941" y="2549688"/>
                  <a:pt x="11105261" y="2552787"/>
                  <a:pt x="11097222" y="2552266"/>
                </a:cubicBezTo>
                <a:cubicBezTo>
                  <a:pt x="11086059" y="2551594"/>
                  <a:pt x="11075657" y="2556127"/>
                  <a:pt x="11065446" y="2560586"/>
                </a:cubicBezTo>
                <a:lnTo>
                  <a:pt x="11063821" y="2561297"/>
                </a:lnTo>
                <a:lnTo>
                  <a:pt x="11063148" y="2561588"/>
                </a:lnTo>
                <a:lnTo>
                  <a:pt x="11061966" y="2562097"/>
                </a:lnTo>
                <a:lnTo>
                  <a:pt x="11060900" y="2562553"/>
                </a:lnTo>
                <a:cubicBezTo>
                  <a:pt x="11055591" y="2564815"/>
                  <a:pt x="11049749" y="2566262"/>
                  <a:pt x="11044047" y="2567684"/>
                </a:cubicBezTo>
                <a:cubicBezTo>
                  <a:pt x="11036642" y="2569514"/>
                  <a:pt x="11029454" y="2571305"/>
                  <a:pt x="11023942" y="2574746"/>
                </a:cubicBezTo>
                <a:cubicBezTo>
                  <a:pt x="11015879" y="2579787"/>
                  <a:pt x="11006874" y="2581439"/>
                  <a:pt x="10997959" y="2583077"/>
                </a:cubicBezTo>
                <a:cubicBezTo>
                  <a:pt x="10987354" y="2585033"/>
                  <a:pt x="10976876" y="2586963"/>
                  <a:pt x="10968316" y="2594559"/>
                </a:cubicBezTo>
                <a:cubicBezTo>
                  <a:pt x="10963999" y="2598367"/>
                  <a:pt x="10958665" y="2597098"/>
                  <a:pt x="10953966" y="2594559"/>
                </a:cubicBezTo>
                <a:cubicBezTo>
                  <a:pt x="10952188" y="2593606"/>
                  <a:pt x="10950537" y="2592425"/>
                  <a:pt x="10948886" y="2591256"/>
                </a:cubicBezTo>
                <a:cubicBezTo>
                  <a:pt x="10947235" y="2590074"/>
                  <a:pt x="10945584" y="2588906"/>
                  <a:pt x="10943805" y="2587954"/>
                </a:cubicBezTo>
                <a:cubicBezTo>
                  <a:pt x="10928947" y="2579825"/>
                  <a:pt x="10928312" y="2571570"/>
                  <a:pt x="10941392" y="2559886"/>
                </a:cubicBezTo>
                <a:cubicBezTo>
                  <a:pt x="10955236" y="2547568"/>
                  <a:pt x="10972000" y="2542233"/>
                  <a:pt x="10989779" y="2539820"/>
                </a:cubicBezTo>
                <a:cubicBezTo>
                  <a:pt x="11003241" y="2538042"/>
                  <a:pt x="11008322" y="2531184"/>
                  <a:pt x="11001083" y="2519754"/>
                </a:cubicBezTo>
                <a:cubicBezTo>
                  <a:pt x="10995977" y="2511614"/>
                  <a:pt x="10993958" y="2502521"/>
                  <a:pt x="10991926" y="2493414"/>
                </a:cubicBezTo>
                <a:cubicBezTo>
                  <a:pt x="10989716" y="2483471"/>
                  <a:pt x="10987493" y="2473515"/>
                  <a:pt x="10981271" y="2464764"/>
                </a:cubicBezTo>
                <a:cubicBezTo>
                  <a:pt x="10979340" y="2462084"/>
                  <a:pt x="10978121" y="2458885"/>
                  <a:pt x="10976876" y="2455607"/>
                </a:cubicBezTo>
                <a:cubicBezTo>
                  <a:pt x="10974934" y="2450489"/>
                  <a:pt x="10972939" y="2445219"/>
                  <a:pt x="10968063" y="2441651"/>
                </a:cubicBezTo>
                <a:cubicBezTo>
                  <a:pt x="10966666" y="2440508"/>
                  <a:pt x="10965650" y="2438221"/>
                  <a:pt x="10965396" y="2436317"/>
                </a:cubicBezTo>
                <a:cubicBezTo>
                  <a:pt x="10963872" y="2423566"/>
                  <a:pt x="10958791" y="2411894"/>
                  <a:pt x="10953724" y="2400224"/>
                </a:cubicBezTo>
                <a:cubicBezTo>
                  <a:pt x="10947781" y="2386571"/>
                  <a:pt x="10941850" y="2372918"/>
                  <a:pt x="10941647" y="2357577"/>
                </a:cubicBezTo>
                <a:cubicBezTo>
                  <a:pt x="10941520" y="2349575"/>
                  <a:pt x="10938217" y="2343098"/>
                  <a:pt x="10931867" y="2337891"/>
                </a:cubicBezTo>
                <a:cubicBezTo>
                  <a:pt x="10926114" y="2333180"/>
                  <a:pt x="10926102" y="2326868"/>
                  <a:pt x="10926089" y="2320581"/>
                </a:cubicBezTo>
                <a:cubicBezTo>
                  <a:pt x="10926076" y="2317698"/>
                  <a:pt x="10926076" y="2314815"/>
                  <a:pt x="10925517" y="2312110"/>
                </a:cubicBezTo>
                <a:cubicBezTo>
                  <a:pt x="10923041" y="2300325"/>
                  <a:pt x="10918063" y="2289441"/>
                  <a:pt x="10913084" y="2278558"/>
                </a:cubicBezTo>
                <a:cubicBezTo>
                  <a:pt x="10907598" y="2266556"/>
                  <a:pt x="10902112" y="2254554"/>
                  <a:pt x="10899991" y="2241372"/>
                </a:cubicBezTo>
                <a:cubicBezTo>
                  <a:pt x="10898073" y="2229548"/>
                  <a:pt x="10893526" y="2218677"/>
                  <a:pt x="10888967" y="2207781"/>
                </a:cubicBezTo>
                <a:cubicBezTo>
                  <a:pt x="10884421" y="2196896"/>
                  <a:pt x="10879849" y="2185987"/>
                  <a:pt x="10877892" y="2174061"/>
                </a:cubicBezTo>
                <a:cubicBezTo>
                  <a:pt x="10876712" y="2166835"/>
                  <a:pt x="10872393" y="2160726"/>
                  <a:pt x="10867961" y="2154465"/>
                </a:cubicBezTo>
                <a:cubicBezTo>
                  <a:pt x="10863288" y="2147849"/>
                  <a:pt x="10858487" y="2141080"/>
                  <a:pt x="10857191" y="2132659"/>
                </a:cubicBezTo>
                <a:cubicBezTo>
                  <a:pt x="10855681" y="2123237"/>
                  <a:pt x="10852391" y="2114359"/>
                  <a:pt x="10849089" y="2105469"/>
                </a:cubicBezTo>
                <a:cubicBezTo>
                  <a:pt x="10845457" y="2095663"/>
                  <a:pt x="10841812" y="2085847"/>
                  <a:pt x="10840554" y="2075254"/>
                </a:cubicBezTo>
                <a:cubicBezTo>
                  <a:pt x="10839412" y="2065730"/>
                  <a:pt x="10836364" y="2057094"/>
                  <a:pt x="10829633" y="2049092"/>
                </a:cubicBezTo>
                <a:cubicBezTo>
                  <a:pt x="10816043" y="2033091"/>
                  <a:pt x="10820108" y="1996768"/>
                  <a:pt x="10835348" y="1987625"/>
                </a:cubicBezTo>
                <a:cubicBezTo>
                  <a:pt x="10840301" y="1984577"/>
                  <a:pt x="10845095" y="1983656"/>
                  <a:pt x="10849111" y="1984910"/>
                </a:cubicBezTo>
                <a:close/>
                <a:moveTo>
                  <a:pt x="8026857" y="1791914"/>
                </a:moveTo>
                <a:cubicBezTo>
                  <a:pt x="8036839" y="1790809"/>
                  <a:pt x="8046948" y="1797578"/>
                  <a:pt x="8048117" y="1805833"/>
                </a:cubicBezTo>
                <a:cubicBezTo>
                  <a:pt x="8049424" y="1814735"/>
                  <a:pt x="8045272" y="1822000"/>
                  <a:pt x="8037868" y="1825543"/>
                </a:cubicBezTo>
                <a:cubicBezTo>
                  <a:pt x="8028495" y="1829989"/>
                  <a:pt x="8018741" y="1833672"/>
                  <a:pt x="8009458" y="1837189"/>
                </a:cubicBezTo>
                <a:lnTo>
                  <a:pt x="8009445" y="1837189"/>
                </a:lnTo>
                <a:cubicBezTo>
                  <a:pt x="8005800" y="1838573"/>
                  <a:pt x="8002231" y="1839920"/>
                  <a:pt x="7998789" y="1841278"/>
                </a:cubicBezTo>
                <a:cubicBezTo>
                  <a:pt x="7997341" y="1841596"/>
                  <a:pt x="7996059" y="1841901"/>
                  <a:pt x="7994928" y="1842168"/>
                </a:cubicBezTo>
                <a:lnTo>
                  <a:pt x="7994916" y="1842168"/>
                </a:lnTo>
                <a:cubicBezTo>
                  <a:pt x="7992922" y="1842650"/>
                  <a:pt x="7991309" y="1843044"/>
                  <a:pt x="7989671" y="1843222"/>
                </a:cubicBezTo>
                <a:cubicBezTo>
                  <a:pt x="7981111" y="1844123"/>
                  <a:pt x="7973821" y="1841850"/>
                  <a:pt x="7970075" y="1833455"/>
                </a:cubicBezTo>
                <a:cubicBezTo>
                  <a:pt x="7966303" y="1824997"/>
                  <a:pt x="7969173" y="1817326"/>
                  <a:pt x="7976146" y="1812513"/>
                </a:cubicBezTo>
                <a:lnTo>
                  <a:pt x="7976069" y="1812538"/>
                </a:lnTo>
                <a:cubicBezTo>
                  <a:pt x="7991335" y="1801959"/>
                  <a:pt x="8007997" y="1793984"/>
                  <a:pt x="8026857" y="1791914"/>
                </a:cubicBezTo>
                <a:close/>
                <a:moveTo>
                  <a:pt x="10791774" y="1782648"/>
                </a:moveTo>
                <a:cubicBezTo>
                  <a:pt x="10780090" y="1788997"/>
                  <a:pt x="10767771" y="1792934"/>
                  <a:pt x="10754944" y="1796235"/>
                </a:cubicBezTo>
                <a:cubicBezTo>
                  <a:pt x="10748975" y="1797759"/>
                  <a:pt x="10744657" y="1804237"/>
                  <a:pt x="10749229" y="1810713"/>
                </a:cubicBezTo>
                <a:cubicBezTo>
                  <a:pt x="10751604" y="1814066"/>
                  <a:pt x="10753572" y="1817813"/>
                  <a:pt x="10755529" y="1821521"/>
                </a:cubicBezTo>
                <a:cubicBezTo>
                  <a:pt x="10758386" y="1826945"/>
                  <a:pt x="10761179" y="1832265"/>
                  <a:pt x="10765104" y="1836113"/>
                </a:cubicBezTo>
                <a:cubicBezTo>
                  <a:pt x="10771797" y="1842806"/>
                  <a:pt x="10781094" y="1847061"/>
                  <a:pt x="10790186" y="1851239"/>
                </a:cubicBezTo>
                <a:cubicBezTo>
                  <a:pt x="10792650" y="1852369"/>
                  <a:pt x="10795101" y="1853487"/>
                  <a:pt x="10797489" y="1854656"/>
                </a:cubicBezTo>
                <a:cubicBezTo>
                  <a:pt x="10801045" y="1856434"/>
                  <a:pt x="10804601" y="1852750"/>
                  <a:pt x="10805998" y="1849703"/>
                </a:cubicBezTo>
                <a:cubicBezTo>
                  <a:pt x="10808780" y="1843568"/>
                  <a:pt x="10811116" y="1837231"/>
                  <a:pt x="10813300" y="1831325"/>
                </a:cubicBezTo>
                <a:cubicBezTo>
                  <a:pt x="10814012" y="1829395"/>
                  <a:pt x="10814710" y="1827516"/>
                  <a:pt x="10815396" y="1825700"/>
                </a:cubicBezTo>
                <a:cubicBezTo>
                  <a:pt x="10814012" y="1821267"/>
                  <a:pt x="10812703" y="1816962"/>
                  <a:pt x="10811434" y="1812758"/>
                </a:cubicBezTo>
                <a:cubicBezTo>
                  <a:pt x="10808716" y="1803817"/>
                  <a:pt x="10806138" y="1795296"/>
                  <a:pt x="10803204" y="1786838"/>
                </a:cubicBezTo>
                <a:cubicBezTo>
                  <a:pt x="10801299" y="1781631"/>
                  <a:pt x="10796092" y="1780360"/>
                  <a:pt x="10791774" y="1782648"/>
                </a:cubicBezTo>
                <a:close/>
                <a:moveTo>
                  <a:pt x="8172044" y="1756760"/>
                </a:moveTo>
                <a:cubicBezTo>
                  <a:pt x="8179118" y="1757636"/>
                  <a:pt x="8184654" y="1762068"/>
                  <a:pt x="8186381" y="1768926"/>
                </a:cubicBezTo>
                <a:cubicBezTo>
                  <a:pt x="8188617" y="1777804"/>
                  <a:pt x="8184020" y="1784992"/>
                  <a:pt x="8176361" y="1788586"/>
                </a:cubicBezTo>
                <a:cubicBezTo>
                  <a:pt x="8169593" y="1791723"/>
                  <a:pt x="8162366" y="1793971"/>
                  <a:pt x="8155572" y="1796079"/>
                </a:cubicBezTo>
                <a:cubicBezTo>
                  <a:pt x="8152815" y="1796942"/>
                  <a:pt x="8150123" y="1797781"/>
                  <a:pt x="8147557" y="1798644"/>
                </a:cubicBezTo>
                <a:cubicBezTo>
                  <a:pt x="8144789" y="1798898"/>
                  <a:pt x="8142160" y="1799203"/>
                  <a:pt x="8139595" y="1799482"/>
                </a:cubicBezTo>
                <a:cubicBezTo>
                  <a:pt x="8133588" y="1800156"/>
                  <a:pt x="8128038" y="1800765"/>
                  <a:pt x="8122488" y="1800765"/>
                </a:cubicBezTo>
                <a:cubicBezTo>
                  <a:pt x="8115427" y="1800740"/>
                  <a:pt x="8109737" y="1797184"/>
                  <a:pt x="8107299" y="1790135"/>
                </a:cubicBezTo>
                <a:cubicBezTo>
                  <a:pt x="8104797" y="1783188"/>
                  <a:pt x="8106613" y="1776597"/>
                  <a:pt x="8112137" y="1772177"/>
                </a:cubicBezTo>
                <a:cubicBezTo>
                  <a:pt x="8129714" y="1758055"/>
                  <a:pt x="8150085" y="1753877"/>
                  <a:pt x="8172044" y="1756760"/>
                </a:cubicBezTo>
                <a:close/>
                <a:moveTo>
                  <a:pt x="9400323" y="1746785"/>
                </a:moveTo>
                <a:cubicBezTo>
                  <a:pt x="9399205" y="1746874"/>
                  <a:pt x="9398075" y="1747991"/>
                  <a:pt x="9397021" y="1748601"/>
                </a:cubicBezTo>
                <a:cubicBezTo>
                  <a:pt x="9399117" y="1749986"/>
                  <a:pt x="9401111" y="1752398"/>
                  <a:pt x="9403283" y="1752575"/>
                </a:cubicBezTo>
                <a:cubicBezTo>
                  <a:pt x="9428669" y="1754646"/>
                  <a:pt x="9450653" y="1765797"/>
                  <a:pt x="9472561" y="1777379"/>
                </a:cubicBezTo>
                <a:cubicBezTo>
                  <a:pt x="9473857" y="1778078"/>
                  <a:pt x="9476904" y="1775563"/>
                  <a:pt x="9479076" y="1774535"/>
                </a:cubicBezTo>
                <a:cubicBezTo>
                  <a:pt x="9478212" y="1772020"/>
                  <a:pt x="9478124" y="1768819"/>
                  <a:pt x="9476473" y="1767003"/>
                </a:cubicBezTo>
                <a:cubicBezTo>
                  <a:pt x="9455784" y="1743063"/>
                  <a:pt x="9428225" y="1744104"/>
                  <a:pt x="9400323" y="1746785"/>
                </a:cubicBezTo>
                <a:close/>
                <a:moveTo>
                  <a:pt x="8136741" y="1723206"/>
                </a:moveTo>
                <a:lnTo>
                  <a:pt x="8136800" y="1723206"/>
                </a:lnTo>
                <a:lnTo>
                  <a:pt x="8136724" y="1723219"/>
                </a:lnTo>
                <a:close/>
                <a:moveTo>
                  <a:pt x="10881055" y="1704415"/>
                </a:moveTo>
                <a:cubicBezTo>
                  <a:pt x="10890834" y="1697939"/>
                  <a:pt x="10912678" y="1708479"/>
                  <a:pt x="10918139" y="1720545"/>
                </a:cubicBezTo>
                <a:cubicBezTo>
                  <a:pt x="10922457" y="1730323"/>
                  <a:pt x="10915091" y="1743022"/>
                  <a:pt x="10901629" y="1747975"/>
                </a:cubicBezTo>
                <a:cubicBezTo>
                  <a:pt x="10898010" y="1749309"/>
                  <a:pt x="10894415" y="1750731"/>
                  <a:pt x="10890821" y="1752141"/>
                </a:cubicBezTo>
                <a:cubicBezTo>
                  <a:pt x="10880763" y="1756116"/>
                  <a:pt x="10870705" y="1760079"/>
                  <a:pt x="10860227" y="1762326"/>
                </a:cubicBezTo>
                <a:cubicBezTo>
                  <a:pt x="10847019" y="1765247"/>
                  <a:pt x="10846511" y="1770200"/>
                  <a:pt x="10851210" y="1781250"/>
                </a:cubicBezTo>
                <a:cubicBezTo>
                  <a:pt x="10862386" y="1807666"/>
                  <a:pt x="10864545" y="1835097"/>
                  <a:pt x="10855274" y="1862656"/>
                </a:cubicBezTo>
                <a:cubicBezTo>
                  <a:pt x="10847146" y="1886659"/>
                  <a:pt x="10824921" y="1903169"/>
                  <a:pt x="10799902" y="1901265"/>
                </a:cubicBezTo>
                <a:cubicBezTo>
                  <a:pt x="10740720" y="1896819"/>
                  <a:pt x="10699318" y="1852878"/>
                  <a:pt x="10694492" y="1793441"/>
                </a:cubicBezTo>
                <a:cubicBezTo>
                  <a:pt x="10694492" y="1772359"/>
                  <a:pt x="10707065" y="1758644"/>
                  <a:pt x="10727893" y="1756738"/>
                </a:cubicBezTo>
                <a:cubicBezTo>
                  <a:pt x="10731830" y="1756357"/>
                  <a:pt x="10736275" y="1755850"/>
                  <a:pt x="10739577" y="1753944"/>
                </a:cubicBezTo>
                <a:cubicBezTo>
                  <a:pt x="10761675" y="1741119"/>
                  <a:pt x="10784789" y="1731466"/>
                  <a:pt x="10810824" y="1730957"/>
                </a:cubicBezTo>
                <a:cubicBezTo>
                  <a:pt x="10814634" y="1730957"/>
                  <a:pt x="10817301" y="1728544"/>
                  <a:pt x="10819587" y="1725750"/>
                </a:cubicBezTo>
                <a:cubicBezTo>
                  <a:pt x="10823778" y="1720545"/>
                  <a:pt x="10830128" y="1718385"/>
                  <a:pt x="10835843" y="1718766"/>
                </a:cubicBezTo>
                <a:cubicBezTo>
                  <a:pt x="10853115" y="1720035"/>
                  <a:pt x="10867085" y="1713560"/>
                  <a:pt x="10881055" y="1704415"/>
                </a:cubicBezTo>
                <a:close/>
                <a:moveTo>
                  <a:pt x="8002129" y="1702406"/>
                </a:moveTo>
                <a:cubicBezTo>
                  <a:pt x="8004745" y="1702215"/>
                  <a:pt x="8008771" y="1701936"/>
                  <a:pt x="8012619" y="1702761"/>
                </a:cubicBezTo>
                <a:cubicBezTo>
                  <a:pt x="8018195" y="1703892"/>
                  <a:pt x="8023897" y="1704298"/>
                  <a:pt x="8029600" y="1704704"/>
                </a:cubicBezTo>
                <a:cubicBezTo>
                  <a:pt x="8039543" y="1705416"/>
                  <a:pt x="8049475" y="1706127"/>
                  <a:pt x="8058720" y="1710699"/>
                </a:cubicBezTo>
                <a:cubicBezTo>
                  <a:pt x="8065007" y="1713861"/>
                  <a:pt x="8068855" y="1719157"/>
                  <a:pt x="8068677" y="1726256"/>
                </a:cubicBezTo>
                <a:cubicBezTo>
                  <a:pt x="8068474" y="1733279"/>
                  <a:pt x="8064652" y="1739287"/>
                  <a:pt x="8057895" y="1741154"/>
                </a:cubicBezTo>
                <a:cubicBezTo>
                  <a:pt x="8034184" y="1747567"/>
                  <a:pt x="8011350" y="1744621"/>
                  <a:pt x="7990598" y="1731438"/>
                </a:cubicBezTo>
                <a:cubicBezTo>
                  <a:pt x="7984883" y="1727819"/>
                  <a:pt x="7983994" y="1720440"/>
                  <a:pt x="7986292" y="1713645"/>
                </a:cubicBezTo>
                <a:cubicBezTo>
                  <a:pt x="7988058" y="1708426"/>
                  <a:pt x="7991842" y="1704984"/>
                  <a:pt x="8000237" y="1702507"/>
                </a:cubicBezTo>
                <a:cubicBezTo>
                  <a:pt x="8000720" y="1702507"/>
                  <a:pt x="8001367" y="1702457"/>
                  <a:pt x="8002129" y="1702406"/>
                </a:cubicBezTo>
                <a:close/>
                <a:moveTo>
                  <a:pt x="9710889" y="1688783"/>
                </a:moveTo>
                <a:cubicBezTo>
                  <a:pt x="9702457" y="1690943"/>
                  <a:pt x="9694544" y="1692924"/>
                  <a:pt x="9686632" y="1694917"/>
                </a:cubicBezTo>
                <a:cubicBezTo>
                  <a:pt x="9653434" y="1703046"/>
                  <a:pt x="9633787" y="1723189"/>
                  <a:pt x="9629101" y="1757415"/>
                </a:cubicBezTo>
                <a:cubicBezTo>
                  <a:pt x="9626840" y="1773747"/>
                  <a:pt x="9623450" y="1790002"/>
                  <a:pt x="9620579" y="1806259"/>
                </a:cubicBezTo>
                <a:cubicBezTo>
                  <a:pt x="9616147" y="1830629"/>
                  <a:pt x="9611969" y="1855090"/>
                  <a:pt x="9607105" y="1879386"/>
                </a:cubicBezTo>
                <a:cubicBezTo>
                  <a:pt x="9604933" y="1890282"/>
                  <a:pt x="9600678" y="1900912"/>
                  <a:pt x="9589896" y="1906449"/>
                </a:cubicBezTo>
                <a:cubicBezTo>
                  <a:pt x="9578073" y="1912495"/>
                  <a:pt x="9568598" y="1906094"/>
                  <a:pt x="9559556" y="1899350"/>
                </a:cubicBezTo>
                <a:cubicBezTo>
                  <a:pt x="9556775" y="1897280"/>
                  <a:pt x="9554438" y="1897457"/>
                  <a:pt x="9550958" y="1901865"/>
                </a:cubicBezTo>
                <a:lnTo>
                  <a:pt x="9550869" y="1901776"/>
                </a:lnTo>
                <a:cubicBezTo>
                  <a:pt x="9562261" y="1919492"/>
                  <a:pt x="9573729" y="1938173"/>
                  <a:pt x="9585985" y="1956322"/>
                </a:cubicBezTo>
                <a:cubicBezTo>
                  <a:pt x="9590594" y="1963066"/>
                  <a:pt x="9599802" y="1960907"/>
                  <a:pt x="9601542" y="1952436"/>
                </a:cubicBezTo>
                <a:cubicBezTo>
                  <a:pt x="9607803" y="1922782"/>
                  <a:pt x="9613620" y="1893051"/>
                  <a:pt x="9619183" y="1863307"/>
                </a:cubicBezTo>
                <a:cubicBezTo>
                  <a:pt x="9624580" y="1834872"/>
                  <a:pt x="9628746" y="1806259"/>
                  <a:pt x="9634829" y="1777989"/>
                </a:cubicBezTo>
                <a:cubicBezTo>
                  <a:pt x="9641877" y="1745134"/>
                  <a:pt x="9660737" y="1720585"/>
                  <a:pt x="9690811" y="1704938"/>
                </a:cubicBezTo>
                <a:cubicBezTo>
                  <a:pt x="9694456" y="1703046"/>
                  <a:pt x="9698634" y="1701827"/>
                  <a:pt x="9701936" y="1699414"/>
                </a:cubicBezTo>
                <a:cubicBezTo>
                  <a:pt x="9705326" y="1696988"/>
                  <a:pt x="9712794" y="1698030"/>
                  <a:pt x="9710889" y="1688783"/>
                </a:cubicBezTo>
                <a:close/>
                <a:moveTo>
                  <a:pt x="9292818" y="1662241"/>
                </a:moveTo>
                <a:cubicBezTo>
                  <a:pt x="9284772" y="1669715"/>
                  <a:pt x="9276470" y="1676652"/>
                  <a:pt x="9269376" y="1684487"/>
                </a:cubicBezTo>
                <a:lnTo>
                  <a:pt x="9253510" y="1711553"/>
                </a:lnTo>
                <a:lnTo>
                  <a:pt x="9253093" y="1711949"/>
                </a:lnTo>
                <a:lnTo>
                  <a:pt x="9252966" y="1712448"/>
                </a:lnTo>
                <a:lnTo>
                  <a:pt x="9229082" y="1731750"/>
                </a:lnTo>
                <a:cubicBezTo>
                  <a:pt x="9221866" y="1739152"/>
                  <a:pt x="9215196" y="1747128"/>
                  <a:pt x="9208160" y="1754735"/>
                </a:cubicBezTo>
                <a:cubicBezTo>
                  <a:pt x="9204337" y="1758887"/>
                  <a:pt x="9201289" y="1763891"/>
                  <a:pt x="9203372" y="1769606"/>
                </a:cubicBezTo>
                <a:cubicBezTo>
                  <a:pt x="9206419" y="1777811"/>
                  <a:pt x="9214408" y="1777646"/>
                  <a:pt x="9221025" y="1776858"/>
                </a:cubicBezTo>
                <a:cubicBezTo>
                  <a:pt x="9242577" y="1774268"/>
                  <a:pt x="9263951" y="1770725"/>
                  <a:pt x="9286900" y="1767358"/>
                </a:cubicBezTo>
                <a:cubicBezTo>
                  <a:pt x="9284029" y="1765111"/>
                  <a:pt x="9283077" y="1763891"/>
                  <a:pt x="9281947" y="1763549"/>
                </a:cubicBezTo>
                <a:cubicBezTo>
                  <a:pt x="9279255" y="1762863"/>
                  <a:pt x="9276384" y="1762952"/>
                  <a:pt x="9273780" y="1762165"/>
                </a:cubicBezTo>
                <a:cubicBezTo>
                  <a:pt x="9247961" y="1754558"/>
                  <a:pt x="9245358" y="1750417"/>
                  <a:pt x="9250044" y="1723963"/>
                </a:cubicBezTo>
                <a:lnTo>
                  <a:pt x="9252966" y="1712448"/>
                </a:lnTo>
                <a:lnTo>
                  <a:pt x="9253270" y="1712203"/>
                </a:lnTo>
                <a:lnTo>
                  <a:pt x="9253181" y="1712114"/>
                </a:lnTo>
                <a:lnTo>
                  <a:pt x="9253510" y="1711553"/>
                </a:lnTo>
                <a:lnTo>
                  <a:pt x="9291688" y="1675297"/>
                </a:lnTo>
                <a:cubicBezTo>
                  <a:pt x="9294202" y="1672528"/>
                  <a:pt x="9297161" y="1669327"/>
                  <a:pt x="9292818" y="1662241"/>
                </a:cubicBezTo>
                <a:close/>
                <a:moveTo>
                  <a:pt x="8097058" y="1650682"/>
                </a:moveTo>
                <a:cubicBezTo>
                  <a:pt x="8101914" y="1648275"/>
                  <a:pt x="8107788" y="1648003"/>
                  <a:pt x="8112176" y="1651234"/>
                </a:cubicBezTo>
                <a:cubicBezTo>
                  <a:pt x="8129726" y="1664151"/>
                  <a:pt x="8140890" y="1682185"/>
                  <a:pt x="8149411" y="1701794"/>
                </a:cubicBezTo>
                <a:cubicBezTo>
                  <a:pt x="8151221" y="1705876"/>
                  <a:pt x="8150148" y="1710912"/>
                  <a:pt x="8147573" y="1715087"/>
                </a:cubicBezTo>
                <a:lnTo>
                  <a:pt x="8136741" y="1723206"/>
                </a:lnTo>
                <a:lnTo>
                  <a:pt x="8134133" y="1723219"/>
                </a:lnTo>
                <a:cubicBezTo>
                  <a:pt x="8132356" y="1723281"/>
                  <a:pt x="8130565" y="1723332"/>
                  <a:pt x="8128990" y="1722824"/>
                </a:cubicBezTo>
                <a:cubicBezTo>
                  <a:pt x="8112886" y="1717160"/>
                  <a:pt x="8087182" y="1679187"/>
                  <a:pt x="8088045" y="1662931"/>
                </a:cubicBezTo>
                <a:cubicBezTo>
                  <a:pt x="8088363" y="1657629"/>
                  <a:pt x="8092201" y="1653089"/>
                  <a:pt x="8097058" y="1650682"/>
                </a:cubicBezTo>
                <a:close/>
                <a:moveTo>
                  <a:pt x="7872783" y="1647217"/>
                </a:moveTo>
                <a:lnTo>
                  <a:pt x="7901617" y="1659948"/>
                </a:lnTo>
                <a:cubicBezTo>
                  <a:pt x="7910560" y="1665385"/>
                  <a:pt x="7918894" y="1671856"/>
                  <a:pt x="7926819" y="1678886"/>
                </a:cubicBezTo>
                <a:cubicBezTo>
                  <a:pt x="7932064" y="1683546"/>
                  <a:pt x="7932610" y="1690494"/>
                  <a:pt x="7929168" y="1697097"/>
                </a:cubicBezTo>
                <a:cubicBezTo>
                  <a:pt x="7926527" y="1702254"/>
                  <a:pt x="7921790" y="1705555"/>
                  <a:pt x="7916557" y="1705314"/>
                </a:cubicBezTo>
                <a:cubicBezTo>
                  <a:pt x="7891386" y="1704133"/>
                  <a:pt x="7871714" y="1691662"/>
                  <a:pt x="7855394" y="1673374"/>
                </a:cubicBezTo>
                <a:cubicBezTo>
                  <a:pt x="7854327" y="1672168"/>
                  <a:pt x="7853947" y="1670339"/>
                  <a:pt x="7853565" y="1668510"/>
                </a:cubicBezTo>
                <a:cubicBezTo>
                  <a:pt x="7853388" y="1667646"/>
                  <a:pt x="7853209" y="1666782"/>
                  <a:pt x="7852956" y="1665982"/>
                </a:cubicBezTo>
                <a:cubicBezTo>
                  <a:pt x="7852048" y="1660902"/>
                  <a:pt x="7854449" y="1655502"/>
                  <a:pt x="7858362" y="1651723"/>
                </a:cubicBezTo>
                <a:close/>
                <a:moveTo>
                  <a:pt x="7872844" y="1647198"/>
                </a:moveTo>
                <a:lnTo>
                  <a:pt x="7872783" y="1647217"/>
                </a:lnTo>
                <a:lnTo>
                  <a:pt x="7872768" y="1647211"/>
                </a:lnTo>
                <a:close/>
                <a:moveTo>
                  <a:pt x="7764208" y="1555045"/>
                </a:moveTo>
                <a:cubicBezTo>
                  <a:pt x="7787093" y="1563859"/>
                  <a:pt x="7802931" y="1581067"/>
                  <a:pt x="7813789" y="1602467"/>
                </a:cubicBezTo>
                <a:cubicBezTo>
                  <a:pt x="7816723" y="1608220"/>
                  <a:pt x="7814196" y="1615484"/>
                  <a:pt x="7808341" y="1619967"/>
                </a:cubicBezTo>
                <a:cubicBezTo>
                  <a:pt x="7802638" y="1624323"/>
                  <a:pt x="7796022" y="1624806"/>
                  <a:pt x="7789938" y="1621428"/>
                </a:cubicBezTo>
                <a:cubicBezTo>
                  <a:pt x="7772463" y="1611636"/>
                  <a:pt x="7759395" y="1597069"/>
                  <a:pt x="7747901" y="1581067"/>
                </a:cubicBezTo>
                <a:cubicBezTo>
                  <a:pt x="7746911" y="1579695"/>
                  <a:pt x="7746467" y="1577879"/>
                  <a:pt x="7746060" y="1576241"/>
                </a:cubicBezTo>
                <a:cubicBezTo>
                  <a:pt x="7745882" y="1575504"/>
                  <a:pt x="7745705" y="1574793"/>
                  <a:pt x="7745501" y="1574184"/>
                </a:cubicBezTo>
                <a:cubicBezTo>
                  <a:pt x="7742771" y="1563363"/>
                  <a:pt x="7754226" y="1551311"/>
                  <a:pt x="7764234" y="1555134"/>
                </a:cubicBezTo>
                <a:close/>
                <a:moveTo>
                  <a:pt x="8030362" y="1526062"/>
                </a:moveTo>
                <a:cubicBezTo>
                  <a:pt x="8039264" y="1522709"/>
                  <a:pt x="8046008" y="1527230"/>
                  <a:pt x="8050453" y="1534533"/>
                </a:cubicBezTo>
                <a:cubicBezTo>
                  <a:pt x="8059546" y="1549252"/>
                  <a:pt x="8067738" y="1564517"/>
                  <a:pt x="8071548" y="1581573"/>
                </a:cubicBezTo>
                <a:cubicBezTo>
                  <a:pt x="8073415" y="1589930"/>
                  <a:pt x="8070862" y="1597448"/>
                  <a:pt x="8062341" y="1601398"/>
                </a:cubicBezTo>
                <a:cubicBezTo>
                  <a:pt x="8053971" y="1605221"/>
                  <a:pt x="8046669" y="1602871"/>
                  <a:pt x="8040864" y="1596369"/>
                </a:cubicBezTo>
                <a:cubicBezTo>
                  <a:pt x="8030832" y="1585244"/>
                  <a:pt x="8025612" y="1571553"/>
                  <a:pt x="8021561" y="1556173"/>
                </a:cubicBezTo>
                <a:cubicBezTo>
                  <a:pt x="8021446" y="1555424"/>
                  <a:pt x="8021307" y="1554611"/>
                  <a:pt x="8021154" y="1553722"/>
                </a:cubicBezTo>
                <a:cubicBezTo>
                  <a:pt x="8020735" y="1551297"/>
                  <a:pt x="8020240" y="1548426"/>
                  <a:pt x="8020062" y="1545518"/>
                </a:cubicBezTo>
                <a:cubicBezTo>
                  <a:pt x="8019605" y="1537035"/>
                  <a:pt x="8021548" y="1529389"/>
                  <a:pt x="8030362" y="1526062"/>
                </a:cubicBezTo>
                <a:close/>
                <a:moveTo>
                  <a:pt x="9341307" y="1525145"/>
                </a:moveTo>
                <a:cubicBezTo>
                  <a:pt x="9350704" y="1566293"/>
                  <a:pt x="9341840" y="1600862"/>
                  <a:pt x="9317151" y="1632852"/>
                </a:cubicBezTo>
                <a:cubicBezTo>
                  <a:pt x="9338880" y="1624548"/>
                  <a:pt x="9353219" y="1608901"/>
                  <a:pt x="9358693" y="1588594"/>
                </a:cubicBezTo>
                <a:cubicBezTo>
                  <a:pt x="9364700" y="1566369"/>
                  <a:pt x="9359912" y="1547103"/>
                  <a:pt x="9341307" y="1525145"/>
                </a:cubicBezTo>
                <a:close/>
                <a:moveTo>
                  <a:pt x="11815774" y="1523313"/>
                </a:moveTo>
                <a:cubicBezTo>
                  <a:pt x="11826278" y="1527149"/>
                  <a:pt x="11836616" y="1531518"/>
                  <a:pt x="11846928" y="1535886"/>
                </a:cubicBezTo>
                <a:cubicBezTo>
                  <a:pt x="11855691" y="1539595"/>
                  <a:pt x="11864441" y="1543290"/>
                  <a:pt x="11873306" y="1546681"/>
                </a:cubicBezTo>
                <a:cubicBezTo>
                  <a:pt x="11891924" y="1553869"/>
                  <a:pt x="11909094" y="1563890"/>
                  <a:pt x="11926227" y="1573885"/>
                </a:cubicBezTo>
                <a:lnTo>
                  <a:pt x="11926239" y="1573897"/>
                </a:lnTo>
                <a:cubicBezTo>
                  <a:pt x="11931192" y="1576780"/>
                  <a:pt x="11936145" y="1579676"/>
                  <a:pt x="11941123" y="1582495"/>
                </a:cubicBezTo>
                <a:cubicBezTo>
                  <a:pt x="11967412" y="1597481"/>
                  <a:pt x="11993448" y="1613228"/>
                  <a:pt x="12017959" y="1630754"/>
                </a:cubicBezTo>
                <a:cubicBezTo>
                  <a:pt x="12022505" y="1634018"/>
                  <a:pt x="12027407" y="1636407"/>
                  <a:pt x="12032310" y="1638806"/>
                </a:cubicBezTo>
                <a:cubicBezTo>
                  <a:pt x="12037148" y="1641168"/>
                  <a:pt x="12042000" y="1643544"/>
                  <a:pt x="12046534" y="1646756"/>
                </a:cubicBezTo>
                <a:cubicBezTo>
                  <a:pt x="12070498" y="1663509"/>
                  <a:pt x="12095136" y="1679270"/>
                  <a:pt x="12119774" y="1695017"/>
                </a:cubicBezTo>
                <a:cubicBezTo>
                  <a:pt x="12132094" y="1702891"/>
                  <a:pt x="12144412" y="1710765"/>
                  <a:pt x="12156643" y="1718766"/>
                </a:cubicBezTo>
                <a:lnTo>
                  <a:pt x="12192000" y="1742233"/>
                </a:lnTo>
                <a:lnTo>
                  <a:pt x="12192000" y="1799893"/>
                </a:lnTo>
                <a:lnTo>
                  <a:pt x="12187453" y="1796705"/>
                </a:lnTo>
                <a:lnTo>
                  <a:pt x="12187428" y="1796680"/>
                </a:lnTo>
                <a:lnTo>
                  <a:pt x="12187415" y="1796680"/>
                </a:lnTo>
                <a:cubicBezTo>
                  <a:pt x="12179668" y="1791397"/>
                  <a:pt x="12171921" y="1786102"/>
                  <a:pt x="12164262" y="1780742"/>
                </a:cubicBezTo>
                <a:cubicBezTo>
                  <a:pt x="12155347" y="1774494"/>
                  <a:pt x="12145644" y="1769070"/>
                  <a:pt x="12135866" y="1763622"/>
                </a:cubicBezTo>
                <a:cubicBezTo>
                  <a:pt x="12128944" y="1759749"/>
                  <a:pt x="12121984" y="1755863"/>
                  <a:pt x="12115241" y="1751659"/>
                </a:cubicBezTo>
                <a:cubicBezTo>
                  <a:pt x="12111418" y="1749246"/>
                  <a:pt x="12108192" y="1746325"/>
                  <a:pt x="12104979" y="1743430"/>
                </a:cubicBezTo>
                <a:cubicBezTo>
                  <a:pt x="12101588" y="1740356"/>
                  <a:pt x="12098210" y="1737307"/>
                  <a:pt x="12094159" y="1734895"/>
                </a:cubicBezTo>
                <a:cubicBezTo>
                  <a:pt x="12058980" y="1713813"/>
                  <a:pt x="12024436" y="1691842"/>
                  <a:pt x="11989892" y="1669744"/>
                </a:cubicBezTo>
                <a:cubicBezTo>
                  <a:pt x="11978932" y="1662721"/>
                  <a:pt x="11968098" y="1655507"/>
                  <a:pt x="11957278" y="1648294"/>
                </a:cubicBezTo>
                <a:cubicBezTo>
                  <a:pt x="11938139" y="1635530"/>
                  <a:pt x="11919013" y="1622792"/>
                  <a:pt x="11899213" y="1611197"/>
                </a:cubicBezTo>
                <a:cubicBezTo>
                  <a:pt x="11896445" y="1609584"/>
                  <a:pt x="11893663" y="1607932"/>
                  <a:pt x="11890870" y="1606270"/>
                </a:cubicBezTo>
                <a:cubicBezTo>
                  <a:pt x="11880253" y="1599971"/>
                  <a:pt x="11869508" y="1593595"/>
                  <a:pt x="11858447" y="1588972"/>
                </a:cubicBezTo>
                <a:cubicBezTo>
                  <a:pt x="11848617" y="1584832"/>
                  <a:pt x="11838940" y="1580349"/>
                  <a:pt x="11829288" y="1575891"/>
                </a:cubicBezTo>
                <a:cubicBezTo>
                  <a:pt x="11819991" y="1571586"/>
                  <a:pt x="11810707" y="1567306"/>
                  <a:pt x="11801297" y="1563318"/>
                </a:cubicBezTo>
                <a:cubicBezTo>
                  <a:pt x="11788597" y="1557857"/>
                  <a:pt x="11783390" y="1550745"/>
                  <a:pt x="11784406" y="1538934"/>
                </a:cubicBezTo>
                <a:cubicBezTo>
                  <a:pt x="11785041" y="1530806"/>
                  <a:pt x="11806758" y="1520011"/>
                  <a:pt x="11815774" y="1523313"/>
                </a:cubicBezTo>
                <a:close/>
                <a:moveTo>
                  <a:pt x="7671118" y="1437725"/>
                </a:moveTo>
                <a:cubicBezTo>
                  <a:pt x="7676337" y="1435083"/>
                  <a:pt x="7682395" y="1435159"/>
                  <a:pt x="7686167" y="1438512"/>
                </a:cubicBezTo>
                <a:cubicBezTo>
                  <a:pt x="7704099" y="1454756"/>
                  <a:pt x="7717371" y="1474301"/>
                  <a:pt x="7721536" y="1498583"/>
                </a:cubicBezTo>
                <a:cubicBezTo>
                  <a:pt x="7722718" y="1505303"/>
                  <a:pt x="7717219" y="1510648"/>
                  <a:pt x="7708862" y="1513366"/>
                </a:cubicBezTo>
                <a:cubicBezTo>
                  <a:pt x="7708112" y="1513277"/>
                  <a:pt x="7707198" y="1513290"/>
                  <a:pt x="7706194" y="1513304"/>
                </a:cubicBezTo>
                <a:cubicBezTo>
                  <a:pt x="7703693" y="1513329"/>
                  <a:pt x="7700696" y="1513353"/>
                  <a:pt x="7698702" y="1511956"/>
                </a:cubicBezTo>
                <a:cubicBezTo>
                  <a:pt x="7678305" y="1497694"/>
                  <a:pt x="7666723" y="1477285"/>
                  <a:pt x="7661389" y="1453499"/>
                </a:cubicBezTo>
                <a:cubicBezTo>
                  <a:pt x="7659954" y="1446756"/>
                  <a:pt x="7664691" y="1441065"/>
                  <a:pt x="7671118" y="1437725"/>
                </a:cubicBezTo>
                <a:close/>
                <a:moveTo>
                  <a:pt x="9641877" y="1351383"/>
                </a:moveTo>
                <a:cubicBezTo>
                  <a:pt x="9635006" y="1355802"/>
                  <a:pt x="9628656" y="1361238"/>
                  <a:pt x="9622751" y="1366953"/>
                </a:cubicBezTo>
                <a:cubicBezTo>
                  <a:pt x="9598850" y="1390029"/>
                  <a:pt x="9575202" y="1413372"/>
                  <a:pt x="9551479" y="1436626"/>
                </a:cubicBezTo>
                <a:cubicBezTo>
                  <a:pt x="9521317" y="1466102"/>
                  <a:pt x="9486290" y="1470598"/>
                  <a:pt x="9447783" y="1455980"/>
                </a:cubicBezTo>
                <a:cubicBezTo>
                  <a:pt x="9438741" y="1452525"/>
                  <a:pt x="9430054" y="1448030"/>
                  <a:pt x="9421100" y="1444321"/>
                </a:cubicBezTo>
                <a:cubicBezTo>
                  <a:pt x="9394240" y="1433159"/>
                  <a:pt x="9367393" y="1422008"/>
                  <a:pt x="9340265" y="1411378"/>
                </a:cubicBezTo>
                <a:cubicBezTo>
                  <a:pt x="9337141" y="1410171"/>
                  <a:pt x="9331312" y="1411213"/>
                  <a:pt x="9329229" y="1413537"/>
                </a:cubicBezTo>
                <a:cubicBezTo>
                  <a:pt x="9327146" y="1415785"/>
                  <a:pt x="9326625" y="1421665"/>
                  <a:pt x="9328098" y="1424687"/>
                </a:cubicBezTo>
                <a:cubicBezTo>
                  <a:pt x="9342881" y="1455904"/>
                  <a:pt x="9357740" y="1487107"/>
                  <a:pt x="9373387" y="1517791"/>
                </a:cubicBezTo>
                <a:cubicBezTo>
                  <a:pt x="9395980" y="1562140"/>
                  <a:pt x="9393199" y="1602156"/>
                  <a:pt x="9357309" y="1639164"/>
                </a:cubicBezTo>
                <a:cubicBezTo>
                  <a:pt x="9334181" y="1662927"/>
                  <a:pt x="9313150" y="1688694"/>
                  <a:pt x="9291243" y="1713676"/>
                </a:cubicBezTo>
                <a:cubicBezTo>
                  <a:pt x="9287598" y="1717829"/>
                  <a:pt x="9284029" y="1722667"/>
                  <a:pt x="9286988" y="1728548"/>
                </a:cubicBezTo>
                <a:cubicBezTo>
                  <a:pt x="9289859" y="1734250"/>
                  <a:pt x="9295675" y="1734771"/>
                  <a:pt x="9301238" y="1733983"/>
                </a:cubicBezTo>
                <a:cubicBezTo>
                  <a:pt x="9325927" y="1730529"/>
                  <a:pt x="9350615" y="1726465"/>
                  <a:pt x="9375380" y="1723442"/>
                </a:cubicBezTo>
                <a:cubicBezTo>
                  <a:pt x="9393199" y="1721283"/>
                  <a:pt x="9411284" y="1719633"/>
                  <a:pt x="9429190" y="1719201"/>
                </a:cubicBezTo>
                <a:cubicBezTo>
                  <a:pt x="9459175" y="1718603"/>
                  <a:pt x="9482899" y="1731482"/>
                  <a:pt x="9500019" y="1755688"/>
                </a:cubicBezTo>
                <a:cubicBezTo>
                  <a:pt x="9508806" y="1768045"/>
                  <a:pt x="9516452" y="1781278"/>
                  <a:pt x="9524364" y="1794244"/>
                </a:cubicBezTo>
                <a:cubicBezTo>
                  <a:pt x="9537305" y="1815416"/>
                  <a:pt x="9550005" y="1836852"/>
                  <a:pt x="9563036" y="1858037"/>
                </a:cubicBezTo>
                <a:cubicBezTo>
                  <a:pt x="9565906" y="1862698"/>
                  <a:pt x="9569817" y="1867803"/>
                  <a:pt x="9575812" y="1867118"/>
                </a:cubicBezTo>
                <a:cubicBezTo>
                  <a:pt x="9582251" y="1866419"/>
                  <a:pt x="9583991" y="1860196"/>
                  <a:pt x="9584943" y="1854748"/>
                </a:cubicBezTo>
                <a:cubicBezTo>
                  <a:pt x="9591204" y="1819390"/>
                  <a:pt x="9597199" y="1784034"/>
                  <a:pt x="9603536" y="1748766"/>
                </a:cubicBezTo>
                <a:cubicBezTo>
                  <a:pt x="9610838" y="1707974"/>
                  <a:pt x="9635350" y="1682383"/>
                  <a:pt x="9674986" y="1671055"/>
                </a:cubicBezTo>
                <a:cubicBezTo>
                  <a:pt x="9689592" y="1666902"/>
                  <a:pt x="9704717" y="1664400"/>
                  <a:pt x="9719665" y="1660946"/>
                </a:cubicBezTo>
                <a:cubicBezTo>
                  <a:pt x="9743998" y="1655408"/>
                  <a:pt x="9768331" y="1649794"/>
                  <a:pt x="9792588" y="1644093"/>
                </a:cubicBezTo>
                <a:cubicBezTo>
                  <a:pt x="9796678" y="1643139"/>
                  <a:pt x="9800843" y="1641056"/>
                  <a:pt x="9800411" y="1636053"/>
                </a:cubicBezTo>
                <a:cubicBezTo>
                  <a:pt x="9800234" y="1633628"/>
                  <a:pt x="9798405" y="1630605"/>
                  <a:pt x="9796411" y="1629221"/>
                </a:cubicBezTo>
                <a:cubicBezTo>
                  <a:pt x="9788321" y="1623862"/>
                  <a:pt x="9780155" y="1618756"/>
                  <a:pt x="9771557" y="1614261"/>
                </a:cubicBezTo>
                <a:cubicBezTo>
                  <a:pt x="9745738" y="1600773"/>
                  <a:pt x="9719665" y="1587895"/>
                  <a:pt x="9693935" y="1574332"/>
                </a:cubicBezTo>
                <a:cubicBezTo>
                  <a:pt x="9654133" y="1553237"/>
                  <a:pt x="9635959" y="1520559"/>
                  <a:pt x="9641268" y="1475526"/>
                </a:cubicBezTo>
                <a:cubicBezTo>
                  <a:pt x="9645611" y="1438518"/>
                  <a:pt x="9644138" y="1401002"/>
                  <a:pt x="9652126" y="1368591"/>
                </a:cubicBezTo>
                <a:lnTo>
                  <a:pt x="9652393" y="1368680"/>
                </a:lnTo>
                <a:cubicBezTo>
                  <a:pt x="9651695" y="1361670"/>
                  <a:pt x="9651872" y="1358825"/>
                  <a:pt x="9651085" y="1356234"/>
                </a:cubicBezTo>
                <a:cubicBezTo>
                  <a:pt x="9649777" y="1351650"/>
                  <a:pt x="9645611" y="1349058"/>
                  <a:pt x="9641877" y="1351383"/>
                </a:cubicBezTo>
                <a:close/>
                <a:moveTo>
                  <a:pt x="11649546" y="1321097"/>
                </a:moveTo>
                <a:cubicBezTo>
                  <a:pt x="11658558" y="1321084"/>
                  <a:pt x="11667540" y="1321859"/>
                  <a:pt x="11676303" y="1322614"/>
                </a:cubicBezTo>
                <a:lnTo>
                  <a:pt x="11676710" y="1322652"/>
                </a:lnTo>
                <a:cubicBezTo>
                  <a:pt x="11691061" y="1323922"/>
                  <a:pt x="11704014" y="1337257"/>
                  <a:pt x="11709857" y="1350465"/>
                </a:cubicBezTo>
                <a:cubicBezTo>
                  <a:pt x="11710847" y="1352751"/>
                  <a:pt x="11712105" y="1355062"/>
                  <a:pt x="11713400" y="1357412"/>
                </a:cubicBezTo>
                <a:cubicBezTo>
                  <a:pt x="11717146" y="1364206"/>
                  <a:pt x="11721109" y="1371445"/>
                  <a:pt x="11719128" y="1379929"/>
                </a:cubicBezTo>
                <a:cubicBezTo>
                  <a:pt x="11718772" y="1381466"/>
                  <a:pt x="11718480" y="1383142"/>
                  <a:pt x="11718175" y="1384856"/>
                </a:cubicBezTo>
                <a:cubicBezTo>
                  <a:pt x="11716790" y="1392743"/>
                  <a:pt x="11715280" y="1401393"/>
                  <a:pt x="11706300" y="1401393"/>
                </a:cubicBezTo>
                <a:cubicBezTo>
                  <a:pt x="11696775" y="1401393"/>
                  <a:pt x="11685346" y="1397455"/>
                  <a:pt x="11680647" y="1385898"/>
                </a:cubicBezTo>
                <a:cubicBezTo>
                  <a:pt x="11676836" y="1376754"/>
                  <a:pt x="11671884" y="1366975"/>
                  <a:pt x="11661216" y="1366721"/>
                </a:cubicBezTo>
                <a:cubicBezTo>
                  <a:pt x="11650929" y="1366340"/>
                  <a:pt x="11639625" y="1368245"/>
                  <a:pt x="11630482" y="1372691"/>
                </a:cubicBezTo>
                <a:cubicBezTo>
                  <a:pt x="11618798" y="1378278"/>
                  <a:pt x="11607748" y="1385517"/>
                  <a:pt x="11599367" y="1396439"/>
                </a:cubicBezTo>
                <a:cubicBezTo>
                  <a:pt x="11592636" y="1405202"/>
                  <a:pt x="11592762" y="1413584"/>
                  <a:pt x="11598223" y="1421585"/>
                </a:cubicBezTo>
                <a:cubicBezTo>
                  <a:pt x="11608511" y="1436571"/>
                  <a:pt x="11622608" y="1445334"/>
                  <a:pt x="11637594" y="1445080"/>
                </a:cubicBezTo>
                <a:cubicBezTo>
                  <a:pt x="11653863" y="1441803"/>
                  <a:pt x="11662574" y="1449588"/>
                  <a:pt x="11670588" y="1456764"/>
                </a:cubicBezTo>
                <a:cubicBezTo>
                  <a:pt x="11672214" y="1458212"/>
                  <a:pt x="11673814" y="1459647"/>
                  <a:pt x="11675439" y="1460955"/>
                </a:cubicBezTo>
                <a:cubicBezTo>
                  <a:pt x="11681155" y="1465527"/>
                  <a:pt x="11676710" y="1474925"/>
                  <a:pt x="11671122" y="1477846"/>
                </a:cubicBezTo>
                <a:cubicBezTo>
                  <a:pt x="11668252" y="1479332"/>
                  <a:pt x="11665381" y="1480995"/>
                  <a:pt x="11662498" y="1482646"/>
                </a:cubicBezTo>
                <a:cubicBezTo>
                  <a:pt x="11648452" y="1490748"/>
                  <a:pt x="11634051" y="1499055"/>
                  <a:pt x="11616766" y="1489784"/>
                </a:cubicBezTo>
                <a:lnTo>
                  <a:pt x="11616766" y="1489911"/>
                </a:lnTo>
                <a:cubicBezTo>
                  <a:pt x="11611267" y="1486977"/>
                  <a:pt x="11605589" y="1484348"/>
                  <a:pt x="11599900" y="1481707"/>
                </a:cubicBezTo>
                <a:cubicBezTo>
                  <a:pt x="11587860" y="1476131"/>
                  <a:pt x="11575808" y="1470542"/>
                  <a:pt x="11565458" y="1462098"/>
                </a:cubicBezTo>
                <a:cubicBezTo>
                  <a:pt x="11548567" y="1448382"/>
                  <a:pt x="11541582" y="1411806"/>
                  <a:pt x="11550853" y="1391232"/>
                </a:cubicBezTo>
                <a:cubicBezTo>
                  <a:pt x="11552466" y="1387765"/>
                  <a:pt x="11552986" y="1383701"/>
                  <a:pt x="11553482" y="1379853"/>
                </a:cubicBezTo>
                <a:lnTo>
                  <a:pt x="11553520" y="1379548"/>
                </a:lnTo>
                <a:cubicBezTo>
                  <a:pt x="11554789" y="1369007"/>
                  <a:pt x="11560250" y="1361387"/>
                  <a:pt x="11569775" y="1357451"/>
                </a:cubicBezTo>
                <a:cubicBezTo>
                  <a:pt x="11586286" y="1350719"/>
                  <a:pt x="11600001" y="1340178"/>
                  <a:pt x="11613083" y="1328494"/>
                </a:cubicBezTo>
                <a:cubicBezTo>
                  <a:pt x="11615749" y="1326068"/>
                  <a:pt x="11618874" y="1325268"/>
                  <a:pt x="11622125" y="1324430"/>
                </a:cubicBezTo>
                <a:lnTo>
                  <a:pt x="11622608" y="1324303"/>
                </a:lnTo>
                <a:cubicBezTo>
                  <a:pt x="11631491" y="1321909"/>
                  <a:pt x="11640534" y="1321109"/>
                  <a:pt x="11649546" y="1321097"/>
                </a:cubicBezTo>
                <a:close/>
                <a:moveTo>
                  <a:pt x="7613484" y="1309441"/>
                </a:moveTo>
                <a:cubicBezTo>
                  <a:pt x="7622336" y="1307041"/>
                  <a:pt x="7629816" y="1310635"/>
                  <a:pt x="7633766" y="1317950"/>
                </a:cubicBezTo>
                <a:cubicBezTo>
                  <a:pt x="7639075" y="1327983"/>
                  <a:pt x="7643595" y="1338397"/>
                  <a:pt x="7647494" y="1347401"/>
                </a:cubicBezTo>
                <a:cubicBezTo>
                  <a:pt x="7649044" y="1350958"/>
                  <a:pt x="7650492" y="1354298"/>
                  <a:pt x="7651851" y="1357295"/>
                </a:cubicBezTo>
                <a:lnTo>
                  <a:pt x="7653553" y="1365270"/>
                </a:lnTo>
                <a:cubicBezTo>
                  <a:pt x="7655229" y="1375126"/>
                  <a:pt x="7649730" y="1385222"/>
                  <a:pt x="7641297" y="1387533"/>
                </a:cubicBezTo>
                <a:cubicBezTo>
                  <a:pt x="7632458" y="1389934"/>
                  <a:pt x="7625358" y="1386175"/>
                  <a:pt x="7620939" y="1379037"/>
                </a:cubicBezTo>
                <a:cubicBezTo>
                  <a:pt x="7611693" y="1364419"/>
                  <a:pt x="7605229" y="1348456"/>
                  <a:pt x="7601393" y="1331665"/>
                </a:cubicBezTo>
                <a:cubicBezTo>
                  <a:pt x="7599133" y="1321862"/>
                  <a:pt x="7605115" y="1311651"/>
                  <a:pt x="7613484" y="1309441"/>
                </a:cubicBezTo>
                <a:close/>
                <a:moveTo>
                  <a:pt x="9688598" y="1267440"/>
                </a:moveTo>
                <a:cubicBezTo>
                  <a:pt x="9685848" y="1265917"/>
                  <a:pt x="9682372" y="1266068"/>
                  <a:pt x="9679241" y="1268575"/>
                </a:cubicBezTo>
                <a:cubicBezTo>
                  <a:pt x="9664039" y="1280593"/>
                  <a:pt x="9648824" y="1292696"/>
                  <a:pt x="9634740" y="1306006"/>
                </a:cubicBezTo>
                <a:cubicBezTo>
                  <a:pt x="9607537" y="1331686"/>
                  <a:pt x="9580943" y="1358051"/>
                  <a:pt x="9554514" y="1384581"/>
                </a:cubicBezTo>
                <a:cubicBezTo>
                  <a:pt x="9533838" y="1405422"/>
                  <a:pt x="9509150" y="1415099"/>
                  <a:pt x="9479775" y="1415620"/>
                </a:cubicBezTo>
                <a:cubicBezTo>
                  <a:pt x="9455517" y="1415963"/>
                  <a:pt x="9433102" y="1410171"/>
                  <a:pt x="9411195" y="1400658"/>
                </a:cubicBezTo>
                <a:cubicBezTo>
                  <a:pt x="9374250" y="1384670"/>
                  <a:pt x="9337230" y="1368770"/>
                  <a:pt x="9300197" y="1353034"/>
                </a:cubicBezTo>
                <a:cubicBezTo>
                  <a:pt x="9291243" y="1349224"/>
                  <a:pt x="9282213" y="1345681"/>
                  <a:pt x="9272815" y="1343179"/>
                </a:cubicBezTo>
                <a:cubicBezTo>
                  <a:pt x="9269513" y="1342314"/>
                  <a:pt x="9264040" y="1343954"/>
                  <a:pt x="9261868" y="1346379"/>
                </a:cubicBezTo>
                <a:cubicBezTo>
                  <a:pt x="9259696" y="1348881"/>
                  <a:pt x="9259087" y="1354495"/>
                  <a:pt x="9260394" y="1357695"/>
                </a:cubicBezTo>
                <a:cubicBezTo>
                  <a:pt x="9267341" y="1375423"/>
                  <a:pt x="9274822" y="1393052"/>
                  <a:pt x="9286811" y="1408876"/>
                </a:cubicBezTo>
                <a:lnTo>
                  <a:pt x="9286900" y="1408787"/>
                </a:lnTo>
                <a:cubicBezTo>
                  <a:pt x="9289859" y="1405498"/>
                  <a:pt x="9291941" y="1403948"/>
                  <a:pt x="9292983" y="1401790"/>
                </a:cubicBezTo>
                <a:cubicBezTo>
                  <a:pt x="9304108" y="1377494"/>
                  <a:pt x="9310801" y="1373608"/>
                  <a:pt x="9333318" y="1380174"/>
                </a:cubicBezTo>
                <a:cubicBezTo>
                  <a:pt x="9342614" y="1382853"/>
                  <a:pt x="9351479" y="1387007"/>
                  <a:pt x="9360433" y="1390804"/>
                </a:cubicBezTo>
                <a:cubicBezTo>
                  <a:pt x="9391205" y="1403682"/>
                  <a:pt x="9421977" y="1416394"/>
                  <a:pt x="9452571" y="1429539"/>
                </a:cubicBezTo>
                <a:cubicBezTo>
                  <a:pt x="9485769" y="1443801"/>
                  <a:pt x="9514623" y="1438264"/>
                  <a:pt x="9540087" y="1412673"/>
                </a:cubicBezTo>
                <a:cubicBezTo>
                  <a:pt x="9563557" y="1389077"/>
                  <a:pt x="9587458" y="1365912"/>
                  <a:pt x="9611359" y="1342836"/>
                </a:cubicBezTo>
                <a:cubicBezTo>
                  <a:pt x="9619271" y="1335139"/>
                  <a:pt x="9627361" y="1327266"/>
                  <a:pt x="9636480" y="1321221"/>
                </a:cubicBezTo>
                <a:cubicBezTo>
                  <a:pt x="9654565" y="1309372"/>
                  <a:pt x="9674288" y="1317411"/>
                  <a:pt x="9677069" y="1338594"/>
                </a:cubicBezTo>
                <a:cubicBezTo>
                  <a:pt x="9678987" y="1353466"/>
                  <a:pt x="9678034" y="1368934"/>
                  <a:pt x="9676637" y="1383984"/>
                </a:cubicBezTo>
                <a:cubicBezTo>
                  <a:pt x="9673678" y="1417004"/>
                  <a:pt x="9669169" y="1449846"/>
                  <a:pt x="9666299" y="1482866"/>
                </a:cubicBezTo>
                <a:cubicBezTo>
                  <a:pt x="9663950" y="1509930"/>
                  <a:pt x="9675164" y="1531457"/>
                  <a:pt x="9697935" y="1546227"/>
                </a:cubicBezTo>
                <a:cubicBezTo>
                  <a:pt x="9708362" y="1553059"/>
                  <a:pt x="9720007" y="1557987"/>
                  <a:pt x="9730968" y="1563867"/>
                </a:cubicBezTo>
                <a:cubicBezTo>
                  <a:pt x="9760254" y="1579690"/>
                  <a:pt x="9789629" y="1595502"/>
                  <a:pt x="9818750" y="1611670"/>
                </a:cubicBezTo>
                <a:cubicBezTo>
                  <a:pt x="9828656" y="1617118"/>
                  <a:pt x="9836822" y="1624459"/>
                  <a:pt x="9838918" y="1636651"/>
                </a:cubicBezTo>
                <a:cubicBezTo>
                  <a:pt x="9840823" y="1647979"/>
                  <a:pt x="9832568" y="1654202"/>
                  <a:pt x="9827006" y="1661898"/>
                </a:cubicBezTo>
                <a:cubicBezTo>
                  <a:pt x="9824923" y="1664832"/>
                  <a:pt x="9826141" y="1667169"/>
                  <a:pt x="9833266" y="1668985"/>
                </a:cubicBezTo>
                <a:cubicBezTo>
                  <a:pt x="9848735" y="1664921"/>
                  <a:pt x="9867505" y="1660247"/>
                  <a:pt x="9886022" y="1654812"/>
                </a:cubicBezTo>
                <a:cubicBezTo>
                  <a:pt x="9889324" y="1653858"/>
                  <a:pt x="9892804" y="1649960"/>
                  <a:pt x="9894188" y="1646595"/>
                </a:cubicBezTo>
                <a:cubicBezTo>
                  <a:pt x="9896017" y="1642442"/>
                  <a:pt x="9892804" y="1638555"/>
                  <a:pt x="9889146" y="1636396"/>
                </a:cubicBezTo>
                <a:cubicBezTo>
                  <a:pt x="9880802" y="1631379"/>
                  <a:pt x="9872383" y="1626706"/>
                  <a:pt x="9863772" y="1622134"/>
                </a:cubicBezTo>
                <a:cubicBezTo>
                  <a:pt x="9824567" y="1601294"/>
                  <a:pt x="9785463" y="1580199"/>
                  <a:pt x="9746004" y="1559803"/>
                </a:cubicBezTo>
                <a:cubicBezTo>
                  <a:pt x="9713315" y="1542950"/>
                  <a:pt x="9691496" y="1517536"/>
                  <a:pt x="9681501" y="1482346"/>
                </a:cubicBezTo>
                <a:cubicBezTo>
                  <a:pt x="9675685" y="1461949"/>
                  <a:pt x="9678377" y="1441287"/>
                  <a:pt x="9680727" y="1420636"/>
                </a:cubicBezTo>
                <a:cubicBezTo>
                  <a:pt x="9685413" y="1379488"/>
                  <a:pt x="9689502" y="1338251"/>
                  <a:pt x="9693680" y="1297015"/>
                </a:cubicBezTo>
                <a:cubicBezTo>
                  <a:pt x="9694366" y="1290182"/>
                  <a:pt x="9693935" y="1283184"/>
                  <a:pt x="9693592" y="1276352"/>
                </a:cubicBezTo>
                <a:cubicBezTo>
                  <a:pt x="9693370" y="1272161"/>
                  <a:pt x="9691347" y="1268963"/>
                  <a:pt x="9688598" y="1267440"/>
                </a:cubicBezTo>
                <a:close/>
                <a:moveTo>
                  <a:pt x="9705438" y="1234722"/>
                </a:moveTo>
                <a:cubicBezTo>
                  <a:pt x="9712988" y="1238709"/>
                  <a:pt x="9718268" y="1246835"/>
                  <a:pt x="9719919" y="1258549"/>
                </a:cubicBezTo>
                <a:cubicBezTo>
                  <a:pt x="9721316" y="1267971"/>
                  <a:pt x="9720186" y="1277825"/>
                  <a:pt x="9720186" y="1287501"/>
                </a:cubicBezTo>
                <a:cubicBezTo>
                  <a:pt x="9720528" y="1287501"/>
                  <a:pt x="9720884" y="1287501"/>
                  <a:pt x="9721227" y="1287501"/>
                </a:cubicBezTo>
                <a:lnTo>
                  <a:pt x="9721138" y="1287591"/>
                </a:lnTo>
                <a:cubicBezTo>
                  <a:pt x="9716973" y="1328828"/>
                  <a:pt x="9712794" y="1369975"/>
                  <a:pt x="9708628" y="1411124"/>
                </a:cubicBezTo>
                <a:cubicBezTo>
                  <a:pt x="9707663" y="1420712"/>
                  <a:pt x="9705936" y="1430313"/>
                  <a:pt x="9705238" y="1439901"/>
                </a:cubicBezTo>
                <a:cubicBezTo>
                  <a:pt x="9702190" y="1482346"/>
                  <a:pt x="9716617" y="1515289"/>
                  <a:pt x="9756520" y="1535508"/>
                </a:cubicBezTo>
                <a:cubicBezTo>
                  <a:pt x="9799802" y="1557466"/>
                  <a:pt x="9842563" y="1580555"/>
                  <a:pt x="9885324" y="1603453"/>
                </a:cubicBezTo>
                <a:cubicBezTo>
                  <a:pt x="9896284" y="1609332"/>
                  <a:pt x="9907663" y="1615124"/>
                  <a:pt x="9917048" y="1622998"/>
                </a:cubicBezTo>
                <a:cubicBezTo>
                  <a:pt x="9938613" y="1641056"/>
                  <a:pt x="9935565" y="1664311"/>
                  <a:pt x="9910012" y="1675119"/>
                </a:cubicBezTo>
                <a:cubicBezTo>
                  <a:pt x="9896106" y="1680999"/>
                  <a:pt x="9880891" y="1684288"/>
                  <a:pt x="9866121" y="1687653"/>
                </a:cubicBezTo>
                <a:cubicBezTo>
                  <a:pt x="9822827" y="1697598"/>
                  <a:pt x="9779381" y="1706843"/>
                  <a:pt x="9736086" y="1716699"/>
                </a:cubicBezTo>
                <a:cubicBezTo>
                  <a:pt x="9719842" y="1720420"/>
                  <a:pt x="9704361" y="1725513"/>
                  <a:pt x="9690975" y="1736663"/>
                </a:cubicBezTo>
                <a:cubicBezTo>
                  <a:pt x="9670465" y="1753783"/>
                  <a:pt x="9661168" y="1775919"/>
                  <a:pt x="9656914" y="1801153"/>
                </a:cubicBezTo>
                <a:cubicBezTo>
                  <a:pt x="9650386" y="1839278"/>
                  <a:pt x="9643871" y="1877392"/>
                  <a:pt x="9637089" y="1915427"/>
                </a:cubicBezTo>
                <a:cubicBezTo>
                  <a:pt x="9633965" y="1933069"/>
                  <a:pt x="9631527" y="1951141"/>
                  <a:pt x="9626053" y="1968082"/>
                </a:cubicBezTo>
                <a:cubicBezTo>
                  <a:pt x="9616490" y="1997902"/>
                  <a:pt x="9588855" y="2002563"/>
                  <a:pt x="9568776" y="1978534"/>
                </a:cubicBezTo>
                <a:cubicBezTo>
                  <a:pt x="9563467" y="1972223"/>
                  <a:pt x="9559391" y="1964882"/>
                  <a:pt x="9555124" y="1957796"/>
                </a:cubicBezTo>
                <a:cubicBezTo>
                  <a:pt x="9530879" y="1917511"/>
                  <a:pt x="9506800" y="1877048"/>
                  <a:pt x="9482556" y="1836764"/>
                </a:cubicBezTo>
                <a:cubicBezTo>
                  <a:pt x="9477603" y="1828471"/>
                  <a:pt x="9472472" y="1820178"/>
                  <a:pt x="9466389" y="1812647"/>
                </a:cubicBezTo>
                <a:cubicBezTo>
                  <a:pt x="9446653" y="1788453"/>
                  <a:pt x="9421100" y="1776427"/>
                  <a:pt x="9389554" y="1779716"/>
                </a:cubicBezTo>
                <a:cubicBezTo>
                  <a:pt x="9363303" y="1782485"/>
                  <a:pt x="9337230" y="1786282"/>
                  <a:pt x="9311156" y="1790002"/>
                </a:cubicBezTo>
                <a:cubicBezTo>
                  <a:pt x="9285084" y="1793723"/>
                  <a:pt x="9259087" y="1798296"/>
                  <a:pt x="9232925" y="1801763"/>
                </a:cubicBezTo>
                <a:cubicBezTo>
                  <a:pt x="9221977" y="1803224"/>
                  <a:pt x="9210674" y="1804176"/>
                  <a:pt x="9199727" y="1803313"/>
                </a:cubicBezTo>
                <a:cubicBezTo>
                  <a:pt x="9172688" y="1801065"/>
                  <a:pt x="9161487" y="1779462"/>
                  <a:pt x="9175393" y="1755941"/>
                </a:cubicBezTo>
                <a:cubicBezTo>
                  <a:pt x="9180956" y="1746518"/>
                  <a:pt x="9188945" y="1738567"/>
                  <a:pt x="9196158" y="1730186"/>
                </a:cubicBezTo>
                <a:cubicBezTo>
                  <a:pt x="9228848" y="1692581"/>
                  <a:pt x="9261170" y="1654634"/>
                  <a:pt x="9294469" y="1617549"/>
                </a:cubicBezTo>
                <a:cubicBezTo>
                  <a:pt x="9323057" y="1585647"/>
                  <a:pt x="9325838" y="1551243"/>
                  <a:pt x="9307499" y="1514070"/>
                </a:cubicBezTo>
                <a:cubicBezTo>
                  <a:pt x="9286735" y="1471894"/>
                  <a:pt x="9265437" y="1429971"/>
                  <a:pt x="9244748" y="1387780"/>
                </a:cubicBezTo>
                <a:cubicBezTo>
                  <a:pt x="9238665" y="1375423"/>
                  <a:pt x="9232404" y="1362712"/>
                  <a:pt x="9229368" y="1349491"/>
                </a:cubicBezTo>
                <a:cubicBezTo>
                  <a:pt x="9223273" y="1323125"/>
                  <a:pt x="9241268" y="1305828"/>
                  <a:pt x="9267430" y="1311975"/>
                </a:cubicBezTo>
                <a:cubicBezTo>
                  <a:pt x="9276816" y="1314134"/>
                  <a:pt x="9285858" y="1318020"/>
                  <a:pt x="9294812" y="1321830"/>
                </a:cubicBezTo>
                <a:cubicBezTo>
                  <a:pt x="9336963" y="1339801"/>
                  <a:pt x="9379038" y="1357873"/>
                  <a:pt x="9420923" y="1376199"/>
                </a:cubicBezTo>
                <a:cubicBezTo>
                  <a:pt x="9436315" y="1382943"/>
                  <a:pt x="9451873" y="1388124"/>
                  <a:pt x="9468903" y="1388823"/>
                </a:cubicBezTo>
                <a:cubicBezTo>
                  <a:pt x="9496627" y="1389939"/>
                  <a:pt x="9520706" y="1382943"/>
                  <a:pt x="9540785" y="1362801"/>
                </a:cubicBezTo>
                <a:cubicBezTo>
                  <a:pt x="9573995" y="1329438"/>
                  <a:pt x="9607969" y="1296760"/>
                  <a:pt x="9641611" y="1263822"/>
                </a:cubicBezTo>
                <a:cubicBezTo>
                  <a:pt x="9652482" y="1253188"/>
                  <a:pt x="9663074" y="1242124"/>
                  <a:pt x="9677336" y="1235727"/>
                </a:cubicBezTo>
                <a:cubicBezTo>
                  <a:pt x="9688068" y="1230886"/>
                  <a:pt x="9697888" y="1230735"/>
                  <a:pt x="9705438" y="1234722"/>
                </a:cubicBezTo>
                <a:close/>
                <a:moveTo>
                  <a:pt x="7585646" y="1168748"/>
                </a:moveTo>
                <a:lnTo>
                  <a:pt x="7585748" y="1168812"/>
                </a:lnTo>
                <a:cubicBezTo>
                  <a:pt x="7593012" y="1168196"/>
                  <a:pt x="7598981" y="1171431"/>
                  <a:pt x="7601851" y="1177707"/>
                </a:cubicBezTo>
                <a:cubicBezTo>
                  <a:pt x="7603807" y="1181924"/>
                  <a:pt x="7604849" y="1186554"/>
                  <a:pt x="7605738" y="1190468"/>
                </a:cubicBezTo>
                <a:cubicBezTo>
                  <a:pt x="7606081" y="1191944"/>
                  <a:pt x="7606385" y="1193318"/>
                  <a:pt x="7606715" y="1194530"/>
                </a:cubicBezTo>
                <a:cubicBezTo>
                  <a:pt x="7607071" y="1199349"/>
                  <a:pt x="7607477" y="1203958"/>
                  <a:pt x="7607859" y="1208426"/>
                </a:cubicBezTo>
                <a:cubicBezTo>
                  <a:pt x="7608697" y="1218010"/>
                  <a:pt x="7609484" y="1226936"/>
                  <a:pt x="7609586" y="1235849"/>
                </a:cubicBezTo>
                <a:cubicBezTo>
                  <a:pt x="7609687" y="1242716"/>
                  <a:pt x="7605408" y="1248139"/>
                  <a:pt x="7598511" y="1250543"/>
                </a:cubicBezTo>
                <a:cubicBezTo>
                  <a:pt x="7591387" y="1253001"/>
                  <a:pt x="7581621" y="1249473"/>
                  <a:pt x="7578509" y="1242057"/>
                </a:cubicBezTo>
                <a:cubicBezTo>
                  <a:pt x="7570127" y="1222328"/>
                  <a:pt x="7567473" y="1201544"/>
                  <a:pt x="7571397" y="1180465"/>
                </a:cubicBezTo>
                <a:cubicBezTo>
                  <a:pt x="7572591" y="1174087"/>
                  <a:pt x="7578306" y="1169381"/>
                  <a:pt x="7585646" y="1168748"/>
                </a:cubicBezTo>
                <a:close/>
                <a:moveTo>
                  <a:pt x="7481265" y="1038360"/>
                </a:moveTo>
                <a:lnTo>
                  <a:pt x="7481214" y="1038454"/>
                </a:lnTo>
                <a:lnTo>
                  <a:pt x="7481201" y="1038459"/>
                </a:lnTo>
                <a:close/>
                <a:moveTo>
                  <a:pt x="10595571" y="1032833"/>
                </a:moveTo>
                <a:cubicBezTo>
                  <a:pt x="10609541" y="1028769"/>
                  <a:pt x="10628718" y="1050870"/>
                  <a:pt x="10623257" y="1064331"/>
                </a:cubicBezTo>
                <a:cubicBezTo>
                  <a:pt x="10618736" y="1075614"/>
                  <a:pt x="10606557" y="1077678"/>
                  <a:pt x="10596067" y="1079458"/>
                </a:cubicBezTo>
                <a:cubicBezTo>
                  <a:pt x="10595343" y="1079580"/>
                  <a:pt x="10594619" y="1079702"/>
                  <a:pt x="10593920" y="1079826"/>
                </a:cubicBezTo>
                <a:lnTo>
                  <a:pt x="10591927" y="1080183"/>
                </a:lnTo>
                <a:cubicBezTo>
                  <a:pt x="10572940" y="1083615"/>
                  <a:pt x="10572724" y="1083654"/>
                  <a:pt x="10580840" y="1103066"/>
                </a:cubicBezTo>
                <a:cubicBezTo>
                  <a:pt x="10597032" y="1141855"/>
                  <a:pt x="10609541" y="1181901"/>
                  <a:pt x="10622038" y="1221912"/>
                </a:cubicBezTo>
                <a:cubicBezTo>
                  <a:pt x="10624921" y="1231156"/>
                  <a:pt x="10627817" y="1240399"/>
                  <a:pt x="10630751" y="1249624"/>
                </a:cubicBezTo>
                <a:cubicBezTo>
                  <a:pt x="10640238" y="1279511"/>
                  <a:pt x="10647959" y="1309978"/>
                  <a:pt x="10655693" y="1340497"/>
                </a:cubicBezTo>
                <a:cubicBezTo>
                  <a:pt x="10659859" y="1356918"/>
                  <a:pt x="10664025" y="1373351"/>
                  <a:pt x="10668469" y="1389709"/>
                </a:cubicBezTo>
                <a:cubicBezTo>
                  <a:pt x="10677576" y="1423312"/>
                  <a:pt x="10685462" y="1457259"/>
                  <a:pt x="10693348" y="1491207"/>
                </a:cubicBezTo>
                <a:cubicBezTo>
                  <a:pt x="10697121" y="1507425"/>
                  <a:pt x="10700880" y="1523643"/>
                  <a:pt x="10704791" y="1539823"/>
                </a:cubicBezTo>
                <a:cubicBezTo>
                  <a:pt x="10706024" y="1544928"/>
                  <a:pt x="10707001" y="1550148"/>
                  <a:pt x="10707966" y="1555406"/>
                </a:cubicBezTo>
                <a:cubicBezTo>
                  <a:pt x="10710379" y="1568423"/>
                  <a:pt x="10712818" y="1581592"/>
                  <a:pt x="10719523" y="1593543"/>
                </a:cubicBezTo>
                <a:cubicBezTo>
                  <a:pt x="10724222" y="1601926"/>
                  <a:pt x="10714697" y="1618817"/>
                  <a:pt x="10704410" y="1621230"/>
                </a:cubicBezTo>
                <a:lnTo>
                  <a:pt x="10704410" y="1621610"/>
                </a:lnTo>
                <a:cubicBezTo>
                  <a:pt x="10693616" y="1624150"/>
                  <a:pt x="10687139" y="1618690"/>
                  <a:pt x="10684726" y="1607894"/>
                </a:cubicBezTo>
                <a:cubicBezTo>
                  <a:pt x="10684091" y="1604465"/>
                  <a:pt x="10682313" y="1600782"/>
                  <a:pt x="10679772" y="1598623"/>
                </a:cubicBezTo>
                <a:cubicBezTo>
                  <a:pt x="10666615" y="1587143"/>
                  <a:pt x="10664812" y="1571649"/>
                  <a:pt x="10663021" y="1556257"/>
                </a:cubicBezTo>
                <a:cubicBezTo>
                  <a:pt x="10662767" y="1554123"/>
                  <a:pt x="10662525" y="1551977"/>
                  <a:pt x="10662246" y="1549856"/>
                </a:cubicBezTo>
                <a:cubicBezTo>
                  <a:pt x="10661612" y="1545284"/>
                  <a:pt x="10659579" y="1542490"/>
                  <a:pt x="10656658" y="1539569"/>
                </a:cubicBezTo>
                <a:cubicBezTo>
                  <a:pt x="10650563" y="1533346"/>
                  <a:pt x="10649166" y="1525472"/>
                  <a:pt x="10648912" y="1516455"/>
                </a:cubicBezTo>
                <a:cubicBezTo>
                  <a:pt x="10652848" y="1507641"/>
                  <a:pt x="10649178" y="1500693"/>
                  <a:pt x="10645140" y="1493049"/>
                </a:cubicBezTo>
                <a:cubicBezTo>
                  <a:pt x="10644225" y="1491334"/>
                  <a:pt x="10643298" y="1489569"/>
                  <a:pt x="10642434" y="1487752"/>
                </a:cubicBezTo>
                <a:cubicBezTo>
                  <a:pt x="10634941" y="1471750"/>
                  <a:pt x="10629100" y="1454606"/>
                  <a:pt x="10630623" y="1435810"/>
                </a:cubicBezTo>
                <a:cubicBezTo>
                  <a:pt x="10631766" y="1422475"/>
                  <a:pt x="10626305" y="1409901"/>
                  <a:pt x="10620082" y="1398218"/>
                </a:cubicBezTo>
                <a:cubicBezTo>
                  <a:pt x="10617796" y="1394154"/>
                  <a:pt x="10615638" y="1390216"/>
                  <a:pt x="10614876" y="1385645"/>
                </a:cubicBezTo>
                <a:cubicBezTo>
                  <a:pt x="10612335" y="1370658"/>
                  <a:pt x="10609288" y="1356180"/>
                  <a:pt x="10601794" y="1342338"/>
                </a:cubicBezTo>
                <a:lnTo>
                  <a:pt x="10601426" y="1341651"/>
                </a:lnTo>
                <a:cubicBezTo>
                  <a:pt x="10596778" y="1332991"/>
                  <a:pt x="10590910" y="1322094"/>
                  <a:pt x="10597477" y="1310588"/>
                </a:cubicBezTo>
                <a:cubicBezTo>
                  <a:pt x="10598619" y="1308556"/>
                  <a:pt x="10597730" y="1304238"/>
                  <a:pt x="10596206" y="1301952"/>
                </a:cubicBezTo>
                <a:cubicBezTo>
                  <a:pt x="10583671" y="1282178"/>
                  <a:pt x="10578083" y="1260051"/>
                  <a:pt x="10572495" y="1237920"/>
                </a:cubicBezTo>
                <a:cubicBezTo>
                  <a:pt x="10569079" y="1224375"/>
                  <a:pt x="10565650" y="1210827"/>
                  <a:pt x="10560646" y="1197808"/>
                </a:cubicBezTo>
                <a:cubicBezTo>
                  <a:pt x="10556037" y="1185951"/>
                  <a:pt x="10551668" y="1173973"/>
                  <a:pt x="10547286" y="1161979"/>
                </a:cubicBezTo>
                <a:cubicBezTo>
                  <a:pt x="10542613" y="1149179"/>
                  <a:pt x="10537938" y="1136359"/>
                  <a:pt x="10532960" y="1123640"/>
                </a:cubicBezTo>
                <a:cubicBezTo>
                  <a:pt x="10524959" y="1103447"/>
                  <a:pt x="10511497" y="1099257"/>
                  <a:pt x="10492320" y="1110559"/>
                </a:cubicBezTo>
                <a:cubicBezTo>
                  <a:pt x="10480637" y="1117418"/>
                  <a:pt x="10455744" y="1107003"/>
                  <a:pt x="10452442" y="1093668"/>
                </a:cubicBezTo>
                <a:cubicBezTo>
                  <a:pt x="10450804" y="1086659"/>
                  <a:pt x="10455350" y="1082610"/>
                  <a:pt x="10459986" y="1078482"/>
                </a:cubicBezTo>
                <a:lnTo>
                  <a:pt x="10460190" y="1078302"/>
                </a:lnTo>
                <a:cubicBezTo>
                  <a:pt x="10469550" y="1069983"/>
                  <a:pt x="10480764" y="1065418"/>
                  <a:pt x="10491990" y="1060844"/>
                </a:cubicBezTo>
                <a:cubicBezTo>
                  <a:pt x="10494302" y="1059902"/>
                  <a:pt x="10496613" y="1058958"/>
                  <a:pt x="10498925" y="1057981"/>
                </a:cubicBezTo>
                <a:cubicBezTo>
                  <a:pt x="10518330" y="1049787"/>
                  <a:pt x="10538790" y="1045527"/>
                  <a:pt x="10559236" y="1041272"/>
                </a:cubicBezTo>
                <a:cubicBezTo>
                  <a:pt x="10571429" y="1038736"/>
                  <a:pt x="10583608" y="1036201"/>
                  <a:pt x="10595571" y="1032833"/>
                </a:cubicBezTo>
                <a:close/>
                <a:moveTo>
                  <a:pt x="10733875" y="1028387"/>
                </a:moveTo>
                <a:cubicBezTo>
                  <a:pt x="10746702" y="1031308"/>
                  <a:pt x="10756989" y="1037404"/>
                  <a:pt x="10766006" y="1047310"/>
                </a:cubicBezTo>
                <a:cubicBezTo>
                  <a:pt x="10773093" y="1055057"/>
                  <a:pt x="10782249" y="1059871"/>
                  <a:pt x="10791419" y="1064696"/>
                </a:cubicBezTo>
                <a:cubicBezTo>
                  <a:pt x="10798340" y="1068339"/>
                  <a:pt x="10805274" y="1071987"/>
                  <a:pt x="10811345" y="1076903"/>
                </a:cubicBezTo>
                <a:cubicBezTo>
                  <a:pt x="10829569" y="1091717"/>
                  <a:pt x="10849432" y="1103976"/>
                  <a:pt x="10869295" y="1116224"/>
                </a:cubicBezTo>
                <a:cubicBezTo>
                  <a:pt x="10875988" y="1120358"/>
                  <a:pt x="10882681" y="1124491"/>
                  <a:pt x="10889323" y="1128720"/>
                </a:cubicBezTo>
                <a:cubicBezTo>
                  <a:pt x="10894454" y="1132006"/>
                  <a:pt x="10899572" y="1135350"/>
                  <a:pt x="10904690" y="1138694"/>
                </a:cubicBezTo>
                <a:cubicBezTo>
                  <a:pt x="10923104" y="1150724"/>
                  <a:pt x="10941583" y="1162796"/>
                  <a:pt x="10961459" y="1172534"/>
                </a:cubicBezTo>
                <a:cubicBezTo>
                  <a:pt x="10969892" y="1176682"/>
                  <a:pt x="10977194" y="1182613"/>
                  <a:pt x="10984547" y="1188595"/>
                </a:cubicBezTo>
                <a:cubicBezTo>
                  <a:pt x="10990935" y="1193784"/>
                  <a:pt x="10997374" y="1199011"/>
                  <a:pt x="11004639" y="1203142"/>
                </a:cubicBezTo>
                <a:cubicBezTo>
                  <a:pt x="11041469" y="1223842"/>
                  <a:pt x="11078045" y="1245178"/>
                  <a:pt x="11112843" y="1268927"/>
                </a:cubicBezTo>
                <a:cubicBezTo>
                  <a:pt x="11126635" y="1278318"/>
                  <a:pt x="11140707" y="1287309"/>
                  <a:pt x="11154778" y="1296315"/>
                </a:cubicBezTo>
                <a:cubicBezTo>
                  <a:pt x="11173066" y="1308023"/>
                  <a:pt x="11191367" y="1319733"/>
                  <a:pt x="11209109" y="1332305"/>
                </a:cubicBezTo>
                <a:cubicBezTo>
                  <a:pt x="11229124" y="1346555"/>
                  <a:pt x="11250664" y="1358696"/>
                  <a:pt x="11272203" y="1370850"/>
                </a:cubicBezTo>
                <a:cubicBezTo>
                  <a:pt x="11281943" y="1376349"/>
                  <a:pt x="11291697" y="1381848"/>
                  <a:pt x="11301311" y="1387550"/>
                </a:cubicBezTo>
                <a:lnTo>
                  <a:pt x="11306366" y="1390548"/>
                </a:lnTo>
                <a:cubicBezTo>
                  <a:pt x="11334280" y="1407058"/>
                  <a:pt x="11362169" y="1423555"/>
                  <a:pt x="11387798" y="1443558"/>
                </a:cubicBezTo>
                <a:cubicBezTo>
                  <a:pt x="11397945" y="1451508"/>
                  <a:pt x="11409134" y="1457883"/>
                  <a:pt x="11420335" y="1464258"/>
                </a:cubicBezTo>
                <a:cubicBezTo>
                  <a:pt x="11427917" y="1468577"/>
                  <a:pt x="11435512" y="1472894"/>
                  <a:pt x="11442789" y="1477721"/>
                </a:cubicBezTo>
                <a:cubicBezTo>
                  <a:pt x="11457330" y="1487398"/>
                  <a:pt x="11472329" y="1496377"/>
                  <a:pt x="11487303" y="1505356"/>
                </a:cubicBezTo>
                <a:cubicBezTo>
                  <a:pt x="11504371" y="1515579"/>
                  <a:pt x="11521414" y="1525803"/>
                  <a:pt x="11537785" y="1537030"/>
                </a:cubicBezTo>
                <a:cubicBezTo>
                  <a:pt x="11544694" y="1541779"/>
                  <a:pt x="11551933" y="1545894"/>
                  <a:pt x="11559172" y="1550022"/>
                </a:cubicBezTo>
                <a:cubicBezTo>
                  <a:pt x="11566830" y="1554378"/>
                  <a:pt x="11574475" y="1558734"/>
                  <a:pt x="11581727" y="1563827"/>
                </a:cubicBezTo>
                <a:cubicBezTo>
                  <a:pt x="11603927" y="1579359"/>
                  <a:pt x="11627206" y="1593646"/>
                  <a:pt x="11650358" y="1607857"/>
                </a:cubicBezTo>
                <a:cubicBezTo>
                  <a:pt x="11653685" y="1609902"/>
                  <a:pt x="11657012" y="1611947"/>
                  <a:pt x="11660340" y="1613992"/>
                </a:cubicBezTo>
                <a:cubicBezTo>
                  <a:pt x="11669852" y="1619883"/>
                  <a:pt x="11679606" y="1625446"/>
                  <a:pt x="11689334" y="1631009"/>
                </a:cubicBezTo>
                <a:lnTo>
                  <a:pt x="11689347" y="1631022"/>
                </a:lnTo>
                <a:cubicBezTo>
                  <a:pt x="11706885" y="1641042"/>
                  <a:pt x="11724386" y="1651036"/>
                  <a:pt x="11740477" y="1662886"/>
                </a:cubicBezTo>
                <a:cubicBezTo>
                  <a:pt x="11750789" y="1670495"/>
                  <a:pt x="11761800" y="1676857"/>
                  <a:pt x="11772824" y="1683233"/>
                </a:cubicBezTo>
                <a:cubicBezTo>
                  <a:pt x="11783492" y="1689404"/>
                  <a:pt x="11794160" y="1695576"/>
                  <a:pt x="11804231" y="1702892"/>
                </a:cubicBezTo>
                <a:cubicBezTo>
                  <a:pt x="11823789" y="1716989"/>
                  <a:pt x="11845125" y="1729054"/>
                  <a:pt x="11866841" y="1739595"/>
                </a:cubicBezTo>
                <a:cubicBezTo>
                  <a:pt x="11874716" y="1743443"/>
                  <a:pt x="11881586" y="1748624"/>
                  <a:pt x="11888457" y="1753793"/>
                </a:cubicBezTo>
                <a:cubicBezTo>
                  <a:pt x="11896103" y="1759559"/>
                  <a:pt x="11903723" y="1765299"/>
                  <a:pt x="11912689" y="1769185"/>
                </a:cubicBezTo>
                <a:cubicBezTo>
                  <a:pt x="11936120" y="1779307"/>
                  <a:pt x="11957596" y="1793697"/>
                  <a:pt x="11978627" y="1807794"/>
                </a:cubicBezTo>
                <a:cubicBezTo>
                  <a:pt x="11980266" y="1808898"/>
                  <a:pt x="11981917" y="1809991"/>
                  <a:pt x="11983555" y="1811095"/>
                </a:cubicBezTo>
                <a:cubicBezTo>
                  <a:pt x="12005018" y="1825319"/>
                  <a:pt x="12026735" y="1839669"/>
                  <a:pt x="12048960" y="1851863"/>
                </a:cubicBezTo>
                <a:cubicBezTo>
                  <a:pt x="12061685" y="1858784"/>
                  <a:pt x="12073852" y="1866607"/>
                  <a:pt x="12086006" y="1874430"/>
                </a:cubicBezTo>
                <a:cubicBezTo>
                  <a:pt x="12101487" y="1884413"/>
                  <a:pt x="12116956" y="1894357"/>
                  <a:pt x="12133541" y="1902409"/>
                </a:cubicBezTo>
                <a:cubicBezTo>
                  <a:pt x="12151652" y="1911222"/>
                  <a:pt x="12168340" y="1922335"/>
                  <a:pt x="12185015" y="1933435"/>
                </a:cubicBezTo>
                <a:lnTo>
                  <a:pt x="12192000" y="1937737"/>
                </a:lnTo>
                <a:lnTo>
                  <a:pt x="12192000" y="1992444"/>
                </a:lnTo>
                <a:lnTo>
                  <a:pt x="12165978" y="1976805"/>
                </a:lnTo>
                <a:cubicBezTo>
                  <a:pt x="12159920" y="1972589"/>
                  <a:pt x="12153862" y="1968371"/>
                  <a:pt x="12147512" y="1964639"/>
                </a:cubicBezTo>
                <a:cubicBezTo>
                  <a:pt x="12137682" y="1958910"/>
                  <a:pt x="12127433" y="1953894"/>
                  <a:pt x="12117159" y="1948865"/>
                </a:cubicBezTo>
                <a:cubicBezTo>
                  <a:pt x="12110568" y="1945639"/>
                  <a:pt x="12103963" y="1942400"/>
                  <a:pt x="12097474" y="1938985"/>
                </a:cubicBezTo>
                <a:cubicBezTo>
                  <a:pt x="12090146" y="1935136"/>
                  <a:pt x="12083707" y="1930119"/>
                  <a:pt x="12077230" y="1925079"/>
                </a:cubicBezTo>
                <a:cubicBezTo>
                  <a:pt x="12068314" y="1918131"/>
                  <a:pt x="12059336" y="1911146"/>
                  <a:pt x="12047944" y="1907107"/>
                </a:cubicBezTo>
                <a:cubicBezTo>
                  <a:pt x="12021655" y="1897710"/>
                  <a:pt x="11999938" y="1879422"/>
                  <a:pt x="11978983" y="1860878"/>
                </a:cubicBezTo>
                <a:cubicBezTo>
                  <a:pt x="11975681" y="1857959"/>
                  <a:pt x="11971744" y="1857577"/>
                  <a:pt x="11967680" y="1857197"/>
                </a:cubicBezTo>
                <a:cubicBezTo>
                  <a:pt x="11963616" y="1856816"/>
                  <a:pt x="11959552" y="1856054"/>
                  <a:pt x="11956503" y="1853006"/>
                </a:cubicBezTo>
                <a:cubicBezTo>
                  <a:pt x="11939689" y="1836558"/>
                  <a:pt x="11919089" y="1826855"/>
                  <a:pt x="11898440" y="1817141"/>
                </a:cubicBezTo>
                <a:cubicBezTo>
                  <a:pt x="11890083" y="1813204"/>
                  <a:pt x="11881701" y="1809267"/>
                  <a:pt x="11873573" y="1804873"/>
                </a:cubicBezTo>
                <a:cubicBezTo>
                  <a:pt x="11865178" y="1800326"/>
                  <a:pt x="11857545" y="1794573"/>
                  <a:pt x="11849887" y="1788794"/>
                </a:cubicBezTo>
                <a:cubicBezTo>
                  <a:pt x="11839118" y="1780679"/>
                  <a:pt x="11828323" y="1772538"/>
                  <a:pt x="11815407" y="1767789"/>
                </a:cubicBezTo>
                <a:cubicBezTo>
                  <a:pt x="11814797" y="1767585"/>
                  <a:pt x="11814352" y="1766734"/>
                  <a:pt x="11813934" y="1765947"/>
                </a:cubicBezTo>
                <a:lnTo>
                  <a:pt x="11813807" y="1765718"/>
                </a:lnTo>
                <a:cubicBezTo>
                  <a:pt x="11813743" y="1765591"/>
                  <a:pt x="11813692" y="1765477"/>
                  <a:pt x="11813628" y="1765376"/>
                </a:cubicBezTo>
                <a:cubicBezTo>
                  <a:pt x="11805501" y="1750517"/>
                  <a:pt x="11790515" y="1746072"/>
                  <a:pt x="11776164" y="1742135"/>
                </a:cubicBezTo>
                <a:cubicBezTo>
                  <a:pt x="11766893" y="1739595"/>
                  <a:pt x="11759273" y="1736547"/>
                  <a:pt x="11753303" y="1728926"/>
                </a:cubicBezTo>
                <a:cubicBezTo>
                  <a:pt x="11750637" y="1725498"/>
                  <a:pt x="11746953" y="1721814"/>
                  <a:pt x="11743016" y="1720291"/>
                </a:cubicBezTo>
                <a:cubicBezTo>
                  <a:pt x="11726316" y="1714119"/>
                  <a:pt x="11711724" y="1703666"/>
                  <a:pt x="11697615" y="1693582"/>
                </a:cubicBezTo>
                <a:cubicBezTo>
                  <a:pt x="11694020" y="1691004"/>
                  <a:pt x="11690439" y="1688452"/>
                  <a:pt x="11686883" y="1686001"/>
                </a:cubicBezTo>
                <a:cubicBezTo>
                  <a:pt x="11671732" y="1675460"/>
                  <a:pt x="11655539" y="1666798"/>
                  <a:pt x="11639372" y="1658137"/>
                </a:cubicBezTo>
                <a:cubicBezTo>
                  <a:pt x="11619459" y="1647469"/>
                  <a:pt x="11599583" y="1636826"/>
                  <a:pt x="11581727" y="1622755"/>
                </a:cubicBezTo>
                <a:cubicBezTo>
                  <a:pt x="11574386" y="1616887"/>
                  <a:pt x="11566106" y="1612277"/>
                  <a:pt x="11557838" y="1607667"/>
                </a:cubicBezTo>
                <a:cubicBezTo>
                  <a:pt x="11550510" y="1603590"/>
                  <a:pt x="11543195" y="1599501"/>
                  <a:pt x="11536515" y="1594561"/>
                </a:cubicBezTo>
                <a:cubicBezTo>
                  <a:pt x="11532400" y="1591474"/>
                  <a:pt x="11527802" y="1589252"/>
                  <a:pt x="11523281" y="1587080"/>
                </a:cubicBezTo>
                <a:cubicBezTo>
                  <a:pt x="11518315" y="1584680"/>
                  <a:pt x="11513451" y="1582330"/>
                  <a:pt x="11509464" y="1578939"/>
                </a:cubicBezTo>
                <a:cubicBezTo>
                  <a:pt x="11485841" y="1558747"/>
                  <a:pt x="11459045" y="1543253"/>
                  <a:pt x="11432121" y="1529155"/>
                </a:cubicBezTo>
                <a:cubicBezTo>
                  <a:pt x="11424285" y="1525015"/>
                  <a:pt x="11417122" y="1519808"/>
                  <a:pt x="11409972" y="1514602"/>
                </a:cubicBezTo>
                <a:cubicBezTo>
                  <a:pt x="11398009" y="1505889"/>
                  <a:pt x="11386109" y="1497215"/>
                  <a:pt x="11371161" y="1493722"/>
                </a:cubicBezTo>
                <a:cubicBezTo>
                  <a:pt x="11366614" y="1492668"/>
                  <a:pt x="11364557" y="1488884"/>
                  <a:pt x="11362512" y="1485086"/>
                </a:cubicBezTo>
                <a:cubicBezTo>
                  <a:pt x="11360594" y="1481569"/>
                  <a:pt x="11358690" y="1478051"/>
                  <a:pt x="11354778" y="1476705"/>
                </a:cubicBezTo>
                <a:cubicBezTo>
                  <a:pt x="11330902" y="1468450"/>
                  <a:pt x="11309439" y="1455622"/>
                  <a:pt x="11289627" y="1440764"/>
                </a:cubicBezTo>
                <a:cubicBezTo>
                  <a:pt x="11284585" y="1436992"/>
                  <a:pt x="11279086" y="1433829"/>
                  <a:pt x="11273625" y="1430692"/>
                </a:cubicBezTo>
                <a:cubicBezTo>
                  <a:pt x="11265459" y="1426006"/>
                  <a:pt x="11257356" y="1421345"/>
                  <a:pt x="11250891" y="1414728"/>
                </a:cubicBezTo>
                <a:cubicBezTo>
                  <a:pt x="11238839" y="1402346"/>
                  <a:pt x="11223523" y="1395539"/>
                  <a:pt x="11208689" y="1388960"/>
                </a:cubicBezTo>
                <a:cubicBezTo>
                  <a:pt x="11206493" y="1387983"/>
                  <a:pt x="11204283" y="1387004"/>
                  <a:pt x="11202124" y="1386027"/>
                </a:cubicBezTo>
                <a:cubicBezTo>
                  <a:pt x="11190935" y="1380947"/>
                  <a:pt x="11181461" y="1373681"/>
                  <a:pt x="11172025" y="1366456"/>
                </a:cubicBezTo>
                <a:cubicBezTo>
                  <a:pt x="11163021" y="1359560"/>
                  <a:pt x="11154054" y="1352689"/>
                  <a:pt x="11143703" y="1347800"/>
                </a:cubicBezTo>
                <a:cubicBezTo>
                  <a:pt x="11142179" y="1347126"/>
                  <a:pt x="11141228" y="1345247"/>
                  <a:pt x="11140313" y="1343442"/>
                </a:cubicBezTo>
                <a:cubicBezTo>
                  <a:pt x="11139995" y="1342834"/>
                  <a:pt x="11139704" y="1342237"/>
                  <a:pt x="11139386" y="1341703"/>
                </a:cubicBezTo>
                <a:cubicBezTo>
                  <a:pt x="11137227" y="1337895"/>
                  <a:pt x="11134052" y="1335608"/>
                  <a:pt x="11130115" y="1334211"/>
                </a:cubicBezTo>
                <a:cubicBezTo>
                  <a:pt x="11113439" y="1328280"/>
                  <a:pt x="11098885" y="1318678"/>
                  <a:pt x="11084306" y="1309052"/>
                </a:cubicBezTo>
                <a:cubicBezTo>
                  <a:pt x="11073892" y="1302181"/>
                  <a:pt x="11063478" y="1295311"/>
                  <a:pt x="11052264" y="1289761"/>
                </a:cubicBezTo>
                <a:cubicBezTo>
                  <a:pt x="11043628" y="1285493"/>
                  <a:pt x="11036084" y="1279423"/>
                  <a:pt x="11028476" y="1273314"/>
                </a:cubicBezTo>
                <a:cubicBezTo>
                  <a:pt x="11017288" y="1264308"/>
                  <a:pt x="11005972" y="1255210"/>
                  <a:pt x="10990923" y="1251655"/>
                </a:cubicBezTo>
                <a:cubicBezTo>
                  <a:pt x="10984446" y="1250131"/>
                  <a:pt x="10975810" y="1246067"/>
                  <a:pt x="10969968" y="1240733"/>
                </a:cubicBezTo>
                <a:cubicBezTo>
                  <a:pt x="10967948" y="1238847"/>
                  <a:pt x="10965967" y="1236923"/>
                  <a:pt x="10963986" y="1235001"/>
                </a:cubicBezTo>
                <a:cubicBezTo>
                  <a:pt x="10952238" y="1223586"/>
                  <a:pt x="10940567" y="1212245"/>
                  <a:pt x="10922851" y="1209746"/>
                </a:cubicBezTo>
                <a:cubicBezTo>
                  <a:pt x="10920819" y="1209491"/>
                  <a:pt x="10918533" y="1206825"/>
                  <a:pt x="10917516" y="1204792"/>
                </a:cubicBezTo>
                <a:cubicBezTo>
                  <a:pt x="10914114" y="1198079"/>
                  <a:pt x="10908373" y="1194362"/>
                  <a:pt x="10902582" y="1190603"/>
                </a:cubicBezTo>
                <a:cubicBezTo>
                  <a:pt x="10900372" y="1189171"/>
                  <a:pt x="10898149" y="1187734"/>
                  <a:pt x="10896053" y="1186123"/>
                </a:cubicBezTo>
                <a:cubicBezTo>
                  <a:pt x="10891393" y="1182579"/>
                  <a:pt x="10885805" y="1180676"/>
                  <a:pt x="10880293" y="1178804"/>
                </a:cubicBezTo>
                <a:cubicBezTo>
                  <a:pt x="10873181" y="1176385"/>
                  <a:pt x="10866221" y="1174017"/>
                  <a:pt x="10861637" y="1168216"/>
                </a:cubicBezTo>
                <a:cubicBezTo>
                  <a:pt x="10854296" y="1158898"/>
                  <a:pt x="10844174" y="1153915"/>
                  <a:pt x="10834103" y="1148950"/>
                </a:cubicBezTo>
                <a:cubicBezTo>
                  <a:pt x="10824807" y="1144373"/>
                  <a:pt x="10815548" y="1139814"/>
                  <a:pt x="10808551" y="1131894"/>
                </a:cubicBezTo>
                <a:cubicBezTo>
                  <a:pt x="10806773" y="1129862"/>
                  <a:pt x="10802582" y="1129481"/>
                  <a:pt x="10800296" y="1132402"/>
                </a:cubicBezTo>
                <a:cubicBezTo>
                  <a:pt x="10798137" y="1135196"/>
                  <a:pt x="10799534" y="1138245"/>
                  <a:pt x="10801058" y="1140912"/>
                </a:cubicBezTo>
                <a:cubicBezTo>
                  <a:pt x="10802150" y="1142876"/>
                  <a:pt x="10803369" y="1144797"/>
                  <a:pt x="10804601" y="1146719"/>
                </a:cubicBezTo>
                <a:cubicBezTo>
                  <a:pt x="10806938" y="1150385"/>
                  <a:pt x="10809287" y="1154057"/>
                  <a:pt x="10810710" y="1158056"/>
                </a:cubicBezTo>
                <a:cubicBezTo>
                  <a:pt x="10824553" y="1198188"/>
                  <a:pt x="10839158" y="1238066"/>
                  <a:pt x="10855287" y="1277441"/>
                </a:cubicBezTo>
                <a:cubicBezTo>
                  <a:pt x="10861307" y="1292035"/>
                  <a:pt x="10866730" y="1306843"/>
                  <a:pt x="10872153" y="1321639"/>
                </a:cubicBezTo>
                <a:cubicBezTo>
                  <a:pt x="10878375" y="1338655"/>
                  <a:pt x="10884598" y="1355661"/>
                  <a:pt x="10891736" y="1372311"/>
                </a:cubicBezTo>
                <a:cubicBezTo>
                  <a:pt x="10904004" y="1400695"/>
                  <a:pt x="10914710" y="1429664"/>
                  <a:pt x="10925429" y="1458632"/>
                </a:cubicBezTo>
                <a:lnTo>
                  <a:pt x="10925429" y="1458645"/>
                </a:lnTo>
                <a:lnTo>
                  <a:pt x="10925442" y="1458658"/>
                </a:lnTo>
                <a:cubicBezTo>
                  <a:pt x="10932782" y="1478533"/>
                  <a:pt x="10940135" y="1498409"/>
                  <a:pt x="10947997" y="1518107"/>
                </a:cubicBezTo>
                <a:cubicBezTo>
                  <a:pt x="10958284" y="1543786"/>
                  <a:pt x="10967860" y="1569770"/>
                  <a:pt x="10977435" y="1595767"/>
                </a:cubicBezTo>
                <a:lnTo>
                  <a:pt x="10977448" y="1595792"/>
                </a:lnTo>
                <a:cubicBezTo>
                  <a:pt x="10984065" y="1613750"/>
                  <a:pt x="10990682" y="1631707"/>
                  <a:pt x="10997527" y="1649551"/>
                </a:cubicBezTo>
                <a:cubicBezTo>
                  <a:pt x="11001273" y="1659356"/>
                  <a:pt x="11005451" y="1669060"/>
                  <a:pt x="11009643" y="1678762"/>
                </a:cubicBezTo>
                <a:cubicBezTo>
                  <a:pt x="11016247" y="1694040"/>
                  <a:pt x="11022850" y="1709343"/>
                  <a:pt x="11027753" y="1725117"/>
                </a:cubicBezTo>
                <a:cubicBezTo>
                  <a:pt x="11036224" y="1752422"/>
                  <a:pt x="11047667" y="1778571"/>
                  <a:pt x="11058995" y="1804504"/>
                </a:cubicBezTo>
                <a:cubicBezTo>
                  <a:pt x="11060735" y="1808478"/>
                  <a:pt x="11062474" y="1812454"/>
                  <a:pt x="11064202" y="1816429"/>
                </a:cubicBezTo>
                <a:cubicBezTo>
                  <a:pt x="11077676" y="1847632"/>
                  <a:pt x="11089831" y="1879307"/>
                  <a:pt x="11101984" y="1910981"/>
                </a:cubicBezTo>
                <a:cubicBezTo>
                  <a:pt x="11111687" y="1936267"/>
                  <a:pt x="11121390" y="1961564"/>
                  <a:pt x="11131766" y="1986610"/>
                </a:cubicBezTo>
                <a:cubicBezTo>
                  <a:pt x="11135919" y="1996642"/>
                  <a:pt x="11140173" y="2006650"/>
                  <a:pt x="11144415" y="2016671"/>
                </a:cubicBezTo>
                <a:cubicBezTo>
                  <a:pt x="11156886" y="2046084"/>
                  <a:pt x="11169383" y="2075548"/>
                  <a:pt x="11179899" y="2105864"/>
                </a:cubicBezTo>
                <a:cubicBezTo>
                  <a:pt x="11191037" y="2138121"/>
                  <a:pt x="11204880" y="2169402"/>
                  <a:pt x="11218710" y="2200630"/>
                </a:cubicBezTo>
                <a:lnTo>
                  <a:pt x="11218723" y="2200656"/>
                </a:lnTo>
                <a:cubicBezTo>
                  <a:pt x="11223346" y="2211083"/>
                  <a:pt x="11227956" y="2221509"/>
                  <a:pt x="11232477" y="2231973"/>
                </a:cubicBezTo>
                <a:cubicBezTo>
                  <a:pt x="11244796" y="2260804"/>
                  <a:pt x="11256099" y="2290140"/>
                  <a:pt x="11266894" y="2319476"/>
                </a:cubicBezTo>
                <a:cubicBezTo>
                  <a:pt x="11271377" y="2331719"/>
                  <a:pt x="11276279" y="2343822"/>
                  <a:pt x="11281181" y="2355926"/>
                </a:cubicBezTo>
                <a:cubicBezTo>
                  <a:pt x="11285589" y="2366772"/>
                  <a:pt x="11289982" y="2377630"/>
                  <a:pt x="11294072" y="2388566"/>
                </a:cubicBezTo>
                <a:cubicBezTo>
                  <a:pt x="11294224" y="2388985"/>
                  <a:pt x="11294376" y="2389416"/>
                  <a:pt x="11294542" y="2389861"/>
                </a:cubicBezTo>
                <a:cubicBezTo>
                  <a:pt x="11296282" y="2394737"/>
                  <a:pt x="11298275" y="2400339"/>
                  <a:pt x="11306899" y="2395804"/>
                </a:cubicBezTo>
                <a:cubicBezTo>
                  <a:pt x="11336198" y="2380552"/>
                  <a:pt x="11366729" y="2368093"/>
                  <a:pt x="11397234" y="2355634"/>
                </a:cubicBezTo>
                <a:cubicBezTo>
                  <a:pt x="11405870" y="2352117"/>
                  <a:pt x="11414493" y="2348585"/>
                  <a:pt x="11423103" y="2345004"/>
                </a:cubicBezTo>
                <a:cubicBezTo>
                  <a:pt x="11432616" y="2341054"/>
                  <a:pt x="11442167" y="2337155"/>
                  <a:pt x="11451704" y="2333269"/>
                </a:cubicBezTo>
                <a:cubicBezTo>
                  <a:pt x="11471973" y="2325001"/>
                  <a:pt x="11492268" y="2316721"/>
                  <a:pt x="11512385" y="2307920"/>
                </a:cubicBezTo>
                <a:cubicBezTo>
                  <a:pt x="11534584" y="2298179"/>
                  <a:pt x="11556721" y="2288209"/>
                  <a:pt x="11578857" y="2278241"/>
                </a:cubicBezTo>
                <a:lnTo>
                  <a:pt x="11578933" y="2278215"/>
                </a:lnTo>
                <a:lnTo>
                  <a:pt x="11578958" y="2278202"/>
                </a:lnTo>
                <a:cubicBezTo>
                  <a:pt x="11614506" y="2262187"/>
                  <a:pt x="11650091" y="2246172"/>
                  <a:pt x="11685994" y="2231086"/>
                </a:cubicBezTo>
                <a:cubicBezTo>
                  <a:pt x="11708511" y="2221610"/>
                  <a:pt x="11730939" y="2211921"/>
                  <a:pt x="11753367" y="2202218"/>
                </a:cubicBezTo>
                <a:cubicBezTo>
                  <a:pt x="11780889" y="2190318"/>
                  <a:pt x="11808396" y="2178419"/>
                  <a:pt x="11836108" y="2166950"/>
                </a:cubicBezTo>
                <a:cubicBezTo>
                  <a:pt x="11873065" y="2151647"/>
                  <a:pt x="11909285" y="2134375"/>
                  <a:pt x="11945480" y="2117116"/>
                </a:cubicBezTo>
                <a:cubicBezTo>
                  <a:pt x="11960657" y="2109890"/>
                  <a:pt x="11975821" y="2102662"/>
                  <a:pt x="11991048" y="2095575"/>
                </a:cubicBezTo>
                <a:lnTo>
                  <a:pt x="11990921" y="2095575"/>
                </a:lnTo>
                <a:cubicBezTo>
                  <a:pt x="12000129" y="2091269"/>
                  <a:pt x="12009323" y="2086952"/>
                  <a:pt x="12018505" y="2082646"/>
                </a:cubicBezTo>
                <a:lnTo>
                  <a:pt x="12018543" y="2082622"/>
                </a:lnTo>
                <a:lnTo>
                  <a:pt x="12018594" y="2082608"/>
                </a:lnTo>
                <a:cubicBezTo>
                  <a:pt x="12034075" y="2075332"/>
                  <a:pt x="12049557" y="2068067"/>
                  <a:pt x="12065089" y="2060904"/>
                </a:cubicBezTo>
                <a:cubicBezTo>
                  <a:pt x="12072989" y="2057260"/>
                  <a:pt x="12080939" y="2053715"/>
                  <a:pt x="12088876" y="2050172"/>
                </a:cubicBezTo>
                <a:cubicBezTo>
                  <a:pt x="12116143" y="2037994"/>
                  <a:pt x="12143372" y="2025840"/>
                  <a:pt x="12168848" y="2010104"/>
                </a:cubicBezTo>
                <a:lnTo>
                  <a:pt x="12169432" y="2009736"/>
                </a:lnTo>
                <a:cubicBezTo>
                  <a:pt x="12175540" y="2005939"/>
                  <a:pt x="12181027" y="2002535"/>
                  <a:pt x="12188533" y="2004263"/>
                </a:cubicBezTo>
                <a:lnTo>
                  <a:pt x="12192000" y="2002218"/>
                </a:lnTo>
                <a:lnTo>
                  <a:pt x="12192000" y="2054981"/>
                </a:lnTo>
                <a:lnTo>
                  <a:pt x="12173674" y="2065730"/>
                </a:lnTo>
                <a:lnTo>
                  <a:pt x="12173674" y="2065349"/>
                </a:lnTo>
                <a:cubicBezTo>
                  <a:pt x="12154853" y="2072627"/>
                  <a:pt x="12136882" y="2081795"/>
                  <a:pt x="12118924" y="2090964"/>
                </a:cubicBezTo>
                <a:cubicBezTo>
                  <a:pt x="12105259" y="2097939"/>
                  <a:pt x="12091581" y="2104924"/>
                  <a:pt x="12077535" y="2111071"/>
                </a:cubicBezTo>
                <a:cubicBezTo>
                  <a:pt x="12067146" y="2115578"/>
                  <a:pt x="12056973" y="2120494"/>
                  <a:pt x="12046775" y="2125422"/>
                </a:cubicBezTo>
                <a:cubicBezTo>
                  <a:pt x="12030304" y="2133384"/>
                  <a:pt x="12013794" y="2141360"/>
                  <a:pt x="11996382" y="2147646"/>
                </a:cubicBezTo>
                <a:lnTo>
                  <a:pt x="11990819" y="2149628"/>
                </a:lnTo>
                <a:cubicBezTo>
                  <a:pt x="11965889" y="2158491"/>
                  <a:pt x="11940362" y="2167573"/>
                  <a:pt x="11918150" y="2181173"/>
                </a:cubicBezTo>
                <a:cubicBezTo>
                  <a:pt x="11889804" y="2198459"/>
                  <a:pt x="11859399" y="2209737"/>
                  <a:pt x="11828932" y="2221026"/>
                </a:cubicBezTo>
                <a:lnTo>
                  <a:pt x="11828907" y="2221039"/>
                </a:lnTo>
                <a:cubicBezTo>
                  <a:pt x="11821566" y="2223770"/>
                  <a:pt x="11814213" y="2226488"/>
                  <a:pt x="11806898" y="2229308"/>
                </a:cubicBezTo>
                <a:cubicBezTo>
                  <a:pt x="11802072" y="2231124"/>
                  <a:pt x="11798516" y="2234705"/>
                  <a:pt x="11794909" y="2238323"/>
                </a:cubicBezTo>
                <a:cubicBezTo>
                  <a:pt x="11790731" y="2242528"/>
                  <a:pt x="11786501" y="2246782"/>
                  <a:pt x="11780228" y="2248358"/>
                </a:cubicBezTo>
                <a:cubicBezTo>
                  <a:pt x="11776393" y="2249297"/>
                  <a:pt x="11772532" y="2250174"/>
                  <a:pt x="11768658" y="2251049"/>
                </a:cubicBezTo>
                <a:lnTo>
                  <a:pt x="11768645" y="2251063"/>
                </a:lnTo>
                <a:cubicBezTo>
                  <a:pt x="11755310" y="2254085"/>
                  <a:pt x="11741937" y="2257121"/>
                  <a:pt x="11729936" y="2262836"/>
                </a:cubicBezTo>
                <a:cubicBezTo>
                  <a:pt x="11722367" y="2266441"/>
                  <a:pt x="11714886" y="2270201"/>
                  <a:pt x="11707406" y="2273961"/>
                </a:cubicBezTo>
                <a:cubicBezTo>
                  <a:pt x="11690375" y="2282520"/>
                  <a:pt x="11673332" y="2291092"/>
                  <a:pt x="11655260" y="2297888"/>
                </a:cubicBezTo>
                <a:cubicBezTo>
                  <a:pt x="11651932" y="2299170"/>
                  <a:pt x="11648783" y="2300948"/>
                  <a:pt x="11645608" y="2302738"/>
                </a:cubicBezTo>
                <a:cubicBezTo>
                  <a:pt x="11639093" y="2306421"/>
                  <a:pt x="11632476" y="2310167"/>
                  <a:pt x="11624018" y="2309824"/>
                </a:cubicBezTo>
                <a:cubicBezTo>
                  <a:pt x="11619141" y="2309596"/>
                  <a:pt x="11616055" y="2312669"/>
                  <a:pt x="11612931" y="2315794"/>
                </a:cubicBezTo>
                <a:cubicBezTo>
                  <a:pt x="11610594" y="2318118"/>
                  <a:pt x="11608232" y="2320467"/>
                  <a:pt x="11605095" y="2321509"/>
                </a:cubicBezTo>
                <a:cubicBezTo>
                  <a:pt x="11578692" y="2330259"/>
                  <a:pt x="11553444" y="2341803"/>
                  <a:pt x="11528171" y="2353374"/>
                </a:cubicBezTo>
                <a:cubicBezTo>
                  <a:pt x="11509083" y="2362111"/>
                  <a:pt x="11489969" y="2370861"/>
                  <a:pt x="11470348" y="2378405"/>
                </a:cubicBezTo>
                <a:lnTo>
                  <a:pt x="11463630" y="2380984"/>
                </a:lnTo>
                <a:cubicBezTo>
                  <a:pt x="11430915" y="2393582"/>
                  <a:pt x="11398072" y="2406230"/>
                  <a:pt x="11366335" y="2421331"/>
                </a:cubicBezTo>
                <a:lnTo>
                  <a:pt x="11365103" y="2421915"/>
                </a:lnTo>
                <a:lnTo>
                  <a:pt x="11362982" y="2422931"/>
                </a:lnTo>
                <a:cubicBezTo>
                  <a:pt x="11349901" y="2429230"/>
                  <a:pt x="11336185" y="2435834"/>
                  <a:pt x="11320869" y="2436191"/>
                </a:cubicBezTo>
                <a:cubicBezTo>
                  <a:pt x="11317186" y="2436317"/>
                  <a:pt x="11314011" y="2438221"/>
                  <a:pt x="11311978" y="2441398"/>
                </a:cubicBezTo>
                <a:cubicBezTo>
                  <a:pt x="11305845" y="2451354"/>
                  <a:pt x="11296434" y="2451848"/>
                  <a:pt x="11287036" y="2452331"/>
                </a:cubicBezTo>
                <a:cubicBezTo>
                  <a:pt x="11283391" y="2452523"/>
                  <a:pt x="11279734" y="2452713"/>
                  <a:pt x="11276291" y="2453463"/>
                </a:cubicBezTo>
                <a:cubicBezTo>
                  <a:pt x="11272609" y="2454224"/>
                  <a:pt x="11269561" y="2451176"/>
                  <a:pt x="11268418" y="2447494"/>
                </a:cubicBezTo>
                <a:cubicBezTo>
                  <a:pt x="11262829" y="2429460"/>
                  <a:pt x="11255210" y="2412695"/>
                  <a:pt x="11242256" y="2398598"/>
                </a:cubicBezTo>
                <a:cubicBezTo>
                  <a:pt x="11239373" y="2395499"/>
                  <a:pt x="11240262" y="2391143"/>
                  <a:pt x="11241201" y="2386469"/>
                </a:cubicBezTo>
                <a:lnTo>
                  <a:pt x="11241215" y="2386445"/>
                </a:lnTo>
                <a:cubicBezTo>
                  <a:pt x="11241342" y="2385758"/>
                  <a:pt x="11241481" y="2385060"/>
                  <a:pt x="11241621" y="2384374"/>
                </a:cubicBezTo>
                <a:lnTo>
                  <a:pt x="11241557" y="2383587"/>
                </a:lnTo>
                <a:lnTo>
                  <a:pt x="11241494" y="2382774"/>
                </a:lnTo>
                <a:cubicBezTo>
                  <a:pt x="11240935" y="2374951"/>
                  <a:pt x="11240338" y="2366530"/>
                  <a:pt x="11230953" y="2361896"/>
                </a:cubicBezTo>
                <a:cubicBezTo>
                  <a:pt x="11225974" y="2359406"/>
                  <a:pt x="11224743" y="2354745"/>
                  <a:pt x="11223523" y="2350148"/>
                </a:cubicBezTo>
                <a:cubicBezTo>
                  <a:pt x="11223193" y="2348878"/>
                  <a:pt x="11222851" y="2347607"/>
                  <a:pt x="11222444" y="2346402"/>
                </a:cubicBezTo>
                <a:cubicBezTo>
                  <a:pt x="11219903" y="2338818"/>
                  <a:pt x="11216894" y="2331403"/>
                  <a:pt x="11213897" y="2323985"/>
                </a:cubicBezTo>
                <a:cubicBezTo>
                  <a:pt x="11207597" y="2308415"/>
                  <a:pt x="11201298" y="2292858"/>
                  <a:pt x="11199329" y="2275916"/>
                </a:cubicBezTo>
                <a:cubicBezTo>
                  <a:pt x="11199076" y="2272996"/>
                  <a:pt x="11198060" y="2269439"/>
                  <a:pt x="11196028" y="2267534"/>
                </a:cubicBezTo>
                <a:cubicBezTo>
                  <a:pt x="11181931" y="2254161"/>
                  <a:pt x="11176876" y="2236762"/>
                  <a:pt x="11171822" y="2219362"/>
                </a:cubicBezTo>
                <a:cubicBezTo>
                  <a:pt x="11168850" y="2209152"/>
                  <a:pt x="11165890" y="2198942"/>
                  <a:pt x="11161103" y="2189556"/>
                </a:cubicBezTo>
                <a:cubicBezTo>
                  <a:pt x="11153140" y="2173834"/>
                  <a:pt x="11146790" y="2157412"/>
                  <a:pt x="11140440" y="2140966"/>
                </a:cubicBezTo>
                <a:cubicBezTo>
                  <a:pt x="11134839" y="2126450"/>
                  <a:pt x="11129226" y="2111909"/>
                  <a:pt x="11122495" y="2097863"/>
                </a:cubicBezTo>
                <a:cubicBezTo>
                  <a:pt x="11118215" y="2088781"/>
                  <a:pt x="11115066" y="2079091"/>
                  <a:pt x="11111929" y="2069438"/>
                </a:cubicBezTo>
                <a:cubicBezTo>
                  <a:pt x="11109007" y="2060460"/>
                  <a:pt x="11106099" y="2051507"/>
                  <a:pt x="11102302" y="2043125"/>
                </a:cubicBezTo>
                <a:cubicBezTo>
                  <a:pt x="11098035" y="2033701"/>
                  <a:pt x="11095240" y="2023744"/>
                  <a:pt x="11092447" y="2013788"/>
                </a:cubicBezTo>
                <a:cubicBezTo>
                  <a:pt x="11087671" y="1996770"/>
                  <a:pt x="11082896" y="1979790"/>
                  <a:pt x="11070806" y="1965528"/>
                </a:cubicBezTo>
                <a:cubicBezTo>
                  <a:pt x="11062551" y="1955748"/>
                  <a:pt x="11056836" y="1942541"/>
                  <a:pt x="11055185" y="1929586"/>
                </a:cubicBezTo>
                <a:cubicBezTo>
                  <a:pt x="11053191" y="1914715"/>
                  <a:pt x="11046625" y="1901940"/>
                  <a:pt x="11040059" y="1889162"/>
                </a:cubicBezTo>
                <a:cubicBezTo>
                  <a:pt x="11036135" y="1881530"/>
                  <a:pt x="11032210" y="1873897"/>
                  <a:pt x="11029277" y="1865832"/>
                </a:cubicBezTo>
                <a:cubicBezTo>
                  <a:pt x="11026787" y="1859012"/>
                  <a:pt x="11023816" y="1852370"/>
                  <a:pt x="11020857" y="1845741"/>
                </a:cubicBezTo>
                <a:cubicBezTo>
                  <a:pt x="11014431" y="1831364"/>
                  <a:pt x="11008017" y="1817014"/>
                  <a:pt x="11006544" y="1800935"/>
                </a:cubicBezTo>
                <a:cubicBezTo>
                  <a:pt x="11006163" y="1796998"/>
                  <a:pt x="11003877" y="1794712"/>
                  <a:pt x="11001083" y="1792300"/>
                </a:cubicBezTo>
                <a:lnTo>
                  <a:pt x="11000766" y="1792032"/>
                </a:lnTo>
                <a:lnTo>
                  <a:pt x="11000092" y="1791487"/>
                </a:lnTo>
                <a:cubicBezTo>
                  <a:pt x="10997895" y="1789709"/>
                  <a:pt x="10995241" y="1787550"/>
                  <a:pt x="10995241" y="1785694"/>
                </a:cubicBezTo>
                <a:cubicBezTo>
                  <a:pt x="10995546" y="1777225"/>
                  <a:pt x="10991862" y="1770011"/>
                  <a:pt x="10988167" y="1762785"/>
                </a:cubicBezTo>
                <a:cubicBezTo>
                  <a:pt x="10984332" y="1755279"/>
                  <a:pt x="10980496" y="1747761"/>
                  <a:pt x="10981144" y="1738832"/>
                </a:cubicBezTo>
                <a:cubicBezTo>
                  <a:pt x="10981906" y="1728164"/>
                  <a:pt x="10978350" y="1719148"/>
                  <a:pt x="10969206" y="1712417"/>
                </a:cubicBezTo>
                <a:cubicBezTo>
                  <a:pt x="10966158" y="1710257"/>
                  <a:pt x="10963364" y="1706194"/>
                  <a:pt x="10962602" y="1702510"/>
                </a:cubicBezTo>
                <a:cubicBezTo>
                  <a:pt x="10957116" y="1676387"/>
                  <a:pt x="10945990" y="1652600"/>
                  <a:pt x="10934839" y="1628762"/>
                </a:cubicBezTo>
                <a:cubicBezTo>
                  <a:pt x="10931512" y="1621662"/>
                  <a:pt x="10928185" y="1614550"/>
                  <a:pt x="10925010" y="1607388"/>
                </a:cubicBezTo>
                <a:cubicBezTo>
                  <a:pt x="10922597" y="1601927"/>
                  <a:pt x="10920438" y="1595831"/>
                  <a:pt x="10920184" y="1589861"/>
                </a:cubicBezTo>
                <a:cubicBezTo>
                  <a:pt x="10919740" y="1576628"/>
                  <a:pt x="10914837" y="1564817"/>
                  <a:pt x="10909960" y="1553070"/>
                </a:cubicBezTo>
                <a:cubicBezTo>
                  <a:pt x="10906366" y="1544408"/>
                  <a:pt x="10902785" y="1535772"/>
                  <a:pt x="10901007" y="1526616"/>
                </a:cubicBezTo>
                <a:cubicBezTo>
                  <a:pt x="10898060" y="1511757"/>
                  <a:pt x="10891685" y="1498320"/>
                  <a:pt x="10885310" y="1484896"/>
                </a:cubicBezTo>
                <a:cubicBezTo>
                  <a:pt x="10881220" y="1476273"/>
                  <a:pt x="10877131" y="1467649"/>
                  <a:pt x="10873956" y="1458671"/>
                </a:cubicBezTo>
                <a:cubicBezTo>
                  <a:pt x="10871606" y="1452041"/>
                  <a:pt x="10869422" y="1445310"/>
                  <a:pt x="10867237" y="1438541"/>
                </a:cubicBezTo>
                <a:cubicBezTo>
                  <a:pt x="10860646" y="1418158"/>
                  <a:pt x="10853928" y="1397406"/>
                  <a:pt x="10842206" y="1378153"/>
                </a:cubicBezTo>
                <a:cubicBezTo>
                  <a:pt x="10828236" y="1355039"/>
                  <a:pt x="10815916" y="1327988"/>
                  <a:pt x="10811726" y="1299794"/>
                </a:cubicBezTo>
                <a:cubicBezTo>
                  <a:pt x="10810976" y="1294765"/>
                  <a:pt x="10808983" y="1290587"/>
                  <a:pt x="10807014" y="1286433"/>
                </a:cubicBezTo>
                <a:cubicBezTo>
                  <a:pt x="10805643" y="1283550"/>
                  <a:pt x="10804271" y="1280680"/>
                  <a:pt x="10803344" y="1277569"/>
                </a:cubicBezTo>
                <a:cubicBezTo>
                  <a:pt x="10802251" y="1274063"/>
                  <a:pt x="10801197" y="1270507"/>
                  <a:pt x="10800131" y="1266931"/>
                </a:cubicBezTo>
                <a:cubicBezTo>
                  <a:pt x="10795698" y="1252114"/>
                  <a:pt x="10791190" y="1237014"/>
                  <a:pt x="10784548" y="1224224"/>
                </a:cubicBezTo>
                <a:cubicBezTo>
                  <a:pt x="10775048" y="1205944"/>
                  <a:pt x="10768609" y="1186477"/>
                  <a:pt x="10762183" y="1167023"/>
                </a:cubicBezTo>
                <a:cubicBezTo>
                  <a:pt x="10753725" y="1141472"/>
                  <a:pt x="10745292" y="1115945"/>
                  <a:pt x="10729938" y="1093160"/>
                </a:cubicBezTo>
                <a:cubicBezTo>
                  <a:pt x="10722610" y="1082347"/>
                  <a:pt x="10718863" y="1068810"/>
                  <a:pt x="10715219" y="1055619"/>
                </a:cubicBezTo>
                <a:cubicBezTo>
                  <a:pt x="10714622" y="1053475"/>
                  <a:pt x="10714025" y="1051330"/>
                  <a:pt x="10713428" y="1049218"/>
                </a:cubicBezTo>
                <a:cubicBezTo>
                  <a:pt x="10708348" y="1031435"/>
                  <a:pt x="10716222" y="1024323"/>
                  <a:pt x="10733875" y="1028387"/>
                </a:cubicBezTo>
                <a:close/>
                <a:moveTo>
                  <a:pt x="7592171" y="1026236"/>
                </a:moveTo>
                <a:cubicBezTo>
                  <a:pt x="7596702" y="1028587"/>
                  <a:pt x="7600302" y="1033198"/>
                  <a:pt x="7601496" y="1038982"/>
                </a:cubicBezTo>
                <a:cubicBezTo>
                  <a:pt x="7605598" y="1058607"/>
                  <a:pt x="7604645" y="1078456"/>
                  <a:pt x="7599515" y="1097838"/>
                </a:cubicBezTo>
                <a:cubicBezTo>
                  <a:pt x="7597774" y="1104418"/>
                  <a:pt x="7592529" y="1108939"/>
                  <a:pt x="7585100" y="1109590"/>
                </a:cubicBezTo>
                <a:cubicBezTo>
                  <a:pt x="7575842" y="1110460"/>
                  <a:pt x="7570533" y="1105128"/>
                  <a:pt x="7566558" y="1097641"/>
                </a:cubicBezTo>
                <a:cubicBezTo>
                  <a:pt x="7564488" y="1093754"/>
                  <a:pt x="7564234" y="1089384"/>
                  <a:pt x="7563980" y="1084922"/>
                </a:cubicBezTo>
                <a:cubicBezTo>
                  <a:pt x="7563624" y="1078697"/>
                  <a:pt x="7563269" y="1072288"/>
                  <a:pt x="7557922" y="1066740"/>
                </a:cubicBezTo>
                <a:cubicBezTo>
                  <a:pt x="7555331" y="1067159"/>
                  <a:pt x="7552690" y="1067648"/>
                  <a:pt x="7550010" y="1068147"/>
                </a:cubicBezTo>
                <a:cubicBezTo>
                  <a:pt x="7544066" y="1069247"/>
                  <a:pt x="7537894" y="1070390"/>
                  <a:pt x="7531671" y="1070895"/>
                </a:cubicBezTo>
                <a:cubicBezTo>
                  <a:pt x="7515885" y="1072225"/>
                  <a:pt x="7499946" y="1072902"/>
                  <a:pt x="7484326" y="1069009"/>
                </a:cubicBezTo>
                <a:cubicBezTo>
                  <a:pt x="7477493" y="1067319"/>
                  <a:pt x="7473022" y="1062318"/>
                  <a:pt x="7472374" y="1054887"/>
                </a:cubicBezTo>
                <a:lnTo>
                  <a:pt x="7481214" y="1038454"/>
                </a:lnTo>
                <a:lnTo>
                  <a:pt x="7492275" y="1034564"/>
                </a:lnTo>
                <a:cubicBezTo>
                  <a:pt x="7495590" y="1034324"/>
                  <a:pt x="7498918" y="1034028"/>
                  <a:pt x="7502232" y="1033732"/>
                </a:cubicBezTo>
                <a:cubicBezTo>
                  <a:pt x="7513459" y="1032732"/>
                  <a:pt x="7524737" y="1031729"/>
                  <a:pt x="7535798" y="1032845"/>
                </a:cubicBezTo>
                <a:lnTo>
                  <a:pt x="7537208" y="1032994"/>
                </a:lnTo>
                <a:cubicBezTo>
                  <a:pt x="7551343" y="1034485"/>
                  <a:pt x="7563980" y="1035820"/>
                  <a:pt x="7577264" y="1027058"/>
                </a:cubicBezTo>
                <a:cubicBezTo>
                  <a:pt x="7582179" y="1023797"/>
                  <a:pt x="7587640" y="1023886"/>
                  <a:pt x="7592171" y="1026236"/>
                </a:cubicBezTo>
                <a:close/>
                <a:moveTo>
                  <a:pt x="7343685" y="1024009"/>
                </a:moveTo>
                <a:lnTo>
                  <a:pt x="7343698" y="1024090"/>
                </a:lnTo>
                <a:cubicBezTo>
                  <a:pt x="7363459" y="1022254"/>
                  <a:pt x="7383208" y="1024331"/>
                  <a:pt x="7401953" y="1031220"/>
                </a:cubicBezTo>
                <a:cubicBezTo>
                  <a:pt x="7409801" y="1034137"/>
                  <a:pt x="7414412" y="1040979"/>
                  <a:pt x="7412685" y="1050024"/>
                </a:cubicBezTo>
                <a:cubicBezTo>
                  <a:pt x="7411364" y="1057023"/>
                  <a:pt x="7406614" y="1061440"/>
                  <a:pt x="7397495" y="1064576"/>
                </a:cubicBezTo>
                <a:cubicBezTo>
                  <a:pt x="7378813" y="1065501"/>
                  <a:pt x="7357909" y="1064351"/>
                  <a:pt x="7338110" y="1056075"/>
                </a:cubicBezTo>
                <a:cubicBezTo>
                  <a:pt x="7331659" y="1053367"/>
                  <a:pt x="7328204" y="1047129"/>
                  <a:pt x="7328814" y="1040025"/>
                </a:cubicBezTo>
                <a:cubicBezTo>
                  <a:pt x="7329563" y="1031189"/>
                  <a:pt x="7335177" y="1024804"/>
                  <a:pt x="7343685" y="1024009"/>
                </a:cubicBezTo>
                <a:close/>
                <a:moveTo>
                  <a:pt x="7683778" y="1019123"/>
                </a:moveTo>
                <a:cubicBezTo>
                  <a:pt x="7690484" y="1020243"/>
                  <a:pt x="7695284" y="1025598"/>
                  <a:pt x="7696187" y="1032977"/>
                </a:cubicBezTo>
                <a:cubicBezTo>
                  <a:pt x="7696949" y="1038594"/>
                  <a:pt x="7694751" y="1043404"/>
                  <a:pt x="7690903" y="1047286"/>
                </a:cubicBezTo>
                <a:lnTo>
                  <a:pt x="7690979" y="1047270"/>
                </a:lnTo>
                <a:cubicBezTo>
                  <a:pt x="7684325" y="1054065"/>
                  <a:pt x="7675472" y="1056185"/>
                  <a:pt x="7666138" y="1058420"/>
                </a:cubicBezTo>
                <a:lnTo>
                  <a:pt x="7665338" y="1058613"/>
                </a:lnTo>
                <a:lnTo>
                  <a:pt x="7663992" y="1058864"/>
                </a:lnTo>
                <a:cubicBezTo>
                  <a:pt x="7651876" y="1061129"/>
                  <a:pt x="7639240" y="1063493"/>
                  <a:pt x="7626565" y="1059064"/>
                </a:cubicBezTo>
                <a:cubicBezTo>
                  <a:pt x="7621142" y="1057159"/>
                  <a:pt x="7617319" y="1053212"/>
                  <a:pt x="7615961" y="1048055"/>
                </a:cubicBezTo>
                <a:cubicBezTo>
                  <a:pt x="7614144" y="1041129"/>
                  <a:pt x="7616392" y="1034101"/>
                  <a:pt x="7622539" y="1030662"/>
                </a:cubicBezTo>
                <a:cubicBezTo>
                  <a:pt x="7641538" y="1020057"/>
                  <a:pt x="7662150" y="1015404"/>
                  <a:pt x="7683778" y="1019123"/>
                </a:cubicBezTo>
                <a:close/>
                <a:moveTo>
                  <a:pt x="10767341" y="999408"/>
                </a:moveTo>
                <a:lnTo>
                  <a:pt x="10767389" y="999433"/>
                </a:lnTo>
                <a:lnTo>
                  <a:pt x="10767262" y="999433"/>
                </a:lnTo>
                <a:close/>
                <a:moveTo>
                  <a:pt x="7203642" y="994441"/>
                </a:moveTo>
                <a:cubicBezTo>
                  <a:pt x="7226934" y="991596"/>
                  <a:pt x="7248283" y="997586"/>
                  <a:pt x="7267879" y="1010075"/>
                </a:cubicBezTo>
                <a:cubicBezTo>
                  <a:pt x="7272603" y="1013064"/>
                  <a:pt x="7274127" y="1018608"/>
                  <a:pt x="7273606" y="1024162"/>
                </a:cubicBezTo>
                <a:cubicBezTo>
                  <a:pt x="7272806" y="1031562"/>
                  <a:pt x="7267714" y="1035625"/>
                  <a:pt x="7261212" y="1038204"/>
                </a:cubicBezTo>
                <a:cubicBezTo>
                  <a:pt x="7259967" y="1038726"/>
                  <a:pt x="7258672" y="1039085"/>
                  <a:pt x="7257300" y="1039037"/>
                </a:cubicBezTo>
                <a:cubicBezTo>
                  <a:pt x="7235621" y="1039071"/>
                  <a:pt x="7215111" y="1034605"/>
                  <a:pt x="7197241" y="1021832"/>
                </a:cubicBezTo>
                <a:cubicBezTo>
                  <a:pt x="7195057" y="1020255"/>
                  <a:pt x="7193673" y="1017497"/>
                  <a:pt x="7192683" y="1015523"/>
                </a:cubicBezTo>
                <a:cubicBezTo>
                  <a:pt x="7192352" y="1014870"/>
                  <a:pt x="7192060" y="1014303"/>
                  <a:pt x="7191806" y="1013892"/>
                </a:cubicBezTo>
                <a:cubicBezTo>
                  <a:pt x="7189380" y="1004886"/>
                  <a:pt x="7195514" y="995410"/>
                  <a:pt x="7203642" y="994441"/>
                </a:cubicBezTo>
                <a:close/>
                <a:moveTo>
                  <a:pt x="7818158" y="978540"/>
                </a:moveTo>
                <a:cubicBezTo>
                  <a:pt x="7825130" y="978581"/>
                  <a:pt x="7830896" y="982030"/>
                  <a:pt x="7833334" y="989078"/>
                </a:cubicBezTo>
                <a:cubicBezTo>
                  <a:pt x="7835772" y="996127"/>
                  <a:pt x="7833436" y="1002324"/>
                  <a:pt x="7827924" y="1006816"/>
                </a:cubicBezTo>
                <a:cubicBezTo>
                  <a:pt x="7811960" y="1019665"/>
                  <a:pt x="7793380" y="1026267"/>
                  <a:pt x="7772946" y="1026546"/>
                </a:cubicBezTo>
                <a:cubicBezTo>
                  <a:pt x="7764462" y="1026655"/>
                  <a:pt x="7757541" y="1022519"/>
                  <a:pt x="7755293" y="1013559"/>
                </a:cubicBezTo>
                <a:cubicBezTo>
                  <a:pt x="7753502" y="1006371"/>
                  <a:pt x="7756829" y="1000472"/>
                  <a:pt x="7762214" y="996176"/>
                </a:cubicBezTo>
                <a:cubicBezTo>
                  <a:pt x="7772616" y="987774"/>
                  <a:pt x="7785252" y="984475"/>
                  <a:pt x="7800898" y="980392"/>
                </a:cubicBezTo>
                <a:lnTo>
                  <a:pt x="7801749" y="980169"/>
                </a:lnTo>
                <a:cubicBezTo>
                  <a:pt x="7802587" y="980078"/>
                  <a:pt x="7803654" y="979922"/>
                  <a:pt x="7804886" y="979741"/>
                </a:cubicBezTo>
                <a:cubicBezTo>
                  <a:pt x="7808404" y="979224"/>
                  <a:pt x="7813268" y="978509"/>
                  <a:pt x="7818069" y="978556"/>
                </a:cubicBezTo>
                <a:close/>
                <a:moveTo>
                  <a:pt x="7071436" y="944749"/>
                </a:moveTo>
                <a:cubicBezTo>
                  <a:pt x="7094067" y="946807"/>
                  <a:pt x="7114768" y="954893"/>
                  <a:pt x="7132281" y="969610"/>
                </a:cubicBezTo>
                <a:cubicBezTo>
                  <a:pt x="7136218" y="972936"/>
                  <a:pt x="7137526" y="978696"/>
                  <a:pt x="7135545" y="984138"/>
                </a:cubicBezTo>
                <a:cubicBezTo>
                  <a:pt x="7133590" y="989318"/>
                  <a:pt x="7130021" y="992888"/>
                  <a:pt x="7124102" y="994661"/>
                </a:cubicBezTo>
                <a:cubicBezTo>
                  <a:pt x="7106069" y="999019"/>
                  <a:pt x="7067270" y="983401"/>
                  <a:pt x="7058342" y="967871"/>
                </a:cubicBezTo>
                <a:cubicBezTo>
                  <a:pt x="7053046" y="958622"/>
                  <a:pt x="7060844" y="943775"/>
                  <a:pt x="7071436" y="944749"/>
                </a:cubicBezTo>
                <a:close/>
                <a:moveTo>
                  <a:pt x="7945729" y="911932"/>
                </a:moveTo>
                <a:cubicBezTo>
                  <a:pt x="7950886" y="910577"/>
                  <a:pt x="7955927" y="913841"/>
                  <a:pt x="7959407" y="918201"/>
                </a:cubicBezTo>
                <a:cubicBezTo>
                  <a:pt x="7964043" y="924014"/>
                  <a:pt x="7964716" y="931102"/>
                  <a:pt x="7960703" y="936635"/>
                </a:cubicBezTo>
                <a:cubicBezTo>
                  <a:pt x="7947050" y="955533"/>
                  <a:pt x="7927873" y="966855"/>
                  <a:pt x="7905368" y="971748"/>
                </a:cubicBezTo>
                <a:cubicBezTo>
                  <a:pt x="7897418" y="973418"/>
                  <a:pt x="7889913" y="969237"/>
                  <a:pt x="7886027" y="959376"/>
                </a:cubicBezTo>
                <a:cubicBezTo>
                  <a:pt x="7886115" y="958596"/>
                  <a:pt x="7886090" y="957602"/>
                  <a:pt x="7886052" y="956525"/>
                </a:cubicBezTo>
                <a:cubicBezTo>
                  <a:pt x="7885963" y="953990"/>
                  <a:pt x="7885862" y="951005"/>
                  <a:pt x="7887284" y="949326"/>
                </a:cubicBezTo>
                <a:cubicBezTo>
                  <a:pt x="7902829" y="930871"/>
                  <a:pt x="7922273" y="917961"/>
                  <a:pt x="7945729" y="911932"/>
                </a:cubicBezTo>
                <a:close/>
                <a:moveTo>
                  <a:pt x="7615923" y="886891"/>
                </a:moveTo>
                <a:cubicBezTo>
                  <a:pt x="7622386" y="889680"/>
                  <a:pt x="7626857" y="895104"/>
                  <a:pt x="7626489" y="902157"/>
                </a:cubicBezTo>
                <a:cubicBezTo>
                  <a:pt x="7625511" y="920653"/>
                  <a:pt x="7620888" y="938477"/>
                  <a:pt x="7613840" y="955633"/>
                </a:cubicBezTo>
                <a:cubicBezTo>
                  <a:pt x="7612887" y="957962"/>
                  <a:pt x="7610855" y="960012"/>
                  <a:pt x="7608899" y="961618"/>
                </a:cubicBezTo>
                <a:cubicBezTo>
                  <a:pt x="7603502" y="966175"/>
                  <a:pt x="7597190" y="967691"/>
                  <a:pt x="7590573" y="965019"/>
                </a:cubicBezTo>
                <a:cubicBezTo>
                  <a:pt x="7585455" y="962964"/>
                  <a:pt x="7582077" y="959092"/>
                  <a:pt x="7580515" y="952962"/>
                </a:cubicBezTo>
                <a:cubicBezTo>
                  <a:pt x="7577568" y="938367"/>
                  <a:pt x="7587487" y="901124"/>
                  <a:pt x="7597774" y="890339"/>
                </a:cubicBezTo>
                <a:cubicBezTo>
                  <a:pt x="7602778" y="885103"/>
                  <a:pt x="7609356" y="884040"/>
                  <a:pt x="7615923" y="886891"/>
                </a:cubicBezTo>
                <a:close/>
                <a:moveTo>
                  <a:pt x="6940651" y="880720"/>
                </a:moveTo>
                <a:cubicBezTo>
                  <a:pt x="6956780" y="878213"/>
                  <a:pt x="6995579" y="900210"/>
                  <a:pt x="7002970" y="916070"/>
                </a:cubicBezTo>
                <a:cubicBezTo>
                  <a:pt x="7006755" y="924276"/>
                  <a:pt x="7000367" y="936186"/>
                  <a:pt x="6991527" y="937393"/>
                </a:cubicBezTo>
                <a:cubicBezTo>
                  <a:pt x="6973519" y="939876"/>
                  <a:pt x="6936752" y="919060"/>
                  <a:pt x="6929323" y="902188"/>
                </a:cubicBezTo>
                <a:cubicBezTo>
                  <a:pt x="6925677" y="893867"/>
                  <a:pt x="6931837" y="882090"/>
                  <a:pt x="6940651" y="880720"/>
                </a:cubicBezTo>
                <a:close/>
                <a:moveTo>
                  <a:pt x="10812475" y="850939"/>
                </a:moveTo>
                <a:cubicBezTo>
                  <a:pt x="10816824" y="850653"/>
                  <a:pt x="10821238" y="852431"/>
                  <a:pt x="10826445" y="855670"/>
                </a:cubicBezTo>
                <a:cubicBezTo>
                  <a:pt x="10838128" y="862908"/>
                  <a:pt x="10840287" y="872433"/>
                  <a:pt x="10835208" y="884244"/>
                </a:cubicBezTo>
                <a:cubicBezTo>
                  <a:pt x="10833188" y="888927"/>
                  <a:pt x="10831410" y="892901"/>
                  <a:pt x="10829886" y="896300"/>
                </a:cubicBezTo>
                <a:lnTo>
                  <a:pt x="10829886" y="896312"/>
                </a:lnTo>
                <a:cubicBezTo>
                  <a:pt x="10824883" y="907458"/>
                  <a:pt x="10822660" y="912420"/>
                  <a:pt x="10824057" y="915935"/>
                </a:cubicBezTo>
                <a:cubicBezTo>
                  <a:pt x="10825187" y="918756"/>
                  <a:pt x="10828655" y="920646"/>
                  <a:pt x="10834890" y="924051"/>
                </a:cubicBezTo>
                <a:cubicBezTo>
                  <a:pt x="10838814" y="926193"/>
                  <a:pt x="10843830" y="928935"/>
                  <a:pt x="10850066" y="932885"/>
                </a:cubicBezTo>
                <a:cubicBezTo>
                  <a:pt x="10888115" y="956966"/>
                  <a:pt x="10926927" y="979905"/>
                  <a:pt x="10965751" y="1002857"/>
                </a:cubicBezTo>
                <a:lnTo>
                  <a:pt x="10965966" y="1002985"/>
                </a:lnTo>
                <a:cubicBezTo>
                  <a:pt x="10971910" y="1006498"/>
                  <a:pt x="10977854" y="1010012"/>
                  <a:pt x="10983798" y="1013530"/>
                </a:cubicBezTo>
                <a:cubicBezTo>
                  <a:pt x="11010848" y="1029659"/>
                  <a:pt x="11038026" y="1045534"/>
                  <a:pt x="11065712" y="1060523"/>
                </a:cubicBezTo>
                <a:cubicBezTo>
                  <a:pt x="11096497" y="1077123"/>
                  <a:pt x="11126736" y="1094674"/>
                  <a:pt x="11156975" y="1112225"/>
                </a:cubicBezTo>
                <a:cubicBezTo>
                  <a:pt x="11180863" y="1126093"/>
                  <a:pt x="11204752" y="1139962"/>
                  <a:pt x="11228908" y="1153359"/>
                </a:cubicBezTo>
                <a:cubicBezTo>
                  <a:pt x="11292281" y="1188411"/>
                  <a:pt x="11354892" y="1225241"/>
                  <a:pt x="11416233" y="1264103"/>
                </a:cubicBezTo>
                <a:cubicBezTo>
                  <a:pt x="11421312" y="1267278"/>
                  <a:pt x="11426520" y="1272107"/>
                  <a:pt x="11423598" y="1277314"/>
                </a:cubicBezTo>
                <a:cubicBezTo>
                  <a:pt x="11418773" y="1285823"/>
                  <a:pt x="11412549" y="1296111"/>
                  <a:pt x="11401247" y="1295476"/>
                </a:cubicBezTo>
                <a:cubicBezTo>
                  <a:pt x="11383339" y="1294460"/>
                  <a:pt x="11367084" y="1288110"/>
                  <a:pt x="11350827" y="1278965"/>
                </a:cubicBezTo>
                <a:cubicBezTo>
                  <a:pt x="11346204" y="1276362"/>
                  <a:pt x="11341950" y="1273200"/>
                  <a:pt x="11337696" y="1270025"/>
                </a:cubicBezTo>
                <a:cubicBezTo>
                  <a:pt x="11328843" y="1263430"/>
                  <a:pt x="11319954" y="1256800"/>
                  <a:pt x="11307521" y="1255085"/>
                </a:cubicBezTo>
                <a:cubicBezTo>
                  <a:pt x="11294592" y="1253319"/>
                  <a:pt x="11283581" y="1245286"/>
                  <a:pt x="11272723" y="1237373"/>
                </a:cubicBezTo>
                <a:cubicBezTo>
                  <a:pt x="11268747" y="1234480"/>
                  <a:pt x="11264798" y="1231601"/>
                  <a:pt x="11260785" y="1229052"/>
                </a:cubicBezTo>
                <a:cubicBezTo>
                  <a:pt x="11257762" y="1227134"/>
                  <a:pt x="11254790" y="1225180"/>
                  <a:pt x="11251831" y="1223235"/>
                </a:cubicBezTo>
                <a:cubicBezTo>
                  <a:pt x="11239893" y="1215396"/>
                  <a:pt x="11228171" y="1207697"/>
                  <a:pt x="11213922" y="1203017"/>
                </a:cubicBezTo>
                <a:cubicBezTo>
                  <a:pt x="11188395" y="1194635"/>
                  <a:pt x="11166677" y="1179014"/>
                  <a:pt x="11147247" y="1160218"/>
                </a:cubicBezTo>
                <a:cubicBezTo>
                  <a:pt x="11141659" y="1154757"/>
                  <a:pt x="11135562" y="1150693"/>
                  <a:pt x="11126926" y="1152344"/>
                </a:cubicBezTo>
                <a:cubicBezTo>
                  <a:pt x="11124640" y="1152851"/>
                  <a:pt x="11121211" y="1152217"/>
                  <a:pt x="11119687" y="1150693"/>
                </a:cubicBezTo>
                <a:cubicBezTo>
                  <a:pt x="11106873" y="1138296"/>
                  <a:pt x="11091239" y="1130690"/>
                  <a:pt x="11075517" y="1123037"/>
                </a:cubicBezTo>
                <a:cubicBezTo>
                  <a:pt x="11062716" y="1116813"/>
                  <a:pt x="11049863" y="1110558"/>
                  <a:pt x="11038408" y="1101671"/>
                </a:cubicBezTo>
                <a:cubicBezTo>
                  <a:pt x="11034547" y="1098706"/>
                  <a:pt x="11030749" y="1095409"/>
                  <a:pt x="11026888" y="1092062"/>
                </a:cubicBezTo>
                <a:cubicBezTo>
                  <a:pt x="11013198" y="1080202"/>
                  <a:pt x="10998771" y="1067693"/>
                  <a:pt x="10978463" y="1067001"/>
                </a:cubicBezTo>
                <a:cubicBezTo>
                  <a:pt x="10974184" y="1066885"/>
                  <a:pt x="10971275" y="1063286"/>
                  <a:pt x="10968583" y="1059957"/>
                </a:cubicBezTo>
                <a:cubicBezTo>
                  <a:pt x="10968316" y="1059635"/>
                  <a:pt x="10968062" y="1059314"/>
                  <a:pt x="10967796" y="1058999"/>
                </a:cubicBezTo>
                <a:cubicBezTo>
                  <a:pt x="10962208" y="1052141"/>
                  <a:pt x="10955603" y="1046804"/>
                  <a:pt x="10946078" y="1046804"/>
                </a:cubicBezTo>
                <a:cubicBezTo>
                  <a:pt x="10939042" y="1046895"/>
                  <a:pt x="10934381" y="1042587"/>
                  <a:pt x="10929861" y="1038411"/>
                </a:cubicBezTo>
                <a:cubicBezTo>
                  <a:pt x="10928095" y="1036781"/>
                  <a:pt x="10926342" y="1035170"/>
                  <a:pt x="10924488" y="1033850"/>
                </a:cubicBezTo>
                <a:cubicBezTo>
                  <a:pt x="10920145" y="1030793"/>
                  <a:pt x="10915192" y="1028553"/>
                  <a:pt x="10910239" y="1026308"/>
                </a:cubicBezTo>
                <a:cubicBezTo>
                  <a:pt x="10900574" y="1021934"/>
                  <a:pt x="10890872" y="1017544"/>
                  <a:pt x="10885499" y="1007053"/>
                </a:cubicBezTo>
                <a:cubicBezTo>
                  <a:pt x="10874400" y="1006677"/>
                  <a:pt x="10866818" y="999759"/>
                  <a:pt x="10859223" y="992810"/>
                </a:cubicBezTo>
                <a:cubicBezTo>
                  <a:pt x="10851425" y="985693"/>
                  <a:pt x="10843603" y="978544"/>
                  <a:pt x="10831906" y="978351"/>
                </a:cubicBezTo>
                <a:cubicBezTo>
                  <a:pt x="10826280" y="978276"/>
                  <a:pt x="10823181" y="974254"/>
                  <a:pt x="10819980" y="970110"/>
                </a:cubicBezTo>
                <a:cubicBezTo>
                  <a:pt x="10817771" y="967242"/>
                  <a:pt x="10815523" y="964317"/>
                  <a:pt x="10812348" y="962603"/>
                </a:cubicBezTo>
                <a:cubicBezTo>
                  <a:pt x="10803331" y="957523"/>
                  <a:pt x="10796853" y="954221"/>
                  <a:pt x="10793933" y="968064"/>
                </a:cubicBezTo>
                <a:cubicBezTo>
                  <a:pt x="10792650" y="974390"/>
                  <a:pt x="10788713" y="979243"/>
                  <a:pt x="10784750" y="984116"/>
                </a:cubicBezTo>
                <a:cubicBezTo>
                  <a:pt x="10781639" y="987952"/>
                  <a:pt x="10778502" y="991799"/>
                  <a:pt x="10776661" y="996385"/>
                </a:cubicBezTo>
                <a:lnTo>
                  <a:pt x="10767341" y="999408"/>
                </a:lnTo>
                <a:lnTo>
                  <a:pt x="10748832" y="989369"/>
                </a:lnTo>
                <a:cubicBezTo>
                  <a:pt x="10744276" y="984098"/>
                  <a:pt x="10741609" y="977145"/>
                  <a:pt x="10741609" y="969207"/>
                </a:cubicBezTo>
                <a:cubicBezTo>
                  <a:pt x="10739678" y="962478"/>
                  <a:pt x="10743056" y="957592"/>
                  <a:pt x="10747082" y="951791"/>
                </a:cubicBezTo>
                <a:lnTo>
                  <a:pt x="10747095" y="951780"/>
                </a:lnTo>
                <a:cubicBezTo>
                  <a:pt x="10747539" y="951127"/>
                  <a:pt x="10748009" y="950456"/>
                  <a:pt x="10748466" y="949776"/>
                </a:cubicBezTo>
                <a:cubicBezTo>
                  <a:pt x="10753521" y="942452"/>
                  <a:pt x="10757026" y="934170"/>
                  <a:pt x="10760532" y="925876"/>
                </a:cubicBezTo>
                <a:cubicBezTo>
                  <a:pt x="10762132" y="922088"/>
                  <a:pt x="10763732" y="918299"/>
                  <a:pt x="10765485" y="914597"/>
                </a:cubicBezTo>
                <a:cubicBezTo>
                  <a:pt x="10766602" y="912232"/>
                  <a:pt x="10767694" y="909861"/>
                  <a:pt x="10768799" y="907493"/>
                </a:cubicBezTo>
                <a:lnTo>
                  <a:pt x="10768799" y="907478"/>
                </a:lnTo>
                <a:cubicBezTo>
                  <a:pt x="10776825" y="890137"/>
                  <a:pt x="10784814" y="872890"/>
                  <a:pt x="10798886" y="858591"/>
                </a:cubicBezTo>
                <a:cubicBezTo>
                  <a:pt x="10803838" y="853574"/>
                  <a:pt x="10808125" y="851225"/>
                  <a:pt x="10812475" y="850939"/>
                </a:cubicBezTo>
                <a:close/>
                <a:moveTo>
                  <a:pt x="8050200" y="816493"/>
                </a:moveTo>
                <a:cubicBezTo>
                  <a:pt x="8055826" y="815721"/>
                  <a:pt x="8060601" y="817764"/>
                  <a:pt x="8064462" y="821531"/>
                </a:cubicBezTo>
                <a:cubicBezTo>
                  <a:pt x="8069719" y="826619"/>
                  <a:pt x="8071154" y="833370"/>
                  <a:pt x="8068335" y="839671"/>
                </a:cubicBezTo>
                <a:cubicBezTo>
                  <a:pt x="8059546" y="859492"/>
                  <a:pt x="8044574" y="874170"/>
                  <a:pt x="8026247" y="885141"/>
                </a:cubicBezTo>
                <a:cubicBezTo>
                  <a:pt x="8019009" y="889493"/>
                  <a:pt x="8010715" y="888115"/>
                  <a:pt x="8004873" y="881028"/>
                </a:cubicBezTo>
                <a:cubicBezTo>
                  <a:pt x="8000276" y="875458"/>
                  <a:pt x="7999768" y="868679"/>
                  <a:pt x="8003413" y="862628"/>
                </a:cubicBezTo>
                <a:cubicBezTo>
                  <a:pt x="8013624" y="845562"/>
                  <a:pt x="8027378" y="831487"/>
                  <a:pt x="8042732" y="818939"/>
                </a:cubicBezTo>
                <a:lnTo>
                  <a:pt x="8042834" y="819004"/>
                </a:lnTo>
                <a:cubicBezTo>
                  <a:pt x="8044141" y="817959"/>
                  <a:pt x="8045945" y="817541"/>
                  <a:pt x="8047787" y="817117"/>
                </a:cubicBezTo>
                <a:cubicBezTo>
                  <a:pt x="8048599" y="816929"/>
                  <a:pt x="8049425" y="816741"/>
                  <a:pt x="8050200" y="816493"/>
                </a:cubicBezTo>
                <a:close/>
                <a:moveTo>
                  <a:pt x="6812229" y="807084"/>
                </a:moveTo>
                <a:lnTo>
                  <a:pt x="6812227" y="807091"/>
                </a:lnTo>
                <a:lnTo>
                  <a:pt x="6812064" y="807119"/>
                </a:lnTo>
                <a:close/>
                <a:moveTo>
                  <a:pt x="6830364" y="803979"/>
                </a:moveTo>
                <a:cubicBezTo>
                  <a:pt x="6848284" y="812232"/>
                  <a:pt x="6864096" y="823742"/>
                  <a:pt x="6877774" y="838004"/>
                </a:cubicBezTo>
                <a:cubicBezTo>
                  <a:pt x="6880085" y="840445"/>
                  <a:pt x="6880961" y="844599"/>
                  <a:pt x="6881736" y="848235"/>
                </a:cubicBezTo>
                <a:lnTo>
                  <a:pt x="6881838" y="848702"/>
                </a:lnTo>
                <a:cubicBezTo>
                  <a:pt x="6883260" y="855796"/>
                  <a:pt x="6875132" y="866293"/>
                  <a:pt x="6868440" y="864830"/>
                </a:cubicBezTo>
                <a:cubicBezTo>
                  <a:pt x="6843306" y="859476"/>
                  <a:pt x="6823405" y="845522"/>
                  <a:pt x="6808216" y="824951"/>
                </a:cubicBezTo>
                <a:cubicBezTo>
                  <a:pt x="6807746" y="824313"/>
                  <a:pt x="6807581" y="823418"/>
                  <a:pt x="6807441" y="822535"/>
                </a:cubicBezTo>
                <a:cubicBezTo>
                  <a:pt x="6807365" y="822096"/>
                  <a:pt x="6807289" y="821660"/>
                  <a:pt x="6807174" y="821260"/>
                </a:cubicBezTo>
                <a:lnTo>
                  <a:pt x="6812227" y="807091"/>
                </a:lnTo>
                <a:close/>
                <a:moveTo>
                  <a:pt x="7670608" y="754619"/>
                </a:moveTo>
                <a:cubicBezTo>
                  <a:pt x="7679105" y="757740"/>
                  <a:pt x="7682940" y="764999"/>
                  <a:pt x="7681505" y="773387"/>
                </a:cubicBezTo>
                <a:cubicBezTo>
                  <a:pt x="7677873" y="794659"/>
                  <a:pt x="7667281" y="812740"/>
                  <a:pt x="7652435" y="828070"/>
                </a:cubicBezTo>
                <a:cubicBezTo>
                  <a:pt x="7650530" y="830028"/>
                  <a:pt x="7647558" y="830936"/>
                  <a:pt x="7645488" y="831569"/>
                </a:cubicBezTo>
                <a:cubicBezTo>
                  <a:pt x="7644840" y="831769"/>
                  <a:pt x="7644269" y="831942"/>
                  <a:pt x="7643863" y="832112"/>
                </a:cubicBezTo>
                <a:lnTo>
                  <a:pt x="7643875" y="832193"/>
                </a:lnTo>
                <a:cubicBezTo>
                  <a:pt x="7631480" y="833903"/>
                  <a:pt x="7622400" y="822828"/>
                  <a:pt x="7625028" y="811212"/>
                </a:cubicBezTo>
                <a:cubicBezTo>
                  <a:pt x="7629397" y="791481"/>
                  <a:pt x="7640268" y="775043"/>
                  <a:pt x="7652829" y="759776"/>
                </a:cubicBezTo>
                <a:cubicBezTo>
                  <a:pt x="7657146" y="754515"/>
                  <a:pt x="7663687" y="752098"/>
                  <a:pt x="7670608" y="754619"/>
                </a:cubicBezTo>
                <a:close/>
                <a:moveTo>
                  <a:pt x="6708373" y="713380"/>
                </a:moveTo>
                <a:cubicBezTo>
                  <a:pt x="6711391" y="712534"/>
                  <a:pt x="6714617" y="712716"/>
                  <a:pt x="6717906" y="714182"/>
                </a:cubicBezTo>
                <a:cubicBezTo>
                  <a:pt x="6737654" y="722983"/>
                  <a:pt x="6752793" y="737356"/>
                  <a:pt x="6764311" y="755480"/>
                </a:cubicBezTo>
                <a:cubicBezTo>
                  <a:pt x="6768147" y="761467"/>
                  <a:pt x="6766852" y="768547"/>
                  <a:pt x="6762102" y="773812"/>
                </a:cubicBezTo>
                <a:cubicBezTo>
                  <a:pt x="6757365" y="779078"/>
                  <a:pt x="6750507" y="781222"/>
                  <a:pt x="6744169" y="778236"/>
                </a:cubicBezTo>
                <a:cubicBezTo>
                  <a:pt x="6724802" y="769186"/>
                  <a:pt x="6708584" y="756148"/>
                  <a:pt x="6697611" y="737398"/>
                </a:cubicBezTo>
                <a:cubicBezTo>
                  <a:pt x="6697167" y="736642"/>
                  <a:pt x="6697002" y="735790"/>
                  <a:pt x="6696837" y="734925"/>
                </a:cubicBezTo>
                <a:cubicBezTo>
                  <a:pt x="6696773" y="734649"/>
                  <a:pt x="6696723" y="734372"/>
                  <a:pt x="6696659" y="734097"/>
                </a:cubicBezTo>
                <a:cubicBezTo>
                  <a:pt x="6696633" y="733939"/>
                  <a:pt x="6696582" y="733782"/>
                  <a:pt x="6696544" y="733626"/>
                </a:cubicBezTo>
                <a:cubicBezTo>
                  <a:pt x="6696087" y="728282"/>
                  <a:pt x="6696329" y="723042"/>
                  <a:pt x="6700189" y="718815"/>
                </a:cubicBezTo>
                <a:lnTo>
                  <a:pt x="6700087" y="718751"/>
                </a:lnTo>
                <a:cubicBezTo>
                  <a:pt x="6702545" y="716102"/>
                  <a:pt x="6705355" y="714226"/>
                  <a:pt x="6708373" y="713380"/>
                </a:cubicBezTo>
                <a:close/>
                <a:moveTo>
                  <a:pt x="7721062" y="710662"/>
                </a:moveTo>
                <a:lnTo>
                  <a:pt x="7721104" y="710668"/>
                </a:lnTo>
                <a:lnTo>
                  <a:pt x="7721028" y="710686"/>
                </a:lnTo>
                <a:close/>
                <a:moveTo>
                  <a:pt x="8121027" y="694721"/>
                </a:moveTo>
                <a:cubicBezTo>
                  <a:pt x="8132939" y="693116"/>
                  <a:pt x="8142960" y="703395"/>
                  <a:pt x="8141817" y="714781"/>
                </a:cubicBezTo>
                <a:cubicBezTo>
                  <a:pt x="8139772" y="735117"/>
                  <a:pt x="8131009" y="752638"/>
                  <a:pt x="8117776" y="767963"/>
                </a:cubicBezTo>
                <a:cubicBezTo>
                  <a:pt x="8113141" y="773293"/>
                  <a:pt x="8106841" y="775658"/>
                  <a:pt x="8099971" y="772957"/>
                </a:cubicBezTo>
                <a:cubicBezTo>
                  <a:pt x="8093277" y="770301"/>
                  <a:pt x="8089315" y="764513"/>
                  <a:pt x="8089951" y="757490"/>
                </a:cubicBezTo>
                <a:cubicBezTo>
                  <a:pt x="8091843" y="736077"/>
                  <a:pt x="8099780" y="716692"/>
                  <a:pt x="8112518" y="699432"/>
                </a:cubicBezTo>
                <a:cubicBezTo>
                  <a:pt x="8113991" y="697393"/>
                  <a:pt x="8116785" y="696363"/>
                  <a:pt x="8118944" y="695570"/>
                </a:cubicBezTo>
                <a:cubicBezTo>
                  <a:pt x="8119770" y="695267"/>
                  <a:pt x="8120506" y="694998"/>
                  <a:pt x="8121027" y="694721"/>
                </a:cubicBezTo>
                <a:close/>
                <a:moveTo>
                  <a:pt x="7753566" y="641993"/>
                </a:moveTo>
                <a:cubicBezTo>
                  <a:pt x="7762354" y="641308"/>
                  <a:pt x="7772082" y="652587"/>
                  <a:pt x="7768450" y="660677"/>
                </a:cubicBezTo>
                <a:cubicBezTo>
                  <a:pt x="7763542" y="671761"/>
                  <a:pt x="7757309" y="681723"/>
                  <a:pt x="7749492" y="690184"/>
                </a:cubicBezTo>
                <a:lnTo>
                  <a:pt x="7721062" y="710662"/>
                </a:lnTo>
                <a:lnTo>
                  <a:pt x="7710065" y="709059"/>
                </a:lnTo>
                <a:cubicBezTo>
                  <a:pt x="7706531" y="706847"/>
                  <a:pt x="7703635" y="703340"/>
                  <a:pt x="7702854" y="699679"/>
                </a:cubicBezTo>
                <a:cubicBezTo>
                  <a:pt x="7702766" y="699242"/>
                  <a:pt x="7702639" y="698811"/>
                  <a:pt x="7702524" y="698383"/>
                </a:cubicBezTo>
                <a:cubicBezTo>
                  <a:pt x="7702283" y="697536"/>
                  <a:pt x="7702054" y="696701"/>
                  <a:pt x="7702042" y="695856"/>
                </a:cubicBezTo>
                <a:cubicBezTo>
                  <a:pt x="7702359" y="677417"/>
                  <a:pt x="7734973" y="643325"/>
                  <a:pt x="7753566" y="641993"/>
                </a:cubicBezTo>
                <a:close/>
                <a:moveTo>
                  <a:pt x="6609194" y="616671"/>
                </a:moveTo>
                <a:cubicBezTo>
                  <a:pt x="6611086" y="616534"/>
                  <a:pt x="6612928" y="616402"/>
                  <a:pt x="6614338" y="617130"/>
                </a:cubicBezTo>
                <a:cubicBezTo>
                  <a:pt x="6634645" y="627766"/>
                  <a:pt x="6650888" y="642925"/>
                  <a:pt x="6661213" y="663429"/>
                </a:cubicBezTo>
                <a:cubicBezTo>
                  <a:pt x="6664197" y="669426"/>
                  <a:pt x="6661416" y="676315"/>
                  <a:pt x="6655803" y="681085"/>
                </a:cubicBezTo>
                <a:cubicBezTo>
                  <a:pt x="6650126" y="685954"/>
                  <a:pt x="6643319" y="686727"/>
                  <a:pt x="6637401" y="683312"/>
                </a:cubicBezTo>
                <a:cubicBezTo>
                  <a:pt x="6620027" y="673241"/>
                  <a:pt x="6606285" y="659078"/>
                  <a:pt x="6596253" y="641572"/>
                </a:cubicBezTo>
                <a:cubicBezTo>
                  <a:pt x="6594462" y="638381"/>
                  <a:pt x="6594030" y="633965"/>
                  <a:pt x="6594246" y="630178"/>
                </a:cubicBezTo>
                <a:cubicBezTo>
                  <a:pt x="6594703" y="622766"/>
                  <a:pt x="6599491" y="618512"/>
                  <a:pt x="6606425" y="616693"/>
                </a:cubicBezTo>
                <a:lnTo>
                  <a:pt x="6606438" y="616774"/>
                </a:lnTo>
                <a:cubicBezTo>
                  <a:pt x="6607340" y="616805"/>
                  <a:pt x="6608267" y="616738"/>
                  <a:pt x="6609194" y="616671"/>
                </a:cubicBezTo>
                <a:close/>
                <a:moveTo>
                  <a:pt x="8094331" y="565700"/>
                </a:moveTo>
                <a:cubicBezTo>
                  <a:pt x="8113737" y="576102"/>
                  <a:pt x="8126183" y="593007"/>
                  <a:pt x="8134807" y="612685"/>
                </a:cubicBezTo>
                <a:cubicBezTo>
                  <a:pt x="8138654" y="621559"/>
                  <a:pt x="8134158" y="632384"/>
                  <a:pt x="8125992" y="636340"/>
                </a:cubicBezTo>
                <a:cubicBezTo>
                  <a:pt x="8117573" y="640346"/>
                  <a:pt x="8110334" y="637471"/>
                  <a:pt x="8104860" y="630983"/>
                </a:cubicBezTo>
                <a:lnTo>
                  <a:pt x="8104784" y="631000"/>
                </a:lnTo>
                <a:cubicBezTo>
                  <a:pt x="8094548" y="618896"/>
                  <a:pt x="8084743" y="606445"/>
                  <a:pt x="8075104" y="593958"/>
                </a:cubicBezTo>
                <a:cubicBezTo>
                  <a:pt x="8073364" y="591738"/>
                  <a:pt x="8072399" y="588933"/>
                  <a:pt x="8071662" y="586806"/>
                </a:cubicBezTo>
                <a:cubicBezTo>
                  <a:pt x="8071408" y="586069"/>
                  <a:pt x="8071179" y="585414"/>
                  <a:pt x="8070951" y="584892"/>
                </a:cubicBezTo>
                <a:cubicBezTo>
                  <a:pt x="8070062" y="577513"/>
                  <a:pt x="8072208" y="572804"/>
                  <a:pt x="8076056" y="568920"/>
                </a:cubicBezTo>
                <a:cubicBezTo>
                  <a:pt x="8081327" y="563713"/>
                  <a:pt x="8088286" y="562481"/>
                  <a:pt x="8094331" y="565700"/>
                </a:cubicBezTo>
                <a:close/>
                <a:moveTo>
                  <a:pt x="7871760" y="555992"/>
                </a:moveTo>
                <a:cubicBezTo>
                  <a:pt x="7875988" y="557120"/>
                  <a:pt x="7879391" y="559817"/>
                  <a:pt x="7881480" y="563836"/>
                </a:cubicBezTo>
                <a:cubicBezTo>
                  <a:pt x="7885518" y="571566"/>
                  <a:pt x="7883461" y="581870"/>
                  <a:pt x="7874495" y="588462"/>
                </a:cubicBezTo>
                <a:cubicBezTo>
                  <a:pt x="7865123" y="595349"/>
                  <a:pt x="7855191" y="601572"/>
                  <a:pt x="7847317" y="606501"/>
                </a:cubicBezTo>
                <a:lnTo>
                  <a:pt x="7847317" y="606508"/>
                </a:lnTo>
                <a:lnTo>
                  <a:pt x="7847279" y="606528"/>
                </a:lnTo>
                <a:cubicBezTo>
                  <a:pt x="7844485" y="608277"/>
                  <a:pt x="7841957" y="609864"/>
                  <a:pt x="7839811" y="611259"/>
                </a:cubicBezTo>
                <a:cubicBezTo>
                  <a:pt x="7824101" y="616990"/>
                  <a:pt x="7813281" y="614112"/>
                  <a:pt x="7809356" y="606870"/>
                </a:cubicBezTo>
                <a:cubicBezTo>
                  <a:pt x="7805293" y="599402"/>
                  <a:pt x="7807808" y="589679"/>
                  <a:pt x="7816507" y="582209"/>
                </a:cubicBezTo>
                <a:cubicBezTo>
                  <a:pt x="7828660" y="571791"/>
                  <a:pt x="7842326" y="563687"/>
                  <a:pt x="7857096" y="557559"/>
                </a:cubicBezTo>
                <a:cubicBezTo>
                  <a:pt x="7862481" y="555304"/>
                  <a:pt x="7867533" y="554864"/>
                  <a:pt x="7871760" y="555992"/>
                </a:cubicBezTo>
                <a:close/>
                <a:moveTo>
                  <a:pt x="7984026" y="521840"/>
                </a:moveTo>
                <a:cubicBezTo>
                  <a:pt x="7992332" y="522300"/>
                  <a:pt x="8000796" y="523704"/>
                  <a:pt x="8009153" y="526386"/>
                </a:cubicBezTo>
                <a:cubicBezTo>
                  <a:pt x="8017280" y="528989"/>
                  <a:pt x="8022983" y="535002"/>
                  <a:pt x="8022107" y="544034"/>
                </a:cubicBezTo>
                <a:cubicBezTo>
                  <a:pt x="8021255" y="552806"/>
                  <a:pt x="8014969" y="559248"/>
                  <a:pt x="8006575" y="559764"/>
                </a:cubicBezTo>
                <a:lnTo>
                  <a:pt x="8006562" y="559683"/>
                </a:lnTo>
                <a:cubicBezTo>
                  <a:pt x="7989443" y="560785"/>
                  <a:pt x="7972247" y="560713"/>
                  <a:pt x="7955127" y="559774"/>
                </a:cubicBezTo>
                <a:cubicBezTo>
                  <a:pt x="7946859" y="559326"/>
                  <a:pt x="7940623" y="553598"/>
                  <a:pt x="7939049" y="544662"/>
                </a:cubicBezTo>
                <a:cubicBezTo>
                  <a:pt x="7937474" y="536068"/>
                  <a:pt x="7944040" y="527354"/>
                  <a:pt x="7954212" y="524417"/>
                </a:cubicBezTo>
                <a:cubicBezTo>
                  <a:pt x="7954784" y="524257"/>
                  <a:pt x="7955356" y="524113"/>
                  <a:pt x="7956092" y="523930"/>
                </a:cubicBezTo>
                <a:cubicBezTo>
                  <a:pt x="7957007" y="523701"/>
                  <a:pt x="7958162" y="523413"/>
                  <a:pt x="7959851" y="522958"/>
                </a:cubicBezTo>
                <a:cubicBezTo>
                  <a:pt x="7967573" y="521864"/>
                  <a:pt x="7975720" y="521380"/>
                  <a:pt x="7984026" y="521840"/>
                </a:cubicBezTo>
                <a:close/>
                <a:moveTo>
                  <a:pt x="6507060" y="509638"/>
                </a:moveTo>
                <a:cubicBezTo>
                  <a:pt x="6511734" y="506853"/>
                  <a:pt x="6517639" y="506615"/>
                  <a:pt x="6522072" y="509836"/>
                </a:cubicBezTo>
                <a:cubicBezTo>
                  <a:pt x="6538010" y="521572"/>
                  <a:pt x="6551459" y="535967"/>
                  <a:pt x="6561556" y="552951"/>
                </a:cubicBezTo>
                <a:cubicBezTo>
                  <a:pt x="6565925" y="560269"/>
                  <a:pt x="6564566" y="568296"/>
                  <a:pt x="6557580" y="574211"/>
                </a:cubicBezTo>
                <a:cubicBezTo>
                  <a:pt x="6552107" y="578865"/>
                  <a:pt x="6545021" y="580294"/>
                  <a:pt x="6539204" y="576943"/>
                </a:cubicBezTo>
                <a:cubicBezTo>
                  <a:pt x="6519214" y="565388"/>
                  <a:pt x="6506844" y="547277"/>
                  <a:pt x="6498755" y="529696"/>
                </a:cubicBezTo>
                <a:cubicBezTo>
                  <a:pt x="6497802" y="518843"/>
                  <a:pt x="6501015" y="513223"/>
                  <a:pt x="6506984" y="509654"/>
                </a:cubicBezTo>
                <a:close/>
                <a:moveTo>
                  <a:pt x="9376460" y="502909"/>
                </a:moveTo>
                <a:lnTo>
                  <a:pt x="9376460" y="502973"/>
                </a:lnTo>
                <a:cubicBezTo>
                  <a:pt x="9383280" y="503993"/>
                  <a:pt x="9387801" y="508265"/>
                  <a:pt x="9388563" y="514766"/>
                </a:cubicBezTo>
                <a:cubicBezTo>
                  <a:pt x="9390163" y="528534"/>
                  <a:pt x="9386278" y="540964"/>
                  <a:pt x="9376142" y="550653"/>
                </a:cubicBezTo>
                <a:cubicBezTo>
                  <a:pt x="9369247" y="557282"/>
                  <a:pt x="9356127" y="552629"/>
                  <a:pt x="9354400" y="543259"/>
                </a:cubicBezTo>
                <a:cubicBezTo>
                  <a:pt x="9354045" y="541208"/>
                  <a:pt x="9353931" y="539064"/>
                  <a:pt x="9353842" y="537109"/>
                </a:cubicBezTo>
                <a:cubicBezTo>
                  <a:pt x="9353790" y="536269"/>
                  <a:pt x="9353752" y="535465"/>
                  <a:pt x="9353702" y="534718"/>
                </a:cubicBezTo>
                <a:cubicBezTo>
                  <a:pt x="9355607" y="525220"/>
                  <a:pt x="9357588" y="516232"/>
                  <a:pt x="9363265" y="508774"/>
                </a:cubicBezTo>
                <a:cubicBezTo>
                  <a:pt x="9366452" y="504567"/>
                  <a:pt x="9370910" y="502081"/>
                  <a:pt x="9376460" y="502909"/>
                </a:cubicBezTo>
                <a:close/>
                <a:moveTo>
                  <a:pt x="9604400" y="477479"/>
                </a:moveTo>
                <a:lnTo>
                  <a:pt x="9604400" y="477542"/>
                </a:lnTo>
                <a:cubicBezTo>
                  <a:pt x="9615042" y="482514"/>
                  <a:pt x="9626129" y="500553"/>
                  <a:pt x="9625304" y="512600"/>
                </a:cubicBezTo>
                <a:cubicBezTo>
                  <a:pt x="9624922" y="517828"/>
                  <a:pt x="9622243" y="522289"/>
                  <a:pt x="9617150" y="524648"/>
                </a:cubicBezTo>
                <a:cubicBezTo>
                  <a:pt x="9612172" y="526943"/>
                  <a:pt x="9607016" y="527133"/>
                  <a:pt x="9602735" y="523691"/>
                </a:cubicBezTo>
                <a:cubicBezTo>
                  <a:pt x="9592030" y="515022"/>
                  <a:pt x="9585781" y="503740"/>
                  <a:pt x="9584321" y="492712"/>
                </a:cubicBezTo>
                <a:cubicBezTo>
                  <a:pt x="9584574" y="480602"/>
                  <a:pt x="9595852" y="473526"/>
                  <a:pt x="9604400" y="477479"/>
                </a:cubicBezTo>
                <a:close/>
                <a:moveTo>
                  <a:pt x="6436461" y="397301"/>
                </a:moveTo>
                <a:cubicBezTo>
                  <a:pt x="6453593" y="410230"/>
                  <a:pt x="6466230" y="426756"/>
                  <a:pt x="6473139" y="447222"/>
                </a:cubicBezTo>
                <a:cubicBezTo>
                  <a:pt x="6475717" y="454922"/>
                  <a:pt x="6470370" y="463720"/>
                  <a:pt x="6460896" y="466337"/>
                </a:cubicBezTo>
                <a:cubicBezTo>
                  <a:pt x="6460337" y="466318"/>
                  <a:pt x="6459600" y="466388"/>
                  <a:pt x="6458749" y="466468"/>
                </a:cubicBezTo>
                <a:cubicBezTo>
                  <a:pt x="6456463" y="466684"/>
                  <a:pt x="6453428" y="466971"/>
                  <a:pt x="6451244" y="465760"/>
                </a:cubicBezTo>
                <a:cubicBezTo>
                  <a:pt x="6430936" y="454274"/>
                  <a:pt x="6418249" y="436313"/>
                  <a:pt x="6410896" y="414581"/>
                </a:cubicBezTo>
                <a:cubicBezTo>
                  <a:pt x="6408635" y="408002"/>
                  <a:pt x="6412191" y="401545"/>
                  <a:pt x="6417970" y="397507"/>
                </a:cubicBezTo>
                <a:lnTo>
                  <a:pt x="6417982" y="397588"/>
                </a:lnTo>
                <a:cubicBezTo>
                  <a:pt x="6423837" y="393532"/>
                  <a:pt x="6430898" y="393130"/>
                  <a:pt x="6436461" y="397301"/>
                </a:cubicBezTo>
                <a:close/>
                <a:moveTo>
                  <a:pt x="9225483" y="384665"/>
                </a:moveTo>
                <a:lnTo>
                  <a:pt x="9225546" y="384665"/>
                </a:lnTo>
                <a:cubicBezTo>
                  <a:pt x="9234728" y="384410"/>
                  <a:pt x="9241675" y="396393"/>
                  <a:pt x="9237204" y="404488"/>
                </a:cubicBezTo>
                <a:cubicBezTo>
                  <a:pt x="9229813" y="418003"/>
                  <a:pt x="9216745" y="422464"/>
                  <a:pt x="9205404" y="424951"/>
                </a:cubicBezTo>
                <a:cubicBezTo>
                  <a:pt x="9193351" y="424567"/>
                  <a:pt x="9186468" y="413157"/>
                  <a:pt x="9191116" y="405062"/>
                </a:cubicBezTo>
                <a:cubicBezTo>
                  <a:pt x="9198710" y="392059"/>
                  <a:pt x="9210497" y="385047"/>
                  <a:pt x="9225483" y="384665"/>
                </a:cubicBezTo>
                <a:close/>
                <a:moveTo>
                  <a:pt x="9721913" y="325069"/>
                </a:moveTo>
                <a:lnTo>
                  <a:pt x="9721977" y="325069"/>
                </a:lnTo>
                <a:cubicBezTo>
                  <a:pt x="9731222" y="326599"/>
                  <a:pt x="9740975" y="329084"/>
                  <a:pt x="9748875" y="336033"/>
                </a:cubicBezTo>
                <a:cubicBezTo>
                  <a:pt x="9753727" y="340304"/>
                  <a:pt x="9756267" y="345721"/>
                  <a:pt x="9753981" y="352224"/>
                </a:cubicBezTo>
                <a:cubicBezTo>
                  <a:pt x="9751682" y="358661"/>
                  <a:pt x="9746322" y="361657"/>
                  <a:pt x="9739896" y="361848"/>
                </a:cubicBezTo>
                <a:cubicBezTo>
                  <a:pt x="9729495" y="362167"/>
                  <a:pt x="9720008" y="358788"/>
                  <a:pt x="9711207" y="353371"/>
                </a:cubicBezTo>
                <a:cubicBezTo>
                  <a:pt x="9704641" y="349291"/>
                  <a:pt x="9701962" y="341642"/>
                  <a:pt x="9704260" y="335013"/>
                </a:cubicBezTo>
                <a:cubicBezTo>
                  <a:pt x="9706622" y="328383"/>
                  <a:pt x="9713442" y="324304"/>
                  <a:pt x="9721913" y="325069"/>
                </a:cubicBezTo>
                <a:close/>
                <a:moveTo>
                  <a:pt x="6354606" y="274241"/>
                </a:moveTo>
                <a:cubicBezTo>
                  <a:pt x="6359340" y="275697"/>
                  <a:pt x="6364084" y="279385"/>
                  <a:pt x="6367995" y="285355"/>
                </a:cubicBezTo>
                <a:cubicBezTo>
                  <a:pt x="6376593" y="298573"/>
                  <a:pt x="6384187" y="312603"/>
                  <a:pt x="6390982" y="326889"/>
                </a:cubicBezTo>
                <a:cubicBezTo>
                  <a:pt x="6394665" y="334607"/>
                  <a:pt x="6392379" y="343005"/>
                  <a:pt x="6384937" y="347995"/>
                </a:cubicBezTo>
                <a:cubicBezTo>
                  <a:pt x="6377355" y="353100"/>
                  <a:pt x="6369456" y="350788"/>
                  <a:pt x="6363194" y="344979"/>
                </a:cubicBezTo>
                <a:cubicBezTo>
                  <a:pt x="6350367" y="333024"/>
                  <a:pt x="6342862" y="317389"/>
                  <a:pt x="6335978" y="303057"/>
                </a:cubicBezTo>
                <a:lnTo>
                  <a:pt x="6335953" y="302995"/>
                </a:lnTo>
                <a:cubicBezTo>
                  <a:pt x="6331953" y="291430"/>
                  <a:pt x="6334175" y="281940"/>
                  <a:pt x="6341274" y="276514"/>
                </a:cubicBezTo>
                <a:cubicBezTo>
                  <a:pt x="6345148" y="273560"/>
                  <a:pt x="6349872" y="272785"/>
                  <a:pt x="6354606" y="274241"/>
                </a:cubicBezTo>
                <a:close/>
                <a:moveTo>
                  <a:pt x="9456864" y="232383"/>
                </a:moveTo>
                <a:cubicBezTo>
                  <a:pt x="9444190" y="232510"/>
                  <a:pt x="9433979" y="243411"/>
                  <a:pt x="9434626" y="256095"/>
                </a:cubicBezTo>
                <a:cubicBezTo>
                  <a:pt x="9435262" y="268780"/>
                  <a:pt x="9446476" y="278724"/>
                  <a:pt x="9459036" y="277641"/>
                </a:cubicBezTo>
                <a:lnTo>
                  <a:pt x="9459036" y="277576"/>
                </a:lnTo>
                <a:cubicBezTo>
                  <a:pt x="9470377" y="276620"/>
                  <a:pt x="9479686" y="266740"/>
                  <a:pt x="9479877" y="255458"/>
                </a:cubicBezTo>
                <a:cubicBezTo>
                  <a:pt x="9480130" y="242900"/>
                  <a:pt x="9469488" y="232255"/>
                  <a:pt x="9456864" y="232383"/>
                </a:cubicBezTo>
                <a:close/>
                <a:moveTo>
                  <a:pt x="9175940" y="152834"/>
                </a:moveTo>
                <a:cubicBezTo>
                  <a:pt x="9186011" y="154301"/>
                  <a:pt x="9196781" y="156659"/>
                  <a:pt x="9205696" y="163861"/>
                </a:cubicBezTo>
                <a:cubicBezTo>
                  <a:pt x="9210802" y="168005"/>
                  <a:pt x="9212847" y="173679"/>
                  <a:pt x="9210484" y="179989"/>
                </a:cubicBezTo>
                <a:cubicBezTo>
                  <a:pt x="9208122" y="186300"/>
                  <a:pt x="9202839" y="189296"/>
                  <a:pt x="9196336" y="189232"/>
                </a:cubicBezTo>
                <a:cubicBezTo>
                  <a:pt x="9184982" y="189104"/>
                  <a:pt x="9174530" y="185470"/>
                  <a:pt x="9165666" y="178395"/>
                </a:cubicBezTo>
                <a:cubicBezTo>
                  <a:pt x="9160637" y="174380"/>
                  <a:pt x="9158465" y="168579"/>
                  <a:pt x="9160827" y="162269"/>
                </a:cubicBezTo>
                <a:cubicBezTo>
                  <a:pt x="9163189" y="156085"/>
                  <a:pt x="9168345" y="153153"/>
                  <a:pt x="9175940" y="152834"/>
                </a:cubicBezTo>
                <a:close/>
                <a:moveTo>
                  <a:pt x="6278588" y="148539"/>
                </a:moveTo>
                <a:lnTo>
                  <a:pt x="6278586" y="148544"/>
                </a:lnTo>
                <a:lnTo>
                  <a:pt x="6278512" y="148557"/>
                </a:lnTo>
                <a:close/>
                <a:moveTo>
                  <a:pt x="6290109" y="146465"/>
                </a:moveTo>
                <a:cubicBezTo>
                  <a:pt x="6293768" y="147129"/>
                  <a:pt x="6297169" y="149125"/>
                  <a:pt x="6300153" y="152357"/>
                </a:cubicBezTo>
                <a:cubicBezTo>
                  <a:pt x="6310846" y="163954"/>
                  <a:pt x="6315977" y="178483"/>
                  <a:pt x="6321717" y="194776"/>
                </a:cubicBezTo>
                <a:lnTo>
                  <a:pt x="6322339" y="196527"/>
                </a:lnTo>
                <a:lnTo>
                  <a:pt x="6322403" y="196803"/>
                </a:lnTo>
                <a:lnTo>
                  <a:pt x="6322479" y="197151"/>
                </a:lnTo>
                <a:lnTo>
                  <a:pt x="6322492" y="197188"/>
                </a:lnTo>
                <a:cubicBezTo>
                  <a:pt x="6322733" y="198250"/>
                  <a:pt x="6323203" y="200250"/>
                  <a:pt x="6323558" y="202221"/>
                </a:cubicBezTo>
                <a:cubicBezTo>
                  <a:pt x="6324930" y="210687"/>
                  <a:pt x="6323190" y="218035"/>
                  <a:pt x="6315456" y="222832"/>
                </a:cubicBezTo>
                <a:cubicBezTo>
                  <a:pt x="6307937" y="227496"/>
                  <a:pt x="6297740" y="224741"/>
                  <a:pt x="6291250" y="215835"/>
                </a:cubicBezTo>
                <a:cubicBezTo>
                  <a:pt x="6280086" y="200611"/>
                  <a:pt x="6273114" y="183473"/>
                  <a:pt x="6270028" y="164996"/>
                </a:cubicBezTo>
                <a:lnTo>
                  <a:pt x="6278586" y="148544"/>
                </a:lnTo>
                <a:close/>
                <a:moveTo>
                  <a:pt x="9708274" y="89918"/>
                </a:moveTo>
                <a:lnTo>
                  <a:pt x="9708337" y="89982"/>
                </a:lnTo>
                <a:cubicBezTo>
                  <a:pt x="9715665" y="90109"/>
                  <a:pt x="9720123" y="91958"/>
                  <a:pt x="9723056" y="96483"/>
                </a:cubicBezTo>
                <a:cubicBezTo>
                  <a:pt x="9725990" y="101009"/>
                  <a:pt x="9726308" y="106236"/>
                  <a:pt x="9723310" y="110571"/>
                </a:cubicBezTo>
                <a:cubicBezTo>
                  <a:pt x="9715729" y="121789"/>
                  <a:pt x="9705149" y="128928"/>
                  <a:pt x="9691510" y="130395"/>
                </a:cubicBezTo>
                <a:cubicBezTo>
                  <a:pt x="9686213" y="130968"/>
                  <a:pt x="9681946" y="127908"/>
                  <a:pt x="9678949" y="123574"/>
                </a:cubicBezTo>
                <a:cubicBezTo>
                  <a:pt x="9675888" y="119112"/>
                  <a:pt x="9675381" y="113822"/>
                  <a:pt x="9678251" y="109423"/>
                </a:cubicBezTo>
                <a:cubicBezTo>
                  <a:pt x="9685769" y="98013"/>
                  <a:pt x="9696920" y="91894"/>
                  <a:pt x="9708274" y="89918"/>
                </a:cubicBezTo>
                <a:close/>
                <a:moveTo>
                  <a:pt x="9527489" y="37903"/>
                </a:moveTo>
                <a:cubicBezTo>
                  <a:pt x="9531324" y="39497"/>
                  <a:pt x="9531071" y="44851"/>
                  <a:pt x="9530867" y="48867"/>
                </a:cubicBezTo>
                <a:cubicBezTo>
                  <a:pt x="9530613" y="53966"/>
                  <a:pt x="9530168" y="59002"/>
                  <a:pt x="9529343" y="64038"/>
                </a:cubicBezTo>
                <a:cubicBezTo>
                  <a:pt x="9522523" y="106427"/>
                  <a:pt x="9511118" y="147541"/>
                  <a:pt x="9494354" y="187062"/>
                </a:cubicBezTo>
                <a:cubicBezTo>
                  <a:pt x="9493174" y="189866"/>
                  <a:pt x="9491929" y="192655"/>
                  <a:pt x="9490684" y="195444"/>
                </a:cubicBezTo>
                <a:cubicBezTo>
                  <a:pt x="9489440" y="198233"/>
                  <a:pt x="9488195" y="201022"/>
                  <a:pt x="9487014" y="203826"/>
                </a:cubicBezTo>
                <a:cubicBezTo>
                  <a:pt x="9484918" y="208798"/>
                  <a:pt x="9484271" y="214343"/>
                  <a:pt x="9487725" y="218423"/>
                </a:cubicBezTo>
                <a:cubicBezTo>
                  <a:pt x="9502381" y="235633"/>
                  <a:pt x="9503079" y="255331"/>
                  <a:pt x="9499447" y="276111"/>
                </a:cubicBezTo>
                <a:cubicBezTo>
                  <a:pt x="9498304" y="282612"/>
                  <a:pt x="9501301" y="288031"/>
                  <a:pt x="9505695" y="292619"/>
                </a:cubicBezTo>
                <a:cubicBezTo>
                  <a:pt x="9510598" y="297783"/>
                  <a:pt x="9515576" y="302882"/>
                  <a:pt x="9520542" y="307982"/>
                </a:cubicBezTo>
                <a:cubicBezTo>
                  <a:pt x="9560636" y="348904"/>
                  <a:pt x="9595129" y="394099"/>
                  <a:pt x="9624187" y="443436"/>
                </a:cubicBezTo>
                <a:cubicBezTo>
                  <a:pt x="9626739" y="447770"/>
                  <a:pt x="9629038" y="452359"/>
                  <a:pt x="9630816" y="457077"/>
                </a:cubicBezTo>
                <a:cubicBezTo>
                  <a:pt x="9631337" y="458479"/>
                  <a:pt x="9630308" y="461283"/>
                  <a:pt x="9629038" y="462239"/>
                </a:cubicBezTo>
                <a:cubicBezTo>
                  <a:pt x="9627768" y="463196"/>
                  <a:pt x="9625024" y="463324"/>
                  <a:pt x="9623488" y="462558"/>
                </a:cubicBezTo>
                <a:cubicBezTo>
                  <a:pt x="9619919" y="460774"/>
                  <a:pt x="9616223" y="458669"/>
                  <a:pt x="9613353" y="455992"/>
                </a:cubicBezTo>
                <a:lnTo>
                  <a:pt x="9609823" y="452708"/>
                </a:lnTo>
                <a:cubicBezTo>
                  <a:pt x="9584156" y="428824"/>
                  <a:pt x="9558502" y="404944"/>
                  <a:pt x="9536735" y="377333"/>
                </a:cubicBezTo>
                <a:cubicBezTo>
                  <a:pt x="9520364" y="356557"/>
                  <a:pt x="9504933" y="335079"/>
                  <a:pt x="9489516" y="313601"/>
                </a:cubicBezTo>
                <a:lnTo>
                  <a:pt x="9489503" y="313591"/>
                </a:lnTo>
                <a:cubicBezTo>
                  <a:pt x="9483064" y="304603"/>
                  <a:pt x="9476181" y="298675"/>
                  <a:pt x="9464255" y="300460"/>
                </a:cubicBezTo>
                <a:cubicBezTo>
                  <a:pt x="9459353" y="301225"/>
                  <a:pt x="9454057" y="300843"/>
                  <a:pt x="9449092" y="299950"/>
                </a:cubicBezTo>
                <a:cubicBezTo>
                  <a:pt x="9428759" y="296381"/>
                  <a:pt x="9411931" y="278277"/>
                  <a:pt x="9409950" y="258390"/>
                </a:cubicBezTo>
                <a:cubicBezTo>
                  <a:pt x="9408680" y="245705"/>
                  <a:pt x="9415183" y="230088"/>
                  <a:pt x="9426841" y="220845"/>
                </a:cubicBezTo>
                <a:lnTo>
                  <a:pt x="9426968" y="220845"/>
                </a:lnTo>
                <a:cubicBezTo>
                  <a:pt x="9432455" y="216511"/>
                  <a:pt x="9438893" y="213004"/>
                  <a:pt x="9445459" y="210519"/>
                </a:cubicBezTo>
                <a:cubicBezTo>
                  <a:pt x="9456166" y="206440"/>
                  <a:pt x="9461652" y="199173"/>
                  <a:pt x="9463493" y="188082"/>
                </a:cubicBezTo>
                <a:cubicBezTo>
                  <a:pt x="9464649" y="181182"/>
                  <a:pt x="9466415" y="174415"/>
                  <a:pt x="9468180" y="167635"/>
                </a:cubicBezTo>
                <a:cubicBezTo>
                  <a:pt x="9468472" y="166526"/>
                  <a:pt x="9468751" y="165416"/>
                  <a:pt x="9469043" y="164305"/>
                </a:cubicBezTo>
                <a:cubicBezTo>
                  <a:pt x="9479750" y="122681"/>
                  <a:pt x="9495307" y="82970"/>
                  <a:pt x="9516338" y="45489"/>
                </a:cubicBezTo>
                <a:cubicBezTo>
                  <a:pt x="9516541" y="45119"/>
                  <a:pt x="9516757" y="44735"/>
                  <a:pt x="9516973" y="44344"/>
                </a:cubicBezTo>
                <a:cubicBezTo>
                  <a:pt x="9519170" y="40285"/>
                  <a:pt x="9521799" y="35461"/>
                  <a:pt x="9527489" y="37903"/>
                </a:cubicBezTo>
                <a:close/>
                <a:moveTo>
                  <a:pt x="6246609" y="11761"/>
                </a:moveTo>
                <a:cubicBezTo>
                  <a:pt x="6250070" y="13138"/>
                  <a:pt x="6252934" y="15801"/>
                  <a:pt x="6254864" y="19471"/>
                </a:cubicBezTo>
                <a:cubicBezTo>
                  <a:pt x="6258547" y="26565"/>
                  <a:pt x="6261277" y="34141"/>
                  <a:pt x="6263881" y="41364"/>
                </a:cubicBezTo>
                <a:cubicBezTo>
                  <a:pt x="6265075" y="44668"/>
                  <a:pt x="6266243" y="47898"/>
                  <a:pt x="6267462" y="50974"/>
                </a:cubicBezTo>
                <a:cubicBezTo>
                  <a:pt x="6267894" y="53750"/>
                  <a:pt x="6268377" y="56402"/>
                  <a:pt x="6268846" y="58969"/>
                </a:cubicBezTo>
                <a:cubicBezTo>
                  <a:pt x="6269888" y="64696"/>
                  <a:pt x="6270840" y="69998"/>
                  <a:pt x="6271031" y="75301"/>
                </a:cubicBezTo>
                <a:cubicBezTo>
                  <a:pt x="6271234" y="82232"/>
                  <a:pt x="6267412" y="87812"/>
                  <a:pt x="6260414" y="90072"/>
                </a:cubicBezTo>
                <a:cubicBezTo>
                  <a:pt x="6253429" y="92413"/>
                  <a:pt x="6246558" y="90136"/>
                  <a:pt x="6243002" y="84602"/>
                </a:cubicBezTo>
                <a:cubicBezTo>
                  <a:pt x="6232309" y="68001"/>
                  <a:pt x="6225032" y="49824"/>
                  <a:pt x="6223025" y="30093"/>
                </a:cubicBezTo>
                <a:cubicBezTo>
                  <a:pt x="6222212" y="21849"/>
                  <a:pt x="6226213" y="14701"/>
                  <a:pt x="6234773" y="11768"/>
                </a:cubicBezTo>
                <a:cubicBezTo>
                  <a:pt x="6239091" y="10294"/>
                  <a:pt x="6243148" y="10384"/>
                  <a:pt x="6246609" y="11761"/>
                </a:cubicBezTo>
                <a:close/>
                <a:moveTo>
                  <a:pt x="9527045" y="0"/>
                </a:moveTo>
                <a:lnTo>
                  <a:pt x="9552895" y="0"/>
                </a:lnTo>
                <a:lnTo>
                  <a:pt x="9550984" y="6416"/>
                </a:lnTo>
                <a:cubicBezTo>
                  <a:pt x="9549371" y="8493"/>
                  <a:pt x="9546551" y="9661"/>
                  <a:pt x="9544545" y="10490"/>
                </a:cubicBezTo>
                <a:cubicBezTo>
                  <a:pt x="9543833" y="10781"/>
                  <a:pt x="9543236" y="11029"/>
                  <a:pt x="9542818" y="11261"/>
                </a:cubicBezTo>
                <a:lnTo>
                  <a:pt x="9542754" y="11261"/>
                </a:lnTo>
                <a:cubicBezTo>
                  <a:pt x="9537623" y="11580"/>
                  <a:pt x="9533274" y="9970"/>
                  <a:pt x="9530207" y="7197"/>
                </a:cubicBezTo>
                <a:close/>
                <a:moveTo>
                  <a:pt x="9291128" y="0"/>
                </a:moveTo>
                <a:lnTo>
                  <a:pt x="9316993" y="0"/>
                </a:lnTo>
                <a:lnTo>
                  <a:pt x="9330143" y="21909"/>
                </a:lnTo>
                <a:cubicBezTo>
                  <a:pt x="9331808" y="30131"/>
                  <a:pt x="9324149" y="38418"/>
                  <a:pt x="9316313" y="37781"/>
                </a:cubicBezTo>
                <a:cubicBezTo>
                  <a:pt x="9315945" y="37735"/>
                  <a:pt x="9315577" y="37722"/>
                  <a:pt x="9315209" y="37709"/>
                </a:cubicBezTo>
                <a:cubicBezTo>
                  <a:pt x="9314574" y="37687"/>
                  <a:pt x="9313951" y="37665"/>
                  <a:pt x="9313379" y="37462"/>
                </a:cubicBezTo>
                <a:cubicBezTo>
                  <a:pt x="9301454" y="33765"/>
                  <a:pt x="9288132" y="14515"/>
                  <a:pt x="9289478" y="2276"/>
                </a:cubicBezTo>
                <a:close/>
                <a:moveTo>
                  <a:pt x="9190636" y="0"/>
                </a:moveTo>
                <a:lnTo>
                  <a:pt x="9226313" y="0"/>
                </a:lnTo>
                <a:lnTo>
                  <a:pt x="9208956" y="14600"/>
                </a:lnTo>
                <a:cubicBezTo>
                  <a:pt x="9146910" y="77857"/>
                  <a:pt x="9109778" y="164085"/>
                  <a:pt x="9109874" y="258903"/>
                </a:cubicBezTo>
                <a:cubicBezTo>
                  <a:pt x="9110065" y="442992"/>
                  <a:pt x="9254705" y="607129"/>
                  <a:pt x="9459315" y="606428"/>
                </a:cubicBezTo>
                <a:lnTo>
                  <a:pt x="9459378" y="606428"/>
                </a:lnTo>
                <a:cubicBezTo>
                  <a:pt x="9666096" y="605727"/>
                  <a:pt x="9807994" y="439996"/>
                  <a:pt x="9806076" y="257054"/>
                </a:cubicBezTo>
                <a:cubicBezTo>
                  <a:pt x="9806908" y="169216"/>
                  <a:pt x="9773138" y="83482"/>
                  <a:pt x="9712476" y="18958"/>
                </a:cubicBezTo>
                <a:lnTo>
                  <a:pt x="9690811" y="0"/>
                </a:lnTo>
                <a:lnTo>
                  <a:pt x="9724758" y="0"/>
                </a:lnTo>
                <a:lnTo>
                  <a:pt x="9763255" y="44278"/>
                </a:lnTo>
                <a:cubicBezTo>
                  <a:pt x="9805223" y="103128"/>
                  <a:pt x="9830811" y="175454"/>
                  <a:pt x="9831120" y="256224"/>
                </a:cubicBezTo>
                <a:cubicBezTo>
                  <a:pt x="9831958" y="476393"/>
                  <a:pt x="9647999" y="634093"/>
                  <a:pt x="9458616" y="629376"/>
                </a:cubicBezTo>
                <a:cubicBezTo>
                  <a:pt x="9266681" y="633265"/>
                  <a:pt x="9086163" y="480345"/>
                  <a:pt x="9085719" y="259858"/>
                </a:cubicBezTo>
                <a:cubicBezTo>
                  <a:pt x="9085529" y="173112"/>
                  <a:pt x="9112104" y="98826"/>
                  <a:pt x="9155052" y="39847"/>
                </a:cubicBezTo>
                <a:close/>
                <a:moveTo>
                  <a:pt x="9116290" y="0"/>
                </a:moveTo>
                <a:lnTo>
                  <a:pt x="9149566" y="0"/>
                </a:lnTo>
                <a:lnTo>
                  <a:pt x="9092677" y="87332"/>
                </a:lnTo>
                <a:cubicBezTo>
                  <a:pt x="9076443" y="122013"/>
                  <a:pt x="9064973" y="159255"/>
                  <a:pt x="9059125" y="198090"/>
                </a:cubicBezTo>
                <a:cubicBezTo>
                  <a:pt x="9046374" y="282869"/>
                  <a:pt x="9061221" y="362356"/>
                  <a:pt x="9097174" y="438848"/>
                </a:cubicBezTo>
                <a:cubicBezTo>
                  <a:pt x="9099422" y="443645"/>
                  <a:pt x="9101492" y="447688"/>
                  <a:pt x="9103283" y="451200"/>
                </a:cubicBezTo>
                <a:cubicBezTo>
                  <a:pt x="9114040" y="472234"/>
                  <a:pt x="9115056" y="474234"/>
                  <a:pt x="9088182" y="505204"/>
                </a:cubicBezTo>
                <a:cubicBezTo>
                  <a:pt x="9064726" y="532167"/>
                  <a:pt x="9043822" y="561107"/>
                  <a:pt x="9026423" y="592404"/>
                </a:cubicBezTo>
                <a:cubicBezTo>
                  <a:pt x="9025864" y="593409"/>
                  <a:pt x="9025241" y="594444"/>
                  <a:pt x="9024606" y="595504"/>
                </a:cubicBezTo>
                <a:cubicBezTo>
                  <a:pt x="9020530" y="602302"/>
                  <a:pt x="9015856" y="610085"/>
                  <a:pt x="9023362" y="617200"/>
                </a:cubicBezTo>
                <a:lnTo>
                  <a:pt x="9023425" y="617008"/>
                </a:lnTo>
                <a:cubicBezTo>
                  <a:pt x="9029255" y="622522"/>
                  <a:pt x="9036354" y="619315"/>
                  <a:pt x="9042781" y="616409"/>
                </a:cubicBezTo>
                <a:cubicBezTo>
                  <a:pt x="9043999" y="615854"/>
                  <a:pt x="9045206" y="615310"/>
                  <a:pt x="9046374" y="614842"/>
                </a:cubicBezTo>
                <a:cubicBezTo>
                  <a:pt x="9077667" y="602221"/>
                  <a:pt x="9107118" y="586093"/>
                  <a:pt x="9135224" y="567416"/>
                </a:cubicBezTo>
                <a:cubicBezTo>
                  <a:pt x="9137446" y="565951"/>
                  <a:pt x="9139503" y="564565"/>
                  <a:pt x="9141447" y="563265"/>
                </a:cubicBezTo>
                <a:cubicBezTo>
                  <a:pt x="9168319" y="545233"/>
                  <a:pt x="9170758" y="543597"/>
                  <a:pt x="9202864" y="570412"/>
                </a:cubicBezTo>
                <a:cubicBezTo>
                  <a:pt x="9264560" y="621981"/>
                  <a:pt x="9336277" y="651685"/>
                  <a:pt x="9416973" y="659207"/>
                </a:cubicBezTo>
                <a:cubicBezTo>
                  <a:pt x="9444506" y="661756"/>
                  <a:pt x="9471468" y="663732"/>
                  <a:pt x="9499078" y="659589"/>
                </a:cubicBezTo>
                <a:cubicBezTo>
                  <a:pt x="9521380" y="656274"/>
                  <a:pt x="9526676" y="660928"/>
                  <a:pt x="9535985" y="682664"/>
                </a:cubicBezTo>
                <a:cubicBezTo>
                  <a:pt x="9537674" y="686626"/>
                  <a:pt x="9539350" y="690592"/>
                  <a:pt x="9541039" y="694560"/>
                </a:cubicBezTo>
                <a:cubicBezTo>
                  <a:pt x="9553676" y="724359"/>
                  <a:pt x="9566312" y="754171"/>
                  <a:pt x="9583470" y="781848"/>
                </a:cubicBezTo>
                <a:cubicBezTo>
                  <a:pt x="9584143" y="782925"/>
                  <a:pt x="9584803" y="784013"/>
                  <a:pt x="9585464" y="785101"/>
                </a:cubicBezTo>
                <a:cubicBezTo>
                  <a:pt x="9589566" y="791862"/>
                  <a:pt x="9593681" y="798635"/>
                  <a:pt x="9600488" y="803138"/>
                </a:cubicBezTo>
                <a:cubicBezTo>
                  <a:pt x="9604501" y="805751"/>
                  <a:pt x="9608387" y="804412"/>
                  <a:pt x="9611003" y="800652"/>
                </a:cubicBezTo>
                <a:cubicBezTo>
                  <a:pt x="9615270" y="794469"/>
                  <a:pt x="9615728" y="787202"/>
                  <a:pt x="9615791" y="780063"/>
                </a:cubicBezTo>
                <a:cubicBezTo>
                  <a:pt x="9615970" y="764353"/>
                  <a:pt x="9615918" y="748643"/>
                  <a:pt x="9615880" y="732954"/>
                </a:cubicBezTo>
                <a:cubicBezTo>
                  <a:pt x="9615868" y="726237"/>
                  <a:pt x="9615855" y="719522"/>
                  <a:pt x="9615855" y="712813"/>
                </a:cubicBezTo>
                <a:lnTo>
                  <a:pt x="9615588" y="712813"/>
                </a:lnTo>
                <a:cubicBezTo>
                  <a:pt x="9615588" y="707001"/>
                  <a:pt x="9615664" y="701188"/>
                  <a:pt x="9615728" y="695376"/>
                </a:cubicBezTo>
                <a:cubicBezTo>
                  <a:pt x="9615893" y="681819"/>
                  <a:pt x="9616058" y="668262"/>
                  <a:pt x="9615334" y="654744"/>
                </a:cubicBezTo>
                <a:cubicBezTo>
                  <a:pt x="9614508" y="638235"/>
                  <a:pt x="9621138" y="628036"/>
                  <a:pt x="9635870" y="621024"/>
                </a:cubicBezTo>
                <a:cubicBezTo>
                  <a:pt x="9666401" y="606492"/>
                  <a:pt x="9693871" y="587304"/>
                  <a:pt x="9719944" y="565760"/>
                </a:cubicBezTo>
                <a:cubicBezTo>
                  <a:pt x="9762337" y="530765"/>
                  <a:pt x="9794900" y="487993"/>
                  <a:pt x="9819385" y="439357"/>
                </a:cubicBezTo>
                <a:cubicBezTo>
                  <a:pt x="9856164" y="366308"/>
                  <a:pt x="9868395" y="288223"/>
                  <a:pt x="9859289" y="207461"/>
                </a:cubicBezTo>
                <a:cubicBezTo>
                  <a:pt x="9850996" y="134029"/>
                  <a:pt x="9822954" y="67991"/>
                  <a:pt x="9777247" y="9412"/>
                </a:cubicBezTo>
                <a:lnTo>
                  <a:pt x="9767700" y="0"/>
                </a:lnTo>
                <a:lnTo>
                  <a:pt x="9835721" y="0"/>
                </a:lnTo>
                <a:lnTo>
                  <a:pt x="9836276" y="515"/>
                </a:lnTo>
                <a:cubicBezTo>
                  <a:pt x="9841915" y="6061"/>
                  <a:pt x="9847554" y="11610"/>
                  <a:pt x="9853230" y="17125"/>
                </a:cubicBezTo>
                <a:lnTo>
                  <a:pt x="9853357" y="17125"/>
                </a:lnTo>
                <a:cubicBezTo>
                  <a:pt x="9856291" y="19969"/>
                  <a:pt x="9859542" y="22522"/>
                  <a:pt x="9862794" y="25080"/>
                </a:cubicBezTo>
                <a:cubicBezTo>
                  <a:pt x="9864356" y="26305"/>
                  <a:pt x="9865918" y="27530"/>
                  <a:pt x="9867442" y="28790"/>
                </a:cubicBezTo>
                <a:cubicBezTo>
                  <a:pt x="9867404" y="28441"/>
                  <a:pt x="9867340" y="28099"/>
                  <a:pt x="9867277" y="27760"/>
                </a:cubicBezTo>
                <a:cubicBezTo>
                  <a:pt x="9867175" y="27108"/>
                  <a:pt x="9867061" y="26465"/>
                  <a:pt x="9867061" y="25794"/>
                </a:cubicBezTo>
                <a:cubicBezTo>
                  <a:pt x="9867061" y="12408"/>
                  <a:pt x="9869741" y="9985"/>
                  <a:pt x="9879495" y="14830"/>
                </a:cubicBezTo>
                <a:cubicBezTo>
                  <a:pt x="9883241" y="16691"/>
                  <a:pt x="9886937" y="18725"/>
                  <a:pt x="9890620" y="20761"/>
                </a:cubicBezTo>
                <a:cubicBezTo>
                  <a:pt x="9894011" y="22630"/>
                  <a:pt x="9897401" y="24501"/>
                  <a:pt x="9900843" y="26240"/>
                </a:cubicBezTo>
                <a:cubicBezTo>
                  <a:pt x="9909009" y="30319"/>
                  <a:pt x="9917543" y="33188"/>
                  <a:pt x="9926789" y="33953"/>
                </a:cubicBezTo>
                <a:cubicBezTo>
                  <a:pt x="9942207" y="35164"/>
                  <a:pt x="9954704" y="31212"/>
                  <a:pt x="9961904" y="16232"/>
                </a:cubicBezTo>
                <a:cubicBezTo>
                  <a:pt x="9964076" y="11707"/>
                  <a:pt x="9966692" y="7372"/>
                  <a:pt x="9969626" y="3356"/>
                </a:cubicBezTo>
                <a:cubicBezTo>
                  <a:pt x="9970515" y="2145"/>
                  <a:pt x="9973576" y="1253"/>
                  <a:pt x="9974719" y="1890"/>
                </a:cubicBezTo>
                <a:cubicBezTo>
                  <a:pt x="9976128" y="2655"/>
                  <a:pt x="9977208" y="5141"/>
                  <a:pt x="9977335" y="6989"/>
                </a:cubicBezTo>
                <a:cubicBezTo>
                  <a:pt x="9978478" y="20503"/>
                  <a:pt x="9974021" y="32869"/>
                  <a:pt x="9968991" y="44980"/>
                </a:cubicBezTo>
                <a:cubicBezTo>
                  <a:pt x="9962489" y="60725"/>
                  <a:pt x="9950690" y="68629"/>
                  <a:pt x="9933418" y="67418"/>
                </a:cubicBezTo>
                <a:cubicBezTo>
                  <a:pt x="9927576" y="67001"/>
                  <a:pt x="9921735" y="66314"/>
                  <a:pt x="9915892" y="65627"/>
                </a:cubicBezTo>
                <a:cubicBezTo>
                  <a:pt x="9913708" y="65369"/>
                  <a:pt x="9911511" y="65111"/>
                  <a:pt x="9909327" y="64868"/>
                </a:cubicBezTo>
                <a:cubicBezTo>
                  <a:pt x="9920541" y="75449"/>
                  <a:pt x="9933736" y="79465"/>
                  <a:pt x="9948645" y="75194"/>
                </a:cubicBezTo>
                <a:cubicBezTo>
                  <a:pt x="9963314" y="70987"/>
                  <a:pt x="9972750" y="60470"/>
                  <a:pt x="9979189" y="47147"/>
                </a:cubicBezTo>
                <a:cubicBezTo>
                  <a:pt x="9985463" y="34176"/>
                  <a:pt x="9988695" y="20885"/>
                  <a:pt x="9989546" y="7420"/>
                </a:cubicBezTo>
                <a:lnTo>
                  <a:pt x="9988831" y="0"/>
                </a:lnTo>
                <a:lnTo>
                  <a:pt x="10013657" y="0"/>
                </a:lnTo>
                <a:lnTo>
                  <a:pt x="10014114" y="7181"/>
                </a:lnTo>
                <a:cubicBezTo>
                  <a:pt x="10011879" y="37714"/>
                  <a:pt x="10001427" y="64804"/>
                  <a:pt x="9978351" y="85903"/>
                </a:cubicBezTo>
                <a:cubicBezTo>
                  <a:pt x="9959111" y="103560"/>
                  <a:pt x="9937114" y="106811"/>
                  <a:pt x="9913086" y="97122"/>
                </a:cubicBezTo>
                <a:cubicBezTo>
                  <a:pt x="9902634" y="92915"/>
                  <a:pt x="9893007" y="87114"/>
                  <a:pt x="9884587" y="79529"/>
                </a:cubicBezTo>
                <a:cubicBezTo>
                  <a:pt x="9879418" y="74830"/>
                  <a:pt x="9874325" y="70047"/>
                  <a:pt x="9869232" y="65265"/>
                </a:cubicBezTo>
                <a:cubicBezTo>
                  <a:pt x="9865423" y="61679"/>
                  <a:pt x="9861600" y="58092"/>
                  <a:pt x="9857752" y="54542"/>
                </a:cubicBezTo>
                <a:cubicBezTo>
                  <a:pt x="9856850" y="53713"/>
                  <a:pt x="9855949" y="52873"/>
                  <a:pt x="9855034" y="52027"/>
                </a:cubicBezTo>
                <a:cubicBezTo>
                  <a:pt x="9847783" y="45257"/>
                  <a:pt x="9840023" y="38018"/>
                  <a:pt x="9824097" y="31786"/>
                </a:cubicBezTo>
                <a:cubicBezTo>
                  <a:pt x="9828453" y="40777"/>
                  <a:pt x="9832047" y="48189"/>
                  <a:pt x="9835260" y="54800"/>
                </a:cubicBezTo>
                <a:cubicBezTo>
                  <a:pt x="9838626" y="61731"/>
                  <a:pt x="9841560" y="67788"/>
                  <a:pt x="9844493" y="73856"/>
                </a:cubicBezTo>
                <a:cubicBezTo>
                  <a:pt x="9887013" y="161503"/>
                  <a:pt x="9897592" y="253101"/>
                  <a:pt x="9876306" y="347823"/>
                </a:cubicBezTo>
                <a:cubicBezTo>
                  <a:pt x="9847935" y="474161"/>
                  <a:pt x="9777564" y="569711"/>
                  <a:pt x="9663912" y="632689"/>
                </a:cubicBezTo>
                <a:cubicBezTo>
                  <a:pt x="9660343" y="634664"/>
                  <a:pt x="9656774" y="636643"/>
                  <a:pt x="9653269" y="638744"/>
                </a:cubicBezTo>
                <a:cubicBezTo>
                  <a:pt x="9645687" y="643271"/>
                  <a:pt x="9641471" y="649900"/>
                  <a:pt x="9641344" y="658760"/>
                </a:cubicBezTo>
                <a:cubicBezTo>
                  <a:pt x="9641268" y="664198"/>
                  <a:pt x="9641293" y="669637"/>
                  <a:pt x="9641318" y="675075"/>
                </a:cubicBezTo>
                <a:cubicBezTo>
                  <a:pt x="9641331" y="677794"/>
                  <a:pt x="9641344" y="680517"/>
                  <a:pt x="9641344" y="683238"/>
                </a:cubicBezTo>
                <a:cubicBezTo>
                  <a:pt x="9641344" y="691291"/>
                  <a:pt x="9641356" y="699343"/>
                  <a:pt x="9641370" y="707394"/>
                </a:cubicBezTo>
                <a:lnTo>
                  <a:pt x="9641370" y="707432"/>
                </a:lnTo>
                <a:cubicBezTo>
                  <a:pt x="9641408" y="728939"/>
                  <a:pt x="9641446" y="750440"/>
                  <a:pt x="9641217" y="771904"/>
                </a:cubicBezTo>
                <a:cubicBezTo>
                  <a:pt x="9641026" y="789433"/>
                  <a:pt x="9637839" y="806515"/>
                  <a:pt x="9629114" y="821942"/>
                </a:cubicBezTo>
                <a:cubicBezTo>
                  <a:pt x="9621519" y="835328"/>
                  <a:pt x="9608451" y="838961"/>
                  <a:pt x="9595192" y="831057"/>
                </a:cubicBezTo>
                <a:cubicBezTo>
                  <a:pt x="9589211" y="827488"/>
                  <a:pt x="9583851" y="822451"/>
                  <a:pt x="9579203" y="817160"/>
                </a:cubicBezTo>
                <a:cubicBezTo>
                  <a:pt x="9567722" y="804030"/>
                  <a:pt x="9558413" y="789433"/>
                  <a:pt x="9551022" y="773625"/>
                </a:cubicBezTo>
                <a:cubicBezTo>
                  <a:pt x="9539744" y="749657"/>
                  <a:pt x="9528517" y="725626"/>
                  <a:pt x="9517621" y="701532"/>
                </a:cubicBezTo>
                <a:cubicBezTo>
                  <a:pt x="9512464" y="690058"/>
                  <a:pt x="9504552" y="684002"/>
                  <a:pt x="9491611" y="684257"/>
                </a:cubicBezTo>
                <a:cubicBezTo>
                  <a:pt x="9478263" y="684570"/>
                  <a:pt x="9464915" y="684499"/>
                  <a:pt x="9451568" y="684428"/>
                </a:cubicBezTo>
                <a:cubicBezTo>
                  <a:pt x="9448596" y="684412"/>
                  <a:pt x="9445624" y="684396"/>
                  <a:pt x="9442665" y="684385"/>
                </a:cubicBezTo>
                <a:cubicBezTo>
                  <a:pt x="9384525" y="684321"/>
                  <a:pt x="9329711" y="670171"/>
                  <a:pt x="9277311" y="645693"/>
                </a:cubicBezTo>
                <a:cubicBezTo>
                  <a:pt x="9243910" y="630075"/>
                  <a:pt x="9212998" y="610571"/>
                  <a:pt x="9184690" y="586859"/>
                </a:cubicBezTo>
                <a:cubicBezTo>
                  <a:pt x="9170860" y="575257"/>
                  <a:pt x="9168053" y="575703"/>
                  <a:pt x="9152114" y="585138"/>
                </a:cubicBezTo>
                <a:lnTo>
                  <a:pt x="9139834" y="592402"/>
                </a:lnTo>
                <a:cubicBezTo>
                  <a:pt x="9124631" y="601389"/>
                  <a:pt x="9109442" y="610365"/>
                  <a:pt x="9094177" y="619303"/>
                </a:cubicBezTo>
                <a:cubicBezTo>
                  <a:pt x="9076461" y="629693"/>
                  <a:pt x="9057588" y="637406"/>
                  <a:pt x="9037891" y="642760"/>
                </a:cubicBezTo>
                <a:cubicBezTo>
                  <a:pt x="9030119" y="644865"/>
                  <a:pt x="9021889" y="646203"/>
                  <a:pt x="9013862" y="646011"/>
                </a:cubicBezTo>
                <a:cubicBezTo>
                  <a:pt x="9001238" y="645693"/>
                  <a:pt x="8993276" y="637279"/>
                  <a:pt x="8991929" y="624785"/>
                </a:cubicBezTo>
                <a:cubicBezTo>
                  <a:pt x="8990913" y="615478"/>
                  <a:pt x="8992184" y="606300"/>
                  <a:pt x="8996145" y="597886"/>
                </a:cubicBezTo>
                <a:lnTo>
                  <a:pt x="8996400" y="598013"/>
                </a:lnTo>
                <a:lnTo>
                  <a:pt x="8997251" y="596196"/>
                </a:lnTo>
                <a:cubicBezTo>
                  <a:pt x="9001747" y="586655"/>
                  <a:pt x="9006268" y="577063"/>
                  <a:pt x="9012072" y="568373"/>
                </a:cubicBezTo>
                <a:cubicBezTo>
                  <a:pt x="9022333" y="553019"/>
                  <a:pt x="9033090" y="538031"/>
                  <a:pt x="9043860" y="523021"/>
                </a:cubicBezTo>
                <a:cubicBezTo>
                  <a:pt x="9047365" y="518150"/>
                  <a:pt x="9050858" y="513279"/>
                  <a:pt x="9054337" y="508390"/>
                </a:cubicBezTo>
                <a:cubicBezTo>
                  <a:pt x="9057106" y="504489"/>
                  <a:pt x="9060217" y="500706"/>
                  <a:pt x="9063341" y="496924"/>
                </a:cubicBezTo>
                <a:cubicBezTo>
                  <a:pt x="9070149" y="488660"/>
                  <a:pt x="9076968" y="480400"/>
                  <a:pt x="9080029" y="470910"/>
                </a:cubicBezTo>
                <a:cubicBezTo>
                  <a:pt x="9083827" y="459273"/>
                  <a:pt x="9077553" y="448689"/>
                  <a:pt x="9071356" y="438236"/>
                </a:cubicBezTo>
                <a:cubicBezTo>
                  <a:pt x="9068929" y="434146"/>
                  <a:pt x="9066516" y="430076"/>
                  <a:pt x="9064726" y="425971"/>
                </a:cubicBezTo>
                <a:cubicBezTo>
                  <a:pt x="9042222" y="374785"/>
                  <a:pt x="9030944" y="320987"/>
                  <a:pt x="9029737" y="265658"/>
                </a:cubicBezTo>
                <a:cubicBezTo>
                  <a:pt x="9028137" y="191971"/>
                  <a:pt x="9046121" y="122109"/>
                  <a:pt x="9080283" y="56836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35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" name="Union_#color_$lt2_$lt2-2252&amp;1808"/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9715377" cy="6145221"/>
          </a:xfrm>
          <a:custGeom>
            <a:avLst/>
            <a:gdLst/>
            <a:ahLst/>
            <a:cxnLst/>
            <a:rect l="l" t="t" r="r" b="b"/>
            <a:pathLst>
              <a:path w="9715377" h="6145221">
                <a:moveTo>
                  <a:pt x="6141834" y="5555920"/>
                </a:moveTo>
                <a:cubicBezTo>
                  <a:pt x="6091009" y="5592851"/>
                  <a:pt x="6047181" y="5624703"/>
                  <a:pt x="6010834" y="5649620"/>
                </a:cubicBezTo>
                <a:cubicBezTo>
                  <a:pt x="5573713" y="5949239"/>
                  <a:pt x="5163363" y="6137491"/>
                  <a:pt x="4769460" y="6145124"/>
                </a:cubicBezTo>
                <a:cubicBezTo>
                  <a:pt x="4522915" y="6149912"/>
                  <a:pt x="4018001" y="5968225"/>
                  <a:pt x="3460255" y="5767540"/>
                </a:cubicBezTo>
                <a:cubicBezTo>
                  <a:pt x="3126931" y="5647601"/>
                  <a:pt x="2774747" y="5520868"/>
                  <a:pt x="2447569" y="5423103"/>
                </a:cubicBezTo>
                <a:cubicBezTo>
                  <a:pt x="1702181" y="5200358"/>
                  <a:pt x="514377" y="5258206"/>
                  <a:pt x="0" y="5356200"/>
                </a:cubicBezTo>
                <a:lnTo>
                  <a:pt x="0" y="0"/>
                </a:lnTo>
                <a:lnTo>
                  <a:pt x="8314004" y="0"/>
                </a:lnTo>
                <a:cubicBezTo>
                  <a:pt x="8329536" y="23527"/>
                  <a:pt x="8343456" y="46850"/>
                  <a:pt x="8355635" y="69961"/>
                </a:cubicBezTo>
                <a:cubicBezTo>
                  <a:pt x="8506511" y="373614"/>
                  <a:pt x="8513458" y="844287"/>
                  <a:pt x="8521611" y="1396200"/>
                </a:cubicBezTo>
                <a:lnTo>
                  <a:pt x="8521611" y="1396225"/>
                </a:lnTo>
                <a:cubicBezTo>
                  <a:pt x="8524545" y="1594625"/>
                  <a:pt x="8511705" y="1802244"/>
                  <a:pt x="8498497" y="2015807"/>
                </a:cubicBezTo>
                <a:cubicBezTo>
                  <a:pt x="8438871" y="2980131"/>
                  <a:pt x="8371764" y="4065499"/>
                  <a:pt x="9715373" y="4968659"/>
                </a:cubicBezTo>
                <a:cubicBezTo>
                  <a:pt x="8112176" y="4124071"/>
                  <a:pt x="6702146" y="5148732"/>
                  <a:pt x="6141834" y="5555920"/>
                </a:cubicBezTo>
              </a:path>
            </a:pathLst>
          </a:custGeom>
          <a:gradFill>
            <a:gsLst>
              <a:gs pos="16042">
                <a:schemeClr val="bg2"/>
              </a:gs>
              <a:gs pos="100000">
                <a:schemeClr val="bg2"/>
              </a:gs>
            </a:gsLst>
            <a:lin ang="3008681" scaled="0"/>
          </a:gradFill>
          <a:ln w="25400"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254000" dist="127000" dir="5400000" algn="ctr" rotWithShape="0">
                    <a:srgbClr val="000000">
                      <a:alpha val="40000"/>
                    </a:srgbClr>
                  </a:outerShdw>
                </a:effectLst>
              </a14:hiddenEffects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11" name="Vector_#color-2252&amp;1765"/>
          <p:cNvSpPr/>
          <p:nvPr userDrawn="1">
            <p:custDataLst>
              <p:tags r:id="rId5"/>
            </p:custDataLst>
          </p:nvPr>
        </p:nvSpPr>
        <p:spPr>
          <a:xfrm>
            <a:off x="9903417" y="3975500"/>
            <a:ext cx="1547179" cy="2102559"/>
          </a:xfrm>
          <a:custGeom>
            <a:avLst/>
            <a:gdLst/>
            <a:ahLst/>
            <a:cxnLst/>
            <a:rect l="l" t="t" r="r" b="b"/>
            <a:pathLst>
              <a:path w="1547179" h="2102559">
                <a:moveTo>
                  <a:pt x="911603" y="766016"/>
                </a:moveTo>
                <a:cubicBezTo>
                  <a:pt x="911603" y="766016"/>
                  <a:pt x="1201796" y="197909"/>
                  <a:pt x="1547178" y="0"/>
                </a:cubicBezTo>
                <a:lnTo>
                  <a:pt x="0" y="2102561"/>
                </a:lnTo>
                <a:lnTo>
                  <a:pt x="911603" y="766016"/>
                </a:lnTo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12" name="Vector_#color-2252&amp;1764"/>
          <p:cNvSpPr/>
          <p:nvPr userDrawn="1">
            <p:custDataLst>
              <p:tags r:id="rId6"/>
            </p:custDataLst>
          </p:nvPr>
        </p:nvSpPr>
        <p:spPr>
          <a:xfrm>
            <a:off x="10797468" y="3966279"/>
            <a:ext cx="963543" cy="989976"/>
          </a:xfrm>
          <a:custGeom>
            <a:avLst/>
            <a:gdLst/>
            <a:ahLst/>
            <a:cxnLst/>
            <a:rect l="l" t="t" r="r" b="b"/>
            <a:pathLst>
              <a:path w="963543" h="989976">
                <a:moveTo>
                  <a:pt x="17553" y="775237"/>
                </a:moveTo>
                <a:lnTo>
                  <a:pt x="855132" y="0"/>
                </a:lnTo>
                <a:cubicBezTo>
                  <a:pt x="855132" y="0"/>
                  <a:pt x="806232" y="190252"/>
                  <a:pt x="963543" y="170663"/>
                </a:cubicBezTo>
                <a:lnTo>
                  <a:pt x="0" y="989975"/>
                </a:lnTo>
                <a:lnTo>
                  <a:pt x="17553" y="775237"/>
                </a:lnTo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13" name="Vector_#color-2252&amp;1763"/>
          <p:cNvSpPr/>
          <p:nvPr userDrawn="1">
            <p:custDataLst>
              <p:tags r:id="rId7"/>
            </p:custDataLst>
          </p:nvPr>
        </p:nvSpPr>
        <p:spPr>
          <a:xfrm>
            <a:off x="8641226" y="3981980"/>
            <a:ext cx="2173794" cy="2127715"/>
          </a:xfrm>
          <a:custGeom>
            <a:avLst/>
            <a:gdLst/>
            <a:ahLst/>
            <a:cxnLst/>
            <a:rect l="l" t="t" r="r" b="b"/>
            <a:pathLst>
              <a:path w="2173794" h="2127715">
                <a:moveTo>
                  <a:pt x="2173795" y="759534"/>
                </a:moveTo>
                <a:cubicBezTo>
                  <a:pt x="2173795" y="759534"/>
                  <a:pt x="1703451" y="25059"/>
                  <a:pt x="1130135" y="0"/>
                </a:cubicBezTo>
                <a:lnTo>
                  <a:pt x="0" y="1671828"/>
                </a:lnTo>
                <a:cubicBezTo>
                  <a:pt x="0" y="1671828"/>
                  <a:pt x="458306" y="1442187"/>
                  <a:pt x="1127418" y="2127720"/>
                </a:cubicBezTo>
                <a:lnTo>
                  <a:pt x="2173795" y="759534"/>
                </a:lnTo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14" name="Vector_#color-2252&amp;1762"/>
          <p:cNvSpPr/>
          <p:nvPr userDrawn="1">
            <p:custDataLst>
              <p:tags r:id="rId8"/>
            </p:custDataLst>
          </p:nvPr>
        </p:nvSpPr>
        <p:spPr>
          <a:xfrm>
            <a:off x="8376679" y="4152398"/>
            <a:ext cx="2438341" cy="1957299"/>
          </a:xfrm>
          <a:custGeom>
            <a:avLst/>
            <a:gdLst/>
            <a:ahLst/>
            <a:cxnLst/>
            <a:rect l="l" t="t" r="r" b="b"/>
            <a:pathLst>
              <a:path w="2438341" h="1957299">
                <a:moveTo>
                  <a:pt x="2438337" y="589117"/>
                </a:moveTo>
                <a:cubicBezTo>
                  <a:pt x="2438337" y="589117"/>
                  <a:pt x="1743316" y="-78060"/>
                  <a:pt x="1130135" y="7594"/>
                </a:cubicBezTo>
                <a:lnTo>
                  <a:pt x="0" y="1679423"/>
                </a:lnTo>
                <a:cubicBezTo>
                  <a:pt x="0" y="1679423"/>
                  <a:pt x="722852" y="1271778"/>
                  <a:pt x="1391971" y="1957299"/>
                </a:cubicBezTo>
                <a:lnTo>
                  <a:pt x="2438337" y="589117"/>
                </a:lnTo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15" name="Vector_#color-2252&amp;1761"/>
          <p:cNvSpPr/>
          <p:nvPr userDrawn="1">
            <p:custDataLst>
              <p:tags r:id="rId9"/>
            </p:custDataLst>
          </p:nvPr>
        </p:nvSpPr>
        <p:spPr>
          <a:xfrm>
            <a:off x="8222093" y="4256478"/>
            <a:ext cx="1171801" cy="1729924"/>
          </a:xfrm>
          <a:custGeom>
            <a:avLst/>
            <a:gdLst/>
            <a:ahLst/>
            <a:cxnLst/>
            <a:rect l="l" t="t" r="r" b="b"/>
            <a:pathLst>
              <a:path w="1171801" h="1729924">
                <a:moveTo>
                  <a:pt x="1147244" y="201624"/>
                </a:moveTo>
                <a:lnTo>
                  <a:pt x="120889" y="1729918"/>
                </a:lnTo>
                <a:cubicBezTo>
                  <a:pt x="120889" y="1729918"/>
                  <a:pt x="115980" y="1593342"/>
                  <a:pt x="0" y="1541640"/>
                </a:cubicBezTo>
                <a:lnTo>
                  <a:pt x="1086941" y="5"/>
                </a:lnTo>
                <a:cubicBezTo>
                  <a:pt x="1087977" y="-729"/>
                  <a:pt x="1226710" y="83100"/>
                  <a:pt x="1147244" y="201624"/>
                </a:cubicBezTo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16" name="Vector_#color-2252&amp;1760"/>
          <p:cNvSpPr/>
          <p:nvPr userDrawn="1">
            <p:custDataLst>
              <p:tags r:id="rId10"/>
            </p:custDataLst>
          </p:nvPr>
        </p:nvSpPr>
        <p:spPr>
          <a:xfrm>
            <a:off x="9310805" y="4256785"/>
            <a:ext cx="1504215" cy="614058"/>
          </a:xfrm>
          <a:custGeom>
            <a:avLst/>
            <a:gdLst/>
            <a:ahLst/>
            <a:cxnLst/>
            <a:rect l="l" t="t" r="r" b="b"/>
            <a:pathLst>
              <a:path w="1504215" h="614058">
                <a:moveTo>
                  <a:pt x="1504213" y="484730"/>
                </a:moveTo>
                <a:lnTo>
                  <a:pt x="1503985" y="614058"/>
                </a:lnTo>
                <a:lnTo>
                  <a:pt x="59268" y="202353"/>
                </a:lnTo>
                <a:cubicBezTo>
                  <a:pt x="59268" y="202353"/>
                  <a:pt x="120509" y="99847"/>
                  <a:pt x="0" y="0"/>
                </a:cubicBezTo>
                <a:lnTo>
                  <a:pt x="1504213" y="484730"/>
                </a:lnTo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17" name="Vector_#color-2252&amp;1759"/>
          <p:cNvSpPr/>
          <p:nvPr userDrawn="1">
            <p:custDataLst>
              <p:tags r:id="rId11"/>
            </p:custDataLst>
          </p:nvPr>
        </p:nvSpPr>
        <p:spPr>
          <a:xfrm>
            <a:off x="8342982" y="4458100"/>
            <a:ext cx="2471809" cy="1788311"/>
          </a:xfrm>
          <a:custGeom>
            <a:avLst/>
            <a:gdLst/>
            <a:ahLst/>
            <a:cxnLst/>
            <a:rect l="l" t="t" r="r" b="b"/>
            <a:pathLst>
              <a:path w="2471809" h="1788311">
                <a:moveTo>
                  <a:pt x="1026356" y="0"/>
                </a:moveTo>
                <a:lnTo>
                  <a:pt x="0" y="1528305"/>
                </a:lnTo>
                <a:lnTo>
                  <a:pt x="1463345" y="1788312"/>
                </a:lnTo>
                <a:lnTo>
                  <a:pt x="2471814" y="412741"/>
                </a:lnTo>
                <a:lnTo>
                  <a:pt x="1026356" y="0"/>
                </a:lnTo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18" name="Vector-2252&amp;1758"/>
          <p:cNvSpPr/>
          <p:nvPr userDrawn="1">
            <p:custDataLst>
              <p:tags r:id="rId12"/>
            </p:custDataLst>
          </p:nvPr>
        </p:nvSpPr>
        <p:spPr>
          <a:xfrm>
            <a:off x="8370162" y="4545847"/>
            <a:ext cx="2270303" cy="1724985"/>
          </a:xfrm>
          <a:custGeom>
            <a:avLst/>
            <a:gdLst/>
            <a:ahLst/>
            <a:cxnLst/>
            <a:rect l="l" t="t" r="r" b="b"/>
            <a:pathLst>
              <a:path w="2270303" h="1724985">
                <a:moveTo>
                  <a:pt x="2270303" y="241465"/>
                </a:moveTo>
                <a:lnTo>
                  <a:pt x="1011507" y="0"/>
                </a:lnTo>
                <a:lnTo>
                  <a:pt x="0" y="1580032"/>
                </a:lnTo>
                <a:lnTo>
                  <a:pt x="1232466" y="1724990"/>
                </a:lnTo>
                <a:lnTo>
                  <a:pt x="2270303" y="241465"/>
                </a:lnTo>
              </a:path>
            </a:pathLst>
          </a:custGeom>
          <a:solidFill>
            <a:schemeClr val="accent1">
              <a:lumMod val="60000"/>
              <a:lumOff val="40000"/>
            </a:schemeClr>
          </a:solidFill>
        </p:spPr>
      </p:sp>
      <p:sp>
        <p:nvSpPr>
          <p:cNvPr id="19" name="Union_#color-2252&amp;1756"/>
          <p:cNvSpPr/>
          <p:nvPr userDrawn="1">
            <p:custDataLst>
              <p:tags r:id="rId13"/>
            </p:custDataLst>
          </p:nvPr>
        </p:nvSpPr>
        <p:spPr>
          <a:xfrm>
            <a:off x="9882820" y="4101821"/>
            <a:ext cx="1969788" cy="2241247"/>
          </a:xfrm>
          <a:custGeom>
            <a:avLst/>
            <a:gdLst/>
            <a:ahLst/>
            <a:cxnLst/>
            <a:rect l="l" t="t" r="r" b="b"/>
            <a:pathLst>
              <a:path w="1969788" h="2241247">
                <a:moveTo>
                  <a:pt x="658760" y="1806867"/>
                </a:moveTo>
                <a:cubicBezTo>
                  <a:pt x="657380" y="1808734"/>
                  <a:pt x="655695" y="1810360"/>
                  <a:pt x="653776" y="1811680"/>
                </a:cubicBezTo>
                <a:lnTo>
                  <a:pt x="32570" y="2237600"/>
                </a:lnTo>
                <a:cubicBezTo>
                  <a:pt x="24265" y="2243290"/>
                  <a:pt x="13073" y="2242223"/>
                  <a:pt x="5999" y="2235060"/>
                </a:cubicBezTo>
                <a:cubicBezTo>
                  <a:pt x="-1076" y="2227885"/>
                  <a:pt x="-2002" y="2216683"/>
                  <a:pt x="3801" y="2208454"/>
                </a:cubicBezTo>
                <a:lnTo>
                  <a:pt x="1085991" y="673294"/>
                </a:lnTo>
                <a:cubicBezTo>
                  <a:pt x="1087156" y="671642"/>
                  <a:pt x="1088554" y="670168"/>
                  <a:pt x="1090144" y="668919"/>
                </a:cubicBezTo>
                <a:lnTo>
                  <a:pt x="1936128" y="4444"/>
                </a:lnTo>
                <a:cubicBezTo>
                  <a:pt x="1944319" y="-1986"/>
                  <a:pt x="1955990" y="-1376"/>
                  <a:pt x="1963471" y="5869"/>
                </a:cubicBezTo>
                <a:cubicBezTo>
                  <a:pt x="1970938" y="13115"/>
                  <a:pt x="1971904" y="24768"/>
                  <a:pt x="1965731" y="33147"/>
                </a:cubicBezTo>
                <a:lnTo>
                  <a:pt x="658760" y="1806867"/>
                </a:lnTo>
              </a:path>
            </a:pathLst>
          </a:custGeom>
          <a:solidFill>
            <a:schemeClr val="accent1">
              <a:lumMod val="75000"/>
            </a:schemeClr>
          </a:solidFill>
        </p:spPr>
      </p:sp>
      <p:sp>
        <p:nvSpPr>
          <p:cNvPr id="20" name="Union_#color-2252&amp;1755"/>
          <p:cNvSpPr/>
          <p:nvPr userDrawn="1">
            <p:custDataLst>
              <p:tags r:id="rId14"/>
            </p:custDataLst>
          </p:nvPr>
        </p:nvSpPr>
        <p:spPr>
          <a:xfrm>
            <a:off x="9576631" y="4766273"/>
            <a:ext cx="1429955" cy="1614510"/>
          </a:xfrm>
          <a:custGeom>
            <a:avLst/>
            <a:gdLst/>
            <a:ahLst/>
            <a:cxnLst/>
            <a:rect l="l" t="t" r="r" b="b"/>
            <a:pathLst>
              <a:path w="1429955" h="1614510">
                <a:moveTo>
                  <a:pt x="1400619" y="69154"/>
                </a:moveTo>
                <a:lnTo>
                  <a:pt x="382995" y="1518095"/>
                </a:lnTo>
                <a:cubicBezTo>
                  <a:pt x="353070" y="1570634"/>
                  <a:pt x="313508" y="1598714"/>
                  <a:pt x="270233" y="1609382"/>
                </a:cubicBezTo>
                <a:cubicBezTo>
                  <a:pt x="227559" y="1619910"/>
                  <a:pt x="183655" y="1612925"/>
                  <a:pt x="145405" y="1600251"/>
                </a:cubicBezTo>
                <a:cubicBezTo>
                  <a:pt x="107001" y="1587538"/>
                  <a:pt x="72622" y="1568526"/>
                  <a:pt x="48061" y="1552931"/>
                </a:cubicBezTo>
                <a:cubicBezTo>
                  <a:pt x="35720" y="1545095"/>
                  <a:pt x="25712" y="1538021"/>
                  <a:pt x="18749" y="1532877"/>
                </a:cubicBezTo>
                <a:cubicBezTo>
                  <a:pt x="15264" y="1530299"/>
                  <a:pt x="12534" y="1528204"/>
                  <a:pt x="10646" y="1526731"/>
                </a:cubicBezTo>
                <a:cubicBezTo>
                  <a:pt x="9702" y="1525981"/>
                  <a:pt x="8968" y="1525397"/>
                  <a:pt x="8455" y="1524991"/>
                </a:cubicBezTo>
                <a:lnTo>
                  <a:pt x="7852" y="1524508"/>
                </a:lnTo>
                <a:lnTo>
                  <a:pt x="7678" y="1524356"/>
                </a:lnTo>
                <a:lnTo>
                  <a:pt x="7623" y="1524318"/>
                </a:lnTo>
                <a:lnTo>
                  <a:pt x="7603" y="1524305"/>
                </a:lnTo>
                <a:cubicBezTo>
                  <a:pt x="7596" y="1524292"/>
                  <a:pt x="7589" y="1524292"/>
                  <a:pt x="20806" y="1508227"/>
                </a:cubicBezTo>
                <a:lnTo>
                  <a:pt x="7589" y="1524292"/>
                </a:lnTo>
                <a:cubicBezTo>
                  <a:pt x="-807" y="1517383"/>
                  <a:pt x="-2470" y="1505179"/>
                  <a:pt x="3773" y="1496276"/>
                </a:cubicBezTo>
                <a:lnTo>
                  <a:pt x="1046792" y="9086"/>
                </a:lnTo>
                <a:cubicBezTo>
                  <a:pt x="1050122" y="4338"/>
                  <a:pt x="1055282" y="1195"/>
                  <a:pt x="1061028" y="416"/>
                </a:cubicBezTo>
                <a:cubicBezTo>
                  <a:pt x="1066771" y="-364"/>
                  <a:pt x="1072579" y="1288"/>
                  <a:pt x="1077051" y="4971"/>
                </a:cubicBezTo>
                <a:lnTo>
                  <a:pt x="1077139" y="5043"/>
                </a:lnTo>
                <a:lnTo>
                  <a:pt x="1077552" y="5377"/>
                </a:lnTo>
                <a:cubicBezTo>
                  <a:pt x="1077935" y="5686"/>
                  <a:pt x="1078536" y="6166"/>
                  <a:pt x="1079341" y="6798"/>
                </a:cubicBezTo>
                <a:cubicBezTo>
                  <a:pt x="1080954" y="8063"/>
                  <a:pt x="1083385" y="9937"/>
                  <a:pt x="1086547" y="12279"/>
                </a:cubicBezTo>
                <a:cubicBezTo>
                  <a:pt x="1092877" y="16969"/>
                  <a:pt x="1102105" y="23512"/>
                  <a:pt x="1113531" y="30794"/>
                </a:cubicBezTo>
                <a:cubicBezTo>
                  <a:pt x="1136506" y="45438"/>
                  <a:pt x="1167797" y="62703"/>
                  <a:pt x="1201923" y="74099"/>
                </a:cubicBezTo>
                <a:cubicBezTo>
                  <a:pt x="1236207" y="85547"/>
                  <a:pt x="1271689" y="90516"/>
                  <a:pt x="1303973" y="82655"/>
                </a:cubicBezTo>
                <a:cubicBezTo>
                  <a:pt x="1326210" y="77239"/>
                  <a:pt x="1348130" y="65458"/>
                  <a:pt x="1367854" y="43407"/>
                </a:cubicBezTo>
                <a:lnTo>
                  <a:pt x="1392123" y="8850"/>
                </a:lnTo>
                <a:cubicBezTo>
                  <a:pt x="1398499" y="-228"/>
                  <a:pt x="1410868" y="-2707"/>
                  <a:pt x="1420254" y="3214"/>
                </a:cubicBezTo>
                <a:cubicBezTo>
                  <a:pt x="1429626" y="9135"/>
                  <a:pt x="1432712" y="21373"/>
                  <a:pt x="1427264" y="31033"/>
                </a:cubicBezTo>
                <a:cubicBezTo>
                  <a:pt x="1419073" y="45545"/>
                  <a:pt x="1410145" y="58203"/>
                  <a:pt x="1400619" y="69154"/>
                </a:cubicBezTo>
              </a:path>
            </a:pathLst>
          </a:custGeom>
          <a:solidFill>
            <a:schemeClr val="accent1"/>
          </a:solidFill>
        </p:spPr>
      </p:sp>
      <p:sp>
        <p:nvSpPr>
          <p:cNvPr id="6" name="日期占位符 4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5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21" name="灯片编号占位符 6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2" name="标题 1"/>
          <p:cNvSpPr>
            <a:spLocks noGrp="1"/>
          </p:cNvSpPr>
          <p:nvPr>
            <p:ph type="title" idx="17826049" hasCustomPrompt="1"/>
            <p:custDataLst>
              <p:tags r:id="rId18"/>
            </p:custDataLst>
          </p:nvPr>
        </p:nvSpPr>
        <p:spPr>
          <a:xfrm>
            <a:off x="1016000" y="3142615"/>
            <a:ext cx="6352117" cy="1524000"/>
          </a:xfrm>
        </p:spPr>
        <p:txBody>
          <a:bodyPr vert="horz" wrap="square"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800" b="0" spc="0">
                <a:latin typeface="+mj-ea"/>
                <a:ea typeface="+mj-ea"/>
              </a:defRPr>
            </a:lvl1pPr>
          </a:lstStyle>
          <a:p>
            <a:r>
              <a:rPr lang="zh-CN" altLang="en-US" dirty="0"/>
              <a:t>单击此处添加章节标题</a:t>
            </a:r>
            <a:endParaRPr lang="zh-CN" altLang="en-US" dirty="0"/>
          </a:p>
        </p:txBody>
      </p:sp>
      <p:sp>
        <p:nvSpPr>
          <p:cNvPr id="23" name="节编号 3"/>
          <p:cNvSpPr>
            <a:spLocks noGrp="1"/>
          </p:cNvSpPr>
          <p:nvPr>
            <p:ph type="body" sz="quarter" idx="17826561" hasCustomPrompt="1"/>
            <p:custDataLst>
              <p:tags r:id="rId19"/>
            </p:custDataLst>
          </p:nvPr>
        </p:nvSpPr>
        <p:spPr>
          <a:xfrm>
            <a:off x="1016000" y="1517015"/>
            <a:ext cx="1527175" cy="1524000"/>
          </a:xfrm>
        </p:spPr>
        <p:txBody>
          <a:bodyPr vert="horz" wrap="none" lIns="0" tIns="0" rIns="0" bIns="0" anchor="ctr">
            <a:normAutofit/>
          </a:bodyPr>
          <a:lstStyle>
            <a:lvl1pPr marL="0" indent="0" algn="l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7200" spc="0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zh-CN" altLang="en-US" dirty="0"/>
              <a:t>01</a:t>
            </a:r>
            <a:endParaRPr lang="zh-CN" alt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结束页-1_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2476_#color_$accent1_$accent1_4-2252&amp;1814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</a:path>
            </a:pathLst>
          </a:cu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0"/>
          </a:gradFill>
          <a:ln w="25400"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254000" dist="127000" dir="5400000" algn="ctr" rotWithShape="0">
                    <a:srgbClr val="000000">
                      <a:alpha val="40000"/>
                    </a:srgbClr>
                  </a:outerShdw>
                </a:effectLst>
              </a14:hiddenEffects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8" name="任意多边形: 形状 7"/>
          <p:cNvSpPr/>
          <p:nvPr userDrawn="1">
            <p:custDataLst>
              <p:tags r:id="rId3"/>
            </p:custDataLst>
          </p:nvPr>
        </p:nvSpPr>
        <p:spPr>
          <a:xfrm>
            <a:off x="0" y="2730918"/>
            <a:ext cx="12155393" cy="4127083"/>
          </a:xfrm>
          <a:custGeom>
            <a:avLst/>
            <a:gdLst>
              <a:gd name="connsiteX0" fmla="*/ 11329218 w 12155393"/>
              <a:gd name="connsiteY0" fmla="*/ 4073433 h 4127083"/>
              <a:gd name="connsiteX1" fmla="*/ 11349010 w 12155393"/>
              <a:gd name="connsiteY1" fmla="*/ 4087692 h 4127083"/>
              <a:gd name="connsiteX2" fmla="*/ 11354249 w 12155393"/>
              <a:gd name="connsiteY2" fmla="*/ 4121292 h 4127083"/>
              <a:gd name="connsiteX3" fmla="*/ 11353853 w 12155393"/>
              <a:gd name="connsiteY3" fmla="*/ 4127083 h 4127083"/>
              <a:gd name="connsiteX4" fmla="*/ 11312286 w 12155393"/>
              <a:gd name="connsiteY4" fmla="*/ 4127083 h 4127083"/>
              <a:gd name="connsiteX5" fmla="*/ 11310022 w 12155393"/>
              <a:gd name="connsiteY5" fmla="*/ 4089635 h 4127083"/>
              <a:gd name="connsiteX6" fmla="*/ 11329218 w 12155393"/>
              <a:gd name="connsiteY6" fmla="*/ 4073433 h 4127083"/>
              <a:gd name="connsiteX7" fmla="*/ 6171436 w 12155393"/>
              <a:gd name="connsiteY7" fmla="*/ 3999703 h 4127083"/>
              <a:gd name="connsiteX8" fmla="*/ 6199631 w 12155393"/>
              <a:gd name="connsiteY8" fmla="*/ 4012114 h 4127083"/>
              <a:gd name="connsiteX9" fmla="*/ 6203856 w 12155393"/>
              <a:gd name="connsiteY9" fmla="*/ 4014298 h 4127083"/>
              <a:gd name="connsiteX10" fmla="*/ 6191295 w 12155393"/>
              <a:gd name="connsiteY10" fmla="*/ 4035123 h 4127083"/>
              <a:gd name="connsiteX11" fmla="*/ 6181500 w 12155393"/>
              <a:gd name="connsiteY11" fmla="*/ 4047097 h 4127083"/>
              <a:gd name="connsiteX12" fmla="*/ 6181018 w 12155393"/>
              <a:gd name="connsiteY12" fmla="*/ 4047313 h 4127083"/>
              <a:gd name="connsiteX13" fmla="*/ 6143920 w 12155393"/>
              <a:gd name="connsiteY13" fmla="*/ 4057065 h 4127083"/>
              <a:gd name="connsiteX14" fmla="*/ 6103371 w 12155393"/>
              <a:gd name="connsiteY14" fmla="*/ 4068391 h 4127083"/>
              <a:gd name="connsiteX15" fmla="*/ 6085901 w 12155393"/>
              <a:gd name="connsiteY15" fmla="*/ 4071362 h 4127083"/>
              <a:gd name="connsiteX16" fmla="*/ 6069369 w 12155393"/>
              <a:gd name="connsiteY16" fmla="*/ 4073598 h 4127083"/>
              <a:gd name="connsiteX17" fmla="*/ 6059092 w 12155393"/>
              <a:gd name="connsiteY17" fmla="*/ 4069280 h 4127083"/>
              <a:gd name="connsiteX18" fmla="*/ 6053522 w 12155393"/>
              <a:gd name="connsiteY18" fmla="*/ 4054601 h 4127083"/>
              <a:gd name="connsiteX19" fmla="*/ 6049323 w 12155393"/>
              <a:gd name="connsiteY19" fmla="*/ 4036138 h 4127083"/>
              <a:gd name="connsiteX20" fmla="*/ 6054017 w 12155393"/>
              <a:gd name="connsiteY20" fmla="*/ 4032583 h 4127083"/>
              <a:gd name="connsiteX21" fmla="*/ 6077058 w 12155393"/>
              <a:gd name="connsiteY21" fmla="*/ 4023885 h 4127083"/>
              <a:gd name="connsiteX22" fmla="*/ 6077070 w 12155393"/>
              <a:gd name="connsiteY22" fmla="*/ 4023885 h 4127083"/>
              <a:gd name="connsiteX23" fmla="*/ 6142703 w 12155393"/>
              <a:gd name="connsiteY23" fmla="*/ 3999949 h 4127083"/>
              <a:gd name="connsiteX24" fmla="*/ 6142576 w 12155393"/>
              <a:gd name="connsiteY24" fmla="*/ 3999949 h 4127083"/>
              <a:gd name="connsiteX25" fmla="*/ 6171436 w 12155393"/>
              <a:gd name="connsiteY25" fmla="*/ 3999703 h 4127083"/>
              <a:gd name="connsiteX26" fmla="*/ 5882763 w 12155393"/>
              <a:gd name="connsiteY26" fmla="*/ 3915269 h 4127083"/>
              <a:gd name="connsiteX27" fmla="*/ 5893420 w 12155393"/>
              <a:gd name="connsiteY27" fmla="*/ 3927316 h 4127083"/>
              <a:gd name="connsiteX28" fmla="*/ 5893902 w 12155393"/>
              <a:gd name="connsiteY28" fmla="*/ 3928090 h 4127083"/>
              <a:gd name="connsiteX29" fmla="*/ 5895196 w 12155393"/>
              <a:gd name="connsiteY29" fmla="*/ 3931379 h 4127083"/>
              <a:gd name="connsiteX30" fmla="*/ 5894257 w 12155393"/>
              <a:gd name="connsiteY30" fmla="*/ 3950401 h 4127083"/>
              <a:gd name="connsiteX31" fmla="*/ 5892278 w 12155393"/>
              <a:gd name="connsiteY31" fmla="*/ 3969346 h 4127083"/>
              <a:gd name="connsiteX32" fmla="*/ 5886213 w 12155393"/>
              <a:gd name="connsiteY32" fmla="*/ 3989943 h 4127083"/>
              <a:gd name="connsiteX33" fmla="*/ 5883396 w 12155393"/>
              <a:gd name="connsiteY33" fmla="*/ 4003377 h 4127083"/>
              <a:gd name="connsiteX34" fmla="*/ 5885427 w 12155393"/>
              <a:gd name="connsiteY34" fmla="*/ 4013917 h 4127083"/>
              <a:gd name="connsiteX35" fmla="*/ 5906729 w 12155393"/>
              <a:gd name="connsiteY35" fmla="*/ 4034335 h 4127083"/>
              <a:gd name="connsiteX36" fmla="*/ 5937445 w 12155393"/>
              <a:gd name="connsiteY36" fmla="*/ 4060900 h 4127083"/>
              <a:gd name="connsiteX37" fmla="*/ 5937191 w 12155393"/>
              <a:gd name="connsiteY37" fmla="*/ 4061026 h 4127083"/>
              <a:gd name="connsiteX38" fmla="*/ 5956121 w 12155393"/>
              <a:gd name="connsiteY38" fmla="*/ 4084949 h 4127083"/>
              <a:gd name="connsiteX39" fmla="*/ 5963073 w 12155393"/>
              <a:gd name="connsiteY39" fmla="*/ 4097597 h 4127083"/>
              <a:gd name="connsiteX40" fmla="*/ 5960790 w 12155393"/>
              <a:gd name="connsiteY40" fmla="*/ 4116898 h 4127083"/>
              <a:gd name="connsiteX41" fmla="*/ 5952657 w 12155393"/>
              <a:gd name="connsiteY41" fmla="*/ 4123970 h 4127083"/>
              <a:gd name="connsiteX42" fmla="*/ 5949369 w 12155393"/>
              <a:gd name="connsiteY42" fmla="*/ 4127083 h 4127083"/>
              <a:gd name="connsiteX43" fmla="*/ 5926384 w 12155393"/>
              <a:gd name="connsiteY43" fmla="*/ 4127083 h 4127083"/>
              <a:gd name="connsiteX44" fmla="*/ 5915137 w 12155393"/>
              <a:gd name="connsiteY44" fmla="*/ 4121690 h 4127083"/>
              <a:gd name="connsiteX45" fmla="*/ 5904331 w 12155393"/>
              <a:gd name="connsiteY45" fmla="*/ 4107628 h 4127083"/>
              <a:gd name="connsiteX46" fmla="*/ 5893610 w 12155393"/>
              <a:gd name="connsiteY46" fmla="*/ 4098257 h 4127083"/>
              <a:gd name="connsiteX47" fmla="*/ 5893039 w 12155393"/>
              <a:gd name="connsiteY47" fmla="*/ 4097978 h 4127083"/>
              <a:gd name="connsiteX48" fmla="*/ 5873755 w 12155393"/>
              <a:gd name="connsiteY48" fmla="*/ 4079439 h 4127083"/>
              <a:gd name="connsiteX49" fmla="*/ 5863858 w 12155393"/>
              <a:gd name="connsiteY49" fmla="*/ 4072328 h 4127083"/>
              <a:gd name="connsiteX50" fmla="*/ 5853587 w 12155393"/>
              <a:gd name="connsiteY50" fmla="*/ 4081978 h 4127083"/>
              <a:gd name="connsiteX51" fmla="*/ 5848893 w 12155393"/>
              <a:gd name="connsiteY51" fmla="*/ 4101152 h 4127083"/>
              <a:gd name="connsiteX52" fmla="*/ 5813623 w 12155393"/>
              <a:gd name="connsiteY52" fmla="*/ 4114739 h 4127083"/>
              <a:gd name="connsiteX53" fmla="*/ 5808054 w 12155393"/>
              <a:gd name="connsiteY53" fmla="*/ 4111743 h 4127083"/>
              <a:gd name="connsiteX54" fmla="*/ 5800301 w 12155393"/>
              <a:gd name="connsiteY54" fmla="*/ 4107501 h 4127083"/>
              <a:gd name="connsiteX55" fmla="*/ 5793831 w 12155393"/>
              <a:gd name="connsiteY55" fmla="*/ 4094930 h 4127083"/>
              <a:gd name="connsiteX56" fmla="*/ 5800491 w 12155393"/>
              <a:gd name="connsiteY56" fmla="*/ 4071134 h 4127083"/>
              <a:gd name="connsiteX57" fmla="*/ 5820601 w 12155393"/>
              <a:gd name="connsiteY57" fmla="*/ 4028265 h 4127083"/>
              <a:gd name="connsiteX58" fmla="*/ 5776449 w 12155393"/>
              <a:gd name="connsiteY58" fmla="*/ 4004774 h 4127083"/>
              <a:gd name="connsiteX59" fmla="*/ 5767771 w 12155393"/>
              <a:gd name="connsiteY59" fmla="*/ 4002526 h 4127083"/>
              <a:gd name="connsiteX60" fmla="*/ 5765537 w 12155393"/>
              <a:gd name="connsiteY60" fmla="*/ 4002869 h 4127083"/>
              <a:gd name="connsiteX61" fmla="*/ 5742319 w 12155393"/>
              <a:gd name="connsiteY61" fmla="*/ 3987505 h 4127083"/>
              <a:gd name="connsiteX62" fmla="*/ 5740038 w 12155393"/>
              <a:gd name="connsiteY62" fmla="*/ 3981918 h 4127083"/>
              <a:gd name="connsiteX63" fmla="*/ 5744858 w 12155393"/>
              <a:gd name="connsiteY63" fmla="*/ 3954109 h 4127083"/>
              <a:gd name="connsiteX64" fmla="*/ 5772516 w 12155393"/>
              <a:gd name="connsiteY64" fmla="*/ 3950553 h 4127083"/>
              <a:gd name="connsiteX65" fmla="*/ 5792359 w 12155393"/>
              <a:gd name="connsiteY65" fmla="*/ 3957245 h 4127083"/>
              <a:gd name="connsiteX66" fmla="*/ 5801443 w 12155393"/>
              <a:gd name="connsiteY66" fmla="*/ 3959696 h 4127083"/>
              <a:gd name="connsiteX67" fmla="*/ 5823012 w 12155393"/>
              <a:gd name="connsiteY67" fmla="*/ 3972902 h 4127083"/>
              <a:gd name="connsiteX68" fmla="*/ 5831766 w 12155393"/>
              <a:gd name="connsiteY68" fmla="*/ 3977219 h 4127083"/>
              <a:gd name="connsiteX69" fmla="*/ 5833834 w 12155393"/>
              <a:gd name="connsiteY69" fmla="*/ 3968826 h 4127083"/>
              <a:gd name="connsiteX70" fmla="*/ 5833540 w 12155393"/>
              <a:gd name="connsiteY70" fmla="*/ 3967696 h 4127083"/>
              <a:gd name="connsiteX71" fmla="*/ 5838350 w 12155393"/>
              <a:gd name="connsiteY71" fmla="*/ 3944370 h 4127083"/>
              <a:gd name="connsiteX72" fmla="*/ 5843944 w 12155393"/>
              <a:gd name="connsiteY72" fmla="*/ 3926427 h 4127083"/>
              <a:gd name="connsiteX73" fmla="*/ 5855160 w 12155393"/>
              <a:gd name="connsiteY73" fmla="*/ 3920687 h 4127083"/>
              <a:gd name="connsiteX74" fmla="*/ 5866776 w 12155393"/>
              <a:gd name="connsiteY74" fmla="*/ 3917411 h 4127083"/>
              <a:gd name="connsiteX75" fmla="*/ 5882763 w 12155393"/>
              <a:gd name="connsiteY75" fmla="*/ 3915269 h 4127083"/>
              <a:gd name="connsiteX76" fmla="*/ 6133097 w 12155393"/>
              <a:gd name="connsiteY76" fmla="*/ 3900383 h 4127083"/>
              <a:gd name="connsiteX77" fmla="*/ 6134468 w 12155393"/>
              <a:gd name="connsiteY77" fmla="*/ 3900485 h 4127083"/>
              <a:gd name="connsiteX78" fmla="*/ 6143628 w 12155393"/>
              <a:gd name="connsiteY78" fmla="*/ 3901780 h 4127083"/>
              <a:gd name="connsiteX79" fmla="*/ 6166338 w 12155393"/>
              <a:gd name="connsiteY79" fmla="*/ 3942287 h 4127083"/>
              <a:gd name="connsiteX80" fmla="*/ 6158472 w 12155393"/>
              <a:gd name="connsiteY80" fmla="*/ 3952572 h 4127083"/>
              <a:gd name="connsiteX81" fmla="*/ 6118355 w 12155393"/>
              <a:gd name="connsiteY81" fmla="*/ 3962578 h 4127083"/>
              <a:gd name="connsiteX82" fmla="*/ 6086027 w 12155393"/>
              <a:gd name="connsiteY82" fmla="*/ 3972127 h 4127083"/>
              <a:gd name="connsiteX83" fmla="*/ 6085900 w 12155393"/>
              <a:gd name="connsiteY83" fmla="*/ 3971873 h 4127083"/>
              <a:gd name="connsiteX84" fmla="*/ 6052406 w 12155393"/>
              <a:gd name="connsiteY84" fmla="*/ 3960318 h 4127083"/>
              <a:gd name="connsiteX85" fmla="*/ 6047331 w 12155393"/>
              <a:gd name="connsiteY85" fmla="*/ 3949576 h 4127083"/>
              <a:gd name="connsiteX86" fmla="*/ 6041114 w 12155393"/>
              <a:gd name="connsiteY86" fmla="*/ 3925271 h 4127083"/>
              <a:gd name="connsiteX87" fmla="*/ 6052951 w 12155393"/>
              <a:gd name="connsiteY87" fmla="*/ 3916535 h 4127083"/>
              <a:gd name="connsiteX88" fmla="*/ 6056719 w 12155393"/>
              <a:gd name="connsiteY88" fmla="*/ 3915621 h 4127083"/>
              <a:gd name="connsiteX89" fmla="*/ 6058165 w 12155393"/>
              <a:gd name="connsiteY89" fmla="*/ 3915214 h 4127083"/>
              <a:gd name="connsiteX90" fmla="*/ 6076765 w 12155393"/>
              <a:gd name="connsiteY90" fmla="*/ 3912319 h 4127083"/>
              <a:gd name="connsiteX91" fmla="*/ 6099489 w 12155393"/>
              <a:gd name="connsiteY91" fmla="*/ 3909081 h 4127083"/>
              <a:gd name="connsiteX92" fmla="*/ 6108103 w 12155393"/>
              <a:gd name="connsiteY92" fmla="*/ 3905970 h 4127083"/>
              <a:gd name="connsiteX93" fmla="*/ 6114625 w 12155393"/>
              <a:gd name="connsiteY93" fmla="*/ 3903913 h 4127083"/>
              <a:gd name="connsiteX94" fmla="*/ 6133097 w 12155393"/>
              <a:gd name="connsiteY94" fmla="*/ 3900383 h 4127083"/>
              <a:gd name="connsiteX95" fmla="*/ 1427806 w 12155393"/>
              <a:gd name="connsiteY95" fmla="*/ 3886326 h 4127083"/>
              <a:gd name="connsiteX96" fmla="*/ 1403675 w 12155393"/>
              <a:gd name="connsiteY96" fmla="*/ 3994019 h 4127083"/>
              <a:gd name="connsiteX97" fmla="*/ 1445175 w 12155393"/>
              <a:gd name="connsiteY97" fmla="*/ 3949766 h 4127083"/>
              <a:gd name="connsiteX98" fmla="*/ 1427806 w 12155393"/>
              <a:gd name="connsiteY98" fmla="*/ 3886326 h 4127083"/>
              <a:gd name="connsiteX99" fmla="*/ 11115600 w 12155393"/>
              <a:gd name="connsiteY99" fmla="*/ 3860448 h 4127083"/>
              <a:gd name="connsiteX100" fmla="*/ 11179265 w 12155393"/>
              <a:gd name="connsiteY100" fmla="*/ 3863648 h 4127083"/>
              <a:gd name="connsiteX101" fmla="*/ 11187119 w 12155393"/>
              <a:gd name="connsiteY101" fmla="*/ 3868016 h 4127083"/>
              <a:gd name="connsiteX102" fmla="*/ 11194858 w 12155393"/>
              <a:gd name="connsiteY102" fmla="*/ 3888219 h 4127083"/>
              <a:gd name="connsiteX103" fmla="*/ 11183224 w 12155393"/>
              <a:gd name="connsiteY103" fmla="*/ 3902250 h 4127083"/>
              <a:gd name="connsiteX104" fmla="*/ 11108153 w 12155393"/>
              <a:gd name="connsiteY104" fmla="*/ 3895723 h 4127083"/>
              <a:gd name="connsiteX105" fmla="*/ 11100413 w 12155393"/>
              <a:gd name="connsiteY105" fmla="*/ 3875736 h 4127083"/>
              <a:gd name="connsiteX106" fmla="*/ 11115600 w 12155393"/>
              <a:gd name="connsiteY106" fmla="*/ 3860448 h 4127083"/>
              <a:gd name="connsiteX107" fmla="*/ 11344468 w 12155393"/>
              <a:gd name="connsiteY107" fmla="*/ 3850073 h 4127083"/>
              <a:gd name="connsiteX108" fmla="*/ 11360911 w 12155393"/>
              <a:gd name="connsiteY108" fmla="*/ 3864067 h 4127083"/>
              <a:gd name="connsiteX109" fmla="*/ 11351179 w 12155393"/>
              <a:gd name="connsiteY109" fmla="*/ 3887748 h 4127083"/>
              <a:gd name="connsiteX110" fmla="*/ 11337210 w 12155393"/>
              <a:gd name="connsiteY110" fmla="*/ 3893361 h 4127083"/>
              <a:gd name="connsiteX111" fmla="*/ 11317748 w 12155393"/>
              <a:gd name="connsiteY111" fmla="*/ 3904103 h 4127083"/>
              <a:gd name="connsiteX112" fmla="*/ 11321009 w 12155393"/>
              <a:gd name="connsiteY112" fmla="*/ 3912840 h 4127083"/>
              <a:gd name="connsiteX113" fmla="*/ 11328000 w 12155393"/>
              <a:gd name="connsiteY113" fmla="*/ 3933195 h 4127083"/>
              <a:gd name="connsiteX114" fmla="*/ 11335802 w 12155393"/>
              <a:gd name="connsiteY114" fmla="*/ 3987644 h 4127083"/>
              <a:gd name="connsiteX115" fmla="*/ 11322201 w 12155393"/>
              <a:gd name="connsiteY115" fmla="*/ 4004253 h 4127083"/>
              <a:gd name="connsiteX116" fmla="*/ 11301483 w 12155393"/>
              <a:gd name="connsiteY116" fmla="*/ 3997586 h 4127083"/>
              <a:gd name="connsiteX117" fmla="*/ 11301610 w 12155393"/>
              <a:gd name="connsiteY117" fmla="*/ 3997637 h 4127083"/>
              <a:gd name="connsiteX118" fmla="*/ 11294847 w 12155393"/>
              <a:gd name="connsiteY118" fmla="*/ 3985815 h 4127083"/>
              <a:gd name="connsiteX119" fmla="*/ 11291802 w 12155393"/>
              <a:gd name="connsiteY119" fmla="*/ 3974629 h 4127083"/>
              <a:gd name="connsiteX120" fmla="*/ 11283733 w 12155393"/>
              <a:gd name="connsiteY120" fmla="*/ 3936484 h 4127083"/>
              <a:gd name="connsiteX121" fmla="*/ 11283606 w 12155393"/>
              <a:gd name="connsiteY121" fmla="*/ 3934846 h 4127083"/>
              <a:gd name="connsiteX122" fmla="*/ 11268419 w 12155393"/>
              <a:gd name="connsiteY122" fmla="*/ 3890377 h 4127083"/>
              <a:gd name="connsiteX123" fmla="*/ 11276920 w 12155393"/>
              <a:gd name="connsiteY123" fmla="*/ 3860194 h 4127083"/>
              <a:gd name="connsiteX124" fmla="*/ 11344468 w 12155393"/>
              <a:gd name="connsiteY124" fmla="*/ 3850073 h 4127083"/>
              <a:gd name="connsiteX125" fmla="*/ 10957134 w 12155393"/>
              <a:gd name="connsiteY125" fmla="*/ 3824741 h 4127083"/>
              <a:gd name="connsiteX126" fmla="*/ 11025621 w 12155393"/>
              <a:gd name="connsiteY126" fmla="*/ 3846429 h 4127083"/>
              <a:gd name="connsiteX127" fmla="*/ 11031064 w 12155393"/>
              <a:gd name="connsiteY127" fmla="*/ 3853616 h 4127083"/>
              <a:gd name="connsiteX128" fmla="*/ 11032028 w 12155393"/>
              <a:gd name="connsiteY128" fmla="*/ 3855368 h 4127083"/>
              <a:gd name="connsiteX129" fmla="*/ 11032117 w 12155393"/>
              <a:gd name="connsiteY129" fmla="*/ 3855330 h 4127083"/>
              <a:gd name="connsiteX130" fmla="*/ 11012147 w 12155393"/>
              <a:gd name="connsiteY130" fmla="*/ 3881260 h 4127083"/>
              <a:gd name="connsiteX131" fmla="*/ 10947631 w 12155393"/>
              <a:gd name="connsiteY131" fmla="*/ 3860346 h 4127083"/>
              <a:gd name="connsiteX132" fmla="*/ 10938014 w 12155393"/>
              <a:gd name="connsiteY132" fmla="*/ 3841134 h 4127083"/>
              <a:gd name="connsiteX133" fmla="*/ 10957134 w 12155393"/>
              <a:gd name="connsiteY133" fmla="*/ 3824741 h 4127083"/>
              <a:gd name="connsiteX134" fmla="*/ 6467260 w 12155393"/>
              <a:gd name="connsiteY134" fmla="*/ 3823065 h 4127083"/>
              <a:gd name="connsiteX135" fmla="*/ 6445564 w 12155393"/>
              <a:gd name="connsiteY135" fmla="*/ 3839191 h 4127083"/>
              <a:gd name="connsiteX136" fmla="*/ 6444930 w 12155393"/>
              <a:gd name="connsiteY136" fmla="*/ 3923634 h 4127083"/>
              <a:gd name="connsiteX137" fmla="*/ 6483500 w 12155393"/>
              <a:gd name="connsiteY137" fmla="*/ 3941919 h 4127083"/>
              <a:gd name="connsiteX138" fmla="*/ 6483500 w 12155393"/>
              <a:gd name="connsiteY138" fmla="*/ 3942173 h 4127083"/>
              <a:gd name="connsiteX139" fmla="*/ 6531585 w 12155393"/>
              <a:gd name="connsiteY139" fmla="*/ 3860778 h 4127083"/>
              <a:gd name="connsiteX140" fmla="*/ 6518263 w 12155393"/>
              <a:gd name="connsiteY140" fmla="*/ 3845540 h 4127083"/>
              <a:gd name="connsiteX141" fmla="*/ 6500374 w 12155393"/>
              <a:gd name="connsiteY141" fmla="*/ 3837033 h 4127083"/>
              <a:gd name="connsiteX142" fmla="*/ 6476433 w 12155393"/>
              <a:gd name="connsiteY142" fmla="*/ 3823510 h 4127083"/>
              <a:gd name="connsiteX143" fmla="*/ 6467260 w 12155393"/>
              <a:gd name="connsiteY143" fmla="*/ 3823065 h 4127083"/>
              <a:gd name="connsiteX144" fmla="*/ 11499762 w 12155393"/>
              <a:gd name="connsiteY144" fmla="*/ 3809541 h 4127083"/>
              <a:gd name="connsiteX145" fmla="*/ 11518857 w 12155393"/>
              <a:gd name="connsiteY145" fmla="*/ 3819078 h 4127083"/>
              <a:gd name="connsiteX146" fmla="*/ 11513376 w 12155393"/>
              <a:gd name="connsiteY146" fmla="*/ 3843712 h 4127083"/>
              <a:gd name="connsiteX147" fmla="*/ 11444622 w 12155393"/>
              <a:gd name="connsiteY147" fmla="*/ 3864791 h 4127083"/>
              <a:gd name="connsiteX148" fmla="*/ 11428256 w 12155393"/>
              <a:gd name="connsiteY148" fmla="*/ 3850975 h 4127083"/>
              <a:gd name="connsiteX149" fmla="*/ 11428306 w 12155393"/>
              <a:gd name="connsiteY149" fmla="*/ 3850848 h 4127083"/>
              <a:gd name="connsiteX150" fmla="*/ 11435069 w 12155393"/>
              <a:gd name="connsiteY150" fmla="*/ 3830595 h 4127083"/>
              <a:gd name="connsiteX151" fmla="*/ 11448810 w 12155393"/>
              <a:gd name="connsiteY151" fmla="*/ 3823471 h 4127083"/>
              <a:gd name="connsiteX152" fmla="*/ 11453237 w 12155393"/>
              <a:gd name="connsiteY152" fmla="*/ 3821503 h 4127083"/>
              <a:gd name="connsiteX153" fmla="*/ 11468843 w 12155393"/>
              <a:gd name="connsiteY153" fmla="*/ 3817275 h 4127083"/>
              <a:gd name="connsiteX154" fmla="*/ 11499762 w 12155393"/>
              <a:gd name="connsiteY154" fmla="*/ 3809541 h 4127083"/>
              <a:gd name="connsiteX155" fmla="*/ 10877228 w 12155393"/>
              <a:gd name="connsiteY155" fmla="*/ 3792729 h 4127083"/>
              <a:gd name="connsiteX156" fmla="*/ 10877266 w 12155393"/>
              <a:gd name="connsiteY156" fmla="*/ 3792818 h 4127083"/>
              <a:gd name="connsiteX157" fmla="*/ 10877230 w 12155393"/>
              <a:gd name="connsiteY157" fmla="*/ 3792784 h 4127083"/>
              <a:gd name="connsiteX158" fmla="*/ 6471444 w 12155393"/>
              <a:gd name="connsiteY158" fmla="*/ 3770397 h 4127083"/>
              <a:gd name="connsiteX159" fmla="*/ 6483246 w 12155393"/>
              <a:gd name="connsiteY159" fmla="*/ 3773797 h 4127083"/>
              <a:gd name="connsiteX160" fmla="*/ 6499105 w 12155393"/>
              <a:gd name="connsiteY160" fmla="*/ 3778114 h 4127083"/>
              <a:gd name="connsiteX161" fmla="*/ 6518517 w 12155393"/>
              <a:gd name="connsiteY161" fmla="*/ 3791574 h 4127083"/>
              <a:gd name="connsiteX162" fmla="*/ 6519785 w 12155393"/>
              <a:gd name="connsiteY162" fmla="*/ 3794241 h 4127083"/>
              <a:gd name="connsiteX163" fmla="*/ 6537916 w 12155393"/>
              <a:gd name="connsiteY163" fmla="*/ 3804805 h 4127083"/>
              <a:gd name="connsiteX164" fmla="*/ 6571043 w 12155393"/>
              <a:gd name="connsiteY164" fmla="*/ 3811637 h 4127083"/>
              <a:gd name="connsiteX165" fmla="*/ 6584618 w 12155393"/>
              <a:gd name="connsiteY165" fmla="*/ 3821160 h 4127083"/>
              <a:gd name="connsiteX166" fmla="*/ 6594223 w 12155393"/>
              <a:gd name="connsiteY166" fmla="*/ 3850379 h 4127083"/>
              <a:gd name="connsiteX167" fmla="*/ 6603396 w 12155393"/>
              <a:gd name="connsiteY167" fmla="*/ 3875381 h 4127083"/>
              <a:gd name="connsiteX168" fmla="*/ 6626740 w 12155393"/>
              <a:gd name="connsiteY168" fmla="*/ 3886809 h 4127083"/>
              <a:gd name="connsiteX169" fmla="*/ 6643488 w 12155393"/>
              <a:gd name="connsiteY169" fmla="*/ 3892142 h 4127083"/>
              <a:gd name="connsiteX170" fmla="*/ 6643234 w 12155393"/>
              <a:gd name="connsiteY170" fmla="*/ 3891889 h 4127083"/>
              <a:gd name="connsiteX171" fmla="*/ 6659855 w 12155393"/>
              <a:gd name="connsiteY171" fmla="*/ 3907634 h 4127083"/>
              <a:gd name="connsiteX172" fmla="*/ 6645898 w 12155393"/>
              <a:gd name="connsiteY172" fmla="*/ 3930237 h 4127083"/>
              <a:gd name="connsiteX173" fmla="*/ 6640316 w 12155393"/>
              <a:gd name="connsiteY173" fmla="*/ 3941030 h 4127083"/>
              <a:gd name="connsiteX174" fmla="*/ 6637931 w 12155393"/>
              <a:gd name="connsiteY174" fmla="*/ 3942058 h 4127083"/>
              <a:gd name="connsiteX175" fmla="*/ 6623568 w 12155393"/>
              <a:gd name="connsiteY175" fmla="*/ 3942935 h 4127083"/>
              <a:gd name="connsiteX176" fmla="*/ 6561400 w 12155393"/>
              <a:gd name="connsiteY176" fmla="*/ 3936332 h 4127083"/>
              <a:gd name="connsiteX177" fmla="*/ 6547000 w 12155393"/>
              <a:gd name="connsiteY177" fmla="*/ 3952420 h 4127083"/>
              <a:gd name="connsiteX178" fmla="*/ 6545287 w 12155393"/>
              <a:gd name="connsiteY178" fmla="*/ 3956522 h 4127083"/>
              <a:gd name="connsiteX179" fmla="*/ 6515852 w 12155393"/>
              <a:gd name="connsiteY179" fmla="*/ 3981029 h 4127083"/>
              <a:gd name="connsiteX180" fmla="*/ 6491632 w 12155393"/>
              <a:gd name="connsiteY180" fmla="*/ 3985994 h 4127083"/>
              <a:gd name="connsiteX181" fmla="*/ 6461424 w 12155393"/>
              <a:gd name="connsiteY181" fmla="*/ 3994108 h 4127083"/>
              <a:gd name="connsiteX182" fmla="*/ 6445183 w 12155393"/>
              <a:gd name="connsiteY182" fmla="*/ 3988648 h 4127083"/>
              <a:gd name="connsiteX183" fmla="*/ 6442138 w 12155393"/>
              <a:gd name="connsiteY183" fmla="*/ 3982172 h 4127083"/>
              <a:gd name="connsiteX184" fmla="*/ 6422575 w 12155393"/>
              <a:gd name="connsiteY184" fmla="*/ 3975213 h 4127083"/>
              <a:gd name="connsiteX185" fmla="*/ 6414607 w 12155393"/>
              <a:gd name="connsiteY185" fmla="*/ 3968077 h 4127083"/>
              <a:gd name="connsiteX186" fmla="*/ 6392531 w 12155393"/>
              <a:gd name="connsiteY186" fmla="*/ 3929348 h 4127083"/>
              <a:gd name="connsiteX187" fmla="*/ 6384284 w 12155393"/>
              <a:gd name="connsiteY187" fmla="*/ 3875889 h 4127083"/>
              <a:gd name="connsiteX188" fmla="*/ 6389105 w 12155393"/>
              <a:gd name="connsiteY188" fmla="*/ 3853921 h 4127083"/>
              <a:gd name="connsiteX189" fmla="*/ 6399382 w 12155393"/>
              <a:gd name="connsiteY189" fmla="*/ 3822176 h 4127083"/>
              <a:gd name="connsiteX190" fmla="*/ 6414949 w 12155393"/>
              <a:gd name="connsiteY190" fmla="*/ 3792044 h 4127083"/>
              <a:gd name="connsiteX191" fmla="*/ 6420316 w 12155393"/>
              <a:gd name="connsiteY191" fmla="*/ 3786368 h 4127083"/>
              <a:gd name="connsiteX192" fmla="*/ 6425023 w 12155393"/>
              <a:gd name="connsiteY192" fmla="*/ 3782342 h 4127083"/>
              <a:gd name="connsiteX193" fmla="*/ 6431354 w 12155393"/>
              <a:gd name="connsiteY193" fmla="*/ 3776590 h 4127083"/>
              <a:gd name="connsiteX194" fmla="*/ 6438205 w 12155393"/>
              <a:gd name="connsiteY194" fmla="*/ 3771257 h 4127083"/>
              <a:gd name="connsiteX195" fmla="*/ 6459469 w 12155393"/>
              <a:gd name="connsiteY195" fmla="*/ 3771854 h 4127083"/>
              <a:gd name="connsiteX196" fmla="*/ 6471444 w 12155393"/>
              <a:gd name="connsiteY196" fmla="*/ 3770397 h 4127083"/>
              <a:gd name="connsiteX197" fmla="*/ 11250150 w 12155393"/>
              <a:gd name="connsiteY197" fmla="*/ 3753365 h 4127083"/>
              <a:gd name="connsiteX198" fmla="*/ 11267583 w 12155393"/>
              <a:gd name="connsiteY198" fmla="*/ 3756374 h 4127083"/>
              <a:gd name="connsiteX199" fmla="*/ 11267545 w 12155393"/>
              <a:gd name="connsiteY199" fmla="*/ 3756286 h 4127083"/>
              <a:gd name="connsiteX200" fmla="*/ 11285485 w 12155393"/>
              <a:gd name="connsiteY200" fmla="*/ 3782304 h 4127083"/>
              <a:gd name="connsiteX201" fmla="*/ 11285878 w 12155393"/>
              <a:gd name="connsiteY201" fmla="*/ 3783180 h 4127083"/>
              <a:gd name="connsiteX202" fmla="*/ 11286449 w 12155393"/>
              <a:gd name="connsiteY202" fmla="*/ 3784666 h 4127083"/>
              <a:gd name="connsiteX203" fmla="*/ 11294544 w 12155393"/>
              <a:gd name="connsiteY203" fmla="*/ 3827357 h 4127083"/>
              <a:gd name="connsiteX204" fmla="*/ 11284216 w 12155393"/>
              <a:gd name="connsiteY204" fmla="*/ 3841769 h 4127083"/>
              <a:gd name="connsiteX205" fmla="*/ 11262990 w 12155393"/>
              <a:gd name="connsiteY205" fmla="*/ 3837921 h 4127083"/>
              <a:gd name="connsiteX206" fmla="*/ 11236955 w 12155393"/>
              <a:gd name="connsiteY206" fmla="*/ 3770431 h 4127083"/>
              <a:gd name="connsiteX207" fmla="*/ 11250150 w 12155393"/>
              <a:gd name="connsiteY207" fmla="*/ 3753365 h 4127083"/>
              <a:gd name="connsiteX208" fmla="*/ 10810251 w 12155393"/>
              <a:gd name="connsiteY208" fmla="*/ 3749200 h 4127083"/>
              <a:gd name="connsiteX209" fmla="*/ 10847898 w 12155393"/>
              <a:gd name="connsiteY209" fmla="*/ 3764633 h 4127083"/>
              <a:gd name="connsiteX210" fmla="*/ 10877230 w 12155393"/>
              <a:gd name="connsiteY210" fmla="*/ 3792784 h 4127083"/>
              <a:gd name="connsiteX211" fmla="*/ 10877717 w 12155393"/>
              <a:gd name="connsiteY211" fmla="*/ 3805670 h 4127083"/>
              <a:gd name="connsiteX212" fmla="*/ 10868537 w 12155393"/>
              <a:gd name="connsiteY212" fmla="*/ 3815877 h 4127083"/>
              <a:gd name="connsiteX213" fmla="*/ 10867865 w 12155393"/>
              <a:gd name="connsiteY213" fmla="*/ 3816169 h 4127083"/>
              <a:gd name="connsiteX214" fmla="*/ 10867509 w 12155393"/>
              <a:gd name="connsiteY214" fmla="*/ 3816347 h 4127083"/>
              <a:gd name="connsiteX215" fmla="*/ 10867129 w 12155393"/>
              <a:gd name="connsiteY215" fmla="*/ 3816525 h 4127083"/>
              <a:gd name="connsiteX216" fmla="*/ 10864351 w 12155393"/>
              <a:gd name="connsiteY216" fmla="*/ 3817604 h 4127083"/>
              <a:gd name="connsiteX217" fmla="*/ 10792070 w 12155393"/>
              <a:gd name="connsiteY217" fmla="*/ 3770113 h 4127083"/>
              <a:gd name="connsiteX218" fmla="*/ 10810251 w 12155393"/>
              <a:gd name="connsiteY218" fmla="*/ 3749200 h 4127083"/>
              <a:gd name="connsiteX219" fmla="*/ 6737273 w 12155393"/>
              <a:gd name="connsiteY219" fmla="*/ 3747880 h 4127083"/>
              <a:gd name="connsiteX220" fmla="*/ 6737400 w 12155393"/>
              <a:gd name="connsiteY220" fmla="*/ 3748007 h 4127083"/>
              <a:gd name="connsiteX221" fmla="*/ 6737315 w 12155393"/>
              <a:gd name="connsiteY221" fmla="*/ 3747998 h 4127083"/>
              <a:gd name="connsiteX222" fmla="*/ 7432317 w 12155393"/>
              <a:gd name="connsiteY222" fmla="*/ 3747651 h 4127083"/>
              <a:gd name="connsiteX223" fmla="*/ 7450534 w 12155393"/>
              <a:gd name="connsiteY223" fmla="*/ 3750749 h 4127083"/>
              <a:gd name="connsiteX224" fmla="*/ 7454962 w 12155393"/>
              <a:gd name="connsiteY224" fmla="*/ 3751943 h 4127083"/>
              <a:gd name="connsiteX225" fmla="*/ 7473092 w 12155393"/>
              <a:gd name="connsiteY225" fmla="*/ 3759295 h 4127083"/>
              <a:gd name="connsiteX226" fmla="*/ 7501017 w 12155393"/>
              <a:gd name="connsiteY226" fmla="*/ 3767942 h 4127083"/>
              <a:gd name="connsiteX227" fmla="*/ 7510025 w 12155393"/>
              <a:gd name="connsiteY227" fmla="*/ 3778228 h 4127083"/>
              <a:gd name="connsiteX228" fmla="*/ 7503428 w 12155393"/>
              <a:gd name="connsiteY228" fmla="*/ 3804513 h 4127083"/>
              <a:gd name="connsiteX229" fmla="*/ 7500066 w 12155393"/>
              <a:gd name="connsiteY229" fmla="*/ 3806455 h 4127083"/>
              <a:gd name="connsiteX230" fmla="*/ 7470314 w 12155393"/>
              <a:gd name="connsiteY230" fmla="*/ 3807433 h 4127083"/>
              <a:gd name="connsiteX231" fmla="*/ 7410175 w 12155393"/>
              <a:gd name="connsiteY231" fmla="*/ 3842988 h 4127083"/>
              <a:gd name="connsiteX232" fmla="*/ 7409693 w 12155393"/>
              <a:gd name="connsiteY232" fmla="*/ 3849756 h 4127083"/>
              <a:gd name="connsiteX233" fmla="*/ 7408526 w 12155393"/>
              <a:gd name="connsiteY233" fmla="*/ 3887558 h 4127083"/>
              <a:gd name="connsiteX234" fmla="*/ 7483508 w 12155393"/>
              <a:gd name="connsiteY234" fmla="*/ 3928572 h 4127083"/>
              <a:gd name="connsiteX235" fmla="*/ 7503859 w 12155393"/>
              <a:gd name="connsiteY235" fmla="*/ 3915290 h 4127083"/>
              <a:gd name="connsiteX236" fmla="*/ 7536542 w 12155393"/>
              <a:gd name="connsiteY236" fmla="*/ 3897208 h 4127083"/>
              <a:gd name="connsiteX237" fmla="*/ 7536288 w 12155393"/>
              <a:gd name="connsiteY237" fmla="*/ 3896954 h 4127083"/>
              <a:gd name="connsiteX238" fmla="*/ 7568134 w 12155393"/>
              <a:gd name="connsiteY238" fmla="*/ 3921335 h 4127083"/>
              <a:gd name="connsiteX239" fmla="*/ 7545043 w 12155393"/>
              <a:gd name="connsiteY239" fmla="*/ 3953461 h 4127083"/>
              <a:gd name="connsiteX240" fmla="*/ 7529577 w 12155393"/>
              <a:gd name="connsiteY240" fmla="*/ 3965651 h 4127083"/>
              <a:gd name="connsiteX241" fmla="*/ 7522332 w 12155393"/>
              <a:gd name="connsiteY241" fmla="*/ 3973270 h 4127083"/>
              <a:gd name="connsiteX242" fmla="*/ 7512589 w 12155393"/>
              <a:gd name="connsiteY242" fmla="*/ 3979415 h 4127083"/>
              <a:gd name="connsiteX243" fmla="*/ 7505711 w 12155393"/>
              <a:gd name="connsiteY243" fmla="*/ 3983301 h 4127083"/>
              <a:gd name="connsiteX244" fmla="*/ 7491527 w 12155393"/>
              <a:gd name="connsiteY244" fmla="*/ 3984126 h 4127083"/>
              <a:gd name="connsiteX245" fmla="*/ 7472724 w 12155393"/>
              <a:gd name="connsiteY245" fmla="*/ 3987365 h 4127083"/>
              <a:gd name="connsiteX246" fmla="*/ 7447793 w 12155393"/>
              <a:gd name="connsiteY246" fmla="*/ 3989511 h 4127083"/>
              <a:gd name="connsiteX247" fmla="*/ 7435804 w 12155393"/>
              <a:gd name="connsiteY247" fmla="*/ 3987873 h 4127083"/>
              <a:gd name="connsiteX248" fmla="*/ 7418029 w 12155393"/>
              <a:gd name="connsiteY248" fmla="*/ 3986184 h 4127083"/>
              <a:gd name="connsiteX249" fmla="*/ 7413220 w 12155393"/>
              <a:gd name="connsiteY249" fmla="*/ 3985587 h 4127083"/>
              <a:gd name="connsiteX250" fmla="*/ 7410569 w 12155393"/>
              <a:gd name="connsiteY250" fmla="*/ 3985409 h 4127083"/>
              <a:gd name="connsiteX251" fmla="*/ 7403070 w 12155393"/>
              <a:gd name="connsiteY251" fmla="*/ 3983428 h 4127083"/>
              <a:gd name="connsiteX252" fmla="*/ 7391284 w 12155393"/>
              <a:gd name="connsiteY252" fmla="*/ 3971098 h 4127083"/>
              <a:gd name="connsiteX253" fmla="*/ 7362344 w 12155393"/>
              <a:gd name="connsiteY253" fmla="*/ 3920319 h 4127083"/>
              <a:gd name="connsiteX254" fmla="*/ 7354491 w 12155393"/>
              <a:gd name="connsiteY254" fmla="*/ 3880879 h 4127083"/>
              <a:gd name="connsiteX255" fmla="*/ 7353678 w 12155393"/>
              <a:gd name="connsiteY255" fmla="*/ 3877819 h 4127083"/>
              <a:gd name="connsiteX256" fmla="*/ 7353209 w 12155393"/>
              <a:gd name="connsiteY256" fmla="*/ 3876003 h 4127083"/>
              <a:gd name="connsiteX257" fmla="*/ 7352486 w 12155393"/>
              <a:gd name="connsiteY257" fmla="*/ 3873958 h 4127083"/>
              <a:gd name="connsiteX258" fmla="*/ 7351813 w 12155393"/>
              <a:gd name="connsiteY258" fmla="*/ 3870416 h 4127083"/>
              <a:gd name="connsiteX259" fmla="*/ 7359641 w 12155393"/>
              <a:gd name="connsiteY259" fmla="*/ 3848105 h 4127083"/>
              <a:gd name="connsiteX260" fmla="*/ 7369068 w 12155393"/>
              <a:gd name="connsiteY260" fmla="*/ 3824195 h 4127083"/>
              <a:gd name="connsiteX261" fmla="*/ 7371479 w 12155393"/>
              <a:gd name="connsiteY261" fmla="*/ 3815814 h 4127083"/>
              <a:gd name="connsiteX262" fmla="*/ 7375209 w 12155393"/>
              <a:gd name="connsiteY262" fmla="*/ 3794900 h 4127083"/>
              <a:gd name="connsiteX263" fmla="*/ 7380360 w 12155393"/>
              <a:gd name="connsiteY263" fmla="*/ 3779751 h 4127083"/>
              <a:gd name="connsiteX264" fmla="*/ 7388099 w 12155393"/>
              <a:gd name="connsiteY264" fmla="*/ 3773657 h 4127083"/>
              <a:gd name="connsiteX265" fmla="*/ 7389342 w 12155393"/>
              <a:gd name="connsiteY265" fmla="*/ 3773542 h 4127083"/>
              <a:gd name="connsiteX266" fmla="*/ 7395077 w 12155393"/>
              <a:gd name="connsiteY266" fmla="*/ 3772260 h 4127083"/>
              <a:gd name="connsiteX267" fmla="*/ 7407117 w 12155393"/>
              <a:gd name="connsiteY267" fmla="*/ 3760425 h 4127083"/>
              <a:gd name="connsiteX268" fmla="*/ 7414870 w 12155393"/>
              <a:gd name="connsiteY268" fmla="*/ 3756133 h 4127083"/>
              <a:gd name="connsiteX269" fmla="*/ 7432317 w 12155393"/>
              <a:gd name="connsiteY269" fmla="*/ 3747651 h 4127083"/>
              <a:gd name="connsiteX270" fmla="*/ 11654538 w 12155393"/>
              <a:gd name="connsiteY270" fmla="*/ 3731828 h 4127083"/>
              <a:gd name="connsiteX271" fmla="*/ 11666094 w 12155393"/>
              <a:gd name="connsiteY271" fmla="*/ 3741416 h 4127083"/>
              <a:gd name="connsiteX272" fmla="*/ 11660676 w 12155393"/>
              <a:gd name="connsiteY272" fmla="*/ 3766431 h 4127083"/>
              <a:gd name="connsiteX273" fmla="*/ 11610765 w 12155393"/>
              <a:gd name="connsiteY273" fmla="*/ 3798722 h 4127083"/>
              <a:gd name="connsiteX274" fmla="*/ 11582864 w 12155393"/>
              <a:gd name="connsiteY274" fmla="*/ 3789592 h 4127083"/>
              <a:gd name="connsiteX275" fmla="*/ 11588308 w 12155393"/>
              <a:gd name="connsiteY275" fmla="*/ 3764653 h 4127083"/>
              <a:gd name="connsiteX276" fmla="*/ 11619011 w 12155393"/>
              <a:gd name="connsiteY276" fmla="*/ 3742775 h 4127083"/>
              <a:gd name="connsiteX277" fmla="*/ 11629389 w 12155393"/>
              <a:gd name="connsiteY277" fmla="*/ 3735715 h 4127083"/>
              <a:gd name="connsiteX278" fmla="*/ 11638119 w 12155393"/>
              <a:gd name="connsiteY278" fmla="*/ 3732096 h 4127083"/>
              <a:gd name="connsiteX279" fmla="*/ 11654538 w 12155393"/>
              <a:gd name="connsiteY279" fmla="*/ 3731828 h 4127083"/>
              <a:gd name="connsiteX280" fmla="*/ 6916388 w 12155393"/>
              <a:gd name="connsiteY280" fmla="*/ 3703500 h 4127083"/>
              <a:gd name="connsiteX281" fmla="*/ 6929614 w 12155393"/>
              <a:gd name="connsiteY281" fmla="*/ 3714103 h 4127083"/>
              <a:gd name="connsiteX282" fmla="*/ 6930719 w 12155393"/>
              <a:gd name="connsiteY282" fmla="*/ 3716021 h 4127083"/>
              <a:gd name="connsiteX283" fmla="*/ 6939891 w 12155393"/>
              <a:gd name="connsiteY283" fmla="*/ 3743817 h 4127083"/>
              <a:gd name="connsiteX284" fmla="*/ 6951183 w 12155393"/>
              <a:gd name="connsiteY284" fmla="*/ 3752705 h 4127083"/>
              <a:gd name="connsiteX285" fmla="*/ 6958352 w 12155393"/>
              <a:gd name="connsiteY285" fmla="*/ 3751093 h 4127083"/>
              <a:gd name="connsiteX286" fmla="*/ 6984551 w 12155393"/>
              <a:gd name="connsiteY286" fmla="*/ 3746229 h 4127083"/>
              <a:gd name="connsiteX287" fmla="*/ 6984678 w 12155393"/>
              <a:gd name="connsiteY287" fmla="*/ 3746102 h 4127083"/>
              <a:gd name="connsiteX288" fmla="*/ 7018299 w 12155393"/>
              <a:gd name="connsiteY288" fmla="*/ 3776451 h 4127083"/>
              <a:gd name="connsiteX289" fmla="*/ 6997238 w 12155393"/>
              <a:gd name="connsiteY289" fmla="*/ 3792577 h 4127083"/>
              <a:gd name="connsiteX290" fmla="*/ 6980706 w 12155393"/>
              <a:gd name="connsiteY290" fmla="*/ 3801542 h 4127083"/>
              <a:gd name="connsiteX291" fmla="*/ 6968946 w 12155393"/>
              <a:gd name="connsiteY291" fmla="*/ 3809084 h 4127083"/>
              <a:gd name="connsiteX292" fmla="*/ 6968819 w 12155393"/>
              <a:gd name="connsiteY292" fmla="*/ 3820767 h 4127083"/>
              <a:gd name="connsiteX293" fmla="*/ 6981379 w 12155393"/>
              <a:gd name="connsiteY293" fmla="*/ 3847052 h 4127083"/>
              <a:gd name="connsiteX294" fmla="*/ 6994828 w 12155393"/>
              <a:gd name="connsiteY294" fmla="*/ 3874352 h 4127083"/>
              <a:gd name="connsiteX295" fmla="*/ 6994321 w 12155393"/>
              <a:gd name="connsiteY295" fmla="*/ 3885527 h 4127083"/>
              <a:gd name="connsiteX296" fmla="*/ 6990641 w 12155393"/>
              <a:gd name="connsiteY296" fmla="*/ 3902923 h 4127083"/>
              <a:gd name="connsiteX297" fmla="*/ 6975289 w 12155393"/>
              <a:gd name="connsiteY297" fmla="*/ 3912700 h 4127083"/>
              <a:gd name="connsiteX298" fmla="*/ 6952452 w 12155393"/>
              <a:gd name="connsiteY298" fmla="*/ 3904828 h 4127083"/>
              <a:gd name="connsiteX299" fmla="*/ 6939637 w 12155393"/>
              <a:gd name="connsiteY299" fmla="*/ 3891749 h 4127083"/>
              <a:gd name="connsiteX300" fmla="*/ 6930286 w 12155393"/>
              <a:gd name="connsiteY300" fmla="*/ 3870822 h 4127083"/>
              <a:gd name="connsiteX301" fmla="*/ 6926188 w 12155393"/>
              <a:gd name="connsiteY301" fmla="*/ 3863051 h 4127083"/>
              <a:gd name="connsiteX302" fmla="*/ 6925478 w 12155393"/>
              <a:gd name="connsiteY302" fmla="*/ 3861642 h 4127083"/>
              <a:gd name="connsiteX303" fmla="*/ 6922763 w 12155393"/>
              <a:gd name="connsiteY303" fmla="*/ 3845528 h 4127083"/>
              <a:gd name="connsiteX304" fmla="*/ 6922522 w 12155393"/>
              <a:gd name="connsiteY304" fmla="*/ 3839839 h 4127083"/>
              <a:gd name="connsiteX305" fmla="*/ 6915150 w 12155393"/>
              <a:gd name="connsiteY305" fmla="*/ 3823560 h 4127083"/>
              <a:gd name="connsiteX306" fmla="*/ 6892567 w 12155393"/>
              <a:gd name="connsiteY306" fmla="*/ 3826354 h 4127083"/>
              <a:gd name="connsiteX307" fmla="*/ 6883052 w 12155393"/>
              <a:gd name="connsiteY307" fmla="*/ 3828131 h 4127083"/>
              <a:gd name="connsiteX308" fmla="*/ 6868842 w 12155393"/>
              <a:gd name="connsiteY308" fmla="*/ 3828512 h 4127083"/>
              <a:gd name="connsiteX309" fmla="*/ 6833812 w 12155393"/>
              <a:gd name="connsiteY309" fmla="*/ 3827814 h 4127083"/>
              <a:gd name="connsiteX310" fmla="*/ 6815809 w 12155393"/>
              <a:gd name="connsiteY310" fmla="*/ 3821021 h 4127083"/>
              <a:gd name="connsiteX311" fmla="*/ 6813398 w 12155393"/>
              <a:gd name="connsiteY311" fmla="*/ 3798037 h 4127083"/>
              <a:gd name="connsiteX312" fmla="*/ 6846512 w 12155393"/>
              <a:gd name="connsiteY312" fmla="*/ 3779371 h 4127083"/>
              <a:gd name="connsiteX313" fmla="*/ 6857918 w 12155393"/>
              <a:gd name="connsiteY313" fmla="*/ 3777238 h 4127083"/>
              <a:gd name="connsiteX314" fmla="*/ 6874805 w 12155393"/>
              <a:gd name="connsiteY314" fmla="*/ 3773911 h 4127083"/>
              <a:gd name="connsiteX315" fmla="*/ 6891172 w 12155393"/>
              <a:gd name="connsiteY315" fmla="*/ 3748134 h 4127083"/>
              <a:gd name="connsiteX316" fmla="*/ 6900231 w 12155393"/>
              <a:gd name="connsiteY316" fmla="*/ 3713811 h 4127083"/>
              <a:gd name="connsiteX317" fmla="*/ 6904493 w 12155393"/>
              <a:gd name="connsiteY317" fmla="*/ 3706992 h 4127083"/>
              <a:gd name="connsiteX318" fmla="*/ 6916388 w 12155393"/>
              <a:gd name="connsiteY318" fmla="*/ 3703500 h 4127083"/>
              <a:gd name="connsiteX319" fmla="*/ 6590543 w 12155393"/>
              <a:gd name="connsiteY319" fmla="*/ 3667676 h 4127083"/>
              <a:gd name="connsiteX320" fmla="*/ 6606339 w 12155393"/>
              <a:gd name="connsiteY320" fmla="*/ 3669660 h 4127083"/>
              <a:gd name="connsiteX321" fmla="*/ 6626867 w 12155393"/>
              <a:gd name="connsiteY321" fmla="*/ 3674028 h 4127083"/>
              <a:gd name="connsiteX322" fmla="*/ 6644020 w 12155393"/>
              <a:gd name="connsiteY322" fmla="*/ 3676898 h 4127083"/>
              <a:gd name="connsiteX323" fmla="*/ 6677008 w 12155393"/>
              <a:gd name="connsiteY323" fmla="*/ 3713087 h 4127083"/>
              <a:gd name="connsiteX324" fmla="*/ 6714055 w 12155393"/>
              <a:gd name="connsiteY324" fmla="*/ 3747372 h 4127083"/>
              <a:gd name="connsiteX325" fmla="*/ 6718622 w 12155393"/>
              <a:gd name="connsiteY325" fmla="*/ 3747753 h 4127083"/>
              <a:gd name="connsiteX326" fmla="*/ 6726502 w 12155393"/>
              <a:gd name="connsiteY326" fmla="*/ 3746775 h 4127083"/>
              <a:gd name="connsiteX327" fmla="*/ 6737315 w 12155393"/>
              <a:gd name="connsiteY327" fmla="*/ 3747998 h 4127083"/>
              <a:gd name="connsiteX328" fmla="*/ 6742665 w 12155393"/>
              <a:gd name="connsiteY328" fmla="*/ 3762927 h 4127083"/>
              <a:gd name="connsiteX329" fmla="*/ 6743997 w 12155393"/>
              <a:gd name="connsiteY329" fmla="*/ 3769467 h 4127083"/>
              <a:gd name="connsiteX330" fmla="*/ 6730929 w 12155393"/>
              <a:gd name="connsiteY330" fmla="*/ 3784196 h 4127083"/>
              <a:gd name="connsiteX331" fmla="*/ 6730574 w 12155393"/>
              <a:gd name="connsiteY331" fmla="*/ 3784146 h 4127083"/>
              <a:gd name="connsiteX332" fmla="*/ 6720526 w 12155393"/>
              <a:gd name="connsiteY332" fmla="*/ 3787498 h 4127083"/>
              <a:gd name="connsiteX333" fmla="*/ 6703905 w 12155393"/>
              <a:gd name="connsiteY333" fmla="*/ 3793085 h 4127083"/>
              <a:gd name="connsiteX334" fmla="*/ 6695176 w 12155393"/>
              <a:gd name="connsiteY334" fmla="*/ 3797225 h 4127083"/>
              <a:gd name="connsiteX335" fmla="*/ 6694136 w 12155393"/>
              <a:gd name="connsiteY335" fmla="*/ 3799180 h 4127083"/>
              <a:gd name="connsiteX336" fmla="*/ 6679672 w 12155393"/>
              <a:gd name="connsiteY336" fmla="*/ 3806037 h 4127083"/>
              <a:gd name="connsiteX337" fmla="*/ 6651735 w 12155393"/>
              <a:gd name="connsiteY337" fmla="*/ 3803891 h 4127083"/>
              <a:gd name="connsiteX338" fmla="*/ 6645670 w 12155393"/>
              <a:gd name="connsiteY338" fmla="*/ 3805402 h 4127083"/>
              <a:gd name="connsiteX339" fmla="*/ 6644870 w 12155393"/>
              <a:gd name="connsiteY339" fmla="*/ 3805580 h 4127083"/>
              <a:gd name="connsiteX340" fmla="*/ 6627451 w 12155393"/>
              <a:gd name="connsiteY340" fmla="*/ 3806900 h 4127083"/>
              <a:gd name="connsiteX341" fmla="*/ 6623238 w 12155393"/>
              <a:gd name="connsiteY341" fmla="*/ 3789707 h 4127083"/>
              <a:gd name="connsiteX342" fmla="*/ 6623213 w 12155393"/>
              <a:gd name="connsiteY342" fmla="*/ 3789403 h 4127083"/>
              <a:gd name="connsiteX343" fmla="*/ 6623048 w 12155393"/>
              <a:gd name="connsiteY343" fmla="*/ 3786939 h 4127083"/>
              <a:gd name="connsiteX344" fmla="*/ 6620168 w 12155393"/>
              <a:gd name="connsiteY344" fmla="*/ 3776324 h 4127083"/>
              <a:gd name="connsiteX345" fmla="*/ 6619597 w 12155393"/>
              <a:gd name="connsiteY345" fmla="*/ 3775625 h 4127083"/>
              <a:gd name="connsiteX346" fmla="*/ 6619026 w 12155393"/>
              <a:gd name="connsiteY346" fmla="*/ 3774927 h 4127083"/>
              <a:gd name="connsiteX347" fmla="*/ 6615220 w 12155393"/>
              <a:gd name="connsiteY347" fmla="*/ 3765149 h 4127083"/>
              <a:gd name="connsiteX348" fmla="*/ 6620929 w 12155393"/>
              <a:gd name="connsiteY348" fmla="*/ 3753340 h 4127083"/>
              <a:gd name="connsiteX349" fmla="*/ 6621944 w 12155393"/>
              <a:gd name="connsiteY349" fmla="*/ 3732134 h 4127083"/>
              <a:gd name="connsiteX350" fmla="*/ 6604080 w 12155393"/>
              <a:gd name="connsiteY350" fmla="*/ 3721989 h 4127083"/>
              <a:gd name="connsiteX351" fmla="*/ 6591621 w 12155393"/>
              <a:gd name="connsiteY351" fmla="*/ 3715119 h 4127083"/>
              <a:gd name="connsiteX352" fmla="*/ 6581598 w 12155393"/>
              <a:gd name="connsiteY352" fmla="*/ 3690485 h 4127083"/>
              <a:gd name="connsiteX353" fmla="*/ 6582842 w 12155393"/>
              <a:gd name="connsiteY353" fmla="*/ 3684707 h 4127083"/>
              <a:gd name="connsiteX354" fmla="*/ 6583121 w 12155393"/>
              <a:gd name="connsiteY354" fmla="*/ 3681596 h 4127083"/>
              <a:gd name="connsiteX355" fmla="*/ 6590543 w 12155393"/>
              <a:gd name="connsiteY355" fmla="*/ 3667676 h 4127083"/>
              <a:gd name="connsiteX356" fmla="*/ 10690293 w 12155393"/>
              <a:gd name="connsiteY356" fmla="*/ 3636283 h 4127083"/>
              <a:gd name="connsiteX357" fmla="*/ 10705606 w 12155393"/>
              <a:gd name="connsiteY357" fmla="*/ 3643337 h 4127083"/>
              <a:gd name="connsiteX358" fmla="*/ 10731895 w 12155393"/>
              <a:gd name="connsiteY358" fmla="*/ 3670561 h 4127083"/>
              <a:gd name="connsiteX359" fmla="*/ 10738911 w 12155393"/>
              <a:gd name="connsiteY359" fmla="*/ 3678142 h 4127083"/>
              <a:gd name="connsiteX360" fmla="*/ 10740306 w 12155393"/>
              <a:gd name="connsiteY360" fmla="*/ 3713824 h 4127083"/>
              <a:gd name="connsiteX361" fmla="*/ 10710668 w 12155393"/>
              <a:gd name="connsiteY361" fmla="*/ 3710852 h 4127083"/>
              <a:gd name="connsiteX362" fmla="*/ 10674015 w 12155393"/>
              <a:gd name="connsiteY362" fmla="*/ 3669698 h 4127083"/>
              <a:gd name="connsiteX363" fmla="*/ 10676044 w 12155393"/>
              <a:gd name="connsiteY363" fmla="*/ 3640543 h 4127083"/>
              <a:gd name="connsiteX364" fmla="*/ 10690293 w 12155393"/>
              <a:gd name="connsiteY364" fmla="*/ 3636283 h 4127083"/>
              <a:gd name="connsiteX365" fmla="*/ 1774753 w 12155393"/>
              <a:gd name="connsiteY365" fmla="*/ 3628664 h 4127083"/>
              <a:gd name="connsiteX366" fmla="*/ 1765405 w 12155393"/>
              <a:gd name="connsiteY366" fmla="*/ 3629800 h 4127083"/>
              <a:gd name="connsiteX367" fmla="*/ 1720949 w 12155393"/>
              <a:gd name="connsiteY367" fmla="*/ 3667221 h 4127083"/>
              <a:gd name="connsiteX368" fmla="*/ 1640803 w 12155393"/>
              <a:gd name="connsiteY368" fmla="*/ 3745784 h 4127083"/>
              <a:gd name="connsiteX369" fmla="*/ 1566137 w 12155393"/>
              <a:gd name="connsiteY369" fmla="*/ 3776818 h 4127083"/>
              <a:gd name="connsiteX370" fmla="*/ 1497625 w 12155393"/>
              <a:gd name="connsiteY370" fmla="*/ 3761860 h 4127083"/>
              <a:gd name="connsiteX371" fmla="*/ 1386737 w 12155393"/>
              <a:gd name="connsiteY371" fmla="*/ 3714242 h 4127083"/>
              <a:gd name="connsiteX372" fmla="*/ 1359396 w 12155393"/>
              <a:gd name="connsiteY372" fmla="*/ 3704389 h 4127083"/>
              <a:gd name="connsiteX373" fmla="*/ 1348446 w 12155393"/>
              <a:gd name="connsiteY373" fmla="*/ 3707589 h 4127083"/>
              <a:gd name="connsiteX374" fmla="*/ 1346975 w 12155393"/>
              <a:gd name="connsiteY374" fmla="*/ 3718915 h 4127083"/>
              <a:gd name="connsiteX375" fmla="*/ 1373364 w 12155393"/>
              <a:gd name="connsiteY375" fmla="*/ 3770076 h 4127083"/>
              <a:gd name="connsiteX376" fmla="*/ 1373453 w 12155393"/>
              <a:gd name="connsiteY376" fmla="*/ 3769987 h 4127083"/>
              <a:gd name="connsiteX377" fmla="*/ 1379531 w 12155393"/>
              <a:gd name="connsiteY377" fmla="*/ 3762990 h 4127083"/>
              <a:gd name="connsiteX378" fmla="*/ 1419826 w 12155393"/>
              <a:gd name="connsiteY378" fmla="*/ 3741378 h 4127083"/>
              <a:gd name="connsiteX379" fmla="*/ 1446913 w 12155393"/>
              <a:gd name="connsiteY379" fmla="*/ 3752006 h 4127083"/>
              <a:gd name="connsiteX380" fmla="*/ 1538961 w 12155393"/>
              <a:gd name="connsiteY380" fmla="*/ 3790736 h 4127083"/>
              <a:gd name="connsiteX381" fmla="*/ 1626390 w 12155393"/>
              <a:gd name="connsiteY381" fmla="*/ 3773885 h 4127083"/>
              <a:gd name="connsiteX382" fmla="*/ 1697592 w 12155393"/>
              <a:gd name="connsiteY382" fmla="*/ 3704046 h 4127083"/>
              <a:gd name="connsiteX383" fmla="*/ 1722687 w 12155393"/>
              <a:gd name="connsiteY383" fmla="*/ 3682434 h 4127083"/>
              <a:gd name="connsiteX384" fmla="*/ 1763236 w 12155393"/>
              <a:gd name="connsiteY384" fmla="*/ 3699805 h 4127083"/>
              <a:gd name="connsiteX385" fmla="*/ 1762805 w 12155393"/>
              <a:gd name="connsiteY385" fmla="*/ 3745188 h 4127083"/>
              <a:gd name="connsiteX386" fmla="*/ 1752477 w 12155393"/>
              <a:gd name="connsiteY386" fmla="*/ 3844067 h 4127083"/>
              <a:gd name="connsiteX387" fmla="*/ 1784081 w 12155393"/>
              <a:gd name="connsiteY387" fmla="*/ 3907418 h 4127083"/>
              <a:gd name="connsiteX388" fmla="*/ 1817081 w 12155393"/>
              <a:gd name="connsiteY388" fmla="*/ 3925043 h 4127083"/>
              <a:gd name="connsiteX389" fmla="*/ 1904776 w 12155393"/>
              <a:gd name="connsiteY389" fmla="*/ 3972838 h 4127083"/>
              <a:gd name="connsiteX390" fmla="*/ 1924924 w 12155393"/>
              <a:gd name="connsiteY390" fmla="*/ 3997815 h 4127083"/>
              <a:gd name="connsiteX391" fmla="*/ 1913023 w 12155393"/>
              <a:gd name="connsiteY391" fmla="*/ 4023059 h 4127083"/>
              <a:gd name="connsiteX392" fmla="*/ 1919278 w 12155393"/>
              <a:gd name="connsiteY392" fmla="*/ 4030144 h 4127083"/>
              <a:gd name="connsiteX393" fmla="*/ 1971981 w 12155393"/>
              <a:gd name="connsiteY393" fmla="*/ 4015973 h 4127083"/>
              <a:gd name="connsiteX394" fmla="*/ 1980139 w 12155393"/>
              <a:gd name="connsiteY394" fmla="*/ 4007758 h 4127083"/>
              <a:gd name="connsiteX395" fmla="*/ 1975102 w 12155393"/>
              <a:gd name="connsiteY395" fmla="*/ 3997561 h 4127083"/>
              <a:gd name="connsiteX396" fmla="*/ 1949753 w 12155393"/>
              <a:gd name="connsiteY396" fmla="*/ 3983301 h 4127083"/>
              <a:gd name="connsiteX397" fmla="*/ 1832102 w 12155393"/>
              <a:gd name="connsiteY397" fmla="*/ 3920979 h 4127083"/>
              <a:gd name="connsiteX398" fmla="*/ 1767663 w 12155393"/>
              <a:gd name="connsiteY398" fmla="*/ 3843547 h 4127083"/>
              <a:gd name="connsiteX399" fmla="*/ 1766890 w 12155393"/>
              <a:gd name="connsiteY399" fmla="*/ 3781834 h 4127083"/>
              <a:gd name="connsiteX400" fmla="*/ 1779830 w 12155393"/>
              <a:gd name="connsiteY400" fmla="*/ 3658231 h 4127083"/>
              <a:gd name="connsiteX401" fmla="*/ 1779742 w 12155393"/>
              <a:gd name="connsiteY401" fmla="*/ 3637584 h 4127083"/>
              <a:gd name="connsiteX402" fmla="*/ 1774753 w 12155393"/>
              <a:gd name="connsiteY402" fmla="*/ 3628664 h 4127083"/>
              <a:gd name="connsiteX403" fmla="*/ 11775916 w 12155393"/>
              <a:gd name="connsiteY403" fmla="*/ 3626448 h 4127083"/>
              <a:gd name="connsiteX404" fmla="*/ 11795442 w 12155393"/>
              <a:gd name="connsiteY404" fmla="*/ 3637787 h 4127083"/>
              <a:gd name="connsiteX405" fmla="*/ 11795937 w 12155393"/>
              <a:gd name="connsiteY405" fmla="*/ 3640860 h 4127083"/>
              <a:gd name="connsiteX406" fmla="*/ 11795974 w 12155393"/>
              <a:gd name="connsiteY406" fmla="*/ 3649698 h 4127083"/>
              <a:gd name="connsiteX407" fmla="*/ 11737143 w 12155393"/>
              <a:gd name="connsiteY407" fmla="*/ 3704592 h 4127083"/>
              <a:gd name="connsiteX408" fmla="*/ 11717097 w 12155393"/>
              <a:gd name="connsiteY408" fmla="*/ 3696795 h 4127083"/>
              <a:gd name="connsiteX409" fmla="*/ 11714839 w 12155393"/>
              <a:gd name="connsiteY409" fmla="*/ 3679450 h 4127083"/>
              <a:gd name="connsiteX410" fmla="*/ 11775916 w 12155393"/>
              <a:gd name="connsiteY410" fmla="*/ 3626448 h 4127083"/>
              <a:gd name="connsiteX411" fmla="*/ 7612569 w 12155393"/>
              <a:gd name="connsiteY411" fmla="*/ 3606224 h 4127083"/>
              <a:gd name="connsiteX412" fmla="*/ 7643637 w 12155393"/>
              <a:gd name="connsiteY412" fmla="*/ 3622563 h 4127083"/>
              <a:gd name="connsiteX413" fmla="*/ 7645869 w 12155393"/>
              <a:gd name="connsiteY413" fmla="*/ 3624900 h 4127083"/>
              <a:gd name="connsiteX414" fmla="*/ 7650108 w 12155393"/>
              <a:gd name="connsiteY414" fmla="*/ 3639197 h 4127083"/>
              <a:gd name="connsiteX415" fmla="*/ 7648115 w 12155393"/>
              <a:gd name="connsiteY415" fmla="*/ 3645318 h 4127083"/>
              <a:gd name="connsiteX416" fmla="*/ 7634248 w 12155393"/>
              <a:gd name="connsiteY416" fmla="*/ 3657229 h 4127083"/>
              <a:gd name="connsiteX417" fmla="*/ 7613872 w 12155393"/>
              <a:gd name="connsiteY417" fmla="*/ 3662435 h 4127083"/>
              <a:gd name="connsiteX418" fmla="*/ 7605829 w 12155393"/>
              <a:gd name="connsiteY418" fmla="*/ 3665724 h 4127083"/>
              <a:gd name="connsiteX419" fmla="*/ 7584780 w 12155393"/>
              <a:gd name="connsiteY419" fmla="*/ 3666422 h 4127083"/>
              <a:gd name="connsiteX420" fmla="*/ 7564214 w 12155393"/>
              <a:gd name="connsiteY420" fmla="*/ 3667133 h 4127083"/>
              <a:gd name="connsiteX421" fmla="*/ 7552770 w 12155393"/>
              <a:gd name="connsiteY421" fmla="*/ 3664022 h 4127083"/>
              <a:gd name="connsiteX422" fmla="*/ 7540488 w 12155393"/>
              <a:gd name="connsiteY422" fmla="*/ 3659641 h 4127083"/>
              <a:gd name="connsiteX423" fmla="*/ 7521648 w 12155393"/>
              <a:gd name="connsiteY423" fmla="*/ 3663717 h 4127083"/>
              <a:gd name="connsiteX424" fmla="*/ 7499127 w 12155393"/>
              <a:gd name="connsiteY424" fmla="*/ 3667641 h 4127083"/>
              <a:gd name="connsiteX425" fmla="*/ 7473651 w 12155393"/>
              <a:gd name="connsiteY425" fmla="*/ 3668580 h 4127083"/>
              <a:gd name="connsiteX426" fmla="*/ 7441018 w 12155393"/>
              <a:gd name="connsiteY426" fmla="*/ 3668530 h 4127083"/>
              <a:gd name="connsiteX427" fmla="*/ 7416279 w 12155393"/>
              <a:gd name="connsiteY427" fmla="*/ 3677038 h 4127083"/>
              <a:gd name="connsiteX428" fmla="*/ 7398516 w 12155393"/>
              <a:gd name="connsiteY428" fmla="*/ 3681736 h 4127083"/>
              <a:gd name="connsiteX429" fmla="*/ 7373395 w 12155393"/>
              <a:gd name="connsiteY429" fmla="*/ 3685291 h 4127083"/>
              <a:gd name="connsiteX430" fmla="*/ 7359565 w 12155393"/>
              <a:gd name="connsiteY430" fmla="*/ 3690370 h 4127083"/>
              <a:gd name="connsiteX431" fmla="*/ 7351598 w 12155393"/>
              <a:gd name="connsiteY431" fmla="*/ 3689634 h 4127083"/>
              <a:gd name="connsiteX432" fmla="*/ 7330512 w 12155393"/>
              <a:gd name="connsiteY432" fmla="*/ 3696338 h 4127083"/>
              <a:gd name="connsiteX433" fmla="*/ 7302472 w 12155393"/>
              <a:gd name="connsiteY433" fmla="*/ 3701748 h 4127083"/>
              <a:gd name="connsiteX434" fmla="*/ 7273164 w 12155393"/>
              <a:gd name="connsiteY434" fmla="*/ 3706751 h 4127083"/>
              <a:gd name="connsiteX435" fmla="*/ 7270246 w 12155393"/>
              <a:gd name="connsiteY435" fmla="*/ 3707132 h 4127083"/>
              <a:gd name="connsiteX436" fmla="*/ 7232818 w 12155393"/>
              <a:gd name="connsiteY436" fmla="*/ 3710040 h 4127083"/>
              <a:gd name="connsiteX437" fmla="*/ 7214675 w 12155393"/>
              <a:gd name="connsiteY437" fmla="*/ 3705100 h 4127083"/>
              <a:gd name="connsiteX438" fmla="*/ 7208902 w 12155393"/>
              <a:gd name="connsiteY438" fmla="*/ 3693634 h 4127083"/>
              <a:gd name="connsiteX439" fmla="*/ 7207443 w 12155393"/>
              <a:gd name="connsiteY439" fmla="*/ 3684021 h 4127083"/>
              <a:gd name="connsiteX440" fmla="*/ 7218227 w 12155393"/>
              <a:gd name="connsiteY440" fmla="*/ 3663959 h 4127083"/>
              <a:gd name="connsiteX441" fmla="*/ 7222732 w 12155393"/>
              <a:gd name="connsiteY441" fmla="*/ 3662600 h 4127083"/>
              <a:gd name="connsiteX442" fmla="*/ 7244617 w 12155393"/>
              <a:gd name="connsiteY442" fmla="*/ 3657482 h 4127083"/>
              <a:gd name="connsiteX443" fmla="*/ 7334774 w 12155393"/>
              <a:gd name="connsiteY443" fmla="*/ 3634537 h 4127083"/>
              <a:gd name="connsiteX444" fmla="*/ 7334800 w 12155393"/>
              <a:gd name="connsiteY444" fmla="*/ 3634525 h 4127083"/>
              <a:gd name="connsiteX445" fmla="*/ 7345610 w 12155393"/>
              <a:gd name="connsiteY445" fmla="*/ 3630944 h 4127083"/>
              <a:gd name="connsiteX446" fmla="*/ 7365072 w 12155393"/>
              <a:gd name="connsiteY446" fmla="*/ 3628988 h 4127083"/>
              <a:gd name="connsiteX447" fmla="*/ 7375552 w 12155393"/>
              <a:gd name="connsiteY447" fmla="*/ 3628772 h 4127083"/>
              <a:gd name="connsiteX448" fmla="*/ 7397666 w 12155393"/>
              <a:gd name="connsiteY448" fmla="*/ 3622957 h 4127083"/>
              <a:gd name="connsiteX449" fmla="*/ 7417928 w 12155393"/>
              <a:gd name="connsiteY449" fmla="*/ 3617357 h 4127083"/>
              <a:gd name="connsiteX450" fmla="*/ 7451346 w 12155393"/>
              <a:gd name="connsiteY450" fmla="*/ 3614995 h 4127083"/>
              <a:gd name="connsiteX451" fmla="*/ 7483395 w 12155393"/>
              <a:gd name="connsiteY451" fmla="*/ 3612785 h 4127083"/>
              <a:gd name="connsiteX452" fmla="*/ 7532761 w 12155393"/>
              <a:gd name="connsiteY452" fmla="*/ 3609649 h 4127083"/>
              <a:gd name="connsiteX453" fmla="*/ 7578169 w 12155393"/>
              <a:gd name="connsiteY453" fmla="*/ 3606932 h 4127083"/>
              <a:gd name="connsiteX454" fmla="*/ 7612569 w 12155393"/>
              <a:gd name="connsiteY454" fmla="*/ 3606224 h 4127083"/>
              <a:gd name="connsiteX455" fmla="*/ 11182370 w 12155393"/>
              <a:gd name="connsiteY455" fmla="*/ 3603643 h 4127083"/>
              <a:gd name="connsiteX456" fmla="*/ 11192587 w 12155393"/>
              <a:gd name="connsiteY456" fmla="*/ 3608455 h 4127083"/>
              <a:gd name="connsiteX457" fmla="*/ 11226653 w 12155393"/>
              <a:gd name="connsiteY457" fmla="*/ 3667082 h 4127083"/>
              <a:gd name="connsiteX458" fmla="*/ 11215551 w 12155393"/>
              <a:gd name="connsiteY458" fmla="*/ 3689964 h 4127083"/>
              <a:gd name="connsiteX459" fmla="*/ 11194262 w 12155393"/>
              <a:gd name="connsiteY459" fmla="*/ 3685722 h 4127083"/>
              <a:gd name="connsiteX460" fmla="*/ 11168126 w 12155393"/>
              <a:gd name="connsiteY460" fmla="*/ 3644886 h 4127083"/>
              <a:gd name="connsiteX461" fmla="*/ 11167694 w 12155393"/>
              <a:gd name="connsiteY461" fmla="*/ 3643959 h 4127083"/>
              <a:gd name="connsiteX462" fmla="*/ 11166552 w 12155393"/>
              <a:gd name="connsiteY462" fmla="*/ 3640467 h 4127083"/>
              <a:gd name="connsiteX463" fmla="*/ 11162416 w 12155393"/>
              <a:gd name="connsiteY463" fmla="*/ 3625661 h 4127083"/>
              <a:gd name="connsiteX464" fmla="*/ 11162391 w 12155393"/>
              <a:gd name="connsiteY464" fmla="*/ 3625572 h 4127083"/>
              <a:gd name="connsiteX465" fmla="*/ 11171221 w 12155393"/>
              <a:gd name="connsiteY465" fmla="*/ 3606030 h 4127083"/>
              <a:gd name="connsiteX466" fmla="*/ 11182370 w 12155393"/>
              <a:gd name="connsiteY466" fmla="*/ 3603643 h 4127083"/>
              <a:gd name="connsiteX467" fmla="*/ 1791576 w 12155393"/>
              <a:gd name="connsiteY467" fmla="*/ 3595951 h 4127083"/>
              <a:gd name="connsiteX468" fmla="*/ 1806043 w 12155393"/>
              <a:gd name="connsiteY468" fmla="*/ 3619769 h 4127083"/>
              <a:gd name="connsiteX469" fmla="*/ 1806309 w 12155393"/>
              <a:gd name="connsiteY469" fmla="*/ 3648733 h 4127083"/>
              <a:gd name="connsiteX470" fmla="*/ 1807349 w 12155393"/>
              <a:gd name="connsiteY470" fmla="*/ 3648733 h 4127083"/>
              <a:gd name="connsiteX471" fmla="*/ 1807261 w 12155393"/>
              <a:gd name="connsiteY471" fmla="*/ 3648809 h 4127083"/>
              <a:gd name="connsiteX472" fmla="*/ 1794763 w 12155393"/>
              <a:gd name="connsiteY472" fmla="*/ 3772323 h 4127083"/>
              <a:gd name="connsiteX473" fmla="*/ 1791376 w 12155393"/>
              <a:gd name="connsiteY473" fmla="*/ 3801110 h 4127083"/>
              <a:gd name="connsiteX474" fmla="*/ 1842608 w 12155393"/>
              <a:gd name="connsiteY474" fmla="*/ 3896701 h 4127083"/>
              <a:gd name="connsiteX475" fmla="*/ 1971283 w 12155393"/>
              <a:gd name="connsiteY475" fmla="*/ 3964635 h 4127083"/>
              <a:gd name="connsiteX476" fmla="*/ 2002977 w 12155393"/>
              <a:gd name="connsiteY476" fmla="*/ 3984165 h 4127083"/>
              <a:gd name="connsiteX477" fmla="*/ 1995948 w 12155393"/>
              <a:gd name="connsiteY477" fmla="*/ 4036277 h 4127083"/>
              <a:gd name="connsiteX478" fmla="*/ 1952100 w 12155393"/>
              <a:gd name="connsiteY478" fmla="*/ 4048810 h 4127083"/>
              <a:gd name="connsiteX479" fmla="*/ 1822194 w 12155393"/>
              <a:gd name="connsiteY479" fmla="*/ 4077851 h 4127083"/>
              <a:gd name="connsiteX480" fmla="*/ 1777129 w 12155393"/>
              <a:gd name="connsiteY480" fmla="*/ 4097825 h 4127083"/>
              <a:gd name="connsiteX481" fmla="*/ 1754025 w 12155393"/>
              <a:gd name="connsiteY481" fmla="*/ 4127012 h 4127083"/>
              <a:gd name="connsiteX482" fmla="*/ 1754003 w 12155393"/>
              <a:gd name="connsiteY482" fmla="*/ 4127083 h 4127083"/>
              <a:gd name="connsiteX483" fmla="*/ 1726461 w 12155393"/>
              <a:gd name="connsiteY483" fmla="*/ 4127083 h 4127083"/>
              <a:gd name="connsiteX484" fmla="*/ 1740375 w 12155393"/>
              <a:gd name="connsiteY484" fmla="*/ 4096171 h 4127083"/>
              <a:gd name="connsiteX485" fmla="*/ 1776963 w 12155393"/>
              <a:gd name="connsiteY485" fmla="*/ 4066105 h 4127083"/>
              <a:gd name="connsiteX486" fmla="*/ 1788078 w 12155393"/>
              <a:gd name="connsiteY486" fmla="*/ 4060569 h 4127083"/>
              <a:gd name="connsiteX487" fmla="*/ 1797023 w 12155393"/>
              <a:gd name="connsiteY487" fmla="*/ 4049941 h 4127083"/>
              <a:gd name="connsiteX488" fmla="*/ 1772790 w 12155393"/>
              <a:gd name="connsiteY488" fmla="*/ 4056074 h 4127083"/>
              <a:gd name="connsiteX489" fmla="*/ 1715316 w 12155393"/>
              <a:gd name="connsiteY489" fmla="*/ 4118561 h 4127083"/>
              <a:gd name="connsiteX490" fmla="*/ 1713831 w 12155393"/>
              <a:gd name="connsiteY490" fmla="*/ 4127083 h 4127083"/>
              <a:gd name="connsiteX491" fmla="*/ 1686769 w 12155393"/>
              <a:gd name="connsiteY491" fmla="*/ 4127083 h 4127083"/>
              <a:gd name="connsiteX492" fmla="*/ 1689776 w 12155393"/>
              <a:gd name="connsiteY492" fmla="*/ 4109926 h 4127083"/>
              <a:gd name="connsiteX493" fmla="*/ 1761154 w 12155393"/>
              <a:gd name="connsiteY493" fmla="*/ 4032214 h 4127083"/>
              <a:gd name="connsiteX494" fmla="*/ 1805789 w 12155393"/>
              <a:gd name="connsiteY494" fmla="*/ 4022106 h 4127083"/>
              <a:gd name="connsiteX495" fmla="*/ 1878640 w 12155393"/>
              <a:gd name="connsiteY495" fmla="*/ 4005256 h 4127083"/>
              <a:gd name="connsiteX496" fmla="*/ 1886455 w 12155393"/>
              <a:gd name="connsiteY496" fmla="*/ 3997218 h 4127083"/>
              <a:gd name="connsiteX497" fmla="*/ 1882459 w 12155393"/>
              <a:gd name="connsiteY497" fmla="*/ 3990387 h 4127083"/>
              <a:gd name="connsiteX498" fmla="*/ 1857630 w 12155393"/>
              <a:gd name="connsiteY498" fmla="*/ 3975441 h 4127083"/>
              <a:gd name="connsiteX499" fmla="*/ 1780084 w 12155393"/>
              <a:gd name="connsiteY499" fmla="*/ 3935506 h 4127083"/>
              <a:gd name="connsiteX500" fmla="*/ 1727470 w 12155393"/>
              <a:gd name="connsiteY500" fmla="*/ 3836715 h 4127083"/>
              <a:gd name="connsiteX501" fmla="*/ 1738318 w 12155393"/>
              <a:gd name="connsiteY501" fmla="*/ 3729797 h 4127083"/>
              <a:gd name="connsiteX502" fmla="*/ 1738585 w 12155393"/>
              <a:gd name="connsiteY502" fmla="*/ 3729886 h 4127083"/>
              <a:gd name="connsiteX503" fmla="*/ 1737278 w 12155393"/>
              <a:gd name="connsiteY503" fmla="*/ 3717442 h 4127083"/>
              <a:gd name="connsiteX504" fmla="*/ 1728079 w 12155393"/>
              <a:gd name="connsiteY504" fmla="*/ 3712604 h 4127083"/>
              <a:gd name="connsiteX505" fmla="*/ 1708972 w 12155393"/>
              <a:gd name="connsiteY505" fmla="*/ 3728159 h 4127083"/>
              <a:gd name="connsiteX506" fmla="*/ 1637770 w 12155393"/>
              <a:gd name="connsiteY506" fmla="*/ 3797821 h 4127083"/>
              <a:gd name="connsiteX507" fmla="*/ 1534177 w 12155393"/>
              <a:gd name="connsiteY507" fmla="*/ 3817185 h 4127083"/>
              <a:gd name="connsiteX508" fmla="*/ 1507521 w 12155393"/>
              <a:gd name="connsiteY508" fmla="*/ 3805516 h 4127083"/>
              <a:gd name="connsiteX509" fmla="*/ 1426766 w 12155393"/>
              <a:gd name="connsiteY509" fmla="*/ 3772577 h 4127083"/>
              <a:gd name="connsiteX510" fmla="*/ 1415740 w 12155393"/>
              <a:gd name="connsiteY510" fmla="*/ 3774749 h 4127083"/>
              <a:gd name="connsiteX511" fmla="*/ 1414611 w 12155393"/>
              <a:gd name="connsiteY511" fmla="*/ 3785897 h 4127083"/>
              <a:gd name="connsiteX512" fmla="*/ 1459855 w 12155393"/>
              <a:gd name="connsiteY512" fmla="*/ 3878974 h 4127083"/>
              <a:gd name="connsiteX513" fmla="*/ 1443792 w 12155393"/>
              <a:gd name="connsiteY513" fmla="*/ 4000329 h 4127083"/>
              <a:gd name="connsiteX514" fmla="*/ 1377792 w 12155393"/>
              <a:gd name="connsiteY514" fmla="*/ 4074829 h 4127083"/>
              <a:gd name="connsiteX515" fmla="*/ 1373542 w 12155393"/>
              <a:gd name="connsiteY515" fmla="*/ 4089698 h 4127083"/>
              <a:gd name="connsiteX516" fmla="*/ 1387777 w 12155393"/>
              <a:gd name="connsiteY516" fmla="*/ 4095146 h 4127083"/>
              <a:gd name="connsiteX517" fmla="*/ 1461847 w 12155393"/>
              <a:gd name="connsiteY517" fmla="*/ 4084594 h 4127083"/>
              <a:gd name="connsiteX518" fmla="*/ 1515603 w 12155393"/>
              <a:gd name="connsiteY518" fmla="*/ 4080365 h 4127083"/>
              <a:gd name="connsiteX519" fmla="*/ 1586361 w 12155393"/>
              <a:gd name="connsiteY519" fmla="*/ 4116834 h 4127083"/>
              <a:gd name="connsiteX520" fmla="*/ 1592827 w 12155393"/>
              <a:gd name="connsiteY520" fmla="*/ 4127083 h 4127083"/>
              <a:gd name="connsiteX521" fmla="*/ 1561520 w 12155393"/>
              <a:gd name="connsiteY521" fmla="*/ 4127083 h 4127083"/>
              <a:gd name="connsiteX522" fmla="*/ 1546153 w 12155393"/>
              <a:gd name="connsiteY522" fmla="*/ 4114520 h 4127083"/>
              <a:gd name="connsiteX523" fmla="*/ 1486765 w 12155393"/>
              <a:gd name="connsiteY523" fmla="*/ 4107932 h 4127083"/>
              <a:gd name="connsiteX524" fmla="*/ 1483466 w 12155393"/>
              <a:gd name="connsiteY524" fmla="*/ 4109748 h 4127083"/>
              <a:gd name="connsiteX525" fmla="*/ 1489721 w 12155393"/>
              <a:gd name="connsiteY525" fmla="*/ 4113723 h 4127083"/>
              <a:gd name="connsiteX526" fmla="*/ 1525630 w 12155393"/>
              <a:gd name="connsiteY526" fmla="*/ 4122558 h 4127083"/>
              <a:gd name="connsiteX527" fmla="*/ 1535062 w 12155393"/>
              <a:gd name="connsiteY527" fmla="*/ 4127083 h 4127083"/>
              <a:gd name="connsiteX528" fmla="*/ 1371609 w 12155393"/>
              <a:gd name="connsiteY528" fmla="*/ 4127083 h 4127083"/>
              <a:gd name="connsiteX529" fmla="*/ 1368505 w 12155393"/>
              <a:gd name="connsiteY529" fmla="*/ 4124694 h 4127083"/>
              <a:gd name="connsiteX530" fmla="*/ 1360347 w 12155393"/>
              <a:gd name="connsiteY530" fmla="*/ 4123323 h 4127083"/>
              <a:gd name="connsiteX531" fmla="*/ 1336634 w 12155393"/>
              <a:gd name="connsiteY531" fmla="*/ 4085114 h 4127083"/>
              <a:gd name="connsiteX532" fmla="*/ 1339552 w 12155393"/>
              <a:gd name="connsiteY532" fmla="*/ 4073603 h 4127083"/>
              <a:gd name="connsiteX533" fmla="*/ 1339857 w 12155393"/>
              <a:gd name="connsiteY533" fmla="*/ 4073356 h 4127083"/>
              <a:gd name="connsiteX534" fmla="*/ 1339768 w 12155393"/>
              <a:gd name="connsiteY534" fmla="*/ 4073279 h 4127083"/>
              <a:gd name="connsiteX535" fmla="*/ 1340114 w 12155393"/>
              <a:gd name="connsiteY535" fmla="*/ 4072689 h 4127083"/>
              <a:gd name="connsiteX536" fmla="*/ 1378236 w 12155393"/>
              <a:gd name="connsiteY536" fmla="*/ 4036455 h 4127083"/>
              <a:gd name="connsiteX537" fmla="*/ 1379366 w 12155393"/>
              <a:gd name="connsiteY537" fmla="*/ 4023402 h 4127083"/>
              <a:gd name="connsiteX538" fmla="*/ 1355951 w 12155393"/>
              <a:gd name="connsiteY538" fmla="*/ 4045651 h 4127083"/>
              <a:gd name="connsiteX539" fmla="*/ 1340114 w 12155393"/>
              <a:gd name="connsiteY539" fmla="*/ 4072689 h 4127083"/>
              <a:gd name="connsiteX540" fmla="*/ 1339679 w 12155393"/>
              <a:gd name="connsiteY540" fmla="*/ 4073102 h 4127083"/>
              <a:gd name="connsiteX541" fmla="*/ 1339552 w 12155393"/>
              <a:gd name="connsiteY541" fmla="*/ 4073603 h 4127083"/>
              <a:gd name="connsiteX542" fmla="*/ 1315693 w 12155393"/>
              <a:gd name="connsiteY542" fmla="*/ 4092905 h 4127083"/>
              <a:gd name="connsiteX543" fmla="*/ 1294791 w 12155393"/>
              <a:gd name="connsiteY543" fmla="*/ 4115882 h 4127083"/>
              <a:gd name="connsiteX544" fmla="*/ 1291188 w 12155393"/>
              <a:gd name="connsiteY544" fmla="*/ 4127083 h 4127083"/>
              <a:gd name="connsiteX545" fmla="*/ 1261048 w 12155393"/>
              <a:gd name="connsiteY545" fmla="*/ 4127083 h 4127083"/>
              <a:gd name="connsiteX546" fmla="*/ 1262051 w 12155393"/>
              <a:gd name="connsiteY546" fmla="*/ 4117088 h 4127083"/>
              <a:gd name="connsiteX547" fmla="*/ 1282802 w 12155393"/>
              <a:gd name="connsiteY547" fmla="*/ 4091336 h 4127083"/>
              <a:gd name="connsiteX548" fmla="*/ 1381015 w 12155393"/>
              <a:gd name="connsiteY548" fmla="*/ 3978717 h 4127083"/>
              <a:gd name="connsiteX549" fmla="*/ 1394032 w 12155393"/>
              <a:gd name="connsiteY549" fmla="*/ 3875266 h 4127083"/>
              <a:gd name="connsiteX550" fmla="*/ 1331344 w 12155393"/>
              <a:gd name="connsiteY550" fmla="*/ 3748984 h 4127083"/>
              <a:gd name="connsiteX551" fmla="*/ 1315979 w 12155393"/>
              <a:gd name="connsiteY551" fmla="*/ 3710700 h 4127083"/>
              <a:gd name="connsiteX552" fmla="*/ 1354003 w 12155393"/>
              <a:gd name="connsiteY552" fmla="*/ 3673189 h 4127083"/>
              <a:gd name="connsiteX553" fmla="*/ 1381358 w 12155393"/>
              <a:gd name="connsiteY553" fmla="*/ 3683043 h 4127083"/>
              <a:gd name="connsiteX554" fmla="*/ 1507344 w 12155393"/>
              <a:gd name="connsiteY554" fmla="*/ 3737404 h 4127083"/>
              <a:gd name="connsiteX555" fmla="*/ 1555277 w 12155393"/>
              <a:gd name="connsiteY555" fmla="*/ 3750025 h 4127083"/>
              <a:gd name="connsiteX556" fmla="*/ 1627087 w 12155393"/>
              <a:gd name="connsiteY556" fmla="*/ 3724007 h 4127083"/>
              <a:gd name="connsiteX557" fmla="*/ 1727813 w 12155393"/>
              <a:gd name="connsiteY557" fmla="*/ 3625051 h 4127083"/>
              <a:gd name="connsiteX558" fmla="*/ 1763503 w 12155393"/>
              <a:gd name="connsiteY558" fmla="*/ 3596950 h 4127083"/>
              <a:gd name="connsiteX559" fmla="*/ 1791576 w 12155393"/>
              <a:gd name="connsiteY559" fmla="*/ 3595951 h 4127083"/>
              <a:gd name="connsiteX560" fmla="*/ 11885407 w 12155393"/>
              <a:gd name="connsiteY560" fmla="*/ 3496664 h 4127083"/>
              <a:gd name="connsiteX561" fmla="*/ 11896104 w 12155393"/>
              <a:gd name="connsiteY561" fmla="*/ 3501791 h 4127083"/>
              <a:gd name="connsiteX562" fmla="*/ 11901635 w 12155393"/>
              <a:gd name="connsiteY562" fmla="*/ 3522489 h 4127083"/>
              <a:gd name="connsiteX563" fmla="*/ 11864436 w 12155393"/>
              <a:gd name="connsiteY563" fmla="*/ 3578970 h 4127083"/>
              <a:gd name="connsiteX564" fmla="*/ 11859323 w 12155393"/>
              <a:gd name="connsiteY564" fmla="*/ 3582094 h 4127083"/>
              <a:gd name="connsiteX565" fmla="*/ 11857090 w 12155393"/>
              <a:gd name="connsiteY565" fmla="*/ 3583173 h 4127083"/>
              <a:gd name="connsiteX566" fmla="*/ 11831423 w 12155393"/>
              <a:gd name="connsiteY566" fmla="*/ 3565802 h 4127083"/>
              <a:gd name="connsiteX567" fmla="*/ 11831335 w 12155393"/>
              <a:gd name="connsiteY567" fmla="*/ 3565840 h 4127083"/>
              <a:gd name="connsiteX568" fmla="*/ 11875004 w 12155393"/>
              <a:gd name="connsiteY568" fmla="*/ 3499251 h 4127083"/>
              <a:gd name="connsiteX569" fmla="*/ 11885407 w 12155393"/>
              <a:gd name="connsiteY569" fmla="*/ 3496664 h 4127083"/>
              <a:gd name="connsiteX570" fmla="*/ 10623887 w 12155393"/>
              <a:gd name="connsiteY570" fmla="*/ 3484167 h 4127083"/>
              <a:gd name="connsiteX571" fmla="*/ 10645100 w 12155393"/>
              <a:gd name="connsiteY571" fmla="*/ 3498579 h 4127083"/>
              <a:gd name="connsiteX572" fmla="*/ 10645011 w 12155393"/>
              <a:gd name="connsiteY572" fmla="*/ 3498617 h 4127083"/>
              <a:gd name="connsiteX573" fmla="*/ 10655922 w 12155393"/>
              <a:gd name="connsiteY573" fmla="*/ 3557320 h 4127083"/>
              <a:gd name="connsiteX574" fmla="*/ 10642068 w 12155393"/>
              <a:gd name="connsiteY574" fmla="*/ 3578843 h 4127083"/>
              <a:gd name="connsiteX575" fmla="*/ 10615779 w 12155393"/>
              <a:gd name="connsiteY575" fmla="*/ 3565802 h 4127083"/>
              <a:gd name="connsiteX576" fmla="*/ 10614828 w 12155393"/>
              <a:gd name="connsiteY576" fmla="*/ 3563758 h 4127083"/>
              <a:gd name="connsiteX577" fmla="*/ 10614828 w 12155393"/>
              <a:gd name="connsiteY577" fmla="*/ 3563733 h 4127083"/>
              <a:gd name="connsiteX578" fmla="*/ 10612937 w 12155393"/>
              <a:gd name="connsiteY578" fmla="*/ 3559669 h 4127083"/>
              <a:gd name="connsiteX579" fmla="*/ 10606479 w 12155393"/>
              <a:gd name="connsiteY579" fmla="*/ 3502668 h 4127083"/>
              <a:gd name="connsiteX580" fmla="*/ 10623887 w 12155393"/>
              <a:gd name="connsiteY580" fmla="*/ 3484167 h 4127083"/>
              <a:gd name="connsiteX581" fmla="*/ 11073702 w 12155393"/>
              <a:gd name="connsiteY581" fmla="*/ 3470607 h 4127083"/>
              <a:gd name="connsiteX582" fmla="*/ 11084642 w 12155393"/>
              <a:gd name="connsiteY582" fmla="*/ 3471646 h 4127083"/>
              <a:gd name="connsiteX583" fmla="*/ 11136330 w 12155393"/>
              <a:gd name="connsiteY583" fmla="*/ 3527428 h 4127083"/>
              <a:gd name="connsiteX584" fmla="*/ 11126282 w 12155393"/>
              <a:gd name="connsiteY584" fmla="*/ 3552113 h 4127083"/>
              <a:gd name="connsiteX585" fmla="*/ 11123022 w 12155393"/>
              <a:gd name="connsiteY585" fmla="*/ 3552685 h 4127083"/>
              <a:gd name="connsiteX586" fmla="*/ 11114546 w 12155393"/>
              <a:gd name="connsiteY586" fmla="*/ 3552787 h 4127083"/>
              <a:gd name="connsiteX587" fmla="*/ 11059609 w 12155393"/>
              <a:gd name="connsiteY587" fmla="*/ 3493931 h 4127083"/>
              <a:gd name="connsiteX588" fmla="*/ 11063886 w 12155393"/>
              <a:gd name="connsiteY588" fmla="*/ 3477005 h 4127083"/>
              <a:gd name="connsiteX589" fmla="*/ 11073702 w 12155393"/>
              <a:gd name="connsiteY589" fmla="*/ 3470607 h 4127083"/>
              <a:gd name="connsiteX590" fmla="*/ 7409922 w 12155393"/>
              <a:gd name="connsiteY590" fmla="*/ 3467253 h 4127083"/>
              <a:gd name="connsiteX591" fmla="*/ 7396346 w 12155393"/>
              <a:gd name="connsiteY591" fmla="*/ 3468891 h 4127083"/>
              <a:gd name="connsiteX592" fmla="*/ 7382136 w 12155393"/>
              <a:gd name="connsiteY592" fmla="*/ 3469792 h 4127083"/>
              <a:gd name="connsiteX593" fmla="*/ 7382136 w 12155393"/>
              <a:gd name="connsiteY593" fmla="*/ 3469920 h 4127083"/>
              <a:gd name="connsiteX594" fmla="*/ 7363739 w 12155393"/>
              <a:gd name="connsiteY594" fmla="*/ 3485792 h 4127083"/>
              <a:gd name="connsiteX595" fmla="*/ 7368396 w 12155393"/>
              <a:gd name="connsiteY595" fmla="*/ 3504484 h 4127083"/>
              <a:gd name="connsiteX596" fmla="*/ 7375920 w 12155393"/>
              <a:gd name="connsiteY596" fmla="*/ 3529854 h 4127083"/>
              <a:gd name="connsiteX597" fmla="*/ 7377772 w 12155393"/>
              <a:gd name="connsiteY597" fmla="*/ 3533778 h 4127083"/>
              <a:gd name="connsiteX598" fmla="*/ 7399391 w 12155393"/>
              <a:gd name="connsiteY598" fmla="*/ 3538489 h 4127083"/>
              <a:gd name="connsiteX599" fmla="*/ 7409415 w 12155393"/>
              <a:gd name="connsiteY599" fmla="*/ 3535822 h 4127083"/>
              <a:gd name="connsiteX600" fmla="*/ 7435931 w 12155393"/>
              <a:gd name="connsiteY600" fmla="*/ 3520077 h 4127083"/>
              <a:gd name="connsiteX601" fmla="*/ 7441539 w 12155393"/>
              <a:gd name="connsiteY601" fmla="*/ 3494732 h 4127083"/>
              <a:gd name="connsiteX602" fmla="*/ 7442656 w 12155393"/>
              <a:gd name="connsiteY602" fmla="*/ 3486935 h 4127083"/>
              <a:gd name="connsiteX603" fmla="*/ 7439103 w 12155393"/>
              <a:gd name="connsiteY603" fmla="*/ 3482364 h 4127083"/>
              <a:gd name="connsiteX604" fmla="*/ 7427812 w 12155393"/>
              <a:gd name="connsiteY604" fmla="*/ 3475837 h 4127083"/>
              <a:gd name="connsiteX605" fmla="*/ 7409922 w 12155393"/>
              <a:gd name="connsiteY605" fmla="*/ 3467253 h 4127083"/>
              <a:gd name="connsiteX606" fmla="*/ 11913639 w 12155393"/>
              <a:gd name="connsiteY606" fmla="*/ 3422416 h 4127083"/>
              <a:gd name="connsiteX607" fmla="*/ 11913680 w 12155393"/>
              <a:gd name="connsiteY607" fmla="*/ 3422495 h 4127083"/>
              <a:gd name="connsiteX608" fmla="*/ 11913677 w 12155393"/>
              <a:gd name="connsiteY608" fmla="*/ 3422504 h 4127083"/>
              <a:gd name="connsiteX609" fmla="*/ 10951412 w 12155393"/>
              <a:gd name="connsiteY609" fmla="*/ 3369173 h 4127083"/>
              <a:gd name="connsiteX610" fmla="*/ 11012133 w 12155393"/>
              <a:gd name="connsiteY610" fmla="*/ 3407661 h 4127083"/>
              <a:gd name="connsiteX611" fmla="*/ 11011930 w 12155393"/>
              <a:gd name="connsiteY611" fmla="*/ 3432930 h 4127083"/>
              <a:gd name="connsiteX612" fmla="*/ 10991250 w 12155393"/>
              <a:gd name="connsiteY612" fmla="*/ 3438466 h 4127083"/>
              <a:gd name="connsiteX613" fmla="*/ 10933142 w 12155393"/>
              <a:gd name="connsiteY613" fmla="*/ 3402772 h 4127083"/>
              <a:gd name="connsiteX614" fmla="*/ 10933192 w 12155393"/>
              <a:gd name="connsiteY614" fmla="*/ 3402645 h 4127083"/>
              <a:gd name="connsiteX615" fmla="*/ 10930008 w 12155393"/>
              <a:gd name="connsiteY615" fmla="*/ 3397375 h 4127083"/>
              <a:gd name="connsiteX616" fmla="*/ 10928790 w 12155393"/>
              <a:gd name="connsiteY616" fmla="*/ 3394747 h 4127083"/>
              <a:gd name="connsiteX617" fmla="*/ 10931530 w 12155393"/>
              <a:gd name="connsiteY617" fmla="*/ 3377414 h 4127083"/>
              <a:gd name="connsiteX618" fmla="*/ 10951412 w 12155393"/>
              <a:gd name="connsiteY618" fmla="*/ 3369173 h 4127083"/>
              <a:gd name="connsiteX619" fmla="*/ 11958717 w 12155393"/>
              <a:gd name="connsiteY619" fmla="*/ 3347624 h 4127083"/>
              <a:gd name="connsiteX620" fmla="*/ 11970745 w 12155393"/>
              <a:gd name="connsiteY620" fmla="*/ 3360297 h 4127083"/>
              <a:gd name="connsiteX621" fmla="*/ 11947172 w 12155393"/>
              <a:gd name="connsiteY621" fmla="*/ 3436853 h 4127083"/>
              <a:gd name="connsiteX622" fmla="*/ 11942008 w 12155393"/>
              <a:gd name="connsiteY622" fmla="*/ 3439952 h 4127083"/>
              <a:gd name="connsiteX623" fmla="*/ 11939255 w 12155393"/>
              <a:gd name="connsiteY623" fmla="*/ 3441171 h 4127083"/>
              <a:gd name="connsiteX624" fmla="*/ 11921851 w 12155393"/>
              <a:gd name="connsiteY624" fmla="*/ 3438012 h 4127083"/>
              <a:gd name="connsiteX625" fmla="*/ 11913680 w 12155393"/>
              <a:gd name="connsiteY625" fmla="*/ 3422495 h 4127083"/>
              <a:gd name="connsiteX626" fmla="*/ 11938442 w 12155393"/>
              <a:gd name="connsiteY626" fmla="*/ 3354138 h 4127083"/>
              <a:gd name="connsiteX627" fmla="*/ 11958717 w 12155393"/>
              <a:gd name="connsiteY627" fmla="*/ 3347624 h 4127083"/>
              <a:gd name="connsiteX628" fmla="*/ 10694093 w 12155393"/>
              <a:gd name="connsiteY628" fmla="*/ 3338060 h 4127083"/>
              <a:gd name="connsiteX629" fmla="*/ 10707356 w 12155393"/>
              <a:gd name="connsiteY629" fmla="*/ 3346139 h 4127083"/>
              <a:gd name="connsiteX630" fmla="*/ 10705681 w 12155393"/>
              <a:gd name="connsiteY630" fmla="*/ 3371382 h 4127083"/>
              <a:gd name="connsiteX631" fmla="*/ 10705720 w 12155393"/>
              <a:gd name="connsiteY631" fmla="*/ 3371471 h 4127083"/>
              <a:gd name="connsiteX632" fmla="*/ 10669713 w 12155393"/>
              <a:gd name="connsiteY632" fmla="*/ 3413159 h 4127083"/>
              <a:gd name="connsiteX633" fmla="*/ 10662278 w 12155393"/>
              <a:gd name="connsiteY633" fmla="*/ 3418594 h 4127083"/>
              <a:gd name="connsiteX634" fmla="*/ 10660235 w 12155393"/>
              <a:gd name="connsiteY634" fmla="*/ 3419800 h 4127083"/>
              <a:gd name="connsiteX635" fmla="*/ 10640950 w 12155393"/>
              <a:gd name="connsiteY635" fmla="*/ 3417336 h 4127083"/>
              <a:gd name="connsiteX636" fmla="*/ 10633440 w 12155393"/>
              <a:gd name="connsiteY636" fmla="*/ 3397147 h 4127083"/>
              <a:gd name="connsiteX637" fmla="*/ 10678518 w 12155393"/>
              <a:gd name="connsiteY637" fmla="*/ 3341047 h 4127083"/>
              <a:gd name="connsiteX638" fmla="*/ 10694093 w 12155393"/>
              <a:gd name="connsiteY638" fmla="*/ 3338060 h 4127083"/>
              <a:gd name="connsiteX639" fmla="*/ 10793491 w 12155393"/>
              <a:gd name="connsiteY639" fmla="*/ 3311562 h 4127083"/>
              <a:gd name="connsiteX640" fmla="*/ 10859200 w 12155393"/>
              <a:gd name="connsiteY640" fmla="*/ 3327816 h 4127083"/>
              <a:gd name="connsiteX641" fmla="*/ 10868652 w 12155393"/>
              <a:gd name="connsiteY641" fmla="*/ 3347104 h 4127083"/>
              <a:gd name="connsiteX642" fmla="*/ 10853109 w 12155393"/>
              <a:gd name="connsiteY642" fmla="*/ 3361796 h 4127083"/>
              <a:gd name="connsiteX643" fmla="*/ 10782136 w 12155393"/>
              <a:gd name="connsiteY643" fmla="*/ 3348247 h 4127083"/>
              <a:gd name="connsiteX644" fmla="*/ 10776376 w 12155393"/>
              <a:gd name="connsiteY644" fmla="*/ 3341708 h 4127083"/>
              <a:gd name="connsiteX645" fmla="*/ 10774981 w 12155393"/>
              <a:gd name="connsiteY645" fmla="*/ 3339511 h 4127083"/>
              <a:gd name="connsiteX646" fmla="*/ 10793491 w 12155393"/>
              <a:gd name="connsiteY646" fmla="*/ 3311562 h 4127083"/>
              <a:gd name="connsiteX647" fmla="*/ 7307183 w 12155393"/>
              <a:gd name="connsiteY647" fmla="*/ 3288402 h 4127083"/>
              <a:gd name="connsiteX648" fmla="*/ 7328469 w 12155393"/>
              <a:gd name="connsiteY648" fmla="*/ 3316400 h 4127083"/>
              <a:gd name="connsiteX649" fmla="*/ 7343947 w 12155393"/>
              <a:gd name="connsiteY649" fmla="*/ 3406302 h 4127083"/>
              <a:gd name="connsiteX650" fmla="*/ 7364501 w 12155393"/>
              <a:gd name="connsiteY650" fmla="*/ 3417223 h 4127083"/>
              <a:gd name="connsiteX651" fmla="*/ 7390942 w 12155393"/>
              <a:gd name="connsiteY651" fmla="*/ 3414581 h 4127083"/>
              <a:gd name="connsiteX652" fmla="*/ 7445066 w 12155393"/>
              <a:gd name="connsiteY652" fmla="*/ 3416080 h 4127083"/>
              <a:gd name="connsiteX653" fmla="*/ 7489091 w 12155393"/>
              <a:gd name="connsiteY653" fmla="*/ 3461412 h 4127083"/>
              <a:gd name="connsiteX654" fmla="*/ 7493443 w 12155393"/>
              <a:gd name="connsiteY654" fmla="*/ 3473653 h 4127083"/>
              <a:gd name="connsiteX655" fmla="*/ 7496831 w 12155393"/>
              <a:gd name="connsiteY655" fmla="*/ 3504331 h 4127083"/>
              <a:gd name="connsiteX656" fmla="*/ 7494991 w 12155393"/>
              <a:gd name="connsiteY656" fmla="*/ 3509258 h 4127083"/>
              <a:gd name="connsiteX657" fmla="*/ 7494979 w 12155393"/>
              <a:gd name="connsiteY657" fmla="*/ 3509271 h 4127083"/>
              <a:gd name="connsiteX658" fmla="*/ 7494979 w 12155393"/>
              <a:gd name="connsiteY658" fmla="*/ 3509284 h 4127083"/>
              <a:gd name="connsiteX659" fmla="*/ 7466000 w 12155393"/>
              <a:gd name="connsiteY659" fmla="*/ 3560457 h 4127083"/>
              <a:gd name="connsiteX660" fmla="*/ 7409415 w 12155393"/>
              <a:gd name="connsiteY660" fmla="*/ 3595757 h 4127083"/>
              <a:gd name="connsiteX661" fmla="*/ 7356762 w 12155393"/>
              <a:gd name="connsiteY661" fmla="*/ 3604519 h 4127083"/>
              <a:gd name="connsiteX662" fmla="*/ 7329864 w 12155393"/>
              <a:gd name="connsiteY662" fmla="*/ 3568710 h 4127083"/>
              <a:gd name="connsiteX663" fmla="*/ 7328570 w 12155393"/>
              <a:gd name="connsiteY663" fmla="*/ 3558920 h 4127083"/>
              <a:gd name="connsiteX664" fmla="*/ 7317685 w 12155393"/>
              <a:gd name="connsiteY664" fmla="*/ 3534553 h 4127083"/>
              <a:gd name="connsiteX665" fmla="*/ 7316797 w 12155393"/>
              <a:gd name="connsiteY665" fmla="*/ 3533410 h 4127083"/>
              <a:gd name="connsiteX666" fmla="*/ 7315845 w 12155393"/>
              <a:gd name="connsiteY666" fmla="*/ 3506071 h 4127083"/>
              <a:gd name="connsiteX667" fmla="*/ 7311721 w 12155393"/>
              <a:gd name="connsiteY667" fmla="*/ 3492522 h 4127083"/>
              <a:gd name="connsiteX668" fmla="*/ 7310948 w 12155393"/>
              <a:gd name="connsiteY668" fmla="*/ 3483862 h 4127083"/>
              <a:gd name="connsiteX669" fmla="*/ 7295228 w 12155393"/>
              <a:gd name="connsiteY669" fmla="*/ 3444904 h 4127083"/>
              <a:gd name="connsiteX670" fmla="*/ 7291548 w 12155393"/>
              <a:gd name="connsiteY670" fmla="*/ 3438809 h 4127083"/>
              <a:gd name="connsiteX671" fmla="*/ 7290369 w 12155393"/>
              <a:gd name="connsiteY671" fmla="*/ 3415077 h 4127083"/>
              <a:gd name="connsiteX672" fmla="*/ 7288250 w 12155393"/>
              <a:gd name="connsiteY672" fmla="*/ 3400207 h 4127083"/>
              <a:gd name="connsiteX673" fmla="*/ 7276704 w 12155393"/>
              <a:gd name="connsiteY673" fmla="*/ 3352716 h 4127083"/>
              <a:gd name="connsiteX674" fmla="*/ 7275308 w 12155393"/>
              <a:gd name="connsiteY674" fmla="*/ 3350177 h 4127083"/>
              <a:gd name="connsiteX675" fmla="*/ 7277986 w 12155393"/>
              <a:gd name="connsiteY675" fmla="*/ 3329974 h 4127083"/>
              <a:gd name="connsiteX676" fmla="*/ 7277973 w 12155393"/>
              <a:gd name="connsiteY676" fmla="*/ 3313226 h 4127083"/>
              <a:gd name="connsiteX677" fmla="*/ 7277719 w 12155393"/>
              <a:gd name="connsiteY677" fmla="*/ 3313226 h 4127083"/>
              <a:gd name="connsiteX678" fmla="*/ 7276704 w 12155393"/>
              <a:gd name="connsiteY678" fmla="*/ 3302597 h 4127083"/>
              <a:gd name="connsiteX679" fmla="*/ 7275308 w 12155393"/>
              <a:gd name="connsiteY679" fmla="*/ 3293417 h 4127083"/>
              <a:gd name="connsiteX680" fmla="*/ 7283936 w 12155393"/>
              <a:gd name="connsiteY680" fmla="*/ 3291753 h 4127083"/>
              <a:gd name="connsiteX681" fmla="*/ 7293197 w 12155393"/>
              <a:gd name="connsiteY681" fmla="*/ 3292909 h 4127083"/>
              <a:gd name="connsiteX682" fmla="*/ 7307183 w 12155393"/>
              <a:gd name="connsiteY682" fmla="*/ 3288402 h 4127083"/>
              <a:gd name="connsiteX683" fmla="*/ 11810328 w 12155393"/>
              <a:gd name="connsiteY683" fmla="*/ 3207765 h 4127083"/>
              <a:gd name="connsiteX684" fmla="*/ 11821528 w 12155393"/>
              <a:gd name="connsiteY684" fmla="*/ 3215730 h 4127083"/>
              <a:gd name="connsiteX685" fmla="*/ 11820322 w 12155393"/>
              <a:gd name="connsiteY685" fmla="*/ 3241316 h 4127083"/>
              <a:gd name="connsiteX686" fmla="*/ 11778530 w 12155393"/>
              <a:gd name="connsiteY686" fmla="*/ 3271791 h 4127083"/>
              <a:gd name="connsiteX687" fmla="*/ 11775828 w 12155393"/>
              <a:gd name="connsiteY687" fmla="*/ 3272782 h 4127083"/>
              <a:gd name="connsiteX688" fmla="*/ 11766693 w 12155393"/>
              <a:gd name="connsiteY688" fmla="*/ 3275753 h 4127083"/>
              <a:gd name="connsiteX689" fmla="*/ 11742320 w 12155393"/>
              <a:gd name="connsiteY689" fmla="*/ 3268084 h 4127083"/>
              <a:gd name="connsiteX690" fmla="*/ 11747763 w 12155393"/>
              <a:gd name="connsiteY690" fmla="*/ 3243373 h 4127083"/>
              <a:gd name="connsiteX691" fmla="*/ 11796978 w 12155393"/>
              <a:gd name="connsiteY691" fmla="*/ 3209381 h 4127083"/>
              <a:gd name="connsiteX692" fmla="*/ 11810328 w 12155393"/>
              <a:gd name="connsiteY692" fmla="*/ 3207765 h 4127083"/>
              <a:gd name="connsiteX693" fmla="*/ 9671670 w 12155393"/>
              <a:gd name="connsiteY693" fmla="*/ 3207095 h 4127083"/>
              <a:gd name="connsiteX694" fmla="*/ 9671670 w 12155393"/>
              <a:gd name="connsiteY694" fmla="*/ 3207159 h 4127083"/>
              <a:gd name="connsiteX695" fmla="*/ 9683774 w 12155393"/>
              <a:gd name="connsiteY695" fmla="*/ 3218955 h 4127083"/>
              <a:gd name="connsiteX696" fmla="*/ 9671353 w 12155393"/>
              <a:gd name="connsiteY696" fmla="*/ 3254840 h 4127083"/>
              <a:gd name="connsiteX697" fmla="*/ 9649645 w 12155393"/>
              <a:gd name="connsiteY697" fmla="*/ 3247437 h 4127083"/>
              <a:gd name="connsiteX698" fmla="*/ 9649074 w 12155393"/>
              <a:gd name="connsiteY698" fmla="*/ 3241291 h 4127083"/>
              <a:gd name="connsiteX699" fmla="*/ 9648947 w 12155393"/>
              <a:gd name="connsiteY699" fmla="*/ 3238904 h 4127083"/>
              <a:gd name="connsiteX700" fmla="*/ 9658488 w 12155393"/>
              <a:gd name="connsiteY700" fmla="*/ 3212962 h 4127083"/>
              <a:gd name="connsiteX701" fmla="*/ 9671670 w 12155393"/>
              <a:gd name="connsiteY701" fmla="*/ 3207095 h 4127083"/>
              <a:gd name="connsiteX702" fmla="*/ 12071670 w 12155393"/>
              <a:gd name="connsiteY702" fmla="*/ 3188563 h 4127083"/>
              <a:gd name="connsiteX703" fmla="*/ 12082382 w 12155393"/>
              <a:gd name="connsiteY703" fmla="*/ 3196493 h 4127083"/>
              <a:gd name="connsiteX704" fmla="*/ 12101654 w 12155393"/>
              <a:gd name="connsiteY704" fmla="*/ 3226498 h 4127083"/>
              <a:gd name="connsiteX705" fmla="*/ 12108556 w 12155393"/>
              <a:gd name="connsiteY705" fmla="*/ 3237799 h 4127083"/>
              <a:gd name="connsiteX706" fmla="*/ 12110382 w 12155393"/>
              <a:gd name="connsiteY706" fmla="*/ 3242028 h 4127083"/>
              <a:gd name="connsiteX707" fmla="*/ 12112692 w 12155393"/>
              <a:gd name="connsiteY707" fmla="*/ 3247793 h 4127083"/>
              <a:gd name="connsiteX708" fmla="*/ 12105676 w 12155393"/>
              <a:gd name="connsiteY708" fmla="*/ 3272236 h 4127083"/>
              <a:gd name="connsiteX709" fmla="*/ 12080504 w 12155393"/>
              <a:gd name="connsiteY709" fmla="*/ 3269697 h 4127083"/>
              <a:gd name="connsiteX710" fmla="*/ 12080542 w 12155393"/>
              <a:gd name="connsiteY710" fmla="*/ 3269786 h 4127083"/>
              <a:gd name="connsiteX711" fmla="*/ 12046337 w 12155393"/>
              <a:gd name="connsiteY711" fmla="*/ 3216136 h 4127083"/>
              <a:gd name="connsiteX712" fmla="*/ 12057742 w 12155393"/>
              <a:gd name="connsiteY712" fmla="*/ 3188937 h 4127083"/>
              <a:gd name="connsiteX713" fmla="*/ 12071670 w 12155393"/>
              <a:gd name="connsiteY713" fmla="*/ 3188563 h 4127083"/>
              <a:gd name="connsiteX714" fmla="*/ 11962662 w 12155393"/>
              <a:gd name="connsiteY714" fmla="*/ 3182220 h 4127083"/>
              <a:gd name="connsiteX715" fmla="*/ 11981909 w 12155393"/>
              <a:gd name="connsiteY715" fmla="*/ 3191388 h 4127083"/>
              <a:gd name="connsiteX716" fmla="*/ 11984992 w 12155393"/>
              <a:gd name="connsiteY716" fmla="*/ 3270268 h 4127083"/>
              <a:gd name="connsiteX717" fmla="*/ 11965605 w 12155393"/>
              <a:gd name="connsiteY717" fmla="*/ 3278928 h 4127083"/>
              <a:gd name="connsiteX718" fmla="*/ 11949962 w 12155393"/>
              <a:gd name="connsiteY718" fmla="*/ 3265341 h 4127083"/>
              <a:gd name="connsiteX719" fmla="*/ 11949785 w 12155393"/>
              <a:gd name="connsiteY719" fmla="*/ 3264567 h 4127083"/>
              <a:gd name="connsiteX720" fmla="*/ 11949442 w 12155393"/>
              <a:gd name="connsiteY720" fmla="*/ 3263208 h 4127083"/>
              <a:gd name="connsiteX721" fmla="*/ 11947641 w 12155393"/>
              <a:gd name="connsiteY721" fmla="*/ 3251157 h 4127083"/>
              <a:gd name="connsiteX722" fmla="*/ 11946296 w 12155393"/>
              <a:gd name="connsiteY722" fmla="*/ 3231361 h 4127083"/>
              <a:gd name="connsiteX723" fmla="*/ 11947006 w 12155393"/>
              <a:gd name="connsiteY723" fmla="*/ 3196861 h 4127083"/>
              <a:gd name="connsiteX724" fmla="*/ 11962662 w 12155393"/>
              <a:gd name="connsiteY724" fmla="*/ 3182220 h 4127083"/>
              <a:gd name="connsiteX725" fmla="*/ 753554 w 12155393"/>
              <a:gd name="connsiteY725" fmla="*/ 3181871 h 4127083"/>
              <a:gd name="connsiteX726" fmla="*/ 761859 w 12155393"/>
              <a:gd name="connsiteY726" fmla="*/ 3184569 h 4127083"/>
              <a:gd name="connsiteX727" fmla="*/ 771755 w 12155393"/>
              <a:gd name="connsiteY727" fmla="*/ 3219869 h 4127083"/>
              <a:gd name="connsiteX728" fmla="*/ 755769 w 12155393"/>
              <a:gd name="connsiteY728" fmla="*/ 3233329 h 4127083"/>
              <a:gd name="connsiteX729" fmla="*/ 729633 w 12155393"/>
              <a:gd name="connsiteY729" fmla="*/ 3247043 h 4127083"/>
              <a:gd name="connsiteX730" fmla="*/ 696257 w 12155393"/>
              <a:gd name="connsiteY730" fmla="*/ 3266306 h 4127083"/>
              <a:gd name="connsiteX731" fmla="*/ 696243 w 12155393"/>
              <a:gd name="connsiteY731" fmla="*/ 3266306 h 4127083"/>
              <a:gd name="connsiteX732" fmla="*/ 691570 w 12155393"/>
              <a:gd name="connsiteY732" fmla="*/ 3267995 h 4127083"/>
              <a:gd name="connsiteX733" fmla="*/ 581824 w 12155393"/>
              <a:gd name="connsiteY733" fmla="*/ 3318280 h 4127083"/>
              <a:gd name="connsiteX734" fmla="*/ 575658 w 12155393"/>
              <a:gd name="connsiteY734" fmla="*/ 3322025 h 4127083"/>
              <a:gd name="connsiteX735" fmla="*/ 575643 w 12155393"/>
              <a:gd name="connsiteY735" fmla="*/ 3322038 h 4127083"/>
              <a:gd name="connsiteX736" fmla="*/ 541732 w 12155393"/>
              <a:gd name="connsiteY736" fmla="*/ 3337834 h 4127083"/>
              <a:gd name="connsiteX737" fmla="*/ 528390 w 12155393"/>
              <a:gd name="connsiteY737" fmla="*/ 3344488 h 4127083"/>
              <a:gd name="connsiteX738" fmla="*/ 512170 w 12155393"/>
              <a:gd name="connsiteY738" fmla="*/ 3351929 h 4127083"/>
              <a:gd name="connsiteX739" fmla="*/ 510395 w 12155393"/>
              <a:gd name="connsiteY739" fmla="*/ 3357897 h 4127083"/>
              <a:gd name="connsiteX740" fmla="*/ 515029 w 12155393"/>
              <a:gd name="connsiteY740" fmla="*/ 3373630 h 4127083"/>
              <a:gd name="connsiteX741" fmla="*/ 519783 w 12155393"/>
              <a:gd name="connsiteY741" fmla="*/ 3389769 h 4127083"/>
              <a:gd name="connsiteX742" fmla="*/ 511970 w 12155393"/>
              <a:gd name="connsiteY742" fmla="*/ 3411661 h 4127083"/>
              <a:gd name="connsiteX743" fmla="*/ 504304 w 12155393"/>
              <a:gd name="connsiteY743" fmla="*/ 3418848 h 4127083"/>
              <a:gd name="connsiteX744" fmla="*/ 494867 w 12155393"/>
              <a:gd name="connsiteY744" fmla="*/ 3417108 h 4127083"/>
              <a:gd name="connsiteX745" fmla="*/ 489968 w 12155393"/>
              <a:gd name="connsiteY745" fmla="*/ 3413261 h 4127083"/>
              <a:gd name="connsiteX746" fmla="*/ 458123 w 12155393"/>
              <a:gd name="connsiteY746" fmla="*/ 3368437 h 4127083"/>
              <a:gd name="connsiteX747" fmla="*/ 440762 w 12155393"/>
              <a:gd name="connsiteY747" fmla="*/ 3322190 h 4127083"/>
              <a:gd name="connsiteX748" fmla="*/ 434144 w 12155393"/>
              <a:gd name="connsiteY748" fmla="*/ 3305962 h 4127083"/>
              <a:gd name="connsiteX749" fmla="*/ 431860 w 12155393"/>
              <a:gd name="connsiteY749" fmla="*/ 3289582 h 4127083"/>
              <a:gd name="connsiteX750" fmla="*/ 448480 w 12155393"/>
              <a:gd name="connsiteY750" fmla="*/ 3269773 h 4127083"/>
              <a:gd name="connsiteX751" fmla="*/ 478042 w 12155393"/>
              <a:gd name="connsiteY751" fmla="*/ 3285137 h 4127083"/>
              <a:gd name="connsiteX752" fmla="*/ 507731 w 12155393"/>
              <a:gd name="connsiteY752" fmla="*/ 3299740 h 4127083"/>
              <a:gd name="connsiteX753" fmla="*/ 530922 w 12155393"/>
              <a:gd name="connsiteY753" fmla="*/ 3289214 h 4127083"/>
              <a:gd name="connsiteX754" fmla="*/ 590325 w 12155393"/>
              <a:gd name="connsiteY754" fmla="*/ 3258979 h 4127083"/>
              <a:gd name="connsiteX755" fmla="*/ 626053 w 12155393"/>
              <a:gd name="connsiteY755" fmla="*/ 3242624 h 4127083"/>
              <a:gd name="connsiteX756" fmla="*/ 628133 w 12155393"/>
              <a:gd name="connsiteY756" fmla="*/ 3241837 h 4127083"/>
              <a:gd name="connsiteX757" fmla="*/ 657429 w 12155393"/>
              <a:gd name="connsiteY757" fmla="*/ 3227920 h 4127083"/>
              <a:gd name="connsiteX758" fmla="*/ 699944 w 12155393"/>
              <a:gd name="connsiteY758" fmla="*/ 3209711 h 4127083"/>
              <a:gd name="connsiteX759" fmla="*/ 724244 w 12155393"/>
              <a:gd name="connsiteY759" fmla="*/ 3197305 h 4127083"/>
              <a:gd name="connsiteX760" fmla="*/ 740925 w 12155393"/>
              <a:gd name="connsiteY760" fmla="*/ 3187616 h 4127083"/>
              <a:gd name="connsiteX761" fmla="*/ 740925 w 12155393"/>
              <a:gd name="connsiteY761" fmla="*/ 3187489 h 4127083"/>
              <a:gd name="connsiteX762" fmla="*/ 744688 w 12155393"/>
              <a:gd name="connsiteY762" fmla="*/ 3185572 h 4127083"/>
              <a:gd name="connsiteX763" fmla="*/ 753554 w 12155393"/>
              <a:gd name="connsiteY763" fmla="*/ 3181871 h 4127083"/>
              <a:gd name="connsiteX764" fmla="*/ 9899397 w 12155393"/>
              <a:gd name="connsiteY764" fmla="*/ 3181673 h 4127083"/>
              <a:gd name="connsiteX765" fmla="*/ 9899397 w 12155393"/>
              <a:gd name="connsiteY765" fmla="*/ 3181737 h 4127083"/>
              <a:gd name="connsiteX766" fmla="*/ 9920280 w 12155393"/>
              <a:gd name="connsiteY766" fmla="*/ 3216784 h 4127083"/>
              <a:gd name="connsiteX767" fmla="*/ 9912122 w 12155393"/>
              <a:gd name="connsiteY767" fmla="*/ 3228834 h 4127083"/>
              <a:gd name="connsiteX768" fmla="*/ 9897735 w 12155393"/>
              <a:gd name="connsiteY768" fmla="*/ 3227882 h 4127083"/>
              <a:gd name="connsiteX769" fmla="*/ 9879338 w 12155393"/>
              <a:gd name="connsiteY769" fmla="*/ 3196899 h 4127083"/>
              <a:gd name="connsiteX770" fmla="*/ 9899397 w 12155393"/>
              <a:gd name="connsiteY770" fmla="*/ 3181673 h 4127083"/>
              <a:gd name="connsiteX771" fmla="*/ 937103 w 12155393"/>
              <a:gd name="connsiteY771" fmla="*/ 3115165 h 4127083"/>
              <a:gd name="connsiteX772" fmla="*/ 928826 w 12155393"/>
              <a:gd name="connsiteY772" fmla="*/ 3119936 h 4127083"/>
              <a:gd name="connsiteX773" fmla="*/ 943036 w 12155393"/>
              <a:gd name="connsiteY773" fmla="*/ 3188505 h 4127083"/>
              <a:gd name="connsiteX774" fmla="*/ 955722 w 12155393"/>
              <a:gd name="connsiteY774" fmla="*/ 3185331 h 4127083"/>
              <a:gd name="connsiteX775" fmla="*/ 955596 w 12155393"/>
              <a:gd name="connsiteY775" fmla="*/ 3185204 h 4127083"/>
              <a:gd name="connsiteX776" fmla="*/ 964985 w 12155393"/>
              <a:gd name="connsiteY776" fmla="*/ 3144443 h 4127083"/>
              <a:gd name="connsiteX777" fmla="*/ 965260 w 12155393"/>
              <a:gd name="connsiteY777" fmla="*/ 3142589 h 4127083"/>
              <a:gd name="connsiteX778" fmla="*/ 965746 w 12155393"/>
              <a:gd name="connsiteY778" fmla="*/ 3135808 h 4127083"/>
              <a:gd name="connsiteX779" fmla="*/ 948111 w 12155393"/>
              <a:gd name="connsiteY779" fmla="*/ 3117523 h 4127083"/>
              <a:gd name="connsiteX780" fmla="*/ 947054 w 12155393"/>
              <a:gd name="connsiteY780" fmla="*/ 3117206 h 4127083"/>
              <a:gd name="connsiteX781" fmla="*/ 945916 w 12155393"/>
              <a:gd name="connsiteY781" fmla="*/ 3116850 h 4127083"/>
              <a:gd name="connsiteX782" fmla="*/ 937103 w 12155393"/>
              <a:gd name="connsiteY782" fmla="*/ 3115165 h 4127083"/>
              <a:gd name="connsiteX783" fmla="*/ 3258512 w 12155393"/>
              <a:gd name="connsiteY783" fmla="*/ 3109257 h 4127083"/>
              <a:gd name="connsiteX784" fmla="*/ 3266577 w 12155393"/>
              <a:gd name="connsiteY784" fmla="*/ 3113396 h 4127083"/>
              <a:gd name="connsiteX785" fmla="*/ 3266588 w 12155393"/>
              <a:gd name="connsiteY785" fmla="*/ 3113409 h 4127083"/>
              <a:gd name="connsiteX786" fmla="*/ 3267578 w 12155393"/>
              <a:gd name="connsiteY786" fmla="*/ 3114082 h 4127083"/>
              <a:gd name="connsiteX787" fmla="*/ 3268782 w 12155393"/>
              <a:gd name="connsiteY787" fmla="*/ 3114856 h 4127083"/>
              <a:gd name="connsiteX788" fmla="*/ 3268782 w 12155393"/>
              <a:gd name="connsiteY788" fmla="*/ 3114729 h 4127083"/>
              <a:gd name="connsiteX789" fmla="*/ 3302405 w 12155393"/>
              <a:gd name="connsiteY789" fmla="*/ 3144697 h 4127083"/>
              <a:gd name="connsiteX790" fmla="*/ 3304434 w 12155393"/>
              <a:gd name="connsiteY790" fmla="*/ 3147694 h 4127083"/>
              <a:gd name="connsiteX791" fmla="*/ 3304892 w 12155393"/>
              <a:gd name="connsiteY791" fmla="*/ 3148430 h 4127083"/>
              <a:gd name="connsiteX792" fmla="*/ 3305196 w 12155393"/>
              <a:gd name="connsiteY792" fmla="*/ 3148887 h 4127083"/>
              <a:gd name="connsiteX793" fmla="*/ 3285277 w 12155393"/>
              <a:gd name="connsiteY793" fmla="*/ 3161458 h 4127083"/>
              <a:gd name="connsiteX794" fmla="*/ 3268442 w 12155393"/>
              <a:gd name="connsiteY794" fmla="*/ 3146094 h 4127083"/>
              <a:gd name="connsiteX795" fmla="*/ 3254064 w 12155393"/>
              <a:gd name="connsiteY795" fmla="*/ 3133522 h 4127083"/>
              <a:gd name="connsiteX796" fmla="*/ 3250131 w 12155393"/>
              <a:gd name="connsiteY796" fmla="*/ 3113079 h 4127083"/>
              <a:gd name="connsiteX797" fmla="*/ 3258512 w 12155393"/>
              <a:gd name="connsiteY797" fmla="*/ 3109257 h 4127083"/>
              <a:gd name="connsiteX798" fmla="*/ 3198101 w 12155393"/>
              <a:gd name="connsiteY798" fmla="*/ 3106857 h 4127083"/>
              <a:gd name="connsiteX799" fmla="*/ 3202122 w 12155393"/>
              <a:gd name="connsiteY799" fmla="*/ 3108787 h 4127083"/>
              <a:gd name="connsiteX800" fmla="*/ 3210914 w 12155393"/>
              <a:gd name="connsiteY800" fmla="*/ 3114603 h 4127083"/>
              <a:gd name="connsiteX801" fmla="*/ 3210789 w 12155393"/>
              <a:gd name="connsiteY801" fmla="*/ 3114603 h 4127083"/>
              <a:gd name="connsiteX802" fmla="*/ 3218504 w 12155393"/>
              <a:gd name="connsiteY802" fmla="*/ 3125981 h 4127083"/>
              <a:gd name="connsiteX803" fmla="*/ 3246061 w 12155393"/>
              <a:gd name="connsiteY803" fmla="*/ 3159681 h 4127083"/>
              <a:gd name="connsiteX804" fmla="*/ 3247595 w 12155393"/>
              <a:gd name="connsiteY804" fmla="*/ 3162386 h 4127083"/>
              <a:gd name="connsiteX805" fmla="*/ 3247747 w 12155393"/>
              <a:gd name="connsiteY805" fmla="*/ 3162856 h 4127083"/>
              <a:gd name="connsiteX806" fmla="*/ 3248089 w 12155393"/>
              <a:gd name="connsiteY806" fmla="*/ 3163745 h 4127083"/>
              <a:gd name="connsiteX807" fmla="*/ 3236038 w 12155393"/>
              <a:gd name="connsiteY807" fmla="*/ 3178728 h 4127083"/>
              <a:gd name="connsiteX808" fmla="*/ 3221192 w 12155393"/>
              <a:gd name="connsiteY808" fmla="*/ 3175300 h 4127083"/>
              <a:gd name="connsiteX809" fmla="*/ 3184144 w 12155393"/>
              <a:gd name="connsiteY809" fmla="*/ 3120317 h 4127083"/>
              <a:gd name="connsiteX810" fmla="*/ 3186441 w 12155393"/>
              <a:gd name="connsiteY810" fmla="*/ 3110946 h 4127083"/>
              <a:gd name="connsiteX811" fmla="*/ 3186898 w 12155393"/>
              <a:gd name="connsiteY811" fmla="*/ 3110425 h 4127083"/>
              <a:gd name="connsiteX812" fmla="*/ 3187446 w 12155393"/>
              <a:gd name="connsiteY812" fmla="*/ 3109778 h 4127083"/>
              <a:gd name="connsiteX813" fmla="*/ 3198101 w 12155393"/>
              <a:gd name="connsiteY813" fmla="*/ 3106857 h 4127083"/>
              <a:gd name="connsiteX814" fmla="*/ 11944811 w 12155393"/>
              <a:gd name="connsiteY814" fmla="*/ 3105080 h 4127083"/>
              <a:gd name="connsiteX815" fmla="*/ 11944849 w 12155393"/>
              <a:gd name="connsiteY815" fmla="*/ 3105168 h 4127083"/>
              <a:gd name="connsiteX816" fmla="*/ 11944823 w 12155393"/>
              <a:gd name="connsiteY816" fmla="*/ 3105145 h 4127083"/>
              <a:gd name="connsiteX817" fmla="*/ 3142899 w 12155393"/>
              <a:gd name="connsiteY817" fmla="*/ 3103302 h 4127083"/>
              <a:gd name="connsiteX818" fmla="*/ 3153148 w 12155393"/>
              <a:gd name="connsiteY818" fmla="*/ 3109765 h 4127083"/>
              <a:gd name="connsiteX819" fmla="*/ 3153860 w 12155393"/>
              <a:gd name="connsiteY819" fmla="*/ 3110679 h 4127083"/>
              <a:gd name="connsiteX820" fmla="*/ 3154570 w 12155393"/>
              <a:gd name="connsiteY820" fmla="*/ 3111555 h 4127083"/>
              <a:gd name="connsiteX821" fmla="*/ 3155333 w 12155393"/>
              <a:gd name="connsiteY821" fmla="*/ 3112825 h 4127083"/>
              <a:gd name="connsiteX822" fmla="*/ 3155333 w 12155393"/>
              <a:gd name="connsiteY822" fmla="*/ 3112952 h 4127083"/>
              <a:gd name="connsiteX823" fmla="*/ 3176518 w 12155393"/>
              <a:gd name="connsiteY823" fmla="*/ 3182537 h 4127083"/>
              <a:gd name="connsiteX824" fmla="*/ 3171190 w 12155393"/>
              <a:gd name="connsiteY824" fmla="*/ 3192696 h 4127083"/>
              <a:gd name="connsiteX825" fmla="*/ 3151020 w 12155393"/>
              <a:gd name="connsiteY825" fmla="*/ 3182537 h 4127083"/>
              <a:gd name="connsiteX826" fmla="*/ 3135921 w 12155393"/>
              <a:gd name="connsiteY826" fmla="*/ 3138602 h 4127083"/>
              <a:gd name="connsiteX827" fmla="*/ 3133891 w 12155393"/>
              <a:gd name="connsiteY827" fmla="*/ 3131326 h 4127083"/>
              <a:gd name="connsiteX828" fmla="*/ 3131987 w 12155393"/>
              <a:gd name="connsiteY828" fmla="*/ 3116508 h 4127083"/>
              <a:gd name="connsiteX829" fmla="*/ 3142899 w 12155393"/>
              <a:gd name="connsiteY829" fmla="*/ 3103302 h 4127083"/>
              <a:gd name="connsiteX830" fmla="*/ 11933287 w 12155393"/>
              <a:gd name="connsiteY830" fmla="*/ 3094493 h 4127083"/>
              <a:gd name="connsiteX831" fmla="*/ 11944823 w 12155393"/>
              <a:gd name="connsiteY831" fmla="*/ 3105145 h 4127083"/>
              <a:gd name="connsiteX832" fmla="*/ 11945395 w 12155393"/>
              <a:gd name="connsiteY832" fmla="*/ 3108127 h 4127083"/>
              <a:gd name="connsiteX833" fmla="*/ 11946029 w 12155393"/>
              <a:gd name="connsiteY833" fmla="*/ 3114095 h 4127083"/>
              <a:gd name="connsiteX834" fmla="*/ 11886309 w 12155393"/>
              <a:gd name="connsiteY834" fmla="*/ 3173433 h 4127083"/>
              <a:gd name="connsiteX835" fmla="*/ 11867900 w 12155393"/>
              <a:gd name="connsiteY835" fmla="*/ 3148355 h 4127083"/>
              <a:gd name="connsiteX836" fmla="*/ 11917749 w 12155393"/>
              <a:gd name="connsiteY836" fmla="*/ 3095188 h 4127083"/>
              <a:gd name="connsiteX837" fmla="*/ 11933287 w 12155393"/>
              <a:gd name="connsiteY837" fmla="*/ 3094493 h 4127083"/>
              <a:gd name="connsiteX838" fmla="*/ 9520854 w 12155393"/>
              <a:gd name="connsiteY838" fmla="*/ 3088876 h 4127083"/>
              <a:gd name="connsiteX839" fmla="*/ 9520918 w 12155393"/>
              <a:gd name="connsiteY839" fmla="*/ 3088876 h 4127083"/>
              <a:gd name="connsiteX840" fmla="*/ 9532565 w 12155393"/>
              <a:gd name="connsiteY840" fmla="*/ 3108685 h 4127083"/>
              <a:gd name="connsiteX841" fmla="*/ 9500783 w 12155393"/>
              <a:gd name="connsiteY841" fmla="*/ 3129155 h 4127083"/>
              <a:gd name="connsiteX842" fmla="*/ 9486522 w 12155393"/>
              <a:gd name="connsiteY842" fmla="*/ 3109269 h 4127083"/>
              <a:gd name="connsiteX843" fmla="*/ 9520854 w 12155393"/>
              <a:gd name="connsiteY843" fmla="*/ 3088876 h 4127083"/>
              <a:gd name="connsiteX844" fmla="*/ 917994 w 12155393"/>
              <a:gd name="connsiteY844" fmla="*/ 3071493 h 4127083"/>
              <a:gd name="connsiteX845" fmla="*/ 953439 w 12155393"/>
              <a:gd name="connsiteY845" fmla="*/ 3072572 h 4127083"/>
              <a:gd name="connsiteX846" fmla="*/ 967903 w 12155393"/>
              <a:gd name="connsiteY846" fmla="*/ 3073969 h 4127083"/>
              <a:gd name="connsiteX847" fmla="*/ 1003174 w 12155393"/>
              <a:gd name="connsiteY847" fmla="*/ 3089714 h 4127083"/>
              <a:gd name="connsiteX848" fmla="*/ 1008746 w 12155393"/>
              <a:gd name="connsiteY848" fmla="*/ 3100457 h 4127083"/>
              <a:gd name="connsiteX849" fmla="*/ 1016876 w 12155393"/>
              <a:gd name="connsiteY849" fmla="*/ 3116634 h 4127083"/>
              <a:gd name="connsiteX850" fmla="*/ 1048340 w 12155393"/>
              <a:gd name="connsiteY850" fmla="*/ 3147617 h 4127083"/>
              <a:gd name="connsiteX851" fmla="*/ 1048340 w 12155393"/>
              <a:gd name="connsiteY851" fmla="*/ 3147745 h 4127083"/>
              <a:gd name="connsiteX852" fmla="*/ 1050026 w 12155393"/>
              <a:gd name="connsiteY852" fmla="*/ 3148392 h 4127083"/>
              <a:gd name="connsiteX853" fmla="*/ 1050040 w 12155393"/>
              <a:gd name="connsiteY853" fmla="*/ 3148405 h 4127083"/>
              <a:gd name="connsiteX854" fmla="*/ 1061029 w 12155393"/>
              <a:gd name="connsiteY854" fmla="*/ 3160697 h 4127083"/>
              <a:gd name="connsiteX855" fmla="*/ 1060942 w 12155393"/>
              <a:gd name="connsiteY855" fmla="*/ 3161649 h 4127083"/>
              <a:gd name="connsiteX856" fmla="*/ 1048721 w 12155393"/>
              <a:gd name="connsiteY856" fmla="*/ 3190410 h 4127083"/>
              <a:gd name="connsiteX857" fmla="*/ 1019921 w 12155393"/>
              <a:gd name="connsiteY857" fmla="*/ 3194600 h 4127083"/>
              <a:gd name="connsiteX858" fmla="*/ 1004950 w 12155393"/>
              <a:gd name="connsiteY858" fmla="*/ 3200695 h 4127083"/>
              <a:gd name="connsiteX859" fmla="*/ 944431 w 12155393"/>
              <a:gd name="connsiteY859" fmla="*/ 3241583 h 4127083"/>
              <a:gd name="connsiteX860" fmla="*/ 939991 w 12155393"/>
              <a:gd name="connsiteY860" fmla="*/ 3241710 h 4127083"/>
              <a:gd name="connsiteX861" fmla="*/ 922975 w 12155393"/>
              <a:gd name="connsiteY861" fmla="*/ 3231145 h 4127083"/>
              <a:gd name="connsiteX862" fmla="*/ 903324 w 12155393"/>
              <a:gd name="connsiteY862" fmla="*/ 3216949 h 4127083"/>
              <a:gd name="connsiteX863" fmla="*/ 896011 w 12155393"/>
              <a:gd name="connsiteY863" fmla="*/ 3209889 h 4127083"/>
              <a:gd name="connsiteX864" fmla="*/ 888480 w 12155393"/>
              <a:gd name="connsiteY864" fmla="*/ 3202219 h 4127083"/>
              <a:gd name="connsiteX865" fmla="*/ 880300 w 12155393"/>
              <a:gd name="connsiteY865" fmla="*/ 3175121 h 4127083"/>
              <a:gd name="connsiteX866" fmla="*/ 877694 w 12155393"/>
              <a:gd name="connsiteY866" fmla="*/ 3163236 h 4127083"/>
              <a:gd name="connsiteX867" fmla="*/ 878236 w 12155393"/>
              <a:gd name="connsiteY867" fmla="*/ 3159135 h 4127083"/>
              <a:gd name="connsiteX868" fmla="*/ 878330 w 12155393"/>
              <a:gd name="connsiteY868" fmla="*/ 3156506 h 4127083"/>
              <a:gd name="connsiteX869" fmla="*/ 879918 w 12155393"/>
              <a:gd name="connsiteY869" fmla="*/ 3118501 h 4127083"/>
              <a:gd name="connsiteX870" fmla="*/ 885181 w 12155393"/>
              <a:gd name="connsiteY870" fmla="*/ 3098730 h 4127083"/>
              <a:gd name="connsiteX871" fmla="*/ 887972 w 12155393"/>
              <a:gd name="connsiteY871" fmla="*/ 3090222 h 4127083"/>
              <a:gd name="connsiteX872" fmla="*/ 917994 w 12155393"/>
              <a:gd name="connsiteY872" fmla="*/ 3071493 h 4127083"/>
              <a:gd name="connsiteX873" fmla="*/ 12000296 w 12155393"/>
              <a:gd name="connsiteY873" fmla="*/ 3037864 h 4127083"/>
              <a:gd name="connsiteX874" fmla="*/ 12011078 w 12155393"/>
              <a:gd name="connsiteY874" fmla="*/ 3046160 h 4127083"/>
              <a:gd name="connsiteX875" fmla="*/ 12024007 w 12155393"/>
              <a:gd name="connsiteY875" fmla="*/ 3068318 h 4127083"/>
              <a:gd name="connsiteX876" fmla="*/ 12028612 w 12155393"/>
              <a:gd name="connsiteY876" fmla="*/ 3076940 h 4127083"/>
              <a:gd name="connsiteX877" fmla="*/ 12031239 w 12155393"/>
              <a:gd name="connsiteY877" fmla="*/ 3085841 h 4127083"/>
              <a:gd name="connsiteX878" fmla="*/ 12036301 w 12155393"/>
              <a:gd name="connsiteY878" fmla="*/ 3105104 h 4127083"/>
              <a:gd name="connsiteX879" fmla="*/ 12027381 w 12155393"/>
              <a:gd name="connsiteY879" fmla="*/ 3124685 h 4127083"/>
              <a:gd name="connsiteX880" fmla="*/ 12005876 w 12155393"/>
              <a:gd name="connsiteY880" fmla="*/ 3122932 h 4127083"/>
              <a:gd name="connsiteX881" fmla="*/ 11975693 w 12155393"/>
              <a:gd name="connsiteY881" fmla="*/ 3057791 h 4127083"/>
              <a:gd name="connsiteX882" fmla="*/ 11986553 w 12155393"/>
              <a:gd name="connsiteY882" fmla="*/ 3038871 h 4127083"/>
              <a:gd name="connsiteX883" fmla="*/ 12000296 w 12155393"/>
              <a:gd name="connsiteY883" fmla="*/ 3037864 h 4127083"/>
              <a:gd name="connsiteX884" fmla="*/ 10016792 w 12155393"/>
              <a:gd name="connsiteY884" fmla="*/ 3029284 h 4127083"/>
              <a:gd name="connsiteX885" fmla="*/ 10016856 w 12155393"/>
              <a:gd name="connsiteY885" fmla="*/ 3029284 h 4127083"/>
              <a:gd name="connsiteX886" fmla="*/ 10043728 w 12155393"/>
              <a:gd name="connsiteY886" fmla="*/ 3040243 h 4127083"/>
              <a:gd name="connsiteX887" fmla="*/ 10048828 w 12155393"/>
              <a:gd name="connsiteY887" fmla="*/ 3056433 h 4127083"/>
              <a:gd name="connsiteX888" fmla="*/ 10034746 w 12155393"/>
              <a:gd name="connsiteY888" fmla="*/ 3066058 h 4127083"/>
              <a:gd name="connsiteX889" fmla="*/ 10006097 w 12155393"/>
              <a:gd name="connsiteY889" fmla="*/ 3057576 h 4127083"/>
              <a:gd name="connsiteX890" fmla="*/ 9999157 w 12155393"/>
              <a:gd name="connsiteY890" fmla="*/ 3039227 h 4127083"/>
              <a:gd name="connsiteX891" fmla="*/ 10016792 w 12155393"/>
              <a:gd name="connsiteY891" fmla="*/ 3029284 h 4127083"/>
              <a:gd name="connsiteX892" fmla="*/ 9752006 w 12155393"/>
              <a:gd name="connsiteY892" fmla="*/ 2936614 h 4127083"/>
              <a:gd name="connsiteX893" fmla="*/ 9729778 w 12155393"/>
              <a:gd name="connsiteY893" fmla="*/ 2960321 h 4127083"/>
              <a:gd name="connsiteX894" fmla="*/ 9754176 w 12155393"/>
              <a:gd name="connsiteY894" fmla="*/ 2981857 h 4127083"/>
              <a:gd name="connsiteX895" fmla="*/ 9754176 w 12155393"/>
              <a:gd name="connsiteY895" fmla="*/ 2981794 h 4127083"/>
              <a:gd name="connsiteX896" fmla="*/ 9774996 w 12155393"/>
              <a:gd name="connsiteY896" fmla="*/ 2959687 h 4127083"/>
              <a:gd name="connsiteX897" fmla="*/ 9752006 w 12155393"/>
              <a:gd name="connsiteY897" fmla="*/ 2936614 h 4127083"/>
              <a:gd name="connsiteX898" fmla="*/ 9471349 w 12155393"/>
              <a:gd name="connsiteY898" fmla="*/ 2857074 h 4127083"/>
              <a:gd name="connsiteX899" fmla="*/ 9501088 w 12155393"/>
              <a:gd name="connsiteY899" fmla="*/ 2868109 h 4127083"/>
              <a:gd name="connsiteX900" fmla="*/ 9505871 w 12155393"/>
              <a:gd name="connsiteY900" fmla="*/ 2884222 h 4127083"/>
              <a:gd name="connsiteX901" fmla="*/ 9491724 w 12155393"/>
              <a:gd name="connsiteY901" fmla="*/ 2893467 h 4127083"/>
              <a:gd name="connsiteX902" fmla="*/ 9461097 w 12155393"/>
              <a:gd name="connsiteY902" fmla="*/ 2882635 h 4127083"/>
              <a:gd name="connsiteX903" fmla="*/ 9456263 w 12155393"/>
              <a:gd name="connsiteY903" fmla="*/ 2866509 h 4127083"/>
              <a:gd name="connsiteX904" fmla="*/ 9471349 w 12155393"/>
              <a:gd name="connsiteY904" fmla="*/ 2857074 h 4127083"/>
              <a:gd name="connsiteX905" fmla="*/ 1424687 w 12155393"/>
              <a:gd name="connsiteY905" fmla="*/ 2811897 h 4127083"/>
              <a:gd name="connsiteX906" fmla="*/ 1433141 w 12155393"/>
              <a:gd name="connsiteY906" fmla="*/ 2819119 h 4127083"/>
              <a:gd name="connsiteX907" fmla="*/ 1451868 w 12155393"/>
              <a:gd name="connsiteY907" fmla="*/ 2852756 h 4127083"/>
              <a:gd name="connsiteX908" fmla="*/ 1459023 w 12155393"/>
              <a:gd name="connsiteY908" fmla="*/ 2868768 h 4127083"/>
              <a:gd name="connsiteX909" fmla="*/ 1459149 w 12155393"/>
              <a:gd name="connsiteY909" fmla="*/ 2868641 h 4127083"/>
              <a:gd name="connsiteX910" fmla="*/ 1480643 w 12155393"/>
              <a:gd name="connsiteY910" fmla="*/ 2912195 h 4127083"/>
              <a:gd name="connsiteX911" fmla="*/ 1480668 w 12155393"/>
              <a:gd name="connsiteY911" fmla="*/ 2912234 h 4127083"/>
              <a:gd name="connsiteX912" fmla="*/ 1480681 w 12155393"/>
              <a:gd name="connsiteY912" fmla="*/ 2912272 h 4127083"/>
              <a:gd name="connsiteX913" fmla="*/ 1480870 w 12155393"/>
              <a:gd name="connsiteY913" fmla="*/ 2912640 h 4127083"/>
              <a:gd name="connsiteX914" fmla="*/ 1494040 w 12155393"/>
              <a:gd name="connsiteY914" fmla="*/ 2939496 h 4127083"/>
              <a:gd name="connsiteX915" fmla="*/ 1496831 w 12155393"/>
              <a:gd name="connsiteY915" fmla="*/ 2955750 h 4127083"/>
              <a:gd name="connsiteX916" fmla="*/ 1496693 w 12155393"/>
              <a:gd name="connsiteY916" fmla="*/ 2956194 h 4127083"/>
              <a:gd name="connsiteX917" fmla="*/ 1478181 w 12155393"/>
              <a:gd name="connsiteY917" fmla="*/ 2979495 h 4127083"/>
              <a:gd name="connsiteX918" fmla="*/ 1448493 w 12155393"/>
              <a:gd name="connsiteY918" fmla="*/ 2959051 h 4127083"/>
              <a:gd name="connsiteX919" fmla="*/ 1446437 w 12155393"/>
              <a:gd name="connsiteY919" fmla="*/ 2951216 h 4127083"/>
              <a:gd name="connsiteX920" fmla="*/ 1444686 w 12155393"/>
              <a:gd name="connsiteY920" fmla="*/ 2944321 h 4127083"/>
              <a:gd name="connsiteX921" fmla="*/ 1443482 w 12155393"/>
              <a:gd name="connsiteY921" fmla="*/ 2939141 h 4127083"/>
              <a:gd name="connsiteX922" fmla="*/ 1426163 w 12155393"/>
              <a:gd name="connsiteY922" fmla="*/ 2934290 h 4127083"/>
              <a:gd name="connsiteX923" fmla="*/ 1409973 w 12155393"/>
              <a:gd name="connsiteY923" fmla="*/ 2941185 h 4127083"/>
              <a:gd name="connsiteX924" fmla="*/ 1409922 w 12155393"/>
              <a:gd name="connsiteY924" fmla="*/ 2941198 h 4127083"/>
              <a:gd name="connsiteX925" fmla="*/ 1311722 w 12155393"/>
              <a:gd name="connsiteY925" fmla="*/ 2977590 h 4127083"/>
              <a:gd name="connsiteX926" fmla="*/ 1297766 w 12155393"/>
              <a:gd name="connsiteY926" fmla="*/ 2986225 h 4127083"/>
              <a:gd name="connsiteX927" fmla="*/ 1264276 w 12155393"/>
              <a:gd name="connsiteY927" fmla="*/ 3001844 h 4127083"/>
              <a:gd name="connsiteX928" fmla="*/ 1237759 w 12155393"/>
              <a:gd name="connsiteY928" fmla="*/ 3012129 h 4127083"/>
              <a:gd name="connsiteX929" fmla="*/ 1191356 w 12155393"/>
              <a:gd name="connsiteY929" fmla="*/ 3034389 h 4127083"/>
              <a:gd name="connsiteX930" fmla="*/ 1176353 w 12155393"/>
              <a:gd name="connsiteY930" fmla="*/ 3038795 h 4127083"/>
              <a:gd name="connsiteX931" fmla="*/ 1172146 w 12155393"/>
              <a:gd name="connsiteY931" fmla="*/ 3040077 h 4127083"/>
              <a:gd name="connsiteX932" fmla="*/ 1160874 w 12155393"/>
              <a:gd name="connsiteY932" fmla="*/ 3044763 h 4127083"/>
              <a:gd name="connsiteX933" fmla="*/ 1140955 w 12155393"/>
              <a:gd name="connsiteY933" fmla="*/ 3037144 h 4127083"/>
              <a:gd name="connsiteX934" fmla="*/ 1167345 w 12155393"/>
              <a:gd name="connsiteY934" fmla="*/ 2992447 h 4127083"/>
              <a:gd name="connsiteX935" fmla="*/ 1194629 w 12155393"/>
              <a:gd name="connsiteY935" fmla="*/ 2982022 h 4127083"/>
              <a:gd name="connsiteX936" fmla="*/ 1202107 w 12155393"/>
              <a:gd name="connsiteY936" fmla="*/ 2978225 h 4127083"/>
              <a:gd name="connsiteX937" fmla="*/ 1208172 w 12155393"/>
              <a:gd name="connsiteY937" fmla="*/ 2975267 h 4127083"/>
              <a:gd name="connsiteX938" fmla="*/ 1318828 w 12155393"/>
              <a:gd name="connsiteY938" fmla="*/ 2924386 h 4127083"/>
              <a:gd name="connsiteX939" fmla="*/ 1365885 w 12155393"/>
              <a:gd name="connsiteY939" fmla="*/ 2903281 h 4127083"/>
              <a:gd name="connsiteX940" fmla="*/ 1398377 w 12155393"/>
              <a:gd name="connsiteY940" fmla="*/ 2888323 h 4127083"/>
              <a:gd name="connsiteX941" fmla="*/ 1405610 w 12155393"/>
              <a:gd name="connsiteY941" fmla="*/ 2865340 h 4127083"/>
              <a:gd name="connsiteX942" fmla="*/ 1396321 w 12155393"/>
              <a:gd name="connsiteY942" fmla="*/ 2839283 h 4127083"/>
              <a:gd name="connsiteX943" fmla="*/ 1395460 w 12155393"/>
              <a:gd name="connsiteY943" fmla="*/ 2834737 h 4127083"/>
              <a:gd name="connsiteX944" fmla="*/ 1408832 w 12155393"/>
              <a:gd name="connsiteY944" fmla="*/ 2817125 h 4127083"/>
              <a:gd name="connsiteX945" fmla="*/ 1414998 w 12155393"/>
              <a:gd name="connsiteY945" fmla="*/ 2812770 h 4127083"/>
              <a:gd name="connsiteX946" fmla="*/ 1424687 w 12155393"/>
              <a:gd name="connsiteY946" fmla="*/ 2811897 h 4127083"/>
              <a:gd name="connsiteX947" fmla="*/ 0 w 12155393"/>
              <a:gd name="connsiteY947" fmla="*/ 2810762 h 4127083"/>
              <a:gd name="connsiteX948" fmla="*/ 4089 w 12155393"/>
              <a:gd name="connsiteY948" fmla="*/ 2821455 h 4127083"/>
              <a:gd name="connsiteX949" fmla="*/ 29415 w 12155393"/>
              <a:gd name="connsiteY949" fmla="*/ 2886165 h 4127083"/>
              <a:gd name="connsiteX950" fmla="*/ 72806 w 12155393"/>
              <a:gd name="connsiteY950" fmla="*/ 3002352 h 4127083"/>
              <a:gd name="connsiteX951" fmla="*/ 99938 w 12155393"/>
              <a:gd name="connsiteY951" fmla="*/ 3078616 h 4127083"/>
              <a:gd name="connsiteX952" fmla="*/ 114929 w 12155393"/>
              <a:gd name="connsiteY952" fmla="*/ 3123364 h 4127083"/>
              <a:gd name="connsiteX953" fmla="*/ 138464 w 12155393"/>
              <a:gd name="connsiteY953" fmla="*/ 3187934 h 4127083"/>
              <a:gd name="connsiteX954" fmla="*/ 161999 w 12155393"/>
              <a:gd name="connsiteY954" fmla="*/ 3252503 h 4127083"/>
              <a:gd name="connsiteX955" fmla="*/ 182045 w 12155393"/>
              <a:gd name="connsiteY955" fmla="*/ 3262916 h 4127083"/>
              <a:gd name="connsiteX956" fmla="*/ 183107 w 12155393"/>
              <a:gd name="connsiteY956" fmla="*/ 3262675 h 4127083"/>
              <a:gd name="connsiteX957" fmla="*/ 204756 w 12155393"/>
              <a:gd name="connsiteY957" fmla="*/ 3254789 h 4127083"/>
              <a:gd name="connsiteX958" fmla="*/ 244213 w 12155393"/>
              <a:gd name="connsiteY958" fmla="*/ 3252249 h 4127083"/>
              <a:gd name="connsiteX959" fmla="*/ 253003 w 12155393"/>
              <a:gd name="connsiteY959" fmla="*/ 3267995 h 4127083"/>
              <a:gd name="connsiteX960" fmla="*/ 254617 w 12155393"/>
              <a:gd name="connsiteY960" fmla="*/ 3277264 h 4127083"/>
              <a:gd name="connsiteX961" fmla="*/ 249035 w 12155393"/>
              <a:gd name="connsiteY961" fmla="*/ 3289709 h 4127083"/>
              <a:gd name="connsiteX962" fmla="*/ 234501 w 12155393"/>
              <a:gd name="connsiteY962" fmla="*/ 3294953 h 4127083"/>
              <a:gd name="connsiteX963" fmla="*/ 213129 w 12155393"/>
              <a:gd name="connsiteY963" fmla="*/ 3300629 h 4127083"/>
              <a:gd name="connsiteX964" fmla="*/ 181392 w 12155393"/>
              <a:gd name="connsiteY964" fmla="*/ 3308946 h 4127083"/>
              <a:gd name="connsiteX965" fmla="*/ 179763 w 12155393"/>
              <a:gd name="connsiteY965" fmla="*/ 3309657 h 4127083"/>
              <a:gd name="connsiteX966" fmla="*/ 179091 w 12155393"/>
              <a:gd name="connsiteY966" fmla="*/ 3309949 h 4127083"/>
              <a:gd name="connsiteX967" fmla="*/ 177919 w 12155393"/>
              <a:gd name="connsiteY967" fmla="*/ 3310457 h 4127083"/>
              <a:gd name="connsiteX968" fmla="*/ 176843 w 12155393"/>
              <a:gd name="connsiteY968" fmla="*/ 3310914 h 4127083"/>
              <a:gd name="connsiteX969" fmla="*/ 160007 w 12155393"/>
              <a:gd name="connsiteY969" fmla="*/ 3316044 h 4127083"/>
              <a:gd name="connsiteX970" fmla="*/ 139923 w 12155393"/>
              <a:gd name="connsiteY970" fmla="*/ 3323104 h 4127083"/>
              <a:gd name="connsiteX971" fmla="*/ 113975 w 12155393"/>
              <a:gd name="connsiteY971" fmla="*/ 3331434 h 4127083"/>
              <a:gd name="connsiteX972" fmla="*/ 84352 w 12155393"/>
              <a:gd name="connsiteY972" fmla="*/ 3342914 h 4127083"/>
              <a:gd name="connsiteX973" fmla="*/ 70015 w 12155393"/>
              <a:gd name="connsiteY973" fmla="*/ 3342914 h 4127083"/>
              <a:gd name="connsiteX974" fmla="*/ 64940 w 12155393"/>
              <a:gd name="connsiteY974" fmla="*/ 3339612 h 4127083"/>
              <a:gd name="connsiteX975" fmla="*/ 59866 w 12155393"/>
              <a:gd name="connsiteY975" fmla="*/ 3336310 h 4127083"/>
              <a:gd name="connsiteX976" fmla="*/ 57455 w 12155393"/>
              <a:gd name="connsiteY976" fmla="*/ 3308248 h 4127083"/>
              <a:gd name="connsiteX977" fmla="*/ 105794 w 12155393"/>
              <a:gd name="connsiteY977" fmla="*/ 3288185 h 4127083"/>
              <a:gd name="connsiteX978" fmla="*/ 117086 w 12155393"/>
              <a:gd name="connsiteY978" fmla="*/ 3268122 h 4127083"/>
              <a:gd name="connsiteX979" fmla="*/ 107945 w 12155393"/>
              <a:gd name="connsiteY979" fmla="*/ 3241799 h 4127083"/>
              <a:gd name="connsiteX980" fmla="*/ 97294 w 12155393"/>
              <a:gd name="connsiteY980" fmla="*/ 3213139 h 4127083"/>
              <a:gd name="connsiteX981" fmla="*/ 92914 w 12155393"/>
              <a:gd name="connsiteY981" fmla="*/ 3203984 h 4127083"/>
              <a:gd name="connsiteX982" fmla="*/ 84098 w 12155393"/>
              <a:gd name="connsiteY982" fmla="*/ 3190029 h 4127083"/>
              <a:gd name="connsiteX983" fmla="*/ 81434 w 12155393"/>
              <a:gd name="connsiteY983" fmla="*/ 3184696 h 4127083"/>
              <a:gd name="connsiteX984" fmla="*/ 69777 w 12155393"/>
              <a:gd name="connsiteY984" fmla="*/ 3148621 h 4127083"/>
              <a:gd name="connsiteX985" fmla="*/ 57708 w 12155393"/>
              <a:gd name="connsiteY985" fmla="*/ 3105968 h 4127083"/>
              <a:gd name="connsiteX986" fmla="*/ 47939 w 12155393"/>
              <a:gd name="connsiteY986" fmla="*/ 3086286 h 4127083"/>
              <a:gd name="connsiteX987" fmla="*/ 42167 w 12155393"/>
              <a:gd name="connsiteY987" fmla="*/ 3068978 h 4127083"/>
              <a:gd name="connsiteX988" fmla="*/ 41596 w 12155393"/>
              <a:gd name="connsiteY988" fmla="*/ 3060509 h 4127083"/>
              <a:gd name="connsiteX989" fmla="*/ 29181 w 12155393"/>
              <a:gd name="connsiteY989" fmla="*/ 3026960 h 4127083"/>
              <a:gd name="connsiteX990" fmla="*/ 16095 w 12155393"/>
              <a:gd name="connsiteY990" fmla="*/ 2989781 h 4127083"/>
              <a:gd name="connsiteX991" fmla="*/ 5092 w 12155393"/>
              <a:gd name="connsiteY991" fmla="*/ 2956194 h 4127083"/>
              <a:gd name="connsiteX992" fmla="*/ 0 w 12155393"/>
              <a:gd name="connsiteY992" fmla="*/ 2940691 h 4127083"/>
              <a:gd name="connsiteX993" fmla="*/ 10003155 w 12155393"/>
              <a:gd name="connsiteY993" fmla="*/ 2794168 h 4127083"/>
              <a:gd name="connsiteX994" fmla="*/ 10003218 w 12155393"/>
              <a:gd name="connsiteY994" fmla="*/ 2794232 h 4127083"/>
              <a:gd name="connsiteX995" fmla="*/ 10017935 w 12155393"/>
              <a:gd name="connsiteY995" fmla="*/ 2800733 h 4127083"/>
              <a:gd name="connsiteX996" fmla="*/ 10018189 w 12155393"/>
              <a:gd name="connsiteY996" fmla="*/ 2814815 h 4127083"/>
              <a:gd name="connsiteX997" fmla="*/ 9986407 w 12155393"/>
              <a:gd name="connsiteY997" fmla="*/ 2834637 h 4127083"/>
              <a:gd name="connsiteX998" fmla="*/ 9973859 w 12155393"/>
              <a:gd name="connsiteY998" fmla="*/ 2827818 h 4127083"/>
              <a:gd name="connsiteX999" fmla="*/ 9973162 w 12155393"/>
              <a:gd name="connsiteY999" fmla="*/ 2813672 h 4127083"/>
              <a:gd name="connsiteX1000" fmla="*/ 10003155 w 12155393"/>
              <a:gd name="connsiteY1000" fmla="*/ 2794168 h 4127083"/>
              <a:gd name="connsiteX1001" fmla="*/ 11445004 w 12155393"/>
              <a:gd name="connsiteY1001" fmla="*/ 2762727 h 4127083"/>
              <a:gd name="connsiteX1002" fmla="*/ 11404606 w 12155393"/>
              <a:gd name="connsiteY1002" fmla="*/ 2798865 h 4127083"/>
              <a:gd name="connsiteX1003" fmla="*/ 11405469 w 12155393"/>
              <a:gd name="connsiteY1003" fmla="*/ 2811563 h 4127083"/>
              <a:gd name="connsiteX1004" fmla="*/ 11418639 w 12155393"/>
              <a:gd name="connsiteY1004" fmla="*/ 2810319 h 4127083"/>
              <a:gd name="connsiteX1005" fmla="*/ 11445004 w 12155393"/>
              <a:gd name="connsiteY1005" fmla="*/ 2762727 h 4127083"/>
              <a:gd name="connsiteX1006" fmla="*/ 9822561 w 12155393"/>
              <a:gd name="connsiteY1006" fmla="*/ 2742156 h 4127083"/>
              <a:gd name="connsiteX1007" fmla="*/ 9825936 w 12155393"/>
              <a:gd name="connsiteY1007" fmla="*/ 2753127 h 4127083"/>
              <a:gd name="connsiteX1008" fmla="*/ 9824414 w 12155393"/>
              <a:gd name="connsiteY1008" fmla="*/ 2768289 h 4127083"/>
              <a:gd name="connsiteX1009" fmla="*/ 9789447 w 12155393"/>
              <a:gd name="connsiteY1009" fmla="*/ 2891295 h 4127083"/>
              <a:gd name="connsiteX1010" fmla="*/ 9785793 w 12155393"/>
              <a:gd name="connsiteY1010" fmla="*/ 2899676 h 4127083"/>
              <a:gd name="connsiteX1011" fmla="*/ 9782126 w 12155393"/>
              <a:gd name="connsiteY1011" fmla="*/ 2908056 h 4127083"/>
              <a:gd name="connsiteX1012" fmla="*/ 9782824 w 12155393"/>
              <a:gd name="connsiteY1012" fmla="*/ 2922659 h 4127083"/>
              <a:gd name="connsiteX1013" fmla="*/ 9794547 w 12155393"/>
              <a:gd name="connsiteY1013" fmla="*/ 2980333 h 4127083"/>
              <a:gd name="connsiteX1014" fmla="*/ 9800790 w 12155393"/>
              <a:gd name="connsiteY1014" fmla="*/ 2996841 h 4127083"/>
              <a:gd name="connsiteX1015" fmla="*/ 9815621 w 12155393"/>
              <a:gd name="connsiteY1015" fmla="*/ 3012206 h 4127083"/>
              <a:gd name="connsiteX1016" fmla="*/ 9919163 w 12155393"/>
              <a:gd name="connsiteY1016" fmla="*/ 3147630 h 4127083"/>
              <a:gd name="connsiteX1017" fmla="*/ 9925786 w 12155393"/>
              <a:gd name="connsiteY1017" fmla="*/ 3161268 h 4127083"/>
              <a:gd name="connsiteX1018" fmla="*/ 9924010 w 12155393"/>
              <a:gd name="connsiteY1018" fmla="*/ 3166436 h 4127083"/>
              <a:gd name="connsiteX1019" fmla="*/ 9918465 w 12155393"/>
              <a:gd name="connsiteY1019" fmla="*/ 3166753 h 4127083"/>
              <a:gd name="connsiteX1020" fmla="*/ 9908341 w 12155393"/>
              <a:gd name="connsiteY1020" fmla="*/ 3160189 h 4127083"/>
              <a:gd name="connsiteX1021" fmla="*/ 9904814 w 12155393"/>
              <a:gd name="connsiteY1021" fmla="*/ 3156900 h 4127083"/>
              <a:gd name="connsiteX1022" fmla="*/ 9831797 w 12155393"/>
              <a:gd name="connsiteY1022" fmla="*/ 3081537 h 4127083"/>
              <a:gd name="connsiteX1023" fmla="*/ 9784613 w 12155393"/>
              <a:gd name="connsiteY1023" fmla="*/ 3017818 h 4127083"/>
              <a:gd name="connsiteX1024" fmla="*/ 9784613 w 12155393"/>
              <a:gd name="connsiteY1024" fmla="*/ 3017805 h 4127083"/>
              <a:gd name="connsiteX1025" fmla="*/ 9759391 w 12155393"/>
              <a:gd name="connsiteY1025" fmla="*/ 3004676 h 4127083"/>
              <a:gd name="connsiteX1026" fmla="*/ 9744242 w 12155393"/>
              <a:gd name="connsiteY1026" fmla="*/ 3004168 h 4127083"/>
              <a:gd name="connsiteX1027" fmla="*/ 9705139 w 12155393"/>
              <a:gd name="connsiteY1027" fmla="*/ 2962620 h 4127083"/>
              <a:gd name="connsiteX1028" fmla="*/ 9722013 w 12155393"/>
              <a:gd name="connsiteY1028" fmla="*/ 2925072 h 4127083"/>
              <a:gd name="connsiteX1029" fmla="*/ 9722140 w 12155393"/>
              <a:gd name="connsiteY1029" fmla="*/ 2925072 h 4127083"/>
              <a:gd name="connsiteX1030" fmla="*/ 9740613 w 12155393"/>
              <a:gd name="connsiteY1030" fmla="*/ 2914748 h 4127083"/>
              <a:gd name="connsiteX1031" fmla="*/ 9758629 w 12155393"/>
              <a:gd name="connsiteY1031" fmla="*/ 2892323 h 4127083"/>
              <a:gd name="connsiteX1032" fmla="*/ 9763311 w 12155393"/>
              <a:gd name="connsiteY1032" fmla="*/ 2871879 h 4127083"/>
              <a:gd name="connsiteX1033" fmla="*/ 9764173 w 12155393"/>
              <a:gd name="connsiteY1033" fmla="*/ 2868540 h 4127083"/>
              <a:gd name="connsiteX1034" fmla="*/ 9811421 w 12155393"/>
              <a:gd name="connsiteY1034" fmla="*/ 2749750 h 4127083"/>
              <a:gd name="connsiteX1035" fmla="*/ 9812043 w 12155393"/>
              <a:gd name="connsiteY1035" fmla="*/ 2748607 h 4127083"/>
              <a:gd name="connsiteX1036" fmla="*/ 9822561 w 12155393"/>
              <a:gd name="connsiteY1036" fmla="*/ 2742156 h 4127083"/>
              <a:gd name="connsiteX1037" fmla="*/ 9593185 w 12155393"/>
              <a:gd name="connsiteY1037" fmla="*/ 2694945 h 4127083"/>
              <a:gd name="connsiteX1038" fmla="*/ 9607319 w 12155393"/>
              <a:gd name="connsiteY1038" fmla="*/ 2696024 h 4127083"/>
              <a:gd name="connsiteX1039" fmla="*/ 9625412 w 12155393"/>
              <a:gd name="connsiteY1039" fmla="*/ 2726170 h 4127083"/>
              <a:gd name="connsiteX1040" fmla="*/ 9611594 w 12155393"/>
              <a:gd name="connsiteY1040" fmla="*/ 2742042 h 4127083"/>
              <a:gd name="connsiteX1041" fmla="*/ 9610491 w 12155393"/>
              <a:gd name="connsiteY1041" fmla="*/ 2741966 h 4127083"/>
              <a:gd name="connsiteX1042" fmla="*/ 9608664 w 12155393"/>
              <a:gd name="connsiteY1042" fmla="*/ 2741725 h 4127083"/>
              <a:gd name="connsiteX1043" fmla="*/ 9584786 w 12155393"/>
              <a:gd name="connsiteY1043" fmla="*/ 2706538 h 4127083"/>
              <a:gd name="connsiteX1044" fmla="*/ 9593185 w 12155393"/>
              <a:gd name="connsiteY1044" fmla="*/ 2694945 h 4127083"/>
              <a:gd name="connsiteX1045" fmla="*/ 9847429 w 12155393"/>
              <a:gd name="connsiteY1045" fmla="*/ 2665689 h 4127083"/>
              <a:gd name="connsiteX1046" fmla="*/ 9856018 w 12155393"/>
              <a:gd name="connsiteY1046" fmla="*/ 2677092 h 4127083"/>
              <a:gd name="connsiteX1047" fmla="*/ 9846021 w 12155393"/>
              <a:gd name="connsiteY1047" fmla="*/ 2710678 h 4127083"/>
              <a:gd name="connsiteX1048" fmla="*/ 9839588 w 12155393"/>
              <a:gd name="connsiteY1048" fmla="*/ 2714754 h 4127083"/>
              <a:gd name="connsiteX1049" fmla="*/ 9837875 w 12155393"/>
              <a:gd name="connsiteY1049" fmla="*/ 2715529 h 4127083"/>
              <a:gd name="connsiteX1050" fmla="*/ 9837812 w 12155393"/>
              <a:gd name="connsiteY1050" fmla="*/ 2715529 h 4127083"/>
              <a:gd name="connsiteX1051" fmla="*/ 9820430 w 12155393"/>
              <a:gd name="connsiteY1051" fmla="*/ 2700418 h 4127083"/>
              <a:gd name="connsiteX1052" fmla="*/ 9831253 w 12155393"/>
              <a:gd name="connsiteY1052" fmla="*/ 2669955 h 4127083"/>
              <a:gd name="connsiteX1053" fmla="*/ 9847429 w 12155393"/>
              <a:gd name="connsiteY1053" fmla="*/ 2665689 h 4127083"/>
              <a:gd name="connsiteX1054" fmla="*/ 9752666 w 12155393"/>
              <a:gd name="connsiteY1054" fmla="*/ 2612408 h 4127083"/>
              <a:gd name="connsiteX1055" fmla="*/ 9405361 w 12155393"/>
              <a:gd name="connsiteY1055" fmla="*/ 2963128 h 4127083"/>
              <a:gd name="connsiteX1056" fmla="*/ 9754455 w 12155393"/>
              <a:gd name="connsiteY1056" fmla="*/ 3310597 h 4127083"/>
              <a:gd name="connsiteX1057" fmla="*/ 9754518 w 12155393"/>
              <a:gd name="connsiteY1057" fmla="*/ 3310597 h 4127083"/>
              <a:gd name="connsiteX1058" fmla="*/ 10100872 w 12155393"/>
              <a:gd name="connsiteY1058" fmla="*/ 2961274 h 4127083"/>
              <a:gd name="connsiteX1059" fmla="*/ 9752666 w 12155393"/>
              <a:gd name="connsiteY1059" fmla="*/ 2612408 h 4127083"/>
              <a:gd name="connsiteX1060" fmla="*/ 3656396 w 12155393"/>
              <a:gd name="connsiteY1060" fmla="*/ 2604776 h 4127083"/>
              <a:gd name="connsiteX1061" fmla="*/ 3665151 w 12155393"/>
              <a:gd name="connsiteY1061" fmla="*/ 2608077 h 4127083"/>
              <a:gd name="connsiteX1062" fmla="*/ 3674006 w 12155393"/>
              <a:gd name="connsiteY1062" fmla="*/ 2628572 h 4127083"/>
              <a:gd name="connsiteX1063" fmla="*/ 3685196 w 12155393"/>
              <a:gd name="connsiteY1063" fmla="*/ 2656330 h 4127083"/>
              <a:gd name="connsiteX1064" fmla="*/ 3685323 w 12155393"/>
              <a:gd name="connsiteY1064" fmla="*/ 2656330 h 4127083"/>
              <a:gd name="connsiteX1065" fmla="*/ 3689600 w 12155393"/>
              <a:gd name="connsiteY1065" fmla="*/ 2674018 h 4127083"/>
              <a:gd name="connsiteX1066" fmla="*/ 3700421 w 12155393"/>
              <a:gd name="connsiteY1066" fmla="*/ 2709789 h 4127083"/>
              <a:gd name="connsiteX1067" fmla="*/ 3703442 w 12155393"/>
              <a:gd name="connsiteY1067" fmla="*/ 2717776 h 4127083"/>
              <a:gd name="connsiteX1068" fmla="*/ 3704355 w 12155393"/>
              <a:gd name="connsiteY1068" fmla="*/ 2720582 h 4127083"/>
              <a:gd name="connsiteX1069" fmla="*/ 3703568 w 12155393"/>
              <a:gd name="connsiteY1069" fmla="*/ 2724544 h 4127083"/>
              <a:gd name="connsiteX1070" fmla="*/ 3701437 w 12155393"/>
              <a:gd name="connsiteY1070" fmla="*/ 2733153 h 4127083"/>
              <a:gd name="connsiteX1071" fmla="*/ 3681264 w 12155393"/>
              <a:gd name="connsiteY1071" fmla="*/ 2747502 h 4127083"/>
              <a:gd name="connsiteX1072" fmla="*/ 3666038 w 12155393"/>
              <a:gd name="connsiteY1072" fmla="*/ 2721471 h 4127083"/>
              <a:gd name="connsiteX1073" fmla="*/ 3666103 w 12155393"/>
              <a:gd name="connsiteY1073" fmla="*/ 2721306 h 4127083"/>
              <a:gd name="connsiteX1074" fmla="*/ 3666166 w 12155393"/>
              <a:gd name="connsiteY1074" fmla="*/ 2710170 h 4127083"/>
              <a:gd name="connsiteX1075" fmla="*/ 3652755 w 12155393"/>
              <a:gd name="connsiteY1075" fmla="*/ 2672837 h 4127083"/>
              <a:gd name="connsiteX1076" fmla="*/ 3649672 w 12155393"/>
              <a:gd name="connsiteY1076" fmla="*/ 2657727 h 4127083"/>
              <a:gd name="connsiteX1077" fmla="*/ 3649596 w 12155393"/>
              <a:gd name="connsiteY1077" fmla="*/ 2657409 h 4127083"/>
              <a:gd name="connsiteX1078" fmla="*/ 3643581 w 12155393"/>
              <a:gd name="connsiteY1078" fmla="*/ 2644140 h 4127083"/>
              <a:gd name="connsiteX1079" fmla="*/ 3656396 w 12155393"/>
              <a:gd name="connsiteY1079" fmla="*/ 2604776 h 4127083"/>
              <a:gd name="connsiteX1080" fmla="*/ 11133375 w 12155393"/>
              <a:gd name="connsiteY1080" fmla="*/ 2593297 h 4127083"/>
              <a:gd name="connsiteX1081" fmla="*/ 11115549 w 12155393"/>
              <a:gd name="connsiteY1081" fmla="*/ 2629054 h 4127083"/>
              <a:gd name="connsiteX1082" fmla="*/ 11107480 w 12155393"/>
              <a:gd name="connsiteY1082" fmla="*/ 2664507 h 4127083"/>
              <a:gd name="connsiteX1083" fmla="*/ 11117567 w 12155393"/>
              <a:gd name="connsiteY1083" fmla="*/ 2670933 h 4127083"/>
              <a:gd name="connsiteX1084" fmla="*/ 11166248 w 12155393"/>
              <a:gd name="connsiteY1084" fmla="*/ 2638806 h 4127083"/>
              <a:gd name="connsiteX1085" fmla="*/ 11170891 w 12155393"/>
              <a:gd name="connsiteY1085" fmla="*/ 2630375 h 4127083"/>
              <a:gd name="connsiteX1086" fmla="*/ 11170968 w 12155393"/>
              <a:gd name="connsiteY1086" fmla="*/ 2630451 h 4127083"/>
              <a:gd name="connsiteX1087" fmla="*/ 11169965 w 12155393"/>
              <a:gd name="connsiteY1087" fmla="*/ 2625880 h 4127083"/>
              <a:gd name="connsiteX1088" fmla="*/ 11133375 w 12155393"/>
              <a:gd name="connsiteY1088" fmla="*/ 2593297 h 4127083"/>
              <a:gd name="connsiteX1089" fmla="*/ 9753237 w 12155393"/>
              <a:gd name="connsiteY1089" fmla="*/ 2589907 h 4127083"/>
              <a:gd name="connsiteX1090" fmla="*/ 10125892 w 12155393"/>
              <a:gd name="connsiteY1090" fmla="*/ 2960449 h 4127083"/>
              <a:gd name="connsiteX1091" fmla="*/ 9753745 w 12155393"/>
              <a:gd name="connsiteY1091" fmla="*/ 3333543 h 4127083"/>
              <a:gd name="connsiteX1092" fmla="*/ 9381229 w 12155393"/>
              <a:gd name="connsiteY1092" fmla="*/ 2964080 h 4127083"/>
              <a:gd name="connsiteX1093" fmla="*/ 9753237 w 12155393"/>
              <a:gd name="connsiteY1093" fmla="*/ 2589970 h 4127083"/>
              <a:gd name="connsiteX1094" fmla="*/ 8037416 w 12155393"/>
              <a:gd name="connsiteY1094" fmla="*/ 2537489 h 4127083"/>
              <a:gd name="connsiteX1095" fmla="*/ 8062918 w 12155393"/>
              <a:gd name="connsiteY1095" fmla="*/ 2549197 h 4127083"/>
              <a:gd name="connsiteX1096" fmla="*/ 8063260 w 12155393"/>
              <a:gd name="connsiteY1096" fmla="*/ 2549171 h 4127083"/>
              <a:gd name="connsiteX1097" fmla="*/ 8052299 w 12155393"/>
              <a:gd name="connsiteY1097" fmla="*/ 2567507 h 4127083"/>
              <a:gd name="connsiteX1098" fmla="*/ 8044382 w 12155393"/>
              <a:gd name="connsiteY1098" fmla="*/ 2572485 h 4127083"/>
              <a:gd name="connsiteX1099" fmla="*/ 8007816 w 12155393"/>
              <a:gd name="connsiteY1099" fmla="*/ 2589983 h 4127083"/>
              <a:gd name="connsiteX1100" fmla="*/ 8002170 w 12155393"/>
              <a:gd name="connsiteY1100" fmla="*/ 2591075 h 4127083"/>
              <a:gd name="connsiteX1101" fmla="*/ 7993391 w 12155393"/>
              <a:gd name="connsiteY1101" fmla="*/ 2596675 h 4127083"/>
              <a:gd name="connsiteX1102" fmla="*/ 7973345 w 12155393"/>
              <a:gd name="connsiteY1102" fmla="*/ 2604992 h 4127083"/>
              <a:gd name="connsiteX1103" fmla="*/ 7952817 w 12155393"/>
              <a:gd name="connsiteY1103" fmla="*/ 2609792 h 4127083"/>
              <a:gd name="connsiteX1104" fmla="*/ 7948274 w 12155393"/>
              <a:gd name="connsiteY1104" fmla="*/ 2612522 h 4127083"/>
              <a:gd name="connsiteX1105" fmla="*/ 7902892 w 12155393"/>
              <a:gd name="connsiteY1105" fmla="*/ 2626236 h 4127083"/>
              <a:gd name="connsiteX1106" fmla="*/ 7870184 w 12155393"/>
              <a:gd name="connsiteY1106" fmla="*/ 2637918 h 4127083"/>
              <a:gd name="connsiteX1107" fmla="*/ 7859335 w 12155393"/>
              <a:gd name="connsiteY1107" fmla="*/ 2643328 h 4127083"/>
              <a:gd name="connsiteX1108" fmla="*/ 7821704 w 12155393"/>
              <a:gd name="connsiteY1108" fmla="*/ 2657625 h 4127083"/>
              <a:gd name="connsiteX1109" fmla="*/ 7821121 w 12155393"/>
              <a:gd name="connsiteY1109" fmla="*/ 2657994 h 4127083"/>
              <a:gd name="connsiteX1110" fmla="*/ 7793793 w 12155393"/>
              <a:gd name="connsiteY1110" fmla="*/ 2663428 h 4127083"/>
              <a:gd name="connsiteX1111" fmla="*/ 7786205 w 12155393"/>
              <a:gd name="connsiteY1111" fmla="*/ 2665092 h 4127083"/>
              <a:gd name="connsiteX1112" fmla="*/ 7730837 w 12155393"/>
              <a:gd name="connsiteY1112" fmla="*/ 2690120 h 4127083"/>
              <a:gd name="connsiteX1113" fmla="*/ 7695959 w 12155393"/>
              <a:gd name="connsiteY1113" fmla="*/ 2703135 h 4127083"/>
              <a:gd name="connsiteX1114" fmla="*/ 7664989 w 12155393"/>
              <a:gd name="connsiteY1114" fmla="*/ 2717217 h 4127083"/>
              <a:gd name="connsiteX1115" fmla="*/ 7631838 w 12155393"/>
              <a:gd name="connsiteY1115" fmla="*/ 2732328 h 4127083"/>
              <a:gd name="connsiteX1116" fmla="*/ 7622740 w 12155393"/>
              <a:gd name="connsiteY1116" fmla="*/ 2769241 h 4127083"/>
              <a:gd name="connsiteX1117" fmla="*/ 7610218 w 12155393"/>
              <a:gd name="connsiteY1117" fmla="*/ 2805710 h 4127083"/>
              <a:gd name="connsiteX1118" fmla="*/ 7596274 w 12155393"/>
              <a:gd name="connsiteY1118" fmla="*/ 2799945 h 4127083"/>
              <a:gd name="connsiteX1119" fmla="*/ 7596097 w 12155393"/>
              <a:gd name="connsiteY1119" fmla="*/ 2799780 h 4127083"/>
              <a:gd name="connsiteX1120" fmla="*/ 7578639 w 12155393"/>
              <a:gd name="connsiteY1120" fmla="*/ 2772606 h 4127083"/>
              <a:gd name="connsiteX1121" fmla="*/ 7575670 w 12155393"/>
              <a:gd name="connsiteY1121" fmla="*/ 2766625 h 4127083"/>
              <a:gd name="connsiteX1122" fmla="*/ 7557108 w 12155393"/>
              <a:gd name="connsiteY1122" fmla="*/ 2714068 h 4127083"/>
              <a:gd name="connsiteX1123" fmla="*/ 7547364 w 12155393"/>
              <a:gd name="connsiteY1123" fmla="*/ 2682323 h 4127083"/>
              <a:gd name="connsiteX1124" fmla="*/ 7573602 w 12155393"/>
              <a:gd name="connsiteY1124" fmla="*/ 2655772 h 4127083"/>
              <a:gd name="connsiteX1125" fmla="*/ 7588713 w 12155393"/>
              <a:gd name="connsiteY1125" fmla="*/ 2678996 h 4127083"/>
              <a:gd name="connsiteX1126" fmla="*/ 7589182 w 12155393"/>
              <a:gd name="connsiteY1126" fmla="*/ 2680876 h 4127083"/>
              <a:gd name="connsiteX1127" fmla="*/ 7589614 w 12155393"/>
              <a:gd name="connsiteY1127" fmla="*/ 2682615 h 4127083"/>
              <a:gd name="connsiteX1128" fmla="*/ 7610611 w 12155393"/>
              <a:gd name="connsiteY1128" fmla="*/ 2691060 h 4127083"/>
              <a:gd name="connsiteX1129" fmla="*/ 7713557 w 12155393"/>
              <a:gd name="connsiteY1129" fmla="*/ 2647099 h 4127083"/>
              <a:gd name="connsiteX1130" fmla="*/ 7737625 w 12155393"/>
              <a:gd name="connsiteY1130" fmla="*/ 2637651 h 4127083"/>
              <a:gd name="connsiteX1131" fmla="*/ 7816744 w 12155393"/>
              <a:gd name="connsiteY1131" fmla="*/ 2609855 h 4127083"/>
              <a:gd name="connsiteX1132" fmla="*/ 7859627 w 12155393"/>
              <a:gd name="connsiteY1132" fmla="*/ 2595456 h 4127083"/>
              <a:gd name="connsiteX1133" fmla="*/ 7948198 w 12155393"/>
              <a:gd name="connsiteY1133" fmla="*/ 2567063 h 4127083"/>
              <a:gd name="connsiteX1134" fmla="*/ 7990637 w 12155393"/>
              <a:gd name="connsiteY1134" fmla="*/ 2553895 h 4127083"/>
              <a:gd name="connsiteX1135" fmla="*/ 8004277 w 12155393"/>
              <a:gd name="connsiteY1135" fmla="*/ 2550111 h 4127083"/>
              <a:gd name="connsiteX1136" fmla="*/ 8037416 w 12155393"/>
              <a:gd name="connsiteY1136" fmla="*/ 2537489 h 4127083"/>
              <a:gd name="connsiteX1137" fmla="*/ 7507108 w 12155393"/>
              <a:gd name="connsiteY1137" fmla="*/ 2531737 h 4127083"/>
              <a:gd name="connsiteX1138" fmla="*/ 7507108 w 12155393"/>
              <a:gd name="connsiteY1138" fmla="*/ 2531851 h 4127083"/>
              <a:gd name="connsiteX1139" fmla="*/ 7507084 w 12155393"/>
              <a:gd name="connsiteY1139" fmla="*/ 2531791 h 4127083"/>
              <a:gd name="connsiteX1140" fmla="*/ 10069395 w 12155393"/>
              <a:gd name="connsiteY1140" fmla="*/ 2512918 h 4127083"/>
              <a:gd name="connsiteX1141" fmla="*/ 10016413 w 12155393"/>
              <a:gd name="connsiteY1141" fmla="*/ 2540003 h 4127083"/>
              <a:gd name="connsiteX1142" fmla="*/ 10010614 w 12155393"/>
              <a:gd name="connsiteY1142" fmla="*/ 2579583 h 4127083"/>
              <a:gd name="connsiteX1143" fmla="*/ 10033097 w 12155393"/>
              <a:gd name="connsiteY1143" fmla="*/ 2612026 h 4127083"/>
              <a:gd name="connsiteX1144" fmla="*/ 10039149 w 12155393"/>
              <a:gd name="connsiteY1144" fmla="*/ 2618350 h 4127083"/>
              <a:gd name="connsiteX1145" fmla="*/ 10039187 w 12155393"/>
              <a:gd name="connsiteY1145" fmla="*/ 2618401 h 4127083"/>
              <a:gd name="connsiteX1146" fmla="*/ 10065704 w 12155393"/>
              <a:gd name="connsiteY1146" fmla="*/ 2644140 h 4127083"/>
              <a:gd name="connsiteX1147" fmla="*/ 10131043 w 12155393"/>
              <a:gd name="connsiteY1147" fmla="*/ 2704786 h 4127083"/>
              <a:gd name="connsiteX1148" fmla="*/ 10147981 w 12155393"/>
              <a:gd name="connsiteY1148" fmla="*/ 2721382 h 4127083"/>
              <a:gd name="connsiteX1149" fmla="*/ 10148108 w 12155393"/>
              <a:gd name="connsiteY1149" fmla="*/ 2721382 h 4127083"/>
              <a:gd name="connsiteX1150" fmla="*/ 10157535 w 12155393"/>
              <a:gd name="connsiteY1150" fmla="*/ 2729344 h 4127083"/>
              <a:gd name="connsiteX1151" fmla="*/ 10162179 w 12155393"/>
              <a:gd name="connsiteY1151" fmla="*/ 2733052 h 4127083"/>
              <a:gd name="connsiteX1152" fmla="*/ 10162014 w 12155393"/>
              <a:gd name="connsiteY1152" fmla="*/ 2732023 h 4127083"/>
              <a:gd name="connsiteX1153" fmla="*/ 10161798 w 12155393"/>
              <a:gd name="connsiteY1153" fmla="*/ 2730055 h 4127083"/>
              <a:gd name="connsiteX1154" fmla="*/ 10174206 w 12155393"/>
              <a:gd name="connsiteY1154" fmla="*/ 2719096 h 4127083"/>
              <a:gd name="connsiteX1155" fmla="*/ 10185333 w 12155393"/>
              <a:gd name="connsiteY1155" fmla="*/ 2725026 h 4127083"/>
              <a:gd name="connsiteX1156" fmla="*/ 10195546 w 12155393"/>
              <a:gd name="connsiteY1156" fmla="*/ 2730499 h 4127083"/>
              <a:gd name="connsiteX1157" fmla="*/ 10221467 w 12155393"/>
              <a:gd name="connsiteY1157" fmla="*/ 2738207 h 4127083"/>
              <a:gd name="connsiteX1158" fmla="*/ 10256548 w 12155393"/>
              <a:gd name="connsiteY1158" fmla="*/ 2720493 h 4127083"/>
              <a:gd name="connsiteX1159" fmla="*/ 10264249 w 12155393"/>
              <a:gd name="connsiteY1159" fmla="*/ 2707618 h 4127083"/>
              <a:gd name="connsiteX1160" fmla="*/ 10269349 w 12155393"/>
              <a:gd name="connsiteY1160" fmla="*/ 2706157 h 4127083"/>
              <a:gd name="connsiteX1161" fmla="*/ 10271963 w 12155393"/>
              <a:gd name="connsiteY1161" fmla="*/ 2711249 h 4127083"/>
              <a:gd name="connsiteX1162" fmla="*/ 10263615 w 12155393"/>
              <a:gd name="connsiteY1162" fmla="*/ 2749242 h 4127083"/>
              <a:gd name="connsiteX1163" fmla="*/ 10228089 w 12155393"/>
              <a:gd name="connsiteY1163" fmla="*/ 2771666 h 4127083"/>
              <a:gd name="connsiteX1164" fmla="*/ 10210581 w 12155393"/>
              <a:gd name="connsiteY1164" fmla="*/ 2769876 h 4127083"/>
              <a:gd name="connsiteX1165" fmla="*/ 10204009 w 12155393"/>
              <a:gd name="connsiteY1165" fmla="*/ 2769127 h 4127083"/>
              <a:gd name="connsiteX1166" fmla="*/ 10243302 w 12155393"/>
              <a:gd name="connsiteY1166" fmla="*/ 2779450 h 4127083"/>
              <a:gd name="connsiteX1167" fmla="*/ 10273802 w 12155393"/>
              <a:gd name="connsiteY1167" fmla="*/ 2751400 h 4127083"/>
              <a:gd name="connsiteX1168" fmla="*/ 10280235 w 12155393"/>
              <a:gd name="connsiteY1168" fmla="*/ 2670907 h 4127083"/>
              <a:gd name="connsiteX1169" fmla="*/ 10254771 w 12155393"/>
              <a:gd name="connsiteY1169" fmla="*/ 2612471 h 4127083"/>
              <a:gd name="connsiteX1170" fmla="*/ 10248593 w 12155393"/>
              <a:gd name="connsiteY1170" fmla="*/ 2578631 h 4127083"/>
              <a:gd name="connsiteX1171" fmla="*/ 10224512 w 12155393"/>
              <a:gd name="connsiteY1171" fmla="*/ 2551800 h 4127083"/>
              <a:gd name="connsiteX1172" fmla="*/ 10182301 w 12155393"/>
              <a:gd name="connsiteY1172" fmla="*/ 2540702 h 4127083"/>
              <a:gd name="connsiteX1173" fmla="*/ 10069395 w 12155393"/>
              <a:gd name="connsiteY1173" fmla="*/ 2512918 h 4127083"/>
              <a:gd name="connsiteX1174" fmla="*/ 9880391 w 12155393"/>
              <a:gd name="connsiteY1174" fmla="*/ 2453136 h 4127083"/>
              <a:gd name="connsiteX1175" fmla="*/ 9866194 w 12155393"/>
              <a:gd name="connsiteY1175" fmla="*/ 2462761 h 4127083"/>
              <a:gd name="connsiteX1176" fmla="*/ 9869822 w 12155393"/>
              <a:gd name="connsiteY1176" fmla="*/ 2476462 h 4127083"/>
              <a:gd name="connsiteX1177" fmla="*/ 9881736 w 12155393"/>
              <a:gd name="connsiteY1177" fmla="*/ 2520563 h 4127083"/>
              <a:gd name="connsiteX1178" fmla="*/ 9876699 w 12155393"/>
              <a:gd name="connsiteY1178" fmla="*/ 2535229 h 4127083"/>
              <a:gd name="connsiteX1179" fmla="*/ 9870710 w 12155393"/>
              <a:gd name="connsiteY1179" fmla="*/ 2552308 h 4127083"/>
              <a:gd name="connsiteX1180" fmla="*/ 9844803 w 12155393"/>
              <a:gd name="connsiteY1180" fmla="*/ 2568041 h 4127083"/>
              <a:gd name="connsiteX1181" fmla="*/ 9790349 w 12155393"/>
              <a:gd name="connsiteY1181" fmla="*/ 2560904 h 4127083"/>
              <a:gd name="connsiteX1182" fmla="*/ 9639558 w 12155393"/>
              <a:gd name="connsiteY1182" fmla="*/ 2574732 h 4127083"/>
              <a:gd name="connsiteX1183" fmla="*/ 9354650 w 12155393"/>
              <a:gd name="connsiteY1183" fmla="*/ 2902329 h 4127083"/>
              <a:gd name="connsiteX1184" fmla="*/ 9392674 w 12155393"/>
              <a:gd name="connsiteY1184" fmla="*/ 3143046 h 4127083"/>
              <a:gd name="connsiteX1185" fmla="*/ 9398776 w 12155393"/>
              <a:gd name="connsiteY1185" fmla="*/ 3155401 h 4127083"/>
              <a:gd name="connsiteX1186" fmla="*/ 9383691 w 12155393"/>
              <a:gd name="connsiteY1186" fmla="*/ 3209393 h 4127083"/>
              <a:gd name="connsiteX1187" fmla="*/ 9321980 w 12155393"/>
              <a:gd name="connsiteY1187" fmla="*/ 3296578 h 4127083"/>
              <a:gd name="connsiteX1188" fmla="*/ 9320178 w 12155393"/>
              <a:gd name="connsiteY1188" fmla="*/ 3299677 h 4127083"/>
              <a:gd name="connsiteX1189" fmla="*/ 9318935 w 12155393"/>
              <a:gd name="connsiteY1189" fmla="*/ 3321365 h 4127083"/>
              <a:gd name="connsiteX1190" fmla="*/ 9318998 w 12155393"/>
              <a:gd name="connsiteY1190" fmla="*/ 3321174 h 4127083"/>
              <a:gd name="connsiteX1191" fmla="*/ 9338334 w 12155393"/>
              <a:gd name="connsiteY1191" fmla="*/ 3320578 h 4127083"/>
              <a:gd name="connsiteX1192" fmla="*/ 9341911 w 12155393"/>
              <a:gd name="connsiteY1192" fmla="*/ 3319016 h 4127083"/>
              <a:gd name="connsiteX1193" fmla="*/ 9430685 w 12155393"/>
              <a:gd name="connsiteY1193" fmla="*/ 3271589 h 4127083"/>
              <a:gd name="connsiteX1194" fmla="*/ 9436890 w 12155393"/>
              <a:gd name="connsiteY1194" fmla="*/ 3267449 h 4127083"/>
              <a:gd name="connsiteX1195" fmla="*/ 9498246 w 12155393"/>
              <a:gd name="connsiteY1195" fmla="*/ 3274585 h 4127083"/>
              <a:gd name="connsiteX1196" fmla="*/ 9712156 w 12155393"/>
              <a:gd name="connsiteY1196" fmla="*/ 3363370 h 4127083"/>
              <a:gd name="connsiteX1197" fmla="*/ 9794167 w 12155393"/>
              <a:gd name="connsiteY1197" fmla="*/ 3363751 h 4127083"/>
              <a:gd name="connsiteX1198" fmla="*/ 9831037 w 12155393"/>
              <a:gd name="connsiteY1198" fmla="*/ 3386823 h 4127083"/>
              <a:gd name="connsiteX1199" fmla="*/ 9836086 w 12155393"/>
              <a:gd name="connsiteY1199" fmla="*/ 3398721 h 4127083"/>
              <a:gd name="connsiteX1200" fmla="*/ 9878488 w 12155393"/>
              <a:gd name="connsiteY1200" fmla="*/ 3485995 h 4127083"/>
              <a:gd name="connsiteX1201" fmla="*/ 9880467 w 12155393"/>
              <a:gd name="connsiteY1201" fmla="*/ 3489246 h 4127083"/>
              <a:gd name="connsiteX1202" fmla="*/ 9895489 w 12155393"/>
              <a:gd name="connsiteY1202" fmla="*/ 3507277 h 4127083"/>
              <a:gd name="connsiteX1203" fmla="*/ 9905994 w 12155393"/>
              <a:gd name="connsiteY1203" fmla="*/ 3504788 h 4127083"/>
              <a:gd name="connsiteX1204" fmla="*/ 9910764 w 12155393"/>
              <a:gd name="connsiteY1204" fmla="*/ 3484205 h 4127083"/>
              <a:gd name="connsiteX1205" fmla="*/ 9910866 w 12155393"/>
              <a:gd name="connsiteY1205" fmla="*/ 3437108 h 4127083"/>
              <a:gd name="connsiteX1206" fmla="*/ 9910828 w 12155393"/>
              <a:gd name="connsiteY1206" fmla="*/ 3416969 h 4127083"/>
              <a:gd name="connsiteX1207" fmla="*/ 9910574 w 12155393"/>
              <a:gd name="connsiteY1207" fmla="*/ 3416969 h 4127083"/>
              <a:gd name="connsiteX1208" fmla="*/ 9910714 w 12155393"/>
              <a:gd name="connsiteY1208" fmla="*/ 3399534 h 4127083"/>
              <a:gd name="connsiteX1209" fmla="*/ 9910321 w 12155393"/>
              <a:gd name="connsiteY1209" fmla="*/ 3358913 h 4127083"/>
              <a:gd name="connsiteX1210" fmla="*/ 9930823 w 12155393"/>
              <a:gd name="connsiteY1210" fmla="*/ 3325200 h 4127083"/>
              <a:gd name="connsiteX1211" fmla="*/ 10014827 w 12155393"/>
              <a:gd name="connsiteY1211" fmla="*/ 3269938 h 4127083"/>
              <a:gd name="connsiteX1212" fmla="*/ 10114157 w 12155393"/>
              <a:gd name="connsiteY1212" fmla="*/ 3143554 h 4127083"/>
              <a:gd name="connsiteX1213" fmla="*/ 10154021 w 12155393"/>
              <a:gd name="connsiteY1213" fmla="*/ 2911700 h 4127083"/>
              <a:gd name="connsiteX1214" fmla="*/ 10072072 w 12155393"/>
              <a:gd name="connsiteY1214" fmla="*/ 2713674 h 4127083"/>
              <a:gd name="connsiteX1215" fmla="*/ 9911399 w 12155393"/>
              <a:gd name="connsiteY1215" fmla="*/ 2590351 h 4127083"/>
              <a:gd name="connsiteX1216" fmla="*/ 9890198 w 12155393"/>
              <a:gd name="connsiteY1216" fmla="*/ 2542048 h 4127083"/>
              <a:gd name="connsiteX1217" fmla="*/ 9893281 w 12155393"/>
              <a:gd name="connsiteY1217" fmla="*/ 2531927 h 4127083"/>
              <a:gd name="connsiteX1218" fmla="*/ 9893281 w 12155393"/>
              <a:gd name="connsiteY1218" fmla="*/ 2531915 h 4127083"/>
              <a:gd name="connsiteX1219" fmla="*/ 9899308 w 12155393"/>
              <a:gd name="connsiteY1219" fmla="*/ 2512855 h 4127083"/>
              <a:gd name="connsiteX1220" fmla="*/ 9923820 w 12155393"/>
              <a:gd name="connsiteY1220" fmla="*/ 2496093 h 4127083"/>
              <a:gd name="connsiteX1221" fmla="*/ 9928108 w 12155393"/>
              <a:gd name="connsiteY1221" fmla="*/ 2496538 h 4127083"/>
              <a:gd name="connsiteX1222" fmla="*/ 9932929 w 12155393"/>
              <a:gd name="connsiteY1222" fmla="*/ 2496982 h 4127083"/>
              <a:gd name="connsiteX1223" fmla="*/ 9944640 w 12155393"/>
              <a:gd name="connsiteY1223" fmla="*/ 2488703 h 4127083"/>
              <a:gd name="connsiteX1224" fmla="*/ 9940948 w 12155393"/>
              <a:gd name="connsiteY1224" fmla="*/ 2472196 h 4127083"/>
              <a:gd name="connsiteX1225" fmla="*/ 9921790 w 12155393"/>
              <a:gd name="connsiteY1225" fmla="*/ 2463206 h 4127083"/>
              <a:gd name="connsiteX1226" fmla="*/ 9915129 w 12155393"/>
              <a:gd name="connsiteY1226" fmla="*/ 2461021 h 4127083"/>
              <a:gd name="connsiteX1227" fmla="*/ 9880391 w 12155393"/>
              <a:gd name="connsiteY1227" fmla="*/ 2453136 h 4127083"/>
              <a:gd name="connsiteX1228" fmla="*/ 0 w 12155393"/>
              <a:gd name="connsiteY1228" fmla="*/ 2453063 h 4127083"/>
              <a:gd name="connsiteX1229" fmla="*/ 17322 w 12155393"/>
              <a:gd name="connsiteY1229" fmla="*/ 2454018 h 4127083"/>
              <a:gd name="connsiteX1230" fmla="*/ 34228 w 12155393"/>
              <a:gd name="connsiteY1230" fmla="*/ 2469034 h 4127083"/>
              <a:gd name="connsiteX1231" fmla="*/ 17734 w 12155393"/>
              <a:gd name="connsiteY1231" fmla="*/ 2496461 h 4127083"/>
              <a:gd name="connsiteX1232" fmla="*/ 6940 w 12155393"/>
              <a:gd name="connsiteY1232" fmla="*/ 2500639 h 4127083"/>
              <a:gd name="connsiteX1233" fmla="*/ 0 w 12155393"/>
              <a:gd name="connsiteY1233" fmla="*/ 2502949 h 4127083"/>
              <a:gd name="connsiteX1234" fmla="*/ 8237560 w 12155393"/>
              <a:gd name="connsiteY1234" fmla="*/ 2437936 h 4127083"/>
              <a:gd name="connsiteX1235" fmla="*/ 8226318 w 12155393"/>
              <a:gd name="connsiteY1235" fmla="*/ 2442254 h 4127083"/>
              <a:gd name="connsiteX1236" fmla="*/ 8226306 w 12155393"/>
              <a:gd name="connsiteY1236" fmla="*/ 2442254 h 4127083"/>
              <a:gd name="connsiteX1237" fmla="*/ 8203811 w 12155393"/>
              <a:gd name="connsiteY1237" fmla="*/ 2451168 h 4127083"/>
              <a:gd name="connsiteX1238" fmla="*/ 8200804 w 12155393"/>
              <a:gd name="connsiteY1238" fmla="*/ 2461580 h 4127083"/>
              <a:gd name="connsiteX1239" fmla="*/ 8215141 w 12155393"/>
              <a:gd name="connsiteY1239" fmla="*/ 2493465 h 4127083"/>
              <a:gd name="connsiteX1240" fmla="*/ 8228349 w 12155393"/>
              <a:gd name="connsiteY1240" fmla="*/ 2497642 h 4127083"/>
              <a:gd name="connsiteX1241" fmla="*/ 8237560 w 12155393"/>
              <a:gd name="connsiteY1241" fmla="*/ 2491370 h 4127083"/>
              <a:gd name="connsiteX1242" fmla="*/ 8249904 w 12155393"/>
              <a:gd name="connsiteY1242" fmla="*/ 2481960 h 4127083"/>
              <a:gd name="connsiteX1243" fmla="*/ 8261780 w 12155393"/>
              <a:gd name="connsiteY1243" fmla="*/ 2458748 h 4127083"/>
              <a:gd name="connsiteX1244" fmla="*/ 8261793 w 12155393"/>
              <a:gd name="connsiteY1244" fmla="*/ 2458736 h 4127083"/>
              <a:gd name="connsiteX1245" fmla="*/ 8264368 w 12155393"/>
              <a:gd name="connsiteY1245" fmla="*/ 2452044 h 4127083"/>
              <a:gd name="connsiteX1246" fmla="*/ 8259445 w 12155393"/>
              <a:gd name="connsiteY1246" fmla="*/ 2444793 h 4127083"/>
              <a:gd name="connsiteX1247" fmla="*/ 8242672 w 12155393"/>
              <a:gd name="connsiteY1247" fmla="*/ 2439447 h 4127083"/>
              <a:gd name="connsiteX1248" fmla="*/ 8237560 w 12155393"/>
              <a:gd name="connsiteY1248" fmla="*/ 2437936 h 4127083"/>
              <a:gd name="connsiteX1249" fmla="*/ 2068523 w 12155393"/>
              <a:gd name="connsiteY1249" fmla="*/ 2426115 h 4127083"/>
              <a:gd name="connsiteX1250" fmla="*/ 2089750 w 12155393"/>
              <a:gd name="connsiteY1250" fmla="*/ 2440032 h 4127083"/>
              <a:gd name="connsiteX1251" fmla="*/ 2079511 w 12155393"/>
              <a:gd name="connsiteY1251" fmla="*/ 2459739 h 4127083"/>
              <a:gd name="connsiteX1252" fmla="*/ 2051129 w 12155393"/>
              <a:gd name="connsiteY1252" fmla="*/ 2471383 h 4127083"/>
              <a:gd name="connsiteX1253" fmla="*/ 2051116 w 12155393"/>
              <a:gd name="connsiteY1253" fmla="*/ 2471396 h 4127083"/>
              <a:gd name="connsiteX1254" fmla="*/ 2040472 w 12155393"/>
              <a:gd name="connsiteY1254" fmla="*/ 2475472 h 4127083"/>
              <a:gd name="connsiteX1255" fmla="*/ 2036615 w 12155393"/>
              <a:gd name="connsiteY1255" fmla="*/ 2476361 h 4127083"/>
              <a:gd name="connsiteX1256" fmla="*/ 2036602 w 12155393"/>
              <a:gd name="connsiteY1256" fmla="*/ 2476373 h 4127083"/>
              <a:gd name="connsiteX1257" fmla="*/ 2031362 w 12155393"/>
              <a:gd name="connsiteY1257" fmla="*/ 2477427 h 4127083"/>
              <a:gd name="connsiteX1258" fmla="*/ 2011785 w 12155393"/>
              <a:gd name="connsiteY1258" fmla="*/ 2467663 h 4127083"/>
              <a:gd name="connsiteX1259" fmla="*/ 2017850 w 12155393"/>
              <a:gd name="connsiteY1259" fmla="*/ 2446724 h 4127083"/>
              <a:gd name="connsiteX1260" fmla="*/ 2017774 w 12155393"/>
              <a:gd name="connsiteY1260" fmla="*/ 2446736 h 4127083"/>
              <a:gd name="connsiteX1261" fmla="*/ 2068523 w 12155393"/>
              <a:gd name="connsiteY1261" fmla="*/ 2426115 h 4127083"/>
              <a:gd name="connsiteX1262" fmla="*/ 2213554 w 12155393"/>
              <a:gd name="connsiteY1262" fmla="*/ 2390966 h 4127083"/>
              <a:gd name="connsiteX1263" fmla="*/ 2227878 w 12155393"/>
              <a:gd name="connsiteY1263" fmla="*/ 2403131 h 4127083"/>
              <a:gd name="connsiteX1264" fmla="*/ 2217868 w 12155393"/>
              <a:gd name="connsiteY1264" fmla="*/ 2422788 h 4127083"/>
              <a:gd name="connsiteX1265" fmla="*/ 2197098 w 12155393"/>
              <a:gd name="connsiteY1265" fmla="*/ 2430292 h 4127083"/>
              <a:gd name="connsiteX1266" fmla="*/ 2189091 w 12155393"/>
              <a:gd name="connsiteY1266" fmla="*/ 2432845 h 4127083"/>
              <a:gd name="connsiteX1267" fmla="*/ 2181137 w 12155393"/>
              <a:gd name="connsiteY1267" fmla="*/ 2433683 h 4127083"/>
              <a:gd name="connsiteX1268" fmla="*/ 2164048 w 12155393"/>
              <a:gd name="connsiteY1268" fmla="*/ 2434965 h 4127083"/>
              <a:gd name="connsiteX1269" fmla="*/ 2148872 w 12155393"/>
              <a:gd name="connsiteY1269" fmla="*/ 2424350 h 4127083"/>
              <a:gd name="connsiteX1270" fmla="*/ 2153706 w 12155393"/>
              <a:gd name="connsiteY1270" fmla="*/ 2406395 h 4127083"/>
              <a:gd name="connsiteX1271" fmla="*/ 2213554 w 12155393"/>
              <a:gd name="connsiteY1271" fmla="*/ 2390966 h 4127083"/>
              <a:gd name="connsiteX1272" fmla="*/ 2178344 w 12155393"/>
              <a:gd name="connsiteY1272" fmla="*/ 2357419 h 4127083"/>
              <a:gd name="connsiteX1273" fmla="*/ 2178268 w 12155393"/>
              <a:gd name="connsiteY1273" fmla="*/ 2357431 h 4127083"/>
              <a:gd name="connsiteX1274" fmla="*/ 2178284 w 12155393"/>
              <a:gd name="connsiteY1274" fmla="*/ 2357420 h 4127083"/>
              <a:gd name="connsiteX1275" fmla="*/ 8137849 w 12155393"/>
              <a:gd name="connsiteY1275" fmla="*/ 2353164 h 4127083"/>
              <a:gd name="connsiteX1276" fmla="*/ 8163224 w 12155393"/>
              <a:gd name="connsiteY1276" fmla="*/ 2366129 h 4127083"/>
              <a:gd name="connsiteX1277" fmla="*/ 8167601 w 12155393"/>
              <a:gd name="connsiteY1277" fmla="*/ 2375474 h 4127083"/>
              <a:gd name="connsiteX1278" fmla="*/ 8178525 w 12155393"/>
              <a:gd name="connsiteY1278" fmla="*/ 2402026 h 4127083"/>
              <a:gd name="connsiteX1279" fmla="*/ 8195881 w 12155393"/>
              <a:gd name="connsiteY1279" fmla="*/ 2408870 h 4127083"/>
              <a:gd name="connsiteX1280" fmla="*/ 8267895 w 12155393"/>
              <a:gd name="connsiteY1280" fmla="*/ 2400210 h 4127083"/>
              <a:gd name="connsiteX1281" fmla="*/ 8305590 w 12155393"/>
              <a:gd name="connsiteY1281" fmla="*/ 2447015 h 4127083"/>
              <a:gd name="connsiteX1282" fmla="*/ 8216397 w 12155393"/>
              <a:gd name="connsiteY1282" fmla="*/ 2547343 h 4127083"/>
              <a:gd name="connsiteX1283" fmla="*/ 8181747 w 12155393"/>
              <a:gd name="connsiteY1283" fmla="*/ 2519940 h 4127083"/>
              <a:gd name="connsiteX1284" fmla="*/ 8178551 w 12155393"/>
              <a:gd name="connsiteY1284" fmla="*/ 2509731 h 4127083"/>
              <a:gd name="connsiteX1285" fmla="*/ 8153734 w 12155393"/>
              <a:gd name="connsiteY1285" fmla="*/ 2447853 h 4127083"/>
              <a:gd name="connsiteX1286" fmla="*/ 8148570 w 12155393"/>
              <a:gd name="connsiteY1286" fmla="*/ 2440400 h 4127083"/>
              <a:gd name="connsiteX1287" fmla="*/ 8141364 w 12155393"/>
              <a:gd name="connsiteY1287" fmla="*/ 2426381 h 4127083"/>
              <a:gd name="connsiteX1288" fmla="*/ 8125834 w 12155393"/>
              <a:gd name="connsiteY1288" fmla="*/ 2387106 h 4127083"/>
              <a:gd name="connsiteX1289" fmla="*/ 8137849 w 12155393"/>
              <a:gd name="connsiteY1289" fmla="*/ 2353164 h 4127083"/>
              <a:gd name="connsiteX1290" fmla="*/ 9589955 w 12155393"/>
              <a:gd name="connsiteY1290" fmla="*/ 2349179 h 4127083"/>
              <a:gd name="connsiteX1291" fmla="*/ 9578874 w 12155393"/>
              <a:gd name="connsiteY1291" fmla="*/ 2359005 h 4127083"/>
              <a:gd name="connsiteX1292" fmla="*/ 9546965 w 12155393"/>
              <a:gd name="connsiteY1292" fmla="*/ 2384998 h 4127083"/>
              <a:gd name="connsiteX1293" fmla="*/ 9480547 w 12155393"/>
              <a:gd name="connsiteY1293" fmla="*/ 2427384 h 4127083"/>
              <a:gd name="connsiteX1294" fmla="*/ 9459093 w 12155393"/>
              <a:gd name="connsiteY1294" fmla="*/ 2463586 h 4127083"/>
              <a:gd name="connsiteX1295" fmla="*/ 9449476 w 12155393"/>
              <a:gd name="connsiteY1295" fmla="*/ 2511382 h 4127083"/>
              <a:gd name="connsiteX1296" fmla="*/ 9454106 w 12155393"/>
              <a:gd name="connsiteY1296" fmla="*/ 2489211 h 4127083"/>
              <a:gd name="connsiteX1297" fmla="*/ 9459409 w 12155393"/>
              <a:gd name="connsiteY1297" fmla="*/ 2463904 h 4127083"/>
              <a:gd name="connsiteX1298" fmla="*/ 9464713 w 12155393"/>
              <a:gd name="connsiteY1298" fmla="*/ 2459587 h 4127083"/>
              <a:gd name="connsiteX1299" fmla="*/ 9474368 w 12155393"/>
              <a:gd name="connsiteY1299" fmla="*/ 2454596 h 4127083"/>
              <a:gd name="connsiteX1300" fmla="*/ 9475294 w 12155393"/>
              <a:gd name="connsiteY1300" fmla="*/ 2469402 h 4127083"/>
              <a:gd name="connsiteX1301" fmla="*/ 9473924 w 12155393"/>
              <a:gd name="connsiteY1301" fmla="*/ 2474862 h 4127083"/>
              <a:gd name="connsiteX1302" fmla="*/ 9490164 w 12155393"/>
              <a:gd name="connsiteY1302" fmla="*/ 2508525 h 4127083"/>
              <a:gd name="connsiteX1303" fmla="*/ 9518762 w 12155393"/>
              <a:gd name="connsiteY1303" fmla="*/ 2518201 h 4127083"/>
              <a:gd name="connsiteX1304" fmla="*/ 9521324 w 12155393"/>
              <a:gd name="connsiteY1304" fmla="*/ 2518404 h 4127083"/>
              <a:gd name="connsiteX1305" fmla="*/ 9543083 w 12155393"/>
              <a:gd name="connsiteY1305" fmla="*/ 2520563 h 4127083"/>
              <a:gd name="connsiteX1306" fmla="*/ 9557534 w 12155393"/>
              <a:gd name="connsiteY1306" fmla="*/ 2530061 h 4127083"/>
              <a:gd name="connsiteX1307" fmla="*/ 9569764 w 12155393"/>
              <a:gd name="connsiteY1307" fmla="*/ 2536499 h 4127083"/>
              <a:gd name="connsiteX1308" fmla="*/ 9612052 w 12155393"/>
              <a:gd name="connsiteY1308" fmla="*/ 2530378 h 4127083"/>
              <a:gd name="connsiteX1309" fmla="*/ 9655672 w 12155393"/>
              <a:gd name="connsiteY1309" fmla="*/ 2524461 h 4127083"/>
              <a:gd name="connsiteX1310" fmla="*/ 9729728 w 12155393"/>
              <a:gd name="connsiteY1310" fmla="*/ 2512855 h 4127083"/>
              <a:gd name="connsiteX1311" fmla="*/ 9758579 w 12155393"/>
              <a:gd name="connsiteY1311" fmla="*/ 2503230 h 4127083"/>
              <a:gd name="connsiteX1312" fmla="*/ 9779589 w 12155393"/>
              <a:gd name="connsiteY1312" fmla="*/ 2457593 h 4127083"/>
              <a:gd name="connsiteX1313" fmla="*/ 9779462 w 12155393"/>
              <a:gd name="connsiteY1313" fmla="*/ 2457466 h 4127083"/>
              <a:gd name="connsiteX1314" fmla="*/ 9758452 w 12155393"/>
              <a:gd name="connsiteY1314" fmla="*/ 2417315 h 4127083"/>
              <a:gd name="connsiteX1315" fmla="*/ 9676365 w 12155393"/>
              <a:gd name="connsiteY1315" fmla="*/ 2373595 h 4127083"/>
              <a:gd name="connsiteX1316" fmla="*/ 9640129 w 12155393"/>
              <a:gd name="connsiteY1316" fmla="*/ 2368237 h 4127083"/>
              <a:gd name="connsiteX1317" fmla="*/ 9604148 w 12155393"/>
              <a:gd name="connsiteY1317" fmla="*/ 2354409 h 4127083"/>
              <a:gd name="connsiteX1318" fmla="*/ 9589955 w 12155393"/>
              <a:gd name="connsiteY1318" fmla="*/ 2349179 h 4127083"/>
              <a:gd name="connsiteX1319" fmla="*/ 3568863 w 12155393"/>
              <a:gd name="connsiteY1319" fmla="*/ 2343909 h 4127083"/>
              <a:gd name="connsiteX1320" fmla="*/ 3572788 w 12155393"/>
              <a:gd name="connsiteY1320" fmla="*/ 2345228 h 4127083"/>
              <a:gd name="connsiteX1321" fmla="*/ 3578725 w 12155393"/>
              <a:gd name="connsiteY1321" fmla="*/ 2349114 h 4127083"/>
              <a:gd name="connsiteX1322" fmla="*/ 3592326 w 12155393"/>
              <a:gd name="connsiteY1322" fmla="*/ 2363005 h 4127083"/>
              <a:gd name="connsiteX1323" fmla="*/ 3604404 w 12155393"/>
              <a:gd name="connsiteY1323" fmla="*/ 2402611 h 4127083"/>
              <a:gd name="connsiteX1324" fmla="*/ 3630515 w 12155393"/>
              <a:gd name="connsiteY1324" fmla="*/ 2478558 h 4127083"/>
              <a:gd name="connsiteX1325" fmla="*/ 3630388 w 12155393"/>
              <a:gd name="connsiteY1325" fmla="*/ 2478431 h 4127083"/>
              <a:gd name="connsiteX1326" fmla="*/ 3629881 w 12155393"/>
              <a:gd name="connsiteY1326" fmla="*/ 2489237 h 4127083"/>
              <a:gd name="connsiteX1327" fmla="*/ 3629372 w 12155393"/>
              <a:gd name="connsiteY1327" fmla="*/ 2502684 h 4127083"/>
              <a:gd name="connsiteX1328" fmla="*/ 3609835 w 12155393"/>
              <a:gd name="connsiteY1328" fmla="*/ 2507636 h 4127083"/>
              <a:gd name="connsiteX1329" fmla="*/ 3603872 w 12155393"/>
              <a:gd name="connsiteY1329" fmla="*/ 2500221 h 4127083"/>
              <a:gd name="connsiteX1330" fmla="*/ 3596640 w 12155393"/>
              <a:gd name="connsiteY1330" fmla="*/ 2488716 h 4127083"/>
              <a:gd name="connsiteX1331" fmla="*/ 3581034 w 12155393"/>
              <a:gd name="connsiteY1331" fmla="*/ 2457441 h 4127083"/>
              <a:gd name="connsiteX1332" fmla="*/ 3578243 w 12155393"/>
              <a:gd name="connsiteY1332" fmla="*/ 2453543 h 4127083"/>
              <a:gd name="connsiteX1333" fmla="*/ 3576213 w 12155393"/>
              <a:gd name="connsiteY1333" fmla="*/ 2441733 h 4127083"/>
              <a:gd name="connsiteX1334" fmla="*/ 3567333 w 12155393"/>
              <a:gd name="connsiteY1334" fmla="*/ 2409226 h 4127083"/>
              <a:gd name="connsiteX1335" fmla="*/ 3564566 w 12155393"/>
              <a:gd name="connsiteY1335" fmla="*/ 2397785 h 4127083"/>
              <a:gd name="connsiteX1336" fmla="*/ 3564667 w 12155393"/>
              <a:gd name="connsiteY1336" fmla="*/ 2394751 h 4127083"/>
              <a:gd name="connsiteX1337" fmla="*/ 3564756 w 12155393"/>
              <a:gd name="connsiteY1337" fmla="*/ 2392693 h 4127083"/>
              <a:gd name="connsiteX1338" fmla="*/ 3562383 w 12155393"/>
              <a:gd name="connsiteY1338" fmla="*/ 2381798 h 4127083"/>
              <a:gd name="connsiteX1339" fmla="*/ 3565555 w 12155393"/>
              <a:gd name="connsiteY1339" fmla="*/ 2353101 h 4127083"/>
              <a:gd name="connsiteX1340" fmla="*/ 3567953 w 12155393"/>
              <a:gd name="connsiteY1340" fmla="*/ 2347323 h 4127083"/>
              <a:gd name="connsiteX1341" fmla="*/ 3568863 w 12155393"/>
              <a:gd name="connsiteY1341" fmla="*/ 2343909 h 4127083"/>
              <a:gd name="connsiteX1342" fmla="*/ 2043809 w 12155393"/>
              <a:gd name="connsiteY1342" fmla="*/ 2336619 h 4127083"/>
              <a:gd name="connsiteX1343" fmla="*/ 2054288 w 12155393"/>
              <a:gd name="connsiteY1343" fmla="*/ 2336974 h 4127083"/>
              <a:gd name="connsiteX1344" fmla="*/ 2071251 w 12155393"/>
              <a:gd name="connsiteY1344" fmla="*/ 2338930 h 4127083"/>
              <a:gd name="connsiteX1345" fmla="*/ 2100347 w 12155393"/>
              <a:gd name="connsiteY1345" fmla="*/ 2344911 h 4127083"/>
              <a:gd name="connsiteX1346" fmla="*/ 2110294 w 12155393"/>
              <a:gd name="connsiteY1346" fmla="*/ 2360478 h 4127083"/>
              <a:gd name="connsiteX1347" fmla="*/ 2099522 w 12155393"/>
              <a:gd name="connsiteY1347" fmla="*/ 2375361 h 4127083"/>
              <a:gd name="connsiteX1348" fmla="*/ 2032288 w 12155393"/>
              <a:gd name="connsiteY1348" fmla="*/ 2365659 h 4127083"/>
              <a:gd name="connsiteX1349" fmla="*/ 2027987 w 12155393"/>
              <a:gd name="connsiteY1349" fmla="*/ 2347869 h 4127083"/>
              <a:gd name="connsiteX1350" fmla="*/ 2041918 w 12155393"/>
              <a:gd name="connsiteY1350" fmla="*/ 2336720 h 4127083"/>
              <a:gd name="connsiteX1351" fmla="*/ 2043809 w 12155393"/>
              <a:gd name="connsiteY1351" fmla="*/ 2336619 h 4127083"/>
              <a:gd name="connsiteX1352" fmla="*/ 10995310 w 12155393"/>
              <a:gd name="connsiteY1352" fmla="*/ 2332314 h 4127083"/>
              <a:gd name="connsiteX1353" fmla="*/ 10995387 w 12155393"/>
              <a:gd name="connsiteY1353" fmla="*/ 2332314 h 4127083"/>
              <a:gd name="connsiteX1354" fmla="*/ 10995303 w 12155393"/>
              <a:gd name="connsiteY1354" fmla="*/ 2332336 h 4127083"/>
              <a:gd name="connsiteX1355" fmla="*/ 9587283 w 12155393"/>
              <a:gd name="connsiteY1355" fmla="*/ 2323667 h 4127083"/>
              <a:gd name="connsiteX1356" fmla="*/ 9617203 w 12155393"/>
              <a:gd name="connsiteY1356" fmla="*/ 2332936 h 4127083"/>
              <a:gd name="connsiteX1357" fmla="*/ 9659554 w 12155393"/>
              <a:gd name="connsiteY1357" fmla="*/ 2347018 h 4127083"/>
              <a:gd name="connsiteX1358" fmla="*/ 9760863 w 12155393"/>
              <a:gd name="connsiteY1358" fmla="*/ 2385709 h 4127083"/>
              <a:gd name="connsiteX1359" fmla="*/ 9804736 w 12155393"/>
              <a:gd name="connsiteY1359" fmla="*/ 2460145 h 4127083"/>
              <a:gd name="connsiteX1360" fmla="*/ 9788636 w 12155393"/>
              <a:gd name="connsiteY1360" fmla="*/ 2510556 h 4127083"/>
              <a:gd name="connsiteX1361" fmla="*/ 9778409 w 12155393"/>
              <a:gd name="connsiteY1361" fmla="*/ 2519064 h 4127083"/>
              <a:gd name="connsiteX1362" fmla="*/ 9772079 w 12155393"/>
              <a:gd name="connsiteY1362" fmla="*/ 2524004 h 4127083"/>
              <a:gd name="connsiteX1363" fmla="*/ 9769287 w 12155393"/>
              <a:gd name="connsiteY1363" fmla="*/ 2525731 h 4127083"/>
              <a:gd name="connsiteX1364" fmla="*/ 9765455 w 12155393"/>
              <a:gd name="connsiteY1364" fmla="*/ 2535483 h 4127083"/>
              <a:gd name="connsiteX1365" fmla="*/ 9781036 w 12155393"/>
              <a:gd name="connsiteY1365" fmla="*/ 2536130 h 4127083"/>
              <a:gd name="connsiteX1366" fmla="*/ 9781061 w 12155393"/>
              <a:gd name="connsiteY1366" fmla="*/ 2536130 h 4127083"/>
              <a:gd name="connsiteX1367" fmla="*/ 9831875 w 12155393"/>
              <a:gd name="connsiteY1367" fmla="*/ 2540765 h 4127083"/>
              <a:gd name="connsiteX1368" fmla="*/ 9853392 w 12155393"/>
              <a:gd name="connsiteY1368" fmla="*/ 2528143 h 4127083"/>
              <a:gd name="connsiteX1369" fmla="*/ 9849573 w 12155393"/>
              <a:gd name="connsiteY1369" fmla="*/ 2494938 h 4127083"/>
              <a:gd name="connsiteX1370" fmla="*/ 9842697 w 12155393"/>
              <a:gd name="connsiteY1370" fmla="*/ 2484995 h 4127083"/>
              <a:gd name="connsiteX1371" fmla="*/ 9849700 w 12155393"/>
              <a:gd name="connsiteY1371" fmla="*/ 2438927 h 4127083"/>
              <a:gd name="connsiteX1372" fmla="*/ 9885047 w 12155393"/>
              <a:gd name="connsiteY1372" fmla="*/ 2427638 h 4127083"/>
              <a:gd name="connsiteX1373" fmla="*/ 9949296 w 12155393"/>
              <a:gd name="connsiteY1373" fmla="*/ 2447206 h 4127083"/>
              <a:gd name="connsiteX1374" fmla="*/ 9970687 w 12155393"/>
              <a:gd name="connsiteY1374" fmla="*/ 2488767 h 4127083"/>
              <a:gd name="connsiteX1375" fmla="*/ 9937446 w 12155393"/>
              <a:gd name="connsiteY1375" fmla="*/ 2524512 h 4127083"/>
              <a:gd name="connsiteX1376" fmla="*/ 9935150 w 12155393"/>
              <a:gd name="connsiteY1376" fmla="*/ 2524918 h 4127083"/>
              <a:gd name="connsiteX1377" fmla="*/ 9928540 w 12155393"/>
              <a:gd name="connsiteY1377" fmla="*/ 2526556 h 4127083"/>
              <a:gd name="connsiteX1378" fmla="*/ 9913505 w 12155393"/>
              <a:gd name="connsiteY1378" fmla="*/ 2554403 h 4127083"/>
              <a:gd name="connsiteX1379" fmla="*/ 9925736 w 12155393"/>
              <a:gd name="connsiteY1379" fmla="*/ 2570275 h 4127083"/>
              <a:gd name="connsiteX1380" fmla="*/ 9966830 w 12155393"/>
              <a:gd name="connsiteY1380" fmla="*/ 2591506 h 4127083"/>
              <a:gd name="connsiteX1381" fmla="*/ 9982347 w 12155393"/>
              <a:gd name="connsiteY1381" fmla="*/ 2600357 h 4127083"/>
              <a:gd name="connsiteX1382" fmla="*/ 9982753 w 12155393"/>
              <a:gd name="connsiteY1382" fmla="*/ 2600586 h 4127083"/>
              <a:gd name="connsiteX1383" fmla="*/ 9990683 w 12155393"/>
              <a:gd name="connsiteY1383" fmla="*/ 2601436 h 4127083"/>
              <a:gd name="connsiteX1384" fmla="*/ 9988944 w 12155393"/>
              <a:gd name="connsiteY1384" fmla="*/ 2591824 h 4127083"/>
              <a:gd name="connsiteX1385" fmla="*/ 9987054 w 12155393"/>
              <a:gd name="connsiteY1385" fmla="*/ 2587418 h 4127083"/>
              <a:gd name="connsiteX1386" fmla="*/ 10013355 w 12155393"/>
              <a:gd name="connsiteY1386" fmla="*/ 2509541 h 4127083"/>
              <a:gd name="connsiteX1387" fmla="*/ 10075764 w 12155393"/>
              <a:gd name="connsiteY1387" fmla="*/ 2487294 h 4127083"/>
              <a:gd name="connsiteX1388" fmla="*/ 10181146 w 12155393"/>
              <a:gd name="connsiteY1388" fmla="*/ 2512410 h 4127083"/>
              <a:gd name="connsiteX1389" fmla="*/ 10229866 w 12155393"/>
              <a:gd name="connsiteY1389" fmla="*/ 2525350 h 4127083"/>
              <a:gd name="connsiteX1390" fmla="*/ 10274437 w 12155393"/>
              <a:gd name="connsiteY1390" fmla="*/ 2559380 h 4127083"/>
              <a:gd name="connsiteX1391" fmla="*/ 10274894 w 12155393"/>
              <a:gd name="connsiteY1391" fmla="*/ 2580535 h 4127083"/>
              <a:gd name="connsiteX1392" fmla="*/ 10279854 w 12155393"/>
              <a:gd name="connsiteY1392" fmla="*/ 2606922 h 4127083"/>
              <a:gd name="connsiteX1393" fmla="*/ 10280844 w 12155393"/>
              <a:gd name="connsiteY1393" fmla="*/ 2608839 h 4127083"/>
              <a:gd name="connsiteX1394" fmla="*/ 10294698 w 12155393"/>
              <a:gd name="connsiteY1394" fmla="*/ 2637067 h 4127083"/>
              <a:gd name="connsiteX1395" fmla="*/ 10308705 w 12155393"/>
              <a:gd name="connsiteY1395" fmla="*/ 2711440 h 4127083"/>
              <a:gd name="connsiteX1396" fmla="*/ 10272978 w 12155393"/>
              <a:gd name="connsiteY1396" fmla="*/ 2790155 h 4127083"/>
              <a:gd name="connsiteX1397" fmla="*/ 10207764 w 12155393"/>
              <a:gd name="connsiteY1397" fmla="*/ 2801367 h 4127083"/>
              <a:gd name="connsiteX1398" fmla="*/ 10179307 w 12155393"/>
              <a:gd name="connsiteY1398" fmla="*/ 2783780 h 4127083"/>
              <a:gd name="connsiteX1399" fmla="*/ 10163968 w 12155393"/>
              <a:gd name="connsiteY1399" fmla="*/ 2769521 h 4127083"/>
              <a:gd name="connsiteX1400" fmla="*/ 10152498 w 12155393"/>
              <a:gd name="connsiteY1400" fmla="*/ 2758803 h 4127083"/>
              <a:gd name="connsiteX1401" fmla="*/ 10149783 w 12155393"/>
              <a:gd name="connsiteY1401" fmla="*/ 2756289 h 4127083"/>
              <a:gd name="connsiteX1402" fmla="*/ 10118876 w 12155393"/>
              <a:gd name="connsiteY1402" fmla="*/ 2736048 h 4127083"/>
              <a:gd name="connsiteX1403" fmla="*/ 10130029 w 12155393"/>
              <a:gd name="connsiteY1403" fmla="*/ 2759057 h 4127083"/>
              <a:gd name="connsiteX1404" fmla="*/ 10139253 w 12155393"/>
              <a:gd name="connsiteY1404" fmla="*/ 2778104 h 4127083"/>
              <a:gd name="connsiteX1405" fmla="*/ 10171021 w 12155393"/>
              <a:gd name="connsiteY1405" fmla="*/ 3052039 h 4127083"/>
              <a:gd name="connsiteX1406" fmla="*/ 9958850 w 12155393"/>
              <a:gd name="connsiteY1406" fmla="*/ 3336856 h 4127083"/>
              <a:gd name="connsiteX1407" fmla="*/ 9948218 w 12155393"/>
              <a:gd name="connsiteY1407" fmla="*/ 3342914 h 4127083"/>
              <a:gd name="connsiteX1408" fmla="*/ 9936304 w 12155393"/>
              <a:gd name="connsiteY1408" fmla="*/ 3362926 h 4127083"/>
              <a:gd name="connsiteX1409" fmla="*/ 9936279 w 12155393"/>
              <a:gd name="connsiteY1409" fmla="*/ 3379243 h 4127083"/>
              <a:gd name="connsiteX1410" fmla="*/ 9936304 w 12155393"/>
              <a:gd name="connsiteY1410" fmla="*/ 3387395 h 4127083"/>
              <a:gd name="connsiteX1411" fmla="*/ 9936330 w 12155393"/>
              <a:gd name="connsiteY1411" fmla="*/ 3411547 h 4127083"/>
              <a:gd name="connsiteX1412" fmla="*/ 9936330 w 12155393"/>
              <a:gd name="connsiteY1412" fmla="*/ 3411585 h 4127083"/>
              <a:gd name="connsiteX1413" fmla="*/ 9936177 w 12155393"/>
              <a:gd name="connsiteY1413" fmla="*/ 3476052 h 4127083"/>
              <a:gd name="connsiteX1414" fmla="*/ 9924074 w 12155393"/>
              <a:gd name="connsiteY1414" fmla="*/ 3526083 h 4127083"/>
              <a:gd name="connsiteX1415" fmla="*/ 9890198 w 12155393"/>
              <a:gd name="connsiteY1415" fmla="*/ 3535200 h 4127083"/>
              <a:gd name="connsiteX1416" fmla="*/ 9874212 w 12155393"/>
              <a:gd name="connsiteY1416" fmla="*/ 3521295 h 4127083"/>
              <a:gd name="connsiteX1417" fmla="*/ 9846071 w 12155393"/>
              <a:gd name="connsiteY1417" fmla="*/ 3477767 h 4127083"/>
              <a:gd name="connsiteX1418" fmla="*/ 9812703 w 12155393"/>
              <a:gd name="connsiteY1418" fmla="*/ 3405693 h 4127083"/>
              <a:gd name="connsiteX1419" fmla="*/ 9786720 w 12155393"/>
              <a:gd name="connsiteY1419" fmla="*/ 3388423 h 4127083"/>
              <a:gd name="connsiteX1420" fmla="*/ 9746704 w 12155393"/>
              <a:gd name="connsiteY1420" fmla="*/ 3388588 h 4127083"/>
              <a:gd name="connsiteX1421" fmla="*/ 9737810 w 12155393"/>
              <a:gd name="connsiteY1421" fmla="*/ 3388550 h 4127083"/>
              <a:gd name="connsiteX1422" fmla="*/ 9572632 w 12155393"/>
              <a:gd name="connsiteY1422" fmla="*/ 3349859 h 4127083"/>
              <a:gd name="connsiteX1423" fmla="*/ 9480103 w 12155393"/>
              <a:gd name="connsiteY1423" fmla="*/ 3291029 h 4127083"/>
              <a:gd name="connsiteX1424" fmla="*/ 9447560 w 12155393"/>
              <a:gd name="connsiteY1424" fmla="*/ 3289315 h 4127083"/>
              <a:gd name="connsiteX1425" fmla="*/ 9435278 w 12155393"/>
              <a:gd name="connsiteY1425" fmla="*/ 3296578 h 4127083"/>
              <a:gd name="connsiteX1426" fmla="*/ 9389680 w 12155393"/>
              <a:gd name="connsiteY1426" fmla="*/ 3323473 h 4127083"/>
              <a:gd name="connsiteX1427" fmla="*/ 9333449 w 12155393"/>
              <a:gd name="connsiteY1427" fmla="*/ 3346926 h 4127083"/>
              <a:gd name="connsiteX1428" fmla="*/ 9309445 w 12155393"/>
              <a:gd name="connsiteY1428" fmla="*/ 3350177 h 4127083"/>
              <a:gd name="connsiteX1429" fmla="*/ 9287533 w 12155393"/>
              <a:gd name="connsiteY1429" fmla="*/ 3328958 h 4127083"/>
              <a:gd name="connsiteX1430" fmla="*/ 9291732 w 12155393"/>
              <a:gd name="connsiteY1430" fmla="*/ 3302064 h 4127083"/>
              <a:gd name="connsiteX1431" fmla="*/ 9291986 w 12155393"/>
              <a:gd name="connsiteY1431" fmla="*/ 3302191 h 4127083"/>
              <a:gd name="connsiteX1432" fmla="*/ 9292849 w 12155393"/>
              <a:gd name="connsiteY1432" fmla="*/ 3300375 h 4127083"/>
              <a:gd name="connsiteX1433" fmla="*/ 9307655 w 12155393"/>
              <a:gd name="connsiteY1433" fmla="*/ 3272554 h 4127083"/>
              <a:gd name="connsiteX1434" fmla="*/ 9339412 w 12155393"/>
              <a:gd name="connsiteY1434" fmla="*/ 3227209 h 4127083"/>
              <a:gd name="connsiteX1435" fmla="*/ 9349879 w 12155393"/>
              <a:gd name="connsiteY1435" fmla="*/ 3212581 h 4127083"/>
              <a:gd name="connsiteX1436" fmla="*/ 9358875 w 12155393"/>
              <a:gd name="connsiteY1436" fmla="*/ 3201114 h 4127083"/>
              <a:gd name="connsiteX1437" fmla="*/ 9375546 w 12155393"/>
              <a:gd name="connsiteY1437" fmla="*/ 3175109 h 4127083"/>
              <a:gd name="connsiteX1438" fmla="*/ 9366880 w 12155393"/>
              <a:gd name="connsiteY1438" fmla="*/ 3142437 h 4127083"/>
              <a:gd name="connsiteX1439" fmla="*/ 9360257 w 12155393"/>
              <a:gd name="connsiteY1439" fmla="*/ 3130170 h 4127083"/>
              <a:gd name="connsiteX1440" fmla="*/ 9325291 w 12155393"/>
              <a:gd name="connsiteY1440" fmla="*/ 2969883 h 4127083"/>
              <a:gd name="connsiteX1441" fmla="*/ 9375800 w 12155393"/>
              <a:gd name="connsiteY1441" fmla="*/ 2761089 h 4127083"/>
              <a:gd name="connsiteX1442" fmla="*/ 9462911 w 12155393"/>
              <a:gd name="connsiteY1442" fmla="*/ 2647771 h 4127083"/>
              <a:gd name="connsiteX1443" fmla="*/ 9580016 w 12155393"/>
              <a:gd name="connsiteY1443" fmla="*/ 2570974 h 4127083"/>
              <a:gd name="connsiteX1444" fmla="*/ 9585599 w 12155393"/>
              <a:gd name="connsiteY1444" fmla="*/ 2568828 h 4127083"/>
              <a:gd name="connsiteX1445" fmla="*/ 9600773 w 12155393"/>
              <a:gd name="connsiteY1445" fmla="*/ 2559127 h 4127083"/>
              <a:gd name="connsiteX1446" fmla="*/ 9587337 w 12155393"/>
              <a:gd name="connsiteY1446" fmla="*/ 2558593 h 4127083"/>
              <a:gd name="connsiteX1447" fmla="*/ 9583137 w 12155393"/>
              <a:gd name="connsiteY1447" fmla="*/ 2559634 h 4127083"/>
              <a:gd name="connsiteX1448" fmla="*/ 9483033 w 12155393"/>
              <a:gd name="connsiteY1448" fmla="*/ 2568561 h 4127083"/>
              <a:gd name="connsiteX1449" fmla="*/ 9426359 w 12155393"/>
              <a:gd name="connsiteY1449" fmla="*/ 2522290 h 4127083"/>
              <a:gd name="connsiteX1450" fmla="*/ 9443550 w 12155393"/>
              <a:gd name="connsiteY1450" fmla="*/ 2435168 h 4127083"/>
              <a:gd name="connsiteX1451" fmla="*/ 9522454 w 12155393"/>
              <a:gd name="connsiteY1451" fmla="*/ 2369900 h 4127083"/>
              <a:gd name="connsiteX1452" fmla="*/ 9561226 w 12155393"/>
              <a:gd name="connsiteY1452" fmla="*/ 2341596 h 4127083"/>
              <a:gd name="connsiteX1453" fmla="*/ 9587283 w 12155393"/>
              <a:gd name="connsiteY1453" fmla="*/ 2323667 h 4127083"/>
              <a:gd name="connsiteX1454" fmla="*/ 2138641 w 12155393"/>
              <a:gd name="connsiteY1454" fmla="*/ 2284912 h 4127083"/>
              <a:gd name="connsiteX1455" fmla="*/ 2153743 w 12155393"/>
              <a:gd name="connsiteY1455" fmla="*/ 2285459 h 4127083"/>
              <a:gd name="connsiteX1456" fmla="*/ 2190943 w 12155393"/>
              <a:gd name="connsiteY1456" fmla="*/ 2336022 h 4127083"/>
              <a:gd name="connsiteX1457" fmla="*/ 2189106 w 12155393"/>
              <a:gd name="connsiteY1457" fmla="*/ 2349303 h 4127083"/>
              <a:gd name="connsiteX1458" fmla="*/ 2178284 w 12155393"/>
              <a:gd name="connsiteY1458" fmla="*/ 2357420 h 4127083"/>
              <a:gd name="connsiteX1459" fmla="*/ 2175680 w 12155393"/>
              <a:gd name="connsiteY1459" fmla="*/ 2357431 h 4127083"/>
              <a:gd name="connsiteX1460" fmla="*/ 2170541 w 12155393"/>
              <a:gd name="connsiteY1460" fmla="*/ 2357038 h 4127083"/>
              <a:gd name="connsiteX1461" fmla="*/ 2129637 w 12155393"/>
              <a:gd name="connsiteY1461" fmla="*/ 2297154 h 4127083"/>
              <a:gd name="connsiteX1462" fmla="*/ 2138641 w 12155393"/>
              <a:gd name="connsiteY1462" fmla="*/ 2284912 h 4127083"/>
              <a:gd name="connsiteX1463" fmla="*/ 1914595 w 12155393"/>
              <a:gd name="connsiteY1463" fmla="*/ 2281442 h 4127083"/>
              <a:gd name="connsiteX1464" fmla="*/ 1943396 w 12155393"/>
              <a:gd name="connsiteY1464" fmla="*/ 2294168 h 4127083"/>
              <a:gd name="connsiteX1465" fmla="*/ 1968573 w 12155393"/>
              <a:gd name="connsiteY1465" fmla="*/ 2313102 h 4127083"/>
              <a:gd name="connsiteX1466" fmla="*/ 1970920 w 12155393"/>
              <a:gd name="connsiteY1466" fmla="*/ 2331311 h 4127083"/>
              <a:gd name="connsiteX1467" fmla="*/ 1958321 w 12155393"/>
              <a:gd name="connsiteY1467" fmla="*/ 2339526 h 4127083"/>
              <a:gd name="connsiteX1468" fmla="*/ 1897219 w 12155393"/>
              <a:gd name="connsiteY1468" fmla="*/ 2307591 h 4127083"/>
              <a:gd name="connsiteX1469" fmla="*/ 1895392 w 12155393"/>
              <a:gd name="connsiteY1469" fmla="*/ 2302740 h 4127083"/>
              <a:gd name="connsiteX1470" fmla="*/ 1894783 w 12155393"/>
              <a:gd name="connsiteY1470" fmla="*/ 2300200 h 4127083"/>
              <a:gd name="connsiteX1471" fmla="*/ 1900184 w 12155393"/>
              <a:gd name="connsiteY1471" fmla="*/ 2285949 h 4127083"/>
              <a:gd name="connsiteX1472" fmla="*/ 1914664 w 12155393"/>
              <a:gd name="connsiteY1472" fmla="*/ 2281420 h 4127083"/>
              <a:gd name="connsiteX1473" fmla="*/ 1914595 w 12155393"/>
              <a:gd name="connsiteY1473" fmla="*/ 2281442 h 4127083"/>
              <a:gd name="connsiteX1474" fmla="*/ 1914575 w 12155393"/>
              <a:gd name="connsiteY1474" fmla="*/ 2281433 h 4127083"/>
              <a:gd name="connsiteX1475" fmla="*/ 930977 w 12155393"/>
              <a:gd name="connsiteY1475" fmla="*/ 2271833 h 4127083"/>
              <a:gd name="connsiteX1476" fmla="*/ 962094 w 12155393"/>
              <a:gd name="connsiteY1476" fmla="*/ 2284404 h 4127083"/>
              <a:gd name="connsiteX1477" fmla="*/ 988450 w 12155393"/>
              <a:gd name="connsiteY1477" fmla="*/ 2295198 h 4127083"/>
              <a:gd name="connsiteX1478" fmla="*/ 1041319 w 12155393"/>
              <a:gd name="connsiteY1478" fmla="*/ 2322397 h 4127083"/>
              <a:gd name="connsiteX1479" fmla="*/ 1041331 w 12155393"/>
              <a:gd name="connsiteY1479" fmla="*/ 2322409 h 4127083"/>
              <a:gd name="connsiteX1480" fmla="*/ 1056201 w 12155393"/>
              <a:gd name="connsiteY1480" fmla="*/ 2331006 h 4127083"/>
              <a:gd name="connsiteX1481" fmla="*/ 1132959 w 12155393"/>
              <a:gd name="connsiteY1481" fmla="*/ 2379259 h 4127083"/>
              <a:gd name="connsiteX1482" fmla="*/ 1147296 w 12155393"/>
              <a:gd name="connsiteY1482" fmla="*/ 2387309 h 4127083"/>
              <a:gd name="connsiteX1483" fmla="*/ 1161507 w 12155393"/>
              <a:gd name="connsiteY1483" fmla="*/ 2395258 h 4127083"/>
              <a:gd name="connsiteX1484" fmla="*/ 1234670 w 12155393"/>
              <a:gd name="connsiteY1484" fmla="*/ 2443511 h 4127083"/>
              <a:gd name="connsiteX1485" fmla="*/ 1271504 w 12155393"/>
              <a:gd name="connsiteY1485" fmla="*/ 2467256 h 4127083"/>
              <a:gd name="connsiteX1486" fmla="*/ 1321112 w 12155393"/>
              <a:gd name="connsiteY1486" fmla="*/ 2500220 h 4127083"/>
              <a:gd name="connsiteX1487" fmla="*/ 1365645 w 12155393"/>
              <a:gd name="connsiteY1487" fmla="*/ 2529857 h 4127083"/>
              <a:gd name="connsiteX1488" fmla="*/ 1438089 w 12155393"/>
              <a:gd name="connsiteY1488" fmla="*/ 2576586 h 4127083"/>
              <a:gd name="connsiteX1489" fmla="*/ 1460038 w 12155393"/>
              <a:gd name="connsiteY1489" fmla="*/ 2569602 h 4127083"/>
              <a:gd name="connsiteX1490" fmla="*/ 1492773 w 12155393"/>
              <a:gd name="connsiteY1490" fmla="*/ 2565158 h 4127083"/>
              <a:gd name="connsiteX1491" fmla="*/ 1492773 w 12155393"/>
              <a:gd name="connsiteY1491" fmla="*/ 2564777 h 4127083"/>
              <a:gd name="connsiteX1492" fmla="*/ 1497974 w 12155393"/>
              <a:gd name="connsiteY1492" fmla="*/ 2592205 h 4127083"/>
              <a:gd name="connsiteX1493" fmla="*/ 1450142 w 12155393"/>
              <a:gd name="connsiteY1493" fmla="*/ 2684774 h 4127083"/>
              <a:gd name="connsiteX1494" fmla="*/ 1409162 w 12155393"/>
              <a:gd name="connsiteY1494" fmla="*/ 2710932 h 4127083"/>
              <a:gd name="connsiteX1495" fmla="*/ 1398251 w 12155393"/>
              <a:gd name="connsiteY1495" fmla="*/ 2698361 h 4127083"/>
              <a:gd name="connsiteX1496" fmla="*/ 1399419 w 12155393"/>
              <a:gd name="connsiteY1496" fmla="*/ 2691884 h 4127083"/>
              <a:gd name="connsiteX1497" fmla="*/ 1415760 w 12155393"/>
              <a:gd name="connsiteY1497" fmla="*/ 2642489 h 4127083"/>
              <a:gd name="connsiteX1498" fmla="*/ 1409669 w 12155393"/>
              <a:gd name="connsiteY1498" fmla="*/ 2618363 h 4127083"/>
              <a:gd name="connsiteX1499" fmla="*/ 1341792 w 12155393"/>
              <a:gd name="connsiteY1499" fmla="*/ 2572904 h 4127083"/>
              <a:gd name="connsiteX1500" fmla="*/ 1302284 w 12155393"/>
              <a:gd name="connsiteY1500" fmla="*/ 2545184 h 4127083"/>
              <a:gd name="connsiteX1501" fmla="*/ 1302258 w 12155393"/>
              <a:gd name="connsiteY1501" fmla="*/ 2545171 h 4127083"/>
              <a:gd name="connsiteX1502" fmla="*/ 1302245 w 12155393"/>
              <a:gd name="connsiteY1502" fmla="*/ 2545159 h 4127083"/>
              <a:gd name="connsiteX1503" fmla="*/ 1279116 w 12155393"/>
              <a:gd name="connsiteY1503" fmla="*/ 2529223 h 4127083"/>
              <a:gd name="connsiteX1504" fmla="*/ 1250751 w 12155393"/>
              <a:gd name="connsiteY1504" fmla="*/ 2512106 h 4127083"/>
              <a:gd name="connsiteX1505" fmla="*/ 1230145 w 12155393"/>
              <a:gd name="connsiteY1505" fmla="*/ 2500144 h 4127083"/>
              <a:gd name="connsiteX1506" fmla="*/ 1219888 w 12155393"/>
              <a:gd name="connsiteY1506" fmla="*/ 2491916 h 4127083"/>
              <a:gd name="connsiteX1507" fmla="*/ 1209084 w 12155393"/>
              <a:gd name="connsiteY1507" fmla="*/ 2483383 h 4127083"/>
              <a:gd name="connsiteX1508" fmla="*/ 1104920 w 12155393"/>
              <a:gd name="connsiteY1508" fmla="*/ 2418242 h 4127083"/>
              <a:gd name="connsiteX1509" fmla="*/ 1072336 w 12155393"/>
              <a:gd name="connsiteY1509" fmla="*/ 2396795 h 4127083"/>
              <a:gd name="connsiteX1510" fmla="*/ 1014332 w 12155393"/>
              <a:gd name="connsiteY1510" fmla="*/ 2359704 h 4127083"/>
              <a:gd name="connsiteX1511" fmla="*/ 1005994 w 12155393"/>
              <a:gd name="connsiteY1511" fmla="*/ 2354777 h 4127083"/>
              <a:gd name="connsiteX1512" fmla="*/ 973606 w 12155393"/>
              <a:gd name="connsiteY1512" fmla="*/ 2337482 h 4127083"/>
              <a:gd name="connsiteX1513" fmla="*/ 944469 w 12155393"/>
              <a:gd name="connsiteY1513" fmla="*/ 2324403 h 4127083"/>
              <a:gd name="connsiteX1514" fmla="*/ 916513 w 12155393"/>
              <a:gd name="connsiteY1514" fmla="*/ 2311832 h 4127083"/>
              <a:gd name="connsiteX1515" fmla="*/ 899639 w 12155393"/>
              <a:gd name="connsiteY1515" fmla="*/ 2287452 h 4127083"/>
              <a:gd name="connsiteX1516" fmla="*/ 930977 w 12155393"/>
              <a:gd name="connsiteY1516" fmla="*/ 2271833 h 4127083"/>
              <a:gd name="connsiteX1517" fmla="*/ 11525695 w 12155393"/>
              <a:gd name="connsiteY1517" fmla="*/ 2253675 h 4127083"/>
              <a:gd name="connsiteX1518" fmla="*/ 11502135 w 12155393"/>
              <a:gd name="connsiteY1518" fmla="*/ 2262881 h 4127083"/>
              <a:gd name="connsiteX1519" fmla="*/ 11118251 w 12155393"/>
              <a:gd name="connsiteY1519" fmla="*/ 2488423 h 4127083"/>
              <a:gd name="connsiteX1520" fmla="*/ 11100122 w 12155393"/>
              <a:gd name="connsiteY1520" fmla="*/ 2501198 h 4127083"/>
              <a:gd name="connsiteX1521" fmla="*/ 11091595 w 12155393"/>
              <a:gd name="connsiteY1521" fmla="*/ 2512956 h 4127083"/>
              <a:gd name="connsiteX1522" fmla="*/ 11094691 w 12155393"/>
              <a:gd name="connsiteY1522" fmla="*/ 2582922 h 4127083"/>
              <a:gd name="connsiteX1523" fmla="*/ 11098725 w 12155393"/>
              <a:gd name="connsiteY1523" fmla="*/ 2577119 h 4127083"/>
              <a:gd name="connsiteX1524" fmla="*/ 11141279 w 12155393"/>
              <a:gd name="connsiteY1524" fmla="*/ 2520004 h 4127083"/>
              <a:gd name="connsiteX1525" fmla="*/ 11304224 w 12155393"/>
              <a:gd name="connsiteY1525" fmla="*/ 2409937 h 4127083"/>
              <a:gd name="connsiteX1526" fmla="*/ 11509963 w 12155393"/>
              <a:gd name="connsiteY1526" fmla="*/ 2270385 h 4127083"/>
              <a:gd name="connsiteX1527" fmla="*/ 11525695 w 12155393"/>
              <a:gd name="connsiteY1527" fmla="*/ 2253675 h 4127083"/>
              <a:gd name="connsiteX1528" fmla="*/ 1806119 w 12155393"/>
              <a:gd name="connsiteY1528" fmla="*/ 2189296 h 4127083"/>
              <a:gd name="connsiteX1529" fmla="*/ 1855651 w 12155393"/>
              <a:gd name="connsiteY1529" fmla="*/ 2236710 h 4127083"/>
              <a:gd name="connsiteX1530" fmla="*/ 1850208 w 12155393"/>
              <a:gd name="connsiteY1530" fmla="*/ 2254195 h 4127083"/>
              <a:gd name="connsiteX1531" fmla="*/ 1831824 w 12155393"/>
              <a:gd name="connsiteY1531" fmla="*/ 2255656 h 4127083"/>
              <a:gd name="connsiteX1532" fmla="*/ 1789829 w 12155393"/>
              <a:gd name="connsiteY1532" fmla="*/ 2215301 h 4127083"/>
              <a:gd name="connsiteX1533" fmla="*/ 1787989 w 12155393"/>
              <a:gd name="connsiteY1533" fmla="*/ 2210476 h 4127083"/>
              <a:gd name="connsiteX1534" fmla="*/ 1787431 w 12155393"/>
              <a:gd name="connsiteY1534" fmla="*/ 2208419 h 4127083"/>
              <a:gd name="connsiteX1535" fmla="*/ 1806145 w 12155393"/>
              <a:gd name="connsiteY1535" fmla="*/ 2189372 h 4127083"/>
              <a:gd name="connsiteX1536" fmla="*/ 3183171 w 12155393"/>
              <a:gd name="connsiteY1536" fmla="*/ 2170630 h 4127083"/>
              <a:gd name="connsiteX1537" fmla="*/ 3206856 w 12155393"/>
              <a:gd name="connsiteY1537" fmla="*/ 2172255 h 4127083"/>
              <a:gd name="connsiteX1538" fmla="*/ 3210194 w 12155393"/>
              <a:gd name="connsiteY1538" fmla="*/ 2172789 h 4127083"/>
              <a:gd name="connsiteX1539" fmla="*/ 3218948 w 12155393"/>
              <a:gd name="connsiteY1539" fmla="*/ 2182312 h 4127083"/>
              <a:gd name="connsiteX1540" fmla="*/ 3216436 w 12155393"/>
              <a:gd name="connsiteY1540" fmla="*/ 2191874 h 4127083"/>
              <a:gd name="connsiteX1541" fmla="*/ 3206516 w 12155393"/>
              <a:gd name="connsiteY1541" fmla="*/ 2203010 h 4127083"/>
              <a:gd name="connsiteX1542" fmla="*/ 3173400 w 12155393"/>
              <a:gd name="connsiteY1542" fmla="*/ 2208851 h 4127083"/>
              <a:gd name="connsiteX1543" fmla="*/ 3116281 w 12155393"/>
              <a:gd name="connsiteY1543" fmla="*/ 2226070 h 4127083"/>
              <a:gd name="connsiteX1544" fmla="*/ 3066825 w 12155393"/>
              <a:gd name="connsiteY1544" fmla="*/ 2240088 h 4127083"/>
              <a:gd name="connsiteX1545" fmla="*/ 3059720 w 12155393"/>
              <a:gd name="connsiteY1545" fmla="*/ 2242526 h 4127083"/>
              <a:gd name="connsiteX1546" fmla="*/ 3040307 w 12155393"/>
              <a:gd name="connsiteY1546" fmla="*/ 2252278 h 4127083"/>
              <a:gd name="connsiteX1547" fmla="*/ 3011647 w 12155393"/>
              <a:gd name="connsiteY1547" fmla="*/ 2248634 h 4127083"/>
              <a:gd name="connsiteX1548" fmla="*/ 3004530 w 12155393"/>
              <a:gd name="connsiteY1548" fmla="*/ 2244279 h 4127083"/>
              <a:gd name="connsiteX1549" fmla="*/ 3004403 w 12155393"/>
              <a:gd name="connsiteY1549" fmla="*/ 2244152 h 4127083"/>
              <a:gd name="connsiteX1550" fmla="*/ 3003705 w 12155393"/>
              <a:gd name="connsiteY1550" fmla="*/ 2233955 h 4127083"/>
              <a:gd name="connsiteX1551" fmla="*/ 3005544 w 12155393"/>
              <a:gd name="connsiteY1551" fmla="*/ 2229676 h 4127083"/>
              <a:gd name="connsiteX1552" fmla="*/ 3037390 w 12155393"/>
              <a:gd name="connsiteY1552" fmla="*/ 2215708 h 4127083"/>
              <a:gd name="connsiteX1553" fmla="*/ 3043861 w 12155393"/>
              <a:gd name="connsiteY1553" fmla="*/ 2213994 h 4127083"/>
              <a:gd name="connsiteX1554" fmla="*/ 3062766 w 12155393"/>
              <a:gd name="connsiteY1554" fmla="*/ 2207708 h 4127083"/>
              <a:gd name="connsiteX1555" fmla="*/ 3104126 w 12155393"/>
              <a:gd name="connsiteY1555" fmla="*/ 2190947 h 4127083"/>
              <a:gd name="connsiteX1556" fmla="*/ 3129806 w 12155393"/>
              <a:gd name="connsiteY1556" fmla="*/ 2183430 h 4127083"/>
              <a:gd name="connsiteX1557" fmla="*/ 3183171 w 12155393"/>
              <a:gd name="connsiteY1557" fmla="*/ 2170630 h 4127083"/>
              <a:gd name="connsiteX1558" fmla="*/ 2072008 w 12155393"/>
              <a:gd name="connsiteY1558" fmla="*/ 2160306 h 4127083"/>
              <a:gd name="connsiteX1559" fmla="*/ 2092080 w 12155393"/>
              <a:gd name="connsiteY1559" fmla="*/ 2168776 h 4127083"/>
              <a:gd name="connsiteX1560" fmla="*/ 2113153 w 12155393"/>
              <a:gd name="connsiteY1560" fmla="*/ 2215810 h 4127083"/>
              <a:gd name="connsiteX1561" fmla="*/ 2103955 w 12155393"/>
              <a:gd name="connsiteY1561" fmla="*/ 2235631 h 4127083"/>
              <a:gd name="connsiteX1562" fmla="*/ 2082501 w 12155393"/>
              <a:gd name="connsiteY1562" fmla="*/ 2230603 h 4127083"/>
              <a:gd name="connsiteX1563" fmla="*/ 2063216 w 12155393"/>
              <a:gd name="connsiteY1563" fmla="*/ 2190414 h 4127083"/>
              <a:gd name="connsiteX1564" fmla="*/ 2062810 w 12155393"/>
              <a:gd name="connsiteY1564" fmla="*/ 2187975 h 4127083"/>
              <a:gd name="connsiteX1565" fmla="*/ 2061719 w 12155393"/>
              <a:gd name="connsiteY1565" fmla="*/ 2179773 h 4127083"/>
              <a:gd name="connsiteX1566" fmla="*/ 2072008 w 12155393"/>
              <a:gd name="connsiteY1566" fmla="*/ 2160306 h 4127083"/>
              <a:gd name="connsiteX1567" fmla="*/ 3643062 w 12155393"/>
              <a:gd name="connsiteY1567" fmla="*/ 2115139 h 4127083"/>
              <a:gd name="connsiteX1568" fmla="*/ 3626899 w 12155393"/>
              <a:gd name="connsiteY1568" fmla="*/ 2117577 h 4127083"/>
              <a:gd name="connsiteX1569" fmla="*/ 3592567 w 12155393"/>
              <a:gd name="connsiteY1569" fmla="*/ 2121488 h 4127083"/>
              <a:gd name="connsiteX1570" fmla="*/ 3550381 w 12155393"/>
              <a:gd name="connsiteY1570" fmla="*/ 2125336 h 4127083"/>
              <a:gd name="connsiteX1571" fmla="*/ 3532810 w 12155393"/>
              <a:gd name="connsiteY1571" fmla="*/ 2127456 h 4127083"/>
              <a:gd name="connsiteX1572" fmla="*/ 3525832 w 12155393"/>
              <a:gd name="connsiteY1572" fmla="*/ 2136980 h 4127083"/>
              <a:gd name="connsiteX1573" fmla="*/ 3532023 w 12155393"/>
              <a:gd name="connsiteY1573" fmla="*/ 2161119 h 4127083"/>
              <a:gd name="connsiteX1574" fmla="*/ 3532023 w 12155393"/>
              <a:gd name="connsiteY1574" fmla="*/ 2161131 h 4127083"/>
              <a:gd name="connsiteX1575" fmla="*/ 3541818 w 12155393"/>
              <a:gd name="connsiteY1575" fmla="*/ 2201232 h 4127083"/>
              <a:gd name="connsiteX1576" fmla="*/ 3545776 w 12155393"/>
              <a:gd name="connsiteY1576" fmla="*/ 2214844 h 4127083"/>
              <a:gd name="connsiteX1577" fmla="*/ 3542706 w 12155393"/>
              <a:gd name="connsiteY1577" fmla="*/ 2256341 h 4127083"/>
              <a:gd name="connsiteX1578" fmla="*/ 3542363 w 12155393"/>
              <a:gd name="connsiteY1578" fmla="*/ 2259859 h 4127083"/>
              <a:gd name="connsiteX1579" fmla="*/ 3539280 w 12155393"/>
              <a:gd name="connsiteY1579" fmla="*/ 2264595 h 4127083"/>
              <a:gd name="connsiteX1580" fmla="*/ 3531948 w 12155393"/>
              <a:gd name="connsiteY1580" fmla="*/ 2260214 h 4127083"/>
              <a:gd name="connsiteX1581" fmla="*/ 3530146 w 12155393"/>
              <a:gd name="connsiteY1581" fmla="*/ 2258246 h 4127083"/>
              <a:gd name="connsiteX1582" fmla="*/ 3517698 w 12155393"/>
              <a:gd name="connsiteY1582" fmla="*/ 2238374 h 4127083"/>
              <a:gd name="connsiteX1583" fmla="*/ 3509212 w 12155393"/>
              <a:gd name="connsiteY1583" fmla="*/ 2223199 h 4127083"/>
              <a:gd name="connsiteX1584" fmla="*/ 3496574 w 12155393"/>
              <a:gd name="connsiteY1584" fmla="*/ 2185245 h 4127083"/>
              <a:gd name="connsiteX1585" fmla="*/ 3493987 w 12155393"/>
              <a:gd name="connsiteY1585" fmla="*/ 2169868 h 4127083"/>
              <a:gd name="connsiteX1586" fmla="*/ 3492654 w 12155393"/>
              <a:gd name="connsiteY1586" fmla="*/ 2164141 h 4127083"/>
              <a:gd name="connsiteX1587" fmla="*/ 3492641 w 12155393"/>
              <a:gd name="connsiteY1587" fmla="*/ 2164115 h 4127083"/>
              <a:gd name="connsiteX1588" fmla="*/ 3492641 w 12155393"/>
              <a:gd name="connsiteY1588" fmla="*/ 2164103 h 4127083"/>
              <a:gd name="connsiteX1589" fmla="*/ 3464425 w 12155393"/>
              <a:gd name="connsiteY1589" fmla="*/ 2147138 h 4127083"/>
              <a:gd name="connsiteX1590" fmla="*/ 3450468 w 12155393"/>
              <a:gd name="connsiteY1590" fmla="*/ 2156789 h 4127083"/>
              <a:gd name="connsiteX1591" fmla="*/ 3440190 w 12155393"/>
              <a:gd name="connsiteY1591" fmla="*/ 2164281 h 4127083"/>
              <a:gd name="connsiteX1592" fmla="*/ 3435991 w 12155393"/>
              <a:gd name="connsiteY1592" fmla="*/ 2165207 h 4127083"/>
              <a:gd name="connsiteX1593" fmla="*/ 3397052 w 12155393"/>
              <a:gd name="connsiteY1593" fmla="*/ 2179137 h 4127083"/>
              <a:gd name="connsiteX1594" fmla="*/ 3381458 w 12155393"/>
              <a:gd name="connsiteY1594" fmla="*/ 2190553 h 4127083"/>
              <a:gd name="connsiteX1595" fmla="*/ 3369141 w 12155393"/>
              <a:gd name="connsiteY1595" fmla="*/ 2199708 h 4127083"/>
              <a:gd name="connsiteX1596" fmla="*/ 3356935 w 12155393"/>
              <a:gd name="connsiteY1596" fmla="*/ 2205498 h 4127083"/>
              <a:gd name="connsiteX1597" fmla="*/ 3335138 w 12155393"/>
              <a:gd name="connsiteY1597" fmla="*/ 2223580 h 4127083"/>
              <a:gd name="connsiteX1598" fmla="*/ 3320587 w 12155393"/>
              <a:gd name="connsiteY1598" fmla="*/ 2234831 h 4127083"/>
              <a:gd name="connsiteX1599" fmla="*/ 3306973 w 12155393"/>
              <a:gd name="connsiteY1599" fmla="*/ 2243262 h 4127083"/>
              <a:gd name="connsiteX1600" fmla="*/ 3291661 w 12155393"/>
              <a:gd name="connsiteY1600" fmla="*/ 2255656 h 4127083"/>
              <a:gd name="connsiteX1601" fmla="*/ 3260920 w 12155393"/>
              <a:gd name="connsiteY1601" fmla="*/ 2284785 h 4127083"/>
              <a:gd name="connsiteX1602" fmla="*/ 3242498 w 12155393"/>
              <a:gd name="connsiteY1602" fmla="*/ 2304492 h 4127083"/>
              <a:gd name="connsiteX1603" fmla="*/ 3219049 w 12155393"/>
              <a:gd name="connsiteY1603" fmla="*/ 2333418 h 4127083"/>
              <a:gd name="connsiteX1604" fmla="*/ 3214227 w 12155393"/>
              <a:gd name="connsiteY1604" fmla="*/ 2336974 h 4127083"/>
              <a:gd name="connsiteX1605" fmla="*/ 3192028 w 12155393"/>
              <a:gd name="connsiteY1605" fmla="*/ 2356173 h 4127083"/>
              <a:gd name="connsiteX1606" fmla="*/ 3183269 w 12155393"/>
              <a:gd name="connsiteY1606" fmla="*/ 2366687 h 4127083"/>
              <a:gd name="connsiteX1607" fmla="*/ 3159445 w 12155393"/>
              <a:gd name="connsiteY1607" fmla="*/ 2401874 h 4127083"/>
              <a:gd name="connsiteX1608" fmla="*/ 3148507 w 12155393"/>
              <a:gd name="connsiteY1608" fmla="*/ 2420781 h 4127083"/>
              <a:gd name="connsiteX1609" fmla="*/ 3138002 w 12155393"/>
              <a:gd name="connsiteY1609" fmla="*/ 2435333 h 4127083"/>
              <a:gd name="connsiteX1610" fmla="*/ 3116535 w 12155393"/>
              <a:gd name="connsiteY1610" fmla="*/ 2477541 h 4127083"/>
              <a:gd name="connsiteX1611" fmla="*/ 3100624 w 12155393"/>
              <a:gd name="connsiteY1611" fmla="*/ 2508690 h 4127083"/>
              <a:gd name="connsiteX1612" fmla="*/ 3087607 w 12155393"/>
              <a:gd name="connsiteY1612" fmla="*/ 2529603 h 4127083"/>
              <a:gd name="connsiteX1613" fmla="*/ 3083534 w 12155393"/>
              <a:gd name="connsiteY1613" fmla="*/ 2536562 h 4127083"/>
              <a:gd name="connsiteX1614" fmla="*/ 3078852 w 12155393"/>
              <a:gd name="connsiteY1614" fmla="*/ 2555380 h 4127083"/>
              <a:gd name="connsiteX1615" fmla="*/ 3075934 w 12155393"/>
              <a:gd name="connsiteY1615" fmla="*/ 2560332 h 4127083"/>
              <a:gd name="connsiteX1616" fmla="*/ 3056168 w 12155393"/>
              <a:gd name="connsiteY1616" fmla="*/ 2591201 h 4127083"/>
              <a:gd name="connsiteX1617" fmla="*/ 3050940 w 12155393"/>
              <a:gd name="connsiteY1617" fmla="*/ 2605792 h 4127083"/>
              <a:gd name="connsiteX1618" fmla="*/ 3038900 w 12155393"/>
              <a:gd name="connsiteY1618" fmla="*/ 2650273 h 4127083"/>
              <a:gd name="connsiteX1619" fmla="*/ 3035208 w 12155393"/>
              <a:gd name="connsiteY1619" fmla="*/ 2669282 h 4127083"/>
              <a:gd name="connsiteX1620" fmla="*/ 3026339 w 12155393"/>
              <a:gd name="connsiteY1620" fmla="*/ 2689383 h 4127083"/>
              <a:gd name="connsiteX1621" fmla="*/ 3018587 w 12155393"/>
              <a:gd name="connsiteY1621" fmla="*/ 2705852 h 4127083"/>
              <a:gd name="connsiteX1622" fmla="*/ 3004898 w 12155393"/>
              <a:gd name="connsiteY1622" fmla="*/ 2771387 h 4127083"/>
              <a:gd name="connsiteX1623" fmla="*/ 3000572 w 12155393"/>
              <a:gd name="connsiteY1623" fmla="*/ 2796897 h 4127083"/>
              <a:gd name="connsiteX1624" fmla="*/ 2998566 w 12155393"/>
              <a:gd name="connsiteY1624" fmla="*/ 2838547 h 4127083"/>
              <a:gd name="connsiteX1625" fmla="*/ 2997908 w 12155393"/>
              <a:gd name="connsiteY1625" fmla="*/ 2870673 h 4127083"/>
              <a:gd name="connsiteX1626" fmla="*/ 2998579 w 12155393"/>
              <a:gd name="connsiteY1626" fmla="*/ 2883104 h 4127083"/>
              <a:gd name="connsiteX1627" fmla="*/ 2993720 w 12155393"/>
              <a:gd name="connsiteY1627" fmla="*/ 2908767 h 4127083"/>
              <a:gd name="connsiteX1628" fmla="*/ 2993974 w 12155393"/>
              <a:gd name="connsiteY1628" fmla="*/ 2917529 h 4127083"/>
              <a:gd name="connsiteX1629" fmla="*/ 2997488 w 12155393"/>
              <a:gd name="connsiteY1629" fmla="*/ 2946137 h 4127083"/>
              <a:gd name="connsiteX1630" fmla="*/ 2996638 w 12155393"/>
              <a:gd name="connsiteY1630" fmla="*/ 2959305 h 4127083"/>
              <a:gd name="connsiteX1631" fmla="*/ 3004886 w 12155393"/>
              <a:gd name="connsiteY1631" fmla="*/ 2995241 h 4127083"/>
              <a:gd name="connsiteX1632" fmla="*/ 3022140 w 12155393"/>
              <a:gd name="connsiteY1632" fmla="*/ 3002605 h 4127083"/>
              <a:gd name="connsiteX1633" fmla="*/ 3090083 w 12155393"/>
              <a:gd name="connsiteY1633" fmla="*/ 2982251 h 4127083"/>
              <a:gd name="connsiteX1634" fmla="*/ 3143687 w 12155393"/>
              <a:gd name="connsiteY1634" fmla="*/ 2967559 h 4127083"/>
              <a:gd name="connsiteX1635" fmla="*/ 3160395 w 12155393"/>
              <a:gd name="connsiteY1635" fmla="*/ 2964892 h 4127083"/>
              <a:gd name="connsiteX1636" fmla="*/ 3177559 w 12155393"/>
              <a:gd name="connsiteY1636" fmla="*/ 2961845 h 4127083"/>
              <a:gd name="connsiteX1637" fmla="*/ 3217769 w 12155393"/>
              <a:gd name="connsiteY1637" fmla="*/ 2949705 h 4127083"/>
              <a:gd name="connsiteX1638" fmla="*/ 3241761 w 12155393"/>
              <a:gd name="connsiteY1638" fmla="*/ 2943306 h 4127083"/>
              <a:gd name="connsiteX1639" fmla="*/ 3296507 w 12155393"/>
              <a:gd name="connsiteY1639" fmla="*/ 2930557 h 4127083"/>
              <a:gd name="connsiteX1640" fmla="*/ 3347445 w 12155393"/>
              <a:gd name="connsiteY1640" fmla="*/ 2918925 h 4127083"/>
              <a:gd name="connsiteX1641" fmla="*/ 3451102 w 12155393"/>
              <a:gd name="connsiteY1641" fmla="*/ 2892641 h 4127083"/>
              <a:gd name="connsiteX1642" fmla="*/ 3525692 w 12155393"/>
              <a:gd name="connsiteY1642" fmla="*/ 2873974 h 4127083"/>
              <a:gd name="connsiteX1643" fmla="*/ 3525705 w 12155393"/>
              <a:gd name="connsiteY1643" fmla="*/ 2873974 h 4127083"/>
              <a:gd name="connsiteX1644" fmla="*/ 3525755 w 12155393"/>
              <a:gd name="connsiteY1644" fmla="*/ 2873962 h 4127083"/>
              <a:gd name="connsiteX1645" fmla="*/ 3586604 w 12155393"/>
              <a:gd name="connsiteY1645" fmla="*/ 2858483 h 4127083"/>
              <a:gd name="connsiteX1646" fmla="*/ 3636693 w 12155393"/>
              <a:gd name="connsiteY1646" fmla="*/ 2847994 h 4127083"/>
              <a:gd name="connsiteX1647" fmla="*/ 3636732 w 12155393"/>
              <a:gd name="connsiteY1647" fmla="*/ 2847981 h 4127083"/>
              <a:gd name="connsiteX1648" fmla="*/ 3681124 w 12155393"/>
              <a:gd name="connsiteY1648" fmla="*/ 2838801 h 4127083"/>
              <a:gd name="connsiteX1649" fmla="*/ 3681544 w 12155393"/>
              <a:gd name="connsiteY1649" fmla="*/ 2838712 h 4127083"/>
              <a:gd name="connsiteX1650" fmla="*/ 3698887 w 12155393"/>
              <a:gd name="connsiteY1650" fmla="*/ 2818103 h 4127083"/>
              <a:gd name="connsiteX1651" fmla="*/ 3698607 w 12155393"/>
              <a:gd name="connsiteY1651" fmla="*/ 2816566 h 4127083"/>
              <a:gd name="connsiteX1652" fmla="*/ 3707513 w 12155393"/>
              <a:gd name="connsiteY1652" fmla="*/ 2795500 h 4127083"/>
              <a:gd name="connsiteX1653" fmla="*/ 3730097 w 12155393"/>
              <a:gd name="connsiteY1653" fmla="*/ 2806294 h 4127083"/>
              <a:gd name="connsiteX1654" fmla="*/ 3761525 w 12155393"/>
              <a:gd name="connsiteY1654" fmla="*/ 2818243 h 4127083"/>
              <a:gd name="connsiteX1655" fmla="*/ 3762071 w 12155393"/>
              <a:gd name="connsiteY1655" fmla="*/ 2818103 h 4127083"/>
              <a:gd name="connsiteX1656" fmla="*/ 3775138 w 12155393"/>
              <a:gd name="connsiteY1656" fmla="*/ 2813366 h 4127083"/>
              <a:gd name="connsiteX1657" fmla="*/ 3793662 w 12155393"/>
              <a:gd name="connsiteY1657" fmla="*/ 2807817 h 4127083"/>
              <a:gd name="connsiteX1658" fmla="*/ 3860042 w 12155393"/>
              <a:gd name="connsiteY1658" fmla="*/ 2793583 h 4127083"/>
              <a:gd name="connsiteX1659" fmla="*/ 3898079 w 12155393"/>
              <a:gd name="connsiteY1659" fmla="*/ 2783310 h 4127083"/>
              <a:gd name="connsiteX1660" fmla="*/ 3959181 w 12155393"/>
              <a:gd name="connsiteY1660" fmla="*/ 2768250 h 4127083"/>
              <a:gd name="connsiteX1661" fmla="*/ 3959206 w 12155393"/>
              <a:gd name="connsiteY1661" fmla="*/ 2768238 h 4127083"/>
              <a:gd name="connsiteX1662" fmla="*/ 3959383 w 12155393"/>
              <a:gd name="connsiteY1662" fmla="*/ 2768187 h 4127083"/>
              <a:gd name="connsiteX1663" fmla="*/ 3959422 w 12155393"/>
              <a:gd name="connsiteY1663" fmla="*/ 2768187 h 4127083"/>
              <a:gd name="connsiteX1664" fmla="*/ 3979787 w 12155393"/>
              <a:gd name="connsiteY1664" fmla="*/ 2762866 h 4127083"/>
              <a:gd name="connsiteX1665" fmla="*/ 4021730 w 12155393"/>
              <a:gd name="connsiteY1665" fmla="*/ 2752962 h 4127083"/>
              <a:gd name="connsiteX1666" fmla="*/ 4021742 w 12155393"/>
              <a:gd name="connsiteY1666" fmla="*/ 2752962 h 4127083"/>
              <a:gd name="connsiteX1667" fmla="*/ 4069995 w 12155393"/>
              <a:gd name="connsiteY1667" fmla="*/ 2741407 h 4127083"/>
              <a:gd name="connsiteX1668" fmla="*/ 4117862 w 12155393"/>
              <a:gd name="connsiteY1668" fmla="*/ 2729572 h 4127083"/>
              <a:gd name="connsiteX1669" fmla="*/ 4117875 w 12155393"/>
              <a:gd name="connsiteY1669" fmla="*/ 2729572 h 4127083"/>
              <a:gd name="connsiteX1670" fmla="*/ 4196999 w 12155393"/>
              <a:gd name="connsiteY1670" fmla="*/ 2708773 h 4127083"/>
              <a:gd name="connsiteX1671" fmla="*/ 4282369 w 12155393"/>
              <a:gd name="connsiteY1671" fmla="*/ 2686030 h 4127083"/>
              <a:gd name="connsiteX1672" fmla="*/ 4310675 w 12155393"/>
              <a:gd name="connsiteY1672" fmla="*/ 2679059 h 4127083"/>
              <a:gd name="connsiteX1673" fmla="*/ 4310422 w 12155393"/>
              <a:gd name="connsiteY1673" fmla="*/ 2678551 h 4127083"/>
              <a:gd name="connsiteX1674" fmla="*/ 4322472 w 12155393"/>
              <a:gd name="connsiteY1674" fmla="*/ 2646679 h 4127083"/>
              <a:gd name="connsiteX1675" fmla="*/ 4310675 w 12155393"/>
              <a:gd name="connsiteY1675" fmla="*/ 2618998 h 4127083"/>
              <a:gd name="connsiteX1676" fmla="*/ 4309531 w 12155393"/>
              <a:gd name="connsiteY1676" fmla="*/ 2610007 h 4127083"/>
              <a:gd name="connsiteX1677" fmla="*/ 4302304 w 12155393"/>
              <a:gd name="connsiteY1677" fmla="*/ 2584967 h 4127083"/>
              <a:gd name="connsiteX1678" fmla="*/ 4286291 w 12155393"/>
              <a:gd name="connsiteY1678" fmla="*/ 2556917 h 4127083"/>
              <a:gd name="connsiteX1679" fmla="*/ 4263604 w 12155393"/>
              <a:gd name="connsiteY1679" fmla="*/ 2522619 h 4127083"/>
              <a:gd name="connsiteX1680" fmla="*/ 4261055 w 12155393"/>
              <a:gd name="connsiteY1680" fmla="*/ 2516004 h 4127083"/>
              <a:gd name="connsiteX1681" fmla="*/ 4260685 w 12155393"/>
              <a:gd name="connsiteY1681" fmla="*/ 2514112 h 4127083"/>
              <a:gd name="connsiteX1682" fmla="*/ 4253256 w 12155393"/>
              <a:gd name="connsiteY1682" fmla="*/ 2502137 h 4127083"/>
              <a:gd name="connsiteX1683" fmla="*/ 4252693 w 12155393"/>
              <a:gd name="connsiteY1683" fmla="*/ 2501541 h 4127083"/>
              <a:gd name="connsiteX1684" fmla="*/ 4223893 w 12155393"/>
              <a:gd name="connsiteY1684" fmla="*/ 2460018 h 4127083"/>
              <a:gd name="connsiteX1685" fmla="*/ 4221714 w 12155393"/>
              <a:gd name="connsiteY1685" fmla="*/ 2455180 h 4127083"/>
              <a:gd name="connsiteX1686" fmla="*/ 4201187 w 12155393"/>
              <a:gd name="connsiteY1686" fmla="*/ 2434241 h 4127083"/>
              <a:gd name="connsiteX1687" fmla="*/ 4190270 w 12155393"/>
              <a:gd name="connsiteY1687" fmla="*/ 2422178 h 4127083"/>
              <a:gd name="connsiteX1688" fmla="*/ 4159098 w 12155393"/>
              <a:gd name="connsiteY1688" fmla="*/ 2377570 h 4127083"/>
              <a:gd name="connsiteX1689" fmla="*/ 4137618 w 12155393"/>
              <a:gd name="connsiteY1689" fmla="*/ 2350942 h 4127083"/>
              <a:gd name="connsiteX1690" fmla="*/ 4120742 w 12155393"/>
              <a:gd name="connsiteY1690" fmla="*/ 2334003 h 4127083"/>
              <a:gd name="connsiteX1691" fmla="*/ 4100952 w 12155393"/>
              <a:gd name="connsiteY1691" fmla="*/ 2312340 h 4127083"/>
              <a:gd name="connsiteX1692" fmla="*/ 4091182 w 12155393"/>
              <a:gd name="connsiteY1692" fmla="*/ 2305737 h 4127083"/>
              <a:gd name="connsiteX1693" fmla="*/ 4074395 w 12155393"/>
              <a:gd name="connsiteY1693" fmla="*/ 2293051 h 4127083"/>
              <a:gd name="connsiteX1694" fmla="*/ 4071258 w 12155393"/>
              <a:gd name="connsiteY1694" fmla="*/ 2289737 h 4127083"/>
              <a:gd name="connsiteX1695" fmla="*/ 4060826 w 12155393"/>
              <a:gd name="connsiteY1695" fmla="*/ 2278614 h 4127083"/>
              <a:gd name="connsiteX1696" fmla="*/ 4035359 w 12155393"/>
              <a:gd name="connsiteY1696" fmla="*/ 2254437 h 4127083"/>
              <a:gd name="connsiteX1697" fmla="*/ 4027463 w 12155393"/>
              <a:gd name="connsiteY1697" fmla="*/ 2248773 h 4127083"/>
              <a:gd name="connsiteX1698" fmla="*/ 3984989 w 12155393"/>
              <a:gd name="connsiteY1698" fmla="*/ 2225358 h 4127083"/>
              <a:gd name="connsiteX1699" fmla="*/ 3978517 w 12155393"/>
              <a:gd name="connsiteY1699" fmla="*/ 2217612 h 4127083"/>
              <a:gd name="connsiteX1700" fmla="*/ 3978366 w 12155393"/>
              <a:gd name="connsiteY1700" fmla="*/ 2217028 h 4127083"/>
              <a:gd name="connsiteX1701" fmla="*/ 3973568 w 12155393"/>
              <a:gd name="connsiteY1701" fmla="*/ 2210755 h 4127083"/>
              <a:gd name="connsiteX1702" fmla="*/ 3941800 w 12155393"/>
              <a:gd name="connsiteY1702" fmla="*/ 2195403 h 4127083"/>
              <a:gd name="connsiteX1703" fmla="*/ 3916475 w 12155393"/>
              <a:gd name="connsiteY1703" fmla="*/ 2180153 h 4127083"/>
              <a:gd name="connsiteX1704" fmla="*/ 3880113 w 12155393"/>
              <a:gd name="connsiteY1704" fmla="*/ 2162376 h 4127083"/>
              <a:gd name="connsiteX1705" fmla="*/ 3846316 w 12155393"/>
              <a:gd name="connsiteY1705" fmla="*/ 2145106 h 4127083"/>
              <a:gd name="connsiteX1706" fmla="*/ 3831166 w 12155393"/>
              <a:gd name="connsiteY1706" fmla="*/ 2139722 h 4127083"/>
              <a:gd name="connsiteX1707" fmla="*/ 3788714 w 12155393"/>
              <a:gd name="connsiteY1707" fmla="*/ 2127710 h 4127083"/>
              <a:gd name="connsiteX1708" fmla="*/ 3760447 w 12155393"/>
              <a:gd name="connsiteY1708" fmla="*/ 2123279 h 4127083"/>
              <a:gd name="connsiteX1709" fmla="*/ 3703328 w 12155393"/>
              <a:gd name="connsiteY1709" fmla="*/ 2117425 h 4127083"/>
              <a:gd name="connsiteX1710" fmla="*/ 3677077 w 12155393"/>
              <a:gd name="connsiteY1710" fmla="*/ 2115990 h 4127083"/>
              <a:gd name="connsiteX1711" fmla="*/ 3643062 w 12155393"/>
              <a:gd name="connsiteY1711" fmla="*/ 2115139 h 4127083"/>
              <a:gd name="connsiteX1712" fmla="*/ 8841786 w 12155393"/>
              <a:gd name="connsiteY1712" fmla="*/ 2107127 h 4127083"/>
              <a:gd name="connsiteX1713" fmla="*/ 8853179 w 12155393"/>
              <a:gd name="connsiteY1713" fmla="*/ 2111317 h 4127083"/>
              <a:gd name="connsiteX1714" fmla="*/ 8858736 w 12155393"/>
              <a:gd name="connsiteY1714" fmla="*/ 2123913 h 4127083"/>
              <a:gd name="connsiteX1715" fmla="*/ 8865093 w 12155393"/>
              <a:gd name="connsiteY1715" fmla="*/ 2142567 h 4127083"/>
              <a:gd name="connsiteX1716" fmla="*/ 8874444 w 12155393"/>
              <a:gd name="connsiteY1716" fmla="*/ 2170274 h 4127083"/>
              <a:gd name="connsiteX1717" fmla="*/ 8876473 w 12155393"/>
              <a:gd name="connsiteY1717" fmla="*/ 2174198 h 4127083"/>
              <a:gd name="connsiteX1718" fmla="*/ 8882068 w 12155393"/>
              <a:gd name="connsiteY1718" fmla="*/ 2188851 h 4127083"/>
              <a:gd name="connsiteX1719" fmla="*/ 8889580 w 12155393"/>
              <a:gd name="connsiteY1719" fmla="*/ 2206273 h 4127083"/>
              <a:gd name="connsiteX1720" fmla="*/ 8898587 w 12155393"/>
              <a:gd name="connsiteY1720" fmla="*/ 2228837 h 4127083"/>
              <a:gd name="connsiteX1721" fmla="*/ 8910603 w 12155393"/>
              <a:gd name="connsiteY1721" fmla="*/ 2254475 h 4127083"/>
              <a:gd name="connsiteX1722" fmla="*/ 8911491 w 12155393"/>
              <a:gd name="connsiteY1722" fmla="*/ 2267224 h 4127083"/>
              <a:gd name="connsiteX1723" fmla="*/ 8908877 w 12155393"/>
              <a:gd name="connsiteY1723" fmla="*/ 2271935 h 4127083"/>
              <a:gd name="connsiteX1724" fmla="*/ 8908877 w 12155393"/>
              <a:gd name="connsiteY1724" fmla="*/ 2271947 h 4127083"/>
              <a:gd name="connsiteX1725" fmla="*/ 8906264 w 12155393"/>
              <a:gd name="connsiteY1725" fmla="*/ 2276658 h 4127083"/>
              <a:gd name="connsiteX1726" fmla="*/ 8881498 w 12155393"/>
              <a:gd name="connsiteY1726" fmla="*/ 2280531 h 4127083"/>
              <a:gd name="connsiteX1727" fmla="*/ 8860690 w 12155393"/>
              <a:gd name="connsiteY1727" fmla="*/ 2238793 h 4127083"/>
              <a:gd name="connsiteX1728" fmla="*/ 8842179 w 12155393"/>
              <a:gd name="connsiteY1728" fmla="*/ 2229993 h 4127083"/>
              <a:gd name="connsiteX1729" fmla="*/ 8819368 w 12155393"/>
              <a:gd name="connsiteY1729" fmla="*/ 2239745 h 4127083"/>
              <a:gd name="connsiteX1730" fmla="*/ 8794589 w 12155393"/>
              <a:gd name="connsiteY1730" fmla="*/ 2250995 h 4127083"/>
              <a:gd name="connsiteX1731" fmla="*/ 8786749 w 12155393"/>
              <a:gd name="connsiteY1731" fmla="*/ 2255465 h 4127083"/>
              <a:gd name="connsiteX1732" fmla="*/ 8774898 w 12155393"/>
              <a:gd name="connsiteY1732" fmla="*/ 2264163 h 4127083"/>
              <a:gd name="connsiteX1733" fmla="*/ 8770318 w 12155393"/>
              <a:gd name="connsiteY1733" fmla="*/ 2266868 h 4127083"/>
              <a:gd name="connsiteX1734" fmla="*/ 8739018 w 12155393"/>
              <a:gd name="connsiteY1734" fmla="*/ 2279465 h 4127083"/>
              <a:gd name="connsiteX1735" fmla="*/ 8701894 w 12155393"/>
              <a:gd name="connsiteY1735" fmla="*/ 2292835 h 4127083"/>
              <a:gd name="connsiteX1736" fmla="*/ 8685033 w 12155393"/>
              <a:gd name="connsiteY1736" fmla="*/ 2302740 h 4127083"/>
              <a:gd name="connsiteX1737" fmla="*/ 8670024 w 12155393"/>
              <a:gd name="connsiteY1737" fmla="*/ 2308949 h 4127083"/>
              <a:gd name="connsiteX1738" fmla="*/ 8662538 w 12155393"/>
              <a:gd name="connsiteY1738" fmla="*/ 2309978 h 4127083"/>
              <a:gd name="connsiteX1739" fmla="*/ 8633522 w 12155393"/>
              <a:gd name="connsiteY1739" fmla="*/ 2323095 h 4127083"/>
              <a:gd name="connsiteX1740" fmla="*/ 8601321 w 12155393"/>
              <a:gd name="connsiteY1740" fmla="*/ 2337037 h 4127083"/>
              <a:gd name="connsiteX1741" fmla="*/ 8572191 w 12155393"/>
              <a:gd name="connsiteY1741" fmla="*/ 2348910 h 4127083"/>
              <a:gd name="connsiteX1742" fmla="*/ 8542947 w 12155393"/>
              <a:gd name="connsiteY1742" fmla="*/ 2360846 h 4127083"/>
              <a:gd name="connsiteX1743" fmla="*/ 8526162 w 12155393"/>
              <a:gd name="connsiteY1743" fmla="*/ 2370865 h 4127083"/>
              <a:gd name="connsiteX1744" fmla="*/ 8507473 w 12155393"/>
              <a:gd name="connsiteY1744" fmla="*/ 2381798 h 4127083"/>
              <a:gd name="connsiteX1745" fmla="*/ 8483849 w 12155393"/>
              <a:gd name="connsiteY1745" fmla="*/ 2390674 h 4127083"/>
              <a:gd name="connsiteX1746" fmla="*/ 8457548 w 12155393"/>
              <a:gd name="connsiteY1746" fmla="*/ 2400134 h 4127083"/>
              <a:gd name="connsiteX1747" fmla="*/ 8435002 w 12155393"/>
              <a:gd name="connsiteY1747" fmla="*/ 2411448 h 4127083"/>
              <a:gd name="connsiteX1748" fmla="*/ 8380091 w 12155393"/>
              <a:gd name="connsiteY1748" fmla="*/ 2410178 h 4127083"/>
              <a:gd name="connsiteX1749" fmla="*/ 8385432 w 12155393"/>
              <a:gd name="connsiteY1749" fmla="*/ 2389404 h 4127083"/>
              <a:gd name="connsiteX1750" fmla="*/ 8452637 w 12155393"/>
              <a:gd name="connsiteY1750" fmla="*/ 2358142 h 4127083"/>
              <a:gd name="connsiteX1751" fmla="*/ 8508513 w 12155393"/>
              <a:gd name="connsiteY1751" fmla="*/ 2331615 h 4127083"/>
              <a:gd name="connsiteX1752" fmla="*/ 8608972 w 12155393"/>
              <a:gd name="connsiteY1752" fmla="*/ 2285826 h 4127083"/>
              <a:gd name="connsiteX1753" fmla="*/ 8674997 w 12155393"/>
              <a:gd name="connsiteY1753" fmla="*/ 2256976 h 4127083"/>
              <a:gd name="connsiteX1754" fmla="*/ 8713796 w 12155393"/>
              <a:gd name="connsiteY1754" fmla="*/ 2240875 h 4127083"/>
              <a:gd name="connsiteX1755" fmla="*/ 8769608 w 12155393"/>
              <a:gd name="connsiteY1755" fmla="*/ 2215974 h 4127083"/>
              <a:gd name="connsiteX1756" fmla="*/ 8769671 w 12155393"/>
              <a:gd name="connsiteY1756" fmla="*/ 2215949 h 4127083"/>
              <a:gd name="connsiteX1757" fmla="*/ 8825533 w 12155393"/>
              <a:gd name="connsiteY1757" fmla="*/ 2191022 h 4127083"/>
              <a:gd name="connsiteX1758" fmla="*/ 8833540 w 12155393"/>
              <a:gd name="connsiteY1758" fmla="*/ 2172547 h 4127083"/>
              <a:gd name="connsiteX1759" fmla="*/ 8833260 w 12155393"/>
              <a:gd name="connsiteY1759" fmla="*/ 2171620 h 4127083"/>
              <a:gd name="connsiteX1760" fmla="*/ 8824912 w 12155393"/>
              <a:gd name="connsiteY1760" fmla="*/ 2152852 h 4127083"/>
              <a:gd name="connsiteX1761" fmla="*/ 8820217 w 12155393"/>
              <a:gd name="connsiteY1761" fmla="*/ 2117920 h 4127083"/>
              <a:gd name="connsiteX1762" fmla="*/ 8833653 w 12155393"/>
              <a:gd name="connsiteY1762" fmla="*/ 2109133 h 4127083"/>
              <a:gd name="connsiteX1763" fmla="*/ 8841786 w 12155393"/>
              <a:gd name="connsiteY1763" fmla="*/ 2107127 h 4127083"/>
              <a:gd name="connsiteX1764" fmla="*/ 4166317 w 12155393"/>
              <a:gd name="connsiteY1764" fmla="*/ 2077046 h 4127083"/>
              <a:gd name="connsiteX1765" fmla="*/ 4175831 w 12155393"/>
              <a:gd name="connsiteY1765" fmla="*/ 2097998 h 4127083"/>
              <a:gd name="connsiteX1766" fmla="*/ 4147285 w 12155393"/>
              <a:gd name="connsiteY1766" fmla="*/ 2175837 h 4127083"/>
              <a:gd name="connsiteX1767" fmla="*/ 4147159 w 12155393"/>
              <a:gd name="connsiteY1767" fmla="*/ 2175837 h 4127083"/>
              <a:gd name="connsiteX1768" fmla="*/ 4135029 w 12155393"/>
              <a:gd name="connsiteY1768" fmla="*/ 2193906 h 4127083"/>
              <a:gd name="connsiteX1769" fmla="*/ 4135017 w 12155393"/>
              <a:gd name="connsiteY1769" fmla="*/ 2193931 h 4127083"/>
              <a:gd name="connsiteX1770" fmla="*/ 4128889 w 12155393"/>
              <a:gd name="connsiteY1770" fmla="*/ 2202883 h 4127083"/>
              <a:gd name="connsiteX1771" fmla="*/ 4126731 w 12155393"/>
              <a:gd name="connsiteY1771" fmla="*/ 2201804 h 4127083"/>
              <a:gd name="connsiteX1772" fmla="*/ 4124575 w 12155393"/>
              <a:gd name="connsiteY1772" fmla="*/ 2200725 h 4127083"/>
              <a:gd name="connsiteX1773" fmla="*/ 4136374 w 12155393"/>
              <a:gd name="connsiteY1773" fmla="*/ 2126441 h 4127083"/>
              <a:gd name="connsiteX1774" fmla="*/ 4146688 w 12155393"/>
              <a:gd name="connsiteY1774" fmla="*/ 2097350 h 4127083"/>
              <a:gd name="connsiteX1775" fmla="*/ 4146701 w 12155393"/>
              <a:gd name="connsiteY1775" fmla="*/ 2097324 h 4127083"/>
              <a:gd name="connsiteX1776" fmla="*/ 4149189 w 12155393"/>
              <a:gd name="connsiteY1776" fmla="*/ 2090760 h 4127083"/>
              <a:gd name="connsiteX1777" fmla="*/ 4166317 w 12155393"/>
              <a:gd name="connsiteY1777" fmla="*/ 2077046 h 4127083"/>
              <a:gd name="connsiteX1778" fmla="*/ 1713124 w 12155393"/>
              <a:gd name="connsiteY1778" fmla="*/ 2071991 h 4127083"/>
              <a:gd name="connsiteX1779" fmla="*/ 1728159 w 12155393"/>
              <a:gd name="connsiteY1779" fmla="*/ 2072766 h 4127083"/>
              <a:gd name="connsiteX1780" fmla="*/ 1763493 w 12155393"/>
              <a:gd name="connsiteY1780" fmla="*/ 2132828 h 4127083"/>
              <a:gd name="connsiteX1781" fmla="*/ 1750831 w 12155393"/>
              <a:gd name="connsiteY1781" fmla="*/ 2147608 h 4127083"/>
              <a:gd name="connsiteX1782" fmla="*/ 1748167 w 12155393"/>
              <a:gd name="connsiteY1782" fmla="*/ 2147545 h 4127083"/>
              <a:gd name="connsiteX1783" fmla="*/ 1740681 w 12155393"/>
              <a:gd name="connsiteY1783" fmla="*/ 2146211 h 4127083"/>
              <a:gd name="connsiteX1784" fmla="*/ 1703406 w 12155393"/>
              <a:gd name="connsiteY1784" fmla="*/ 2087750 h 4127083"/>
              <a:gd name="connsiteX1785" fmla="*/ 1713124 w 12155393"/>
              <a:gd name="connsiteY1785" fmla="*/ 2071991 h 4127083"/>
              <a:gd name="connsiteX1786" fmla="*/ 764910 w 12155393"/>
              <a:gd name="connsiteY1786" fmla="*/ 2069649 h 4127083"/>
              <a:gd name="connsiteX1787" fmla="*/ 791640 w 12155393"/>
              <a:gd name="connsiteY1787" fmla="*/ 2071167 h 4127083"/>
              <a:gd name="connsiteX1788" fmla="*/ 792050 w 12155393"/>
              <a:gd name="connsiteY1788" fmla="*/ 2071205 h 4127083"/>
              <a:gd name="connsiteX1789" fmla="*/ 825164 w 12155393"/>
              <a:gd name="connsiteY1789" fmla="*/ 2099014 h 4127083"/>
              <a:gd name="connsiteX1790" fmla="*/ 828704 w 12155393"/>
              <a:gd name="connsiteY1790" fmla="*/ 2105959 h 4127083"/>
              <a:gd name="connsiteX1791" fmla="*/ 834426 w 12155393"/>
              <a:gd name="connsiteY1791" fmla="*/ 2128473 h 4127083"/>
              <a:gd name="connsiteX1792" fmla="*/ 833469 w 12155393"/>
              <a:gd name="connsiteY1792" fmla="*/ 2133413 h 4127083"/>
              <a:gd name="connsiteX1793" fmla="*/ 821612 w 12155393"/>
              <a:gd name="connsiteY1793" fmla="*/ 2149933 h 4127083"/>
              <a:gd name="connsiteX1794" fmla="*/ 795983 w 12155393"/>
              <a:gd name="connsiteY1794" fmla="*/ 2134441 h 4127083"/>
              <a:gd name="connsiteX1795" fmla="*/ 776571 w 12155393"/>
              <a:gd name="connsiteY1795" fmla="*/ 2115267 h 4127083"/>
              <a:gd name="connsiteX1796" fmla="*/ 745868 w 12155393"/>
              <a:gd name="connsiteY1796" fmla="*/ 2121235 h 4127083"/>
              <a:gd name="connsiteX1797" fmla="*/ 714783 w 12155393"/>
              <a:gd name="connsiteY1797" fmla="*/ 2144980 h 4127083"/>
              <a:gd name="connsiteX1798" fmla="*/ 713642 w 12155393"/>
              <a:gd name="connsiteY1798" fmla="*/ 2170122 h 4127083"/>
              <a:gd name="connsiteX1799" fmla="*/ 752973 w 12155393"/>
              <a:gd name="connsiteY1799" fmla="*/ 2193614 h 4127083"/>
              <a:gd name="connsiteX1800" fmla="*/ 785933 w 12155393"/>
              <a:gd name="connsiteY1800" fmla="*/ 2205296 h 4127083"/>
              <a:gd name="connsiteX1801" fmla="*/ 790781 w 12155393"/>
              <a:gd name="connsiteY1801" fmla="*/ 2209487 h 4127083"/>
              <a:gd name="connsiteX1802" fmla="*/ 786467 w 12155393"/>
              <a:gd name="connsiteY1802" fmla="*/ 2226375 h 4127083"/>
              <a:gd name="connsiteX1803" fmla="*/ 777849 w 12155393"/>
              <a:gd name="connsiteY1803" fmla="*/ 2231187 h 4127083"/>
              <a:gd name="connsiteX1804" fmla="*/ 732165 w 12155393"/>
              <a:gd name="connsiteY1804" fmla="*/ 2238311 h 4127083"/>
              <a:gd name="connsiteX1805" fmla="*/ 732165 w 12155393"/>
              <a:gd name="connsiteY1805" fmla="*/ 2238438 h 4127083"/>
              <a:gd name="connsiteX1806" fmla="*/ 715315 w 12155393"/>
              <a:gd name="connsiteY1806" fmla="*/ 2230235 h 4127083"/>
              <a:gd name="connsiteX1807" fmla="*/ 680908 w 12155393"/>
              <a:gd name="connsiteY1807" fmla="*/ 2210629 h 4127083"/>
              <a:gd name="connsiteX1808" fmla="*/ 666318 w 12155393"/>
              <a:gd name="connsiteY1808" fmla="*/ 2139774 h 4127083"/>
              <a:gd name="connsiteX1809" fmla="*/ 668943 w 12155393"/>
              <a:gd name="connsiteY1809" fmla="*/ 2128397 h 4127083"/>
              <a:gd name="connsiteX1810" fmla="*/ 668982 w 12155393"/>
              <a:gd name="connsiteY1810" fmla="*/ 2128092 h 4127083"/>
              <a:gd name="connsiteX1811" fmla="*/ 685222 w 12155393"/>
              <a:gd name="connsiteY1811" fmla="*/ 2105997 h 4127083"/>
              <a:gd name="connsiteX1812" fmla="*/ 728486 w 12155393"/>
              <a:gd name="connsiteY1812" fmla="*/ 2077046 h 4127083"/>
              <a:gd name="connsiteX1813" fmla="*/ 737521 w 12155393"/>
              <a:gd name="connsiteY1813" fmla="*/ 2072982 h 4127083"/>
              <a:gd name="connsiteX1814" fmla="*/ 738001 w 12155393"/>
              <a:gd name="connsiteY1814" fmla="*/ 2072855 h 4127083"/>
              <a:gd name="connsiteX1815" fmla="*/ 764910 w 12155393"/>
              <a:gd name="connsiteY1815" fmla="*/ 2069649 h 4127083"/>
              <a:gd name="connsiteX1816" fmla="*/ 2655047 w 12155393"/>
              <a:gd name="connsiteY1816" fmla="*/ 2058347 h 4127083"/>
              <a:gd name="connsiteX1817" fmla="*/ 2674633 w 12155393"/>
              <a:gd name="connsiteY1817" fmla="*/ 2063585 h 4127083"/>
              <a:gd name="connsiteX1818" fmla="*/ 2675356 w 12155393"/>
              <a:gd name="connsiteY1818" fmla="*/ 2064042 h 4127083"/>
              <a:gd name="connsiteX1819" fmla="*/ 2681231 w 12155393"/>
              <a:gd name="connsiteY1819" fmla="*/ 2066505 h 4127083"/>
              <a:gd name="connsiteX1820" fmla="*/ 2743653 w 12155393"/>
              <a:gd name="connsiteY1820" fmla="*/ 2081591 h 4127083"/>
              <a:gd name="connsiteX1821" fmla="*/ 2761034 w 12155393"/>
              <a:gd name="connsiteY1821" fmla="*/ 2087711 h 4127083"/>
              <a:gd name="connsiteX1822" fmla="*/ 2827136 w 12155393"/>
              <a:gd name="connsiteY1822" fmla="*/ 2126059 h 4127083"/>
              <a:gd name="connsiteX1823" fmla="*/ 2828138 w 12155393"/>
              <a:gd name="connsiteY1823" fmla="*/ 2144027 h 4127083"/>
              <a:gd name="connsiteX1824" fmla="*/ 2825613 w 12155393"/>
              <a:gd name="connsiteY1824" fmla="*/ 2148535 h 4127083"/>
              <a:gd name="connsiteX1825" fmla="*/ 2809373 w 12155393"/>
              <a:gd name="connsiteY1825" fmla="*/ 2153487 h 4127083"/>
              <a:gd name="connsiteX1826" fmla="*/ 2805046 w 12155393"/>
              <a:gd name="connsiteY1826" fmla="*/ 2152001 h 4127083"/>
              <a:gd name="connsiteX1827" fmla="*/ 2779557 w 12155393"/>
              <a:gd name="connsiteY1827" fmla="*/ 2137869 h 4127083"/>
              <a:gd name="connsiteX1828" fmla="*/ 2760007 w 12155393"/>
              <a:gd name="connsiteY1828" fmla="*/ 2128662 h 4127083"/>
              <a:gd name="connsiteX1829" fmla="*/ 2754818 w 12155393"/>
              <a:gd name="connsiteY1829" fmla="*/ 2127075 h 4127083"/>
              <a:gd name="connsiteX1830" fmla="*/ 2745086 w 12155393"/>
              <a:gd name="connsiteY1830" fmla="*/ 2124599 h 4127083"/>
              <a:gd name="connsiteX1831" fmla="*/ 2719674 w 12155393"/>
              <a:gd name="connsiteY1831" fmla="*/ 2111838 h 4127083"/>
              <a:gd name="connsiteX1832" fmla="*/ 2709233 w 12155393"/>
              <a:gd name="connsiteY1832" fmla="*/ 2110898 h 4127083"/>
              <a:gd name="connsiteX1833" fmla="*/ 2698106 w 12155393"/>
              <a:gd name="connsiteY1833" fmla="*/ 2111457 h 4127083"/>
              <a:gd name="connsiteX1834" fmla="*/ 2709384 w 12155393"/>
              <a:gd name="connsiteY1834" fmla="*/ 2139735 h 4127083"/>
              <a:gd name="connsiteX1835" fmla="*/ 2731727 w 12155393"/>
              <a:gd name="connsiteY1835" fmla="*/ 2198819 h 4127083"/>
              <a:gd name="connsiteX1836" fmla="*/ 2741877 w 12155393"/>
              <a:gd name="connsiteY1836" fmla="*/ 2226437 h 4127083"/>
              <a:gd name="connsiteX1837" fmla="*/ 2752027 w 12155393"/>
              <a:gd name="connsiteY1837" fmla="*/ 2254056 h 4127083"/>
              <a:gd name="connsiteX1838" fmla="*/ 2753649 w 12155393"/>
              <a:gd name="connsiteY1838" fmla="*/ 2258652 h 4127083"/>
              <a:gd name="connsiteX1839" fmla="*/ 2757609 w 12155393"/>
              <a:gd name="connsiteY1839" fmla="*/ 2275769 h 4127083"/>
              <a:gd name="connsiteX1840" fmla="*/ 2771476 w 12155393"/>
              <a:gd name="connsiteY1840" fmla="*/ 2304708 h 4127083"/>
              <a:gd name="connsiteX1841" fmla="*/ 2774737 w 12155393"/>
              <a:gd name="connsiteY1841" fmla="*/ 2308784 h 4127083"/>
              <a:gd name="connsiteX1842" fmla="*/ 2787171 w 12155393"/>
              <a:gd name="connsiteY1842" fmla="*/ 2312848 h 4127083"/>
              <a:gd name="connsiteX1843" fmla="*/ 2806519 w 12155393"/>
              <a:gd name="connsiteY1843" fmla="*/ 2307743 h 4127083"/>
              <a:gd name="connsiteX1844" fmla="*/ 2899326 w 12155393"/>
              <a:gd name="connsiteY1844" fmla="*/ 2278309 h 4127083"/>
              <a:gd name="connsiteX1845" fmla="*/ 2913283 w 12155393"/>
              <a:gd name="connsiteY1845" fmla="*/ 2279325 h 4127083"/>
              <a:gd name="connsiteX1846" fmla="*/ 2916835 w 12155393"/>
              <a:gd name="connsiteY1846" fmla="*/ 2292658 h 4127083"/>
              <a:gd name="connsiteX1847" fmla="*/ 2877758 w 12155393"/>
              <a:gd name="connsiteY1847" fmla="*/ 2325927 h 4127083"/>
              <a:gd name="connsiteX1848" fmla="*/ 2876375 w 12155393"/>
              <a:gd name="connsiteY1848" fmla="*/ 2326244 h 4127083"/>
              <a:gd name="connsiteX1849" fmla="*/ 2859742 w 12155393"/>
              <a:gd name="connsiteY1849" fmla="*/ 2335704 h 4127083"/>
              <a:gd name="connsiteX1850" fmla="*/ 2852256 w 12155393"/>
              <a:gd name="connsiteY1850" fmla="*/ 2339641 h 4127083"/>
              <a:gd name="connsiteX1851" fmla="*/ 2821781 w 12155393"/>
              <a:gd name="connsiteY1851" fmla="*/ 2342460 h 4127083"/>
              <a:gd name="connsiteX1852" fmla="*/ 2796432 w 12155393"/>
              <a:gd name="connsiteY1852" fmla="*/ 2347259 h 4127083"/>
              <a:gd name="connsiteX1853" fmla="*/ 2790216 w 12155393"/>
              <a:gd name="connsiteY1853" fmla="*/ 2361608 h 4127083"/>
              <a:gd name="connsiteX1854" fmla="*/ 2795987 w 12155393"/>
              <a:gd name="connsiteY1854" fmla="*/ 2380287 h 4127083"/>
              <a:gd name="connsiteX1855" fmla="*/ 2811149 w 12155393"/>
              <a:gd name="connsiteY1855" fmla="*/ 2426114 h 4127083"/>
              <a:gd name="connsiteX1856" fmla="*/ 2826348 w 12155393"/>
              <a:gd name="connsiteY1856" fmla="*/ 2470151 h 4127083"/>
              <a:gd name="connsiteX1857" fmla="*/ 2846674 w 12155393"/>
              <a:gd name="connsiteY1857" fmla="*/ 2526810 h 4127083"/>
              <a:gd name="connsiteX1858" fmla="*/ 2868153 w 12155393"/>
              <a:gd name="connsiteY1858" fmla="*/ 2588700 h 4127083"/>
              <a:gd name="connsiteX1859" fmla="*/ 2885751 w 12155393"/>
              <a:gd name="connsiteY1859" fmla="*/ 2641092 h 4127083"/>
              <a:gd name="connsiteX1860" fmla="*/ 2891409 w 12155393"/>
              <a:gd name="connsiteY1860" fmla="*/ 2655212 h 4127083"/>
              <a:gd name="connsiteX1861" fmla="*/ 2912141 w 12155393"/>
              <a:gd name="connsiteY1861" fmla="*/ 2722487 h 4127083"/>
              <a:gd name="connsiteX1862" fmla="*/ 2912902 w 12155393"/>
              <a:gd name="connsiteY1862" fmla="*/ 2725407 h 4127083"/>
              <a:gd name="connsiteX1863" fmla="*/ 2939127 w 12155393"/>
              <a:gd name="connsiteY1863" fmla="*/ 2800072 h 4127083"/>
              <a:gd name="connsiteX1864" fmla="*/ 2950964 w 12155393"/>
              <a:gd name="connsiteY1864" fmla="*/ 2837658 h 4127083"/>
              <a:gd name="connsiteX1865" fmla="*/ 2951192 w 12155393"/>
              <a:gd name="connsiteY1865" fmla="*/ 2838344 h 4127083"/>
              <a:gd name="connsiteX1866" fmla="*/ 2958195 w 12155393"/>
              <a:gd name="connsiteY1866" fmla="*/ 2844134 h 4127083"/>
              <a:gd name="connsiteX1867" fmla="*/ 2958665 w 12155393"/>
              <a:gd name="connsiteY1867" fmla="*/ 2834255 h 4127083"/>
              <a:gd name="connsiteX1868" fmla="*/ 2960099 w 12155393"/>
              <a:gd name="connsiteY1868" fmla="*/ 2814547 h 4127083"/>
              <a:gd name="connsiteX1869" fmla="*/ 2962269 w 12155393"/>
              <a:gd name="connsiteY1869" fmla="*/ 2799856 h 4127083"/>
              <a:gd name="connsiteX1870" fmla="*/ 2962269 w 12155393"/>
              <a:gd name="connsiteY1870" fmla="*/ 2799830 h 4127083"/>
              <a:gd name="connsiteX1871" fmla="*/ 2962281 w 12155393"/>
              <a:gd name="connsiteY1871" fmla="*/ 2799729 h 4127083"/>
              <a:gd name="connsiteX1872" fmla="*/ 2984966 w 12155393"/>
              <a:gd name="connsiteY1872" fmla="*/ 2685154 h 4127083"/>
              <a:gd name="connsiteX1873" fmla="*/ 3012624 w 12155393"/>
              <a:gd name="connsiteY1873" fmla="*/ 2600712 h 4127083"/>
              <a:gd name="connsiteX1874" fmla="*/ 3035639 w 12155393"/>
              <a:gd name="connsiteY1874" fmla="*/ 2544041 h 4127083"/>
              <a:gd name="connsiteX1875" fmla="*/ 3054493 w 12155393"/>
              <a:gd name="connsiteY1875" fmla="*/ 2498747 h 4127083"/>
              <a:gd name="connsiteX1876" fmla="*/ 3069412 w 12155393"/>
              <a:gd name="connsiteY1876" fmla="*/ 2472767 h 4127083"/>
              <a:gd name="connsiteX1877" fmla="*/ 3082786 w 12155393"/>
              <a:gd name="connsiteY1877" fmla="*/ 2450621 h 4127083"/>
              <a:gd name="connsiteX1878" fmla="*/ 3114594 w 12155393"/>
              <a:gd name="connsiteY1878" fmla="*/ 2395893 h 4127083"/>
              <a:gd name="connsiteX1879" fmla="*/ 3135312 w 12155393"/>
              <a:gd name="connsiteY1879" fmla="*/ 2362624 h 4127083"/>
              <a:gd name="connsiteX1880" fmla="*/ 3164887 w 12155393"/>
              <a:gd name="connsiteY1880" fmla="*/ 2326181 h 4127083"/>
              <a:gd name="connsiteX1881" fmla="*/ 3185049 w 12155393"/>
              <a:gd name="connsiteY1881" fmla="*/ 2303578 h 4127083"/>
              <a:gd name="connsiteX1882" fmla="*/ 3218757 w 12155393"/>
              <a:gd name="connsiteY1882" fmla="*/ 2267452 h 4127083"/>
              <a:gd name="connsiteX1883" fmla="*/ 3241254 w 12155393"/>
              <a:gd name="connsiteY1883" fmla="*/ 2244532 h 4127083"/>
              <a:gd name="connsiteX1884" fmla="*/ 3281753 w 12155393"/>
              <a:gd name="connsiteY1884" fmla="*/ 2209257 h 4127083"/>
              <a:gd name="connsiteX1885" fmla="*/ 3293019 w 12155393"/>
              <a:gd name="connsiteY1885" fmla="*/ 2200470 h 4127083"/>
              <a:gd name="connsiteX1886" fmla="*/ 3336496 w 12155393"/>
              <a:gd name="connsiteY1886" fmla="*/ 2169233 h 4127083"/>
              <a:gd name="connsiteX1887" fmla="*/ 3357976 w 12155393"/>
              <a:gd name="connsiteY1887" fmla="*/ 2154376 h 4127083"/>
              <a:gd name="connsiteX1888" fmla="*/ 3368733 w 12155393"/>
              <a:gd name="connsiteY1888" fmla="*/ 2149817 h 4127083"/>
              <a:gd name="connsiteX1889" fmla="*/ 3385128 w 12155393"/>
              <a:gd name="connsiteY1889" fmla="*/ 2139265 h 4127083"/>
              <a:gd name="connsiteX1890" fmla="*/ 3386179 w 12155393"/>
              <a:gd name="connsiteY1890" fmla="*/ 2137653 h 4127083"/>
              <a:gd name="connsiteX1891" fmla="*/ 3387410 w 12155393"/>
              <a:gd name="connsiteY1891" fmla="*/ 2132408 h 4127083"/>
              <a:gd name="connsiteX1892" fmla="*/ 3379542 w 12155393"/>
              <a:gd name="connsiteY1892" fmla="*/ 2132155 h 4127083"/>
              <a:gd name="connsiteX1893" fmla="*/ 3348561 w 12155393"/>
              <a:gd name="connsiteY1893" fmla="*/ 2143278 h 4127083"/>
              <a:gd name="connsiteX1894" fmla="*/ 3328415 w 12155393"/>
              <a:gd name="connsiteY1894" fmla="*/ 2148281 h 4127083"/>
              <a:gd name="connsiteX1895" fmla="*/ 3311288 w 12155393"/>
              <a:gd name="connsiteY1895" fmla="*/ 2142694 h 4127083"/>
              <a:gd name="connsiteX1896" fmla="*/ 3317022 w 12155393"/>
              <a:gd name="connsiteY1896" fmla="*/ 2129031 h 4127083"/>
              <a:gd name="connsiteX1897" fmla="*/ 3318265 w 12155393"/>
              <a:gd name="connsiteY1897" fmla="*/ 2128091 h 4127083"/>
              <a:gd name="connsiteX1898" fmla="*/ 3409461 w 12155393"/>
              <a:gd name="connsiteY1898" fmla="*/ 2092664 h 4127083"/>
              <a:gd name="connsiteX1899" fmla="*/ 3413802 w 12155393"/>
              <a:gd name="connsiteY1899" fmla="*/ 2091648 h 4127083"/>
              <a:gd name="connsiteX1900" fmla="*/ 3422783 w 12155393"/>
              <a:gd name="connsiteY1900" fmla="*/ 2089845 h 4127083"/>
              <a:gd name="connsiteX1901" fmla="*/ 3441715 w 12155393"/>
              <a:gd name="connsiteY1901" fmla="*/ 2084537 h 4127083"/>
              <a:gd name="connsiteX1902" fmla="*/ 3502868 w 12155393"/>
              <a:gd name="connsiteY1902" fmla="*/ 2083775 h 4127083"/>
              <a:gd name="connsiteX1903" fmla="*/ 3532276 w 12155393"/>
              <a:gd name="connsiteY1903" fmla="*/ 2085210 h 4127083"/>
              <a:gd name="connsiteX1904" fmla="*/ 3537885 w 12155393"/>
              <a:gd name="connsiteY1904" fmla="*/ 2083648 h 4127083"/>
              <a:gd name="connsiteX1905" fmla="*/ 3559542 w 12155393"/>
              <a:gd name="connsiteY1905" fmla="*/ 2080943 h 4127083"/>
              <a:gd name="connsiteX1906" fmla="*/ 3576708 w 12155393"/>
              <a:gd name="connsiteY1906" fmla="*/ 2079203 h 4127083"/>
              <a:gd name="connsiteX1907" fmla="*/ 3687976 w 12155393"/>
              <a:gd name="connsiteY1907" fmla="*/ 2073235 h 4127083"/>
              <a:gd name="connsiteX1908" fmla="*/ 3742279 w 12155393"/>
              <a:gd name="connsiteY1908" fmla="*/ 2078315 h 4127083"/>
              <a:gd name="connsiteX1909" fmla="*/ 3770393 w 12155393"/>
              <a:gd name="connsiteY1909" fmla="*/ 2083470 h 4127083"/>
              <a:gd name="connsiteX1910" fmla="*/ 3792393 w 12155393"/>
              <a:gd name="connsiteY1910" fmla="*/ 2088092 h 4127083"/>
              <a:gd name="connsiteX1911" fmla="*/ 3843499 w 12155393"/>
              <a:gd name="connsiteY1911" fmla="*/ 2102047 h 4127083"/>
              <a:gd name="connsiteX1912" fmla="*/ 3877400 w 12155393"/>
              <a:gd name="connsiteY1912" fmla="*/ 2112853 h 4127083"/>
              <a:gd name="connsiteX1913" fmla="*/ 3914307 w 12155393"/>
              <a:gd name="connsiteY1913" fmla="*/ 2130516 h 4127083"/>
              <a:gd name="connsiteX1914" fmla="*/ 3936395 w 12155393"/>
              <a:gd name="connsiteY1914" fmla="*/ 2142821 h 4127083"/>
              <a:gd name="connsiteX1915" fmla="*/ 3987931 w 12155393"/>
              <a:gd name="connsiteY1915" fmla="*/ 2174528 h 4127083"/>
              <a:gd name="connsiteX1916" fmla="*/ 4013661 w 12155393"/>
              <a:gd name="connsiteY1916" fmla="*/ 2191835 h 4127083"/>
              <a:gd name="connsiteX1917" fmla="*/ 4094988 w 12155393"/>
              <a:gd name="connsiteY1917" fmla="*/ 2252024 h 4127083"/>
              <a:gd name="connsiteX1918" fmla="*/ 4142820 w 12155393"/>
              <a:gd name="connsiteY1918" fmla="*/ 2299261 h 4127083"/>
              <a:gd name="connsiteX1919" fmla="*/ 4174817 w 12155393"/>
              <a:gd name="connsiteY1919" fmla="*/ 2335641 h 4127083"/>
              <a:gd name="connsiteX1920" fmla="*/ 4215016 w 12155393"/>
              <a:gd name="connsiteY1920" fmla="*/ 2379893 h 4127083"/>
              <a:gd name="connsiteX1921" fmla="*/ 4237293 w 12155393"/>
              <a:gd name="connsiteY1921" fmla="*/ 2409111 h 4127083"/>
              <a:gd name="connsiteX1922" fmla="*/ 4237308 w 12155393"/>
              <a:gd name="connsiteY1922" fmla="*/ 2409124 h 4127083"/>
              <a:gd name="connsiteX1923" fmla="*/ 4246985 w 12155393"/>
              <a:gd name="connsiteY1923" fmla="*/ 2423828 h 4127083"/>
              <a:gd name="connsiteX1924" fmla="*/ 4251149 w 12155393"/>
              <a:gd name="connsiteY1924" fmla="*/ 2429631 h 4127083"/>
              <a:gd name="connsiteX1925" fmla="*/ 4275403 w 12155393"/>
              <a:gd name="connsiteY1925" fmla="*/ 2462938 h 4127083"/>
              <a:gd name="connsiteX1926" fmla="*/ 4304434 w 12155393"/>
              <a:gd name="connsiteY1926" fmla="*/ 2508512 h 4127083"/>
              <a:gd name="connsiteX1927" fmla="*/ 4304443 w 12155393"/>
              <a:gd name="connsiteY1927" fmla="*/ 2508537 h 4127083"/>
              <a:gd name="connsiteX1928" fmla="*/ 4322219 w 12155393"/>
              <a:gd name="connsiteY1928" fmla="*/ 2537857 h 4127083"/>
              <a:gd name="connsiteX1929" fmla="*/ 4353635 w 12155393"/>
              <a:gd name="connsiteY1929" fmla="*/ 2598782 h 4127083"/>
              <a:gd name="connsiteX1930" fmla="*/ 4355714 w 12155393"/>
              <a:gd name="connsiteY1930" fmla="*/ 2603379 h 4127083"/>
              <a:gd name="connsiteX1931" fmla="*/ 4365283 w 12155393"/>
              <a:gd name="connsiteY1931" fmla="*/ 2644787 h 4127083"/>
              <a:gd name="connsiteX1932" fmla="*/ 4365283 w 12155393"/>
              <a:gd name="connsiteY1932" fmla="*/ 2644825 h 4127083"/>
              <a:gd name="connsiteX1933" fmla="*/ 4366500 w 12155393"/>
              <a:gd name="connsiteY1933" fmla="*/ 2654044 h 4127083"/>
              <a:gd name="connsiteX1934" fmla="*/ 4375000 w 12155393"/>
              <a:gd name="connsiteY1934" fmla="*/ 2660647 h 4127083"/>
              <a:gd name="connsiteX1935" fmla="*/ 4463943 w 12155393"/>
              <a:gd name="connsiteY1935" fmla="*/ 2639061 h 4127083"/>
              <a:gd name="connsiteX1936" fmla="*/ 4466393 w 12155393"/>
              <a:gd name="connsiteY1936" fmla="*/ 2638349 h 4127083"/>
              <a:gd name="connsiteX1937" fmla="*/ 4476123 w 12155393"/>
              <a:gd name="connsiteY1937" fmla="*/ 2626997 h 4127083"/>
              <a:gd name="connsiteX1938" fmla="*/ 4460262 w 12155393"/>
              <a:gd name="connsiteY1938" fmla="*/ 2615950 h 4127083"/>
              <a:gd name="connsiteX1939" fmla="*/ 4433781 w 12155393"/>
              <a:gd name="connsiteY1939" fmla="*/ 2601881 h 4127083"/>
              <a:gd name="connsiteX1940" fmla="*/ 4433761 w 12155393"/>
              <a:gd name="connsiteY1940" fmla="*/ 2601868 h 4127083"/>
              <a:gd name="connsiteX1941" fmla="*/ 4433363 w 12155393"/>
              <a:gd name="connsiteY1941" fmla="*/ 2601423 h 4127083"/>
              <a:gd name="connsiteX1942" fmla="*/ 4432657 w 12155393"/>
              <a:gd name="connsiteY1942" fmla="*/ 2600623 h 4127083"/>
              <a:gd name="connsiteX1943" fmla="*/ 4431458 w 12155393"/>
              <a:gd name="connsiteY1943" fmla="*/ 2599316 h 4127083"/>
              <a:gd name="connsiteX1944" fmla="*/ 4434505 w 12155393"/>
              <a:gd name="connsiteY1944" fmla="*/ 2574173 h 4127083"/>
              <a:gd name="connsiteX1945" fmla="*/ 4461280 w 12155393"/>
              <a:gd name="connsiteY1945" fmla="*/ 2575824 h 4127083"/>
              <a:gd name="connsiteX1946" fmla="*/ 4513929 w 12155393"/>
              <a:gd name="connsiteY1946" fmla="*/ 2600458 h 4127083"/>
              <a:gd name="connsiteX1947" fmla="*/ 4545364 w 12155393"/>
              <a:gd name="connsiteY1947" fmla="*/ 2620597 h 4127083"/>
              <a:gd name="connsiteX1948" fmla="*/ 4569242 w 12155393"/>
              <a:gd name="connsiteY1948" fmla="*/ 2637283 h 4127083"/>
              <a:gd name="connsiteX1949" fmla="*/ 4569749 w 12155393"/>
              <a:gd name="connsiteY1949" fmla="*/ 2636902 h 4127083"/>
              <a:gd name="connsiteX1950" fmla="*/ 4573174 w 12155393"/>
              <a:gd name="connsiteY1950" fmla="*/ 2648965 h 4127083"/>
              <a:gd name="connsiteX1951" fmla="*/ 4571030 w 12155393"/>
              <a:gd name="connsiteY1951" fmla="*/ 2653308 h 4127083"/>
              <a:gd name="connsiteX1952" fmla="*/ 4546913 w 12155393"/>
              <a:gd name="connsiteY1952" fmla="*/ 2677917 h 4127083"/>
              <a:gd name="connsiteX1953" fmla="*/ 4506608 w 12155393"/>
              <a:gd name="connsiteY1953" fmla="*/ 2704278 h 4127083"/>
              <a:gd name="connsiteX1954" fmla="*/ 4494391 w 12155393"/>
              <a:gd name="connsiteY1954" fmla="*/ 2714868 h 4127083"/>
              <a:gd name="connsiteX1955" fmla="*/ 4491943 w 12155393"/>
              <a:gd name="connsiteY1955" fmla="*/ 2716874 h 4127083"/>
              <a:gd name="connsiteX1956" fmla="*/ 4479293 w 12155393"/>
              <a:gd name="connsiteY1956" fmla="*/ 2723756 h 4127083"/>
              <a:gd name="connsiteX1957" fmla="*/ 4478431 w 12155393"/>
              <a:gd name="connsiteY1957" fmla="*/ 2723909 h 4127083"/>
              <a:gd name="connsiteX1958" fmla="*/ 4470921 w 12155393"/>
              <a:gd name="connsiteY1958" fmla="*/ 2726804 h 4127083"/>
              <a:gd name="connsiteX1959" fmla="*/ 4438437 w 12155393"/>
              <a:gd name="connsiteY1959" fmla="*/ 2730740 h 4127083"/>
              <a:gd name="connsiteX1960" fmla="*/ 4440986 w 12155393"/>
              <a:gd name="connsiteY1960" fmla="*/ 2728785 h 4127083"/>
              <a:gd name="connsiteX1961" fmla="*/ 4443640 w 12155393"/>
              <a:gd name="connsiteY1961" fmla="*/ 2727439 h 4127083"/>
              <a:gd name="connsiteX1962" fmla="*/ 4448870 w 12155393"/>
              <a:gd name="connsiteY1962" fmla="*/ 2716849 h 4127083"/>
              <a:gd name="connsiteX1963" fmla="*/ 4470412 w 12155393"/>
              <a:gd name="connsiteY1963" fmla="*/ 2684266 h 4127083"/>
              <a:gd name="connsiteX1964" fmla="*/ 4465846 w 12155393"/>
              <a:gd name="connsiteY1964" fmla="*/ 2675631 h 4127083"/>
              <a:gd name="connsiteX1965" fmla="*/ 4460338 w 12155393"/>
              <a:gd name="connsiteY1965" fmla="*/ 2675999 h 4127083"/>
              <a:gd name="connsiteX1966" fmla="*/ 4438818 w 12155393"/>
              <a:gd name="connsiteY1966" fmla="*/ 2685662 h 4127083"/>
              <a:gd name="connsiteX1967" fmla="*/ 4427017 w 12155393"/>
              <a:gd name="connsiteY1967" fmla="*/ 2690361 h 4127083"/>
              <a:gd name="connsiteX1968" fmla="*/ 4379188 w 12155393"/>
              <a:gd name="connsiteY1968" fmla="*/ 2703185 h 4127083"/>
              <a:gd name="connsiteX1969" fmla="*/ 4342526 w 12155393"/>
              <a:gd name="connsiteY1969" fmla="*/ 2710169 h 4127083"/>
              <a:gd name="connsiteX1970" fmla="*/ 4332499 w 12155393"/>
              <a:gd name="connsiteY1970" fmla="*/ 2710931 h 4127083"/>
              <a:gd name="connsiteX1971" fmla="*/ 4287077 w 12155393"/>
              <a:gd name="connsiteY1971" fmla="*/ 2724264 h 4127083"/>
              <a:gd name="connsiteX1972" fmla="*/ 4279972 w 12155393"/>
              <a:gd name="connsiteY1972" fmla="*/ 2725788 h 4127083"/>
              <a:gd name="connsiteX1973" fmla="*/ 4250258 w 12155393"/>
              <a:gd name="connsiteY1973" fmla="*/ 2736086 h 4127083"/>
              <a:gd name="connsiteX1974" fmla="*/ 4244828 w 12155393"/>
              <a:gd name="connsiteY1974" fmla="*/ 2735693 h 4127083"/>
              <a:gd name="connsiteX1975" fmla="*/ 4232045 w 12155393"/>
              <a:gd name="connsiteY1975" fmla="*/ 2740175 h 4127083"/>
              <a:gd name="connsiteX1976" fmla="*/ 4224024 w 12155393"/>
              <a:gd name="connsiteY1976" fmla="*/ 2744073 h 4127083"/>
              <a:gd name="connsiteX1977" fmla="*/ 4198511 w 12155393"/>
              <a:gd name="connsiteY1977" fmla="*/ 2750714 h 4127083"/>
              <a:gd name="connsiteX1978" fmla="*/ 4170097 w 12155393"/>
              <a:gd name="connsiteY1978" fmla="*/ 2758168 h 4127083"/>
              <a:gd name="connsiteX1979" fmla="*/ 4124170 w 12155393"/>
              <a:gd name="connsiteY1979" fmla="*/ 2765914 h 4127083"/>
              <a:gd name="connsiteX1980" fmla="*/ 4096383 w 12155393"/>
              <a:gd name="connsiteY1980" fmla="*/ 2776326 h 4127083"/>
              <a:gd name="connsiteX1981" fmla="*/ 4069962 w 12155393"/>
              <a:gd name="connsiteY1981" fmla="*/ 2783132 h 4127083"/>
              <a:gd name="connsiteX1982" fmla="*/ 4043852 w 12155393"/>
              <a:gd name="connsiteY1982" fmla="*/ 2789532 h 4127083"/>
              <a:gd name="connsiteX1983" fmla="*/ 3992066 w 12155393"/>
              <a:gd name="connsiteY1983" fmla="*/ 2801545 h 4127083"/>
              <a:gd name="connsiteX1984" fmla="*/ 3990697 w 12155393"/>
              <a:gd name="connsiteY1984" fmla="*/ 2801722 h 4127083"/>
              <a:gd name="connsiteX1985" fmla="*/ 3946799 w 12155393"/>
              <a:gd name="connsiteY1985" fmla="*/ 2814967 h 4127083"/>
              <a:gd name="connsiteX1986" fmla="*/ 3946761 w 12155393"/>
              <a:gd name="connsiteY1986" fmla="*/ 2814979 h 4127083"/>
              <a:gd name="connsiteX1987" fmla="*/ 3933605 w 12155393"/>
              <a:gd name="connsiteY1987" fmla="*/ 2820008 h 4127083"/>
              <a:gd name="connsiteX1988" fmla="*/ 3914573 w 12155393"/>
              <a:gd name="connsiteY1988" fmla="*/ 2822293 h 4127083"/>
              <a:gd name="connsiteX1989" fmla="*/ 3895162 w 12155393"/>
              <a:gd name="connsiteY1989" fmla="*/ 2826738 h 4127083"/>
              <a:gd name="connsiteX1990" fmla="*/ 3884504 w 12155393"/>
              <a:gd name="connsiteY1990" fmla="*/ 2829404 h 4127083"/>
              <a:gd name="connsiteX1991" fmla="*/ 3877272 w 12155393"/>
              <a:gd name="connsiteY1991" fmla="*/ 2828896 h 4127083"/>
              <a:gd name="connsiteX1992" fmla="*/ 3842014 w 12155393"/>
              <a:gd name="connsiteY1992" fmla="*/ 2839791 h 4127083"/>
              <a:gd name="connsiteX1993" fmla="*/ 3821193 w 12155393"/>
              <a:gd name="connsiteY1993" fmla="*/ 2843245 h 4127083"/>
              <a:gd name="connsiteX1994" fmla="*/ 3798267 w 12155393"/>
              <a:gd name="connsiteY1994" fmla="*/ 2849569 h 4127083"/>
              <a:gd name="connsiteX1995" fmla="*/ 3757756 w 12155393"/>
              <a:gd name="connsiteY1995" fmla="*/ 2862419 h 4127083"/>
              <a:gd name="connsiteX1996" fmla="*/ 3750144 w 12155393"/>
              <a:gd name="connsiteY1996" fmla="*/ 2873212 h 4127083"/>
              <a:gd name="connsiteX1997" fmla="*/ 3732152 w 12155393"/>
              <a:gd name="connsiteY1997" fmla="*/ 2886799 h 4127083"/>
              <a:gd name="connsiteX1998" fmla="*/ 3726546 w 12155393"/>
              <a:gd name="connsiteY1998" fmla="*/ 2887942 h 4127083"/>
              <a:gd name="connsiteX1999" fmla="*/ 3722613 w 12155393"/>
              <a:gd name="connsiteY1999" fmla="*/ 2886672 h 4127083"/>
              <a:gd name="connsiteX2000" fmla="*/ 3669579 w 12155393"/>
              <a:gd name="connsiteY2000" fmla="*/ 2880196 h 4127083"/>
              <a:gd name="connsiteX2001" fmla="*/ 3614262 w 12155393"/>
              <a:gd name="connsiteY2001" fmla="*/ 2893656 h 4127083"/>
              <a:gd name="connsiteX2002" fmla="*/ 3590537 w 12155393"/>
              <a:gd name="connsiteY2002" fmla="*/ 2901910 h 4127083"/>
              <a:gd name="connsiteX2003" fmla="*/ 3579424 w 12155393"/>
              <a:gd name="connsiteY2003" fmla="*/ 2904970 h 4127083"/>
              <a:gd name="connsiteX2004" fmla="*/ 3577849 w 12155393"/>
              <a:gd name="connsiteY2004" fmla="*/ 2904957 h 4127083"/>
              <a:gd name="connsiteX2005" fmla="*/ 3570986 w 12155393"/>
              <a:gd name="connsiteY2005" fmla="*/ 2904488 h 4127083"/>
              <a:gd name="connsiteX2006" fmla="*/ 3552475 w 12155393"/>
              <a:gd name="connsiteY2006" fmla="*/ 2906608 h 4127083"/>
              <a:gd name="connsiteX2007" fmla="*/ 3491005 w 12155393"/>
              <a:gd name="connsiteY2007" fmla="*/ 2923763 h 4127083"/>
              <a:gd name="connsiteX2008" fmla="*/ 3471404 w 12155393"/>
              <a:gd name="connsiteY2008" fmla="*/ 2926671 h 4127083"/>
              <a:gd name="connsiteX2009" fmla="*/ 3470376 w 12155393"/>
              <a:gd name="connsiteY2009" fmla="*/ 2926570 h 4127083"/>
              <a:gd name="connsiteX2010" fmla="*/ 3468485 w 12155393"/>
              <a:gd name="connsiteY2010" fmla="*/ 2926671 h 4127083"/>
              <a:gd name="connsiteX2011" fmla="*/ 3432211 w 12155393"/>
              <a:gd name="connsiteY2011" fmla="*/ 2940766 h 4127083"/>
              <a:gd name="connsiteX2012" fmla="*/ 3417735 w 12155393"/>
              <a:gd name="connsiteY2012" fmla="*/ 2942544 h 4127083"/>
              <a:gd name="connsiteX2013" fmla="*/ 3404780 w 12155393"/>
              <a:gd name="connsiteY2013" fmla="*/ 2947229 h 4127083"/>
              <a:gd name="connsiteX2014" fmla="*/ 3374215 w 12155393"/>
              <a:gd name="connsiteY2014" fmla="*/ 2949909 h 4127083"/>
              <a:gd name="connsiteX2015" fmla="*/ 3365714 w 12155393"/>
              <a:gd name="connsiteY2015" fmla="*/ 2951559 h 4127083"/>
              <a:gd name="connsiteX2016" fmla="*/ 3309093 w 12155393"/>
              <a:gd name="connsiteY2016" fmla="*/ 2964753 h 4127083"/>
              <a:gd name="connsiteX2017" fmla="*/ 3305071 w 12155393"/>
              <a:gd name="connsiteY2017" fmla="*/ 2964638 h 4127083"/>
              <a:gd name="connsiteX2018" fmla="*/ 3301594 w 12155393"/>
              <a:gd name="connsiteY2018" fmla="*/ 2964169 h 4127083"/>
              <a:gd name="connsiteX2019" fmla="*/ 3293526 w 12155393"/>
              <a:gd name="connsiteY2019" fmla="*/ 2965527 h 4127083"/>
              <a:gd name="connsiteX2020" fmla="*/ 3252535 w 12155393"/>
              <a:gd name="connsiteY2020" fmla="*/ 2981641 h 4127083"/>
              <a:gd name="connsiteX2021" fmla="*/ 3236431 w 12155393"/>
              <a:gd name="connsiteY2021" fmla="*/ 2984320 h 4127083"/>
              <a:gd name="connsiteX2022" fmla="*/ 3232322 w 12155393"/>
              <a:gd name="connsiteY2022" fmla="*/ 2985171 h 4127083"/>
              <a:gd name="connsiteX2023" fmla="*/ 3212707 w 12155393"/>
              <a:gd name="connsiteY2023" fmla="*/ 2995622 h 4127083"/>
              <a:gd name="connsiteX2024" fmla="*/ 3200271 w 12155393"/>
              <a:gd name="connsiteY2024" fmla="*/ 2999304 h 4127083"/>
              <a:gd name="connsiteX2025" fmla="*/ 3179780 w 12155393"/>
              <a:gd name="connsiteY2025" fmla="*/ 3001704 h 4127083"/>
              <a:gd name="connsiteX2026" fmla="*/ 3166903 w 12155393"/>
              <a:gd name="connsiteY2026" fmla="*/ 3004637 h 4127083"/>
              <a:gd name="connsiteX2027" fmla="*/ 3146300 w 12155393"/>
              <a:gd name="connsiteY2027" fmla="*/ 3010161 h 4127083"/>
              <a:gd name="connsiteX2028" fmla="*/ 3119326 w 12155393"/>
              <a:gd name="connsiteY2028" fmla="*/ 3015812 h 4127083"/>
              <a:gd name="connsiteX2029" fmla="*/ 3118666 w 12155393"/>
              <a:gd name="connsiteY2029" fmla="*/ 3015748 h 4127083"/>
              <a:gd name="connsiteX2030" fmla="*/ 3083040 w 12155393"/>
              <a:gd name="connsiteY2030" fmla="*/ 3026351 h 4127083"/>
              <a:gd name="connsiteX2031" fmla="*/ 3074666 w 12155393"/>
              <a:gd name="connsiteY2031" fmla="*/ 3028382 h 4127083"/>
              <a:gd name="connsiteX2032" fmla="*/ 3045827 w 12155393"/>
              <a:gd name="connsiteY2032" fmla="*/ 3034020 h 4127083"/>
              <a:gd name="connsiteX2033" fmla="*/ 3024043 w 12155393"/>
              <a:gd name="connsiteY2033" fmla="*/ 3039811 h 4127083"/>
              <a:gd name="connsiteX2034" fmla="*/ 3019856 w 12155393"/>
              <a:gd name="connsiteY2034" fmla="*/ 3050604 h 4127083"/>
              <a:gd name="connsiteX2035" fmla="*/ 3028103 w 12155393"/>
              <a:gd name="connsiteY2035" fmla="*/ 3078006 h 4127083"/>
              <a:gd name="connsiteX2036" fmla="*/ 3028141 w 12155393"/>
              <a:gd name="connsiteY2036" fmla="*/ 3078146 h 4127083"/>
              <a:gd name="connsiteX2037" fmla="*/ 3028141 w 12155393"/>
              <a:gd name="connsiteY2037" fmla="*/ 3078159 h 4127083"/>
              <a:gd name="connsiteX2038" fmla="*/ 3053857 w 12155393"/>
              <a:gd name="connsiteY2038" fmla="*/ 3165014 h 4127083"/>
              <a:gd name="connsiteX2039" fmla="*/ 3062676 w 12155393"/>
              <a:gd name="connsiteY2039" fmla="*/ 3195692 h 4127083"/>
              <a:gd name="connsiteX2040" fmla="*/ 3092428 w 12155393"/>
              <a:gd name="connsiteY2040" fmla="*/ 3307613 h 4127083"/>
              <a:gd name="connsiteX2041" fmla="*/ 3096754 w 12155393"/>
              <a:gd name="connsiteY2041" fmla="*/ 3328539 h 4127083"/>
              <a:gd name="connsiteX2042" fmla="*/ 3107654 w 12155393"/>
              <a:gd name="connsiteY2042" fmla="*/ 3375928 h 4127083"/>
              <a:gd name="connsiteX2043" fmla="*/ 3116293 w 12155393"/>
              <a:gd name="connsiteY2043" fmla="*/ 3418403 h 4127083"/>
              <a:gd name="connsiteX2044" fmla="*/ 3123640 w 12155393"/>
              <a:gd name="connsiteY2044" fmla="*/ 3456053 h 4127083"/>
              <a:gd name="connsiteX2045" fmla="*/ 3114010 w 12155393"/>
              <a:gd name="connsiteY2045" fmla="*/ 3471621 h 4127083"/>
              <a:gd name="connsiteX2046" fmla="*/ 3110952 w 12155393"/>
              <a:gd name="connsiteY2046" fmla="*/ 3473068 h 4127083"/>
              <a:gd name="connsiteX2047" fmla="*/ 3100764 w 12155393"/>
              <a:gd name="connsiteY2047" fmla="*/ 3469018 h 4127083"/>
              <a:gd name="connsiteX2048" fmla="*/ 3099152 w 12155393"/>
              <a:gd name="connsiteY2048" fmla="*/ 3465195 h 4127083"/>
              <a:gd name="connsiteX2049" fmla="*/ 3095271 w 12155393"/>
              <a:gd name="connsiteY2049" fmla="*/ 3452320 h 4127083"/>
              <a:gd name="connsiteX2050" fmla="*/ 3085830 w 12155393"/>
              <a:gd name="connsiteY2050" fmla="*/ 3431800 h 4127083"/>
              <a:gd name="connsiteX2051" fmla="*/ 3082912 w 12155393"/>
              <a:gd name="connsiteY2051" fmla="*/ 3419711 h 4127083"/>
              <a:gd name="connsiteX2052" fmla="*/ 3080882 w 12155393"/>
              <a:gd name="connsiteY2052" fmla="*/ 3408562 h 4127083"/>
              <a:gd name="connsiteX2053" fmla="*/ 3070111 w 12155393"/>
              <a:gd name="connsiteY2053" fmla="*/ 3374379 h 4127083"/>
              <a:gd name="connsiteX2054" fmla="*/ 3064643 w 12155393"/>
              <a:gd name="connsiteY2054" fmla="*/ 3358532 h 4127083"/>
              <a:gd name="connsiteX2055" fmla="*/ 3061052 w 12155393"/>
              <a:gd name="connsiteY2055" fmla="*/ 3339662 h 4127083"/>
              <a:gd name="connsiteX2056" fmla="*/ 3055254 w 12155393"/>
              <a:gd name="connsiteY2056" fmla="*/ 3314850 h 4127083"/>
              <a:gd name="connsiteX2057" fmla="*/ 3049874 w 12155393"/>
              <a:gd name="connsiteY2057" fmla="*/ 3297696 h 4127083"/>
              <a:gd name="connsiteX2058" fmla="*/ 3038254 w 12155393"/>
              <a:gd name="connsiteY2058" fmla="*/ 3271296 h 4127083"/>
              <a:gd name="connsiteX2059" fmla="*/ 3037491 w 12155393"/>
              <a:gd name="connsiteY2059" fmla="*/ 3258217 h 4127083"/>
              <a:gd name="connsiteX2060" fmla="*/ 3034446 w 12155393"/>
              <a:gd name="connsiteY2060" fmla="*/ 3243183 h 4127083"/>
              <a:gd name="connsiteX2061" fmla="*/ 3033812 w 12155393"/>
              <a:gd name="connsiteY2061" fmla="*/ 3242091 h 4127083"/>
              <a:gd name="connsiteX2062" fmla="*/ 3022901 w 12155393"/>
              <a:gd name="connsiteY2062" fmla="*/ 3210092 h 4127083"/>
              <a:gd name="connsiteX2063" fmla="*/ 3010976 w 12155393"/>
              <a:gd name="connsiteY2063" fmla="*/ 3172251 h 4127083"/>
              <a:gd name="connsiteX2064" fmla="*/ 3002817 w 12155393"/>
              <a:gd name="connsiteY2064" fmla="*/ 3139706 h 4127083"/>
              <a:gd name="connsiteX2065" fmla="*/ 2999430 w 12155393"/>
              <a:gd name="connsiteY2065" fmla="*/ 3121586 h 4127083"/>
              <a:gd name="connsiteX2066" fmla="*/ 2990421 w 12155393"/>
              <a:gd name="connsiteY2066" fmla="*/ 3097104 h 4127083"/>
              <a:gd name="connsiteX2067" fmla="*/ 2980398 w 12155393"/>
              <a:gd name="connsiteY2067" fmla="*/ 3067366 h 4127083"/>
              <a:gd name="connsiteX2068" fmla="*/ 2973294 w 12155393"/>
              <a:gd name="connsiteY2068" fmla="*/ 3061131 h 4127083"/>
              <a:gd name="connsiteX2069" fmla="*/ 2967331 w 12155393"/>
              <a:gd name="connsiteY2069" fmla="*/ 3057715 h 4127083"/>
              <a:gd name="connsiteX2070" fmla="*/ 2957396 w 12155393"/>
              <a:gd name="connsiteY2070" fmla="*/ 3059632 h 4127083"/>
              <a:gd name="connsiteX2071" fmla="*/ 2955911 w 12155393"/>
              <a:gd name="connsiteY2071" fmla="*/ 3062413 h 4127083"/>
              <a:gd name="connsiteX2072" fmla="*/ 2949314 w 12155393"/>
              <a:gd name="connsiteY2072" fmla="*/ 3065080 h 4127083"/>
              <a:gd name="connsiteX2073" fmla="*/ 2920870 w 12155393"/>
              <a:gd name="connsiteY2073" fmla="*/ 3073918 h 4127083"/>
              <a:gd name="connsiteX2074" fmla="*/ 2920641 w 12155393"/>
              <a:gd name="connsiteY2074" fmla="*/ 3074096 h 4127083"/>
              <a:gd name="connsiteX2075" fmla="*/ 2920489 w 12155393"/>
              <a:gd name="connsiteY2075" fmla="*/ 3074222 h 4127083"/>
              <a:gd name="connsiteX2076" fmla="*/ 2914170 w 12155393"/>
              <a:gd name="connsiteY2076" fmla="*/ 3077524 h 4127083"/>
              <a:gd name="connsiteX2077" fmla="*/ 2869447 w 12155393"/>
              <a:gd name="connsiteY2077" fmla="*/ 3086311 h 4127083"/>
              <a:gd name="connsiteX2078" fmla="*/ 2839188 w 12155393"/>
              <a:gd name="connsiteY2078" fmla="*/ 3096317 h 4127083"/>
              <a:gd name="connsiteX2079" fmla="*/ 2795544 w 12155393"/>
              <a:gd name="connsiteY2079" fmla="*/ 3116253 h 4127083"/>
              <a:gd name="connsiteX2080" fmla="*/ 2781207 w 12155393"/>
              <a:gd name="connsiteY2080" fmla="*/ 3119809 h 4127083"/>
              <a:gd name="connsiteX2081" fmla="*/ 2740354 w 12155393"/>
              <a:gd name="connsiteY2081" fmla="*/ 3128951 h 4127083"/>
              <a:gd name="connsiteX2082" fmla="*/ 2727096 w 12155393"/>
              <a:gd name="connsiteY2082" fmla="*/ 3133294 h 4127083"/>
              <a:gd name="connsiteX2083" fmla="*/ 2720308 w 12155393"/>
              <a:gd name="connsiteY2083" fmla="*/ 3134665 h 4127083"/>
              <a:gd name="connsiteX2084" fmla="*/ 2684276 w 12155393"/>
              <a:gd name="connsiteY2084" fmla="*/ 3148887 h 4127083"/>
              <a:gd name="connsiteX2085" fmla="*/ 2629721 w 12155393"/>
              <a:gd name="connsiteY2085" fmla="*/ 3153204 h 4127083"/>
              <a:gd name="connsiteX2086" fmla="*/ 2622235 w 12155393"/>
              <a:gd name="connsiteY2086" fmla="*/ 3135173 h 4127083"/>
              <a:gd name="connsiteX2087" fmla="*/ 2634161 w 12155393"/>
              <a:gd name="connsiteY2087" fmla="*/ 3123237 h 4127083"/>
              <a:gd name="connsiteX2088" fmla="*/ 2637929 w 12155393"/>
              <a:gd name="connsiteY2088" fmla="*/ 3122056 h 4127083"/>
              <a:gd name="connsiteX2089" fmla="*/ 2705717 w 12155393"/>
              <a:gd name="connsiteY2089" fmla="*/ 3100127 h 4127083"/>
              <a:gd name="connsiteX2090" fmla="*/ 2722947 w 12155393"/>
              <a:gd name="connsiteY2090" fmla="*/ 3094235 h 4127083"/>
              <a:gd name="connsiteX2091" fmla="*/ 2723023 w 12155393"/>
              <a:gd name="connsiteY2091" fmla="*/ 3094209 h 4127083"/>
              <a:gd name="connsiteX2092" fmla="*/ 2814575 w 12155393"/>
              <a:gd name="connsiteY2092" fmla="*/ 3064572 h 4127083"/>
              <a:gd name="connsiteX2093" fmla="*/ 2839734 w 12155393"/>
              <a:gd name="connsiteY2093" fmla="*/ 3054998 h 4127083"/>
              <a:gd name="connsiteX2094" fmla="*/ 2851241 w 12155393"/>
              <a:gd name="connsiteY2094" fmla="*/ 3050223 h 4127083"/>
              <a:gd name="connsiteX2095" fmla="*/ 2886652 w 12155393"/>
              <a:gd name="connsiteY2095" fmla="*/ 3041804 h 4127083"/>
              <a:gd name="connsiteX2096" fmla="*/ 2891841 w 12155393"/>
              <a:gd name="connsiteY2096" fmla="*/ 3040954 h 4127083"/>
              <a:gd name="connsiteX2097" fmla="*/ 2894340 w 12155393"/>
              <a:gd name="connsiteY2097" fmla="*/ 3040865 h 4127083"/>
              <a:gd name="connsiteX2098" fmla="*/ 2897677 w 12155393"/>
              <a:gd name="connsiteY2098" fmla="*/ 3040319 h 4127083"/>
              <a:gd name="connsiteX2099" fmla="*/ 2930639 w 12155393"/>
              <a:gd name="connsiteY2099" fmla="*/ 3025780 h 4127083"/>
              <a:gd name="connsiteX2100" fmla="*/ 2950584 w 12155393"/>
              <a:gd name="connsiteY2100" fmla="*/ 3019875 h 4127083"/>
              <a:gd name="connsiteX2101" fmla="*/ 2961113 w 12155393"/>
              <a:gd name="connsiteY2101" fmla="*/ 3000193 h 4127083"/>
              <a:gd name="connsiteX2102" fmla="*/ 2955456 w 12155393"/>
              <a:gd name="connsiteY2102" fmla="*/ 2981920 h 4127083"/>
              <a:gd name="connsiteX2103" fmla="*/ 2945508 w 12155393"/>
              <a:gd name="connsiteY2103" fmla="*/ 2956258 h 4127083"/>
              <a:gd name="connsiteX2104" fmla="*/ 2940878 w 12155393"/>
              <a:gd name="connsiteY2104" fmla="*/ 2941376 h 4127083"/>
              <a:gd name="connsiteX2105" fmla="*/ 2938404 w 12155393"/>
              <a:gd name="connsiteY2105" fmla="*/ 2930735 h 4127083"/>
              <a:gd name="connsiteX2106" fmla="*/ 2926237 w 12155393"/>
              <a:gd name="connsiteY2106" fmla="*/ 2891980 h 4127083"/>
              <a:gd name="connsiteX2107" fmla="*/ 2918738 w 12155393"/>
              <a:gd name="connsiteY2107" fmla="*/ 2866229 h 4127083"/>
              <a:gd name="connsiteX2108" fmla="*/ 2911849 w 12155393"/>
              <a:gd name="connsiteY2108" fmla="*/ 2852629 h 4127083"/>
              <a:gd name="connsiteX2109" fmla="*/ 2906812 w 12155393"/>
              <a:gd name="connsiteY2109" fmla="*/ 2818611 h 4127083"/>
              <a:gd name="connsiteX2110" fmla="*/ 2906431 w 12155393"/>
              <a:gd name="connsiteY2110" fmla="*/ 2815690 h 4127083"/>
              <a:gd name="connsiteX2111" fmla="*/ 2893871 w 12155393"/>
              <a:gd name="connsiteY2111" fmla="*/ 2785177 h 4127083"/>
              <a:gd name="connsiteX2112" fmla="*/ 2887654 w 12155393"/>
              <a:gd name="connsiteY2112" fmla="*/ 2764136 h 4127083"/>
              <a:gd name="connsiteX2113" fmla="*/ 2882782 w 12155393"/>
              <a:gd name="connsiteY2113" fmla="*/ 2754676 h 4127083"/>
              <a:gd name="connsiteX2114" fmla="*/ 2871921 w 12155393"/>
              <a:gd name="connsiteY2114" fmla="*/ 2719058 h 4127083"/>
              <a:gd name="connsiteX2115" fmla="*/ 2863522 w 12155393"/>
              <a:gd name="connsiteY2115" fmla="*/ 2701649 h 4127083"/>
              <a:gd name="connsiteX2116" fmla="*/ 2855047 w 12155393"/>
              <a:gd name="connsiteY2116" fmla="*/ 2688075 h 4127083"/>
              <a:gd name="connsiteX2117" fmla="*/ 2849072 w 12155393"/>
              <a:gd name="connsiteY2117" fmla="*/ 2670742 h 4127083"/>
              <a:gd name="connsiteX2118" fmla="*/ 2843375 w 12155393"/>
              <a:gd name="connsiteY2118" fmla="*/ 2635251 h 4127083"/>
              <a:gd name="connsiteX2119" fmla="*/ 2841028 w 12155393"/>
              <a:gd name="connsiteY2119" fmla="*/ 2629384 h 4127083"/>
              <a:gd name="connsiteX2120" fmla="*/ 2840457 w 12155393"/>
              <a:gd name="connsiteY2120" fmla="*/ 2628775 h 4127083"/>
              <a:gd name="connsiteX2121" fmla="*/ 2819650 w 12155393"/>
              <a:gd name="connsiteY2121" fmla="*/ 2575570 h 4127083"/>
              <a:gd name="connsiteX2122" fmla="*/ 2806709 w 12155393"/>
              <a:gd name="connsiteY2122" fmla="*/ 2538619 h 4127083"/>
              <a:gd name="connsiteX2123" fmla="*/ 2794580 w 12155393"/>
              <a:gd name="connsiteY2123" fmla="*/ 2510493 h 4127083"/>
              <a:gd name="connsiteX2124" fmla="*/ 2791103 w 12155393"/>
              <a:gd name="connsiteY2124" fmla="*/ 2499890 h 4127083"/>
              <a:gd name="connsiteX2125" fmla="*/ 2787538 w 12155393"/>
              <a:gd name="connsiteY2125" fmla="*/ 2486392 h 4127083"/>
              <a:gd name="connsiteX2126" fmla="*/ 2778543 w 12155393"/>
              <a:gd name="connsiteY2126" fmla="*/ 2462558 h 4127083"/>
              <a:gd name="connsiteX2127" fmla="*/ 2770931 w 12155393"/>
              <a:gd name="connsiteY2127" fmla="*/ 2436908 h 4127083"/>
              <a:gd name="connsiteX2128" fmla="*/ 2766236 w 12155393"/>
              <a:gd name="connsiteY2128" fmla="*/ 2415194 h 4127083"/>
              <a:gd name="connsiteX2129" fmla="*/ 2762137 w 12155393"/>
              <a:gd name="connsiteY2129" fmla="*/ 2405950 h 4127083"/>
              <a:gd name="connsiteX2130" fmla="*/ 2754691 w 12155393"/>
              <a:gd name="connsiteY2130" fmla="*/ 2383703 h 4127083"/>
              <a:gd name="connsiteX2131" fmla="*/ 2743780 w 12155393"/>
              <a:gd name="connsiteY2131" fmla="*/ 2362484 h 4127083"/>
              <a:gd name="connsiteX2132" fmla="*/ 2739593 w 12155393"/>
              <a:gd name="connsiteY2132" fmla="*/ 2356148 h 4127083"/>
              <a:gd name="connsiteX2133" fmla="*/ 2733249 w 12155393"/>
              <a:gd name="connsiteY2133" fmla="*/ 2338117 h 4127083"/>
              <a:gd name="connsiteX2134" fmla="*/ 2724127 w 12155393"/>
              <a:gd name="connsiteY2134" fmla="*/ 2302956 h 4127083"/>
              <a:gd name="connsiteX2135" fmla="*/ 2716502 w 12155393"/>
              <a:gd name="connsiteY2135" fmla="*/ 2278817 h 4127083"/>
              <a:gd name="connsiteX2136" fmla="*/ 2705629 w 12155393"/>
              <a:gd name="connsiteY2136" fmla="*/ 2245586 h 4127083"/>
              <a:gd name="connsiteX2137" fmla="*/ 2693538 w 12155393"/>
              <a:gd name="connsiteY2137" fmla="*/ 2205803 h 4127083"/>
              <a:gd name="connsiteX2138" fmla="*/ 2685798 w 12155393"/>
              <a:gd name="connsiteY2138" fmla="*/ 2191200 h 4127083"/>
              <a:gd name="connsiteX2139" fmla="*/ 2684263 w 12155393"/>
              <a:gd name="connsiteY2139" fmla="*/ 2189550 h 4127083"/>
              <a:gd name="connsiteX2140" fmla="*/ 2680342 w 12155393"/>
              <a:gd name="connsiteY2140" fmla="*/ 2180915 h 4127083"/>
              <a:gd name="connsiteX2141" fmla="*/ 2672540 w 12155393"/>
              <a:gd name="connsiteY2141" fmla="*/ 2151583 h 4127083"/>
              <a:gd name="connsiteX2142" fmla="*/ 2665372 w 12155393"/>
              <a:gd name="connsiteY2142" fmla="*/ 2139900 h 4127083"/>
              <a:gd name="connsiteX2143" fmla="*/ 2665359 w 12155393"/>
              <a:gd name="connsiteY2143" fmla="*/ 2139862 h 4127083"/>
              <a:gd name="connsiteX2144" fmla="*/ 2657505 w 12155393"/>
              <a:gd name="connsiteY2144" fmla="*/ 2134948 h 4127083"/>
              <a:gd name="connsiteX2145" fmla="*/ 2653954 w 12155393"/>
              <a:gd name="connsiteY2145" fmla="*/ 2142694 h 4127083"/>
              <a:gd name="connsiteX2146" fmla="*/ 2651327 w 12155393"/>
              <a:gd name="connsiteY2146" fmla="*/ 2164039 h 4127083"/>
              <a:gd name="connsiteX2147" fmla="*/ 2648244 w 12155393"/>
              <a:gd name="connsiteY2147" fmla="*/ 2175074 h 4127083"/>
              <a:gd name="connsiteX2148" fmla="*/ 2637562 w 12155393"/>
              <a:gd name="connsiteY2148" fmla="*/ 2214247 h 4127083"/>
              <a:gd name="connsiteX2149" fmla="*/ 2626930 w 12155393"/>
              <a:gd name="connsiteY2149" fmla="*/ 2252913 h 4127083"/>
              <a:gd name="connsiteX2150" fmla="*/ 2619939 w 12155393"/>
              <a:gd name="connsiteY2150" fmla="*/ 2272468 h 4127083"/>
              <a:gd name="connsiteX2151" fmla="*/ 2612720 w 12155393"/>
              <a:gd name="connsiteY2151" fmla="*/ 2291896 h 4127083"/>
              <a:gd name="connsiteX2152" fmla="*/ 2584807 w 12155393"/>
              <a:gd name="connsiteY2152" fmla="*/ 2303959 h 4127083"/>
              <a:gd name="connsiteX2153" fmla="*/ 2584021 w 12155393"/>
              <a:gd name="connsiteY2153" fmla="*/ 2303527 h 4127083"/>
              <a:gd name="connsiteX2154" fmla="*/ 2578337 w 12155393"/>
              <a:gd name="connsiteY2154" fmla="*/ 2285547 h 4127083"/>
              <a:gd name="connsiteX2155" fmla="*/ 2586622 w 12155393"/>
              <a:gd name="connsiteY2155" fmla="*/ 2257611 h 4127083"/>
              <a:gd name="connsiteX2156" fmla="*/ 2588487 w 12155393"/>
              <a:gd name="connsiteY2156" fmla="*/ 2248722 h 4127083"/>
              <a:gd name="connsiteX2157" fmla="*/ 2589476 w 12155393"/>
              <a:gd name="connsiteY2157" fmla="*/ 2233015 h 4127083"/>
              <a:gd name="connsiteX2158" fmla="*/ 2599017 w 12155393"/>
              <a:gd name="connsiteY2158" fmla="*/ 2202502 h 4127083"/>
              <a:gd name="connsiteX2159" fmla="*/ 2602316 w 12155393"/>
              <a:gd name="connsiteY2159" fmla="*/ 2194375 h 4127083"/>
              <a:gd name="connsiteX2160" fmla="*/ 2607657 w 12155393"/>
              <a:gd name="connsiteY2160" fmla="*/ 2165601 h 4127083"/>
              <a:gd name="connsiteX2161" fmla="*/ 2613354 w 12155393"/>
              <a:gd name="connsiteY2161" fmla="*/ 2153741 h 4127083"/>
              <a:gd name="connsiteX2162" fmla="*/ 2614242 w 12155393"/>
              <a:gd name="connsiteY2162" fmla="*/ 2142884 h 4127083"/>
              <a:gd name="connsiteX2163" fmla="*/ 2615891 w 12155393"/>
              <a:gd name="connsiteY2163" fmla="*/ 2130631 h 4127083"/>
              <a:gd name="connsiteX2164" fmla="*/ 2625965 w 12155393"/>
              <a:gd name="connsiteY2164" fmla="*/ 2104651 h 4127083"/>
              <a:gd name="connsiteX2165" fmla="*/ 2640124 w 12155393"/>
              <a:gd name="connsiteY2165" fmla="*/ 2071204 h 4127083"/>
              <a:gd name="connsiteX2166" fmla="*/ 2655047 w 12155393"/>
              <a:gd name="connsiteY2166" fmla="*/ 2058347 h 4127083"/>
              <a:gd name="connsiteX2167" fmla="*/ 11864766 w 12155393"/>
              <a:gd name="connsiteY2167" fmla="*/ 2007929 h 4127083"/>
              <a:gd name="connsiteX2168" fmla="*/ 10933992 w 12155393"/>
              <a:gd name="connsiteY2168" fmla="*/ 2343221 h 4127083"/>
              <a:gd name="connsiteX2169" fmla="*/ 10931518 w 12155393"/>
              <a:gd name="connsiteY2169" fmla="*/ 2345774 h 4127083"/>
              <a:gd name="connsiteX2170" fmla="*/ 10932292 w 12155393"/>
              <a:gd name="connsiteY2170" fmla="*/ 2349951 h 4127083"/>
              <a:gd name="connsiteX2171" fmla="*/ 10963549 w 12155393"/>
              <a:gd name="connsiteY2171" fmla="*/ 2340728 h 4127083"/>
              <a:gd name="connsiteX2172" fmla="*/ 10995303 w 12155393"/>
              <a:gd name="connsiteY2172" fmla="*/ 2332336 h 4127083"/>
              <a:gd name="connsiteX2173" fmla="*/ 10992641 w 12155393"/>
              <a:gd name="connsiteY2173" fmla="*/ 2340900 h 4127083"/>
              <a:gd name="connsiteX2174" fmla="*/ 10986708 w 12155393"/>
              <a:gd name="connsiteY2174" fmla="*/ 2344847 h 4127083"/>
              <a:gd name="connsiteX2175" fmla="*/ 10961282 w 12155393"/>
              <a:gd name="connsiteY2175" fmla="*/ 2360097 h 4127083"/>
              <a:gd name="connsiteX2176" fmla="*/ 10955231 w 12155393"/>
              <a:gd name="connsiteY2176" fmla="*/ 2372554 h 4127083"/>
              <a:gd name="connsiteX2177" fmla="*/ 10984234 w 12155393"/>
              <a:gd name="connsiteY2177" fmla="*/ 2422635 h 4127083"/>
              <a:gd name="connsiteX2178" fmla="*/ 11048496 w 12155393"/>
              <a:gd name="connsiteY2178" fmla="*/ 2466900 h 4127083"/>
              <a:gd name="connsiteX2179" fmla="*/ 11096556 w 12155393"/>
              <a:gd name="connsiteY2179" fmla="*/ 2467751 h 4127083"/>
              <a:gd name="connsiteX2180" fmla="*/ 11167174 w 12155393"/>
              <a:gd name="connsiteY2180" fmla="*/ 2426508 h 4127083"/>
              <a:gd name="connsiteX2181" fmla="*/ 11423295 w 12155393"/>
              <a:gd name="connsiteY2181" fmla="*/ 2275337 h 4127083"/>
              <a:gd name="connsiteX2182" fmla="*/ 11856000 w 12155393"/>
              <a:gd name="connsiteY2182" fmla="*/ 2021250 h 4127083"/>
              <a:gd name="connsiteX2183" fmla="*/ 11864766 w 12155393"/>
              <a:gd name="connsiteY2183" fmla="*/ 2007929 h 4127083"/>
              <a:gd name="connsiteX2184" fmla="*/ 11961736 w 12155393"/>
              <a:gd name="connsiteY2184" fmla="*/ 2002825 h 4127083"/>
              <a:gd name="connsiteX2185" fmla="*/ 11945459 w 12155393"/>
              <a:gd name="connsiteY2185" fmla="*/ 2011485 h 4127083"/>
              <a:gd name="connsiteX2186" fmla="*/ 11875069 w 12155393"/>
              <a:gd name="connsiteY2186" fmla="*/ 2059864 h 4127083"/>
              <a:gd name="connsiteX2187" fmla="*/ 11450117 w 12155393"/>
              <a:gd name="connsiteY2187" fmla="*/ 2346167 h 4127083"/>
              <a:gd name="connsiteX2188" fmla="*/ 11216401 w 12155393"/>
              <a:gd name="connsiteY2188" fmla="*/ 2504296 h 4127083"/>
              <a:gd name="connsiteX2189" fmla="*/ 11161896 w 12155393"/>
              <a:gd name="connsiteY2189" fmla="*/ 2542987 h 4127083"/>
              <a:gd name="connsiteX2190" fmla="*/ 11159727 w 12155393"/>
              <a:gd name="connsiteY2190" fmla="*/ 2568066 h 4127083"/>
              <a:gd name="connsiteX2191" fmla="*/ 11169889 w 12155393"/>
              <a:gd name="connsiteY2191" fmla="*/ 2578897 h 4127083"/>
              <a:gd name="connsiteX2192" fmla="*/ 11311671 w 12155393"/>
              <a:gd name="connsiteY2192" fmla="*/ 2720620 h 4127083"/>
              <a:gd name="connsiteX2193" fmla="*/ 11326782 w 12155393"/>
              <a:gd name="connsiteY2193" fmla="*/ 2730372 h 4127083"/>
              <a:gd name="connsiteX2194" fmla="*/ 11318954 w 12155393"/>
              <a:gd name="connsiteY2194" fmla="*/ 2704836 h 4127083"/>
              <a:gd name="connsiteX2195" fmla="*/ 11319030 w 12155393"/>
              <a:gd name="connsiteY2195" fmla="*/ 2704836 h 4127083"/>
              <a:gd name="connsiteX2196" fmla="*/ 11334851 w 12155393"/>
              <a:gd name="connsiteY2196" fmla="*/ 2711414 h 4127083"/>
              <a:gd name="connsiteX2197" fmla="*/ 11369031 w 12155393"/>
              <a:gd name="connsiteY2197" fmla="*/ 2733699 h 4127083"/>
              <a:gd name="connsiteX2198" fmla="*/ 11429423 w 12155393"/>
              <a:gd name="connsiteY2198" fmla="*/ 2728201 h 4127083"/>
              <a:gd name="connsiteX2199" fmla="*/ 11488026 w 12155393"/>
              <a:gd name="connsiteY2199" fmla="*/ 2671390 h 4127083"/>
              <a:gd name="connsiteX2200" fmla="*/ 11573907 w 12155393"/>
              <a:gd name="connsiteY2200" fmla="*/ 2584789 h 4127083"/>
              <a:gd name="connsiteX2201" fmla="*/ 11645540 w 12155393"/>
              <a:gd name="connsiteY2201" fmla="*/ 2480919 h 4127083"/>
              <a:gd name="connsiteX2202" fmla="*/ 11956002 w 12155393"/>
              <a:gd name="connsiteY2202" fmla="*/ 2027827 h 4127083"/>
              <a:gd name="connsiteX2203" fmla="*/ 11967941 w 12155393"/>
              <a:gd name="connsiteY2203" fmla="*/ 2009098 h 4127083"/>
              <a:gd name="connsiteX2204" fmla="*/ 11967789 w 12155393"/>
              <a:gd name="connsiteY2204" fmla="*/ 2005530 h 4127083"/>
              <a:gd name="connsiteX2205" fmla="*/ 11961736 w 12155393"/>
              <a:gd name="connsiteY2205" fmla="*/ 2002825 h 4127083"/>
              <a:gd name="connsiteX2206" fmla="*/ 3757516 w 12155393"/>
              <a:gd name="connsiteY2206" fmla="*/ 1993238 h 4127083"/>
              <a:gd name="connsiteX2207" fmla="*/ 3784730 w 12155393"/>
              <a:gd name="connsiteY2207" fmla="*/ 1996070 h 4127083"/>
              <a:gd name="connsiteX2208" fmla="*/ 3888197 w 12155393"/>
              <a:gd name="connsiteY2208" fmla="*/ 2016094 h 4127083"/>
              <a:gd name="connsiteX2209" fmla="*/ 3946305 w 12155393"/>
              <a:gd name="connsiteY2209" fmla="*/ 2040856 h 4127083"/>
              <a:gd name="connsiteX2210" fmla="*/ 3971045 w 12155393"/>
              <a:gd name="connsiteY2210" fmla="*/ 2064474 h 4127083"/>
              <a:gd name="connsiteX2211" fmla="*/ 3962037 w 12155393"/>
              <a:gd name="connsiteY2211" fmla="*/ 2076156 h 4127083"/>
              <a:gd name="connsiteX2212" fmla="*/ 3936409 w 12155393"/>
              <a:gd name="connsiteY2212" fmla="*/ 2067649 h 4127083"/>
              <a:gd name="connsiteX2213" fmla="*/ 3910742 w 12155393"/>
              <a:gd name="connsiteY2213" fmla="*/ 2053033 h 4127083"/>
              <a:gd name="connsiteX2214" fmla="*/ 3889211 w 12155393"/>
              <a:gd name="connsiteY2214" fmla="*/ 2041618 h 4127083"/>
              <a:gd name="connsiteX2215" fmla="*/ 3876143 w 12155393"/>
              <a:gd name="connsiteY2215" fmla="*/ 2039332 h 4127083"/>
              <a:gd name="connsiteX2216" fmla="*/ 3874659 w 12155393"/>
              <a:gd name="connsiteY2216" fmla="*/ 2039510 h 4127083"/>
              <a:gd name="connsiteX2217" fmla="*/ 3865867 w 12155393"/>
              <a:gd name="connsiteY2217" fmla="*/ 2038951 h 4127083"/>
              <a:gd name="connsiteX2218" fmla="*/ 3834705 w 12155393"/>
              <a:gd name="connsiteY2218" fmla="*/ 2029478 h 4127083"/>
              <a:gd name="connsiteX2219" fmla="*/ 3831990 w 12155393"/>
              <a:gd name="connsiteY2219" fmla="*/ 2029173 h 4127083"/>
              <a:gd name="connsiteX2220" fmla="*/ 3807733 w 12155393"/>
              <a:gd name="connsiteY2220" fmla="*/ 2025326 h 4127083"/>
              <a:gd name="connsiteX2221" fmla="*/ 3750030 w 12155393"/>
              <a:gd name="connsiteY2221" fmla="*/ 2022316 h 4127083"/>
              <a:gd name="connsiteX2222" fmla="*/ 3735414 w 12155393"/>
              <a:gd name="connsiteY2222" fmla="*/ 2020361 h 4127083"/>
              <a:gd name="connsiteX2223" fmla="*/ 3718946 w 12155393"/>
              <a:gd name="connsiteY2223" fmla="*/ 2018507 h 4127083"/>
              <a:gd name="connsiteX2224" fmla="*/ 3718819 w 12155393"/>
              <a:gd name="connsiteY2224" fmla="*/ 2018380 h 4127083"/>
              <a:gd name="connsiteX2225" fmla="*/ 3712970 w 12155393"/>
              <a:gd name="connsiteY2225" fmla="*/ 2010037 h 4127083"/>
              <a:gd name="connsiteX2226" fmla="*/ 3712475 w 12155393"/>
              <a:gd name="connsiteY2226" fmla="*/ 2007714 h 4127083"/>
              <a:gd name="connsiteX2227" fmla="*/ 3720088 w 12155393"/>
              <a:gd name="connsiteY2227" fmla="*/ 1998317 h 4127083"/>
              <a:gd name="connsiteX2228" fmla="*/ 3747328 w 12155393"/>
              <a:gd name="connsiteY2228" fmla="*/ 1994533 h 4127083"/>
              <a:gd name="connsiteX2229" fmla="*/ 3757516 w 12155393"/>
              <a:gd name="connsiteY2229" fmla="*/ 1993238 h 4127083"/>
              <a:gd name="connsiteX2230" fmla="*/ 3569234 w 12155393"/>
              <a:gd name="connsiteY2230" fmla="*/ 1943969 h 4127083"/>
              <a:gd name="connsiteX2231" fmla="*/ 3581071 w 12155393"/>
              <a:gd name="connsiteY2231" fmla="*/ 1956947 h 4127083"/>
              <a:gd name="connsiteX2232" fmla="*/ 3581286 w 12155393"/>
              <a:gd name="connsiteY2232" fmla="*/ 1959080 h 4127083"/>
              <a:gd name="connsiteX2233" fmla="*/ 3583570 w 12155393"/>
              <a:gd name="connsiteY2233" fmla="*/ 1977746 h 4127083"/>
              <a:gd name="connsiteX2234" fmla="*/ 3578749 w 12155393"/>
              <a:gd name="connsiteY2234" fmla="*/ 1991206 h 4127083"/>
              <a:gd name="connsiteX2235" fmla="*/ 3562001 w 12155393"/>
              <a:gd name="connsiteY2235" fmla="*/ 1990952 h 4127083"/>
              <a:gd name="connsiteX2236" fmla="*/ 3553755 w 12155393"/>
              <a:gd name="connsiteY2236" fmla="*/ 1960858 h 4127083"/>
              <a:gd name="connsiteX2237" fmla="*/ 3569234 w 12155393"/>
              <a:gd name="connsiteY2237" fmla="*/ 1943969 h 4127083"/>
              <a:gd name="connsiteX2238" fmla="*/ 3511381 w 12155393"/>
              <a:gd name="connsiteY2238" fmla="*/ 1943732 h 4127083"/>
              <a:gd name="connsiteX2239" fmla="*/ 3515415 w 12155393"/>
              <a:gd name="connsiteY2239" fmla="*/ 1950890 h 4127083"/>
              <a:gd name="connsiteX2240" fmla="*/ 3516316 w 12155393"/>
              <a:gd name="connsiteY2240" fmla="*/ 1953112 h 4127083"/>
              <a:gd name="connsiteX2241" fmla="*/ 3522052 w 12155393"/>
              <a:gd name="connsiteY2241" fmla="*/ 1965366 h 4127083"/>
              <a:gd name="connsiteX2242" fmla="*/ 3534713 w 12155393"/>
              <a:gd name="connsiteY2242" fmla="*/ 1999206 h 4127083"/>
              <a:gd name="connsiteX2243" fmla="*/ 3534650 w 12155393"/>
              <a:gd name="connsiteY2243" fmla="*/ 1999879 h 4127083"/>
              <a:gd name="connsiteX2244" fmla="*/ 3528877 w 12155393"/>
              <a:gd name="connsiteY2244" fmla="*/ 2008349 h 4127083"/>
              <a:gd name="connsiteX2245" fmla="*/ 3513905 w 12155393"/>
              <a:gd name="connsiteY2245" fmla="*/ 2003396 h 4127083"/>
              <a:gd name="connsiteX2246" fmla="*/ 3514032 w 12155393"/>
              <a:gd name="connsiteY2246" fmla="*/ 2003269 h 4127083"/>
              <a:gd name="connsiteX2247" fmla="*/ 3499125 w 12155393"/>
              <a:gd name="connsiteY2247" fmla="*/ 1975537 h 4127083"/>
              <a:gd name="connsiteX2248" fmla="*/ 3493606 w 12155393"/>
              <a:gd name="connsiteY2248" fmla="*/ 1963652 h 4127083"/>
              <a:gd name="connsiteX2249" fmla="*/ 3502741 w 12155393"/>
              <a:gd name="connsiteY2249" fmla="*/ 1944096 h 4127083"/>
              <a:gd name="connsiteX2250" fmla="*/ 3511381 w 12155393"/>
              <a:gd name="connsiteY2250" fmla="*/ 1943732 h 4127083"/>
              <a:gd name="connsiteX2251" fmla="*/ 1655546 w 12155393"/>
              <a:gd name="connsiteY2251" fmla="*/ 1943716 h 4127083"/>
              <a:gd name="connsiteX2252" fmla="*/ 1675808 w 12155393"/>
              <a:gd name="connsiteY2252" fmla="*/ 1952236 h 4127083"/>
              <a:gd name="connsiteX2253" fmla="*/ 1689523 w 12155393"/>
              <a:gd name="connsiteY2253" fmla="*/ 1981670 h 4127083"/>
              <a:gd name="connsiteX2254" fmla="*/ 1693875 w 12155393"/>
              <a:gd name="connsiteY2254" fmla="*/ 1991575 h 4127083"/>
              <a:gd name="connsiteX2255" fmla="*/ 1695575 w 12155393"/>
              <a:gd name="connsiteY2255" fmla="*/ 1999537 h 4127083"/>
              <a:gd name="connsiteX2256" fmla="*/ 1683332 w 12155393"/>
              <a:gd name="connsiteY2256" fmla="*/ 2021796 h 4127083"/>
              <a:gd name="connsiteX2257" fmla="*/ 1662994 w 12155393"/>
              <a:gd name="connsiteY2257" fmla="*/ 2013301 h 4127083"/>
              <a:gd name="connsiteX2258" fmla="*/ 1643468 w 12155393"/>
              <a:gd name="connsiteY2258" fmla="*/ 1965938 h 4127083"/>
              <a:gd name="connsiteX2259" fmla="*/ 1655546 w 12155393"/>
              <a:gd name="connsiteY2259" fmla="*/ 1943716 h 4127083"/>
              <a:gd name="connsiteX2260" fmla="*/ 7713164 w 12155393"/>
              <a:gd name="connsiteY2260" fmla="*/ 1931551 h 4127083"/>
              <a:gd name="connsiteX2261" fmla="*/ 7730660 w 12155393"/>
              <a:gd name="connsiteY2261" fmla="*/ 1950293 h 4127083"/>
              <a:gd name="connsiteX2262" fmla="*/ 7719127 w 12155393"/>
              <a:gd name="connsiteY2262" fmla="*/ 1996108 h 4127083"/>
              <a:gd name="connsiteX2263" fmla="*/ 7711997 w 12155393"/>
              <a:gd name="connsiteY2263" fmla="*/ 2008323 h 4127083"/>
              <a:gd name="connsiteX2264" fmla="*/ 7700616 w 12155393"/>
              <a:gd name="connsiteY2264" fmla="*/ 2036056 h 4127083"/>
              <a:gd name="connsiteX2265" fmla="*/ 7687041 w 12155393"/>
              <a:gd name="connsiteY2265" fmla="*/ 2068081 h 4127083"/>
              <a:gd name="connsiteX2266" fmla="*/ 7680392 w 12155393"/>
              <a:gd name="connsiteY2266" fmla="*/ 2079191 h 4127083"/>
              <a:gd name="connsiteX2267" fmla="*/ 7675799 w 12155393"/>
              <a:gd name="connsiteY2267" fmla="*/ 2087496 h 4127083"/>
              <a:gd name="connsiteX2268" fmla="*/ 7660181 w 12155393"/>
              <a:gd name="connsiteY2268" fmla="*/ 2122441 h 4127083"/>
              <a:gd name="connsiteX2269" fmla="*/ 7626319 w 12155393"/>
              <a:gd name="connsiteY2269" fmla="*/ 2184318 h 4127083"/>
              <a:gd name="connsiteX2270" fmla="*/ 7620583 w 12155393"/>
              <a:gd name="connsiteY2270" fmla="*/ 2202858 h 4127083"/>
              <a:gd name="connsiteX2271" fmla="*/ 7619568 w 12155393"/>
              <a:gd name="connsiteY2271" fmla="*/ 2209397 h 4127083"/>
              <a:gd name="connsiteX2272" fmla="*/ 7597759 w 12155393"/>
              <a:gd name="connsiteY2272" fmla="*/ 2250361 h 4127083"/>
              <a:gd name="connsiteX2273" fmla="*/ 7581088 w 12155393"/>
              <a:gd name="connsiteY2273" fmla="*/ 2284633 h 4127083"/>
              <a:gd name="connsiteX2274" fmla="*/ 7573272 w 12155393"/>
              <a:gd name="connsiteY2274" fmla="*/ 2295477 h 4127083"/>
              <a:gd name="connsiteX2275" fmla="*/ 7554012 w 12155393"/>
              <a:gd name="connsiteY2275" fmla="*/ 2340034 h 4127083"/>
              <a:gd name="connsiteX2276" fmla="*/ 7548380 w 12155393"/>
              <a:gd name="connsiteY2276" fmla="*/ 2349266 h 4127083"/>
              <a:gd name="connsiteX2277" fmla="*/ 7548024 w 12155393"/>
              <a:gd name="connsiteY2277" fmla="*/ 2349583 h 4127083"/>
              <a:gd name="connsiteX2278" fmla="*/ 7547567 w 12155393"/>
              <a:gd name="connsiteY2278" fmla="*/ 2350015 h 4127083"/>
              <a:gd name="connsiteX2279" fmla="*/ 7538090 w 12155393"/>
              <a:gd name="connsiteY2279" fmla="*/ 2370065 h 4127083"/>
              <a:gd name="connsiteX2280" fmla="*/ 7531645 w 12155393"/>
              <a:gd name="connsiteY2280" fmla="*/ 2384998 h 4127083"/>
              <a:gd name="connsiteX2281" fmla="*/ 7527928 w 12155393"/>
              <a:gd name="connsiteY2281" fmla="*/ 2390039 h 4127083"/>
              <a:gd name="connsiteX2282" fmla="*/ 7522117 w 12155393"/>
              <a:gd name="connsiteY2282" fmla="*/ 2403182 h 4127083"/>
              <a:gd name="connsiteX2283" fmla="*/ 7506562 w 12155393"/>
              <a:gd name="connsiteY2283" fmla="*/ 2426343 h 4127083"/>
              <a:gd name="connsiteX2284" fmla="*/ 7495536 w 12155393"/>
              <a:gd name="connsiteY2284" fmla="*/ 2450571 h 4127083"/>
              <a:gd name="connsiteX2285" fmla="*/ 7484397 w 12155393"/>
              <a:gd name="connsiteY2285" fmla="*/ 2475726 h 4127083"/>
              <a:gd name="connsiteX2286" fmla="*/ 7477824 w 12155393"/>
              <a:gd name="connsiteY2286" fmla="*/ 2486837 h 4127083"/>
              <a:gd name="connsiteX2287" fmla="*/ 7471633 w 12155393"/>
              <a:gd name="connsiteY2287" fmla="*/ 2494087 h 4127083"/>
              <a:gd name="connsiteX2288" fmla="*/ 7477609 w 12155393"/>
              <a:gd name="connsiteY2288" fmla="*/ 2510100 h 4127083"/>
              <a:gd name="connsiteX2289" fmla="*/ 7492428 w 12155393"/>
              <a:gd name="connsiteY2289" fmla="*/ 2517274 h 4127083"/>
              <a:gd name="connsiteX2290" fmla="*/ 7503821 w 12155393"/>
              <a:gd name="connsiteY2290" fmla="*/ 2523699 h 4127083"/>
              <a:gd name="connsiteX2291" fmla="*/ 7507084 w 12155393"/>
              <a:gd name="connsiteY2291" fmla="*/ 2531791 h 4127083"/>
              <a:gd name="connsiteX2292" fmla="*/ 7499315 w 12155393"/>
              <a:gd name="connsiteY2292" fmla="*/ 2548854 h 4127083"/>
              <a:gd name="connsiteX2293" fmla="*/ 7481872 w 12155393"/>
              <a:gd name="connsiteY2293" fmla="*/ 2556524 h 4127083"/>
              <a:gd name="connsiteX2294" fmla="*/ 7466063 w 12155393"/>
              <a:gd name="connsiteY2294" fmla="*/ 2552740 h 4127083"/>
              <a:gd name="connsiteX2295" fmla="*/ 7464199 w 12155393"/>
              <a:gd name="connsiteY2295" fmla="*/ 2551635 h 4127083"/>
              <a:gd name="connsiteX2296" fmla="*/ 7442236 w 12155393"/>
              <a:gd name="connsiteY2296" fmla="*/ 2542391 h 4127083"/>
              <a:gd name="connsiteX2297" fmla="*/ 7431909 w 12155393"/>
              <a:gd name="connsiteY2297" fmla="*/ 2538683 h 4127083"/>
              <a:gd name="connsiteX2298" fmla="*/ 7425387 w 12155393"/>
              <a:gd name="connsiteY2298" fmla="*/ 2536181 h 4127083"/>
              <a:gd name="connsiteX2299" fmla="*/ 7380132 w 12155393"/>
              <a:gd name="connsiteY2299" fmla="*/ 2512487 h 4127083"/>
              <a:gd name="connsiteX2300" fmla="*/ 7375830 w 12155393"/>
              <a:gd name="connsiteY2300" fmla="*/ 2488183 h 4127083"/>
              <a:gd name="connsiteX2301" fmla="*/ 7400660 w 12155393"/>
              <a:gd name="connsiteY2301" fmla="*/ 2478621 h 4127083"/>
              <a:gd name="connsiteX2302" fmla="*/ 7411698 w 12155393"/>
              <a:gd name="connsiteY2302" fmla="*/ 2482608 h 4127083"/>
              <a:gd name="connsiteX2303" fmla="*/ 7429473 w 12155393"/>
              <a:gd name="connsiteY2303" fmla="*/ 2486570 h 4127083"/>
              <a:gd name="connsiteX2304" fmla="*/ 7436007 w 12155393"/>
              <a:gd name="connsiteY2304" fmla="*/ 2476450 h 4127083"/>
              <a:gd name="connsiteX2305" fmla="*/ 7442909 w 12155393"/>
              <a:gd name="connsiteY2305" fmla="*/ 2462418 h 4127083"/>
              <a:gd name="connsiteX2306" fmla="*/ 7497871 w 12155393"/>
              <a:gd name="connsiteY2306" fmla="*/ 2355310 h 4127083"/>
              <a:gd name="connsiteX2307" fmla="*/ 7506232 w 12155393"/>
              <a:gd name="connsiteY2307" fmla="*/ 2338612 h 4127083"/>
              <a:gd name="connsiteX2308" fmla="*/ 7542873 w 12155393"/>
              <a:gd name="connsiteY2308" fmla="*/ 2262932 h 4127083"/>
              <a:gd name="connsiteX2309" fmla="*/ 7583118 w 12155393"/>
              <a:gd name="connsiteY2309" fmla="*/ 2178655 h 4127083"/>
              <a:gd name="connsiteX2310" fmla="*/ 7615179 w 12155393"/>
              <a:gd name="connsiteY2310" fmla="*/ 2112194 h 4127083"/>
              <a:gd name="connsiteX2311" fmla="*/ 7701897 w 12155393"/>
              <a:gd name="connsiteY2311" fmla="*/ 1938916 h 4127083"/>
              <a:gd name="connsiteX2312" fmla="*/ 7713164 w 12155393"/>
              <a:gd name="connsiteY2312" fmla="*/ 1931551 h 4127083"/>
              <a:gd name="connsiteX2313" fmla="*/ 12034601 w 12155393"/>
              <a:gd name="connsiteY2313" fmla="*/ 1916986 h 4127083"/>
              <a:gd name="connsiteX2314" fmla="*/ 12034689 w 12155393"/>
              <a:gd name="connsiteY2314" fmla="*/ 1917138 h 4127083"/>
              <a:gd name="connsiteX2315" fmla="*/ 12052198 w 12155393"/>
              <a:gd name="connsiteY2315" fmla="*/ 1934636 h 4127083"/>
              <a:gd name="connsiteX2316" fmla="*/ 12036161 w 12155393"/>
              <a:gd name="connsiteY2316" fmla="*/ 1963664 h 4127083"/>
              <a:gd name="connsiteX2317" fmla="*/ 11908399 w 12155393"/>
              <a:gd name="connsiteY2317" fmla="*/ 2150808 h 4127083"/>
              <a:gd name="connsiteX2318" fmla="*/ 11785927 w 12155393"/>
              <a:gd name="connsiteY2318" fmla="*/ 2328047 h 4127083"/>
              <a:gd name="connsiteX2319" fmla="*/ 11544764 w 12155393"/>
              <a:gd name="connsiteY2319" fmla="*/ 2680608 h 4127083"/>
              <a:gd name="connsiteX2320" fmla="*/ 11438952 w 12155393"/>
              <a:gd name="connsiteY2320" fmla="*/ 2833239 h 4127083"/>
              <a:gd name="connsiteX2321" fmla="*/ 11384687 w 12155393"/>
              <a:gd name="connsiteY2321" fmla="*/ 2837493 h 4127083"/>
              <a:gd name="connsiteX2322" fmla="*/ 11237488 w 12155393"/>
              <a:gd name="connsiteY2322" fmla="*/ 2690437 h 4127083"/>
              <a:gd name="connsiteX2323" fmla="*/ 11219027 w 12155393"/>
              <a:gd name="connsiteY2323" fmla="*/ 2672088 h 4127083"/>
              <a:gd name="connsiteX2324" fmla="*/ 11175383 w 12155393"/>
              <a:gd name="connsiteY2324" fmla="*/ 2669231 h 4127083"/>
              <a:gd name="connsiteX2325" fmla="*/ 11110741 w 12155393"/>
              <a:gd name="connsiteY2325" fmla="*/ 2712874 h 4127083"/>
              <a:gd name="connsiteX2326" fmla="*/ 11091976 w 12155393"/>
              <a:gd name="connsiteY2326" fmla="*/ 2724874 h 4127083"/>
              <a:gd name="connsiteX2327" fmla="*/ 11060511 w 12155393"/>
              <a:gd name="connsiteY2327" fmla="*/ 2708239 h 4127083"/>
              <a:gd name="connsiteX2328" fmla="*/ 11059039 w 12155393"/>
              <a:gd name="connsiteY2328" fmla="*/ 2678589 h 4127083"/>
              <a:gd name="connsiteX2329" fmla="*/ 11057948 w 12155393"/>
              <a:gd name="connsiteY2329" fmla="*/ 2552358 h 4127083"/>
              <a:gd name="connsiteX2330" fmla="*/ 11020355 w 12155393"/>
              <a:gd name="connsiteY2330" fmla="*/ 2483319 h 4127083"/>
              <a:gd name="connsiteX2331" fmla="*/ 10879348 w 12155393"/>
              <a:gd name="connsiteY2331" fmla="*/ 2386649 h 4127083"/>
              <a:gd name="connsiteX2332" fmla="*/ 10853224 w 12155393"/>
              <a:gd name="connsiteY2332" fmla="*/ 2365976 h 4127083"/>
              <a:gd name="connsiteX2333" fmla="*/ 10856396 w 12155393"/>
              <a:gd name="connsiteY2333" fmla="*/ 2341139 h 4127083"/>
              <a:gd name="connsiteX2334" fmla="*/ 10880350 w 12155393"/>
              <a:gd name="connsiteY2334" fmla="*/ 2331145 h 4127083"/>
              <a:gd name="connsiteX2335" fmla="*/ 11244149 w 12155393"/>
              <a:gd name="connsiteY2335" fmla="*/ 2200267 h 4127083"/>
              <a:gd name="connsiteX2336" fmla="*/ 11740658 w 12155393"/>
              <a:gd name="connsiteY2336" fmla="*/ 2021008 h 4127083"/>
              <a:gd name="connsiteX2337" fmla="*/ 12017168 w 12155393"/>
              <a:gd name="connsiteY2337" fmla="*/ 1922167 h 4127083"/>
              <a:gd name="connsiteX2338" fmla="*/ 12034601 w 12155393"/>
              <a:gd name="connsiteY2338" fmla="*/ 1916986 h 4127083"/>
              <a:gd name="connsiteX2339" fmla="*/ 0 w 12155393"/>
              <a:gd name="connsiteY2339" fmla="*/ 1873909 h 4127083"/>
              <a:gd name="connsiteX2340" fmla="*/ 5438 w 12155393"/>
              <a:gd name="connsiteY2340" fmla="*/ 1877305 h 4127083"/>
              <a:gd name="connsiteX2341" fmla="*/ 20795 w 12155393"/>
              <a:gd name="connsiteY2341" fmla="*/ 1887273 h 4127083"/>
              <a:gd name="connsiteX2342" fmla="*/ 77502 w 12155393"/>
              <a:gd name="connsiteY2342" fmla="*/ 1921113 h 4127083"/>
              <a:gd name="connsiteX2343" fmla="*/ 100577 w 12155393"/>
              <a:gd name="connsiteY2343" fmla="*/ 1937163 h 4127083"/>
              <a:gd name="connsiteX2344" fmla="*/ 120638 w 12155393"/>
              <a:gd name="connsiteY2344" fmla="*/ 1951715 h 4127083"/>
              <a:gd name="connsiteX2345" fmla="*/ 228735 w 12155393"/>
              <a:gd name="connsiteY2345" fmla="*/ 2017491 h 4127083"/>
              <a:gd name="connsiteX2346" fmla="*/ 270631 w 12155393"/>
              <a:gd name="connsiteY2346" fmla="*/ 2044881 h 4127083"/>
              <a:gd name="connsiteX2347" fmla="*/ 324905 w 12155393"/>
              <a:gd name="connsiteY2347" fmla="*/ 2080854 h 4127083"/>
              <a:gd name="connsiteX2348" fmla="*/ 387945 w 12155393"/>
              <a:gd name="connsiteY2348" fmla="*/ 2119406 h 4127083"/>
              <a:gd name="connsiteX2349" fmla="*/ 417016 w 12155393"/>
              <a:gd name="connsiteY2349" fmla="*/ 2136091 h 4127083"/>
              <a:gd name="connsiteX2350" fmla="*/ 422076 w 12155393"/>
              <a:gd name="connsiteY2350" fmla="*/ 2139088 h 4127083"/>
              <a:gd name="connsiteX2351" fmla="*/ 503417 w 12155393"/>
              <a:gd name="connsiteY2351" fmla="*/ 2192089 h 4127083"/>
              <a:gd name="connsiteX2352" fmla="*/ 535929 w 12155393"/>
              <a:gd name="connsiteY2352" fmla="*/ 2212787 h 4127083"/>
              <a:gd name="connsiteX2353" fmla="*/ 558353 w 12155393"/>
              <a:gd name="connsiteY2353" fmla="*/ 2226247 h 4127083"/>
              <a:gd name="connsiteX2354" fmla="*/ 602831 w 12155393"/>
              <a:gd name="connsiteY2354" fmla="*/ 2253878 h 4127083"/>
              <a:gd name="connsiteX2355" fmla="*/ 653255 w 12155393"/>
              <a:gd name="connsiteY2355" fmla="*/ 2285547 h 4127083"/>
              <a:gd name="connsiteX2356" fmla="*/ 674628 w 12155393"/>
              <a:gd name="connsiteY2356" fmla="*/ 2298537 h 4127083"/>
              <a:gd name="connsiteX2357" fmla="*/ 697153 w 12155393"/>
              <a:gd name="connsiteY2357" fmla="*/ 2312340 h 4127083"/>
              <a:gd name="connsiteX2358" fmla="*/ 765715 w 12155393"/>
              <a:gd name="connsiteY2358" fmla="*/ 2356364 h 4127083"/>
              <a:gd name="connsiteX2359" fmla="*/ 775688 w 12155393"/>
              <a:gd name="connsiteY2359" fmla="*/ 2362497 h 4127083"/>
              <a:gd name="connsiteX2360" fmla="*/ 804660 w 12155393"/>
              <a:gd name="connsiteY2360" fmla="*/ 2379513 h 4127083"/>
              <a:gd name="connsiteX2361" fmla="*/ 804672 w 12155393"/>
              <a:gd name="connsiteY2361" fmla="*/ 2379525 h 4127083"/>
              <a:gd name="connsiteX2362" fmla="*/ 855746 w 12155393"/>
              <a:gd name="connsiteY2362" fmla="*/ 2411385 h 4127083"/>
              <a:gd name="connsiteX2363" fmla="*/ 888064 w 12155393"/>
              <a:gd name="connsiteY2363" fmla="*/ 2431727 h 4127083"/>
              <a:gd name="connsiteX2364" fmla="*/ 919437 w 12155393"/>
              <a:gd name="connsiteY2364" fmla="*/ 2451384 h 4127083"/>
              <a:gd name="connsiteX2365" fmla="*/ 981985 w 12155393"/>
              <a:gd name="connsiteY2365" fmla="*/ 2488081 h 4127083"/>
              <a:gd name="connsiteX2366" fmla="*/ 1003586 w 12155393"/>
              <a:gd name="connsiteY2366" fmla="*/ 2502290 h 4127083"/>
              <a:gd name="connsiteX2367" fmla="*/ 1027786 w 12155393"/>
              <a:gd name="connsiteY2367" fmla="*/ 2517667 h 4127083"/>
              <a:gd name="connsiteX2368" fmla="*/ 1093663 w 12155393"/>
              <a:gd name="connsiteY2368" fmla="*/ 2556269 h 4127083"/>
              <a:gd name="connsiteX2369" fmla="*/ 1098582 w 12155393"/>
              <a:gd name="connsiteY2369" fmla="*/ 2559571 h 4127083"/>
              <a:gd name="connsiteX2370" fmla="*/ 1163924 w 12155393"/>
              <a:gd name="connsiteY2370" fmla="*/ 2600332 h 4127083"/>
              <a:gd name="connsiteX2371" fmla="*/ 1200936 w 12155393"/>
              <a:gd name="connsiteY2371" fmla="*/ 2622909 h 4127083"/>
              <a:gd name="connsiteX2372" fmla="*/ 1248422 w 12155393"/>
              <a:gd name="connsiteY2372" fmla="*/ 2650870 h 4127083"/>
              <a:gd name="connsiteX2373" fmla="*/ 1299849 w 12155393"/>
              <a:gd name="connsiteY2373" fmla="*/ 2681891 h 4127083"/>
              <a:gd name="connsiteX2374" fmla="*/ 1345104 w 12155393"/>
              <a:gd name="connsiteY2374" fmla="*/ 2709789 h 4127083"/>
              <a:gd name="connsiteX2375" fmla="*/ 1352425 w 12155393"/>
              <a:gd name="connsiteY2375" fmla="*/ 2713966 h 4127083"/>
              <a:gd name="connsiteX2376" fmla="*/ 1372129 w 12155393"/>
              <a:gd name="connsiteY2376" fmla="*/ 2722995 h 4127083"/>
              <a:gd name="connsiteX2377" fmla="*/ 1394751 w 12155393"/>
              <a:gd name="connsiteY2377" fmla="*/ 2739896 h 4127083"/>
              <a:gd name="connsiteX2378" fmla="*/ 1394965 w 12155393"/>
              <a:gd name="connsiteY2378" fmla="*/ 2740137 h 4127083"/>
              <a:gd name="connsiteX2379" fmla="*/ 1393189 w 12155393"/>
              <a:gd name="connsiteY2379" fmla="*/ 2755629 h 4127083"/>
              <a:gd name="connsiteX2380" fmla="*/ 1392631 w 12155393"/>
              <a:gd name="connsiteY2380" fmla="*/ 2756010 h 4127083"/>
              <a:gd name="connsiteX2381" fmla="*/ 1331148 w 12155393"/>
              <a:gd name="connsiteY2381" fmla="*/ 2789913 h 4127083"/>
              <a:gd name="connsiteX2382" fmla="*/ 1308374 w 12155393"/>
              <a:gd name="connsiteY2382" fmla="*/ 2802510 h 4127083"/>
              <a:gd name="connsiteX2383" fmla="*/ 1288518 w 12155393"/>
              <a:gd name="connsiteY2383" fmla="*/ 2814167 h 4127083"/>
              <a:gd name="connsiteX2384" fmla="*/ 1288518 w 12155393"/>
              <a:gd name="connsiteY2384" fmla="*/ 2813786 h 4127083"/>
              <a:gd name="connsiteX2385" fmla="*/ 1233823 w 12155393"/>
              <a:gd name="connsiteY2385" fmla="*/ 2839398 h 4127083"/>
              <a:gd name="connsiteX2386" fmla="*/ 1192469 w 12155393"/>
              <a:gd name="connsiteY2386" fmla="*/ 2859499 h 4127083"/>
              <a:gd name="connsiteX2387" fmla="*/ 1161749 w 12155393"/>
              <a:gd name="connsiteY2387" fmla="*/ 2873847 h 4127083"/>
              <a:gd name="connsiteX2388" fmla="*/ 1111397 w 12155393"/>
              <a:gd name="connsiteY2388" fmla="*/ 2896069 h 4127083"/>
              <a:gd name="connsiteX2389" fmla="*/ 1105843 w 12155393"/>
              <a:gd name="connsiteY2389" fmla="*/ 2898050 h 4127083"/>
              <a:gd name="connsiteX2390" fmla="*/ 1033242 w 12155393"/>
              <a:gd name="connsiteY2390" fmla="*/ 2929592 h 4127083"/>
              <a:gd name="connsiteX2391" fmla="*/ 944123 w 12155393"/>
              <a:gd name="connsiteY2391" fmla="*/ 2969451 h 4127083"/>
              <a:gd name="connsiteX2392" fmla="*/ 944095 w 12155393"/>
              <a:gd name="connsiteY2392" fmla="*/ 2969464 h 4127083"/>
              <a:gd name="connsiteX2393" fmla="*/ 922101 w 12155393"/>
              <a:gd name="connsiteY2393" fmla="*/ 2977718 h 4127083"/>
              <a:gd name="connsiteX2394" fmla="*/ 910132 w 12155393"/>
              <a:gd name="connsiteY2394" fmla="*/ 2986746 h 4127083"/>
              <a:gd name="connsiteX2395" fmla="*/ 895458 w 12155393"/>
              <a:gd name="connsiteY2395" fmla="*/ 2996765 h 4127083"/>
              <a:gd name="connsiteX2396" fmla="*/ 883901 w 12155393"/>
              <a:gd name="connsiteY2396" fmla="*/ 2999457 h 4127083"/>
              <a:gd name="connsiteX2397" fmla="*/ 883888 w 12155393"/>
              <a:gd name="connsiteY2397" fmla="*/ 2999469 h 4127083"/>
              <a:gd name="connsiteX2398" fmla="*/ 845215 w 12155393"/>
              <a:gd name="connsiteY2398" fmla="*/ 3011240 h 4127083"/>
              <a:gd name="connsiteX2399" fmla="*/ 822707 w 12155393"/>
              <a:gd name="connsiteY2399" fmla="*/ 3022364 h 4127083"/>
              <a:gd name="connsiteX2400" fmla="*/ 770613 w 12155393"/>
              <a:gd name="connsiteY2400" fmla="*/ 3046287 h 4127083"/>
              <a:gd name="connsiteX2401" fmla="*/ 760977 w 12155393"/>
              <a:gd name="connsiteY2401" fmla="*/ 3051138 h 4127083"/>
              <a:gd name="connsiteX2402" fmla="*/ 739402 w 12155393"/>
              <a:gd name="connsiteY2402" fmla="*/ 3058223 h 4127083"/>
              <a:gd name="connsiteX2403" fmla="*/ 728330 w 12155393"/>
              <a:gd name="connsiteY2403" fmla="*/ 3064191 h 4127083"/>
              <a:gd name="connsiteX2404" fmla="*/ 720498 w 12155393"/>
              <a:gd name="connsiteY2404" fmla="*/ 3069905 h 4127083"/>
              <a:gd name="connsiteX2405" fmla="*/ 643661 w 12155393"/>
              <a:gd name="connsiteY2405" fmla="*/ 3101765 h 4127083"/>
              <a:gd name="connsiteX2406" fmla="*/ 585886 w 12155393"/>
              <a:gd name="connsiteY2406" fmla="*/ 3126793 h 4127083"/>
              <a:gd name="connsiteX2407" fmla="*/ 579179 w 12155393"/>
              <a:gd name="connsiteY2407" fmla="*/ 3129370 h 4127083"/>
              <a:gd name="connsiteX2408" fmla="*/ 481976 w 12155393"/>
              <a:gd name="connsiteY2408" fmla="*/ 3169712 h 4127083"/>
              <a:gd name="connsiteX2409" fmla="*/ 480747 w 12155393"/>
              <a:gd name="connsiteY2409" fmla="*/ 3170296 h 4127083"/>
              <a:gd name="connsiteX2410" fmla="*/ 478627 w 12155393"/>
              <a:gd name="connsiteY2410" fmla="*/ 3171325 h 4127083"/>
              <a:gd name="connsiteX2411" fmla="*/ 436555 w 12155393"/>
              <a:gd name="connsiteY2411" fmla="*/ 3184569 h 4127083"/>
              <a:gd name="connsiteX2412" fmla="*/ 427673 w 12155393"/>
              <a:gd name="connsiteY2412" fmla="*/ 3189775 h 4127083"/>
              <a:gd name="connsiteX2413" fmla="*/ 402765 w 12155393"/>
              <a:gd name="connsiteY2413" fmla="*/ 3200708 h 4127083"/>
              <a:gd name="connsiteX2414" fmla="*/ 392022 w 12155393"/>
              <a:gd name="connsiteY2414" fmla="*/ 3201838 h 4127083"/>
              <a:gd name="connsiteX2415" fmla="*/ 384156 w 12155393"/>
              <a:gd name="connsiteY2415" fmla="*/ 3195870 h 4127083"/>
              <a:gd name="connsiteX2416" fmla="*/ 358020 w 12155393"/>
              <a:gd name="connsiteY2416" fmla="*/ 3146983 h 4127083"/>
              <a:gd name="connsiteX2417" fmla="*/ 356972 w 12155393"/>
              <a:gd name="connsiteY2417" fmla="*/ 3134856 h 4127083"/>
              <a:gd name="connsiteX2418" fmla="*/ 356978 w 12155393"/>
              <a:gd name="connsiteY2418" fmla="*/ 3134831 h 4127083"/>
              <a:gd name="connsiteX2419" fmla="*/ 357385 w 12155393"/>
              <a:gd name="connsiteY2419" fmla="*/ 3132761 h 4127083"/>
              <a:gd name="connsiteX2420" fmla="*/ 357327 w 12155393"/>
              <a:gd name="connsiteY2420" fmla="*/ 3131973 h 4127083"/>
              <a:gd name="connsiteX2421" fmla="*/ 357268 w 12155393"/>
              <a:gd name="connsiteY2421" fmla="*/ 3131161 h 4127083"/>
              <a:gd name="connsiteX2422" fmla="*/ 346728 w 12155393"/>
              <a:gd name="connsiteY2422" fmla="*/ 3110285 h 4127083"/>
              <a:gd name="connsiteX2423" fmla="*/ 339314 w 12155393"/>
              <a:gd name="connsiteY2423" fmla="*/ 3098552 h 4127083"/>
              <a:gd name="connsiteX2424" fmla="*/ 338227 w 12155393"/>
              <a:gd name="connsiteY2424" fmla="*/ 3094794 h 4127083"/>
              <a:gd name="connsiteX2425" fmla="*/ 329695 w 12155393"/>
              <a:gd name="connsiteY2425" fmla="*/ 3072382 h 4127083"/>
              <a:gd name="connsiteX2426" fmla="*/ 315136 w 12155393"/>
              <a:gd name="connsiteY2426" fmla="*/ 3024319 h 4127083"/>
              <a:gd name="connsiteX2427" fmla="*/ 311837 w 12155393"/>
              <a:gd name="connsiteY2427" fmla="*/ 3015939 h 4127083"/>
              <a:gd name="connsiteX2428" fmla="*/ 287660 w 12155393"/>
              <a:gd name="connsiteY2428" fmla="*/ 2967775 h 4127083"/>
              <a:gd name="connsiteX2429" fmla="*/ 276947 w 12155393"/>
              <a:gd name="connsiteY2429" fmla="*/ 2937973 h 4127083"/>
              <a:gd name="connsiteX2430" fmla="*/ 256312 w 12155393"/>
              <a:gd name="connsiteY2430" fmla="*/ 2889390 h 4127083"/>
              <a:gd name="connsiteX2431" fmla="*/ 238377 w 12155393"/>
              <a:gd name="connsiteY2431" fmla="*/ 2846293 h 4127083"/>
              <a:gd name="connsiteX2432" fmla="*/ 227825 w 12155393"/>
              <a:gd name="connsiteY2432" fmla="*/ 2817887 h 4127083"/>
              <a:gd name="connsiteX2433" fmla="*/ 218204 w 12155393"/>
              <a:gd name="connsiteY2433" fmla="*/ 2791564 h 4127083"/>
              <a:gd name="connsiteX2434" fmla="*/ 208360 w 12155393"/>
              <a:gd name="connsiteY2434" fmla="*/ 2762232 h 4127083"/>
              <a:gd name="connsiteX2435" fmla="*/ 186739 w 12155393"/>
              <a:gd name="connsiteY2435" fmla="*/ 2713979 h 4127083"/>
              <a:gd name="connsiteX2436" fmla="*/ 171134 w 12155393"/>
              <a:gd name="connsiteY2436" fmla="*/ 2678044 h 4127083"/>
              <a:gd name="connsiteX2437" fmla="*/ 156029 w 12155393"/>
              <a:gd name="connsiteY2437" fmla="*/ 2637626 h 4127083"/>
              <a:gd name="connsiteX2438" fmla="*/ 145252 w 12155393"/>
              <a:gd name="connsiteY2438" fmla="*/ 2614299 h 4127083"/>
              <a:gd name="connsiteX2439" fmla="*/ 136846 w 12155393"/>
              <a:gd name="connsiteY2439" fmla="*/ 2594211 h 4127083"/>
              <a:gd name="connsiteX2440" fmla="*/ 122541 w 12155393"/>
              <a:gd name="connsiteY2440" fmla="*/ 2549412 h 4127083"/>
              <a:gd name="connsiteX2441" fmla="*/ 117086 w 12155393"/>
              <a:gd name="connsiteY2441" fmla="*/ 2540778 h 4127083"/>
              <a:gd name="connsiteX2442" fmla="*/ 116776 w 12155393"/>
              <a:gd name="connsiteY2442" fmla="*/ 2540524 h 4127083"/>
              <a:gd name="connsiteX2443" fmla="*/ 116095 w 12155393"/>
              <a:gd name="connsiteY2443" fmla="*/ 2539965 h 4127083"/>
              <a:gd name="connsiteX2444" fmla="*/ 111250 w 12155393"/>
              <a:gd name="connsiteY2444" fmla="*/ 2534175 h 4127083"/>
              <a:gd name="connsiteX2445" fmla="*/ 104189 w 12155393"/>
              <a:gd name="connsiteY2445" fmla="*/ 2511267 h 4127083"/>
              <a:gd name="connsiteX2446" fmla="*/ 97168 w 12155393"/>
              <a:gd name="connsiteY2446" fmla="*/ 2487319 h 4127083"/>
              <a:gd name="connsiteX2447" fmla="*/ 85240 w 12155393"/>
              <a:gd name="connsiteY2447" fmla="*/ 2460907 h 4127083"/>
              <a:gd name="connsiteX2448" fmla="*/ 78643 w 12155393"/>
              <a:gd name="connsiteY2448" fmla="*/ 2451002 h 4127083"/>
              <a:gd name="connsiteX2449" fmla="*/ 50908 w 12155393"/>
              <a:gd name="connsiteY2449" fmla="*/ 2377278 h 4127083"/>
              <a:gd name="connsiteX2450" fmla="*/ 41089 w 12155393"/>
              <a:gd name="connsiteY2450" fmla="*/ 2355894 h 4127083"/>
              <a:gd name="connsiteX2451" fmla="*/ 36267 w 12155393"/>
              <a:gd name="connsiteY2451" fmla="*/ 2338371 h 4127083"/>
              <a:gd name="connsiteX2452" fmla="*/ 26061 w 12155393"/>
              <a:gd name="connsiteY2452" fmla="*/ 2301585 h 4127083"/>
              <a:gd name="connsiteX2453" fmla="*/ 17110 w 12155393"/>
              <a:gd name="connsiteY2453" fmla="*/ 2275135 h 4127083"/>
              <a:gd name="connsiteX2454" fmla="*/ 1436 w 12155393"/>
              <a:gd name="connsiteY2454" fmla="*/ 2233421 h 4127083"/>
              <a:gd name="connsiteX2455" fmla="*/ 0 w 12155393"/>
              <a:gd name="connsiteY2455" fmla="*/ 2230104 h 4127083"/>
              <a:gd name="connsiteX2456" fmla="*/ 0 w 12155393"/>
              <a:gd name="connsiteY2456" fmla="*/ 2100534 h 4127083"/>
              <a:gd name="connsiteX2457" fmla="*/ 7848 w 12155393"/>
              <a:gd name="connsiteY2457" fmla="*/ 2120853 h 4127083"/>
              <a:gd name="connsiteX2458" fmla="*/ 41510 w 12155393"/>
              <a:gd name="connsiteY2458" fmla="*/ 2207162 h 4127083"/>
              <a:gd name="connsiteX2459" fmla="*/ 41515 w 12155393"/>
              <a:gd name="connsiteY2459" fmla="*/ 2207175 h 4127083"/>
              <a:gd name="connsiteX2460" fmla="*/ 41520 w 12155393"/>
              <a:gd name="connsiteY2460" fmla="*/ 2207187 h 4127083"/>
              <a:gd name="connsiteX2461" fmla="*/ 64053 w 12155393"/>
              <a:gd name="connsiteY2461" fmla="*/ 2266627 h 4127083"/>
              <a:gd name="connsiteX2462" fmla="*/ 93464 w 12155393"/>
              <a:gd name="connsiteY2462" fmla="*/ 2344275 h 4127083"/>
              <a:gd name="connsiteX2463" fmla="*/ 93476 w 12155393"/>
              <a:gd name="connsiteY2463" fmla="*/ 2344301 h 4127083"/>
              <a:gd name="connsiteX2464" fmla="*/ 113533 w 12155393"/>
              <a:gd name="connsiteY2464" fmla="*/ 2398052 h 4127083"/>
              <a:gd name="connsiteX2465" fmla="*/ 125646 w 12155393"/>
              <a:gd name="connsiteY2465" fmla="*/ 2427257 h 4127083"/>
              <a:gd name="connsiteX2466" fmla="*/ 143729 w 12155393"/>
              <a:gd name="connsiteY2466" fmla="*/ 2473605 h 4127083"/>
              <a:gd name="connsiteX2467" fmla="*/ 174948 w 12155393"/>
              <a:gd name="connsiteY2467" fmla="*/ 2552981 h 4127083"/>
              <a:gd name="connsiteX2468" fmla="*/ 180142 w 12155393"/>
              <a:gd name="connsiteY2468" fmla="*/ 2564904 h 4127083"/>
              <a:gd name="connsiteX2469" fmla="*/ 217888 w 12155393"/>
              <a:gd name="connsiteY2469" fmla="*/ 2659441 h 4127083"/>
              <a:gd name="connsiteX2470" fmla="*/ 247639 w 12155393"/>
              <a:gd name="connsiteY2470" fmla="*/ 2735058 h 4127083"/>
              <a:gd name="connsiteX2471" fmla="*/ 260282 w 12155393"/>
              <a:gd name="connsiteY2471" fmla="*/ 2765114 h 4127083"/>
              <a:gd name="connsiteX2472" fmla="*/ 295724 w 12155393"/>
              <a:gd name="connsiteY2472" fmla="*/ 2854293 h 4127083"/>
              <a:gd name="connsiteX2473" fmla="*/ 334503 w 12155393"/>
              <a:gd name="connsiteY2473" fmla="*/ 2949045 h 4127083"/>
              <a:gd name="connsiteX2474" fmla="*/ 334516 w 12155393"/>
              <a:gd name="connsiteY2474" fmla="*/ 2949071 h 4127083"/>
              <a:gd name="connsiteX2475" fmla="*/ 348250 w 12155393"/>
              <a:gd name="connsiteY2475" fmla="*/ 2980384 h 4127083"/>
              <a:gd name="connsiteX2476" fmla="*/ 382633 w 12155393"/>
              <a:gd name="connsiteY2476" fmla="*/ 3067874 h 4127083"/>
              <a:gd name="connsiteX2477" fmla="*/ 396914 w 12155393"/>
              <a:gd name="connsiteY2477" fmla="*/ 3104317 h 4127083"/>
              <a:gd name="connsiteX2478" fmla="*/ 409784 w 12155393"/>
              <a:gd name="connsiteY2478" fmla="*/ 3136951 h 4127083"/>
              <a:gd name="connsiteX2479" fmla="*/ 410255 w 12155393"/>
              <a:gd name="connsiteY2479" fmla="*/ 3138246 h 4127083"/>
              <a:gd name="connsiteX2480" fmla="*/ 422599 w 12155393"/>
              <a:gd name="connsiteY2480" fmla="*/ 3144189 h 4127083"/>
              <a:gd name="connsiteX2481" fmla="*/ 512844 w 12155393"/>
              <a:gd name="connsiteY2481" fmla="*/ 3104025 h 4127083"/>
              <a:gd name="connsiteX2482" fmla="*/ 538687 w 12155393"/>
              <a:gd name="connsiteY2482" fmla="*/ 3093397 h 4127083"/>
              <a:gd name="connsiteX2483" fmla="*/ 567270 w 12155393"/>
              <a:gd name="connsiteY2483" fmla="*/ 3081664 h 4127083"/>
              <a:gd name="connsiteX2484" fmla="*/ 627880 w 12155393"/>
              <a:gd name="connsiteY2484" fmla="*/ 3056319 h 4127083"/>
              <a:gd name="connsiteX2485" fmla="*/ 694291 w 12155393"/>
              <a:gd name="connsiteY2485" fmla="*/ 3026656 h 4127083"/>
              <a:gd name="connsiteX2486" fmla="*/ 694363 w 12155393"/>
              <a:gd name="connsiteY2486" fmla="*/ 3026618 h 4127083"/>
              <a:gd name="connsiteX2487" fmla="*/ 694391 w 12155393"/>
              <a:gd name="connsiteY2487" fmla="*/ 3026605 h 4127083"/>
              <a:gd name="connsiteX2488" fmla="*/ 801317 w 12155393"/>
              <a:gd name="connsiteY2488" fmla="*/ 2979495 h 4127083"/>
              <a:gd name="connsiteX2489" fmla="*/ 868630 w 12155393"/>
              <a:gd name="connsiteY2489" fmla="*/ 2950633 h 4127083"/>
              <a:gd name="connsiteX2490" fmla="*/ 951282 w 12155393"/>
              <a:gd name="connsiteY2490" fmla="*/ 2915370 h 4127083"/>
              <a:gd name="connsiteX2491" fmla="*/ 1060554 w 12155393"/>
              <a:gd name="connsiteY2491" fmla="*/ 2865556 h 4127083"/>
              <a:gd name="connsiteX2492" fmla="*/ 1106068 w 12155393"/>
              <a:gd name="connsiteY2492" fmla="*/ 2844007 h 4127083"/>
              <a:gd name="connsiteX2493" fmla="*/ 1105942 w 12155393"/>
              <a:gd name="connsiteY2493" fmla="*/ 2844007 h 4127083"/>
              <a:gd name="connsiteX2494" fmla="*/ 1133506 w 12155393"/>
              <a:gd name="connsiteY2494" fmla="*/ 2831080 h 4127083"/>
              <a:gd name="connsiteX2495" fmla="*/ 1133547 w 12155393"/>
              <a:gd name="connsiteY2495" fmla="*/ 2831055 h 4127083"/>
              <a:gd name="connsiteX2496" fmla="*/ 1133589 w 12155393"/>
              <a:gd name="connsiteY2496" fmla="*/ 2831042 h 4127083"/>
              <a:gd name="connsiteX2497" fmla="*/ 1180036 w 12155393"/>
              <a:gd name="connsiteY2497" fmla="*/ 2809341 h 4127083"/>
              <a:gd name="connsiteX2498" fmla="*/ 1203804 w 12155393"/>
              <a:gd name="connsiteY2498" fmla="*/ 2798611 h 4127083"/>
              <a:gd name="connsiteX2499" fmla="*/ 1283697 w 12155393"/>
              <a:gd name="connsiteY2499" fmla="*/ 2758549 h 4127083"/>
              <a:gd name="connsiteX2500" fmla="*/ 1284281 w 12155393"/>
              <a:gd name="connsiteY2500" fmla="*/ 2758181 h 4127083"/>
              <a:gd name="connsiteX2501" fmla="*/ 1303362 w 12155393"/>
              <a:gd name="connsiteY2501" fmla="*/ 2752708 h 4127083"/>
              <a:gd name="connsiteX2502" fmla="*/ 1313258 w 12155393"/>
              <a:gd name="connsiteY2502" fmla="*/ 2746867 h 4127083"/>
              <a:gd name="connsiteX2503" fmla="*/ 1312979 w 12155393"/>
              <a:gd name="connsiteY2503" fmla="*/ 2746118 h 4127083"/>
              <a:gd name="connsiteX2504" fmla="*/ 1311482 w 12155393"/>
              <a:gd name="connsiteY2504" fmla="*/ 2743692 h 4127083"/>
              <a:gd name="connsiteX2505" fmla="*/ 1280829 w 12155393"/>
              <a:gd name="connsiteY2505" fmla="*/ 2725255 h 4127083"/>
              <a:gd name="connsiteX2506" fmla="*/ 1262378 w 12155393"/>
              <a:gd name="connsiteY2506" fmla="*/ 2713090 h 4127083"/>
              <a:gd name="connsiteX2507" fmla="*/ 1232059 w 12155393"/>
              <a:gd name="connsiteY2507" fmla="*/ 2697319 h 4127083"/>
              <a:gd name="connsiteX2508" fmla="*/ 1212388 w 12155393"/>
              <a:gd name="connsiteY2508" fmla="*/ 2687440 h 4127083"/>
              <a:gd name="connsiteX2509" fmla="*/ 1192168 w 12155393"/>
              <a:gd name="connsiteY2509" fmla="*/ 2673536 h 4127083"/>
              <a:gd name="connsiteX2510" fmla="*/ 1162907 w 12155393"/>
              <a:gd name="connsiteY2510" fmla="*/ 2655568 h 4127083"/>
              <a:gd name="connsiteX2511" fmla="*/ 1094016 w 12155393"/>
              <a:gd name="connsiteY2511" fmla="*/ 2609347 h 4127083"/>
              <a:gd name="connsiteX2512" fmla="*/ 1082723 w 12155393"/>
              <a:gd name="connsiteY2512" fmla="*/ 2605665 h 4127083"/>
              <a:gd name="connsiteX2513" fmla="*/ 1071559 w 12155393"/>
              <a:gd name="connsiteY2513" fmla="*/ 2601474 h 4127083"/>
              <a:gd name="connsiteX2514" fmla="*/ 1013562 w 12155393"/>
              <a:gd name="connsiteY2514" fmla="*/ 2565615 h 4127083"/>
              <a:gd name="connsiteX2515" fmla="*/ 988710 w 12155393"/>
              <a:gd name="connsiteY2515" fmla="*/ 2553349 h 4127083"/>
              <a:gd name="connsiteX2516" fmla="*/ 965057 w 12155393"/>
              <a:gd name="connsiteY2516" fmla="*/ 2537286 h 4127083"/>
              <a:gd name="connsiteX2517" fmla="*/ 930602 w 12155393"/>
              <a:gd name="connsiteY2517" fmla="*/ 2516271 h 4127083"/>
              <a:gd name="connsiteX2518" fmla="*/ 929135 w 12155393"/>
              <a:gd name="connsiteY2518" fmla="*/ 2514429 h 4127083"/>
              <a:gd name="connsiteX2519" fmla="*/ 929013 w 12155393"/>
              <a:gd name="connsiteY2519" fmla="*/ 2514201 h 4127083"/>
              <a:gd name="connsiteX2520" fmla="*/ 928825 w 12155393"/>
              <a:gd name="connsiteY2520" fmla="*/ 2513858 h 4127083"/>
              <a:gd name="connsiteX2521" fmla="*/ 891398 w 12155393"/>
              <a:gd name="connsiteY2521" fmla="*/ 2490620 h 4127083"/>
              <a:gd name="connsiteX2522" fmla="*/ 868560 w 12155393"/>
              <a:gd name="connsiteY2522" fmla="*/ 2477414 h 4127083"/>
              <a:gd name="connsiteX2523" fmla="*/ 858283 w 12155393"/>
              <a:gd name="connsiteY2523" fmla="*/ 2468780 h 4127083"/>
              <a:gd name="connsiteX2524" fmla="*/ 812932 w 12155393"/>
              <a:gd name="connsiteY2524" fmla="*/ 2442076 h 4127083"/>
              <a:gd name="connsiteX2525" fmla="*/ 802205 w 12155393"/>
              <a:gd name="connsiteY2525" fmla="*/ 2434495 h 4127083"/>
              <a:gd name="connsiteX2526" fmla="*/ 754741 w 12155393"/>
              <a:gd name="connsiteY2526" fmla="*/ 2406636 h 4127083"/>
              <a:gd name="connsiteX2527" fmla="*/ 697153 w 12155393"/>
              <a:gd name="connsiteY2527" fmla="*/ 2371259 h 4127083"/>
              <a:gd name="connsiteX2528" fmla="*/ 673292 w 12155393"/>
              <a:gd name="connsiteY2528" fmla="*/ 2356174 h 4127083"/>
              <a:gd name="connsiteX2529" fmla="*/ 651986 w 12155393"/>
              <a:gd name="connsiteY2529" fmla="*/ 2343069 h 4127083"/>
              <a:gd name="connsiteX2530" fmla="*/ 638777 w 12155393"/>
              <a:gd name="connsiteY2530" fmla="*/ 2335590 h 4127083"/>
              <a:gd name="connsiteX2531" fmla="*/ 624962 w 12155393"/>
              <a:gd name="connsiteY2531" fmla="*/ 2327451 h 4127083"/>
              <a:gd name="connsiteX2532" fmla="*/ 547696 w 12155393"/>
              <a:gd name="connsiteY2532" fmla="*/ 2277674 h 4127083"/>
              <a:gd name="connsiteX2533" fmla="*/ 525575 w 12155393"/>
              <a:gd name="connsiteY2533" fmla="*/ 2263122 h 4127083"/>
              <a:gd name="connsiteX2534" fmla="*/ 486797 w 12155393"/>
              <a:gd name="connsiteY2534" fmla="*/ 2242247 h 4127083"/>
              <a:gd name="connsiteX2535" fmla="*/ 478158 w 12155393"/>
              <a:gd name="connsiteY2535" fmla="*/ 2233625 h 4127083"/>
              <a:gd name="connsiteX2536" fmla="*/ 470430 w 12155393"/>
              <a:gd name="connsiteY2536" fmla="*/ 2225231 h 4127083"/>
              <a:gd name="connsiteX2537" fmla="*/ 405344 w 12155393"/>
              <a:gd name="connsiteY2537" fmla="*/ 2189296 h 4127083"/>
              <a:gd name="connsiteX2538" fmla="*/ 389360 w 12155393"/>
              <a:gd name="connsiteY2538" fmla="*/ 2179226 h 4127083"/>
              <a:gd name="connsiteX2539" fmla="*/ 366647 w 12155393"/>
              <a:gd name="connsiteY2539" fmla="*/ 2163265 h 4127083"/>
              <a:gd name="connsiteX2540" fmla="*/ 324498 w 12155393"/>
              <a:gd name="connsiteY2540" fmla="*/ 2137513 h 4127083"/>
              <a:gd name="connsiteX2541" fmla="*/ 317927 w 12155393"/>
              <a:gd name="connsiteY2541" fmla="*/ 2134567 h 4127083"/>
              <a:gd name="connsiteX2542" fmla="*/ 287858 w 12155393"/>
              <a:gd name="connsiteY2542" fmla="*/ 2114999 h 4127083"/>
              <a:gd name="connsiteX2543" fmla="*/ 259565 w 12155393"/>
              <a:gd name="connsiteY2543" fmla="*/ 2096346 h 4127083"/>
              <a:gd name="connsiteX2544" fmla="*/ 256176 w 12155393"/>
              <a:gd name="connsiteY2544" fmla="*/ 2091991 h 4127083"/>
              <a:gd name="connsiteX2545" fmla="*/ 255251 w 12155393"/>
              <a:gd name="connsiteY2545" fmla="*/ 2090251 h 4127083"/>
              <a:gd name="connsiteX2546" fmla="*/ 245990 w 12155393"/>
              <a:gd name="connsiteY2546" fmla="*/ 2082759 h 4127083"/>
              <a:gd name="connsiteX2547" fmla="*/ 200227 w 12155393"/>
              <a:gd name="connsiteY2547" fmla="*/ 2057604 h 4127083"/>
              <a:gd name="connsiteX2548" fmla="*/ 168216 w 12155393"/>
              <a:gd name="connsiteY2548" fmla="*/ 2038316 h 4127083"/>
              <a:gd name="connsiteX2549" fmla="*/ 144462 w 12155393"/>
              <a:gd name="connsiteY2549" fmla="*/ 2021872 h 4127083"/>
              <a:gd name="connsiteX2550" fmla="*/ 106936 w 12155393"/>
              <a:gd name="connsiteY2550" fmla="*/ 2000222 h 4127083"/>
              <a:gd name="connsiteX2551" fmla="*/ 86003 w 12155393"/>
              <a:gd name="connsiteY2551" fmla="*/ 1989302 h 4127083"/>
              <a:gd name="connsiteX2552" fmla="*/ 80033 w 12155393"/>
              <a:gd name="connsiteY2552" fmla="*/ 1983562 h 4127083"/>
              <a:gd name="connsiteX2553" fmla="*/ 38931 w 12155393"/>
              <a:gd name="connsiteY2553" fmla="*/ 1958318 h 4127083"/>
              <a:gd name="connsiteX2554" fmla="*/ 33603 w 12155393"/>
              <a:gd name="connsiteY2554" fmla="*/ 1953366 h 4127083"/>
              <a:gd name="connsiteX2555" fmla="*/ 18683 w 12155393"/>
              <a:gd name="connsiteY2555" fmla="*/ 1939182 h 4127083"/>
              <a:gd name="connsiteX2556" fmla="*/ 12162 w 12155393"/>
              <a:gd name="connsiteY2556" fmla="*/ 1934700 h 4127083"/>
              <a:gd name="connsiteX2557" fmla="*/ 0 w 12155393"/>
              <a:gd name="connsiteY2557" fmla="*/ 1929047 h 4127083"/>
              <a:gd name="connsiteX2558" fmla="*/ 1627732 w 12155393"/>
              <a:gd name="connsiteY2558" fmla="*/ 1803047 h 4127083"/>
              <a:gd name="connsiteX2559" fmla="*/ 1627834 w 12155393"/>
              <a:gd name="connsiteY2559" fmla="*/ 1803111 h 4127083"/>
              <a:gd name="connsiteX2560" fmla="*/ 1643922 w 12155393"/>
              <a:gd name="connsiteY2560" fmla="*/ 1812012 h 4127083"/>
              <a:gd name="connsiteX2561" fmla="*/ 1647804 w 12155393"/>
              <a:gd name="connsiteY2561" fmla="*/ 1824774 h 4127083"/>
              <a:gd name="connsiteX2562" fmla="*/ 1648781 w 12155393"/>
              <a:gd name="connsiteY2562" fmla="*/ 1828824 h 4127083"/>
              <a:gd name="connsiteX2563" fmla="*/ 1649923 w 12155393"/>
              <a:gd name="connsiteY2563" fmla="*/ 1842716 h 4127083"/>
              <a:gd name="connsiteX2564" fmla="*/ 1651648 w 12155393"/>
              <a:gd name="connsiteY2564" fmla="*/ 1870144 h 4127083"/>
              <a:gd name="connsiteX2565" fmla="*/ 1640585 w 12155393"/>
              <a:gd name="connsiteY2565" fmla="*/ 1884836 h 4127083"/>
              <a:gd name="connsiteX2566" fmla="*/ 1620602 w 12155393"/>
              <a:gd name="connsiteY2566" fmla="*/ 1876353 h 4127083"/>
              <a:gd name="connsiteX2567" fmla="*/ 1613497 w 12155393"/>
              <a:gd name="connsiteY2567" fmla="*/ 1814768 h 4127083"/>
              <a:gd name="connsiteX2568" fmla="*/ 1627732 w 12155393"/>
              <a:gd name="connsiteY2568" fmla="*/ 1803047 h 4127083"/>
              <a:gd name="connsiteX2569" fmla="*/ 0 w 12155393"/>
              <a:gd name="connsiteY2569" fmla="*/ 1701947 h 4127083"/>
              <a:gd name="connsiteX2570" fmla="*/ 81796 w 12155393"/>
              <a:gd name="connsiteY2570" fmla="*/ 1751467 h 4127083"/>
              <a:gd name="connsiteX2571" fmla="*/ 82013 w 12155393"/>
              <a:gd name="connsiteY2571" fmla="*/ 1751594 h 4127083"/>
              <a:gd name="connsiteX2572" fmla="*/ 99825 w 12155393"/>
              <a:gd name="connsiteY2572" fmla="*/ 1762134 h 4127083"/>
              <a:gd name="connsiteX2573" fmla="*/ 181659 w 12155393"/>
              <a:gd name="connsiteY2573" fmla="*/ 1809116 h 4127083"/>
              <a:gd name="connsiteX2574" fmla="*/ 272825 w 12155393"/>
              <a:gd name="connsiteY2574" fmla="*/ 1860810 h 4127083"/>
              <a:gd name="connsiteX2575" fmla="*/ 344693 w 12155393"/>
              <a:gd name="connsiteY2575" fmla="*/ 1901939 h 4127083"/>
              <a:gd name="connsiteX2576" fmla="*/ 531831 w 12155393"/>
              <a:gd name="connsiteY2576" fmla="*/ 2012666 h 4127083"/>
              <a:gd name="connsiteX2577" fmla="*/ 539190 w 12155393"/>
              <a:gd name="connsiteY2577" fmla="*/ 2025872 h 4127083"/>
              <a:gd name="connsiteX2578" fmla="*/ 516861 w 12155393"/>
              <a:gd name="connsiteY2578" fmla="*/ 2044030 h 4127083"/>
              <a:gd name="connsiteX2579" fmla="*/ 466492 w 12155393"/>
              <a:gd name="connsiteY2579" fmla="*/ 2027523 h 4127083"/>
              <a:gd name="connsiteX2580" fmla="*/ 453368 w 12155393"/>
              <a:gd name="connsiteY2580" fmla="*/ 2018583 h 4127083"/>
              <a:gd name="connsiteX2581" fmla="*/ 423228 w 12155393"/>
              <a:gd name="connsiteY2581" fmla="*/ 2003650 h 4127083"/>
              <a:gd name="connsiteX2582" fmla="*/ 388458 w 12155393"/>
              <a:gd name="connsiteY2582" fmla="*/ 1985937 h 4127083"/>
              <a:gd name="connsiteX2583" fmla="*/ 376538 w 12155393"/>
              <a:gd name="connsiteY2583" fmla="*/ 1977619 h 4127083"/>
              <a:gd name="connsiteX2584" fmla="*/ 367586 w 12155393"/>
              <a:gd name="connsiteY2584" fmla="*/ 1971804 h 4127083"/>
              <a:gd name="connsiteX2585" fmla="*/ 329722 w 12155393"/>
              <a:gd name="connsiteY2585" fmla="*/ 1951589 h 4127083"/>
              <a:gd name="connsiteX2586" fmla="*/ 263113 w 12155393"/>
              <a:gd name="connsiteY2586" fmla="*/ 1908796 h 4127083"/>
              <a:gd name="connsiteX2587" fmla="*/ 242813 w 12155393"/>
              <a:gd name="connsiteY2587" fmla="*/ 1900923 h 4127083"/>
              <a:gd name="connsiteX2588" fmla="*/ 235581 w 12155393"/>
              <a:gd name="connsiteY2588" fmla="*/ 1899272 h 4127083"/>
              <a:gd name="connsiteX2589" fmla="*/ 191445 w 12155393"/>
              <a:gd name="connsiteY2589" fmla="*/ 1871616 h 4127083"/>
              <a:gd name="connsiteX2590" fmla="*/ 154381 w 12155393"/>
              <a:gd name="connsiteY2590" fmla="*/ 1850258 h 4127083"/>
              <a:gd name="connsiteX2591" fmla="*/ 142866 w 12155393"/>
              <a:gd name="connsiteY2591" fmla="*/ 1840646 h 4127083"/>
              <a:gd name="connsiteX2592" fmla="*/ 94497 w 12155393"/>
              <a:gd name="connsiteY2592" fmla="*/ 1815592 h 4127083"/>
              <a:gd name="connsiteX2593" fmla="*/ 84618 w 12155393"/>
              <a:gd name="connsiteY2593" fmla="*/ 1808545 h 4127083"/>
              <a:gd name="connsiteX2594" fmla="*/ 83840 w 12155393"/>
              <a:gd name="connsiteY2594" fmla="*/ 1807593 h 4127083"/>
              <a:gd name="connsiteX2595" fmla="*/ 62145 w 12155393"/>
              <a:gd name="connsiteY2595" fmla="*/ 1795403 h 4127083"/>
              <a:gd name="connsiteX2596" fmla="*/ 45937 w 12155393"/>
              <a:gd name="connsiteY2596" fmla="*/ 1787009 h 4127083"/>
              <a:gd name="connsiteX2597" fmla="*/ 40575 w 12155393"/>
              <a:gd name="connsiteY2597" fmla="*/ 1782450 h 4127083"/>
              <a:gd name="connsiteX2598" fmla="*/ 26334 w 12155393"/>
              <a:gd name="connsiteY2598" fmla="*/ 1774908 h 4127083"/>
              <a:gd name="connsiteX2599" fmla="*/ 1626 w 12155393"/>
              <a:gd name="connsiteY2599" fmla="*/ 1755658 h 4127083"/>
              <a:gd name="connsiteX2600" fmla="*/ 0 w 12155393"/>
              <a:gd name="connsiteY2600" fmla="*/ 1755134 h 4127083"/>
              <a:gd name="connsiteX2601" fmla="*/ 1523460 w 12155393"/>
              <a:gd name="connsiteY2601" fmla="*/ 1672676 h 4127083"/>
              <a:gd name="connsiteX2602" fmla="*/ 1523408 w 12155393"/>
              <a:gd name="connsiteY2602" fmla="*/ 1672774 h 4127083"/>
              <a:gd name="connsiteX2603" fmla="*/ 1523396 w 12155393"/>
              <a:gd name="connsiteY2603" fmla="*/ 1672778 h 4127083"/>
              <a:gd name="connsiteX2604" fmla="*/ 7785990 w 12155393"/>
              <a:gd name="connsiteY2604" fmla="*/ 1662645 h 4127083"/>
              <a:gd name="connsiteX2605" fmla="*/ 7790431 w 12155393"/>
              <a:gd name="connsiteY2605" fmla="*/ 1663191 h 4127083"/>
              <a:gd name="connsiteX2606" fmla="*/ 7805833 w 12155393"/>
              <a:gd name="connsiteY2606" fmla="*/ 1672714 h 4127083"/>
              <a:gd name="connsiteX2607" fmla="*/ 7793666 w 12155393"/>
              <a:gd name="connsiteY2607" fmla="*/ 1696472 h 4127083"/>
              <a:gd name="connsiteX2608" fmla="*/ 7777845 w 12155393"/>
              <a:gd name="connsiteY2608" fmla="*/ 1714922 h 4127083"/>
              <a:gd name="connsiteX2609" fmla="*/ 7785039 w 12155393"/>
              <a:gd name="connsiteY2609" fmla="*/ 1741855 h 4127083"/>
              <a:gd name="connsiteX2610" fmla="*/ 7808053 w 12155393"/>
              <a:gd name="connsiteY2610" fmla="*/ 1768026 h 4127083"/>
              <a:gd name="connsiteX2611" fmla="*/ 7830447 w 12155393"/>
              <a:gd name="connsiteY2611" fmla="*/ 1767480 h 4127083"/>
              <a:gd name="connsiteX2612" fmla="*/ 7848856 w 12155393"/>
              <a:gd name="connsiteY2612" fmla="*/ 1731049 h 4127083"/>
              <a:gd name="connsiteX2613" fmla="*/ 7857191 w 12155393"/>
              <a:gd name="connsiteY2613" fmla="*/ 1701018 h 4127083"/>
              <a:gd name="connsiteX2614" fmla="*/ 7860617 w 12155393"/>
              <a:gd name="connsiteY2614" fmla="*/ 1696447 h 4127083"/>
              <a:gd name="connsiteX2615" fmla="*/ 7875868 w 12155393"/>
              <a:gd name="connsiteY2615" fmla="*/ 1699240 h 4127083"/>
              <a:gd name="connsiteX2616" fmla="*/ 7880676 w 12155393"/>
              <a:gd name="connsiteY2616" fmla="*/ 1706605 h 4127083"/>
              <a:gd name="connsiteX2617" fmla="*/ 7889836 w 12155393"/>
              <a:gd name="connsiteY2617" fmla="*/ 1746782 h 4127083"/>
              <a:gd name="connsiteX2618" fmla="*/ 7889951 w 12155393"/>
              <a:gd name="connsiteY2618" fmla="*/ 1746782 h 4127083"/>
              <a:gd name="connsiteX2619" fmla="*/ 7883708 w 12155393"/>
              <a:gd name="connsiteY2619" fmla="*/ 1762273 h 4127083"/>
              <a:gd name="connsiteX2620" fmla="*/ 7868433 w 12155393"/>
              <a:gd name="connsiteY2620" fmla="*/ 1794082 h 4127083"/>
              <a:gd name="connsiteX2621" fmla="*/ 7806429 w 12155393"/>
              <a:gd name="connsiteY2621" fmla="*/ 1811440 h 4127083"/>
              <a:gd name="connsiteX2622" fmla="*/ 7796165 w 12155393"/>
              <a:gd name="connsiteY2622" fmla="*/ 1809815 h 4127083"/>
              <a:gd name="connsiteX2623" fmla="*/ 7795886 w 12155393"/>
              <a:gd name="connsiteY2623" fmla="*/ 1809802 h 4127083"/>
              <a:gd name="connsiteX2624" fmla="*/ 7775269 w 12155393"/>
              <a:gd name="connsiteY2624" fmla="*/ 1796723 h 4127083"/>
              <a:gd name="connsiteX2625" fmla="*/ 7746887 w 12155393"/>
              <a:gd name="connsiteY2625" fmla="*/ 1760051 h 4127083"/>
              <a:gd name="connsiteX2626" fmla="*/ 7742726 w 12155393"/>
              <a:gd name="connsiteY2626" fmla="*/ 1752267 h 4127083"/>
              <a:gd name="connsiteX2627" fmla="*/ 7742573 w 12155393"/>
              <a:gd name="connsiteY2627" fmla="*/ 1751848 h 4127083"/>
              <a:gd name="connsiteX2628" fmla="*/ 7737765 w 12155393"/>
              <a:gd name="connsiteY2628" fmla="*/ 1704243 h 4127083"/>
              <a:gd name="connsiteX2629" fmla="*/ 7737765 w 12155393"/>
              <a:gd name="connsiteY2629" fmla="*/ 1703875 h 4127083"/>
              <a:gd name="connsiteX2630" fmla="*/ 7760399 w 12155393"/>
              <a:gd name="connsiteY2630" fmla="*/ 1672714 h 4127083"/>
              <a:gd name="connsiteX2631" fmla="*/ 7766350 w 12155393"/>
              <a:gd name="connsiteY2631" fmla="*/ 1669133 h 4127083"/>
              <a:gd name="connsiteX2632" fmla="*/ 7785990 w 12155393"/>
              <a:gd name="connsiteY2632" fmla="*/ 1662645 h 4127083"/>
              <a:gd name="connsiteX2633" fmla="*/ 1634256 w 12155393"/>
              <a:gd name="connsiteY2633" fmla="*/ 1660556 h 4127083"/>
              <a:gd name="connsiteX2634" fmla="*/ 1643571 w 12155393"/>
              <a:gd name="connsiteY2634" fmla="*/ 1673298 h 4127083"/>
              <a:gd name="connsiteX2635" fmla="*/ 1641592 w 12155393"/>
              <a:gd name="connsiteY2635" fmla="*/ 1732141 h 4127083"/>
              <a:gd name="connsiteX2636" fmla="*/ 1627192 w 12155393"/>
              <a:gd name="connsiteY2636" fmla="*/ 1743899 h 4127083"/>
              <a:gd name="connsiteX2637" fmla="*/ 1608668 w 12155393"/>
              <a:gd name="connsiteY2637" fmla="*/ 1731951 h 4127083"/>
              <a:gd name="connsiteX2638" fmla="*/ 1606093 w 12155393"/>
              <a:gd name="connsiteY2638" fmla="*/ 1719227 h 4127083"/>
              <a:gd name="connsiteX2639" fmla="*/ 1600041 w 12155393"/>
              <a:gd name="connsiteY2639" fmla="*/ 1701056 h 4127083"/>
              <a:gd name="connsiteX2640" fmla="*/ 1592137 w 12155393"/>
              <a:gd name="connsiteY2640" fmla="*/ 1702453 h 4127083"/>
              <a:gd name="connsiteX2641" fmla="*/ 1573816 w 12155393"/>
              <a:gd name="connsiteY2641" fmla="*/ 1705209 h 4127083"/>
              <a:gd name="connsiteX2642" fmla="*/ 1526517 w 12155393"/>
              <a:gd name="connsiteY2642" fmla="*/ 1703317 h 4127083"/>
              <a:gd name="connsiteX2643" fmla="*/ 1514578 w 12155393"/>
              <a:gd name="connsiteY2643" fmla="*/ 1689196 h 4127083"/>
              <a:gd name="connsiteX2644" fmla="*/ 1523408 w 12155393"/>
              <a:gd name="connsiteY2644" fmla="*/ 1672774 h 4127083"/>
              <a:gd name="connsiteX2645" fmla="*/ 1534460 w 12155393"/>
              <a:gd name="connsiteY2645" fmla="*/ 1668879 h 4127083"/>
              <a:gd name="connsiteX2646" fmla="*/ 1544406 w 12155393"/>
              <a:gd name="connsiteY2646" fmla="*/ 1668054 h 4127083"/>
              <a:gd name="connsiteX2647" fmla="*/ 1577939 w 12155393"/>
              <a:gd name="connsiteY2647" fmla="*/ 1667165 h 4127083"/>
              <a:gd name="connsiteX2648" fmla="*/ 1579348 w 12155393"/>
              <a:gd name="connsiteY2648" fmla="*/ 1667318 h 4127083"/>
              <a:gd name="connsiteX2649" fmla="*/ 1619364 w 12155393"/>
              <a:gd name="connsiteY2649" fmla="*/ 1661375 h 4127083"/>
              <a:gd name="connsiteX2650" fmla="*/ 1634256 w 12155393"/>
              <a:gd name="connsiteY2650" fmla="*/ 1660556 h 4127083"/>
              <a:gd name="connsiteX2651" fmla="*/ 1386017 w 12155393"/>
              <a:gd name="connsiteY2651" fmla="*/ 1658327 h 4127083"/>
              <a:gd name="connsiteX2652" fmla="*/ 1386030 w 12155393"/>
              <a:gd name="connsiteY2652" fmla="*/ 1658416 h 4127083"/>
              <a:gd name="connsiteX2653" fmla="*/ 1444227 w 12155393"/>
              <a:gd name="connsiteY2653" fmla="*/ 1665540 h 4127083"/>
              <a:gd name="connsiteX2654" fmla="*/ 1454948 w 12155393"/>
              <a:gd name="connsiteY2654" fmla="*/ 1684346 h 4127083"/>
              <a:gd name="connsiteX2655" fmla="*/ 1439774 w 12155393"/>
              <a:gd name="connsiteY2655" fmla="*/ 1698885 h 4127083"/>
              <a:gd name="connsiteX2656" fmla="*/ 1380447 w 12155393"/>
              <a:gd name="connsiteY2656" fmla="*/ 1690390 h 4127083"/>
              <a:gd name="connsiteX2657" fmla="*/ 1371160 w 12155393"/>
              <a:gd name="connsiteY2657" fmla="*/ 1674340 h 4127083"/>
              <a:gd name="connsiteX2658" fmla="*/ 1386017 w 12155393"/>
              <a:gd name="connsiteY2658" fmla="*/ 1658327 h 4127083"/>
              <a:gd name="connsiteX2659" fmla="*/ 1725773 w 12155393"/>
              <a:gd name="connsiteY2659" fmla="*/ 1653452 h 4127083"/>
              <a:gd name="connsiteX2660" fmla="*/ 1738168 w 12155393"/>
              <a:gd name="connsiteY2660" fmla="*/ 1667305 h 4127083"/>
              <a:gd name="connsiteX2661" fmla="*/ 1732890 w 12155393"/>
              <a:gd name="connsiteY2661" fmla="*/ 1681603 h 4127083"/>
              <a:gd name="connsiteX2662" fmla="*/ 1732967 w 12155393"/>
              <a:gd name="connsiteY2662" fmla="*/ 1681590 h 4127083"/>
              <a:gd name="connsiteX2663" fmla="*/ 1708150 w 12155393"/>
              <a:gd name="connsiteY2663" fmla="*/ 1692739 h 4127083"/>
              <a:gd name="connsiteX2664" fmla="*/ 1707351 w 12155393"/>
              <a:gd name="connsiteY2664" fmla="*/ 1692930 h 4127083"/>
              <a:gd name="connsiteX2665" fmla="*/ 1706006 w 12155393"/>
              <a:gd name="connsiteY2665" fmla="*/ 1693184 h 4127083"/>
              <a:gd name="connsiteX2666" fmla="*/ 1668616 w 12155393"/>
              <a:gd name="connsiteY2666" fmla="*/ 1693374 h 4127083"/>
              <a:gd name="connsiteX2667" fmla="*/ 1658022 w 12155393"/>
              <a:gd name="connsiteY2667" fmla="*/ 1682378 h 4127083"/>
              <a:gd name="connsiteX2668" fmla="*/ 1664594 w 12155393"/>
              <a:gd name="connsiteY2668" fmla="*/ 1664981 h 4127083"/>
              <a:gd name="connsiteX2669" fmla="*/ 1725773 w 12155393"/>
              <a:gd name="connsiteY2669" fmla="*/ 1653452 h 4127083"/>
              <a:gd name="connsiteX2670" fmla="*/ 8758784 w 12155393"/>
              <a:gd name="connsiteY2670" fmla="*/ 1650797 h 4127083"/>
              <a:gd name="connsiteX2671" fmla="*/ 8771726 w 12155393"/>
              <a:gd name="connsiteY2671" fmla="*/ 1664181 h 4127083"/>
              <a:gd name="connsiteX2672" fmla="*/ 8785530 w 12155393"/>
              <a:gd name="connsiteY2672" fmla="*/ 1686567 h 4127083"/>
              <a:gd name="connsiteX2673" fmla="*/ 8804687 w 12155393"/>
              <a:gd name="connsiteY2673" fmla="*/ 1715062 h 4127083"/>
              <a:gd name="connsiteX2674" fmla="*/ 8806477 w 12155393"/>
              <a:gd name="connsiteY2674" fmla="*/ 1719125 h 4127083"/>
              <a:gd name="connsiteX2675" fmla="*/ 8857924 w 12155393"/>
              <a:gd name="connsiteY2675" fmla="*/ 1813599 h 4127083"/>
              <a:gd name="connsiteX2676" fmla="*/ 8861641 w 12155393"/>
              <a:gd name="connsiteY2676" fmla="*/ 1818868 h 4127083"/>
              <a:gd name="connsiteX2677" fmla="*/ 8877767 w 12155393"/>
              <a:gd name="connsiteY2677" fmla="*/ 1848048 h 4127083"/>
              <a:gd name="connsiteX2678" fmla="*/ 8884491 w 12155393"/>
              <a:gd name="connsiteY2678" fmla="*/ 1859489 h 4127083"/>
              <a:gd name="connsiteX2679" fmla="*/ 8892104 w 12155393"/>
              <a:gd name="connsiteY2679" fmla="*/ 1873457 h 4127083"/>
              <a:gd name="connsiteX2680" fmla="*/ 8897521 w 12155393"/>
              <a:gd name="connsiteY2680" fmla="*/ 1874664 h 4127083"/>
              <a:gd name="connsiteX2681" fmla="*/ 8911198 w 12155393"/>
              <a:gd name="connsiteY2681" fmla="*/ 1869572 h 4127083"/>
              <a:gd name="connsiteX2682" fmla="*/ 8925231 w 12155393"/>
              <a:gd name="connsiteY2682" fmla="*/ 1864340 h 4127083"/>
              <a:gd name="connsiteX2683" fmla="*/ 8945150 w 12155393"/>
              <a:gd name="connsiteY2683" fmla="*/ 1869940 h 4127083"/>
              <a:gd name="connsiteX2684" fmla="*/ 8952001 w 12155393"/>
              <a:gd name="connsiteY2684" fmla="*/ 1876314 h 4127083"/>
              <a:gd name="connsiteX2685" fmla="*/ 8951049 w 12155393"/>
              <a:gd name="connsiteY2685" fmla="*/ 1884809 h 4127083"/>
              <a:gd name="connsiteX2686" fmla="*/ 8947929 w 12155393"/>
              <a:gd name="connsiteY2686" fmla="*/ 1889406 h 4127083"/>
              <a:gd name="connsiteX2687" fmla="*/ 8910107 w 12155393"/>
              <a:gd name="connsiteY2687" fmla="*/ 1920503 h 4127083"/>
              <a:gd name="connsiteX2688" fmla="*/ 8870129 w 12155393"/>
              <a:gd name="connsiteY2688" fmla="*/ 1938801 h 4127083"/>
              <a:gd name="connsiteX2689" fmla="*/ 8856135 w 12155393"/>
              <a:gd name="connsiteY2689" fmla="*/ 1945696 h 4127083"/>
              <a:gd name="connsiteX2690" fmla="*/ 8841735 w 12155393"/>
              <a:gd name="connsiteY2690" fmla="*/ 1948744 h 4127083"/>
              <a:gd name="connsiteX2691" fmla="*/ 8823110 w 12155393"/>
              <a:gd name="connsiteY2691" fmla="*/ 1935182 h 4127083"/>
              <a:gd name="connsiteX2692" fmla="*/ 8834922 w 12155393"/>
              <a:gd name="connsiteY2692" fmla="*/ 1907945 h 4127083"/>
              <a:gd name="connsiteX2693" fmla="*/ 8846048 w 12155393"/>
              <a:gd name="connsiteY2693" fmla="*/ 1880644 h 4127083"/>
              <a:gd name="connsiteX2694" fmla="*/ 8835264 w 12155393"/>
              <a:gd name="connsiteY2694" fmla="*/ 1860670 h 4127083"/>
              <a:gd name="connsiteX2695" fmla="*/ 8804751 w 12155393"/>
              <a:gd name="connsiteY2695" fmla="*/ 1809713 h 4127083"/>
              <a:gd name="connsiteX2696" fmla="*/ 8788016 w 12155393"/>
              <a:gd name="connsiteY2696" fmla="*/ 1778946 h 4127083"/>
              <a:gd name="connsiteX2697" fmla="*/ 8787192 w 12155393"/>
              <a:gd name="connsiteY2697" fmla="*/ 1777155 h 4127083"/>
              <a:gd name="connsiteX2698" fmla="*/ 8773020 w 12155393"/>
              <a:gd name="connsiteY2698" fmla="*/ 1751962 h 4127083"/>
              <a:gd name="connsiteX2699" fmla="*/ 8754217 w 12155393"/>
              <a:gd name="connsiteY2699" fmla="*/ 1715278 h 4127083"/>
              <a:gd name="connsiteX2700" fmla="*/ 8741707 w 12155393"/>
              <a:gd name="connsiteY2700" fmla="*/ 1694440 h 4127083"/>
              <a:gd name="connsiteX2701" fmla="*/ 8732064 w 12155393"/>
              <a:gd name="connsiteY2701" fmla="*/ 1680206 h 4127083"/>
              <a:gd name="connsiteX2702" fmla="*/ 8731950 w 12155393"/>
              <a:gd name="connsiteY2702" fmla="*/ 1680218 h 4127083"/>
              <a:gd name="connsiteX2703" fmla="*/ 8730022 w 12155393"/>
              <a:gd name="connsiteY2703" fmla="*/ 1676993 h 4127083"/>
              <a:gd name="connsiteX2704" fmla="*/ 8728068 w 12155393"/>
              <a:gd name="connsiteY2704" fmla="*/ 1661781 h 4127083"/>
              <a:gd name="connsiteX2705" fmla="*/ 8758784 w 12155393"/>
              <a:gd name="connsiteY2705" fmla="*/ 1650797 h 4127083"/>
              <a:gd name="connsiteX2706" fmla="*/ 1246115 w 12155393"/>
              <a:gd name="connsiteY2706" fmla="*/ 1628767 h 4127083"/>
              <a:gd name="connsiteX2707" fmla="*/ 1310284 w 12155393"/>
              <a:gd name="connsiteY2707" fmla="*/ 1644398 h 4127083"/>
              <a:gd name="connsiteX2708" fmla="*/ 1316006 w 12155393"/>
              <a:gd name="connsiteY2708" fmla="*/ 1658480 h 4127083"/>
              <a:gd name="connsiteX2709" fmla="*/ 1303623 w 12155393"/>
              <a:gd name="connsiteY2709" fmla="*/ 1672524 h 4127083"/>
              <a:gd name="connsiteX2710" fmla="*/ 1299715 w 12155393"/>
              <a:gd name="connsiteY2710" fmla="*/ 1673362 h 4127083"/>
              <a:gd name="connsiteX2711" fmla="*/ 1239719 w 12155393"/>
              <a:gd name="connsiteY2711" fmla="*/ 1656156 h 4127083"/>
              <a:gd name="connsiteX2712" fmla="*/ 1235156 w 12155393"/>
              <a:gd name="connsiteY2712" fmla="*/ 1649845 h 4127083"/>
              <a:gd name="connsiteX2713" fmla="*/ 1234287 w 12155393"/>
              <a:gd name="connsiteY2713" fmla="*/ 1648220 h 4127083"/>
              <a:gd name="connsiteX2714" fmla="*/ 1246115 w 12155393"/>
              <a:gd name="connsiteY2714" fmla="*/ 1628767 h 4127083"/>
              <a:gd name="connsiteX2715" fmla="*/ 1860014 w 12155393"/>
              <a:gd name="connsiteY2715" fmla="*/ 1612868 h 4127083"/>
              <a:gd name="connsiteX2716" fmla="*/ 1875177 w 12155393"/>
              <a:gd name="connsiteY2716" fmla="*/ 1623407 h 4127083"/>
              <a:gd name="connsiteX2717" fmla="*/ 1869772 w 12155393"/>
              <a:gd name="connsiteY2717" fmla="*/ 1641146 h 4127083"/>
              <a:gd name="connsiteX2718" fmla="*/ 1814848 w 12155393"/>
              <a:gd name="connsiteY2718" fmla="*/ 1660867 h 4127083"/>
              <a:gd name="connsiteX2719" fmla="*/ 1797212 w 12155393"/>
              <a:gd name="connsiteY2719" fmla="*/ 1647889 h 4127083"/>
              <a:gd name="connsiteX2720" fmla="*/ 1804127 w 12155393"/>
              <a:gd name="connsiteY2720" fmla="*/ 1630505 h 4127083"/>
              <a:gd name="connsiteX2721" fmla="*/ 1842773 w 12155393"/>
              <a:gd name="connsiteY2721" fmla="*/ 1614722 h 4127083"/>
              <a:gd name="connsiteX2722" fmla="*/ 1843623 w 12155393"/>
              <a:gd name="connsiteY2722" fmla="*/ 1614506 h 4127083"/>
              <a:gd name="connsiteX2723" fmla="*/ 1846756 w 12155393"/>
              <a:gd name="connsiteY2723" fmla="*/ 1614074 h 4127083"/>
              <a:gd name="connsiteX2724" fmla="*/ 1859926 w 12155393"/>
              <a:gd name="connsiteY2724" fmla="*/ 1612893 h 4127083"/>
              <a:gd name="connsiteX2725" fmla="*/ 1114029 w 12155393"/>
              <a:gd name="connsiteY2725" fmla="*/ 1579091 h 4127083"/>
              <a:gd name="connsiteX2726" fmla="*/ 1174813 w 12155393"/>
              <a:gd name="connsiteY2726" fmla="*/ 1603941 h 4127083"/>
              <a:gd name="connsiteX2727" fmla="*/ 1178081 w 12155393"/>
              <a:gd name="connsiteY2727" fmla="*/ 1618468 h 4127083"/>
              <a:gd name="connsiteX2728" fmla="*/ 1166644 w 12155393"/>
              <a:gd name="connsiteY2728" fmla="*/ 1628994 h 4127083"/>
              <a:gd name="connsiteX2729" fmla="*/ 1100945 w 12155393"/>
              <a:gd name="connsiteY2729" fmla="*/ 1602201 h 4127083"/>
              <a:gd name="connsiteX2730" fmla="*/ 1114029 w 12155393"/>
              <a:gd name="connsiteY2730" fmla="*/ 1579091 h 4127083"/>
              <a:gd name="connsiteX2731" fmla="*/ 1987462 w 12155393"/>
              <a:gd name="connsiteY2731" fmla="*/ 1546267 h 4127083"/>
              <a:gd name="connsiteX2732" fmla="*/ 2001127 w 12155393"/>
              <a:gd name="connsiteY2732" fmla="*/ 1552540 h 4127083"/>
              <a:gd name="connsiteX2733" fmla="*/ 2002421 w 12155393"/>
              <a:gd name="connsiteY2733" fmla="*/ 1570977 h 4127083"/>
              <a:gd name="connsiteX2734" fmla="*/ 1947143 w 12155393"/>
              <a:gd name="connsiteY2734" fmla="*/ 1606075 h 4127083"/>
              <a:gd name="connsiteX2735" fmla="*/ 1927819 w 12155393"/>
              <a:gd name="connsiteY2735" fmla="*/ 1593707 h 4127083"/>
              <a:gd name="connsiteX2736" fmla="*/ 1927844 w 12155393"/>
              <a:gd name="connsiteY2736" fmla="*/ 1590862 h 4127083"/>
              <a:gd name="connsiteX2737" fmla="*/ 1929075 w 12155393"/>
              <a:gd name="connsiteY2737" fmla="*/ 1583663 h 4127083"/>
              <a:gd name="connsiteX2738" fmla="*/ 1987462 w 12155393"/>
              <a:gd name="connsiteY2738" fmla="*/ 1546267 h 4127083"/>
              <a:gd name="connsiteX2739" fmla="*/ 1657980 w 12155393"/>
              <a:gd name="connsiteY2739" fmla="*/ 1521239 h 4127083"/>
              <a:gd name="connsiteX2740" fmla="*/ 1668536 w 12155393"/>
              <a:gd name="connsiteY2740" fmla="*/ 1536502 h 4127083"/>
              <a:gd name="connsiteX2741" fmla="*/ 1655899 w 12155393"/>
              <a:gd name="connsiteY2741" fmla="*/ 1589973 h 4127083"/>
              <a:gd name="connsiteX2742" fmla="*/ 1650964 w 12155393"/>
              <a:gd name="connsiteY2742" fmla="*/ 1595954 h 4127083"/>
              <a:gd name="connsiteX2743" fmla="*/ 1632656 w 12155393"/>
              <a:gd name="connsiteY2743" fmla="*/ 1599357 h 4127083"/>
              <a:gd name="connsiteX2744" fmla="*/ 1622607 w 12155393"/>
              <a:gd name="connsiteY2744" fmla="*/ 1587294 h 4127083"/>
              <a:gd name="connsiteX2745" fmla="*/ 1639849 w 12155393"/>
              <a:gd name="connsiteY2745" fmla="*/ 1524680 h 4127083"/>
              <a:gd name="connsiteX2746" fmla="*/ 1657980 w 12155393"/>
              <a:gd name="connsiteY2746" fmla="*/ 1521239 h 4127083"/>
              <a:gd name="connsiteX2747" fmla="*/ 983377 w 12155393"/>
              <a:gd name="connsiteY2747" fmla="*/ 1515068 h 4127083"/>
              <a:gd name="connsiteX2748" fmla="*/ 1045631 w 12155393"/>
              <a:gd name="connsiteY2748" fmla="*/ 1550406 h 4127083"/>
              <a:gd name="connsiteX2749" fmla="*/ 1034204 w 12155393"/>
              <a:gd name="connsiteY2749" fmla="*/ 1571726 h 4127083"/>
              <a:gd name="connsiteX2750" fmla="*/ 972065 w 12155393"/>
              <a:gd name="connsiteY2750" fmla="*/ 1536527 h 4127083"/>
              <a:gd name="connsiteX2751" fmla="*/ 983377 w 12155393"/>
              <a:gd name="connsiteY2751" fmla="*/ 1515068 h 4127083"/>
              <a:gd name="connsiteX2752" fmla="*/ 8699433 w 12155393"/>
              <a:gd name="connsiteY2752" fmla="*/ 1483052 h 4127083"/>
              <a:gd name="connsiteX2753" fmla="*/ 8679844 w 12155393"/>
              <a:gd name="connsiteY2753" fmla="*/ 1483628 h 4127083"/>
              <a:gd name="connsiteX2754" fmla="*/ 8679476 w 12155393"/>
              <a:gd name="connsiteY2754" fmla="*/ 1483615 h 4127083"/>
              <a:gd name="connsiteX2755" fmla="*/ 8678182 w 12155393"/>
              <a:gd name="connsiteY2755" fmla="*/ 1483501 h 4127083"/>
              <a:gd name="connsiteX2756" fmla="*/ 8672143 w 12155393"/>
              <a:gd name="connsiteY2756" fmla="*/ 1483488 h 4127083"/>
              <a:gd name="connsiteX2757" fmla="*/ 8656993 w 12155393"/>
              <a:gd name="connsiteY2757" fmla="*/ 1500301 h 4127083"/>
              <a:gd name="connsiteX2758" fmla="*/ 8656537 w 12155393"/>
              <a:gd name="connsiteY2758" fmla="*/ 1502294 h 4127083"/>
              <a:gd name="connsiteX2759" fmla="*/ 8660330 w 12155393"/>
              <a:gd name="connsiteY2759" fmla="*/ 1517303 h 4127083"/>
              <a:gd name="connsiteX2760" fmla="*/ 8720329 w 12155393"/>
              <a:gd name="connsiteY2760" fmla="*/ 1500415 h 4127083"/>
              <a:gd name="connsiteX2761" fmla="*/ 8716726 w 12155393"/>
              <a:gd name="connsiteY2761" fmla="*/ 1489329 h 4127083"/>
              <a:gd name="connsiteX2762" fmla="*/ 8716625 w 12155393"/>
              <a:gd name="connsiteY2762" fmla="*/ 1489456 h 4127083"/>
              <a:gd name="connsiteX2763" fmla="*/ 8699433 w 12155393"/>
              <a:gd name="connsiteY2763" fmla="*/ 1483052 h 4127083"/>
              <a:gd name="connsiteX2764" fmla="*/ 2091830 w 12155393"/>
              <a:gd name="connsiteY2764" fmla="*/ 1450854 h 4127083"/>
              <a:gd name="connsiteX2765" fmla="*/ 2106081 w 12155393"/>
              <a:gd name="connsiteY2765" fmla="*/ 1455882 h 4127083"/>
              <a:gd name="connsiteX2766" fmla="*/ 2109950 w 12155393"/>
              <a:gd name="connsiteY2766" fmla="*/ 1474027 h 4127083"/>
              <a:gd name="connsiteX2767" fmla="*/ 2067901 w 12155393"/>
              <a:gd name="connsiteY2767" fmla="*/ 1519487 h 4127083"/>
              <a:gd name="connsiteX2768" fmla="*/ 2046548 w 12155393"/>
              <a:gd name="connsiteY2768" fmla="*/ 1515372 h 4127083"/>
              <a:gd name="connsiteX2769" fmla="*/ 2045089 w 12155393"/>
              <a:gd name="connsiteY2769" fmla="*/ 1496973 h 4127083"/>
              <a:gd name="connsiteX2770" fmla="*/ 2084370 w 12155393"/>
              <a:gd name="connsiteY2770" fmla="*/ 1453292 h 4127083"/>
              <a:gd name="connsiteX2771" fmla="*/ 2084471 w 12155393"/>
              <a:gd name="connsiteY2771" fmla="*/ 1453355 h 4127083"/>
              <a:gd name="connsiteX2772" fmla="*/ 2089419 w 12155393"/>
              <a:gd name="connsiteY2772" fmla="*/ 1451476 h 4127083"/>
              <a:gd name="connsiteX2773" fmla="*/ 2091830 w 12155393"/>
              <a:gd name="connsiteY2773" fmla="*/ 1450854 h 4127083"/>
              <a:gd name="connsiteX2774" fmla="*/ 855079 w 12155393"/>
              <a:gd name="connsiteY2774" fmla="*/ 1441445 h 4127083"/>
              <a:gd name="connsiteX2775" fmla="*/ 855076 w 12155393"/>
              <a:gd name="connsiteY2775" fmla="*/ 1441456 h 4127083"/>
              <a:gd name="connsiteX2776" fmla="*/ 854917 w 12155393"/>
              <a:gd name="connsiteY2776" fmla="*/ 1441483 h 4127083"/>
              <a:gd name="connsiteX2777" fmla="*/ 873196 w 12155393"/>
              <a:gd name="connsiteY2777" fmla="*/ 1438333 h 4127083"/>
              <a:gd name="connsiteX2778" fmla="*/ 920554 w 12155393"/>
              <a:gd name="connsiteY2778" fmla="*/ 1472364 h 4127083"/>
              <a:gd name="connsiteX2779" fmla="*/ 924520 w 12155393"/>
              <a:gd name="connsiteY2779" fmla="*/ 1482586 h 4127083"/>
              <a:gd name="connsiteX2780" fmla="*/ 924619 w 12155393"/>
              <a:gd name="connsiteY2780" fmla="*/ 1483056 h 4127083"/>
              <a:gd name="connsiteX2781" fmla="*/ 911234 w 12155393"/>
              <a:gd name="connsiteY2781" fmla="*/ 1499183 h 4127083"/>
              <a:gd name="connsiteX2782" fmla="*/ 851071 w 12155393"/>
              <a:gd name="connsiteY2782" fmla="*/ 1459311 h 4127083"/>
              <a:gd name="connsiteX2783" fmla="*/ 850292 w 12155393"/>
              <a:gd name="connsiteY2783" fmla="*/ 1456898 h 4127083"/>
              <a:gd name="connsiteX2784" fmla="*/ 850030 w 12155393"/>
              <a:gd name="connsiteY2784" fmla="*/ 1455616 h 4127083"/>
              <a:gd name="connsiteX2785" fmla="*/ 855076 w 12155393"/>
              <a:gd name="connsiteY2785" fmla="*/ 1441456 h 4127083"/>
              <a:gd name="connsiteX2786" fmla="*/ 10675470 w 12155393"/>
              <a:gd name="connsiteY2786" fmla="*/ 1409301 h 4127083"/>
              <a:gd name="connsiteX2787" fmla="*/ 10703665 w 12155393"/>
              <a:gd name="connsiteY2787" fmla="*/ 1421712 h 4127083"/>
              <a:gd name="connsiteX2788" fmla="*/ 10707890 w 12155393"/>
              <a:gd name="connsiteY2788" fmla="*/ 1423896 h 4127083"/>
              <a:gd name="connsiteX2789" fmla="*/ 10695329 w 12155393"/>
              <a:gd name="connsiteY2789" fmla="*/ 1444720 h 4127083"/>
              <a:gd name="connsiteX2790" fmla="*/ 10685535 w 12155393"/>
              <a:gd name="connsiteY2790" fmla="*/ 1456695 h 4127083"/>
              <a:gd name="connsiteX2791" fmla="*/ 10685052 w 12155393"/>
              <a:gd name="connsiteY2791" fmla="*/ 1456910 h 4127083"/>
              <a:gd name="connsiteX2792" fmla="*/ 10647954 w 12155393"/>
              <a:gd name="connsiteY2792" fmla="*/ 1466663 h 4127083"/>
              <a:gd name="connsiteX2793" fmla="*/ 10607405 w 12155393"/>
              <a:gd name="connsiteY2793" fmla="*/ 1477989 h 4127083"/>
              <a:gd name="connsiteX2794" fmla="*/ 10589935 w 12155393"/>
              <a:gd name="connsiteY2794" fmla="*/ 1480961 h 4127083"/>
              <a:gd name="connsiteX2795" fmla="*/ 10573403 w 12155393"/>
              <a:gd name="connsiteY2795" fmla="*/ 1483195 h 4127083"/>
              <a:gd name="connsiteX2796" fmla="*/ 10563127 w 12155393"/>
              <a:gd name="connsiteY2796" fmla="*/ 1478878 h 4127083"/>
              <a:gd name="connsiteX2797" fmla="*/ 10557556 w 12155393"/>
              <a:gd name="connsiteY2797" fmla="*/ 1464199 h 4127083"/>
              <a:gd name="connsiteX2798" fmla="*/ 10553357 w 12155393"/>
              <a:gd name="connsiteY2798" fmla="*/ 1445736 h 4127083"/>
              <a:gd name="connsiteX2799" fmla="*/ 10558051 w 12155393"/>
              <a:gd name="connsiteY2799" fmla="*/ 1442181 h 4127083"/>
              <a:gd name="connsiteX2800" fmla="*/ 10581091 w 12155393"/>
              <a:gd name="connsiteY2800" fmla="*/ 1433483 h 4127083"/>
              <a:gd name="connsiteX2801" fmla="*/ 10581104 w 12155393"/>
              <a:gd name="connsiteY2801" fmla="*/ 1433483 h 4127083"/>
              <a:gd name="connsiteX2802" fmla="*/ 10646736 w 12155393"/>
              <a:gd name="connsiteY2802" fmla="*/ 1409547 h 4127083"/>
              <a:gd name="connsiteX2803" fmla="*/ 10646609 w 12155393"/>
              <a:gd name="connsiteY2803" fmla="*/ 1409547 h 4127083"/>
              <a:gd name="connsiteX2804" fmla="*/ 10675470 w 12155393"/>
              <a:gd name="connsiteY2804" fmla="*/ 1409301 h 4127083"/>
              <a:gd name="connsiteX2805" fmla="*/ 8688332 w 12155393"/>
              <a:gd name="connsiteY2805" fmla="*/ 1397205 h 4127083"/>
              <a:gd name="connsiteX2806" fmla="*/ 8689182 w 12155393"/>
              <a:gd name="connsiteY2806" fmla="*/ 1397231 h 4127083"/>
              <a:gd name="connsiteX2807" fmla="*/ 8715470 w 12155393"/>
              <a:gd name="connsiteY2807" fmla="*/ 1406310 h 4127083"/>
              <a:gd name="connsiteX2808" fmla="*/ 8720977 w 12155393"/>
              <a:gd name="connsiteY2808" fmla="*/ 1431668 h 4127083"/>
              <a:gd name="connsiteX2809" fmla="*/ 8727320 w 12155393"/>
              <a:gd name="connsiteY2809" fmla="*/ 1444607 h 4127083"/>
              <a:gd name="connsiteX2810" fmla="*/ 8767362 w 12155393"/>
              <a:gd name="connsiteY2810" fmla="*/ 1495894 h 4127083"/>
              <a:gd name="connsiteX2811" fmla="*/ 8767755 w 12155393"/>
              <a:gd name="connsiteY2811" fmla="*/ 1499831 h 4127083"/>
              <a:gd name="connsiteX2812" fmla="*/ 8759432 w 12155393"/>
              <a:gd name="connsiteY2812" fmla="*/ 1515614 h 4127083"/>
              <a:gd name="connsiteX2813" fmla="*/ 8748039 w 12155393"/>
              <a:gd name="connsiteY2813" fmla="*/ 1533976 h 4127083"/>
              <a:gd name="connsiteX2814" fmla="*/ 8742228 w 12155393"/>
              <a:gd name="connsiteY2814" fmla="*/ 1540909 h 4127083"/>
              <a:gd name="connsiteX2815" fmla="*/ 8735884 w 12155393"/>
              <a:gd name="connsiteY2815" fmla="*/ 1548083 h 4127083"/>
              <a:gd name="connsiteX2816" fmla="*/ 8712336 w 12155393"/>
              <a:gd name="connsiteY2816" fmla="*/ 1557035 h 4127083"/>
              <a:gd name="connsiteX2817" fmla="*/ 8701945 w 12155393"/>
              <a:gd name="connsiteY2817" fmla="*/ 1560083 h 4127083"/>
              <a:gd name="connsiteX2818" fmla="*/ 8698266 w 12155393"/>
              <a:gd name="connsiteY2818" fmla="*/ 1559867 h 4127083"/>
              <a:gd name="connsiteX2819" fmla="*/ 8695932 w 12155393"/>
              <a:gd name="connsiteY2819" fmla="*/ 1559943 h 4127083"/>
              <a:gd name="connsiteX2820" fmla="*/ 8662081 w 12155393"/>
              <a:gd name="connsiteY2820" fmla="*/ 1560883 h 4127083"/>
              <a:gd name="connsiteX2821" fmla="*/ 8644205 w 12155393"/>
              <a:gd name="connsiteY2821" fmla="*/ 1557429 h 4127083"/>
              <a:gd name="connsiteX2822" fmla="*/ 8636478 w 12155393"/>
              <a:gd name="connsiteY2822" fmla="*/ 1555474 h 4127083"/>
              <a:gd name="connsiteX2823" fmla="*/ 8616762 w 12155393"/>
              <a:gd name="connsiteY2823" fmla="*/ 1498345 h 4127083"/>
              <a:gd name="connsiteX2824" fmla="*/ 8617104 w 12155393"/>
              <a:gd name="connsiteY2824" fmla="*/ 1485393 h 4127083"/>
              <a:gd name="connsiteX2825" fmla="*/ 8628904 w 12155393"/>
              <a:gd name="connsiteY2825" fmla="*/ 1453051 h 4127083"/>
              <a:gd name="connsiteX2826" fmla="*/ 8638089 w 12155393"/>
              <a:gd name="connsiteY2826" fmla="*/ 1447439 h 4127083"/>
              <a:gd name="connsiteX2827" fmla="*/ 8651945 w 12155393"/>
              <a:gd name="connsiteY2827" fmla="*/ 1439198 h 4127083"/>
              <a:gd name="connsiteX2828" fmla="*/ 8677509 w 12155393"/>
              <a:gd name="connsiteY2828" fmla="*/ 1409306 h 4127083"/>
              <a:gd name="connsiteX2829" fmla="*/ 8677624 w 12155393"/>
              <a:gd name="connsiteY2829" fmla="*/ 1409294 h 4127083"/>
              <a:gd name="connsiteX2830" fmla="*/ 8678093 w 12155393"/>
              <a:gd name="connsiteY2830" fmla="*/ 1407745 h 4127083"/>
              <a:gd name="connsiteX2831" fmla="*/ 8688332 w 12155393"/>
              <a:gd name="connsiteY2831" fmla="*/ 1397205 h 4127083"/>
              <a:gd name="connsiteX2832" fmla="*/ 1712615 w 12155393"/>
              <a:gd name="connsiteY2832" fmla="*/ 1388989 h 4127083"/>
              <a:gd name="connsiteX2833" fmla="*/ 1723501 w 12155393"/>
              <a:gd name="connsiteY2833" fmla="*/ 1407744 h 4127083"/>
              <a:gd name="connsiteX2834" fmla="*/ 1694459 w 12155393"/>
              <a:gd name="connsiteY2834" fmla="*/ 1462421 h 4127083"/>
              <a:gd name="connsiteX2835" fmla="*/ 1687519 w 12155393"/>
              <a:gd name="connsiteY2835" fmla="*/ 1465926 h 4127083"/>
              <a:gd name="connsiteX2836" fmla="*/ 1685895 w 12155393"/>
              <a:gd name="connsiteY2836" fmla="*/ 1466459 h 4127083"/>
              <a:gd name="connsiteX2837" fmla="*/ 1685908 w 12155393"/>
              <a:gd name="connsiteY2837" fmla="*/ 1466548 h 4127083"/>
              <a:gd name="connsiteX2838" fmla="*/ 1667080 w 12155393"/>
              <a:gd name="connsiteY2838" fmla="*/ 1445571 h 4127083"/>
              <a:gd name="connsiteX2839" fmla="*/ 1694853 w 12155393"/>
              <a:gd name="connsiteY2839" fmla="*/ 1394144 h 4127083"/>
              <a:gd name="connsiteX2840" fmla="*/ 1712615 w 12155393"/>
              <a:gd name="connsiteY2840" fmla="*/ 1388989 h 4127083"/>
              <a:gd name="connsiteX2841" fmla="*/ 751331 w 12155393"/>
              <a:gd name="connsiteY2841" fmla="*/ 1347753 h 4127083"/>
              <a:gd name="connsiteX2842" fmla="*/ 760860 w 12155393"/>
              <a:gd name="connsiteY2842" fmla="*/ 1348559 h 4127083"/>
              <a:gd name="connsiteX2843" fmla="*/ 807219 w 12155393"/>
              <a:gd name="connsiteY2843" fmla="*/ 1389840 h 4127083"/>
              <a:gd name="connsiteX2844" fmla="*/ 805011 w 12155393"/>
              <a:gd name="connsiteY2844" fmla="*/ 1408176 h 4127083"/>
              <a:gd name="connsiteX2845" fmla="*/ 787091 w 12155393"/>
              <a:gd name="connsiteY2845" fmla="*/ 1412595 h 4127083"/>
              <a:gd name="connsiteX2846" fmla="*/ 740574 w 12155393"/>
              <a:gd name="connsiteY2846" fmla="*/ 1371771 h 4127083"/>
              <a:gd name="connsiteX2847" fmla="*/ 739801 w 12155393"/>
              <a:gd name="connsiteY2847" fmla="*/ 1369295 h 4127083"/>
              <a:gd name="connsiteX2848" fmla="*/ 739632 w 12155393"/>
              <a:gd name="connsiteY2848" fmla="*/ 1368469 h 4127083"/>
              <a:gd name="connsiteX2849" fmla="*/ 739514 w 12155393"/>
              <a:gd name="connsiteY2849" fmla="*/ 1368000 h 4127083"/>
              <a:gd name="connsiteX2850" fmla="*/ 743154 w 12155393"/>
              <a:gd name="connsiteY2850" fmla="*/ 1353181 h 4127083"/>
              <a:gd name="connsiteX2851" fmla="*/ 743055 w 12155393"/>
              <a:gd name="connsiteY2851" fmla="*/ 1353118 h 4127083"/>
              <a:gd name="connsiteX2852" fmla="*/ 751331 w 12155393"/>
              <a:gd name="connsiteY2852" fmla="*/ 1347753 h 4127083"/>
              <a:gd name="connsiteX2853" fmla="*/ 1763008 w 12155393"/>
              <a:gd name="connsiteY2853" fmla="*/ 1345034 h 4127083"/>
              <a:gd name="connsiteX2854" fmla="*/ 1763056 w 12155393"/>
              <a:gd name="connsiteY2854" fmla="*/ 1345041 h 4127083"/>
              <a:gd name="connsiteX2855" fmla="*/ 1762981 w 12155393"/>
              <a:gd name="connsiteY2855" fmla="*/ 1345054 h 4127083"/>
              <a:gd name="connsiteX2856" fmla="*/ 2162586 w 12155393"/>
              <a:gd name="connsiteY2856" fmla="*/ 1329092 h 4127083"/>
              <a:gd name="connsiteX2857" fmla="*/ 2183355 w 12155393"/>
              <a:gd name="connsiteY2857" fmla="*/ 1349155 h 4127083"/>
              <a:gd name="connsiteX2858" fmla="*/ 2159350 w 12155393"/>
              <a:gd name="connsiteY2858" fmla="*/ 1402322 h 4127083"/>
              <a:gd name="connsiteX2859" fmla="*/ 2141550 w 12155393"/>
              <a:gd name="connsiteY2859" fmla="*/ 1407325 h 4127083"/>
              <a:gd name="connsiteX2860" fmla="*/ 2131539 w 12155393"/>
              <a:gd name="connsiteY2860" fmla="*/ 1391859 h 4127083"/>
              <a:gd name="connsiteX2861" fmla="*/ 2154085 w 12155393"/>
              <a:gd name="connsiteY2861" fmla="*/ 1333803 h 4127083"/>
              <a:gd name="connsiteX2862" fmla="*/ 2160505 w 12155393"/>
              <a:gd name="connsiteY2862" fmla="*/ 1329943 h 4127083"/>
              <a:gd name="connsiteX2863" fmla="*/ 2162586 w 12155393"/>
              <a:gd name="connsiteY2863" fmla="*/ 1329092 h 4127083"/>
              <a:gd name="connsiteX2864" fmla="*/ 10386796 w 12155393"/>
              <a:gd name="connsiteY2864" fmla="*/ 1324867 h 4127083"/>
              <a:gd name="connsiteX2865" fmla="*/ 10397453 w 12155393"/>
              <a:gd name="connsiteY2865" fmla="*/ 1336914 h 4127083"/>
              <a:gd name="connsiteX2866" fmla="*/ 10397936 w 12155393"/>
              <a:gd name="connsiteY2866" fmla="*/ 1337689 h 4127083"/>
              <a:gd name="connsiteX2867" fmla="*/ 10399230 w 12155393"/>
              <a:gd name="connsiteY2867" fmla="*/ 1340977 h 4127083"/>
              <a:gd name="connsiteX2868" fmla="*/ 10398291 w 12155393"/>
              <a:gd name="connsiteY2868" fmla="*/ 1359999 h 4127083"/>
              <a:gd name="connsiteX2869" fmla="*/ 10396312 w 12155393"/>
              <a:gd name="connsiteY2869" fmla="*/ 1378944 h 4127083"/>
              <a:gd name="connsiteX2870" fmla="*/ 10390247 w 12155393"/>
              <a:gd name="connsiteY2870" fmla="*/ 1399541 h 4127083"/>
              <a:gd name="connsiteX2871" fmla="*/ 10387431 w 12155393"/>
              <a:gd name="connsiteY2871" fmla="*/ 1412975 h 4127083"/>
              <a:gd name="connsiteX2872" fmla="*/ 10389461 w 12155393"/>
              <a:gd name="connsiteY2872" fmla="*/ 1423515 h 4127083"/>
              <a:gd name="connsiteX2873" fmla="*/ 10410763 w 12155393"/>
              <a:gd name="connsiteY2873" fmla="*/ 1443933 h 4127083"/>
              <a:gd name="connsiteX2874" fmla="*/ 10441479 w 12155393"/>
              <a:gd name="connsiteY2874" fmla="*/ 1470497 h 4127083"/>
              <a:gd name="connsiteX2875" fmla="*/ 10441225 w 12155393"/>
              <a:gd name="connsiteY2875" fmla="*/ 1470624 h 4127083"/>
              <a:gd name="connsiteX2876" fmla="*/ 10460155 w 12155393"/>
              <a:gd name="connsiteY2876" fmla="*/ 1494548 h 4127083"/>
              <a:gd name="connsiteX2877" fmla="*/ 10467108 w 12155393"/>
              <a:gd name="connsiteY2877" fmla="*/ 1507195 h 4127083"/>
              <a:gd name="connsiteX2878" fmla="*/ 10464824 w 12155393"/>
              <a:gd name="connsiteY2878" fmla="*/ 1526496 h 4127083"/>
              <a:gd name="connsiteX2879" fmla="*/ 10456691 w 12155393"/>
              <a:gd name="connsiteY2879" fmla="*/ 1533569 h 4127083"/>
              <a:gd name="connsiteX2880" fmla="*/ 10437673 w 12155393"/>
              <a:gd name="connsiteY2880" fmla="*/ 1539956 h 4127083"/>
              <a:gd name="connsiteX2881" fmla="*/ 10436582 w 12155393"/>
              <a:gd name="connsiteY2881" fmla="*/ 1539524 h 4127083"/>
              <a:gd name="connsiteX2882" fmla="*/ 10435288 w 12155393"/>
              <a:gd name="connsiteY2882" fmla="*/ 1539016 h 4127083"/>
              <a:gd name="connsiteX2883" fmla="*/ 10408365 w 12155393"/>
              <a:gd name="connsiteY2883" fmla="*/ 1517226 h 4127083"/>
              <a:gd name="connsiteX2884" fmla="*/ 10397644 w 12155393"/>
              <a:gd name="connsiteY2884" fmla="*/ 1507855 h 4127083"/>
              <a:gd name="connsiteX2885" fmla="*/ 10397073 w 12155393"/>
              <a:gd name="connsiteY2885" fmla="*/ 1507576 h 4127083"/>
              <a:gd name="connsiteX2886" fmla="*/ 10377788 w 12155393"/>
              <a:gd name="connsiteY2886" fmla="*/ 1489037 h 4127083"/>
              <a:gd name="connsiteX2887" fmla="*/ 10367892 w 12155393"/>
              <a:gd name="connsiteY2887" fmla="*/ 1481926 h 4127083"/>
              <a:gd name="connsiteX2888" fmla="*/ 10357616 w 12155393"/>
              <a:gd name="connsiteY2888" fmla="*/ 1491576 h 4127083"/>
              <a:gd name="connsiteX2889" fmla="*/ 10352921 w 12155393"/>
              <a:gd name="connsiteY2889" fmla="*/ 1510750 h 4127083"/>
              <a:gd name="connsiteX2890" fmla="*/ 10317650 w 12155393"/>
              <a:gd name="connsiteY2890" fmla="*/ 1524337 h 4127083"/>
              <a:gd name="connsiteX2891" fmla="*/ 10312081 w 12155393"/>
              <a:gd name="connsiteY2891" fmla="*/ 1521340 h 4127083"/>
              <a:gd name="connsiteX2892" fmla="*/ 10304328 w 12155393"/>
              <a:gd name="connsiteY2892" fmla="*/ 1517099 h 4127083"/>
              <a:gd name="connsiteX2893" fmla="*/ 10297857 w 12155393"/>
              <a:gd name="connsiteY2893" fmla="*/ 1504528 h 4127083"/>
              <a:gd name="connsiteX2894" fmla="*/ 10304519 w 12155393"/>
              <a:gd name="connsiteY2894" fmla="*/ 1480732 h 4127083"/>
              <a:gd name="connsiteX2895" fmla="*/ 10324628 w 12155393"/>
              <a:gd name="connsiteY2895" fmla="*/ 1437863 h 4127083"/>
              <a:gd name="connsiteX2896" fmla="*/ 10280476 w 12155393"/>
              <a:gd name="connsiteY2896" fmla="*/ 1414372 h 4127083"/>
              <a:gd name="connsiteX2897" fmla="*/ 10271797 w 12155393"/>
              <a:gd name="connsiteY2897" fmla="*/ 1412124 h 4127083"/>
              <a:gd name="connsiteX2898" fmla="*/ 10269565 w 12155393"/>
              <a:gd name="connsiteY2898" fmla="*/ 1412467 h 4127083"/>
              <a:gd name="connsiteX2899" fmla="*/ 10246347 w 12155393"/>
              <a:gd name="connsiteY2899" fmla="*/ 1397103 h 4127083"/>
              <a:gd name="connsiteX2900" fmla="*/ 10244063 w 12155393"/>
              <a:gd name="connsiteY2900" fmla="*/ 1391516 h 4127083"/>
              <a:gd name="connsiteX2901" fmla="*/ 10248884 w 12155393"/>
              <a:gd name="connsiteY2901" fmla="*/ 1363707 h 4127083"/>
              <a:gd name="connsiteX2902" fmla="*/ 10276543 w 12155393"/>
              <a:gd name="connsiteY2902" fmla="*/ 1360151 h 4127083"/>
              <a:gd name="connsiteX2903" fmla="*/ 10296386 w 12155393"/>
              <a:gd name="connsiteY2903" fmla="*/ 1366843 h 4127083"/>
              <a:gd name="connsiteX2904" fmla="*/ 10305470 w 12155393"/>
              <a:gd name="connsiteY2904" fmla="*/ 1369294 h 4127083"/>
              <a:gd name="connsiteX2905" fmla="*/ 10327038 w 12155393"/>
              <a:gd name="connsiteY2905" fmla="*/ 1382500 h 4127083"/>
              <a:gd name="connsiteX2906" fmla="*/ 10335793 w 12155393"/>
              <a:gd name="connsiteY2906" fmla="*/ 1386817 h 4127083"/>
              <a:gd name="connsiteX2907" fmla="*/ 10337861 w 12155393"/>
              <a:gd name="connsiteY2907" fmla="*/ 1378424 h 4127083"/>
              <a:gd name="connsiteX2908" fmla="*/ 10337569 w 12155393"/>
              <a:gd name="connsiteY2908" fmla="*/ 1377294 h 4127083"/>
              <a:gd name="connsiteX2909" fmla="*/ 10342378 w 12155393"/>
              <a:gd name="connsiteY2909" fmla="*/ 1353967 h 4127083"/>
              <a:gd name="connsiteX2910" fmla="*/ 10347973 w 12155393"/>
              <a:gd name="connsiteY2910" fmla="*/ 1336025 h 4127083"/>
              <a:gd name="connsiteX2911" fmla="*/ 10359188 w 12155393"/>
              <a:gd name="connsiteY2911" fmla="*/ 1330286 h 4127083"/>
              <a:gd name="connsiteX2912" fmla="*/ 10370810 w 12155393"/>
              <a:gd name="connsiteY2912" fmla="*/ 1327010 h 4127083"/>
              <a:gd name="connsiteX2913" fmla="*/ 10386796 w 12155393"/>
              <a:gd name="connsiteY2913" fmla="*/ 1324867 h 4127083"/>
              <a:gd name="connsiteX2914" fmla="*/ 10637132 w 12155393"/>
              <a:gd name="connsiteY2914" fmla="*/ 1309982 h 4127083"/>
              <a:gd name="connsiteX2915" fmla="*/ 10638502 w 12155393"/>
              <a:gd name="connsiteY2915" fmla="*/ 1310084 h 4127083"/>
              <a:gd name="connsiteX2916" fmla="*/ 10647662 w 12155393"/>
              <a:gd name="connsiteY2916" fmla="*/ 1311379 h 4127083"/>
              <a:gd name="connsiteX2917" fmla="*/ 10670373 w 12155393"/>
              <a:gd name="connsiteY2917" fmla="*/ 1351886 h 4127083"/>
              <a:gd name="connsiteX2918" fmla="*/ 10662507 w 12155393"/>
              <a:gd name="connsiteY2918" fmla="*/ 1362171 h 4127083"/>
              <a:gd name="connsiteX2919" fmla="*/ 10622389 w 12155393"/>
              <a:gd name="connsiteY2919" fmla="*/ 1372177 h 4127083"/>
              <a:gd name="connsiteX2920" fmla="*/ 10590062 w 12155393"/>
              <a:gd name="connsiteY2920" fmla="*/ 1381726 h 4127083"/>
              <a:gd name="connsiteX2921" fmla="*/ 10589935 w 12155393"/>
              <a:gd name="connsiteY2921" fmla="*/ 1381472 h 4127083"/>
              <a:gd name="connsiteX2922" fmla="*/ 10556440 w 12155393"/>
              <a:gd name="connsiteY2922" fmla="*/ 1369917 h 4127083"/>
              <a:gd name="connsiteX2923" fmla="*/ 10551365 w 12155393"/>
              <a:gd name="connsiteY2923" fmla="*/ 1359174 h 4127083"/>
              <a:gd name="connsiteX2924" fmla="*/ 10545149 w 12155393"/>
              <a:gd name="connsiteY2924" fmla="*/ 1334870 h 4127083"/>
              <a:gd name="connsiteX2925" fmla="*/ 10556986 w 12155393"/>
              <a:gd name="connsiteY2925" fmla="*/ 1326134 h 4127083"/>
              <a:gd name="connsiteX2926" fmla="*/ 10560754 w 12155393"/>
              <a:gd name="connsiteY2926" fmla="*/ 1325220 h 4127083"/>
              <a:gd name="connsiteX2927" fmla="*/ 10562200 w 12155393"/>
              <a:gd name="connsiteY2927" fmla="*/ 1324813 h 4127083"/>
              <a:gd name="connsiteX2928" fmla="*/ 10580800 w 12155393"/>
              <a:gd name="connsiteY2928" fmla="*/ 1321918 h 4127083"/>
              <a:gd name="connsiteX2929" fmla="*/ 10603523 w 12155393"/>
              <a:gd name="connsiteY2929" fmla="*/ 1318680 h 4127083"/>
              <a:gd name="connsiteX2930" fmla="*/ 10612138 w 12155393"/>
              <a:gd name="connsiteY2930" fmla="*/ 1315569 h 4127083"/>
              <a:gd name="connsiteX2931" fmla="*/ 10618659 w 12155393"/>
              <a:gd name="connsiteY2931" fmla="*/ 1313512 h 4127083"/>
              <a:gd name="connsiteX2932" fmla="*/ 10637132 w 12155393"/>
              <a:gd name="connsiteY2932" fmla="*/ 1309982 h 4127083"/>
              <a:gd name="connsiteX2933" fmla="*/ 1795485 w 12155393"/>
              <a:gd name="connsiteY2933" fmla="*/ 1276383 h 4127083"/>
              <a:gd name="connsiteX2934" fmla="*/ 1810355 w 12155393"/>
              <a:gd name="connsiteY2934" fmla="*/ 1295062 h 4127083"/>
              <a:gd name="connsiteX2935" fmla="*/ 1791416 w 12155393"/>
              <a:gd name="connsiteY2935" fmla="*/ 1324558 h 4127083"/>
              <a:gd name="connsiteX2936" fmla="*/ 1763008 w 12155393"/>
              <a:gd name="connsiteY2936" fmla="*/ 1345034 h 4127083"/>
              <a:gd name="connsiteX2937" fmla="*/ 1752028 w 12155393"/>
              <a:gd name="connsiteY2937" fmla="*/ 1343430 h 4127083"/>
              <a:gd name="connsiteX2938" fmla="*/ 1744825 w 12155393"/>
              <a:gd name="connsiteY2938" fmla="*/ 1334057 h 4127083"/>
              <a:gd name="connsiteX2939" fmla="*/ 1744495 w 12155393"/>
              <a:gd name="connsiteY2939" fmla="*/ 1332762 h 4127083"/>
              <a:gd name="connsiteX2940" fmla="*/ 1744013 w 12155393"/>
              <a:gd name="connsiteY2940" fmla="*/ 1330235 h 4127083"/>
              <a:gd name="connsiteX2941" fmla="*/ 1795485 w 12155393"/>
              <a:gd name="connsiteY2941" fmla="*/ 1276383 h 4127083"/>
              <a:gd name="connsiteX2942" fmla="*/ 652250 w 12155393"/>
              <a:gd name="connsiteY2942" fmla="*/ 1251058 h 4127083"/>
              <a:gd name="connsiteX2943" fmla="*/ 657393 w 12155393"/>
              <a:gd name="connsiteY2943" fmla="*/ 1251516 h 4127083"/>
              <a:gd name="connsiteX2944" fmla="*/ 704224 w 12155393"/>
              <a:gd name="connsiteY2944" fmla="*/ 1297804 h 4127083"/>
              <a:gd name="connsiteX2945" fmla="*/ 698813 w 12155393"/>
              <a:gd name="connsiteY2945" fmla="*/ 1315467 h 4127083"/>
              <a:gd name="connsiteX2946" fmla="*/ 680424 w 12155393"/>
              <a:gd name="connsiteY2946" fmla="*/ 1317690 h 4127083"/>
              <a:gd name="connsiteX2947" fmla="*/ 639323 w 12155393"/>
              <a:gd name="connsiteY2947" fmla="*/ 1275951 h 4127083"/>
              <a:gd name="connsiteX2948" fmla="*/ 637319 w 12155393"/>
              <a:gd name="connsiteY2948" fmla="*/ 1264564 h 4127083"/>
              <a:gd name="connsiteX2949" fmla="*/ 649483 w 12155393"/>
              <a:gd name="connsiteY2949" fmla="*/ 1251079 h 4127083"/>
              <a:gd name="connsiteX2950" fmla="*/ 649500 w 12155393"/>
              <a:gd name="connsiteY2950" fmla="*/ 1251161 h 4127083"/>
              <a:gd name="connsiteX2951" fmla="*/ 652250 w 12155393"/>
              <a:gd name="connsiteY2951" fmla="*/ 1251058 h 4127083"/>
              <a:gd name="connsiteX2952" fmla="*/ 10971293 w 12155393"/>
              <a:gd name="connsiteY2952" fmla="*/ 1232658 h 4127083"/>
              <a:gd name="connsiteX2953" fmla="*/ 10949598 w 12155393"/>
              <a:gd name="connsiteY2953" fmla="*/ 1248785 h 4127083"/>
              <a:gd name="connsiteX2954" fmla="*/ 10948964 w 12155393"/>
              <a:gd name="connsiteY2954" fmla="*/ 1333232 h 4127083"/>
              <a:gd name="connsiteX2955" fmla="*/ 10987533 w 12155393"/>
              <a:gd name="connsiteY2955" fmla="*/ 1351517 h 4127083"/>
              <a:gd name="connsiteX2956" fmla="*/ 10987533 w 12155393"/>
              <a:gd name="connsiteY2956" fmla="*/ 1351771 h 4127083"/>
              <a:gd name="connsiteX2957" fmla="*/ 11035618 w 12155393"/>
              <a:gd name="connsiteY2957" fmla="*/ 1270377 h 4127083"/>
              <a:gd name="connsiteX2958" fmla="*/ 11022297 w 12155393"/>
              <a:gd name="connsiteY2958" fmla="*/ 1255134 h 4127083"/>
              <a:gd name="connsiteX2959" fmla="*/ 11004408 w 12155393"/>
              <a:gd name="connsiteY2959" fmla="*/ 1246626 h 4127083"/>
              <a:gd name="connsiteX2960" fmla="*/ 10980466 w 12155393"/>
              <a:gd name="connsiteY2960" fmla="*/ 1233109 h 4127083"/>
              <a:gd name="connsiteX2961" fmla="*/ 10971293 w 12155393"/>
              <a:gd name="connsiteY2961" fmla="*/ 1232658 h 4127083"/>
              <a:gd name="connsiteX2962" fmla="*/ 2135922 w 12155393"/>
              <a:gd name="connsiteY2962" fmla="*/ 1200092 h 4127083"/>
              <a:gd name="connsiteX2963" fmla="*/ 2176357 w 12155393"/>
              <a:gd name="connsiteY2963" fmla="*/ 1247071 h 4127083"/>
              <a:gd name="connsiteX2964" fmla="*/ 2167552 w 12155393"/>
              <a:gd name="connsiteY2964" fmla="*/ 1270720 h 4127083"/>
              <a:gd name="connsiteX2965" fmla="*/ 2146440 w 12155393"/>
              <a:gd name="connsiteY2965" fmla="*/ 1265365 h 4127083"/>
              <a:gd name="connsiteX2966" fmla="*/ 2146364 w 12155393"/>
              <a:gd name="connsiteY2966" fmla="*/ 1265383 h 4127083"/>
              <a:gd name="connsiteX2967" fmla="*/ 2116713 w 12155393"/>
              <a:gd name="connsiteY2967" fmla="*/ 1228346 h 4127083"/>
              <a:gd name="connsiteX2968" fmla="*/ 2113275 w 12155393"/>
              <a:gd name="connsiteY2968" fmla="*/ 1221195 h 4127083"/>
              <a:gd name="connsiteX2969" fmla="*/ 2112564 w 12155393"/>
              <a:gd name="connsiteY2969" fmla="*/ 1219281 h 4127083"/>
              <a:gd name="connsiteX2970" fmla="*/ 2117665 w 12155393"/>
              <a:gd name="connsiteY2970" fmla="*/ 1203312 h 4127083"/>
              <a:gd name="connsiteX2971" fmla="*/ 2135922 w 12155393"/>
              <a:gd name="connsiteY2971" fmla="*/ 1200092 h 4127083"/>
              <a:gd name="connsiteX2972" fmla="*/ 8305299 w 12155393"/>
              <a:gd name="connsiteY2972" fmla="*/ 1198540 h 4127083"/>
              <a:gd name="connsiteX2973" fmla="*/ 8304651 w 12155393"/>
              <a:gd name="connsiteY2973" fmla="*/ 1198827 h 4127083"/>
              <a:gd name="connsiteX2974" fmla="*/ 8302596 w 12155393"/>
              <a:gd name="connsiteY2974" fmla="*/ 1200316 h 4127083"/>
              <a:gd name="connsiteX2975" fmla="*/ 8288120 w 12155393"/>
              <a:gd name="connsiteY2975" fmla="*/ 1228713 h 4127083"/>
              <a:gd name="connsiteX2976" fmla="*/ 8278465 w 12155393"/>
              <a:gd name="connsiteY2976" fmla="*/ 1245876 h 4127083"/>
              <a:gd name="connsiteX2977" fmla="*/ 8266336 w 12155393"/>
              <a:gd name="connsiteY2977" fmla="*/ 1273818 h 4127083"/>
              <a:gd name="connsiteX2978" fmla="*/ 8258787 w 12155393"/>
              <a:gd name="connsiteY2978" fmla="*/ 1291912 h 4127083"/>
              <a:gd name="connsiteX2979" fmla="*/ 8247697 w 12155393"/>
              <a:gd name="connsiteY2979" fmla="*/ 1310756 h 4127083"/>
              <a:gd name="connsiteX2980" fmla="*/ 8233551 w 12155393"/>
              <a:gd name="connsiteY2980" fmla="*/ 1337892 h 4127083"/>
              <a:gd name="connsiteX2981" fmla="*/ 8196784 w 12155393"/>
              <a:gd name="connsiteY2981" fmla="*/ 1402017 h 4127083"/>
              <a:gd name="connsiteX2982" fmla="*/ 8194220 w 12155393"/>
              <a:gd name="connsiteY2982" fmla="*/ 1412290 h 4127083"/>
              <a:gd name="connsiteX2983" fmla="*/ 8191188 w 12155393"/>
              <a:gd name="connsiteY2983" fmla="*/ 1422486 h 4127083"/>
              <a:gd name="connsiteX2984" fmla="*/ 8162959 w 12155393"/>
              <a:gd name="connsiteY2984" fmla="*/ 1476275 h 4127083"/>
              <a:gd name="connsiteX2985" fmla="*/ 8153595 w 12155393"/>
              <a:gd name="connsiteY2985" fmla="*/ 1499132 h 4127083"/>
              <a:gd name="connsiteX2986" fmla="*/ 8140806 w 12155393"/>
              <a:gd name="connsiteY2986" fmla="*/ 1521163 h 4127083"/>
              <a:gd name="connsiteX2987" fmla="*/ 8124275 w 12155393"/>
              <a:gd name="connsiteY2987" fmla="*/ 1553111 h 4127083"/>
              <a:gd name="connsiteX2988" fmla="*/ 8122739 w 12155393"/>
              <a:gd name="connsiteY2988" fmla="*/ 1554521 h 4127083"/>
              <a:gd name="connsiteX2989" fmla="*/ 8122473 w 12155393"/>
              <a:gd name="connsiteY2989" fmla="*/ 1554686 h 4127083"/>
              <a:gd name="connsiteX2990" fmla="*/ 8122245 w 12155393"/>
              <a:gd name="connsiteY2990" fmla="*/ 1554838 h 4127083"/>
              <a:gd name="connsiteX2991" fmla="*/ 8103936 w 12155393"/>
              <a:gd name="connsiteY2991" fmla="*/ 1589555 h 4127083"/>
              <a:gd name="connsiteX2992" fmla="*/ 8093622 w 12155393"/>
              <a:gd name="connsiteY2992" fmla="*/ 1610684 h 4127083"/>
              <a:gd name="connsiteX2993" fmla="*/ 8086593 w 12155393"/>
              <a:gd name="connsiteY2993" fmla="*/ 1620360 h 4127083"/>
              <a:gd name="connsiteX2994" fmla="*/ 8065697 w 12155393"/>
              <a:gd name="connsiteY2994" fmla="*/ 1662340 h 4127083"/>
              <a:gd name="connsiteX2995" fmla="*/ 8059632 w 12155393"/>
              <a:gd name="connsiteY2995" fmla="*/ 1672359 h 4127083"/>
              <a:gd name="connsiteX2996" fmla="*/ 8037835 w 12155393"/>
              <a:gd name="connsiteY2996" fmla="*/ 1716294 h 4127083"/>
              <a:gd name="connsiteX2997" fmla="*/ 8009999 w 12155393"/>
              <a:gd name="connsiteY2997" fmla="*/ 1769689 h 4127083"/>
              <a:gd name="connsiteX2998" fmla="*/ 7998086 w 12155393"/>
              <a:gd name="connsiteY2998" fmla="*/ 1791847 h 4127083"/>
              <a:gd name="connsiteX2999" fmla="*/ 7987758 w 12155393"/>
              <a:gd name="connsiteY2999" fmla="*/ 1811605 h 4127083"/>
              <a:gd name="connsiteX3000" fmla="*/ 7981947 w 12155393"/>
              <a:gd name="connsiteY3000" fmla="*/ 1823821 h 4127083"/>
              <a:gd name="connsiteX3001" fmla="*/ 7975565 w 12155393"/>
              <a:gd name="connsiteY3001" fmla="*/ 1836608 h 4127083"/>
              <a:gd name="connsiteX3002" fmla="*/ 7936171 w 12155393"/>
              <a:gd name="connsiteY3002" fmla="*/ 1908403 h 4127083"/>
              <a:gd name="connsiteX3003" fmla="*/ 7924613 w 12155393"/>
              <a:gd name="connsiteY3003" fmla="*/ 1928973 h 4127083"/>
              <a:gd name="connsiteX3004" fmla="*/ 7908487 w 12155393"/>
              <a:gd name="connsiteY3004" fmla="*/ 1964744 h 4127083"/>
              <a:gd name="connsiteX3005" fmla="*/ 7901357 w 12155393"/>
              <a:gd name="connsiteY3005" fmla="*/ 1972972 h 4127083"/>
              <a:gd name="connsiteX3006" fmla="*/ 7894391 w 12155393"/>
              <a:gd name="connsiteY3006" fmla="*/ 1980362 h 4127083"/>
              <a:gd name="connsiteX3007" fmla="*/ 7866517 w 12155393"/>
              <a:gd name="connsiteY3007" fmla="*/ 2040462 h 4127083"/>
              <a:gd name="connsiteX3008" fmla="*/ 7858575 w 12155393"/>
              <a:gd name="connsiteY3008" fmla="*/ 2055306 h 4127083"/>
              <a:gd name="connsiteX3009" fmla="*/ 7845811 w 12155393"/>
              <a:gd name="connsiteY3009" fmla="*/ 2076487 h 4127083"/>
              <a:gd name="connsiteX3010" fmla="*/ 7825550 w 12155393"/>
              <a:gd name="connsiteY3010" fmla="*/ 2115571 h 4127083"/>
              <a:gd name="connsiteX3011" fmla="*/ 7823342 w 12155393"/>
              <a:gd name="connsiteY3011" fmla="*/ 2121590 h 4127083"/>
              <a:gd name="connsiteX3012" fmla="*/ 7807838 w 12155393"/>
              <a:gd name="connsiteY3012" fmla="*/ 2149538 h 4127083"/>
              <a:gd name="connsiteX3013" fmla="*/ 7793031 w 12155393"/>
              <a:gd name="connsiteY3013" fmla="*/ 2175862 h 4127083"/>
              <a:gd name="connsiteX3014" fmla="*/ 7789378 w 12155393"/>
              <a:gd name="connsiteY3014" fmla="*/ 2179138 h 4127083"/>
              <a:gd name="connsiteX3015" fmla="*/ 7787881 w 12155393"/>
              <a:gd name="connsiteY3015" fmla="*/ 2180077 h 4127083"/>
              <a:gd name="connsiteX3016" fmla="*/ 7781803 w 12155393"/>
              <a:gd name="connsiteY3016" fmla="*/ 2188776 h 4127083"/>
              <a:gd name="connsiteX3017" fmla="*/ 7762315 w 12155393"/>
              <a:gd name="connsiteY3017" fmla="*/ 2231022 h 4127083"/>
              <a:gd name="connsiteX3018" fmla="*/ 7747166 w 12155393"/>
              <a:gd name="connsiteY3018" fmla="*/ 2260685 h 4127083"/>
              <a:gd name="connsiteX3019" fmla="*/ 7734035 w 12155393"/>
              <a:gd name="connsiteY3019" fmla="*/ 2282830 h 4127083"/>
              <a:gd name="connsiteX3020" fmla="*/ 7717148 w 12155393"/>
              <a:gd name="connsiteY3020" fmla="*/ 2317546 h 4127083"/>
              <a:gd name="connsiteX3021" fmla="*/ 7708749 w 12155393"/>
              <a:gd name="connsiteY3021" fmla="*/ 2336835 h 4127083"/>
              <a:gd name="connsiteX3022" fmla="*/ 7704016 w 12155393"/>
              <a:gd name="connsiteY3022" fmla="*/ 2342498 h 4127083"/>
              <a:gd name="connsiteX3023" fmla="*/ 7684148 w 12155393"/>
              <a:gd name="connsiteY3023" fmla="*/ 2380618 h 4127083"/>
              <a:gd name="connsiteX3024" fmla="*/ 7680088 w 12155393"/>
              <a:gd name="connsiteY3024" fmla="*/ 2385659 h 4127083"/>
              <a:gd name="connsiteX3025" fmla="*/ 7668416 w 12155393"/>
              <a:gd name="connsiteY3025" fmla="*/ 2399804 h 4127083"/>
              <a:gd name="connsiteX3026" fmla="*/ 7664838 w 12155393"/>
              <a:gd name="connsiteY3026" fmla="*/ 2405887 h 4127083"/>
              <a:gd name="connsiteX3027" fmla="*/ 7659318 w 12155393"/>
              <a:gd name="connsiteY3027" fmla="*/ 2420324 h 4127083"/>
              <a:gd name="connsiteX3028" fmla="*/ 7651072 w 12155393"/>
              <a:gd name="connsiteY3028" fmla="*/ 2437568 h 4127083"/>
              <a:gd name="connsiteX3029" fmla="*/ 7635682 w 12155393"/>
              <a:gd name="connsiteY3029" fmla="*/ 2463218 h 4127083"/>
              <a:gd name="connsiteX3030" fmla="*/ 7622120 w 12155393"/>
              <a:gd name="connsiteY3030" fmla="*/ 2486976 h 4127083"/>
              <a:gd name="connsiteX3031" fmla="*/ 7623084 w 12155393"/>
              <a:gd name="connsiteY3031" fmla="*/ 2494278 h 4127083"/>
              <a:gd name="connsiteX3032" fmla="*/ 7630582 w 12155393"/>
              <a:gd name="connsiteY3032" fmla="*/ 2493071 h 4127083"/>
              <a:gd name="connsiteX3033" fmla="*/ 7635517 w 12155393"/>
              <a:gd name="connsiteY3033" fmla="*/ 2489567 h 4127083"/>
              <a:gd name="connsiteX3034" fmla="*/ 7645210 w 12155393"/>
              <a:gd name="connsiteY3034" fmla="*/ 2483446 h 4127083"/>
              <a:gd name="connsiteX3035" fmla="*/ 7748422 w 12155393"/>
              <a:gd name="connsiteY3035" fmla="*/ 2436451 h 4127083"/>
              <a:gd name="connsiteX3036" fmla="*/ 7786612 w 12155393"/>
              <a:gd name="connsiteY3036" fmla="*/ 2418724 h 4127083"/>
              <a:gd name="connsiteX3037" fmla="*/ 7830371 w 12155393"/>
              <a:gd name="connsiteY3037" fmla="*/ 2398192 h 4127083"/>
              <a:gd name="connsiteX3038" fmla="*/ 7904922 w 12155393"/>
              <a:gd name="connsiteY3038" fmla="*/ 2362904 h 4127083"/>
              <a:gd name="connsiteX3039" fmla="*/ 7956306 w 12155393"/>
              <a:gd name="connsiteY3039" fmla="*/ 2339184 h 4127083"/>
              <a:gd name="connsiteX3040" fmla="*/ 8023423 w 12155393"/>
              <a:gd name="connsiteY3040" fmla="*/ 2308213 h 4127083"/>
              <a:gd name="connsiteX3041" fmla="*/ 8069922 w 12155393"/>
              <a:gd name="connsiteY3041" fmla="*/ 2287033 h 4127083"/>
              <a:gd name="connsiteX3042" fmla="*/ 8095106 w 12155393"/>
              <a:gd name="connsiteY3042" fmla="*/ 2274462 h 4127083"/>
              <a:gd name="connsiteX3043" fmla="*/ 8135135 w 12155393"/>
              <a:gd name="connsiteY3043" fmla="*/ 2255504 h 4127083"/>
              <a:gd name="connsiteX3044" fmla="*/ 8203672 w 12155393"/>
              <a:gd name="connsiteY3044" fmla="*/ 2222832 h 4127083"/>
              <a:gd name="connsiteX3045" fmla="*/ 8213937 w 12155393"/>
              <a:gd name="connsiteY3045" fmla="*/ 2217473 h 4127083"/>
              <a:gd name="connsiteX3046" fmla="*/ 8295504 w 12155393"/>
              <a:gd name="connsiteY3046" fmla="*/ 2178058 h 4127083"/>
              <a:gd name="connsiteX3047" fmla="*/ 8295529 w 12155393"/>
              <a:gd name="connsiteY3047" fmla="*/ 2178046 h 4127083"/>
              <a:gd name="connsiteX3048" fmla="*/ 8360806 w 12155393"/>
              <a:gd name="connsiteY3048" fmla="*/ 2146910 h 4127083"/>
              <a:gd name="connsiteX3049" fmla="*/ 8386714 w 12155393"/>
              <a:gd name="connsiteY3049" fmla="*/ 2133806 h 4127083"/>
              <a:gd name="connsiteX3050" fmla="*/ 8463689 w 12155393"/>
              <a:gd name="connsiteY3050" fmla="*/ 2096766 h 4127083"/>
              <a:gd name="connsiteX3051" fmla="*/ 8545420 w 12155393"/>
              <a:gd name="connsiteY3051" fmla="*/ 2056411 h 4127083"/>
              <a:gd name="connsiteX3052" fmla="*/ 8572381 w 12155393"/>
              <a:gd name="connsiteY3052" fmla="*/ 2042240 h 4127083"/>
              <a:gd name="connsiteX3053" fmla="*/ 8647923 w 12155393"/>
              <a:gd name="connsiteY3053" fmla="*/ 2006254 h 4127083"/>
              <a:gd name="connsiteX3054" fmla="*/ 8679413 w 12155393"/>
              <a:gd name="connsiteY3054" fmla="*/ 1991283 h 4127083"/>
              <a:gd name="connsiteX3055" fmla="*/ 8707566 w 12155393"/>
              <a:gd name="connsiteY3055" fmla="*/ 1977823 h 4127083"/>
              <a:gd name="connsiteX3056" fmla="*/ 8708035 w 12155393"/>
              <a:gd name="connsiteY3056" fmla="*/ 1977620 h 4127083"/>
              <a:gd name="connsiteX3057" fmla="*/ 8708695 w 12155393"/>
              <a:gd name="connsiteY3057" fmla="*/ 1977328 h 4127083"/>
              <a:gd name="connsiteX3058" fmla="*/ 8713199 w 12155393"/>
              <a:gd name="connsiteY3058" fmla="*/ 1965976 h 4127083"/>
              <a:gd name="connsiteX3059" fmla="*/ 8671965 w 12155393"/>
              <a:gd name="connsiteY3059" fmla="*/ 1888213 h 4127083"/>
              <a:gd name="connsiteX3060" fmla="*/ 8660914 w 12155393"/>
              <a:gd name="connsiteY3060" fmla="*/ 1865890 h 4127083"/>
              <a:gd name="connsiteX3061" fmla="*/ 8648747 w 12155393"/>
              <a:gd name="connsiteY3061" fmla="*/ 1841217 h 4127083"/>
              <a:gd name="connsiteX3062" fmla="*/ 8648734 w 12155393"/>
              <a:gd name="connsiteY3062" fmla="*/ 1841205 h 4127083"/>
              <a:gd name="connsiteX3063" fmla="*/ 8622471 w 12155393"/>
              <a:gd name="connsiteY3063" fmla="*/ 1788863 h 4127083"/>
              <a:gd name="connsiteX3064" fmla="*/ 8591996 w 12155393"/>
              <a:gd name="connsiteY3064" fmla="*/ 1731595 h 4127083"/>
              <a:gd name="connsiteX3065" fmla="*/ 8591996 w 12155393"/>
              <a:gd name="connsiteY3065" fmla="*/ 1731582 h 4127083"/>
              <a:gd name="connsiteX3066" fmla="*/ 8543530 w 12155393"/>
              <a:gd name="connsiteY3066" fmla="*/ 1639395 h 4127083"/>
              <a:gd name="connsiteX3067" fmla="*/ 8513741 w 12155393"/>
              <a:gd name="connsiteY3067" fmla="*/ 1581314 h 4127083"/>
              <a:gd name="connsiteX3068" fmla="*/ 8477315 w 12155393"/>
              <a:gd name="connsiteY3068" fmla="*/ 1510001 h 4127083"/>
              <a:gd name="connsiteX3069" fmla="*/ 8426324 w 12155393"/>
              <a:gd name="connsiteY3069" fmla="*/ 1415909 h 4127083"/>
              <a:gd name="connsiteX3070" fmla="*/ 8404375 w 12155393"/>
              <a:gd name="connsiteY3070" fmla="*/ 1376774 h 4127083"/>
              <a:gd name="connsiteX3071" fmla="*/ 8404375 w 12155393"/>
              <a:gd name="connsiteY3071" fmla="*/ 1376888 h 4127083"/>
              <a:gd name="connsiteX3072" fmla="*/ 8391154 w 12155393"/>
              <a:gd name="connsiteY3072" fmla="*/ 1353092 h 4127083"/>
              <a:gd name="connsiteX3073" fmla="*/ 8391116 w 12155393"/>
              <a:gd name="connsiteY3073" fmla="*/ 1353028 h 4127083"/>
              <a:gd name="connsiteX3074" fmla="*/ 8391053 w 12155393"/>
              <a:gd name="connsiteY3074" fmla="*/ 1352914 h 4127083"/>
              <a:gd name="connsiteX3075" fmla="*/ 8369015 w 12155393"/>
              <a:gd name="connsiteY3075" fmla="*/ 1313144 h 4127083"/>
              <a:gd name="connsiteX3076" fmla="*/ 8358028 w 12155393"/>
              <a:gd name="connsiteY3076" fmla="*/ 1292687 h 4127083"/>
              <a:gd name="connsiteX3077" fmla="*/ 8358015 w 12155393"/>
              <a:gd name="connsiteY3077" fmla="*/ 1292662 h 4127083"/>
              <a:gd name="connsiteX3078" fmla="*/ 8317504 w 12155393"/>
              <a:gd name="connsiteY3078" fmla="*/ 1224106 h 4127083"/>
              <a:gd name="connsiteX3079" fmla="*/ 8317136 w 12155393"/>
              <a:gd name="connsiteY3079" fmla="*/ 1223602 h 4127083"/>
              <a:gd name="connsiteX3080" fmla="*/ 8311097 w 12155393"/>
              <a:gd name="connsiteY3080" fmla="*/ 1206979 h 4127083"/>
              <a:gd name="connsiteX3081" fmla="*/ 8305299 w 12155393"/>
              <a:gd name="connsiteY3081" fmla="*/ 1198540 h 4127083"/>
              <a:gd name="connsiteX3082" fmla="*/ 1913565 w 12155393"/>
              <a:gd name="connsiteY3082" fmla="*/ 1190388 h 4127083"/>
              <a:gd name="connsiteX3083" fmla="*/ 1923276 w 12155393"/>
              <a:gd name="connsiteY3083" fmla="*/ 1198230 h 4127083"/>
              <a:gd name="connsiteX3084" fmla="*/ 1916298 w 12155393"/>
              <a:gd name="connsiteY3084" fmla="*/ 1222853 h 4127083"/>
              <a:gd name="connsiteX3085" fmla="*/ 1889159 w 12155393"/>
              <a:gd name="connsiteY3085" fmla="*/ 1240889 h 4127083"/>
              <a:gd name="connsiteX3086" fmla="*/ 1889147 w 12155393"/>
              <a:gd name="connsiteY3086" fmla="*/ 1240897 h 4127083"/>
              <a:gd name="connsiteX3087" fmla="*/ 1889108 w 12155393"/>
              <a:gd name="connsiteY3087" fmla="*/ 1240917 h 4127083"/>
              <a:gd name="connsiteX3088" fmla="*/ 1881648 w 12155393"/>
              <a:gd name="connsiteY3088" fmla="*/ 1245646 h 4127083"/>
              <a:gd name="connsiteX3089" fmla="*/ 1851224 w 12155393"/>
              <a:gd name="connsiteY3089" fmla="*/ 1241259 h 4127083"/>
              <a:gd name="connsiteX3090" fmla="*/ 1858367 w 12155393"/>
              <a:gd name="connsiteY3090" fmla="*/ 1216602 h 4127083"/>
              <a:gd name="connsiteX3091" fmla="*/ 1898916 w 12155393"/>
              <a:gd name="connsiteY3091" fmla="*/ 1191955 h 4127083"/>
              <a:gd name="connsiteX3092" fmla="*/ 1913565 w 12155393"/>
              <a:gd name="connsiteY3092" fmla="*/ 1190388 h 4127083"/>
              <a:gd name="connsiteX3093" fmla="*/ 10975478 w 12155393"/>
              <a:gd name="connsiteY3093" fmla="*/ 1179996 h 4127083"/>
              <a:gd name="connsiteX3094" fmla="*/ 10987279 w 12155393"/>
              <a:gd name="connsiteY3094" fmla="*/ 1183390 h 4127083"/>
              <a:gd name="connsiteX3095" fmla="*/ 11003139 w 12155393"/>
              <a:gd name="connsiteY3095" fmla="*/ 1187707 h 4127083"/>
              <a:gd name="connsiteX3096" fmla="*/ 11022551 w 12155393"/>
              <a:gd name="connsiteY3096" fmla="*/ 1201167 h 4127083"/>
              <a:gd name="connsiteX3097" fmla="*/ 11023819 w 12155393"/>
              <a:gd name="connsiteY3097" fmla="*/ 1203834 h 4127083"/>
              <a:gd name="connsiteX3098" fmla="*/ 11041950 w 12155393"/>
              <a:gd name="connsiteY3098" fmla="*/ 1214397 h 4127083"/>
              <a:gd name="connsiteX3099" fmla="*/ 11075077 w 12155393"/>
              <a:gd name="connsiteY3099" fmla="*/ 1221230 h 4127083"/>
              <a:gd name="connsiteX3100" fmla="*/ 11088652 w 12155393"/>
              <a:gd name="connsiteY3100" fmla="*/ 1230754 h 4127083"/>
              <a:gd name="connsiteX3101" fmla="*/ 11098256 w 12155393"/>
              <a:gd name="connsiteY3101" fmla="*/ 1259979 h 4127083"/>
              <a:gd name="connsiteX3102" fmla="*/ 11107430 w 12155393"/>
              <a:gd name="connsiteY3102" fmla="*/ 1284979 h 4127083"/>
              <a:gd name="connsiteX3103" fmla="*/ 11130774 w 12155393"/>
              <a:gd name="connsiteY3103" fmla="*/ 1296408 h 4127083"/>
              <a:gd name="connsiteX3104" fmla="*/ 11147522 w 12155393"/>
              <a:gd name="connsiteY3104" fmla="*/ 1301741 h 4127083"/>
              <a:gd name="connsiteX3105" fmla="*/ 11147268 w 12155393"/>
              <a:gd name="connsiteY3105" fmla="*/ 1301487 h 4127083"/>
              <a:gd name="connsiteX3106" fmla="*/ 11163889 w 12155393"/>
              <a:gd name="connsiteY3106" fmla="*/ 1317232 h 4127083"/>
              <a:gd name="connsiteX3107" fmla="*/ 11149932 w 12155393"/>
              <a:gd name="connsiteY3107" fmla="*/ 1339835 h 4127083"/>
              <a:gd name="connsiteX3108" fmla="*/ 11144350 w 12155393"/>
              <a:gd name="connsiteY3108" fmla="*/ 1350628 h 4127083"/>
              <a:gd name="connsiteX3109" fmla="*/ 11141965 w 12155393"/>
              <a:gd name="connsiteY3109" fmla="*/ 1351657 h 4127083"/>
              <a:gd name="connsiteX3110" fmla="*/ 11127602 w 12155393"/>
              <a:gd name="connsiteY3110" fmla="*/ 1352533 h 4127083"/>
              <a:gd name="connsiteX3111" fmla="*/ 11065434 w 12155393"/>
              <a:gd name="connsiteY3111" fmla="*/ 1345930 h 4127083"/>
              <a:gd name="connsiteX3112" fmla="*/ 11051034 w 12155393"/>
              <a:gd name="connsiteY3112" fmla="*/ 1362018 h 4127083"/>
              <a:gd name="connsiteX3113" fmla="*/ 11049321 w 12155393"/>
              <a:gd name="connsiteY3113" fmla="*/ 1366120 h 4127083"/>
              <a:gd name="connsiteX3114" fmla="*/ 11019886 w 12155393"/>
              <a:gd name="connsiteY3114" fmla="*/ 1390627 h 4127083"/>
              <a:gd name="connsiteX3115" fmla="*/ 10995666 w 12155393"/>
              <a:gd name="connsiteY3115" fmla="*/ 1395592 h 4127083"/>
              <a:gd name="connsiteX3116" fmla="*/ 10965457 w 12155393"/>
              <a:gd name="connsiteY3116" fmla="*/ 1403706 h 4127083"/>
              <a:gd name="connsiteX3117" fmla="*/ 10949217 w 12155393"/>
              <a:gd name="connsiteY3117" fmla="*/ 1398246 h 4127083"/>
              <a:gd name="connsiteX3118" fmla="*/ 10946172 w 12155393"/>
              <a:gd name="connsiteY3118" fmla="*/ 1391770 h 4127083"/>
              <a:gd name="connsiteX3119" fmla="*/ 10926608 w 12155393"/>
              <a:gd name="connsiteY3119" fmla="*/ 1384811 h 4127083"/>
              <a:gd name="connsiteX3120" fmla="*/ 10918641 w 12155393"/>
              <a:gd name="connsiteY3120" fmla="*/ 1377675 h 4127083"/>
              <a:gd name="connsiteX3121" fmla="*/ 10896565 w 12155393"/>
              <a:gd name="connsiteY3121" fmla="*/ 1338946 h 4127083"/>
              <a:gd name="connsiteX3122" fmla="*/ 10888318 w 12155393"/>
              <a:gd name="connsiteY3122" fmla="*/ 1285487 h 4127083"/>
              <a:gd name="connsiteX3123" fmla="*/ 10893139 w 12155393"/>
              <a:gd name="connsiteY3123" fmla="*/ 1263515 h 4127083"/>
              <a:gd name="connsiteX3124" fmla="*/ 10903416 w 12155393"/>
              <a:gd name="connsiteY3124" fmla="*/ 1231769 h 4127083"/>
              <a:gd name="connsiteX3125" fmla="*/ 10918983 w 12155393"/>
              <a:gd name="connsiteY3125" fmla="*/ 1201648 h 4127083"/>
              <a:gd name="connsiteX3126" fmla="*/ 10924350 w 12155393"/>
              <a:gd name="connsiteY3126" fmla="*/ 1195961 h 4127083"/>
              <a:gd name="connsiteX3127" fmla="*/ 10929057 w 12155393"/>
              <a:gd name="connsiteY3127" fmla="*/ 1191943 h 4127083"/>
              <a:gd name="connsiteX3128" fmla="*/ 10935388 w 12155393"/>
              <a:gd name="connsiteY3128" fmla="*/ 1186183 h 4127083"/>
              <a:gd name="connsiteX3129" fmla="*/ 10942239 w 12155393"/>
              <a:gd name="connsiteY3129" fmla="*/ 1180850 h 4127083"/>
              <a:gd name="connsiteX3130" fmla="*/ 10963504 w 12155393"/>
              <a:gd name="connsiteY3130" fmla="*/ 1181451 h 4127083"/>
              <a:gd name="connsiteX3131" fmla="*/ 10975478 w 12155393"/>
              <a:gd name="connsiteY3131" fmla="*/ 1179996 h 4127083"/>
              <a:gd name="connsiteX3132" fmla="*/ 11241307 w 12155393"/>
              <a:gd name="connsiteY3132" fmla="*/ 1157483 h 4127083"/>
              <a:gd name="connsiteX3133" fmla="*/ 11241434 w 12155393"/>
              <a:gd name="connsiteY3133" fmla="*/ 1157610 h 4127083"/>
              <a:gd name="connsiteX3134" fmla="*/ 11241349 w 12155393"/>
              <a:gd name="connsiteY3134" fmla="*/ 1157600 h 4127083"/>
              <a:gd name="connsiteX3135" fmla="*/ 11936350 w 12155393"/>
              <a:gd name="connsiteY3135" fmla="*/ 1157249 h 4127083"/>
              <a:gd name="connsiteX3136" fmla="*/ 11954568 w 12155393"/>
              <a:gd name="connsiteY3136" fmla="*/ 1160354 h 4127083"/>
              <a:gd name="connsiteX3137" fmla="*/ 11958996 w 12155393"/>
              <a:gd name="connsiteY3137" fmla="*/ 1161548 h 4127083"/>
              <a:gd name="connsiteX3138" fmla="*/ 11977126 w 12155393"/>
              <a:gd name="connsiteY3138" fmla="*/ 1168890 h 4127083"/>
              <a:gd name="connsiteX3139" fmla="*/ 12005051 w 12155393"/>
              <a:gd name="connsiteY3139" fmla="*/ 1177547 h 4127083"/>
              <a:gd name="connsiteX3140" fmla="*/ 12014059 w 12155393"/>
              <a:gd name="connsiteY3140" fmla="*/ 1187833 h 4127083"/>
              <a:gd name="connsiteX3141" fmla="*/ 12007462 w 12155393"/>
              <a:gd name="connsiteY3141" fmla="*/ 1214118 h 4127083"/>
              <a:gd name="connsiteX3142" fmla="*/ 12004100 w 12155393"/>
              <a:gd name="connsiteY3142" fmla="*/ 1216054 h 4127083"/>
              <a:gd name="connsiteX3143" fmla="*/ 11974348 w 12155393"/>
              <a:gd name="connsiteY3143" fmla="*/ 1217038 h 4127083"/>
              <a:gd name="connsiteX3144" fmla="*/ 11914209 w 12155393"/>
              <a:gd name="connsiteY3144" fmla="*/ 1252593 h 4127083"/>
              <a:gd name="connsiteX3145" fmla="*/ 11913727 w 12155393"/>
              <a:gd name="connsiteY3145" fmla="*/ 1259358 h 4127083"/>
              <a:gd name="connsiteX3146" fmla="*/ 11912560 w 12155393"/>
              <a:gd name="connsiteY3146" fmla="*/ 1297156 h 4127083"/>
              <a:gd name="connsiteX3147" fmla="*/ 11987542 w 12155393"/>
              <a:gd name="connsiteY3147" fmla="*/ 1338171 h 4127083"/>
              <a:gd name="connsiteX3148" fmla="*/ 12007893 w 12155393"/>
              <a:gd name="connsiteY3148" fmla="*/ 1324889 h 4127083"/>
              <a:gd name="connsiteX3149" fmla="*/ 12040576 w 12155393"/>
              <a:gd name="connsiteY3149" fmla="*/ 1306807 h 4127083"/>
              <a:gd name="connsiteX3150" fmla="*/ 12040322 w 12155393"/>
              <a:gd name="connsiteY3150" fmla="*/ 1306553 h 4127083"/>
              <a:gd name="connsiteX3151" fmla="*/ 12072168 w 12155393"/>
              <a:gd name="connsiteY3151" fmla="*/ 1330933 h 4127083"/>
              <a:gd name="connsiteX3152" fmla="*/ 12049077 w 12155393"/>
              <a:gd name="connsiteY3152" fmla="*/ 1363059 h 4127083"/>
              <a:gd name="connsiteX3153" fmla="*/ 12033611 w 12155393"/>
              <a:gd name="connsiteY3153" fmla="*/ 1375262 h 4127083"/>
              <a:gd name="connsiteX3154" fmla="*/ 12026366 w 12155393"/>
              <a:gd name="connsiteY3154" fmla="*/ 1382868 h 4127083"/>
              <a:gd name="connsiteX3155" fmla="*/ 12016623 w 12155393"/>
              <a:gd name="connsiteY3155" fmla="*/ 1389014 h 4127083"/>
              <a:gd name="connsiteX3156" fmla="*/ 12009745 w 12155393"/>
              <a:gd name="connsiteY3156" fmla="*/ 1392900 h 4127083"/>
              <a:gd name="connsiteX3157" fmla="*/ 11995561 w 12155393"/>
              <a:gd name="connsiteY3157" fmla="*/ 1393725 h 4127083"/>
              <a:gd name="connsiteX3158" fmla="*/ 11976758 w 12155393"/>
              <a:gd name="connsiteY3158" fmla="*/ 1396963 h 4127083"/>
              <a:gd name="connsiteX3159" fmla="*/ 11951827 w 12155393"/>
              <a:gd name="connsiteY3159" fmla="*/ 1399109 h 4127083"/>
              <a:gd name="connsiteX3160" fmla="*/ 11939838 w 12155393"/>
              <a:gd name="connsiteY3160" fmla="*/ 1397471 h 4127083"/>
              <a:gd name="connsiteX3161" fmla="*/ 11922063 w 12155393"/>
              <a:gd name="connsiteY3161" fmla="*/ 1395782 h 4127083"/>
              <a:gd name="connsiteX3162" fmla="*/ 11917254 w 12155393"/>
              <a:gd name="connsiteY3162" fmla="*/ 1395185 h 4127083"/>
              <a:gd name="connsiteX3163" fmla="*/ 11914603 w 12155393"/>
              <a:gd name="connsiteY3163" fmla="*/ 1395008 h 4127083"/>
              <a:gd name="connsiteX3164" fmla="*/ 11907104 w 12155393"/>
              <a:gd name="connsiteY3164" fmla="*/ 1393027 h 4127083"/>
              <a:gd name="connsiteX3165" fmla="*/ 11895318 w 12155393"/>
              <a:gd name="connsiteY3165" fmla="*/ 1380697 h 4127083"/>
              <a:gd name="connsiteX3166" fmla="*/ 11866378 w 12155393"/>
              <a:gd name="connsiteY3166" fmla="*/ 1329917 h 4127083"/>
              <a:gd name="connsiteX3167" fmla="*/ 11858525 w 12155393"/>
              <a:gd name="connsiteY3167" fmla="*/ 1290477 h 4127083"/>
              <a:gd name="connsiteX3168" fmla="*/ 11857712 w 12155393"/>
              <a:gd name="connsiteY3168" fmla="*/ 1287417 h 4127083"/>
              <a:gd name="connsiteX3169" fmla="*/ 11857243 w 12155393"/>
              <a:gd name="connsiteY3169" fmla="*/ 1285601 h 4127083"/>
              <a:gd name="connsiteX3170" fmla="*/ 11856520 w 12155393"/>
              <a:gd name="connsiteY3170" fmla="*/ 1283557 h 4127083"/>
              <a:gd name="connsiteX3171" fmla="*/ 11855847 w 12155393"/>
              <a:gd name="connsiteY3171" fmla="*/ 1280014 h 4127083"/>
              <a:gd name="connsiteX3172" fmla="*/ 11863675 w 12155393"/>
              <a:gd name="connsiteY3172" fmla="*/ 1257704 h 4127083"/>
              <a:gd name="connsiteX3173" fmla="*/ 11873102 w 12155393"/>
              <a:gd name="connsiteY3173" fmla="*/ 1233800 h 4127083"/>
              <a:gd name="connsiteX3174" fmla="*/ 11875513 w 12155393"/>
              <a:gd name="connsiteY3174" fmla="*/ 1225419 h 4127083"/>
              <a:gd name="connsiteX3175" fmla="*/ 11879243 w 12155393"/>
              <a:gd name="connsiteY3175" fmla="*/ 1204496 h 4127083"/>
              <a:gd name="connsiteX3176" fmla="*/ 11884394 w 12155393"/>
              <a:gd name="connsiteY3176" fmla="*/ 1189356 h 4127083"/>
              <a:gd name="connsiteX3177" fmla="*/ 11892133 w 12155393"/>
              <a:gd name="connsiteY3177" fmla="*/ 1183261 h 4127083"/>
              <a:gd name="connsiteX3178" fmla="*/ 11893376 w 12155393"/>
              <a:gd name="connsiteY3178" fmla="*/ 1183141 h 4127083"/>
              <a:gd name="connsiteX3179" fmla="*/ 11899111 w 12155393"/>
              <a:gd name="connsiteY3179" fmla="*/ 1181864 h 4127083"/>
              <a:gd name="connsiteX3180" fmla="*/ 11911151 w 12155393"/>
              <a:gd name="connsiteY3180" fmla="*/ 1170020 h 4127083"/>
              <a:gd name="connsiteX3181" fmla="*/ 11918904 w 12155393"/>
              <a:gd name="connsiteY3181" fmla="*/ 1165738 h 4127083"/>
              <a:gd name="connsiteX3182" fmla="*/ 11936350 w 12155393"/>
              <a:gd name="connsiteY3182" fmla="*/ 1157249 h 4127083"/>
              <a:gd name="connsiteX3183" fmla="*/ 2025723 w 12155393"/>
              <a:gd name="connsiteY3183" fmla="*/ 1156238 h 4127083"/>
              <a:gd name="connsiteX3184" fmla="*/ 2050825 w 12155393"/>
              <a:gd name="connsiteY3184" fmla="*/ 1160784 h 4127083"/>
              <a:gd name="connsiteX3185" fmla="*/ 2063766 w 12155393"/>
              <a:gd name="connsiteY3185" fmla="*/ 1178430 h 4127083"/>
              <a:gd name="connsiteX3186" fmla="*/ 2048250 w 12155393"/>
              <a:gd name="connsiteY3186" fmla="*/ 1194158 h 4127083"/>
              <a:gd name="connsiteX3187" fmla="*/ 2048237 w 12155393"/>
              <a:gd name="connsiteY3187" fmla="*/ 1194077 h 4127083"/>
              <a:gd name="connsiteX3188" fmla="*/ 1996853 w 12155393"/>
              <a:gd name="connsiteY3188" fmla="*/ 1194167 h 4127083"/>
              <a:gd name="connsiteX3189" fmla="*/ 1980791 w 12155393"/>
              <a:gd name="connsiteY3189" fmla="*/ 1179057 h 4127083"/>
              <a:gd name="connsiteX3190" fmla="*/ 1995939 w 12155393"/>
              <a:gd name="connsiteY3190" fmla="*/ 1158815 h 4127083"/>
              <a:gd name="connsiteX3191" fmla="*/ 1997817 w 12155393"/>
              <a:gd name="connsiteY3191" fmla="*/ 1158328 h 4127083"/>
              <a:gd name="connsiteX3192" fmla="*/ 2001573 w 12155393"/>
              <a:gd name="connsiteY3192" fmla="*/ 1157356 h 4127083"/>
              <a:gd name="connsiteX3193" fmla="*/ 2025723 w 12155393"/>
              <a:gd name="connsiteY3193" fmla="*/ 1156238 h 4127083"/>
              <a:gd name="connsiteX3194" fmla="*/ 550216 w 12155393"/>
              <a:gd name="connsiteY3194" fmla="*/ 1144042 h 4127083"/>
              <a:gd name="connsiteX3195" fmla="*/ 565211 w 12155393"/>
              <a:gd name="connsiteY3195" fmla="*/ 1144240 h 4127083"/>
              <a:gd name="connsiteX3196" fmla="*/ 604652 w 12155393"/>
              <a:gd name="connsiteY3196" fmla="*/ 1187349 h 4127083"/>
              <a:gd name="connsiteX3197" fmla="*/ 600689 w 12155393"/>
              <a:gd name="connsiteY3197" fmla="*/ 1208606 h 4127083"/>
              <a:gd name="connsiteX3198" fmla="*/ 582324 w 12155393"/>
              <a:gd name="connsiteY3198" fmla="*/ 1211338 h 4127083"/>
              <a:gd name="connsiteX3199" fmla="*/ 541917 w 12155393"/>
              <a:gd name="connsiteY3199" fmla="*/ 1164098 h 4127083"/>
              <a:gd name="connsiteX3200" fmla="*/ 550134 w 12155393"/>
              <a:gd name="connsiteY3200" fmla="*/ 1144060 h 4127083"/>
              <a:gd name="connsiteX3201" fmla="*/ 8301485 w 12155393"/>
              <a:gd name="connsiteY3201" fmla="*/ 1122803 h 4127083"/>
              <a:gd name="connsiteX3202" fmla="*/ 8308128 w 12155393"/>
              <a:gd name="connsiteY3202" fmla="*/ 1126917 h 4127083"/>
              <a:gd name="connsiteX3203" fmla="*/ 8308509 w 12155393"/>
              <a:gd name="connsiteY3203" fmla="*/ 1127384 h 4127083"/>
              <a:gd name="connsiteX3204" fmla="*/ 8342409 w 12155393"/>
              <a:gd name="connsiteY3204" fmla="*/ 1179966 h 4127083"/>
              <a:gd name="connsiteX3205" fmla="*/ 8355008 w 12155393"/>
              <a:gd name="connsiteY3205" fmla="*/ 1199434 h 4127083"/>
              <a:gd name="connsiteX3206" fmla="*/ 8366579 w 12155393"/>
              <a:gd name="connsiteY3206" fmla="*/ 1216374 h 4127083"/>
              <a:gd name="connsiteX3207" fmla="*/ 8366249 w 12155393"/>
              <a:gd name="connsiteY3207" fmla="*/ 1216397 h 4127083"/>
              <a:gd name="connsiteX3208" fmla="*/ 8392372 w 12155393"/>
              <a:gd name="connsiteY3208" fmla="*/ 1263446 h 4127083"/>
              <a:gd name="connsiteX3209" fmla="*/ 8412774 w 12155393"/>
              <a:gd name="connsiteY3209" fmla="*/ 1298973 h 4127083"/>
              <a:gd name="connsiteX3210" fmla="*/ 8427415 w 12155393"/>
              <a:gd name="connsiteY3210" fmla="*/ 1325397 h 4127083"/>
              <a:gd name="connsiteX3211" fmla="*/ 8450265 w 12155393"/>
              <a:gd name="connsiteY3211" fmla="*/ 1368812 h 4127083"/>
              <a:gd name="connsiteX3212" fmla="*/ 8452371 w 12155393"/>
              <a:gd name="connsiteY3212" fmla="*/ 1373624 h 4127083"/>
              <a:gd name="connsiteX3213" fmla="*/ 8484864 w 12155393"/>
              <a:gd name="connsiteY3213" fmla="*/ 1436238 h 4127083"/>
              <a:gd name="connsiteX3214" fmla="*/ 8525768 w 12155393"/>
              <a:gd name="connsiteY3214" fmla="*/ 1513024 h 4127083"/>
              <a:gd name="connsiteX3215" fmla="*/ 8534472 w 12155393"/>
              <a:gd name="connsiteY3215" fmla="*/ 1532096 h 4127083"/>
              <a:gd name="connsiteX3216" fmla="*/ 8543226 w 12155393"/>
              <a:gd name="connsiteY3216" fmla="*/ 1542178 h 4127083"/>
              <a:gd name="connsiteX3217" fmla="*/ 8553033 w 12155393"/>
              <a:gd name="connsiteY3217" fmla="*/ 1554610 h 4127083"/>
              <a:gd name="connsiteX3218" fmla="*/ 8556154 w 12155393"/>
              <a:gd name="connsiteY3218" fmla="*/ 1564730 h 4127083"/>
              <a:gd name="connsiteX3219" fmla="*/ 8568994 w 12155393"/>
              <a:gd name="connsiteY3219" fmla="*/ 1598393 h 4127083"/>
              <a:gd name="connsiteX3220" fmla="*/ 8580273 w 12155393"/>
              <a:gd name="connsiteY3220" fmla="*/ 1617719 h 4127083"/>
              <a:gd name="connsiteX3221" fmla="*/ 8604735 w 12155393"/>
              <a:gd name="connsiteY3221" fmla="*/ 1662556 h 4127083"/>
              <a:gd name="connsiteX3222" fmla="*/ 8609644 w 12155393"/>
              <a:gd name="connsiteY3222" fmla="*/ 1670822 h 4127083"/>
              <a:gd name="connsiteX3223" fmla="*/ 8617257 w 12155393"/>
              <a:gd name="connsiteY3223" fmla="*/ 1689577 h 4127083"/>
              <a:gd name="connsiteX3224" fmla="*/ 8623246 w 12155393"/>
              <a:gd name="connsiteY3224" fmla="*/ 1699050 h 4127083"/>
              <a:gd name="connsiteX3225" fmla="*/ 8628803 w 12155393"/>
              <a:gd name="connsiteY3225" fmla="*/ 1705666 h 4127083"/>
              <a:gd name="connsiteX3226" fmla="*/ 8661853 w 12155393"/>
              <a:gd name="connsiteY3226" fmla="*/ 1772026 h 4127083"/>
              <a:gd name="connsiteX3227" fmla="*/ 8687647 w 12155393"/>
              <a:gd name="connsiteY3227" fmla="*/ 1821853 h 4127083"/>
              <a:gd name="connsiteX3228" fmla="*/ 8690362 w 12155393"/>
              <a:gd name="connsiteY3228" fmla="*/ 1827656 h 4127083"/>
              <a:gd name="connsiteX3229" fmla="*/ 8732180 w 12155393"/>
              <a:gd name="connsiteY3229" fmla="*/ 1911603 h 4127083"/>
              <a:gd name="connsiteX3230" fmla="*/ 8733804 w 12155393"/>
              <a:gd name="connsiteY3230" fmla="*/ 1914447 h 4127083"/>
              <a:gd name="connsiteX3231" fmla="*/ 8733816 w 12155393"/>
              <a:gd name="connsiteY3231" fmla="*/ 1914472 h 4127083"/>
              <a:gd name="connsiteX3232" fmla="*/ 8748192 w 12155393"/>
              <a:gd name="connsiteY3232" fmla="*/ 1951068 h 4127083"/>
              <a:gd name="connsiteX3233" fmla="*/ 8753355 w 12155393"/>
              <a:gd name="connsiteY3233" fmla="*/ 1958649 h 4127083"/>
              <a:gd name="connsiteX3234" fmla="*/ 8764608 w 12155393"/>
              <a:gd name="connsiteY3234" fmla="*/ 1980121 h 4127083"/>
              <a:gd name="connsiteX3235" fmla="*/ 8766271 w 12155393"/>
              <a:gd name="connsiteY3235" fmla="*/ 1989607 h 4127083"/>
              <a:gd name="connsiteX3236" fmla="*/ 8761462 w 12155393"/>
              <a:gd name="connsiteY3236" fmla="*/ 1996971 h 4127083"/>
              <a:gd name="connsiteX3237" fmla="*/ 8719683 w 12155393"/>
              <a:gd name="connsiteY3237" fmla="*/ 2023231 h 4127083"/>
              <a:gd name="connsiteX3238" fmla="*/ 8708987 w 12155393"/>
              <a:gd name="connsiteY3238" fmla="*/ 2024920 h 4127083"/>
              <a:gd name="connsiteX3239" fmla="*/ 8707097 w 12155393"/>
              <a:gd name="connsiteY3239" fmla="*/ 2024679 h 4127083"/>
              <a:gd name="connsiteX3240" fmla="*/ 8706437 w 12155393"/>
              <a:gd name="connsiteY3240" fmla="*/ 2024780 h 4127083"/>
              <a:gd name="connsiteX3241" fmla="*/ 8705688 w 12155393"/>
              <a:gd name="connsiteY3241" fmla="*/ 2024882 h 4127083"/>
              <a:gd name="connsiteX3242" fmla="*/ 8687799 w 12155393"/>
              <a:gd name="connsiteY3242" fmla="*/ 2035548 h 4127083"/>
              <a:gd name="connsiteX3243" fmla="*/ 8677839 w 12155393"/>
              <a:gd name="connsiteY3243" fmla="*/ 2042875 h 4127083"/>
              <a:gd name="connsiteX3244" fmla="*/ 8674579 w 12155393"/>
              <a:gd name="connsiteY3244" fmla="*/ 2044069 h 4127083"/>
              <a:gd name="connsiteX3245" fmla="*/ 8655205 w 12155393"/>
              <a:gd name="connsiteY3245" fmla="*/ 2053046 h 4127083"/>
              <a:gd name="connsiteX3246" fmla="*/ 8613438 w 12155393"/>
              <a:gd name="connsiteY3246" fmla="*/ 2068969 h 4127083"/>
              <a:gd name="connsiteX3247" fmla="*/ 8606206 w 12155393"/>
              <a:gd name="connsiteY3247" fmla="*/ 2072423 h 4127083"/>
              <a:gd name="connsiteX3248" fmla="*/ 8564946 w 12155393"/>
              <a:gd name="connsiteY3248" fmla="*/ 2096905 h 4127083"/>
              <a:gd name="connsiteX3249" fmla="*/ 8539140 w 12155393"/>
              <a:gd name="connsiteY3249" fmla="*/ 2108283 h 4127083"/>
              <a:gd name="connsiteX3250" fmla="*/ 8497298 w 12155393"/>
              <a:gd name="connsiteY3250" fmla="*/ 2129641 h 4127083"/>
              <a:gd name="connsiteX3251" fmla="*/ 8460136 w 12155393"/>
              <a:gd name="connsiteY3251" fmla="*/ 2148256 h 4127083"/>
              <a:gd name="connsiteX3252" fmla="*/ 8435573 w 12155393"/>
              <a:gd name="connsiteY3252" fmla="*/ 2159392 h 4127083"/>
              <a:gd name="connsiteX3253" fmla="*/ 8412799 w 12155393"/>
              <a:gd name="connsiteY3253" fmla="*/ 2169589 h 4127083"/>
              <a:gd name="connsiteX3254" fmla="*/ 8387374 w 12155393"/>
              <a:gd name="connsiteY3254" fmla="*/ 2180154 h 4127083"/>
              <a:gd name="connsiteX3255" fmla="*/ 8345873 w 12155393"/>
              <a:gd name="connsiteY3255" fmla="*/ 2202375 h 4127083"/>
              <a:gd name="connsiteX3256" fmla="*/ 8314928 w 12155393"/>
              <a:gd name="connsiteY3256" fmla="*/ 2218476 h 4127083"/>
              <a:gd name="connsiteX3257" fmla="*/ 8279988 w 12155393"/>
              <a:gd name="connsiteY3257" fmla="*/ 2234412 h 4127083"/>
              <a:gd name="connsiteX3258" fmla="*/ 8259941 w 12155393"/>
              <a:gd name="connsiteY3258" fmla="*/ 2245434 h 4127083"/>
              <a:gd name="connsiteX3259" fmla="*/ 8242635 w 12155393"/>
              <a:gd name="connsiteY3259" fmla="*/ 2254158 h 4127083"/>
              <a:gd name="connsiteX3260" fmla="*/ 8203748 w 12155393"/>
              <a:gd name="connsiteY3260" fmla="*/ 2269649 h 4127083"/>
              <a:gd name="connsiteX3261" fmla="*/ 8196415 w 12155393"/>
              <a:gd name="connsiteY3261" fmla="*/ 2275033 h 4127083"/>
              <a:gd name="connsiteX3262" fmla="*/ 8195768 w 12155393"/>
              <a:gd name="connsiteY3262" fmla="*/ 2275960 h 4127083"/>
              <a:gd name="connsiteX3263" fmla="*/ 8190922 w 12155393"/>
              <a:gd name="connsiteY3263" fmla="*/ 2280633 h 4127083"/>
              <a:gd name="connsiteX3264" fmla="*/ 8171015 w 12155393"/>
              <a:gd name="connsiteY3264" fmla="*/ 2288341 h 4127083"/>
              <a:gd name="connsiteX3265" fmla="*/ 8150195 w 12155393"/>
              <a:gd name="connsiteY3265" fmla="*/ 2296061 h 4127083"/>
              <a:gd name="connsiteX3266" fmla="*/ 8127484 w 12155393"/>
              <a:gd name="connsiteY3266" fmla="*/ 2308302 h 4127083"/>
              <a:gd name="connsiteX3267" fmla="*/ 8119098 w 12155393"/>
              <a:gd name="connsiteY3267" fmla="*/ 2314791 h 4127083"/>
              <a:gd name="connsiteX3268" fmla="*/ 8055357 w 12155393"/>
              <a:gd name="connsiteY3268" fmla="*/ 2344022 h 4127083"/>
              <a:gd name="connsiteX3269" fmla="*/ 8036985 w 12155393"/>
              <a:gd name="connsiteY3269" fmla="*/ 2354079 h 4127083"/>
              <a:gd name="connsiteX3270" fmla="*/ 8021722 w 12155393"/>
              <a:gd name="connsiteY3270" fmla="*/ 2359450 h 4127083"/>
              <a:gd name="connsiteX3271" fmla="*/ 7989699 w 12155393"/>
              <a:gd name="connsiteY3271" fmla="*/ 2370802 h 4127083"/>
              <a:gd name="connsiteX3272" fmla="*/ 7966773 w 12155393"/>
              <a:gd name="connsiteY3272" fmla="*/ 2380402 h 4127083"/>
              <a:gd name="connsiteX3273" fmla="*/ 7930716 w 12155393"/>
              <a:gd name="connsiteY3273" fmla="*/ 2396922 h 4127083"/>
              <a:gd name="connsiteX3274" fmla="*/ 7908132 w 12155393"/>
              <a:gd name="connsiteY3274" fmla="*/ 2408642 h 4127083"/>
              <a:gd name="connsiteX3275" fmla="*/ 7890686 w 12155393"/>
              <a:gd name="connsiteY3275" fmla="*/ 2415855 h 4127083"/>
              <a:gd name="connsiteX3276" fmla="*/ 7838630 w 12155393"/>
              <a:gd name="connsiteY3276" fmla="*/ 2441835 h 4127083"/>
              <a:gd name="connsiteX3277" fmla="*/ 7770955 w 12155393"/>
              <a:gd name="connsiteY3277" fmla="*/ 2473758 h 4127083"/>
              <a:gd name="connsiteX3278" fmla="*/ 7759397 w 12155393"/>
              <a:gd name="connsiteY3278" fmla="*/ 2478774 h 4127083"/>
              <a:gd name="connsiteX3279" fmla="*/ 7751747 w 12155393"/>
              <a:gd name="connsiteY3279" fmla="*/ 2482583 h 4127083"/>
              <a:gd name="connsiteX3280" fmla="*/ 7742510 w 12155393"/>
              <a:gd name="connsiteY3280" fmla="*/ 2486100 h 4127083"/>
              <a:gd name="connsiteX3281" fmla="*/ 7705564 w 12155393"/>
              <a:gd name="connsiteY3281" fmla="*/ 2502582 h 4127083"/>
              <a:gd name="connsiteX3282" fmla="*/ 7656172 w 12155393"/>
              <a:gd name="connsiteY3282" fmla="*/ 2525998 h 4127083"/>
              <a:gd name="connsiteX3283" fmla="*/ 7592596 w 12155393"/>
              <a:gd name="connsiteY3283" fmla="*/ 2559216 h 4127083"/>
              <a:gd name="connsiteX3284" fmla="*/ 7560179 w 12155393"/>
              <a:gd name="connsiteY3284" fmla="*/ 2574618 h 4127083"/>
              <a:gd name="connsiteX3285" fmla="*/ 7554609 w 12155393"/>
              <a:gd name="connsiteY3285" fmla="*/ 2576612 h 4127083"/>
              <a:gd name="connsiteX3286" fmla="*/ 7534855 w 12155393"/>
              <a:gd name="connsiteY3286" fmla="*/ 2559736 h 4127083"/>
              <a:gd name="connsiteX3287" fmla="*/ 7549674 w 12155393"/>
              <a:gd name="connsiteY3287" fmla="*/ 2530010 h 4127083"/>
              <a:gd name="connsiteX3288" fmla="*/ 7563529 w 12155393"/>
              <a:gd name="connsiteY3288" fmla="*/ 2506354 h 4127083"/>
              <a:gd name="connsiteX3289" fmla="*/ 7573133 w 12155393"/>
              <a:gd name="connsiteY3289" fmla="*/ 2487903 h 4127083"/>
              <a:gd name="connsiteX3290" fmla="*/ 7604446 w 12155393"/>
              <a:gd name="connsiteY3290" fmla="*/ 2433987 h 4127083"/>
              <a:gd name="connsiteX3291" fmla="*/ 7614304 w 12155393"/>
              <a:gd name="connsiteY3291" fmla="*/ 2415423 h 4127083"/>
              <a:gd name="connsiteX3292" fmla="*/ 7622208 w 12155393"/>
              <a:gd name="connsiteY3292" fmla="*/ 2401138 h 4127083"/>
              <a:gd name="connsiteX3293" fmla="*/ 7648737 w 12155393"/>
              <a:gd name="connsiteY3293" fmla="*/ 2348619 h 4127083"/>
              <a:gd name="connsiteX3294" fmla="*/ 7661564 w 12155393"/>
              <a:gd name="connsiteY3294" fmla="*/ 2327108 h 4127083"/>
              <a:gd name="connsiteX3295" fmla="*/ 7673224 w 12155393"/>
              <a:gd name="connsiteY3295" fmla="*/ 2308366 h 4127083"/>
              <a:gd name="connsiteX3296" fmla="*/ 7724925 w 12155393"/>
              <a:gd name="connsiteY3296" fmla="*/ 2208165 h 4127083"/>
              <a:gd name="connsiteX3297" fmla="*/ 7746647 w 12155393"/>
              <a:gd name="connsiteY3297" fmla="*/ 2169208 h 4127083"/>
              <a:gd name="connsiteX3298" fmla="*/ 7775231 w 12155393"/>
              <a:gd name="connsiteY3298" fmla="*/ 2118708 h 4127083"/>
              <a:gd name="connsiteX3299" fmla="*/ 7805554 w 12155393"/>
              <a:gd name="connsiteY3299" fmla="*/ 2060259 h 4127083"/>
              <a:gd name="connsiteX3300" fmla="*/ 7818559 w 12155393"/>
              <a:gd name="connsiteY3300" fmla="*/ 2033377 h 4127083"/>
              <a:gd name="connsiteX3301" fmla="*/ 7820906 w 12155393"/>
              <a:gd name="connsiteY3301" fmla="*/ 2028691 h 4127083"/>
              <a:gd name="connsiteX3302" fmla="*/ 7862927 w 12155393"/>
              <a:gd name="connsiteY3302" fmla="*/ 1953074 h 4127083"/>
              <a:gd name="connsiteX3303" fmla="*/ 7879293 w 12155393"/>
              <a:gd name="connsiteY3303" fmla="*/ 1922878 h 4127083"/>
              <a:gd name="connsiteX3304" fmla="*/ 7889849 w 12155393"/>
              <a:gd name="connsiteY3304" fmla="*/ 1902104 h 4127083"/>
              <a:gd name="connsiteX3305" fmla="*/ 7911633 w 12155393"/>
              <a:gd name="connsiteY3305" fmla="*/ 1860836 h 4127083"/>
              <a:gd name="connsiteX3306" fmla="*/ 7936615 w 12155393"/>
              <a:gd name="connsiteY3306" fmla="*/ 1814044 h 4127083"/>
              <a:gd name="connsiteX3307" fmla="*/ 7946828 w 12155393"/>
              <a:gd name="connsiteY3307" fmla="*/ 1794222 h 4127083"/>
              <a:gd name="connsiteX3308" fmla="*/ 7957689 w 12155393"/>
              <a:gd name="connsiteY3308" fmla="*/ 1773346 h 4127083"/>
              <a:gd name="connsiteX3309" fmla="*/ 7992528 w 12155393"/>
              <a:gd name="connsiteY3309" fmla="*/ 1709640 h 4127083"/>
              <a:gd name="connsiteX3310" fmla="*/ 7997349 w 12155393"/>
              <a:gd name="connsiteY3310" fmla="*/ 1700396 h 4127083"/>
              <a:gd name="connsiteX3311" fmla="*/ 8010672 w 12155393"/>
              <a:gd name="connsiteY3311" fmla="*/ 1673565 h 4127083"/>
              <a:gd name="connsiteX3312" fmla="*/ 8035793 w 12155393"/>
              <a:gd name="connsiteY3312" fmla="*/ 1626176 h 4127083"/>
              <a:gd name="connsiteX3313" fmla="*/ 8051855 w 12155393"/>
              <a:gd name="connsiteY3313" fmla="*/ 1596170 h 4127083"/>
              <a:gd name="connsiteX3314" fmla="*/ 8067359 w 12155393"/>
              <a:gd name="connsiteY3314" fmla="*/ 1567054 h 4127083"/>
              <a:gd name="connsiteX3315" fmla="*/ 8096070 w 12155393"/>
              <a:gd name="connsiteY3315" fmla="*/ 1509163 h 4127083"/>
              <a:gd name="connsiteX3316" fmla="*/ 8107337 w 12155393"/>
              <a:gd name="connsiteY3316" fmla="*/ 1489075 h 4127083"/>
              <a:gd name="connsiteX3317" fmla="*/ 8119491 w 12155393"/>
              <a:gd name="connsiteY3317" fmla="*/ 1466599 h 4127083"/>
              <a:gd name="connsiteX3318" fmla="*/ 8149687 w 12155393"/>
              <a:gd name="connsiteY3318" fmla="*/ 1405623 h 4127083"/>
              <a:gd name="connsiteX3319" fmla="*/ 8152314 w 12155393"/>
              <a:gd name="connsiteY3319" fmla="*/ 1401039 h 4127083"/>
              <a:gd name="connsiteX3320" fmla="*/ 8184451 w 12155393"/>
              <a:gd name="connsiteY3320" fmla="*/ 1340419 h 4127083"/>
              <a:gd name="connsiteX3321" fmla="*/ 8202200 w 12155393"/>
              <a:gd name="connsiteY3321" fmla="*/ 1306109 h 4127083"/>
              <a:gd name="connsiteX3322" fmla="*/ 8202214 w 12155393"/>
              <a:gd name="connsiteY3322" fmla="*/ 1306096 h 4127083"/>
              <a:gd name="connsiteX3323" fmla="*/ 8224087 w 12155393"/>
              <a:gd name="connsiteY3323" fmla="*/ 1262141 h 4127083"/>
              <a:gd name="connsiteX3324" fmla="*/ 8248446 w 12155393"/>
              <a:gd name="connsiteY3324" fmla="*/ 1214487 h 4127083"/>
              <a:gd name="connsiteX3325" fmla="*/ 8270408 w 12155393"/>
              <a:gd name="connsiteY3325" fmla="*/ 1172518 h 4127083"/>
              <a:gd name="connsiteX3326" fmla="*/ 8273669 w 12155393"/>
              <a:gd name="connsiteY3326" fmla="*/ 1165747 h 4127083"/>
              <a:gd name="connsiteX3327" fmla="*/ 8280457 w 12155393"/>
              <a:gd name="connsiteY3327" fmla="*/ 1147668 h 4127083"/>
              <a:gd name="connsiteX3328" fmla="*/ 8294070 w 12155393"/>
              <a:gd name="connsiteY3328" fmla="*/ 1126504 h 4127083"/>
              <a:gd name="connsiteX3329" fmla="*/ 8294261 w 12155393"/>
              <a:gd name="connsiteY3329" fmla="*/ 1126297 h 4127083"/>
              <a:gd name="connsiteX3330" fmla="*/ 8301485 w 12155393"/>
              <a:gd name="connsiteY3330" fmla="*/ 1122803 h 4127083"/>
              <a:gd name="connsiteX3331" fmla="*/ 11420422 w 12155393"/>
              <a:gd name="connsiteY3331" fmla="*/ 1113104 h 4127083"/>
              <a:gd name="connsiteX3332" fmla="*/ 11433648 w 12155393"/>
              <a:gd name="connsiteY3332" fmla="*/ 1123707 h 4127083"/>
              <a:gd name="connsiteX3333" fmla="*/ 11434753 w 12155393"/>
              <a:gd name="connsiteY3333" fmla="*/ 1125615 h 4127083"/>
              <a:gd name="connsiteX3334" fmla="*/ 11443925 w 12155393"/>
              <a:gd name="connsiteY3334" fmla="*/ 1153421 h 4127083"/>
              <a:gd name="connsiteX3335" fmla="*/ 11455217 w 12155393"/>
              <a:gd name="connsiteY3335" fmla="*/ 1162309 h 4127083"/>
              <a:gd name="connsiteX3336" fmla="*/ 11462386 w 12155393"/>
              <a:gd name="connsiteY3336" fmla="*/ 1160692 h 4127083"/>
              <a:gd name="connsiteX3337" fmla="*/ 11488585 w 12155393"/>
              <a:gd name="connsiteY3337" fmla="*/ 1155833 h 4127083"/>
              <a:gd name="connsiteX3338" fmla="*/ 11488712 w 12155393"/>
              <a:gd name="connsiteY3338" fmla="*/ 1155706 h 4127083"/>
              <a:gd name="connsiteX3339" fmla="*/ 11522333 w 12155393"/>
              <a:gd name="connsiteY3339" fmla="*/ 1186055 h 4127083"/>
              <a:gd name="connsiteX3340" fmla="*/ 11501272 w 12155393"/>
              <a:gd name="connsiteY3340" fmla="*/ 1202181 h 4127083"/>
              <a:gd name="connsiteX3341" fmla="*/ 11484740 w 12155393"/>
              <a:gd name="connsiteY3341" fmla="*/ 1211141 h 4127083"/>
              <a:gd name="connsiteX3342" fmla="*/ 11472980 w 12155393"/>
              <a:gd name="connsiteY3342" fmla="*/ 1218689 h 4127083"/>
              <a:gd name="connsiteX3343" fmla="*/ 11472853 w 12155393"/>
              <a:gd name="connsiteY3343" fmla="*/ 1230371 h 4127083"/>
              <a:gd name="connsiteX3344" fmla="*/ 11485413 w 12155393"/>
              <a:gd name="connsiteY3344" fmla="*/ 1256651 h 4127083"/>
              <a:gd name="connsiteX3345" fmla="*/ 11498862 w 12155393"/>
              <a:gd name="connsiteY3345" fmla="*/ 1283950 h 4127083"/>
              <a:gd name="connsiteX3346" fmla="*/ 11498355 w 12155393"/>
              <a:gd name="connsiteY3346" fmla="*/ 1295125 h 4127083"/>
              <a:gd name="connsiteX3347" fmla="*/ 11494675 w 12155393"/>
              <a:gd name="connsiteY3347" fmla="*/ 1312521 h 4127083"/>
              <a:gd name="connsiteX3348" fmla="*/ 11479323 w 12155393"/>
              <a:gd name="connsiteY3348" fmla="*/ 1322298 h 4127083"/>
              <a:gd name="connsiteX3349" fmla="*/ 11456486 w 12155393"/>
              <a:gd name="connsiteY3349" fmla="*/ 1314426 h 4127083"/>
              <a:gd name="connsiteX3350" fmla="*/ 11443671 w 12155393"/>
              <a:gd name="connsiteY3350" fmla="*/ 1301347 h 4127083"/>
              <a:gd name="connsiteX3351" fmla="*/ 11434320 w 12155393"/>
              <a:gd name="connsiteY3351" fmla="*/ 1280420 h 4127083"/>
              <a:gd name="connsiteX3352" fmla="*/ 11430222 w 12155393"/>
              <a:gd name="connsiteY3352" fmla="*/ 1272649 h 4127083"/>
              <a:gd name="connsiteX3353" fmla="*/ 11429512 w 12155393"/>
              <a:gd name="connsiteY3353" fmla="*/ 1271240 h 4127083"/>
              <a:gd name="connsiteX3354" fmla="*/ 11426797 w 12155393"/>
              <a:gd name="connsiteY3354" fmla="*/ 1255132 h 4127083"/>
              <a:gd name="connsiteX3355" fmla="*/ 11426556 w 12155393"/>
              <a:gd name="connsiteY3355" fmla="*/ 1249442 h 4127083"/>
              <a:gd name="connsiteX3356" fmla="*/ 11419184 w 12155393"/>
              <a:gd name="connsiteY3356" fmla="*/ 1233164 h 4127083"/>
              <a:gd name="connsiteX3357" fmla="*/ 11396601 w 12155393"/>
              <a:gd name="connsiteY3357" fmla="*/ 1235958 h 4127083"/>
              <a:gd name="connsiteX3358" fmla="*/ 11387086 w 12155393"/>
              <a:gd name="connsiteY3358" fmla="*/ 1237736 h 4127083"/>
              <a:gd name="connsiteX3359" fmla="*/ 11372876 w 12155393"/>
              <a:gd name="connsiteY3359" fmla="*/ 1238117 h 4127083"/>
              <a:gd name="connsiteX3360" fmla="*/ 11337846 w 12155393"/>
              <a:gd name="connsiteY3360" fmla="*/ 1237409 h 4127083"/>
              <a:gd name="connsiteX3361" fmla="*/ 11319843 w 12155393"/>
              <a:gd name="connsiteY3361" fmla="*/ 1230625 h 4127083"/>
              <a:gd name="connsiteX3362" fmla="*/ 11317432 w 12155393"/>
              <a:gd name="connsiteY3362" fmla="*/ 1207641 h 4127083"/>
              <a:gd name="connsiteX3363" fmla="*/ 11350546 w 12155393"/>
              <a:gd name="connsiteY3363" fmla="*/ 1188974 h 4127083"/>
              <a:gd name="connsiteX3364" fmla="*/ 11361952 w 12155393"/>
              <a:gd name="connsiteY3364" fmla="*/ 1186833 h 4127083"/>
              <a:gd name="connsiteX3365" fmla="*/ 11378839 w 12155393"/>
              <a:gd name="connsiteY3365" fmla="*/ 1183515 h 4127083"/>
              <a:gd name="connsiteX3366" fmla="*/ 11395206 w 12155393"/>
              <a:gd name="connsiteY3366" fmla="*/ 1157738 h 4127083"/>
              <a:gd name="connsiteX3367" fmla="*/ 11404265 w 12155393"/>
              <a:gd name="connsiteY3367" fmla="*/ 1123413 h 4127083"/>
              <a:gd name="connsiteX3368" fmla="*/ 11408527 w 12155393"/>
              <a:gd name="connsiteY3368" fmla="*/ 1116596 h 4127083"/>
              <a:gd name="connsiteX3369" fmla="*/ 11420422 w 12155393"/>
              <a:gd name="connsiteY3369" fmla="*/ 1113104 h 4127083"/>
              <a:gd name="connsiteX3370" fmla="*/ 11094577 w 12155393"/>
              <a:gd name="connsiteY3370" fmla="*/ 1077279 h 4127083"/>
              <a:gd name="connsiteX3371" fmla="*/ 11110373 w 12155393"/>
              <a:gd name="connsiteY3371" fmla="*/ 1079263 h 4127083"/>
              <a:gd name="connsiteX3372" fmla="*/ 11130901 w 12155393"/>
              <a:gd name="connsiteY3372" fmla="*/ 1083626 h 4127083"/>
              <a:gd name="connsiteX3373" fmla="*/ 11148054 w 12155393"/>
              <a:gd name="connsiteY3373" fmla="*/ 1086501 h 4127083"/>
              <a:gd name="connsiteX3374" fmla="*/ 11181042 w 12155393"/>
              <a:gd name="connsiteY3374" fmla="*/ 1122690 h 4127083"/>
              <a:gd name="connsiteX3375" fmla="*/ 11218089 w 12155393"/>
              <a:gd name="connsiteY3375" fmla="*/ 1156975 h 4127083"/>
              <a:gd name="connsiteX3376" fmla="*/ 11222656 w 12155393"/>
              <a:gd name="connsiteY3376" fmla="*/ 1157356 h 4127083"/>
              <a:gd name="connsiteX3377" fmla="*/ 11230536 w 12155393"/>
              <a:gd name="connsiteY3377" fmla="*/ 1156371 h 4127083"/>
              <a:gd name="connsiteX3378" fmla="*/ 11241349 w 12155393"/>
              <a:gd name="connsiteY3378" fmla="*/ 1157600 h 4127083"/>
              <a:gd name="connsiteX3379" fmla="*/ 11246699 w 12155393"/>
              <a:gd name="connsiteY3379" fmla="*/ 1172525 h 4127083"/>
              <a:gd name="connsiteX3380" fmla="*/ 11248031 w 12155393"/>
              <a:gd name="connsiteY3380" fmla="*/ 1179070 h 4127083"/>
              <a:gd name="connsiteX3381" fmla="*/ 11234963 w 12155393"/>
              <a:gd name="connsiteY3381" fmla="*/ 1193800 h 4127083"/>
              <a:gd name="connsiteX3382" fmla="*/ 11234608 w 12155393"/>
              <a:gd name="connsiteY3382" fmla="*/ 1193746 h 4127083"/>
              <a:gd name="connsiteX3383" fmla="*/ 11224560 w 12155393"/>
              <a:gd name="connsiteY3383" fmla="*/ 1197101 h 4127083"/>
              <a:gd name="connsiteX3384" fmla="*/ 11207939 w 12155393"/>
              <a:gd name="connsiteY3384" fmla="*/ 1202688 h 4127083"/>
              <a:gd name="connsiteX3385" fmla="*/ 11199210 w 12155393"/>
              <a:gd name="connsiteY3385" fmla="*/ 1206818 h 4127083"/>
              <a:gd name="connsiteX3386" fmla="*/ 11198170 w 12155393"/>
              <a:gd name="connsiteY3386" fmla="*/ 1208783 h 4127083"/>
              <a:gd name="connsiteX3387" fmla="*/ 11183706 w 12155393"/>
              <a:gd name="connsiteY3387" fmla="*/ 1215640 h 4127083"/>
              <a:gd name="connsiteX3388" fmla="*/ 11155769 w 12155393"/>
              <a:gd name="connsiteY3388" fmla="*/ 1213485 h 4127083"/>
              <a:gd name="connsiteX3389" fmla="*/ 11149704 w 12155393"/>
              <a:gd name="connsiteY3389" fmla="*/ 1215005 h 4127083"/>
              <a:gd name="connsiteX3390" fmla="*/ 11148904 w 12155393"/>
              <a:gd name="connsiteY3390" fmla="*/ 1215182 h 4127083"/>
              <a:gd name="connsiteX3391" fmla="*/ 11131485 w 12155393"/>
              <a:gd name="connsiteY3391" fmla="*/ 1216497 h 4127083"/>
              <a:gd name="connsiteX3392" fmla="*/ 11127272 w 12155393"/>
              <a:gd name="connsiteY3392" fmla="*/ 1199307 h 4127083"/>
              <a:gd name="connsiteX3393" fmla="*/ 11127247 w 12155393"/>
              <a:gd name="connsiteY3393" fmla="*/ 1199006 h 4127083"/>
              <a:gd name="connsiteX3394" fmla="*/ 11127082 w 12155393"/>
              <a:gd name="connsiteY3394" fmla="*/ 1196531 h 4127083"/>
              <a:gd name="connsiteX3395" fmla="*/ 11124202 w 12155393"/>
              <a:gd name="connsiteY3395" fmla="*/ 1185927 h 4127083"/>
              <a:gd name="connsiteX3396" fmla="*/ 11123631 w 12155393"/>
              <a:gd name="connsiteY3396" fmla="*/ 1185221 h 4127083"/>
              <a:gd name="connsiteX3397" fmla="*/ 11123060 w 12155393"/>
              <a:gd name="connsiteY3397" fmla="*/ 1184521 h 4127083"/>
              <a:gd name="connsiteX3398" fmla="*/ 11119254 w 12155393"/>
              <a:gd name="connsiteY3398" fmla="*/ 1174752 h 4127083"/>
              <a:gd name="connsiteX3399" fmla="*/ 11124963 w 12155393"/>
              <a:gd name="connsiteY3399" fmla="*/ 1162943 h 4127083"/>
              <a:gd name="connsiteX3400" fmla="*/ 11125978 w 12155393"/>
              <a:gd name="connsiteY3400" fmla="*/ 1141738 h 4127083"/>
              <a:gd name="connsiteX3401" fmla="*/ 11108114 w 12155393"/>
              <a:gd name="connsiteY3401" fmla="*/ 1131589 h 4127083"/>
              <a:gd name="connsiteX3402" fmla="*/ 11095655 w 12155393"/>
              <a:gd name="connsiteY3402" fmla="*/ 1124722 h 4127083"/>
              <a:gd name="connsiteX3403" fmla="*/ 11085632 w 12155393"/>
              <a:gd name="connsiteY3403" fmla="*/ 1100088 h 4127083"/>
              <a:gd name="connsiteX3404" fmla="*/ 11086876 w 12155393"/>
              <a:gd name="connsiteY3404" fmla="*/ 1094300 h 4127083"/>
              <a:gd name="connsiteX3405" fmla="*/ 11087155 w 12155393"/>
              <a:gd name="connsiteY3405" fmla="*/ 1091199 h 4127083"/>
              <a:gd name="connsiteX3406" fmla="*/ 11094577 w 12155393"/>
              <a:gd name="connsiteY3406" fmla="*/ 1077279 h 4127083"/>
              <a:gd name="connsiteX3407" fmla="*/ 8142861 w 12155393"/>
              <a:gd name="connsiteY3407" fmla="*/ 1040751 h 4127083"/>
              <a:gd name="connsiteX3408" fmla="*/ 8156589 w 12155393"/>
              <a:gd name="connsiteY3408" fmla="*/ 1043847 h 4127083"/>
              <a:gd name="connsiteX3409" fmla="*/ 8241734 w 12155393"/>
              <a:gd name="connsiteY3409" fmla="*/ 1080650 h 4127083"/>
              <a:gd name="connsiteX3410" fmla="*/ 8267490 w 12155393"/>
              <a:gd name="connsiteY3410" fmla="*/ 1115473 h 4127083"/>
              <a:gd name="connsiteX3411" fmla="*/ 8257009 w 12155393"/>
              <a:gd name="connsiteY3411" fmla="*/ 1125955 h 4127083"/>
              <a:gd name="connsiteX3412" fmla="*/ 8255830 w 12155393"/>
              <a:gd name="connsiteY3412" fmla="*/ 1125823 h 4127083"/>
              <a:gd name="connsiteX3413" fmla="*/ 8254599 w 12155393"/>
              <a:gd name="connsiteY3413" fmla="*/ 1125688 h 4127083"/>
              <a:gd name="connsiteX3414" fmla="*/ 8251249 w 12155393"/>
              <a:gd name="connsiteY3414" fmla="*/ 1125329 h 4127083"/>
              <a:gd name="connsiteX3415" fmla="*/ 8251186 w 12155393"/>
              <a:gd name="connsiteY3415" fmla="*/ 1125323 h 4127083"/>
              <a:gd name="connsiteX3416" fmla="*/ 8206323 w 12155393"/>
              <a:gd name="connsiteY3416" fmla="*/ 1113845 h 4127083"/>
              <a:gd name="connsiteX3417" fmla="*/ 8185275 w 12155393"/>
              <a:gd name="connsiteY3417" fmla="*/ 1120755 h 4127083"/>
              <a:gd name="connsiteX3418" fmla="*/ 8149128 w 12155393"/>
              <a:gd name="connsiteY3418" fmla="*/ 1183933 h 4127083"/>
              <a:gd name="connsiteX3419" fmla="*/ 8126951 w 12155393"/>
              <a:gd name="connsiteY3419" fmla="*/ 1220814 h 4127083"/>
              <a:gd name="connsiteX3420" fmla="*/ 8126938 w 12155393"/>
              <a:gd name="connsiteY3420" fmla="*/ 1220827 h 4127083"/>
              <a:gd name="connsiteX3421" fmla="*/ 8114226 w 12155393"/>
              <a:gd name="connsiteY3421" fmla="*/ 1242374 h 4127083"/>
              <a:gd name="connsiteX3422" fmla="*/ 8100789 w 12155393"/>
              <a:gd name="connsiteY3422" fmla="*/ 1268661 h 4127083"/>
              <a:gd name="connsiteX3423" fmla="*/ 8100777 w 12155393"/>
              <a:gd name="connsiteY3423" fmla="*/ 1268672 h 4127083"/>
              <a:gd name="connsiteX3424" fmla="*/ 8091439 w 12155393"/>
              <a:gd name="connsiteY3424" fmla="*/ 1287722 h 4127083"/>
              <a:gd name="connsiteX3425" fmla="*/ 8084778 w 12155393"/>
              <a:gd name="connsiteY3425" fmla="*/ 1297360 h 4127083"/>
              <a:gd name="connsiteX3426" fmla="*/ 8077863 w 12155393"/>
              <a:gd name="connsiteY3426" fmla="*/ 1307493 h 4127083"/>
              <a:gd name="connsiteX3427" fmla="*/ 8026479 w 12155393"/>
              <a:gd name="connsiteY3427" fmla="*/ 1404163 h 4127083"/>
              <a:gd name="connsiteX3428" fmla="*/ 8009465 w 12155393"/>
              <a:gd name="connsiteY3428" fmla="*/ 1434460 h 4127083"/>
              <a:gd name="connsiteX3429" fmla="*/ 7980119 w 12155393"/>
              <a:gd name="connsiteY3429" fmla="*/ 1488338 h 4127083"/>
              <a:gd name="connsiteX3430" fmla="*/ 7976275 w 12155393"/>
              <a:gd name="connsiteY3430" fmla="*/ 1496059 h 4127083"/>
              <a:gd name="connsiteX3431" fmla="*/ 7962915 w 12155393"/>
              <a:gd name="connsiteY3431" fmla="*/ 1525937 h 4127083"/>
              <a:gd name="connsiteX3432" fmla="*/ 7953121 w 12155393"/>
              <a:gd name="connsiteY3432" fmla="*/ 1552654 h 4127083"/>
              <a:gd name="connsiteX3433" fmla="*/ 7943681 w 12155393"/>
              <a:gd name="connsiteY3433" fmla="*/ 1578304 h 4127083"/>
              <a:gd name="connsiteX3434" fmla="*/ 7923090 w 12155393"/>
              <a:gd name="connsiteY3434" fmla="*/ 1594811 h 4127083"/>
              <a:gd name="connsiteX3435" fmla="*/ 7907281 w 12155393"/>
              <a:gd name="connsiteY3435" fmla="*/ 1567917 h 4127083"/>
              <a:gd name="connsiteX3436" fmla="*/ 7916517 w 12155393"/>
              <a:gd name="connsiteY3436" fmla="*/ 1539460 h 4127083"/>
              <a:gd name="connsiteX3437" fmla="*/ 7924459 w 12155393"/>
              <a:gd name="connsiteY3437" fmla="*/ 1515360 h 4127083"/>
              <a:gd name="connsiteX3438" fmla="*/ 7945343 w 12155393"/>
              <a:gd name="connsiteY3438" fmla="*/ 1466650 h 4127083"/>
              <a:gd name="connsiteX3439" fmla="*/ 7952055 w 12155393"/>
              <a:gd name="connsiteY3439" fmla="*/ 1452885 h 4127083"/>
              <a:gd name="connsiteX3440" fmla="*/ 7990142 w 12155393"/>
              <a:gd name="connsiteY3440" fmla="*/ 1381636 h 4127083"/>
              <a:gd name="connsiteX3441" fmla="*/ 7996398 w 12155393"/>
              <a:gd name="connsiteY3441" fmla="*/ 1368392 h 4127083"/>
              <a:gd name="connsiteX3442" fmla="*/ 8002576 w 12155393"/>
              <a:gd name="connsiteY3442" fmla="*/ 1355263 h 4127083"/>
              <a:gd name="connsiteX3443" fmla="*/ 8040879 w 12155393"/>
              <a:gd name="connsiteY3443" fmla="*/ 1287214 h 4127083"/>
              <a:gd name="connsiteX3444" fmla="*/ 8059682 w 12155393"/>
              <a:gd name="connsiteY3444" fmla="*/ 1252981 h 4127083"/>
              <a:gd name="connsiteX3445" fmla="*/ 8085856 w 12155393"/>
              <a:gd name="connsiteY3445" fmla="*/ 1206858 h 4127083"/>
              <a:gd name="connsiteX3446" fmla="*/ 8085869 w 12155393"/>
              <a:gd name="connsiteY3446" fmla="*/ 1206838 h 4127083"/>
              <a:gd name="connsiteX3447" fmla="*/ 8109430 w 12155393"/>
              <a:gd name="connsiteY3447" fmla="*/ 1165387 h 4127083"/>
              <a:gd name="connsiteX3448" fmla="*/ 8146426 w 12155393"/>
              <a:gd name="connsiteY3448" fmla="*/ 1098069 h 4127083"/>
              <a:gd name="connsiteX3449" fmla="*/ 8138865 w 12155393"/>
              <a:gd name="connsiteY3449" fmla="*/ 1078982 h 4127083"/>
              <a:gd name="connsiteX3450" fmla="*/ 8132901 w 12155393"/>
              <a:gd name="connsiteY3450" fmla="*/ 1050148 h 4127083"/>
              <a:gd name="connsiteX3451" fmla="*/ 8132559 w 12155393"/>
              <a:gd name="connsiteY3451" fmla="*/ 1050172 h 4127083"/>
              <a:gd name="connsiteX3452" fmla="*/ 8142861 w 12155393"/>
              <a:gd name="connsiteY3452" fmla="*/ 1040751 h 4127083"/>
              <a:gd name="connsiteX3453" fmla="*/ 479691 w 12155393"/>
              <a:gd name="connsiteY3453" fmla="*/ 1031721 h 4127083"/>
              <a:gd name="connsiteX3454" fmla="*/ 516333 w 12155393"/>
              <a:gd name="connsiteY3454" fmla="*/ 1081636 h 4127083"/>
              <a:gd name="connsiteX3455" fmla="*/ 504095 w 12155393"/>
              <a:gd name="connsiteY3455" fmla="*/ 1100748 h 4127083"/>
              <a:gd name="connsiteX3456" fmla="*/ 501957 w 12155393"/>
              <a:gd name="connsiteY3456" fmla="*/ 1100877 h 4127083"/>
              <a:gd name="connsiteX3457" fmla="*/ 494456 w 12155393"/>
              <a:gd name="connsiteY3457" fmla="*/ 1100170 h 4127083"/>
              <a:gd name="connsiteX3458" fmla="*/ 454146 w 12155393"/>
              <a:gd name="connsiteY3458" fmla="*/ 1048998 h 4127083"/>
              <a:gd name="connsiteX3459" fmla="*/ 461211 w 12155393"/>
              <a:gd name="connsiteY3459" fmla="*/ 1031927 h 4127083"/>
              <a:gd name="connsiteX3460" fmla="*/ 461228 w 12155393"/>
              <a:gd name="connsiteY3460" fmla="*/ 1032008 h 4127083"/>
              <a:gd name="connsiteX3461" fmla="*/ 479691 w 12155393"/>
              <a:gd name="connsiteY3461" fmla="*/ 1031721 h 4127083"/>
              <a:gd name="connsiteX3462" fmla="*/ 8479383 w 12155393"/>
              <a:gd name="connsiteY3462" fmla="*/ 1022343 h 4127083"/>
              <a:gd name="connsiteX3463" fmla="*/ 8479789 w 12155393"/>
              <a:gd name="connsiteY3463" fmla="*/ 1022442 h 4127083"/>
              <a:gd name="connsiteX3464" fmla="*/ 8501624 w 12155393"/>
              <a:gd name="connsiteY3464" fmla="*/ 1037459 h 4127083"/>
              <a:gd name="connsiteX3465" fmla="*/ 8485308 w 12155393"/>
              <a:gd name="connsiteY3465" fmla="*/ 1065125 h 4127083"/>
              <a:gd name="connsiteX3466" fmla="*/ 8478482 w 12155393"/>
              <a:gd name="connsiteY3466" fmla="*/ 1067439 h 4127083"/>
              <a:gd name="connsiteX3467" fmla="*/ 8472468 w 12155393"/>
              <a:gd name="connsiteY3467" fmla="*/ 1069424 h 4127083"/>
              <a:gd name="connsiteX3468" fmla="*/ 8467938 w 12155393"/>
              <a:gd name="connsiteY3468" fmla="*/ 1070825 h 4127083"/>
              <a:gd name="connsiteX3469" fmla="*/ 8464716 w 12155393"/>
              <a:gd name="connsiteY3469" fmla="*/ 1086518 h 4127083"/>
              <a:gd name="connsiteX3470" fmla="*/ 8471694 w 12155393"/>
              <a:gd name="connsiteY3470" fmla="*/ 1100235 h 4127083"/>
              <a:gd name="connsiteX3471" fmla="*/ 8471732 w 12155393"/>
              <a:gd name="connsiteY3471" fmla="*/ 1100298 h 4127083"/>
              <a:gd name="connsiteX3472" fmla="*/ 8471834 w 12155393"/>
              <a:gd name="connsiteY3472" fmla="*/ 1100501 h 4127083"/>
              <a:gd name="connsiteX3473" fmla="*/ 8471859 w 12155393"/>
              <a:gd name="connsiteY3473" fmla="*/ 1100539 h 4127083"/>
              <a:gd name="connsiteX3474" fmla="*/ 8510239 w 12155393"/>
              <a:gd name="connsiteY3474" fmla="*/ 1185606 h 4127083"/>
              <a:gd name="connsiteX3475" fmla="*/ 8518765 w 12155393"/>
              <a:gd name="connsiteY3475" fmla="*/ 1197482 h 4127083"/>
              <a:gd name="connsiteX3476" fmla="*/ 8534712 w 12155393"/>
              <a:gd name="connsiteY3476" fmla="*/ 1226300 h 4127083"/>
              <a:gd name="connsiteX3477" fmla="*/ 8545484 w 12155393"/>
              <a:gd name="connsiteY3477" fmla="*/ 1249244 h 4127083"/>
              <a:gd name="connsiteX3478" fmla="*/ 8568118 w 12155393"/>
              <a:gd name="connsiteY3478" fmla="*/ 1289132 h 4127083"/>
              <a:gd name="connsiteX3479" fmla="*/ 8572965 w 12155393"/>
              <a:gd name="connsiteY3479" fmla="*/ 1302198 h 4127083"/>
              <a:gd name="connsiteX3480" fmla="*/ 8573460 w 12155393"/>
              <a:gd name="connsiteY3480" fmla="*/ 1303468 h 4127083"/>
              <a:gd name="connsiteX3481" fmla="*/ 8574361 w 12155393"/>
              <a:gd name="connsiteY3481" fmla="*/ 1305868 h 4127083"/>
              <a:gd name="connsiteX3482" fmla="*/ 8579220 w 12155393"/>
              <a:gd name="connsiteY3482" fmla="*/ 1315594 h 4127083"/>
              <a:gd name="connsiteX3483" fmla="*/ 8573688 w 12155393"/>
              <a:gd name="connsiteY3483" fmla="*/ 1333778 h 4127083"/>
              <a:gd name="connsiteX3484" fmla="*/ 8532378 w 12155393"/>
              <a:gd name="connsiteY3484" fmla="*/ 1313080 h 4127083"/>
              <a:gd name="connsiteX3485" fmla="*/ 8521429 w 12155393"/>
              <a:gd name="connsiteY3485" fmla="*/ 1289462 h 4127083"/>
              <a:gd name="connsiteX3486" fmla="*/ 8517597 w 12155393"/>
              <a:gd name="connsiteY3486" fmla="*/ 1283049 h 4127083"/>
              <a:gd name="connsiteX3487" fmla="*/ 8514590 w 12155393"/>
              <a:gd name="connsiteY3487" fmla="*/ 1277843 h 4127083"/>
              <a:gd name="connsiteX3488" fmla="*/ 8462560 w 12155393"/>
              <a:gd name="connsiteY3488" fmla="*/ 1182582 h 4127083"/>
              <a:gd name="connsiteX3489" fmla="*/ 8440914 w 12155393"/>
              <a:gd name="connsiteY3489" fmla="*/ 1142048 h 4127083"/>
              <a:gd name="connsiteX3490" fmla="*/ 8440902 w 12155393"/>
              <a:gd name="connsiteY3490" fmla="*/ 1142025 h 4127083"/>
              <a:gd name="connsiteX3491" fmla="*/ 8425626 w 12155393"/>
              <a:gd name="connsiteY3491" fmla="*/ 1114072 h 4127083"/>
              <a:gd name="connsiteX3492" fmla="*/ 8404768 w 12155393"/>
              <a:gd name="connsiteY3492" fmla="*/ 1109066 h 4127083"/>
              <a:gd name="connsiteX3493" fmla="*/ 8382210 w 12155393"/>
              <a:gd name="connsiteY3493" fmla="*/ 1118937 h 4127083"/>
              <a:gd name="connsiteX3494" fmla="*/ 8378226 w 12155393"/>
              <a:gd name="connsiteY3494" fmla="*/ 1119987 h 4127083"/>
              <a:gd name="connsiteX3495" fmla="*/ 8361770 w 12155393"/>
              <a:gd name="connsiteY3495" fmla="*/ 1109190 h 4127083"/>
              <a:gd name="connsiteX3496" fmla="*/ 8361758 w 12155393"/>
              <a:gd name="connsiteY3496" fmla="*/ 1109176 h 4127083"/>
              <a:gd name="connsiteX3497" fmla="*/ 8361745 w 12155393"/>
              <a:gd name="connsiteY3497" fmla="*/ 1109162 h 4127083"/>
              <a:gd name="connsiteX3498" fmla="*/ 8357520 w 12155393"/>
              <a:gd name="connsiteY3498" fmla="*/ 1103972 h 4127083"/>
              <a:gd name="connsiteX3499" fmla="*/ 8362024 w 12155393"/>
              <a:gd name="connsiteY3499" fmla="*/ 1087445 h 4127083"/>
              <a:gd name="connsiteX3500" fmla="*/ 8390736 w 12155393"/>
              <a:gd name="connsiteY3500" fmla="*/ 1068716 h 4127083"/>
              <a:gd name="connsiteX3501" fmla="*/ 8404501 w 12155393"/>
              <a:gd name="connsiteY3501" fmla="*/ 1061353 h 4127083"/>
              <a:gd name="connsiteX3502" fmla="*/ 8404388 w 12155393"/>
              <a:gd name="connsiteY3502" fmla="*/ 1061247 h 4127083"/>
              <a:gd name="connsiteX3503" fmla="*/ 8441675 w 12155393"/>
              <a:gd name="connsiteY3503" fmla="*/ 1039462 h 4127083"/>
              <a:gd name="connsiteX3504" fmla="*/ 8441727 w 12155393"/>
              <a:gd name="connsiteY3504" fmla="*/ 1039436 h 4127083"/>
              <a:gd name="connsiteX3505" fmla="*/ 8465134 w 12155393"/>
              <a:gd name="connsiteY3505" fmla="*/ 1025832 h 4127083"/>
              <a:gd name="connsiteX3506" fmla="*/ 8479383 w 12155393"/>
              <a:gd name="connsiteY3506" fmla="*/ 1022343 h 4127083"/>
              <a:gd name="connsiteX3507" fmla="*/ 12116602 w 12155393"/>
              <a:gd name="connsiteY3507" fmla="*/ 1015822 h 4127083"/>
              <a:gd name="connsiteX3508" fmla="*/ 12147671 w 12155393"/>
              <a:gd name="connsiteY3508" fmla="*/ 1032155 h 4127083"/>
              <a:gd name="connsiteX3509" fmla="*/ 12149903 w 12155393"/>
              <a:gd name="connsiteY3509" fmla="*/ 1034493 h 4127083"/>
              <a:gd name="connsiteX3510" fmla="*/ 12154142 w 12155393"/>
              <a:gd name="connsiteY3510" fmla="*/ 1048790 h 4127083"/>
              <a:gd name="connsiteX3511" fmla="*/ 12152149 w 12155393"/>
              <a:gd name="connsiteY3511" fmla="*/ 1054923 h 4127083"/>
              <a:gd name="connsiteX3512" fmla="*/ 12138282 w 12155393"/>
              <a:gd name="connsiteY3512" fmla="*/ 1066821 h 4127083"/>
              <a:gd name="connsiteX3513" fmla="*/ 12117906 w 12155393"/>
              <a:gd name="connsiteY3513" fmla="*/ 1072037 h 4127083"/>
              <a:gd name="connsiteX3514" fmla="*/ 12109863 w 12155393"/>
              <a:gd name="connsiteY3514" fmla="*/ 1075329 h 4127083"/>
              <a:gd name="connsiteX3515" fmla="*/ 12088814 w 12155393"/>
              <a:gd name="connsiteY3515" fmla="*/ 1076021 h 4127083"/>
              <a:gd name="connsiteX3516" fmla="*/ 12068248 w 12155393"/>
              <a:gd name="connsiteY3516" fmla="*/ 1076725 h 4127083"/>
              <a:gd name="connsiteX3517" fmla="*/ 12056804 w 12155393"/>
              <a:gd name="connsiteY3517" fmla="*/ 1073626 h 4127083"/>
              <a:gd name="connsiteX3518" fmla="*/ 12044522 w 12155393"/>
              <a:gd name="connsiteY3518" fmla="*/ 1069234 h 4127083"/>
              <a:gd name="connsiteX3519" fmla="*/ 12025682 w 12155393"/>
              <a:gd name="connsiteY3519" fmla="*/ 1073311 h 4127083"/>
              <a:gd name="connsiteX3520" fmla="*/ 12003161 w 12155393"/>
              <a:gd name="connsiteY3520" fmla="*/ 1077233 h 4127083"/>
              <a:gd name="connsiteX3521" fmla="*/ 11977685 w 12155393"/>
              <a:gd name="connsiteY3521" fmla="*/ 1078183 h 4127083"/>
              <a:gd name="connsiteX3522" fmla="*/ 11945052 w 12155393"/>
              <a:gd name="connsiteY3522" fmla="*/ 1078122 h 4127083"/>
              <a:gd name="connsiteX3523" fmla="*/ 11920313 w 12155393"/>
              <a:gd name="connsiteY3523" fmla="*/ 1086630 h 4127083"/>
              <a:gd name="connsiteX3524" fmla="*/ 11902550 w 12155393"/>
              <a:gd name="connsiteY3524" fmla="*/ 1091328 h 4127083"/>
              <a:gd name="connsiteX3525" fmla="*/ 11877429 w 12155393"/>
              <a:gd name="connsiteY3525" fmla="*/ 1094884 h 4127083"/>
              <a:gd name="connsiteX3526" fmla="*/ 11863599 w 12155393"/>
              <a:gd name="connsiteY3526" fmla="*/ 1099963 h 4127083"/>
              <a:gd name="connsiteX3527" fmla="*/ 11855632 w 12155393"/>
              <a:gd name="connsiteY3527" fmla="*/ 1099239 h 4127083"/>
              <a:gd name="connsiteX3528" fmla="*/ 11834546 w 12155393"/>
              <a:gd name="connsiteY3528" fmla="*/ 1105931 h 4127083"/>
              <a:gd name="connsiteX3529" fmla="*/ 11806506 w 12155393"/>
              <a:gd name="connsiteY3529" fmla="*/ 1111352 h 4127083"/>
              <a:gd name="connsiteX3530" fmla="*/ 11777198 w 12155393"/>
              <a:gd name="connsiteY3530" fmla="*/ 1116343 h 4127083"/>
              <a:gd name="connsiteX3531" fmla="*/ 11774280 w 12155393"/>
              <a:gd name="connsiteY3531" fmla="*/ 1116724 h 4127083"/>
              <a:gd name="connsiteX3532" fmla="*/ 11736852 w 12155393"/>
              <a:gd name="connsiteY3532" fmla="*/ 1119637 h 4127083"/>
              <a:gd name="connsiteX3533" fmla="*/ 11718709 w 12155393"/>
              <a:gd name="connsiteY3533" fmla="*/ 1114693 h 4127083"/>
              <a:gd name="connsiteX3534" fmla="*/ 11712936 w 12155393"/>
              <a:gd name="connsiteY3534" fmla="*/ 1103231 h 4127083"/>
              <a:gd name="connsiteX3535" fmla="*/ 11711477 w 12155393"/>
              <a:gd name="connsiteY3535" fmla="*/ 1093614 h 4127083"/>
              <a:gd name="connsiteX3536" fmla="*/ 11722261 w 12155393"/>
              <a:gd name="connsiteY3536" fmla="*/ 1073551 h 4127083"/>
              <a:gd name="connsiteX3537" fmla="*/ 11726766 w 12155393"/>
              <a:gd name="connsiteY3537" fmla="*/ 1072200 h 4127083"/>
              <a:gd name="connsiteX3538" fmla="*/ 11748651 w 12155393"/>
              <a:gd name="connsiteY3538" fmla="*/ 1067075 h 4127083"/>
              <a:gd name="connsiteX3539" fmla="*/ 11838808 w 12155393"/>
              <a:gd name="connsiteY3539" fmla="*/ 1044138 h 4127083"/>
              <a:gd name="connsiteX3540" fmla="*/ 11838834 w 12155393"/>
              <a:gd name="connsiteY3540" fmla="*/ 1044128 h 4127083"/>
              <a:gd name="connsiteX3541" fmla="*/ 11849644 w 12155393"/>
              <a:gd name="connsiteY3541" fmla="*/ 1040536 h 4127083"/>
              <a:gd name="connsiteX3542" fmla="*/ 11869106 w 12155393"/>
              <a:gd name="connsiteY3542" fmla="*/ 1038589 h 4127083"/>
              <a:gd name="connsiteX3543" fmla="*/ 11879586 w 12155393"/>
              <a:gd name="connsiteY3543" fmla="*/ 1038377 h 4127083"/>
              <a:gd name="connsiteX3544" fmla="*/ 11901700 w 12155393"/>
              <a:gd name="connsiteY3544" fmla="*/ 1032557 h 4127083"/>
              <a:gd name="connsiteX3545" fmla="*/ 11921962 w 12155393"/>
              <a:gd name="connsiteY3545" fmla="*/ 1026949 h 4127083"/>
              <a:gd name="connsiteX3546" fmla="*/ 11955380 w 12155393"/>
              <a:gd name="connsiteY3546" fmla="*/ 1024590 h 4127083"/>
              <a:gd name="connsiteX3547" fmla="*/ 11987429 w 12155393"/>
              <a:gd name="connsiteY3547" fmla="*/ 1022378 h 4127083"/>
              <a:gd name="connsiteX3548" fmla="*/ 12036795 w 12155393"/>
              <a:gd name="connsiteY3548" fmla="*/ 1019243 h 4127083"/>
              <a:gd name="connsiteX3549" fmla="*/ 12082203 w 12155393"/>
              <a:gd name="connsiteY3549" fmla="*/ 1016537 h 4127083"/>
              <a:gd name="connsiteX3550" fmla="*/ 12116602 w 12155393"/>
              <a:gd name="connsiteY3550" fmla="*/ 1015822 h 4127083"/>
              <a:gd name="connsiteX3551" fmla="*/ 397915 w 12155393"/>
              <a:gd name="connsiteY3551" fmla="*/ 908681 h 4127083"/>
              <a:gd name="connsiteX3552" fmla="*/ 411288 w 12155393"/>
              <a:gd name="connsiteY3552" fmla="*/ 919792 h 4127083"/>
              <a:gd name="connsiteX3553" fmla="*/ 434248 w 12155393"/>
              <a:gd name="connsiteY3553" fmla="*/ 961319 h 4127083"/>
              <a:gd name="connsiteX3554" fmla="*/ 428212 w 12155393"/>
              <a:gd name="connsiteY3554" fmla="*/ 982422 h 4127083"/>
              <a:gd name="connsiteX3555" fmla="*/ 406497 w 12155393"/>
              <a:gd name="connsiteY3555" fmla="*/ 979407 h 4127083"/>
              <a:gd name="connsiteX3556" fmla="*/ 379308 w 12155393"/>
              <a:gd name="connsiteY3556" fmla="*/ 937491 h 4127083"/>
              <a:gd name="connsiteX3557" fmla="*/ 379278 w 12155393"/>
              <a:gd name="connsiteY3557" fmla="*/ 937430 h 4127083"/>
              <a:gd name="connsiteX3558" fmla="*/ 384592 w 12155393"/>
              <a:gd name="connsiteY3558" fmla="*/ 910952 h 4127083"/>
              <a:gd name="connsiteX3559" fmla="*/ 397915 w 12155393"/>
              <a:gd name="connsiteY3559" fmla="*/ 908681 h 4127083"/>
              <a:gd name="connsiteX3560" fmla="*/ 11913956 w 12155393"/>
              <a:gd name="connsiteY3560" fmla="*/ 876858 h 4127083"/>
              <a:gd name="connsiteX3561" fmla="*/ 11900380 w 12155393"/>
              <a:gd name="connsiteY3561" fmla="*/ 878490 h 4127083"/>
              <a:gd name="connsiteX3562" fmla="*/ 11886170 w 12155393"/>
              <a:gd name="connsiteY3562" fmla="*/ 879398 h 4127083"/>
              <a:gd name="connsiteX3563" fmla="*/ 11886170 w 12155393"/>
              <a:gd name="connsiteY3563" fmla="*/ 879525 h 4127083"/>
              <a:gd name="connsiteX3564" fmla="*/ 11867773 w 12155393"/>
              <a:gd name="connsiteY3564" fmla="*/ 895397 h 4127083"/>
              <a:gd name="connsiteX3565" fmla="*/ 11872430 w 12155393"/>
              <a:gd name="connsiteY3565" fmla="*/ 914077 h 4127083"/>
              <a:gd name="connsiteX3566" fmla="*/ 11879954 w 12155393"/>
              <a:gd name="connsiteY3566" fmla="*/ 939459 h 4127083"/>
              <a:gd name="connsiteX3567" fmla="*/ 11881806 w 12155393"/>
              <a:gd name="connsiteY3567" fmla="*/ 943372 h 4127083"/>
              <a:gd name="connsiteX3568" fmla="*/ 11903425 w 12155393"/>
              <a:gd name="connsiteY3568" fmla="*/ 948094 h 4127083"/>
              <a:gd name="connsiteX3569" fmla="*/ 11913449 w 12155393"/>
              <a:gd name="connsiteY3569" fmla="*/ 945427 h 4127083"/>
              <a:gd name="connsiteX3570" fmla="*/ 11939965 w 12155393"/>
              <a:gd name="connsiteY3570" fmla="*/ 929682 h 4127083"/>
              <a:gd name="connsiteX3571" fmla="*/ 11945573 w 12155393"/>
              <a:gd name="connsiteY3571" fmla="*/ 904330 h 4127083"/>
              <a:gd name="connsiteX3572" fmla="*/ 11946690 w 12155393"/>
              <a:gd name="connsiteY3572" fmla="*/ 896540 h 4127083"/>
              <a:gd name="connsiteX3573" fmla="*/ 11943137 w 12155393"/>
              <a:gd name="connsiteY3573" fmla="*/ 891969 h 4127083"/>
              <a:gd name="connsiteX3574" fmla="*/ 11931846 w 12155393"/>
              <a:gd name="connsiteY3574" fmla="*/ 885438 h 4127083"/>
              <a:gd name="connsiteX3575" fmla="*/ 11913956 w 12155393"/>
              <a:gd name="connsiteY3575" fmla="*/ 876858 h 4127083"/>
              <a:gd name="connsiteX3576" fmla="*/ 321973 w 12155393"/>
              <a:gd name="connsiteY3576" fmla="*/ 782997 h 4127083"/>
              <a:gd name="connsiteX3577" fmla="*/ 321973 w 12155393"/>
              <a:gd name="connsiteY3577" fmla="*/ 782998 h 4127083"/>
              <a:gd name="connsiteX3578" fmla="*/ 321891 w 12155393"/>
              <a:gd name="connsiteY3578" fmla="*/ 783013 h 4127083"/>
              <a:gd name="connsiteX3579" fmla="*/ 333479 w 12155393"/>
              <a:gd name="connsiteY3579" fmla="*/ 780922 h 4127083"/>
              <a:gd name="connsiteX3580" fmla="*/ 343518 w 12155393"/>
              <a:gd name="connsiteY3580" fmla="*/ 786814 h 4127083"/>
              <a:gd name="connsiteX3581" fmla="*/ 365063 w 12155393"/>
              <a:gd name="connsiteY3581" fmla="*/ 829226 h 4127083"/>
              <a:gd name="connsiteX3582" fmla="*/ 365681 w 12155393"/>
              <a:gd name="connsiteY3582" fmla="*/ 830976 h 4127083"/>
              <a:gd name="connsiteX3583" fmla="*/ 365743 w 12155393"/>
              <a:gd name="connsiteY3583" fmla="*/ 831253 h 4127083"/>
              <a:gd name="connsiteX3584" fmla="*/ 365824 w 12155393"/>
              <a:gd name="connsiteY3584" fmla="*/ 831601 h 4127083"/>
              <a:gd name="connsiteX3585" fmla="*/ 365832 w 12155393"/>
              <a:gd name="connsiteY3585" fmla="*/ 831636 h 4127083"/>
              <a:gd name="connsiteX3586" fmla="*/ 366895 w 12155393"/>
              <a:gd name="connsiteY3586" fmla="*/ 836670 h 4127083"/>
              <a:gd name="connsiteX3587" fmla="*/ 358799 w 12155393"/>
              <a:gd name="connsiteY3587" fmla="*/ 857278 h 4127083"/>
              <a:gd name="connsiteX3588" fmla="*/ 334622 w 12155393"/>
              <a:gd name="connsiteY3588" fmla="*/ 850281 h 4127083"/>
              <a:gd name="connsiteX3589" fmla="*/ 313416 w 12155393"/>
              <a:gd name="connsiteY3589" fmla="*/ 799451 h 4127083"/>
              <a:gd name="connsiteX3590" fmla="*/ 321973 w 12155393"/>
              <a:gd name="connsiteY3590" fmla="*/ 782998 h 4127083"/>
              <a:gd name="connsiteX3591" fmla="*/ 11811217 w 12155393"/>
              <a:gd name="connsiteY3591" fmla="*/ 698006 h 4127083"/>
              <a:gd name="connsiteX3592" fmla="*/ 11832503 w 12155393"/>
              <a:gd name="connsiteY3592" fmla="*/ 726005 h 4127083"/>
              <a:gd name="connsiteX3593" fmla="*/ 11847981 w 12155393"/>
              <a:gd name="connsiteY3593" fmla="*/ 815907 h 4127083"/>
              <a:gd name="connsiteX3594" fmla="*/ 11868535 w 12155393"/>
              <a:gd name="connsiteY3594" fmla="*/ 826828 h 4127083"/>
              <a:gd name="connsiteX3595" fmla="*/ 11894976 w 12155393"/>
              <a:gd name="connsiteY3595" fmla="*/ 824185 h 4127083"/>
              <a:gd name="connsiteX3596" fmla="*/ 11949100 w 12155393"/>
              <a:gd name="connsiteY3596" fmla="*/ 825685 h 4127083"/>
              <a:gd name="connsiteX3597" fmla="*/ 11993125 w 12155393"/>
              <a:gd name="connsiteY3597" fmla="*/ 871017 h 4127083"/>
              <a:gd name="connsiteX3598" fmla="*/ 11997477 w 12155393"/>
              <a:gd name="connsiteY3598" fmla="*/ 883246 h 4127083"/>
              <a:gd name="connsiteX3599" fmla="*/ 12000865 w 12155393"/>
              <a:gd name="connsiteY3599" fmla="*/ 913936 h 4127083"/>
              <a:gd name="connsiteX3600" fmla="*/ 11999025 w 12155393"/>
              <a:gd name="connsiteY3600" fmla="*/ 918850 h 4127083"/>
              <a:gd name="connsiteX3601" fmla="*/ 11999013 w 12155393"/>
              <a:gd name="connsiteY3601" fmla="*/ 918870 h 4127083"/>
              <a:gd name="connsiteX3602" fmla="*/ 11999013 w 12155393"/>
              <a:gd name="connsiteY3602" fmla="*/ 918887 h 4127083"/>
              <a:gd name="connsiteX3603" fmla="*/ 11970034 w 12155393"/>
              <a:gd name="connsiteY3603" fmla="*/ 970062 h 4127083"/>
              <a:gd name="connsiteX3604" fmla="*/ 11913449 w 12155393"/>
              <a:gd name="connsiteY3604" fmla="*/ 1005362 h 4127083"/>
              <a:gd name="connsiteX3605" fmla="*/ 11860796 w 12155393"/>
              <a:gd name="connsiteY3605" fmla="*/ 1014124 h 4127083"/>
              <a:gd name="connsiteX3606" fmla="*/ 11833898 w 12155393"/>
              <a:gd name="connsiteY3606" fmla="*/ 978315 h 4127083"/>
              <a:gd name="connsiteX3607" fmla="*/ 11832604 w 12155393"/>
              <a:gd name="connsiteY3607" fmla="*/ 968518 h 4127083"/>
              <a:gd name="connsiteX3608" fmla="*/ 11821719 w 12155393"/>
              <a:gd name="connsiteY3608" fmla="*/ 944158 h 4127083"/>
              <a:gd name="connsiteX3609" fmla="*/ 11820831 w 12155393"/>
              <a:gd name="connsiteY3609" fmla="*/ 943015 h 4127083"/>
              <a:gd name="connsiteX3610" fmla="*/ 11819879 w 12155393"/>
              <a:gd name="connsiteY3610" fmla="*/ 915667 h 4127083"/>
              <a:gd name="connsiteX3611" fmla="*/ 11815755 w 12155393"/>
              <a:gd name="connsiteY3611" fmla="*/ 902127 h 4127083"/>
              <a:gd name="connsiteX3612" fmla="*/ 11814982 w 12155393"/>
              <a:gd name="connsiteY3612" fmla="*/ 893458 h 4127083"/>
              <a:gd name="connsiteX3613" fmla="*/ 11799262 w 12155393"/>
              <a:gd name="connsiteY3613" fmla="*/ 854509 h 4127083"/>
              <a:gd name="connsiteX3614" fmla="*/ 11795582 w 12155393"/>
              <a:gd name="connsiteY3614" fmla="*/ 848414 h 4127083"/>
              <a:gd name="connsiteX3615" fmla="*/ 11794403 w 12155393"/>
              <a:gd name="connsiteY3615" fmla="*/ 824677 h 4127083"/>
              <a:gd name="connsiteX3616" fmla="*/ 11792284 w 12155393"/>
              <a:gd name="connsiteY3616" fmla="*/ 809812 h 4127083"/>
              <a:gd name="connsiteX3617" fmla="*/ 11780738 w 12155393"/>
              <a:gd name="connsiteY3617" fmla="*/ 762322 h 4127083"/>
              <a:gd name="connsiteX3618" fmla="*/ 11779342 w 12155393"/>
              <a:gd name="connsiteY3618" fmla="*/ 759782 h 4127083"/>
              <a:gd name="connsiteX3619" fmla="*/ 11782020 w 12155393"/>
              <a:gd name="connsiteY3619" fmla="*/ 739574 h 4127083"/>
              <a:gd name="connsiteX3620" fmla="*/ 11782007 w 12155393"/>
              <a:gd name="connsiteY3620" fmla="*/ 722831 h 4127083"/>
              <a:gd name="connsiteX3621" fmla="*/ 11781753 w 12155393"/>
              <a:gd name="connsiteY3621" fmla="*/ 722831 h 4127083"/>
              <a:gd name="connsiteX3622" fmla="*/ 11780738 w 12155393"/>
              <a:gd name="connsiteY3622" fmla="*/ 712199 h 4127083"/>
              <a:gd name="connsiteX3623" fmla="*/ 11779342 w 12155393"/>
              <a:gd name="connsiteY3623" fmla="*/ 703022 h 4127083"/>
              <a:gd name="connsiteX3624" fmla="*/ 11787970 w 12155393"/>
              <a:gd name="connsiteY3624" fmla="*/ 701348 h 4127083"/>
              <a:gd name="connsiteX3625" fmla="*/ 11797231 w 12155393"/>
              <a:gd name="connsiteY3625" fmla="*/ 702514 h 4127083"/>
              <a:gd name="connsiteX3626" fmla="*/ 11811217 w 12155393"/>
              <a:gd name="connsiteY3626" fmla="*/ 698006 h 4127083"/>
              <a:gd name="connsiteX3627" fmla="*/ 290023 w 12155393"/>
              <a:gd name="connsiteY3627" fmla="*/ 646242 h 4127083"/>
              <a:gd name="connsiteX3628" fmla="*/ 298273 w 12155393"/>
              <a:gd name="connsiteY3628" fmla="*/ 653951 h 4127083"/>
              <a:gd name="connsiteX3629" fmla="*/ 307280 w 12155393"/>
              <a:gd name="connsiteY3629" fmla="*/ 675841 h 4127083"/>
              <a:gd name="connsiteX3630" fmla="*/ 310851 w 12155393"/>
              <a:gd name="connsiteY3630" fmla="*/ 685450 h 4127083"/>
              <a:gd name="connsiteX3631" fmla="*/ 312232 w 12155393"/>
              <a:gd name="connsiteY3631" fmla="*/ 693443 h 4127083"/>
              <a:gd name="connsiteX3632" fmla="*/ 314424 w 12155393"/>
              <a:gd name="connsiteY3632" fmla="*/ 709773 h 4127083"/>
              <a:gd name="connsiteX3633" fmla="*/ 303808 w 12155393"/>
              <a:gd name="connsiteY3633" fmla="*/ 724541 h 4127083"/>
              <a:gd name="connsiteX3634" fmla="*/ 286414 w 12155393"/>
              <a:gd name="connsiteY3634" fmla="*/ 719071 h 4127083"/>
              <a:gd name="connsiteX3635" fmla="*/ 266466 w 12155393"/>
              <a:gd name="connsiteY3635" fmla="*/ 664571 h 4127083"/>
              <a:gd name="connsiteX3636" fmla="*/ 278193 w 12155393"/>
              <a:gd name="connsiteY3636" fmla="*/ 646249 h 4127083"/>
              <a:gd name="connsiteX3637" fmla="*/ 290023 w 12155393"/>
              <a:gd name="connsiteY3637" fmla="*/ 646242 h 4127083"/>
              <a:gd name="connsiteX3638" fmla="*/ 259247 w 12155393"/>
              <a:gd name="connsiteY3638" fmla="*/ 503607 h 4127083"/>
              <a:gd name="connsiteX3639" fmla="*/ 279076 w 12155393"/>
              <a:gd name="connsiteY3639" fmla="*/ 519695 h 4127083"/>
              <a:gd name="connsiteX3640" fmla="*/ 281347 w 12155393"/>
              <a:gd name="connsiteY3640" fmla="*/ 574571 h 4127083"/>
              <a:gd name="connsiteX3641" fmla="*/ 267269 w 12155393"/>
              <a:gd name="connsiteY3641" fmla="*/ 586252 h 4127083"/>
              <a:gd name="connsiteX3642" fmla="*/ 251340 w 12155393"/>
              <a:gd name="connsiteY3642" fmla="*/ 576899 h 4127083"/>
              <a:gd name="connsiteX3643" fmla="*/ 247018 w 12155393"/>
              <a:gd name="connsiteY3643" fmla="*/ 563849 h 4127083"/>
              <a:gd name="connsiteX3644" fmla="*/ 247014 w 12155393"/>
              <a:gd name="connsiteY3644" fmla="*/ 563835 h 4127083"/>
              <a:gd name="connsiteX3645" fmla="*/ 245343 w 12155393"/>
              <a:gd name="connsiteY3645" fmla="*/ 557940 h 4127083"/>
              <a:gd name="connsiteX3646" fmla="*/ 244383 w 12155393"/>
              <a:gd name="connsiteY3646" fmla="*/ 546916 h 4127083"/>
              <a:gd name="connsiteX3647" fmla="*/ 242836 w 12155393"/>
              <a:gd name="connsiteY3647" fmla="*/ 522674 h 4127083"/>
              <a:gd name="connsiteX3648" fmla="*/ 259247 w 12155393"/>
              <a:gd name="connsiteY3648" fmla="*/ 503607 h 4127083"/>
              <a:gd name="connsiteX3649" fmla="*/ 265096 w 12155393"/>
              <a:gd name="connsiteY3649" fmla="*/ 360088 h 4127083"/>
              <a:gd name="connsiteX3650" fmla="*/ 280968 w 12155393"/>
              <a:gd name="connsiteY3650" fmla="*/ 375151 h 4127083"/>
              <a:gd name="connsiteX3651" fmla="*/ 275559 w 12155393"/>
              <a:gd name="connsiteY3651" fmla="*/ 429881 h 4127083"/>
              <a:gd name="connsiteX3652" fmla="*/ 275478 w 12155393"/>
              <a:gd name="connsiteY3652" fmla="*/ 429897 h 4127083"/>
              <a:gd name="connsiteX3653" fmla="*/ 257500 w 12155393"/>
              <a:gd name="connsiteY3653" fmla="*/ 442412 h 4127083"/>
              <a:gd name="connsiteX3654" fmla="*/ 241007 w 12155393"/>
              <a:gd name="connsiteY3654" fmla="*/ 426036 h 4127083"/>
              <a:gd name="connsiteX3655" fmla="*/ 247250 w 12155393"/>
              <a:gd name="connsiteY3655" fmla="*/ 372828 h 4127083"/>
              <a:gd name="connsiteX3656" fmla="*/ 265096 w 12155393"/>
              <a:gd name="connsiteY3656" fmla="*/ 360088 h 4127083"/>
              <a:gd name="connsiteX3657" fmla="*/ 304045 w 12155393"/>
              <a:gd name="connsiteY3657" fmla="*/ 223531 h 4127083"/>
              <a:gd name="connsiteX3658" fmla="*/ 317465 w 12155393"/>
              <a:gd name="connsiteY3658" fmla="*/ 241839 h 4127083"/>
              <a:gd name="connsiteX3659" fmla="*/ 300017 w 12155393"/>
              <a:gd name="connsiteY3659" fmla="*/ 294292 h 4127083"/>
              <a:gd name="connsiteX3660" fmla="*/ 299935 w 12155393"/>
              <a:gd name="connsiteY3660" fmla="*/ 294310 h 4127083"/>
              <a:gd name="connsiteX3661" fmla="*/ 279975 w 12155393"/>
              <a:gd name="connsiteY3661" fmla="*/ 303506 h 4127083"/>
              <a:gd name="connsiteX3662" fmla="*/ 266725 w 12155393"/>
              <a:gd name="connsiteY3662" fmla="*/ 282014 h 4127083"/>
              <a:gd name="connsiteX3663" fmla="*/ 284588 w 12155393"/>
              <a:gd name="connsiteY3663" fmla="*/ 233894 h 4127083"/>
              <a:gd name="connsiteX3664" fmla="*/ 304045 w 12155393"/>
              <a:gd name="connsiteY3664" fmla="*/ 223531 h 4127083"/>
              <a:gd name="connsiteX3665" fmla="*/ 371594 w 12155393"/>
              <a:gd name="connsiteY3665" fmla="*/ 101614 h 4127083"/>
              <a:gd name="connsiteX3666" fmla="*/ 389336 w 12155393"/>
              <a:gd name="connsiteY3666" fmla="*/ 107519 h 4127083"/>
              <a:gd name="connsiteX3667" fmla="*/ 391809 w 12155393"/>
              <a:gd name="connsiteY3667" fmla="*/ 122298 h 4127083"/>
              <a:gd name="connsiteX3668" fmla="*/ 353834 w 12155393"/>
              <a:gd name="connsiteY3668" fmla="*/ 171737 h 4127083"/>
              <a:gd name="connsiteX3669" fmla="*/ 335668 w 12155393"/>
              <a:gd name="connsiteY3669" fmla="*/ 172216 h 4127083"/>
              <a:gd name="connsiteX3670" fmla="*/ 335587 w 12155393"/>
              <a:gd name="connsiteY3670" fmla="*/ 172233 h 4127083"/>
              <a:gd name="connsiteX3671" fmla="*/ 329125 w 12155393"/>
              <a:gd name="connsiteY3671" fmla="*/ 155076 h 4127083"/>
              <a:gd name="connsiteX3672" fmla="*/ 364539 w 12155393"/>
              <a:gd name="connsiteY3672" fmla="*/ 104396 h 4127083"/>
              <a:gd name="connsiteX3673" fmla="*/ 369500 w 12155393"/>
              <a:gd name="connsiteY3673" fmla="*/ 102273 h 4127083"/>
              <a:gd name="connsiteX3674" fmla="*/ 371594 w 12155393"/>
              <a:gd name="connsiteY3674" fmla="*/ 101614 h 4127083"/>
              <a:gd name="connsiteX3675" fmla="*/ 477149 w 12155393"/>
              <a:gd name="connsiteY3675" fmla="*/ 493 h 4127083"/>
              <a:gd name="connsiteX3676" fmla="*/ 491218 w 12155393"/>
              <a:gd name="connsiteY3676" fmla="*/ 5907 h 4127083"/>
              <a:gd name="connsiteX3677" fmla="*/ 494093 w 12155393"/>
              <a:gd name="connsiteY3677" fmla="*/ 24171 h 4127083"/>
              <a:gd name="connsiteX3678" fmla="*/ 443217 w 12155393"/>
              <a:gd name="connsiteY3678" fmla="*/ 66502 h 4127083"/>
              <a:gd name="connsiteX3679" fmla="*/ 421405 w 12155393"/>
              <a:gd name="connsiteY3679" fmla="*/ 54664 h 4127083"/>
              <a:gd name="connsiteX3680" fmla="*/ 421342 w 12155393"/>
              <a:gd name="connsiteY3680" fmla="*/ 54762 h 4127083"/>
              <a:gd name="connsiteX3681" fmla="*/ 421113 w 12155393"/>
              <a:gd name="connsiteY3681" fmla="*/ 52229 h 4127083"/>
              <a:gd name="connsiteX3682" fmla="*/ 421389 w 12155393"/>
              <a:gd name="connsiteY3682" fmla="*/ 47014 h 4127083"/>
              <a:gd name="connsiteX3683" fmla="*/ 477149 w 12155393"/>
              <a:gd name="connsiteY3683" fmla="*/ 493 h 4127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</a:cxnLst>
            <a:rect l="l" t="t" r="r" b="b"/>
            <a:pathLst>
              <a:path w="12155393" h="4127083">
                <a:moveTo>
                  <a:pt x="11329218" y="4073433"/>
                </a:moveTo>
                <a:cubicBezTo>
                  <a:pt x="11337477" y="4073458"/>
                  <a:pt x="11343517" y="4077953"/>
                  <a:pt x="11349010" y="4087692"/>
                </a:cubicBezTo>
                <a:cubicBezTo>
                  <a:pt x="11351497" y="4098264"/>
                  <a:pt x="11353514" y="4109578"/>
                  <a:pt x="11354249" y="4121292"/>
                </a:cubicBezTo>
                <a:lnTo>
                  <a:pt x="11353853" y="4127083"/>
                </a:lnTo>
                <a:lnTo>
                  <a:pt x="11312286" y="4127083"/>
                </a:lnTo>
                <a:lnTo>
                  <a:pt x="11310022" y="4089635"/>
                </a:lnTo>
                <a:cubicBezTo>
                  <a:pt x="11311697" y="4080061"/>
                  <a:pt x="11318535" y="4073356"/>
                  <a:pt x="11329218" y="4073433"/>
                </a:cubicBezTo>
                <a:close/>
                <a:moveTo>
                  <a:pt x="6171436" y="3999703"/>
                </a:moveTo>
                <a:cubicBezTo>
                  <a:pt x="6180752" y="4002352"/>
                  <a:pt x="6189957" y="4007111"/>
                  <a:pt x="6199631" y="4012114"/>
                </a:cubicBezTo>
                <a:cubicBezTo>
                  <a:pt x="6201026" y="4012837"/>
                  <a:pt x="6202435" y="4013561"/>
                  <a:pt x="6203856" y="4014298"/>
                </a:cubicBezTo>
                <a:cubicBezTo>
                  <a:pt x="6194848" y="4020012"/>
                  <a:pt x="6189773" y="4025472"/>
                  <a:pt x="6191295" y="4035123"/>
                </a:cubicBezTo>
                <a:cubicBezTo>
                  <a:pt x="6192412" y="4042170"/>
                  <a:pt x="6187730" y="4044278"/>
                  <a:pt x="6181500" y="4047097"/>
                </a:cubicBezTo>
                <a:lnTo>
                  <a:pt x="6181018" y="4047313"/>
                </a:lnTo>
                <a:cubicBezTo>
                  <a:pt x="6169181" y="4052595"/>
                  <a:pt x="6156570" y="4054830"/>
                  <a:pt x="6143920" y="4057065"/>
                </a:cubicBezTo>
                <a:cubicBezTo>
                  <a:pt x="6130117" y="4059503"/>
                  <a:pt x="6116275" y="4061953"/>
                  <a:pt x="6103371" y="4068391"/>
                </a:cubicBezTo>
                <a:cubicBezTo>
                  <a:pt x="6098271" y="4070944"/>
                  <a:pt x="6092169" y="4071147"/>
                  <a:pt x="6085901" y="4071362"/>
                </a:cubicBezTo>
                <a:cubicBezTo>
                  <a:pt x="6080331" y="4071540"/>
                  <a:pt x="6074622" y="4071743"/>
                  <a:pt x="6069369" y="4073598"/>
                </a:cubicBezTo>
                <a:cubicBezTo>
                  <a:pt x="6065690" y="4074867"/>
                  <a:pt x="6058839" y="4072582"/>
                  <a:pt x="6059092" y="4069280"/>
                </a:cubicBezTo>
                <a:cubicBezTo>
                  <a:pt x="6059600" y="4063604"/>
                  <a:pt x="6056542" y="4059071"/>
                  <a:pt x="6053522" y="4054601"/>
                </a:cubicBezTo>
                <a:cubicBezTo>
                  <a:pt x="6049780" y="4049052"/>
                  <a:pt x="6046088" y="4043579"/>
                  <a:pt x="6049323" y="4036138"/>
                </a:cubicBezTo>
                <a:cubicBezTo>
                  <a:pt x="6049957" y="4034487"/>
                  <a:pt x="6052241" y="4033218"/>
                  <a:pt x="6054017" y="4032583"/>
                </a:cubicBezTo>
                <a:cubicBezTo>
                  <a:pt x="6061706" y="4029700"/>
                  <a:pt x="6069382" y="4026793"/>
                  <a:pt x="6077058" y="4023885"/>
                </a:cubicBezTo>
                <a:lnTo>
                  <a:pt x="6077070" y="4023885"/>
                </a:lnTo>
                <a:cubicBezTo>
                  <a:pt x="6098867" y="4015618"/>
                  <a:pt x="6120652" y="4007365"/>
                  <a:pt x="6142703" y="3999949"/>
                </a:cubicBezTo>
                <a:lnTo>
                  <a:pt x="6142576" y="3999949"/>
                </a:lnTo>
                <a:cubicBezTo>
                  <a:pt x="6152694" y="3996514"/>
                  <a:pt x="6162121" y="3997054"/>
                  <a:pt x="6171436" y="3999703"/>
                </a:cubicBezTo>
                <a:close/>
                <a:moveTo>
                  <a:pt x="5882763" y="3915269"/>
                </a:moveTo>
                <a:cubicBezTo>
                  <a:pt x="5886981" y="3917507"/>
                  <a:pt x="5890312" y="3922110"/>
                  <a:pt x="5893420" y="3927316"/>
                </a:cubicBezTo>
                <a:cubicBezTo>
                  <a:pt x="5893559" y="3927557"/>
                  <a:pt x="5893737" y="3927824"/>
                  <a:pt x="5893902" y="3928090"/>
                </a:cubicBezTo>
                <a:cubicBezTo>
                  <a:pt x="5894650" y="3929233"/>
                  <a:pt x="5895500" y="3930554"/>
                  <a:pt x="5895196" y="3931379"/>
                </a:cubicBezTo>
                <a:cubicBezTo>
                  <a:pt x="5893343" y="3937373"/>
                  <a:pt x="5893813" y="3944052"/>
                  <a:pt x="5894257" y="3950401"/>
                </a:cubicBezTo>
                <a:cubicBezTo>
                  <a:pt x="5894764" y="3957614"/>
                  <a:pt x="5895247" y="3964407"/>
                  <a:pt x="5892278" y="3969346"/>
                </a:cubicBezTo>
                <a:cubicBezTo>
                  <a:pt x="5888104" y="3976254"/>
                  <a:pt x="5887152" y="3983162"/>
                  <a:pt x="5886213" y="3989943"/>
                </a:cubicBezTo>
                <a:cubicBezTo>
                  <a:pt x="5885591" y="3994489"/>
                  <a:pt x="5884970" y="3998984"/>
                  <a:pt x="5883396" y="4003377"/>
                </a:cubicBezTo>
                <a:cubicBezTo>
                  <a:pt x="5882001" y="4007314"/>
                  <a:pt x="5880986" y="4010615"/>
                  <a:pt x="5885427" y="4013917"/>
                </a:cubicBezTo>
                <a:cubicBezTo>
                  <a:pt x="5893293" y="4019859"/>
                  <a:pt x="5900005" y="4027084"/>
                  <a:pt x="5906729" y="4034335"/>
                </a:cubicBezTo>
                <a:cubicBezTo>
                  <a:pt x="5915953" y="4044265"/>
                  <a:pt x="5925189" y="4054208"/>
                  <a:pt x="5937445" y="4060900"/>
                </a:cubicBezTo>
                <a:lnTo>
                  <a:pt x="5937191" y="4061026"/>
                </a:lnTo>
                <a:cubicBezTo>
                  <a:pt x="5947024" y="4066372"/>
                  <a:pt x="5951579" y="4075680"/>
                  <a:pt x="5956121" y="4084949"/>
                </a:cubicBezTo>
                <a:cubicBezTo>
                  <a:pt x="5958265" y="4089305"/>
                  <a:pt x="5960396" y="4093660"/>
                  <a:pt x="5963073" y="4097597"/>
                </a:cubicBezTo>
                <a:cubicBezTo>
                  <a:pt x="5967514" y="4104200"/>
                  <a:pt x="5965103" y="4115374"/>
                  <a:pt x="5960790" y="4116898"/>
                </a:cubicBezTo>
                <a:cubicBezTo>
                  <a:pt x="5957364" y="4118079"/>
                  <a:pt x="5955017" y="4121012"/>
                  <a:pt x="5952657" y="4123970"/>
                </a:cubicBezTo>
                <a:lnTo>
                  <a:pt x="5949369" y="4127083"/>
                </a:lnTo>
                <a:lnTo>
                  <a:pt x="5926384" y="4127083"/>
                </a:lnTo>
                <a:lnTo>
                  <a:pt x="5915137" y="4121690"/>
                </a:lnTo>
                <a:cubicBezTo>
                  <a:pt x="5910481" y="4118460"/>
                  <a:pt x="5906710" y="4114174"/>
                  <a:pt x="5904331" y="4107628"/>
                </a:cubicBezTo>
                <a:cubicBezTo>
                  <a:pt x="5902618" y="4102752"/>
                  <a:pt x="5898012" y="4100454"/>
                  <a:pt x="5893610" y="4098257"/>
                </a:cubicBezTo>
                <a:lnTo>
                  <a:pt x="5893039" y="4097978"/>
                </a:lnTo>
                <a:cubicBezTo>
                  <a:pt x="5884792" y="4093787"/>
                  <a:pt x="5877433" y="4088454"/>
                  <a:pt x="5873755" y="4079439"/>
                </a:cubicBezTo>
                <a:cubicBezTo>
                  <a:pt x="5871851" y="4074740"/>
                  <a:pt x="5869567" y="4070931"/>
                  <a:pt x="5863858" y="4072328"/>
                </a:cubicBezTo>
                <a:cubicBezTo>
                  <a:pt x="5858662" y="4073470"/>
                  <a:pt x="5854601" y="4075883"/>
                  <a:pt x="5853587" y="4081978"/>
                </a:cubicBezTo>
                <a:cubicBezTo>
                  <a:pt x="5852571" y="4088454"/>
                  <a:pt x="5851050" y="4094930"/>
                  <a:pt x="5848893" y="4101152"/>
                </a:cubicBezTo>
                <a:cubicBezTo>
                  <a:pt x="5842422" y="4120199"/>
                  <a:pt x="5830751" y="4124517"/>
                  <a:pt x="5813623" y="4114739"/>
                </a:cubicBezTo>
                <a:cubicBezTo>
                  <a:pt x="5811808" y="4113723"/>
                  <a:pt x="5809932" y="4112733"/>
                  <a:pt x="5808054" y="4111743"/>
                </a:cubicBezTo>
                <a:cubicBezTo>
                  <a:pt x="5805439" y="4110358"/>
                  <a:pt x="5802800" y="4108974"/>
                  <a:pt x="5800301" y="4107501"/>
                </a:cubicBezTo>
                <a:cubicBezTo>
                  <a:pt x="5795608" y="4104708"/>
                  <a:pt x="5791674" y="4099756"/>
                  <a:pt x="5793831" y="4094930"/>
                </a:cubicBezTo>
                <a:cubicBezTo>
                  <a:pt x="5797091" y="4087375"/>
                  <a:pt x="5798790" y="4079274"/>
                  <a:pt x="5800491" y="4071134"/>
                </a:cubicBezTo>
                <a:cubicBezTo>
                  <a:pt x="5803701" y="4055858"/>
                  <a:pt x="5806936" y="4040430"/>
                  <a:pt x="5820601" y="4028265"/>
                </a:cubicBezTo>
                <a:cubicBezTo>
                  <a:pt x="5800427" y="4026234"/>
                  <a:pt x="5787614" y="4016583"/>
                  <a:pt x="5776449" y="4004774"/>
                </a:cubicBezTo>
                <a:cubicBezTo>
                  <a:pt x="5773303" y="4001523"/>
                  <a:pt x="5770650" y="4002006"/>
                  <a:pt x="5767771" y="4002526"/>
                </a:cubicBezTo>
                <a:cubicBezTo>
                  <a:pt x="5767048" y="4002654"/>
                  <a:pt x="5766300" y="4002780"/>
                  <a:pt x="5765537" y="4002869"/>
                </a:cubicBezTo>
                <a:cubicBezTo>
                  <a:pt x="5753484" y="4004139"/>
                  <a:pt x="5744351" y="4001472"/>
                  <a:pt x="5742319" y="3987505"/>
                </a:cubicBezTo>
                <a:cubicBezTo>
                  <a:pt x="5742068" y="3985473"/>
                  <a:pt x="5741306" y="3983314"/>
                  <a:pt x="5740038" y="3981918"/>
                </a:cubicBezTo>
                <a:cubicBezTo>
                  <a:pt x="5729379" y="3970489"/>
                  <a:pt x="5736738" y="3961855"/>
                  <a:pt x="5744858" y="3954109"/>
                </a:cubicBezTo>
                <a:cubicBezTo>
                  <a:pt x="5752978" y="3946363"/>
                  <a:pt x="5761604" y="3944839"/>
                  <a:pt x="5772516" y="3950553"/>
                </a:cubicBezTo>
                <a:cubicBezTo>
                  <a:pt x="5778657" y="3953792"/>
                  <a:pt x="5785521" y="3955531"/>
                  <a:pt x="5792359" y="3957245"/>
                </a:cubicBezTo>
                <a:cubicBezTo>
                  <a:pt x="5795415" y="3958020"/>
                  <a:pt x="5798460" y="3958794"/>
                  <a:pt x="5801443" y="3959696"/>
                </a:cubicBezTo>
                <a:cubicBezTo>
                  <a:pt x="5809817" y="3962235"/>
                  <a:pt x="5817556" y="3965410"/>
                  <a:pt x="5823012" y="3972902"/>
                </a:cubicBezTo>
                <a:cubicBezTo>
                  <a:pt x="5825041" y="3975695"/>
                  <a:pt x="5827706" y="3979251"/>
                  <a:pt x="5831766" y="3977219"/>
                </a:cubicBezTo>
                <a:cubicBezTo>
                  <a:pt x="5835584" y="3975416"/>
                  <a:pt x="5834618" y="3971823"/>
                  <a:pt x="5833834" y="3968826"/>
                </a:cubicBezTo>
                <a:cubicBezTo>
                  <a:pt x="5833718" y="3968432"/>
                  <a:pt x="5833617" y="3968051"/>
                  <a:pt x="5833540" y="3967696"/>
                </a:cubicBezTo>
                <a:cubicBezTo>
                  <a:pt x="5831524" y="3959010"/>
                  <a:pt x="5834911" y="3951747"/>
                  <a:pt x="5838350" y="3944370"/>
                </a:cubicBezTo>
                <a:cubicBezTo>
                  <a:pt x="5840988" y="3938681"/>
                  <a:pt x="5843665" y="3932941"/>
                  <a:pt x="5843944" y="3926427"/>
                </a:cubicBezTo>
                <a:cubicBezTo>
                  <a:pt x="5844160" y="3922364"/>
                  <a:pt x="5849399" y="3921564"/>
                  <a:pt x="5855160" y="3920687"/>
                </a:cubicBezTo>
                <a:cubicBezTo>
                  <a:pt x="5859321" y="3920053"/>
                  <a:pt x="5863744" y="3919367"/>
                  <a:pt x="5866776" y="3917411"/>
                </a:cubicBezTo>
                <a:cubicBezTo>
                  <a:pt x="5873437" y="3913158"/>
                  <a:pt x="5878544" y="3913031"/>
                  <a:pt x="5882763" y="3915269"/>
                </a:cubicBezTo>
                <a:close/>
                <a:moveTo>
                  <a:pt x="6133097" y="3900383"/>
                </a:moveTo>
                <a:cubicBezTo>
                  <a:pt x="6133554" y="3900421"/>
                  <a:pt x="6134011" y="3900447"/>
                  <a:pt x="6134468" y="3900485"/>
                </a:cubicBezTo>
                <a:cubicBezTo>
                  <a:pt x="6137589" y="3900688"/>
                  <a:pt x="6140748" y="3900904"/>
                  <a:pt x="6143628" y="3901780"/>
                </a:cubicBezTo>
                <a:cubicBezTo>
                  <a:pt x="6149211" y="3903558"/>
                  <a:pt x="6167354" y="3936445"/>
                  <a:pt x="6166338" y="3942287"/>
                </a:cubicBezTo>
                <a:cubicBezTo>
                  <a:pt x="6165577" y="3947112"/>
                  <a:pt x="6162913" y="3952572"/>
                  <a:pt x="6158472" y="3952572"/>
                </a:cubicBezTo>
                <a:cubicBezTo>
                  <a:pt x="6144174" y="3952572"/>
                  <a:pt x="6131283" y="3957563"/>
                  <a:pt x="6118355" y="3962578"/>
                </a:cubicBezTo>
                <a:cubicBezTo>
                  <a:pt x="6107850" y="3966642"/>
                  <a:pt x="6097332" y="3970705"/>
                  <a:pt x="6086027" y="3972127"/>
                </a:cubicBezTo>
                <a:lnTo>
                  <a:pt x="6085900" y="3971873"/>
                </a:lnTo>
                <a:cubicBezTo>
                  <a:pt x="6071183" y="3973778"/>
                  <a:pt x="6054562" y="3966667"/>
                  <a:pt x="6052406" y="3960318"/>
                </a:cubicBezTo>
                <a:cubicBezTo>
                  <a:pt x="6051175" y="3956686"/>
                  <a:pt x="6049259" y="3953143"/>
                  <a:pt x="6047331" y="3949576"/>
                </a:cubicBezTo>
                <a:cubicBezTo>
                  <a:pt x="6043271" y="3942071"/>
                  <a:pt x="6039134" y="3934401"/>
                  <a:pt x="6041114" y="3925271"/>
                </a:cubicBezTo>
                <a:cubicBezTo>
                  <a:pt x="6042522" y="3918783"/>
                  <a:pt x="6047825" y="3917640"/>
                  <a:pt x="6052951" y="3916535"/>
                </a:cubicBezTo>
                <a:cubicBezTo>
                  <a:pt x="6054232" y="3916256"/>
                  <a:pt x="6055514" y="3915989"/>
                  <a:pt x="6056719" y="3915621"/>
                </a:cubicBezTo>
                <a:cubicBezTo>
                  <a:pt x="6057201" y="3915494"/>
                  <a:pt x="6057683" y="3915354"/>
                  <a:pt x="6058165" y="3915214"/>
                </a:cubicBezTo>
                <a:cubicBezTo>
                  <a:pt x="6064420" y="3913424"/>
                  <a:pt x="6070751" y="3911621"/>
                  <a:pt x="6076765" y="3912319"/>
                </a:cubicBezTo>
                <a:cubicBezTo>
                  <a:pt x="6085393" y="3914846"/>
                  <a:pt x="6092510" y="3911938"/>
                  <a:pt x="6099489" y="3909081"/>
                </a:cubicBezTo>
                <a:cubicBezTo>
                  <a:pt x="6102343" y="3907913"/>
                  <a:pt x="6105185" y="3906745"/>
                  <a:pt x="6108103" y="3905970"/>
                </a:cubicBezTo>
                <a:cubicBezTo>
                  <a:pt x="6110285" y="3905373"/>
                  <a:pt x="6112455" y="3904650"/>
                  <a:pt x="6114625" y="3903913"/>
                </a:cubicBezTo>
                <a:cubicBezTo>
                  <a:pt x="6120600" y="3901920"/>
                  <a:pt x="6126576" y="3899926"/>
                  <a:pt x="6133097" y="3900383"/>
                </a:cubicBezTo>
                <a:close/>
                <a:moveTo>
                  <a:pt x="1427806" y="3886326"/>
                </a:moveTo>
                <a:cubicBezTo>
                  <a:pt x="1437195" y="3927468"/>
                  <a:pt x="1428339" y="3962032"/>
                  <a:pt x="1403675" y="3994019"/>
                </a:cubicBezTo>
                <a:cubicBezTo>
                  <a:pt x="1425383" y="3985714"/>
                  <a:pt x="1439707" y="3970070"/>
                  <a:pt x="1445175" y="3949766"/>
                </a:cubicBezTo>
                <a:cubicBezTo>
                  <a:pt x="1451164" y="3927557"/>
                  <a:pt x="1446393" y="3908281"/>
                  <a:pt x="1427806" y="3886326"/>
                </a:cubicBezTo>
                <a:close/>
                <a:moveTo>
                  <a:pt x="11115600" y="3860448"/>
                </a:moveTo>
                <a:cubicBezTo>
                  <a:pt x="11136902" y="3857680"/>
                  <a:pt x="11158204" y="3859204"/>
                  <a:pt x="11179265" y="3863648"/>
                </a:cubicBezTo>
                <a:cubicBezTo>
                  <a:pt x="11182120" y="3864245"/>
                  <a:pt x="11184886" y="3866124"/>
                  <a:pt x="11187119" y="3868016"/>
                </a:cubicBezTo>
                <a:cubicBezTo>
                  <a:pt x="11193463" y="3873235"/>
                  <a:pt x="11196520" y="3880117"/>
                  <a:pt x="11194858" y="3888219"/>
                </a:cubicBezTo>
                <a:cubicBezTo>
                  <a:pt x="11193589" y="3894491"/>
                  <a:pt x="11189884" y="3899164"/>
                  <a:pt x="11183224" y="3902250"/>
                </a:cubicBezTo>
                <a:cubicBezTo>
                  <a:pt x="11167187" y="3908675"/>
                  <a:pt x="11122629" y="3905196"/>
                  <a:pt x="11108153" y="3895723"/>
                </a:cubicBezTo>
                <a:cubicBezTo>
                  <a:pt x="11101136" y="3891114"/>
                  <a:pt x="11098536" y="3883825"/>
                  <a:pt x="11100413" y="3875736"/>
                </a:cubicBezTo>
                <a:cubicBezTo>
                  <a:pt x="11102227" y="3867762"/>
                  <a:pt x="11107480" y="3861514"/>
                  <a:pt x="11115600" y="3860448"/>
                </a:cubicBezTo>
                <a:close/>
                <a:moveTo>
                  <a:pt x="11344468" y="3850073"/>
                </a:moveTo>
                <a:cubicBezTo>
                  <a:pt x="11352346" y="3850683"/>
                  <a:pt x="11358602" y="3855711"/>
                  <a:pt x="11360911" y="3864067"/>
                </a:cubicBezTo>
                <a:cubicBezTo>
                  <a:pt x="11363841" y="3874441"/>
                  <a:pt x="11358880" y="3881628"/>
                  <a:pt x="11351179" y="3887748"/>
                </a:cubicBezTo>
                <a:cubicBezTo>
                  <a:pt x="11347170" y="3890923"/>
                  <a:pt x="11342248" y="3892129"/>
                  <a:pt x="11337210" y="3893361"/>
                </a:cubicBezTo>
                <a:cubicBezTo>
                  <a:pt x="11330182" y="3895075"/>
                  <a:pt x="11322950" y="3896840"/>
                  <a:pt x="11317748" y="3904103"/>
                </a:cubicBezTo>
                <a:cubicBezTo>
                  <a:pt x="11318763" y="3906961"/>
                  <a:pt x="11319880" y="3909881"/>
                  <a:pt x="11321009" y="3912840"/>
                </a:cubicBezTo>
                <a:cubicBezTo>
                  <a:pt x="11323521" y="3919405"/>
                  <a:pt x="11326109" y="3926198"/>
                  <a:pt x="11328000" y="3933195"/>
                </a:cubicBezTo>
                <a:cubicBezTo>
                  <a:pt x="11332833" y="3950946"/>
                  <a:pt x="11336957" y="3968978"/>
                  <a:pt x="11335802" y="3987644"/>
                </a:cubicBezTo>
                <a:cubicBezTo>
                  <a:pt x="11335308" y="3995796"/>
                  <a:pt x="11330550" y="4001955"/>
                  <a:pt x="11322201" y="4004253"/>
                </a:cubicBezTo>
                <a:cubicBezTo>
                  <a:pt x="11314043" y="4006488"/>
                  <a:pt x="11306900" y="4003593"/>
                  <a:pt x="11301483" y="3997586"/>
                </a:cubicBezTo>
                <a:lnTo>
                  <a:pt x="11301610" y="3997637"/>
                </a:lnTo>
                <a:cubicBezTo>
                  <a:pt x="11298565" y="3994298"/>
                  <a:pt x="11295964" y="3990044"/>
                  <a:pt x="11294847" y="3985815"/>
                </a:cubicBezTo>
                <a:cubicBezTo>
                  <a:pt x="11293871" y="3982082"/>
                  <a:pt x="11292842" y="3978362"/>
                  <a:pt x="11291802" y="3974629"/>
                </a:cubicBezTo>
                <a:cubicBezTo>
                  <a:pt x="11288301" y="3962019"/>
                  <a:pt x="11284786" y="3949359"/>
                  <a:pt x="11283733" y="3936484"/>
                </a:cubicBezTo>
                <a:lnTo>
                  <a:pt x="11283606" y="3934846"/>
                </a:lnTo>
                <a:cubicBezTo>
                  <a:pt x="11282338" y="3918401"/>
                  <a:pt x="11281196" y="3903684"/>
                  <a:pt x="11268419" y="3890377"/>
                </a:cubicBezTo>
                <a:cubicBezTo>
                  <a:pt x="11258904" y="3880510"/>
                  <a:pt x="11264220" y="3865349"/>
                  <a:pt x="11276920" y="3860194"/>
                </a:cubicBezTo>
                <a:cubicBezTo>
                  <a:pt x="11298438" y="3851381"/>
                  <a:pt x="11321288" y="3848296"/>
                  <a:pt x="11344468" y="3850073"/>
                </a:cubicBezTo>
                <a:close/>
                <a:moveTo>
                  <a:pt x="10957134" y="3824741"/>
                </a:moveTo>
                <a:cubicBezTo>
                  <a:pt x="10982154" y="3824410"/>
                  <a:pt x="11005004" y="3832702"/>
                  <a:pt x="11025621" y="3846429"/>
                </a:cubicBezTo>
                <a:cubicBezTo>
                  <a:pt x="11028247" y="3848194"/>
                  <a:pt x="11029909" y="3851381"/>
                  <a:pt x="11031064" y="3853616"/>
                </a:cubicBezTo>
                <a:cubicBezTo>
                  <a:pt x="11031432" y="3854314"/>
                  <a:pt x="11031749" y="3854924"/>
                  <a:pt x="11032028" y="3855368"/>
                </a:cubicBezTo>
                <a:lnTo>
                  <a:pt x="11032117" y="3855330"/>
                </a:lnTo>
                <a:cubicBezTo>
                  <a:pt x="11036672" y="3869120"/>
                  <a:pt x="11025951" y="3881818"/>
                  <a:pt x="11012147" y="3881260"/>
                </a:cubicBezTo>
                <a:cubicBezTo>
                  <a:pt x="10988726" y="3880422"/>
                  <a:pt x="10967690" y="3871470"/>
                  <a:pt x="10947631" y="3860346"/>
                </a:cubicBezTo>
                <a:cubicBezTo>
                  <a:pt x="10940717" y="3856524"/>
                  <a:pt x="10936593" y="3849553"/>
                  <a:pt x="10938014" y="3841134"/>
                </a:cubicBezTo>
                <a:cubicBezTo>
                  <a:pt x="10939791" y="3830785"/>
                  <a:pt x="10947263" y="3824868"/>
                  <a:pt x="10957134" y="3824741"/>
                </a:cubicBezTo>
                <a:close/>
                <a:moveTo>
                  <a:pt x="6467260" y="3823065"/>
                </a:moveTo>
                <a:cubicBezTo>
                  <a:pt x="6456475" y="3821287"/>
                  <a:pt x="6448355" y="3830811"/>
                  <a:pt x="6445564" y="3839191"/>
                </a:cubicBezTo>
                <a:cubicBezTo>
                  <a:pt x="6436175" y="3866873"/>
                  <a:pt x="6430720" y="3895317"/>
                  <a:pt x="6444930" y="3923634"/>
                </a:cubicBezTo>
                <a:cubicBezTo>
                  <a:pt x="6452289" y="3937982"/>
                  <a:pt x="6474365" y="3949792"/>
                  <a:pt x="6483500" y="3941919"/>
                </a:cubicBezTo>
                <a:lnTo>
                  <a:pt x="6483500" y="3942173"/>
                </a:lnTo>
                <a:cubicBezTo>
                  <a:pt x="6508493" y="3920459"/>
                  <a:pt x="6526256" y="3894047"/>
                  <a:pt x="6531585" y="3860778"/>
                </a:cubicBezTo>
                <a:cubicBezTo>
                  <a:pt x="6532727" y="3850620"/>
                  <a:pt x="6529301" y="3845033"/>
                  <a:pt x="6518263" y="3845540"/>
                </a:cubicBezTo>
                <a:cubicBezTo>
                  <a:pt x="6511031" y="3845795"/>
                  <a:pt x="6502911" y="3844906"/>
                  <a:pt x="6500374" y="3837033"/>
                </a:cubicBezTo>
                <a:cubicBezTo>
                  <a:pt x="6496072" y="3823446"/>
                  <a:pt x="6486087" y="3823484"/>
                  <a:pt x="6476433" y="3823510"/>
                </a:cubicBezTo>
                <a:cubicBezTo>
                  <a:pt x="6473273" y="3823522"/>
                  <a:pt x="6470140" y="3823535"/>
                  <a:pt x="6467260" y="3823065"/>
                </a:cubicBezTo>
                <a:close/>
                <a:moveTo>
                  <a:pt x="11499762" y="3809541"/>
                </a:moveTo>
                <a:cubicBezTo>
                  <a:pt x="11507578" y="3807967"/>
                  <a:pt x="11514657" y="3811725"/>
                  <a:pt x="11518857" y="3819078"/>
                </a:cubicBezTo>
                <a:cubicBezTo>
                  <a:pt x="11523158" y="3826697"/>
                  <a:pt x="11521191" y="3838594"/>
                  <a:pt x="11513376" y="3843712"/>
                </a:cubicBezTo>
                <a:cubicBezTo>
                  <a:pt x="11492632" y="3857426"/>
                  <a:pt x="11469490" y="3864829"/>
                  <a:pt x="11444622" y="3864791"/>
                </a:cubicBezTo>
                <a:cubicBezTo>
                  <a:pt x="11437099" y="3864765"/>
                  <a:pt x="11430527" y="3859229"/>
                  <a:pt x="11428256" y="3850975"/>
                </a:cubicBezTo>
                <a:lnTo>
                  <a:pt x="11428306" y="3850848"/>
                </a:lnTo>
                <a:cubicBezTo>
                  <a:pt x="11426074" y="3842684"/>
                  <a:pt x="11428510" y="3835191"/>
                  <a:pt x="11435069" y="3830595"/>
                </a:cubicBezTo>
                <a:cubicBezTo>
                  <a:pt x="11439471" y="3827484"/>
                  <a:pt x="11444534" y="3825312"/>
                  <a:pt x="11448810" y="3823471"/>
                </a:cubicBezTo>
                <a:cubicBezTo>
                  <a:pt x="11450421" y="3822773"/>
                  <a:pt x="11451918" y="3822125"/>
                  <a:pt x="11453237" y="3821503"/>
                </a:cubicBezTo>
                <a:cubicBezTo>
                  <a:pt x="11458655" y="3820081"/>
                  <a:pt x="11463832" y="3818658"/>
                  <a:pt x="11468843" y="3817275"/>
                </a:cubicBezTo>
                <a:cubicBezTo>
                  <a:pt x="11479602" y="3814303"/>
                  <a:pt x="11489625" y="3811535"/>
                  <a:pt x="11499762" y="3809541"/>
                </a:cubicBezTo>
                <a:close/>
                <a:moveTo>
                  <a:pt x="10877228" y="3792729"/>
                </a:moveTo>
                <a:lnTo>
                  <a:pt x="10877266" y="3792818"/>
                </a:lnTo>
                <a:lnTo>
                  <a:pt x="10877230" y="3792784"/>
                </a:lnTo>
                <a:close/>
                <a:moveTo>
                  <a:pt x="6471444" y="3770397"/>
                </a:moveTo>
                <a:cubicBezTo>
                  <a:pt x="6475418" y="3770451"/>
                  <a:pt x="6479364" y="3771315"/>
                  <a:pt x="6483246" y="3773797"/>
                </a:cubicBezTo>
                <a:cubicBezTo>
                  <a:pt x="6487686" y="3776717"/>
                  <a:pt x="6493903" y="3778368"/>
                  <a:pt x="6499105" y="3778114"/>
                </a:cubicBezTo>
                <a:cubicBezTo>
                  <a:pt x="6509636" y="3777606"/>
                  <a:pt x="6516741" y="3780273"/>
                  <a:pt x="6518517" y="3791574"/>
                </a:cubicBezTo>
                <a:cubicBezTo>
                  <a:pt x="6518770" y="3792590"/>
                  <a:pt x="6519278" y="3794241"/>
                  <a:pt x="6519785" y="3794241"/>
                </a:cubicBezTo>
                <a:cubicBezTo>
                  <a:pt x="6526763" y="3795104"/>
                  <a:pt x="6532333" y="3799955"/>
                  <a:pt x="6537916" y="3804805"/>
                </a:cubicBezTo>
                <a:cubicBezTo>
                  <a:pt x="6546949" y="3812640"/>
                  <a:pt x="6555995" y="3820500"/>
                  <a:pt x="6571043" y="3811637"/>
                </a:cubicBezTo>
                <a:cubicBezTo>
                  <a:pt x="6578528" y="3807193"/>
                  <a:pt x="6584111" y="3813922"/>
                  <a:pt x="6584618" y="3821160"/>
                </a:cubicBezTo>
                <a:cubicBezTo>
                  <a:pt x="6585303" y="3831865"/>
                  <a:pt x="6589744" y="3841109"/>
                  <a:pt x="6594223" y="3850379"/>
                </a:cubicBezTo>
                <a:cubicBezTo>
                  <a:pt x="6598067" y="3858366"/>
                  <a:pt x="6601924" y="3866378"/>
                  <a:pt x="6603396" y="3875381"/>
                </a:cubicBezTo>
                <a:cubicBezTo>
                  <a:pt x="6605045" y="3885032"/>
                  <a:pt x="6614053" y="3893412"/>
                  <a:pt x="6626740" y="3886809"/>
                </a:cubicBezTo>
                <a:cubicBezTo>
                  <a:pt x="6634480" y="3882746"/>
                  <a:pt x="6639555" y="3886428"/>
                  <a:pt x="6643488" y="3892142"/>
                </a:cubicBezTo>
                <a:lnTo>
                  <a:pt x="6643234" y="3891889"/>
                </a:lnTo>
                <a:cubicBezTo>
                  <a:pt x="6647041" y="3897349"/>
                  <a:pt x="6651988" y="3901666"/>
                  <a:pt x="6659855" y="3907634"/>
                </a:cubicBezTo>
                <a:cubicBezTo>
                  <a:pt x="6646279" y="3911570"/>
                  <a:pt x="6642599" y="3919189"/>
                  <a:pt x="6645898" y="3930237"/>
                </a:cubicBezTo>
                <a:cubicBezTo>
                  <a:pt x="6647548" y="3935697"/>
                  <a:pt x="6645010" y="3939125"/>
                  <a:pt x="6640316" y="3941030"/>
                </a:cubicBezTo>
                <a:cubicBezTo>
                  <a:pt x="6639491" y="3941360"/>
                  <a:pt x="6638704" y="3941703"/>
                  <a:pt x="6637931" y="3942058"/>
                </a:cubicBezTo>
                <a:cubicBezTo>
                  <a:pt x="6633630" y="3943963"/>
                  <a:pt x="6629684" y="3945728"/>
                  <a:pt x="6623568" y="3942935"/>
                </a:cubicBezTo>
                <a:cubicBezTo>
                  <a:pt x="6603903" y="3934046"/>
                  <a:pt x="6582461" y="3933157"/>
                  <a:pt x="6561400" y="3936332"/>
                </a:cubicBezTo>
                <a:cubicBezTo>
                  <a:pt x="6553026" y="3937487"/>
                  <a:pt x="6549880" y="3945297"/>
                  <a:pt x="6547000" y="3952420"/>
                </a:cubicBezTo>
                <a:cubicBezTo>
                  <a:pt x="6546429" y="3953830"/>
                  <a:pt x="6545871" y="3955214"/>
                  <a:pt x="6545287" y="3956522"/>
                </a:cubicBezTo>
                <a:cubicBezTo>
                  <a:pt x="6539197" y="3969854"/>
                  <a:pt x="6530062" y="3975569"/>
                  <a:pt x="6515852" y="3981029"/>
                </a:cubicBezTo>
                <a:cubicBezTo>
                  <a:pt x="6507974" y="3984076"/>
                  <a:pt x="6499765" y="3985041"/>
                  <a:pt x="6491632" y="3985994"/>
                </a:cubicBezTo>
                <a:cubicBezTo>
                  <a:pt x="6481140" y="3987238"/>
                  <a:pt x="6470774" y="3988457"/>
                  <a:pt x="6461424" y="3994108"/>
                </a:cubicBezTo>
                <a:cubicBezTo>
                  <a:pt x="6453811" y="3998806"/>
                  <a:pt x="6449117" y="3994870"/>
                  <a:pt x="6445183" y="3988648"/>
                </a:cubicBezTo>
                <a:cubicBezTo>
                  <a:pt x="6443788" y="3986616"/>
                  <a:pt x="6442138" y="3982172"/>
                  <a:pt x="6442138" y="3982172"/>
                </a:cubicBezTo>
                <a:cubicBezTo>
                  <a:pt x="6432166" y="3986362"/>
                  <a:pt x="6427332" y="3980749"/>
                  <a:pt x="6422575" y="3975213"/>
                </a:cubicBezTo>
                <a:cubicBezTo>
                  <a:pt x="6420138" y="3972356"/>
                  <a:pt x="6417703" y="3969537"/>
                  <a:pt x="6414607" y="3968077"/>
                </a:cubicBezTo>
                <a:cubicBezTo>
                  <a:pt x="6397225" y="3959823"/>
                  <a:pt x="6391008" y="3948395"/>
                  <a:pt x="6392531" y="3929348"/>
                </a:cubicBezTo>
                <a:cubicBezTo>
                  <a:pt x="6394053" y="3911317"/>
                  <a:pt x="6393926" y="3892523"/>
                  <a:pt x="6384284" y="3875889"/>
                </a:cubicBezTo>
                <a:cubicBezTo>
                  <a:pt x="6379082" y="3866873"/>
                  <a:pt x="6384030" y="3860144"/>
                  <a:pt x="6389105" y="3853921"/>
                </a:cubicBezTo>
                <a:cubicBezTo>
                  <a:pt x="6396718" y="3844525"/>
                  <a:pt x="6400777" y="3835255"/>
                  <a:pt x="6399382" y="3822176"/>
                </a:cubicBezTo>
                <a:cubicBezTo>
                  <a:pt x="6398024" y="3809504"/>
                  <a:pt x="6406690" y="3800577"/>
                  <a:pt x="6414949" y="3792044"/>
                </a:cubicBezTo>
                <a:cubicBezTo>
                  <a:pt x="6416802" y="3790152"/>
                  <a:pt x="6418629" y="3788260"/>
                  <a:pt x="6420316" y="3786368"/>
                </a:cubicBezTo>
                <a:cubicBezTo>
                  <a:pt x="6421636" y="3784920"/>
                  <a:pt x="6423298" y="3783650"/>
                  <a:pt x="6425023" y="3782342"/>
                </a:cubicBezTo>
                <a:cubicBezTo>
                  <a:pt x="6427244" y="3780641"/>
                  <a:pt x="6429565" y="3778876"/>
                  <a:pt x="6431354" y="3776590"/>
                </a:cubicBezTo>
                <a:cubicBezTo>
                  <a:pt x="6433130" y="3774305"/>
                  <a:pt x="6436937" y="3770622"/>
                  <a:pt x="6438205" y="3771257"/>
                </a:cubicBezTo>
                <a:cubicBezTo>
                  <a:pt x="6445158" y="3774546"/>
                  <a:pt x="6452301" y="3773200"/>
                  <a:pt x="6459469" y="3771854"/>
                </a:cubicBezTo>
                <a:cubicBezTo>
                  <a:pt x="6463466" y="3771099"/>
                  <a:pt x="6467469" y="3770343"/>
                  <a:pt x="6471444" y="3770397"/>
                </a:cubicBezTo>
                <a:close/>
                <a:moveTo>
                  <a:pt x="11250150" y="3753365"/>
                </a:moveTo>
                <a:cubicBezTo>
                  <a:pt x="11256405" y="3751295"/>
                  <a:pt x="11262343" y="3752806"/>
                  <a:pt x="11267583" y="3756374"/>
                </a:cubicBezTo>
                <a:lnTo>
                  <a:pt x="11267545" y="3756286"/>
                </a:lnTo>
                <a:cubicBezTo>
                  <a:pt x="11276693" y="3762457"/>
                  <a:pt x="11280980" y="3772120"/>
                  <a:pt x="11285485" y="3782304"/>
                </a:cubicBezTo>
                <a:lnTo>
                  <a:pt x="11285878" y="3783180"/>
                </a:lnTo>
                <a:lnTo>
                  <a:pt x="11286449" y="3784666"/>
                </a:lnTo>
                <a:cubicBezTo>
                  <a:pt x="11291575" y="3798011"/>
                  <a:pt x="11296929" y="3811954"/>
                  <a:pt x="11294544" y="3827357"/>
                </a:cubicBezTo>
                <a:cubicBezTo>
                  <a:pt x="11293516" y="3833947"/>
                  <a:pt x="11289811" y="3839140"/>
                  <a:pt x="11284216" y="3841769"/>
                </a:cubicBezTo>
                <a:cubicBezTo>
                  <a:pt x="11276705" y="3845299"/>
                  <a:pt x="11268217" y="3844219"/>
                  <a:pt x="11262990" y="3837921"/>
                </a:cubicBezTo>
                <a:cubicBezTo>
                  <a:pt x="11246902" y="3818455"/>
                  <a:pt x="11237260" y="3795903"/>
                  <a:pt x="11236955" y="3770431"/>
                </a:cubicBezTo>
                <a:cubicBezTo>
                  <a:pt x="11236828" y="3762546"/>
                  <a:pt x="11241928" y="3755930"/>
                  <a:pt x="11250150" y="3753365"/>
                </a:cubicBezTo>
                <a:close/>
                <a:moveTo>
                  <a:pt x="10810251" y="3749200"/>
                </a:moveTo>
                <a:cubicBezTo>
                  <a:pt x="10823928" y="3752470"/>
                  <a:pt x="10836603" y="3757489"/>
                  <a:pt x="10847898" y="3764633"/>
                </a:cubicBezTo>
                <a:lnTo>
                  <a:pt x="10877230" y="3792784"/>
                </a:lnTo>
                <a:lnTo>
                  <a:pt x="10877717" y="3805670"/>
                </a:lnTo>
                <a:cubicBezTo>
                  <a:pt x="10875937" y="3810169"/>
                  <a:pt x="10872546" y="3814214"/>
                  <a:pt x="10868537" y="3815877"/>
                </a:cubicBezTo>
                <a:cubicBezTo>
                  <a:pt x="10868308" y="3815966"/>
                  <a:pt x="10868093" y="3816068"/>
                  <a:pt x="10867865" y="3816169"/>
                </a:cubicBezTo>
                <a:cubicBezTo>
                  <a:pt x="10867751" y="3816233"/>
                  <a:pt x="10867624" y="3816284"/>
                  <a:pt x="10867509" y="3816347"/>
                </a:cubicBezTo>
                <a:lnTo>
                  <a:pt x="10867129" y="3816525"/>
                </a:lnTo>
                <a:cubicBezTo>
                  <a:pt x="10866215" y="3816982"/>
                  <a:pt x="10865301" y="3817414"/>
                  <a:pt x="10864351" y="3817604"/>
                </a:cubicBezTo>
                <a:cubicBezTo>
                  <a:pt x="10843251" y="3821121"/>
                  <a:pt x="10797500" y="3791065"/>
                  <a:pt x="10792070" y="3770113"/>
                </a:cubicBezTo>
                <a:cubicBezTo>
                  <a:pt x="10789444" y="3760234"/>
                  <a:pt x="10800266" y="3746762"/>
                  <a:pt x="10810251" y="3749200"/>
                </a:cubicBezTo>
                <a:close/>
                <a:moveTo>
                  <a:pt x="6737273" y="3747880"/>
                </a:moveTo>
                <a:lnTo>
                  <a:pt x="6737400" y="3748007"/>
                </a:lnTo>
                <a:lnTo>
                  <a:pt x="6737315" y="3747998"/>
                </a:lnTo>
                <a:close/>
                <a:moveTo>
                  <a:pt x="7432317" y="3747651"/>
                </a:moveTo>
                <a:cubicBezTo>
                  <a:pt x="7438107" y="3747343"/>
                  <a:pt x="7444025" y="3748965"/>
                  <a:pt x="7450534" y="3750749"/>
                </a:cubicBezTo>
                <a:cubicBezTo>
                  <a:pt x="7451980" y="3751156"/>
                  <a:pt x="7453452" y="3751562"/>
                  <a:pt x="7454962" y="3751943"/>
                </a:cubicBezTo>
                <a:cubicBezTo>
                  <a:pt x="7461331" y="3753619"/>
                  <a:pt x="7467231" y="3756463"/>
                  <a:pt x="7473092" y="3759295"/>
                </a:cubicBezTo>
                <a:cubicBezTo>
                  <a:pt x="7481936" y="3763561"/>
                  <a:pt x="7490715" y="3767790"/>
                  <a:pt x="7501017" y="3767942"/>
                </a:cubicBezTo>
                <a:cubicBezTo>
                  <a:pt x="7506853" y="3767942"/>
                  <a:pt x="7508376" y="3772768"/>
                  <a:pt x="7510025" y="3778228"/>
                </a:cubicBezTo>
                <a:cubicBezTo>
                  <a:pt x="7513197" y="3788894"/>
                  <a:pt x="7513197" y="3799179"/>
                  <a:pt x="7503428" y="3804513"/>
                </a:cubicBezTo>
                <a:cubicBezTo>
                  <a:pt x="7502299" y="3805147"/>
                  <a:pt x="7501182" y="3805795"/>
                  <a:pt x="7500066" y="3806455"/>
                </a:cubicBezTo>
                <a:cubicBezTo>
                  <a:pt x="7491654" y="3811395"/>
                  <a:pt x="7483305" y="3816297"/>
                  <a:pt x="7470314" y="3807433"/>
                </a:cubicBezTo>
                <a:cubicBezTo>
                  <a:pt x="7446588" y="3791307"/>
                  <a:pt x="7412205" y="3813909"/>
                  <a:pt x="7410175" y="3842988"/>
                </a:cubicBezTo>
                <a:cubicBezTo>
                  <a:pt x="7410023" y="3845248"/>
                  <a:pt x="7409858" y="3847508"/>
                  <a:pt x="7409693" y="3849756"/>
                </a:cubicBezTo>
                <a:cubicBezTo>
                  <a:pt x="7408780" y="3862327"/>
                  <a:pt x="7407879" y="3874860"/>
                  <a:pt x="7408526" y="3887558"/>
                </a:cubicBezTo>
                <a:cubicBezTo>
                  <a:pt x="7410429" y="3928192"/>
                  <a:pt x="7442655" y="3949270"/>
                  <a:pt x="7483508" y="3928572"/>
                </a:cubicBezTo>
                <a:cubicBezTo>
                  <a:pt x="7490829" y="3924865"/>
                  <a:pt x="7497350" y="3920077"/>
                  <a:pt x="7503859" y="3915290"/>
                </a:cubicBezTo>
                <a:cubicBezTo>
                  <a:pt x="7513806" y="3907977"/>
                  <a:pt x="7523740" y="3900662"/>
                  <a:pt x="7536542" y="3897208"/>
                </a:cubicBezTo>
                <a:lnTo>
                  <a:pt x="7536288" y="3896954"/>
                </a:lnTo>
                <a:cubicBezTo>
                  <a:pt x="7562297" y="3889971"/>
                  <a:pt x="7569022" y="3893018"/>
                  <a:pt x="7568134" y="3921335"/>
                </a:cubicBezTo>
                <a:cubicBezTo>
                  <a:pt x="7567626" y="3937080"/>
                  <a:pt x="7566104" y="3950413"/>
                  <a:pt x="7545043" y="3953461"/>
                </a:cubicBezTo>
                <a:cubicBezTo>
                  <a:pt x="7539701" y="3954248"/>
                  <a:pt x="7534651" y="3959937"/>
                  <a:pt x="7529577" y="3965651"/>
                </a:cubicBezTo>
                <a:cubicBezTo>
                  <a:pt x="7527179" y="3968368"/>
                  <a:pt x="7524781" y="3971073"/>
                  <a:pt x="7522332" y="3973270"/>
                </a:cubicBezTo>
                <a:cubicBezTo>
                  <a:pt x="7519364" y="3976025"/>
                  <a:pt x="7515950" y="3977739"/>
                  <a:pt x="7512589" y="3979415"/>
                </a:cubicBezTo>
                <a:cubicBezTo>
                  <a:pt x="7510216" y="3980609"/>
                  <a:pt x="7507869" y="3981777"/>
                  <a:pt x="7505711" y="3983301"/>
                </a:cubicBezTo>
                <a:cubicBezTo>
                  <a:pt x="7501144" y="3986501"/>
                  <a:pt x="7496424" y="3985333"/>
                  <a:pt x="7491527" y="3984126"/>
                </a:cubicBezTo>
                <a:cubicBezTo>
                  <a:pt x="7485539" y="3982641"/>
                  <a:pt x="7479284" y="3981079"/>
                  <a:pt x="7472724" y="3987365"/>
                </a:cubicBezTo>
                <a:cubicBezTo>
                  <a:pt x="7466964" y="3992964"/>
                  <a:pt x="7457347" y="3991237"/>
                  <a:pt x="7447793" y="3989511"/>
                </a:cubicBezTo>
                <a:cubicBezTo>
                  <a:pt x="7443683" y="3988774"/>
                  <a:pt x="7439585" y="3988025"/>
                  <a:pt x="7435804" y="3987873"/>
                </a:cubicBezTo>
                <a:cubicBezTo>
                  <a:pt x="7429917" y="3987682"/>
                  <a:pt x="7423954" y="3986933"/>
                  <a:pt x="7418029" y="3986184"/>
                </a:cubicBezTo>
                <a:cubicBezTo>
                  <a:pt x="7416430" y="3985980"/>
                  <a:pt x="7414819" y="3985777"/>
                  <a:pt x="7413220" y="3985587"/>
                </a:cubicBezTo>
                <a:cubicBezTo>
                  <a:pt x="7412383" y="3985498"/>
                  <a:pt x="7411482" y="3985460"/>
                  <a:pt x="7410569" y="3985409"/>
                </a:cubicBezTo>
                <a:cubicBezTo>
                  <a:pt x="7407574" y="3985257"/>
                  <a:pt x="7404428" y="3985092"/>
                  <a:pt x="7403070" y="3983428"/>
                </a:cubicBezTo>
                <a:cubicBezTo>
                  <a:pt x="7399340" y="3979149"/>
                  <a:pt x="7395306" y="3975124"/>
                  <a:pt x="7391284" y="3971098"/>
                </a:cubicBezTo>
                <a:cubicBezTo>
                  <a:pt x="7377556" y="3957359"/>
                  <a:pt x="7363917" y="3943709"/>
                  <a:pt x="7362344" y="3920319"/>
                </a:cubicBezTo>
                <a:cubicBezTo>
                  <a:pt x="7361557" y="3907672"/>
                  <a:pt x="7357954" y="3894021"/>
                  <a:pt x="7354491" y="3880879"/>
                </a:cubicBezTo>
                <a:lnTo>
                  <a:pt x="7353678" y="3877819"/>
                </a:lnTo>
                <a:lnTo>
                  <a:pt x="7353209" y="3876003"/>
                </a:lnTo>
                <a:cubicBezTo>
                  <a:pt x="7353044" y="3875393"/>
                  <a:pt x="7352765" y="3874669"/>
                  <a:pt x="7352486" y="3873958"/>
                </a:cubicBezTo>
                <a:cubicBezTo>
                  <a:pt x="7351889" y="3872447"/>
                  <a:pt x="7351293" y="3870936"/>
                  <a:pt x="7351813" y="3870416"/>
                </a:cubicBezTo>
                <a:cubicBezTo>
                  <a:pt x="7357586" y="3864155"/>
                  <a:pt x="7358613" y="3856130"/>
                  <a:pt x="7359641" y="3848105"/>
                </a:cubicBezTo>
                <a:cubicBezTo>
                  <a:pt x="7360758" y="3839394"/>
                  <a:pt x="7361874" y="3830683"/>
                  <a:pt x="7369068" y="3824195"/>
                </a:cubicBezTo>
                <a:cubicBezTo>
                  <a:pt x="7370971" y="3822544"/>
                  <a:pt x="7372367" y="3817973"/>
                  <a:pt x="7371479" y="3815814"/>
                </a:cubicBezTo>
                <a:cubicBezTo>
                  <a:pt x="7367926" y="3807636"/>
                  <a:pt x="7371567" y="3801262"/>
                  <a:pt x="7375209" y="3794900"/>
                </a:cubicBezTo>
                <a:cubicBezTo>
                  <a:pt x="7377950" y="3790113"/>
                  <a:pt x="7380689" y="3785313"/>
                  <a:pt x="7380360" y="3779751"/>
                </a:cubicBezTo>
                <a:cubicBezTo>
                  <a:pt x="7380106" y="3776323"/>
                  <a:pt x="7384039" y="3774037"/>
                  <a:pt x="7388099" y="3773657"/>
                </a:cubicBezTo>
                <a:cubicBezTo>
                  <a:pt x="7388467" y="3773618"/>
                  <a:pt x="7388886" y="3773580"/>
                  <a:pt x="7389342" y="3773542"/>
                </a:cubicBezTo>
                <a:cubicBezTo>
                  <a:pt x="7391778" y="3773314"/>
                  <a:pt x="7394976" y="3773021"/>
                  <a:pt x="7395077" y="3772260"/>
                </a:cubicBezTo>
                <a:cubicBezTo>
                  <a:pt x="7396384" y="3764730"/>
                  <a:pt x="7401865" y="3762533"/>
                  <a:pt x="7407117" y="3760425"/>
                </a:cubicBezTo>
                <a:cubicBezTo>
                  <a:pt x="7410010" y="3759257"/>
                  <a:pt x="7412840" y="3758127"/>
                  <a:pt x="7414870" y="3756133"/>
                </a:cubicBezTo>
                <a:cubicBezTo>
                  <a:pt x="7420865" y="3750197"/>
                  <a:pt x="7426526" y="3747959"/>
                  <a:pt x="7432317" y="3747651"/>
                </a:cubicBezTo>
                <a:close/>
                <a:moveTo>
                  <a:pt x="11654538" y="3731828"/>
                </a:moveTo>
                <a:cubicBezTo>
                  <a:pt x="11659620" y="3733512"/>
                  <a:pt x="11663893" y="3736839"/>
                  <a:pt x="11666094" y="3741416"/>
                </a:cubicBezTo>
                <a:cubicBezTo>
                  <a:pt x="11670687" y="3751003"/>
                  <a:pt x="11667896" y="3759892"/>
                  <a:pt x="11660676" y="3766431"/>
                </a:cubicBezTo>
                <a:cubicBezTo>
                  <a:pt x="11645959" y="3780069"/>
                  <a:pt x="11629098" y="3790811"/>
                  <a:pt x="11610765" y="3798722"/>
                </a:cubicBezTo>
                <a:cubicBezTo>
                  <a:pt x="11600043" y="3803370"/>
                  <a:pt x="11587141" y="3798684"/>
                  <a:pt x="11582864" y="3789592"/>
                </a:cubicBezTo>
                <a:cubicBezTo>
                  <a:pt x="11578259" y="3780005"/>
                  <a:pt x="11580784" y="3770698"/>
                  <a:pt x="11588308" y="3764653"/>
                </a:cubicBezTo>
                <a:cubicBezTo>
                  <a:pt x="11598635" y="3756476"/>
                  <a:pt x="11609559" y="3749136"/>
                  <a:pt x="11619011" y="3742775"/>
                </a:cubicBezTo>
                <a:cubicBezTo>
                  <a:pt x="11622741" y="3740260"/>
                  <a:pt x="11626243" y="3737911"/>
                  <a:pt x="11629389" y="3735715"/>
                </a:cubicBezTo>
                <a:lnTo>
                  <a:pt x="11638119" y="3732096"/>
                </a:lnTo>
                <a:cubicBezTo>
                  <a:pt x="11643561" y="3730102"/>
                  <a:pt x="11649455" y="3730143"/>
                  <a:pt x="11654538" y="3731828"/>
                </a:cubicBezTo>
                <a:close/>
                <a:moveTo>
                  <a:pt x="6916388" y="3703500"/>
                </a:moveTo>
                <a:cubicBezTo>
                  <a:pt x="6921304" y="3704897"/>
                  <a:pt x="6926443" y="3708643"/>
                  <a:pt x="6929614" y="3714103"/>
                </a:cubicBezTo>
                <a:cubicBezTo>
                  <a:pt x="6929970" y="3714738"/>
                  <a:pt x="6930350" y="3715373"/>
                  <a:pt x="6930719" y="3716021"/>
                </a:cubicBezTo>
                <a:cubicBezTo>
                  <a:pt x="6935616" y="3724439"/>
                  <a:pt x="6940716" y="3733201"/>
                  <a:pt x="6939891" y="3743817"/>
                </a:cubicBezTo>
                <a:cubicBezTo>
                  <a:pt x="6939257" y="3752324"/>
                  <a:pt x="6943317" y="3754483"/>
                  <a:pt x="6951183" y="3752705"/>
                </a:cubicBezTo>
                <a:cubicBezTo>
                  <a:pt x="6953568" y="3752185"/>
                  <a:pt x="6955966" y="3751639"/>
                  <a:pt x="6958352" y="3751093"/>
                </a:cubicBezTo>
                <a:cubicBezTo>
                  <a:pt x="6967017" y="3749112"/>
                  <a:pt x="6975708" y="3747131"/>
                  <a:pt x="6984551" y="3746229"/>
                </a:cubicBezTo>
                <a:lnTo>
                  <a:pt x="6984678" y="3746102"/>
                </a:lnTo>
                <a:cubicBezTo>
                  <a:pt x="6999268" y="3744578"/>
                  <a:pt x="7019441" y="3761721"/>
                  <a:pt x="7018299" y="3776451"/>
                </a:cubicBezTo>
                <a:cubicBezTo>
                  <a:pt x="7017538" y="3786482"/>
                  <a:pt x="7005232" y="3791180"/>
                  <a:pt x="6997238" y="3792577"/>
                </a:cubicBezTo>
                <a:cubicBezTo>
                  <a:pt x="6990324" y="3793809"/>
                  <a:pt x="6985490" y="3797694"/>
                  <a:pt x="6980706" y="3801542"/>
                </a:cubicBezTo>
                <a:cubicBezTo>
                  <a:pt x="6977065" y="3804475"/>
                  <a:pt x="6973436" y="3807383"/>
                  <a:pt x="6968946" y="3809084"/>
                </a:cubicBezTo>
                <a:cubicBezTo>
                  <a:pt x="6963998" y="3810989"/>
                  <a:pt x="6965393" y="3816703"/>
                  <a:pt x="6968819" y="3820767"/>
                </a:cubicBezTo>
                <a:cubicBezTo>
                  <a:pt x="6975276" y="3828411"/>
                  <a:pt x="6978321" y="3837731"/>
                  <a:pt x="6981379" y="3847052"/>
                </a:cubicBezTo>
                <a:cubicBezTo>
                  <a:pt x="6984577" y="3856778"/>
                  <a:pt x="6987761" y="3866518"/>
                  <a:pt x="6994828" y="3874352"/>
                </a:cubicBezTo>
                <a:cubicBezTo>
                  <a:pt x="6997873" y="3877654"/>
                  <a:pt x="6997111" y="3881844"/>
                  <a:pt x="6994321" y="3885527"/>
                </a:cubicBezTo>
                <a:cubicBezTo>
                  <a:pt x="6990387" y="3890733"/>
                  <a:pt x="6990134" y="3896701"/>
                  <a:pt x="6990641" y="3902923"/>
                </a:cubicBezTo>
                <a:cubicBezTo>
                  <a:pt x="6991656" y="3915748"/>
                  <a:pt x="6984424" y="3916764"/>
                  <a:pt x="6975289" y="3912700"/>
                </a:cubicBezTo>
                <a:cubicBezTo>
                  <a:pt x="6967804" y="3909399"/>
                  <a:pt x="6960445" y="3906606"/>
                  <a:pt x="6952452" y="3904828"/>
                </a:cubicBezTo>
                <a:cubicBezTo>
                  <a:pt x="6945981" y="3903431"/>
                  <a:pt x="6941668" y="3899621"/>
                  <a:pt x="6939637" y="3891749"/>
                </a:cubicBezTo>
                <a:cubicBezTo>
                  <a:pt x="6937709" y="3884498"/>
                  <a:pt x="6933979" y="3877629"/>
                  <a:pt x="6930286" y="3870822"/>
                </a:cubicBezTo>
                <a:cubicBezTo>
                  <a:pt x="6928879" y="3868232"/>
                  <a:pt x="6927483" y="3865654"/>
                  <a:pt x="6926188" y="3863051"/>
                </a:cubicBezTo>
                <a:cubicBezTo>
                  <a:pt x="6925948" y="3862581"/>
                  <a:pt x="6925707" y="3862112"/>
                  <a:pt x="6925478" y="3861642"/>
                </a:cubicBezTo>
                <a:cubicBezTo>
                  <a:pt x="6922598" y="3855979"/>
                  <a:pt x="6920289" y="3851407"/>
                  <a:pt x="6922763" y="3845528"/>
                </a:cubicBezTo>
                <a:cubicBezTo>
                  <a:pt x="6922561" y="3843661"/>
                  <a:pt x="6922535" y="3841744"/>
                  <a:pt x="6922522" y="3839839"/>
                </a:cubicBezTo>
                <a:cubicBezTo>
                  <a:pt x="6922459" y="3833401"/>
                  <a:pt x="6922396" y="3827192"/>
                  <a:pt x="6915150" y="3823560"/>
                </a:cubicBezTo>
                <a:cubicBezTo>
                  <a:pt x="6907157" y="3819497"/>
                  <a:pt x="6899291" y="3816576"/>
                  <a:pt x="6892567" y="3826354"/>
                </a:cubicBezTo>
                <a:cubicBezTo>
                  <a:pt x="6890537" y="3829274"/>
                  <a:pt x="6886478" y="3830798"/>
                  <a:pt x="6883052" y="3828131"/>
                </a:cubicBezTo>
                <a:cubicBezTo>
                  <a:pt x="6877976" y="3824068"/>
                  <a:pt x="6870999" y="3826735"/>
                  <a:pt x="6868842" y="3828512"/>
                </a:cubicBezTo>
                <a:cubicBezTo>
                  <a:pt x="6855660" y="3839484"/>
                  <a:pt x="6844723" y="3833643"/>
                  <a:pt x="6833812" y="3827814"/>
                </a:cubicBezTo>
                <a:cubicBezTo>
                  <a:pt x="6827924" y="3824665"/>
                  <a:pt x="6822038" y="3821516"/>
                  <a:pt x="6815809" y="3821021"/>
                </a:cubicBezTo>
                <a:cubicBezTo>
                  <a:pt x="6807815" y="3820513"/>
                  <a:pt x="6809591" y="3805529"/>
                  <a:pt x="6813398" y="3798037"/>
                </a:cubicBezTo>
                <a:cubicBezTo>
                  <a:pt x="6819995" y="3785212"/>
                  <a:pt x="6833443" y="3781911"/>
                  <a:pt x="6846512" y="3779371"/>
                </a:cubicBezTo>
                <a:cubicBezTo>
                  <a:pt x="6850292" y="3778609"/>
                  <a:pt x="6854112" y="3777924"/>
                  <a:pt x="6857918" y="3777238"/>
                </a:cubicBezTo>
                <a:cubicBezTo>
                  <a:pt x="6863551" y="3776222"/>
                  <a:pt x="6869197" y="3775206"/>
                  <a:pt x="6874805" y="3773911"/>
                </a:cubicBezTo>
                <a:cubicBezTo>
                  <a:pt x="6891172" y="3770102"/>
                  <a:pt x="6895739" y="3764006"/>
                  <a:pt x="6891172" y="3748134"/>
                </a:cubicBezTo>
                <a:cubicBezTo>
                  <a:pt x="6887137" y="3734052"/>
                  <a:pt x="6893734" y="3723855"/>
                  <a:pt x="6900231" y="3713811"/>
                </a:cubicBezTo>
                <a:cubicBezTo>
                  <a:pt x="6901689" y="3711551"/>
                  <a:pt x="6903161" y="3709291"/>
                  <a:pt x="6904493" y="3706992"/>
                </a:cubicBezTo>
                <a:cubicBezTo>
                  <a:pt x="6906777" y="3703056"/>
                  <a:pt x="6911472" y="3702104"/>
                  <a:pt x="6916388" y="3703500"/>
                </a:cubicBezTo>
                <a:close/>
                <a:moveTo>
                  <a:pt x="6590543" y="3667676"/>
                </a:moveTo>
                <a:cubicBezTo>
                  <a:pt x="6594381" y="3665724"/>
                  <a:pt x="6599615" y="3666422"/>
                  <a:pt x="6606339" y="3669660"/>
                </a:cubicBezTo>
                <a:cubicBezTo>
                  <a:pt x="6612848" y="3672822"/>
                  <a:pt x="6619813" y="3673419"/>
                  <a:pt x="6626867" y="3674028"/>
                </a:cubicBezTo>
                <a:cubicBezTo>
                  <a:pt x="6632602" y="3674523"/>
                  <a:pt x="6638387" y="3675019"/>
                  <a:pt x="6644020" y="3676898"/>
                </a:cubicBezTo>
                <a:cubicBezTo>
                  <a:pt x="6662798" y="3683247"/>
                  <a:pt x="6674470" y="3693659"/>
                  <a:pt x="6677008" y="3713087"/>
                </a:cubicBezTo>
                <a:cubicBezTo>
                  <a:pt x="6679799" y="3735106"/>
                  <a:pt x="6692144" y="3746534"/>
                  <a:pt x="6714055" y="3747372"/>
                </a:cubicBezTo>
                <a:cubicBezTo>
                  <a:pt x="6715577" y="3747372"/>
                  <a:pt x="6717100" y="3747372"/>
                  <a:pt x="6718622" y="3747753"/>
                </a:cubicBezTo>
                <a:cubicBezTo>
                  <a:pt x="6721160" y="3748312"/>
                  <a:pt x="6723849" y="3747537"/>
                  <a:pt x="6726502" y="3746775"/>
                </a:cubicBezTo>
                <a:lnTo>
                  <a:pt x="6737315" y="3747998"/>
                </a:lnTo>
                <a:lnTo>
                  <a:pt x="6742665" y="3762927"/>
                </a:lnTo>
                <a:cubicBezTo>
                  <a:pt x="6743059" y="3765175"/>
                  <a:pt x="6743439" y="3767397"/>
                  <a:pt x="6743997" y="3769467"/>
                </a:cubicBezTo>
                <a:cubicBezTo>
                  <a:pt x="6746027" y="3777086"/>
                  <a:pt x="6742602" y="3786101"/>
                  <a:pt x="6730929" y="3784196"/>
                </a:cubicBezTo>
                <a:lnTo>
                  <a:pt x="6730574" y="3784146"/>
                </a:lnTo>
                <a:cubicBezTo>
                  <a:pt x="6726387" y="3783523"/>
                  <a:pt x="6722378" y="3782939"/>
                  <a:pt x="6720526" y="3787498"/>
                </a:cubicBezTo>
                <a:cubicBezTo>
                  <a:pt x="6717100" y="3796386"/>
                  <a:pt x="6711771" y="3797529"/>
                  <a:pt x="6703905" y="3793085"/>
                </a:cubicBezTo>
                <a:cubicBezTo>
                  <a:pt x="6698716" y="3790127"/>
                  <a:pt x="6696889" y="3793784"/>
                  <a:pt x="6695176" y="3797225"/>
                </a:cubicBezTo>
                <a:cubicBezTo>
                  <a:pt x="6694833" y="3797898"/>
                  <a:pt x="6694491" y="3798570"/>
                  <a:pt x="6694136" y="3799180"/>
                </a:cubicBezTo>
                <a:cubicBezTo>
                  <a:pt x="6690837" y="3804894"/>
                  <a:pt x="6685762" y="3810481"/>
                  <a:pt x="6679672" y="3806037"/>
                </a:cubicBezTo>
                <a:cubicBezTo>
                  <a:pt x="6670118" y="3798964"/>
                  <a:pt x="6660895" y="3801440"/>
                  <a:pt x="6651735" y="3803891"/>
                </a:cubicBezTo>
                <a:cubicBezTo>
                  <a:pt x="6649717" y="3804425"/>
                  <a:pt x="6647687" y="3804971"/>
                  <a:pt x="6645670" y="3805402"/>
                </a:cubicBezTo>
                <a:lnTo>
                  <a:pt x="6644870" y="3805580"/>
                </a:lnTo>
                <a:cubicBezTo>
                  <a:pt x="6635076" y="3807764"/>
                  <a:pt x="6630166" y="3808856"/>
                  <a:pt x="6627451" y="3806900"/>
                </a:cubicBezTo>
                <a:cubicBezTo>
                  <a:pt x="6624723" y="3804932"/>
                  <a:pt x="6624228" y="3799866"/>
                  <a:pt x="6623238" y="3789707"/>
                </a:cubicBezTo>
                <a:lnTo>
                  <a:pt x="6623213" y="3789403"/>
                </a:lnTo>
                <a:cubicBezTo>
                  <a:pt x="6623137" y="3788590"/>
                  <a:pt x="6623099" y="3787765"/>
                  <a:pt x="6623048" y="3786939"/>
                </a:cubicBezTo>
                <a:cubicBezTo>
                  <a:pt x="6622858" y="3783232"/>
                  <a:pt x="6622655" y="3779435"/>
                  <a:pt x="6620168" y="3776324"/>
                </a:cubicBezTo>
                <a:cubicBezTo>
                  <a:pt x="6619978" y="3776095"/>
                  <a:pt x="6619788" y="3775854"/>
                  <a:pt x="6619597" y="3775625"/>
                </a:cubicBezTo>
                <a:lnTo>
                  <a:pt x="6619026" y="3774927"/>
                </a:lnTo>
                <a:cubicBezTo>
                  <a:pt x="6616451" y="3771778"/>
                  <a:pt x="6614002" y="3768806"/>
                  <a:pt x="6615220" y="3765149"/>
                </a:cubicBezTo>
                <a:cubicBezTo>
                  <a:pt x="6614585" y="3759181"/>
                  <a:pt x="6615473" y="3755626"/>
                  <a:pt x="6620929" y="3753340"/>
                </a:cubicBezTo>
                <a:cubicBezTo>
                  <a:pt x="6630953" y="3749150"/>
                  <a:pt x="6631587" y="3738230"/>
                  <a:pt x="6621944" y="3732134"/>
                </a:cubicBezTo>
                <a:cubicBezTo>
                  <a:pt x="6616171" y="3728465"/>
                  <a:pt x="6610133" y="3725227"/>
                  <a:pt x="6604080" y="3721989"/>
                </a:cubicBezTo>
                <a:cubicBezTo>
                  <a:pt x="6599906" y="3719754"/>
                  <a:pt x="6595719" y="3717507"/>
                  <a:pt x="6591621" y="3715119"/>
                </a:cubicBezTo>
                <a:cubicBezTo>
                  <a:pt x="6582105" y="3709659"/>
                  <a:pt x="6572590" y="3703945"/>
                  <a:pt x="6581598" y="3690485"/>
                </a:cubicBezTo>
                <a:cubicBezTo>
                  <a:pt x="6582613" y="3688974"/>
                  <a:pt x="6582727" y="3686828"/>
                  <a:pt x="6582842" y="3684707"/>
                </a:cubicBezTo>
                <a:cubicBezTo>
                  <a:pt x="6582892" y="3683641"/>
                  <a:pt x="6582956" y="3682574"/>
                  <a:pt x="6583121" y="3681596"/>
                </a:cubicBezTo>
                <a:cubicBezTo>
                  <a:pt x="6584263" y="3674232"/>
                  <a:pt x="6586705" y="3669629"/>
                  <a:pt x="6590543" y="3667676"/>
                </a:cubicBezTo>
                <a:close/>
                <a:moveTo>
                  <a:pt x="10690293" y="3636283"/>
                </a:moveTo>
                <a:cubicBezTo>
                  <a:pt x="10695510" y="3636655"/>
                  <a:pt x="10700905" y="3638912"/>
                  <a:pt x="10705606" y="3643337"/>
                </a:cubicBezTo>
                <a:cubicBezTo>
                  <a:pt x="10715439" y="3652581"/>
                  <a:pt x="10724625" y="3662612"/>
                  <a:pt x="10731895" y="3670561"/>
                </a:cubicBezTo>
                <a:cubicBezTo>
                  <a:pt x="10734495" y="3673393"/>
                  <a:pt x="10736855" y="3675958"/>
                  <a:pt x="10738911" y="3678142"/>
                </a:cubicBezTo>
                <a:cubicBezTo>
                  <a:pt x="10748744" y="3694853"/>
                  <a:pt x="10747741" y="3707818"/>
                  <a:pt x="10740306" y="3713824"/>
                </a:cubicBezTo>
                <a:cubicBezTo>
                  <a:pt x="10732643" y="3720033"/>
                  <a:pt x="10721022" y="3719208"/>
                  <a:pt x="10710668" y="3710852"/>
                </a:cubicBezTo>
                <a:cubicBezTo>
                  <a:pt x="10696230" y="3699170"/>
                  <a:pt x="10684114" y="3685278"/>
                  <a:pt x="10674015" y="3669698"/>
                </a:cubicBezTo>
                <a:cubicBezTo>
                  <a:pt x="10666605" y="3658346"/>
                  <a:pt x="10667760" y="3647007"/>
                  <a:pt x="10676044" y="3640543"/>
                </a:cubicBezTo>
                <a:cubicBezTo>
                  <a:pt x="10680034" y="3637426"/>
                  <a:pt x="10685075" y="3635912"/>
                  <a:pt x="10690293" y="3636283"/>
                </a:cubicBezTo>
                <a:close/>
                <a:moveTo>
                  <a:pt x="1774753" y="3628664"/>
                </a:moveTo>
                <a:cubicBezTo>
                  <a:pt x="1772006" y="3627140"/>
                  <a:pt x="1768533" y="3627293"/>
                  <a:pt x="1765405" y="3629800"/>
                </a:cubicBezTo>
                <a:cubicBezTo>
                  <a:pt x="1750219" y="3641813"/>
                  <a:pt x="1735019" y="3653914"/>
                  <a:pt x="1720949" y="3667221"/>
                </a:cubicBezTo>
                <a:cubicBezTo>
                  <a:pt x="1693772" y="3692897"/>
                  <a:pt x="1667205" y="3719258"/>
                  <a:pt x="1640803" y="3745784"/>
                </a:cubicBezTo>
                <a:cubicBezTo>
                  <a:pt x="1620147" y="3766622"/>
                  <a:pt x="1595483" y="3776298"/>
                  <a:pt x="1566137" y="3776818"/>
                </a:cubicBezTo>
                <a:cubicBezTo>
                  <a:pt x="1541904" y="3777161"/>
                  <a:pt x="1519511" y="3771371"/>
                  <a:pt x="1497625" y="3761860"/>
                </a:cubicBezTo>
                <a:cubicBezTo>
                  <a:pt x="1460717" y="3745873"/>
                  <a:pt x="1423733" y="3729975"/>
                  <a:pt x="1386737" y="3714242"/>
                </a:cubicBezTo>
                <a:cubicBezTo>
                  <a:pt x="1377792" y="3710446"/>
                  <a:pt x="1368772" y="3706890"/>
                  <a:pt x="1359396" y="3704389"/>
                </a:cubicBezTo>
                <a:cubicBezTo>
                  <a:pt x="1356084" y="3703525"/>
                  <a:pt x="1350616" y="3705163"/>
                  <a:pt x="1348446" y="3707589"/>
                </a:cubicBezTo>
                <a:cubicBezTo>
                  <a:pt x="1346277" y="3710090"/>
                  <a:pt x="1345668" y="3715715"/>
                  <a:pt x="1346975" y="3718915"/>
                </a:cubicBezTo>
                <a:cubicBezTo>
                  <a:pt x="1353915" y="3736629"/>
                  <a:pt x="1361388" y="3754254"/>
                  <a:pt x="1373364" y="3770076"/>
                </a:cubicBezTo>
                <a:lnTo>
                  <a:pt x="1373453" y="3769987"/>
                </a:lnTo>
                <a:cubicBezTo>
                  <a:pt x="1376409" y="3766711"/>
                  <a:pt x="1378490" y="3765149"/>
                  <a:pt x="1379531" y="3762990"/>
                </a:cubicBezTo>
                <a:cubicBezTo>
                  <a:pt x="1390645" y="3738699"/>
                  <a:pt x="1397331" y="3734813"/>
                  <a:pt x="1419826" y="3741378"/>
                </a:cubicBezTo>
                <a:cubicBezTo>
                  <a:pt x="1429113" y="3744057"/>
                  <a:pt x="1437969" y="3748210"/>
                  <a:pt x="1446913" y="3752006"/>
                </a:cubicBezTo>
                <a:cubicBezTo>
                  <a:pt x="1477655" y="3764895"/>
                  <a:pt x="1508397" y="3777593"/>
                  <a:pt x="1538961" y="3790736"/>
                </a:cubicBezTo>
                <a:cubicBezTo>
                  <a:pt x="1572126" y="3804995"/>
                  <a:pt x="1600951" y="3799459"/>
                  <a:pt x="1626390" y="3773885"/>
                </a:cubicBezTo>
                <a:cubicBezTo>
                  <a:pt x="1649836" y="3750279"/>
                  <a:pt x="1673714" y="3727118"/>
                  <a:pt x="1697592" y="3704046"/>
                </a:cubicBezTo>
                <a:cubicBezTo>
                  <a:pt x="1705496" y="3696351"/>
                  <a:pt x="1713578" y="3688491"/>
                  <a:pt x="1722687" y="3682434"/>
                </a:cubicBezTo>
                <a:cubicBezTo>
                  <a:pt x="1740754" y="3670599"/>
                  <a:pt x="1760458" y="3678637"/>
                  <a:pt x="1763236" y="3699805"/>
                </a:cubicBezTo>
                <a:cubicBezTo>
                  <a:pt x="1765152" y="3714674"/>
                  <a:pt x="1764199" y="3730140"/>
                  <a:pt x="1762805" y="3745188"/>
                </a:cubicBezTo>
                <a:cubicBezTo>
                  <a:pt x="1759849" y="3778203"/>
                  <a:pt x="1755345" y="3811040"/>
                  <a:pt x="1752477" y="3844067"/>
                </a:cubicBezTo>
                <a:cubicBezTo>
                  <a:pt x="1750129" y="3871114"/>
                  <a:pt x="1761332" y="3892637"/>
                  <a:pt x="1784081" y="3907418"/>
                </a:cubicBezTo>
                <a:cubicBezTo>
                  <a:pt x="1794497" y="3914237"/>
                  <a:pt x="1806131" y="3919163"/>
                  <a:pt x="1817081" y="3925043"/>
                </a:cubicBezTo>
                <a:cubicBezTo>
                  <a:pt x="1846338" y="3940865"/>
                  <a:pt x="1875684" y="3956674"/>
                  <a:pt x="1904776" y="3972838"/>
                </a:cubicBezTo>
                <a:cubicBezTo>
                  <a:pt x="1914673" y="3978286"/>
                  <a:pt x="1922830" y="3985638"/>
                  <a:pt x="1924924" y="3997815"/>
                </a:cubicBezTo>
                <a:cubicBezTo>
                  <a:pt x="1926827" y="4009142"/>
                  <a:pt x="1918580" y="4015364"/>
                  <a:pt x="1913023" y="4023059"/>
                </a:cubicBezTo>
                <a:cubicBezTo>
                  <a:pt x="1910942" y="4025992"/>
                  <a:pt x="1912160" y="4028329"/>
                  <a:pt x="1919278" y="4030144"/>
                </a:cubicBezTo>
                <a:cubicBezTo>
                  <a:pt x="1934731" y="4026081"/>
                  <a:pt x="1953483" y="4021421"/>
                  <a:pt x="1971981" y="4015973"/>
                </a:cubicBezTo>
                <a:cubicBezTo>
                  <a:pt x="1975280" y="4015021"/>
                  <a:pt x="1978756" y="4011135"/>
                  <a:pt x="1980139" y="4007758"/>
                </a:cubicBezTo>
                <a:cubicBezTo>
                  <a:pt x="1981966" y="4003605"/>
                  <a:pt x="1978756" y="3999720"/>
                  <a:pt x="1975102" y="3997561"/>
                </a:cubicBezTo>
                <a:cubicBezTo>
                  <a:pt x="1966767" y="3992545"/>
                  <a:pt x="1958355" y="3987885"/>
                  <a:pt x="1949753" y="3983301"/>
                </a:cubicBezTo>
                <a:cubicBezTo>
                  <a:pt x="1910587" y="3962477"/>
                  <a:pt x="1871522" y="3941385"/>
                  <a:pt x="1832102" y="3920979"/>
                </a:cubicBezTo>
                <a:cubicBezTo>
                  <a:pt x="1799446" y="3904129"/>
                  <a:pt x="1777648" y="3878720"/>
                  <a:pt x="1767663" y="3843547"/>
                </a:cubicBezTo>
                <a:cubicBezTo>
                  <a:pt x="1761853" y="3823141"/>
                  <a:pt x="1764543" y="3802494"/>
                  <a:pt x="1766890" y="3781834"/>
                </a:cubicBezTo>
                <a:cubicBezTo>
                  <a:pt x="1771572" y="3740692"/>
                  <a:pt x="1775657" y="3699462"/>
                  <a:pt x="1779830" y="3658231"/>
                </a:cubicBezTo>
                <a:cubicBezTo>
                  <a:pt x="1780515" y="3651412"/>
                  <a:pt x="1780084" y="3644403"/>
                  <a:pt x="1779742" y="3637584"/>
                </a:cubicBezTo>
                <a:cubicBezTo>
                  <a:pt x="1779520" y="3633388"/>
                  <a:pt x="1777500" y="3630188"/>
                  <a:pt x="1774753" y="3628664"/>
                </a:cubicBezTo>
                <a:close/>
                <a:moveTo>
                  <a:pt x="11775916" y="3626448"/>
                </a:moveTo>
                <a:cubicBezTo>
                  <a:pt x="11783338" y="3623680"/>
                  <a:pt x="11790582" y="3628835"/>
                  <a:pt x="11795442" y="3637787"/>
                </a:cubicBezTo>
                <a:cubicBezTo>
                  <a:pt x="11795505" y="3638663"/>
                  <a:pt x="11795708" y="3639718"/>
                  <a:pt x="11795937" y="3640860"/>
                </a:cubicBezTo>
                <a:cubicBezTo>
                  <a:pt x="11796482" y="3643705"/>
                  <a:pt x="11797155" y="3647121"/>
                  <a:pt x="11795974" y="3649698"/>
                </a:cubicBezTo>
                <a:cubicBezTo>
                  <a:pt x="11783986" y="3675983"/>
                  <a:pt x="11763140" y="3693506"/>
                  <a:pt x="11737143" y="3704592"/>
                </a:cubicBezTo>
                <a:cubicBezTo>
                  <a:pt x="11729734" y="3707652"/>
                  <a:pt x="11722248" y="3703449"/>
                  <a:pt x="11717097" y="3696795"/>
                </a:cubicBezTo>
                <a:cubicBezTo>
                  <a:pt x="11712987" y="3691399"/>
                  <a:pt x="11711794" y="3684478"/>
                  <a:pt x="11714839" y="3679450"/>
                </a:cubicBezTo>
                <a:cubicBezTo>
                  <a:pt x="11729594" y="3655564"/>
                  <a:pt x="11749095" y="3636302"/>
                  <a:pt x="11775916" y="3626448"/>
                </a:cubicBezTo>
                <a:close/>
                <a:moveTo>
                  <a:pt x="7612569" y="3606224"/>
                </a:moveTo>
                <a:cubicBezTo>
                  <a:pt x="7623813" y="3607894"/>
                  <a:pt x="7634502" y="3612405"/>
                  <a:pt x="7643637" y="3622563"/>
                </a:cubicBezTo>
                <a:cubicBezTo>
                  <a:pt x="7644373" y="3623363"/>
                  <a:pt x="7645121" y="3624137"/>
                  <a:pt x="7645869" y="3624900"/>
                </a:cubicBezTo>
                <a:cubicBezTo>
                  <a:pt x="7649790" y="3628887"/>
                  <a:pt x="7653317" y="3632467"/>
                  <a:pt x="7650108" y="3639197"/>
                </a:cubicBezTo>
                <a:cubicBezTo>
                  <a:pt x="7649232" y="3641077"/>
                  <a:pt x="7648673" y="3643210"/>
                  <a:pt x="7648115" y="3645318"/>
                </a:cubicBezTo>
                <a:cubicBezTo>
                  <a:pt x="7646415" y="3651756"/>
                  <a:pt x="7644754" y="3658079"/>
                  <a:pt x="7634248" y="3657229"/>
                </a:cubicBezTo>
                <a:cubicBezTo>
                  <a:pt x="7627016" y="3656594"/>
                  <a:pt x="7620330" y="3659565"/>
                  <a:pt x="7613872" y="3662435"/>
                </a:cubicBezTo>
                <a:cubicBezTo>
                  <a:pt x="7611170" y="3663641"/>
                  <a:pt x="7608493" y="3664835"/>
                  <a:pt x="7605829" y="3665724"/>
                </a:cubicBezTo>
                <a:cubicBezTo>
                  <a:pt x="7598584" y="3668212"/>
                  <a:pt x="7591657" y="3667311"/>
                  <a:pt x="7584780" y="3666422"/>
                </a:cubicBezTo>
                <a:cubicBezTo>
                  <a:pt x="7577954" y="3665533"/>
                  <a:pt x="7571179" y="3664657"/>
                  <a:pt x="7564214" y="3667133"/>
                </a:cubicBezTo>
                <a:cubicBezTo>
                  <a:pt x="7560572" y="3668454"/>
                  <a:pt x="7556842" y="3666346"/>
                  <a:pt x="7552770" y="3664022"/>
                </a:cubicBezTo>
                <a:cubicBezTo>
                  <a:pt x="7549052" y="3661914"/>
                  <a:pt x="7545030" y="3659641"/>
                  <a:pt x="7540488" y="3659641"/>
                </a:cubicBezTo>
                <a:cubicBezTo>
                  <a:pt x="7533852" y="3659692"/>
                  <a:pt x="7527763" y="3661698"/>
                  <a:pt x="7521648" y="3663717"/>
                </a:cubicBezTo>
                <a:cubicBezTo>
                  <a:pt x="7514441" y="3666079"/>
                  <a:pt x="7507234" y="3668454"/>
                  <a:pt x="7499127" y="3667641"/>
                </a:cubicBezTo>
                <a:cubicBezTo>
                  <a:pt x="7490665" y="3666790"/>
                  <a:pt x="7482177" y="3667692"/>
                  <a:pt x="7473651" y="3668580"/>
                </a:cubicBezTo>
                <a:cubicBezTo>
                  <a:pt x="7462867" y="3669724"/>
                  <a:pt x="7452006" y="3670866"/>
                  <a:pt x="7441018" y="3668530"/>
                </a:cubicBezTo>
                <a:cubicBezTo>
                  <a:pt x="7432138" y="3666625"/>
                  <a:pt x="7423003" y="3669038"/>
                  <a:pt x="7416279" y="3677038"/>
                </a:cubicBezTo>
                <a:cubicBezTo>
                  <a:pt x="7411711" y="3682371"/>
                  <a:pt x="7404733" y="3685672"/>
                  <a:pt x="7398516" y="3681736"/>
                </a:cubicBezTo>
                <a:cubicBezTo>
                  <a:pt x="7388366" y="3675260"/>
                  <a:pt x="7380880" y="3676657"/>
                  <a:pt x="7373395" y="3685291"/>
                </a:cubicBezTo>
                <a:cubicBezTo>
                  <a:pt x="7369969" y="3689355"/>
                  <a:pt x="7364768" y="3690370"/>
                  <a:pt x="7359565" y="3690370"/>
                </a:cubicBezTo>
                <a:cubicBezTo>
                  <a:pt x="7356964" y="3690396"/>
                  <a:pt x="7354275" y="3690015"/>
                  <a:pt x="7351598" y="3689634"/>
                </a:cubicBezTo>
                <a:cubicBezTo>
                  <a:pt x="7343859" y="3688555"/>
                  <a:pt x="7336170" y="3687462"/>
                  <a:pt x="7330512" y="3696338"/>
                </a:cubicBezTo>
                <a:cubicBezTo>
                  <a:pt x="7320260" y="3692974"/>
                  <a:pt x="7311366" y="3697367"/>
                  <a:pt x="7302472" y="3701748"/>
                </a:cubicBezTo>
                <a:cubicBezTo>
                  <a:pt x="7293223" y="3706319"/>
                  <a:pt x="7283974" y="3710890"/>
                  <a:pt x="7273164" y="3706751"/>
                </a:cubicBezTo>
                <a:cubicBezTo>
                  <a:pt x="7272276" y="3706497"/>
                  <a:pt x="7270753" y="3706624"/>
                  <a:pt x="7270246" y="3707132"/>
                </a:cubicBezTo>
                <a:cubicBezTo>
                  <a:pt x="7257559" y="3719563"/>
                  <a:pt x="7245163" y="3714789"/>
                  <a:pt x="7232818" y="3710040"/>
                </a:cubicBezTo>
                <a:cubicBezTo>
                  <a:pt x="7226766" y="3707716"/>
                  <a:pt x="7220727" y="3705392"/>
                  <a:pt x="7214675" y="3705100"/>
                </a:cubicBezTo>
                <a:cubicBezTo>
                  <a:pt x="7207824" y="3704719"/>
                  <a:pt x="7208370" y="3699132"/>
                  <a:pt x="7208902" y="3693634"/>
                </a:cubicBezTo>
                <a:cubicBezTo>
                  <a:pt x="7209270" y="3689774"/>
                  <a:pt x="7209651" y="3685952"/>
                  <a:pt x="7207443" y="3684021"/>
                </a:cubicBezTo>
                <a:cubicBezTo>
                  <a:pt x="7206555" y="3672974"/>
                  <a:pt x="7209473" y="3666498"/>
                  <a:pt x="7218227" y="3663959"/>
                </a:cubicBezTo>
                <a:cubicBezTo>
                  <a:pt x="7219725" y="3663514"/>
                  <a:pt x="7221222" y="3663057"/>
                  <a:pt x="7222732" y="3662600"/>
                </a:cubicBezTo>
                <a:cubicBezTo>
                  <a:pt x="7229900" y="3660428"/>
                  <a:pt x="7237183" y="3658206"/>
                  <a:pt x="7244617" y="3657482"/>
                </a:cubicBezTo>
                <a:cubicBezTo>
                  <a:pt x="7275816" y="3654194"/>
                  <a:pt x="7305302" y="3644366"/>
                  <a:pt x="7334774" y="3634537"/>
                </a:cubicBezTo>
                <a:lnTo>
                  <a:pt x="7334800" y="3634525"/>
                </a:lnTo>
                <a:cubicBezTo>
                  <a:pt x="7338403" y="3633331"/>
                  <a:pt x="7342006" y="3632125"/>
                  <a:pt x="7345610" y="3630944"/>
                </a:cubicBezTo>
                <a:cubicBezTo>
                  <a:pt x="7352258" y="3628798"/>
                  <a:pt x="7358690" y="3628899"/>
                  <a:pt x="7365072" y="3628988"/>
                </a:cubicBezTo>
                <a:cubicBezTo>
                  <a:pt x="7368574" y="3629039"/>
                  <a:pt x="7372062" y="3629090"/>
                  <a:pt x="7375552" y="3628772"/>
                </a:cubicBezTo>
                <a:cubicBezTo>
                  <a:pt x="7383278" y="3628112"/>
                  <a:pt x="7390485" y="3625534"/>
                  <a:pt x="7397666" y="3622957"/>
                </a:cubicBezTo>
                <a:cubicBezTo>
                  <a:pt x="7404301" y="3620582"/>
                  <a:pt x="7410925" y="3618208"/>
                  <a:pt x="7417928" y="3617357"/>
                </a:cubicBezTo>
                <a:cubicBezTo>
                  <a:pt x="7428966" y="3615998"/>
                  <a:pt x="7440181" y="3615490"/>
                  <a:pt x="7451346" y="3614995"/>
                </a:cubicBezTo>
                <a:cubicBezTo>
                  <a:pt x="7462118" y="3614512"/>
                  <a:pt x="7472864" y="3614030"/>
                  <a:pt x="7483395" y="3612785"/>
                </a:cubicBezTo>
                <a:cubicBezTo>
                  <a:pt x="7499838" y="3610868"/>
                  <a:pt x="7516306" y="3610259"/>
                  <a:pt x="7532761" y="3609649"/>
                </a:cubicBezTo>
                <a:cubicBezTo>
                  <a:pt x="7547923" y="3609078"/>
                  <a:pt x="7563085" y="3608519"/>
                  <a:pt x="7578169" y="3606932"/>
                </a:cubicBezTo>
                <a:cubicBezTo>
                  <a:pt x="7589525" y="3605726"/>
                  <a:pt x="7601324" y="3604554"/>
                  <a:pt x="7612569" y="3606224"/>
                </a:cubicBezTo>
                <a:close/>
                <a:moveTo>
                  <a:pt x="11182370" y="3603643"/>
                </a:moveTo>
                <a:cubicBezTo>
                  <a:pt x="11185986" y="3604116"/>
                  <a:pt x="11189447" y="3605789"/>
                  <a:pt x="11192587" y="3608455"/>
                </a:cubicBezTo>
                <a:cubicBezTo>
                  <a:pt x="11210603" y="3623985"/>
                  <a:pt x="11222034" y="3643806"/>
                  <a:pt x="11226653" y="3667082"/>
                </a:cubicBezTo>
                <a:cubicBezTo>
                  <a:pt x="11228556" y="3676745"/>
                  <a:pt x="11225295" y="3685507"/>
                  <a:pt x="11215551" y="3689964"/>
                </a:cubicBezTo>
                <a:cubicBezTo>
                  <a:pt x="11207723" y="3693519"/>
                  <a:pt x="11200301" y="3690954"/>
                  <a:pt x="11194262" y="3685722"/>
                </a:cubicBezTo>
                <a:cubicBezTo>
                  <a:pt x="11182501" y="3675615"/>
                  <a:pt x="11176068" y="3661876"/>
                  <a:pt x="11168126" y="3644886"/>
                </a:cubicBezTo>
                <a:lnTo>
                  <a:pt x="11167694" y="3643959"/>
                </a:lnTo>
                <a:cubicBezTo>
                  <a:pt x="11167415" y="3643019"/>
                  <a:pt x="11167009" y="3641838"/>
                  <a:pt x="11166552" y="3640467"/>
                </a:cubicBezTo>
                <a:cubicBezTo>
                  <a:pt x="11165220" y="3636556"/>
                  <a:pt x="11163380" y="3631146"/>
                  <a:pt x="11162416" y="3625661"/>
                </a:cubicBezTo>
                <a:lnTo>
                  <a:pt x="11162391" y="3625572"/>
                </a:lnTo>
                <a:cubicBezTo>
                  <a:pt x="11160970" y="3617585"/>
                  <a:pt x="11163685" y="3610296"/>
                  <a:pt x="11171221" y="3606030"/>
                </a:cubicBezTo>
                <a:cubicBezTo>
                  <a:pt x="11174983" y="3603897"/>
                  <a:pt x="11178754" y="3603170"/>
                  <a:pt x="11182370" y="3603643"/>
                </a:cubicBezTo>
                <a:close/>
                <a:moveTo>
                  <a:pt x="1791576" y="3595951"/>
                </a:moveTo>
                <a:cubicBezTo>
                  <a:pt x="1799119" y="3599938"/>
                  <a:pt x="1804394" y="3608062"/>
                  <a:pt x="1806043" y="3619769"/>
                </a:cubicBezTo>
                <a:cubicBezTo>
                  <a:pt x="1807438" y="3629191"/>
                  <a:pt x="1806309" y="3639044"/>
                  <a:pt x="1806309" y="3648733"/>
                </a:cubicBezTo>
                <a:cubicBezTo>
                  <a:pt x="1806652" y="3648733"/>
                  <a:pt x="1807007" y="3648733"/>
                  <a:pt x="1807349" y="3648733"/>
                </a:cubicBezTo>
                <a:lnTo>
                  <a:pt x="1807261" y="3648809"/>
                </a:lnTo>
                <a:cubicBezTo>
                  <a:pt x="1803100" y="3690040"/>
                  <a:pt x="1798925" y="3731182"/>
                  <a:pt x="1794763" y="3772323"/>
                </a:cubicBezTo>
                <a:cubicBezTo>
                  <a:pt x="1793800" y="3781923"/>
                  <a:pt x="1792075" y="3791510"/>
                  <a:pt x="1791376" y="3801110"/>
                </a:cubicBezTo>
                <a:cubicBezTo>
                  <a:pt x="1788331" y="3843547"/>
                  <a:pt x="1802745" y="3876473"/>
                  <a:pt x="1842608" y="3896701"/>
                </a:cubicBezTo>
                <a:cubicBezTo>
                  <a:pt x="1885846" y="3918655"/>
                  <a:pt x="1928565" y="3941728"/>
                  <a:pt x="1971283" y="3964635"/>
                </a:cubicBezTo>
                <a:cubicBezTo>
                  <a:pt x="1982233" y="3970514"/>
                  <a:pt x="1993601" y="3976305"/>
                  <a:pt x="2002977" y="3984165"/>
                </a:cubicBezTo>
                <a:cubicBezTo>
                  <a:pt x="2024520" y="4002234"/>
                  <a:pt x="2021475" y="4025472"/>
                  <a:pt x="1995948" y="4036277"/>
                </a:cubicBezTo>
                <a:cubicBezTo>
                  <a:pt x="1982055" y="4042157"/>
                  <a:pt x="1966856" y="4045446"/>
                  <a:pt x="1952100" y="4048810"/>
                </a:cubicBezTo>
                <a:cubicBezTo>
                  <a:pt x="1908861" y="4058753"/>
                  <a:pt x="1865445" y="4067997"/>
                  <a:pt x="1822194" y="4077851"/>
                </a:cubicBezTo>
                <a:cubicBezTo>
                  <a:pt x="1805967" y="4081571"/>
                  <a:pt x="1790500" y="4086676"/>
                  <a:pt x="1777129" y="4097825"/>
                </a:cubicBezTo>
                <a:cubicBezTo>
                  <a:pt x="1766884" y="4106377"/>
                  <a:pt x="1759439" y="4116187"/>
                  <a:pt x="1754025" y="4127012"/>
                </a:cubicBezTo>
                <a:lnTo>
                  <a:pt x="1754003" y="4127083"/>
                </a:lnTo>
                <a:lnTo>
                  <a:pt x="1726461" y="4127083"/>
                </a:lnTo>
                <a:lnTo>
                  <a:pt x="1740375" y="4096171"/>
                </a:lnTo>
                <a:cubicBezTo>
                  <a:pt x="1749720" y="4083974"/>
                  <a:pt x="1761941" y="4073927"/>
                  <a:pt x="1776963" y="4066105"/>
                </a:cubicBezTo>
                <a:cubicBezTo>
                  <a:pt x="1780605" y="4064200"/>
                  <a:pt x="1784778" y="4062994"/>
                  <a:pt x="1788078" y="4060569"/>
                </a:cubicBezTo>
                <a:cubicBezTo>
                  <a:pt x="1791466" y="4058144"/>
                  <a:pt x="1798925" y="4059185"/>
                  <a:pt x="1797023" y="4049941"/>
                </a:cubicBezTo>
                <a:cubicBezTo>
                  <a:pt x="1788597" y="4052099"/>
                  <a:pt x="1780693" y="4054080"/>
                  <a:pt x="1772790" y="4056074"/>
                </a:cubicBezTo>
                <a:cubicBezTo>
                  <a:pt x="1739625" y="4064200"/>
                  <a:pt x="1719997" y="4084339"/>
                  <a:pt x="1715316" y="4118561"/>
                </a:cubicBezTo>
                <a:lnTo>
                  <a:pt x="1713831" y="4127083"/>
                </a:lnTo>
                <a:lnTo>
                  <a:pt x="1686769" y="4127083"/>
                </a:lnTo>
                <a:lnTo>
                  <a:pt x="1689776" y="4109926"/>
                </a:lnTo>
                <a:cubicBezTo>
                  <a:pt x="1697071" y="4069127"/>
                  <a:pt x="1721558" y="4043541"/>
                  <a:pt x="1761154" y="4032214"/>
                </a:cubicBezTo>
                <a:cubicBezTo>
                  <a:pt x="1775745" y="4028074"/>
                  <a:pt x="1790856" y="4025560"/>
                  <a:pt x="1805789" y="4022106"/>
                </a:cubicBezTo>
                <a:cubicBezTo>
                  <a:pt x="1830098" y="4016570"/>
                  <a:pt x="1854407" y="4010958"/>
                  <a:pt x="1878640" y="4005256"/>
                </a:cubicBezTo>
                <a:cubicBezTo>
                  <a:pt x="1882725" y="4004304"/>
                  <a:pt x="1886887" y="4002234"/>
                  <a:pt x="1886455" y="3997218"/>
                </a:cubicBezTo>
                <a:cubicBezTo>
                  <a:pt x="1886278" y="3994793"/>
                  <a:pt x="1884451" y="3991771"/>
                  <a:pt x="1882459" y="3990387"/>
                </a:cubicBezTo>
                <a:cubicBezTo>
                  <a:pt x="1874390" y="3985028"/>
                  <a:pt x="1866219" y="3979924"/>
                  <a:pt x="1857630" y="3975441"/>
                </a:cubicBezTo>
                <a:cubicBezTo>
                  <a:pt x="1831836" y="3961956"/>
                  <a:pt x="1805789" y="3949067"/>
                  <a:pt x="1780084" y="3935506"/>
                </a:cubicBezTo>
                <a:cubicBezTo>
                  <a:pt x="1740323" y="3914414"/>
                  <a:pt x="1722167" y="3881742"/>
                  <a:pt x="1727470" y="3836715"/>
                </a:cubicBezTo>
                <a:cubicBezTo>
                  <a:pt x="1731809" y="3799725"/>
                  <a:pt x="1730338" y="3762216"/>
                  <a:pt x="1738318" y="3729797"/>
                </a:cubicBezTo>
                <a:lnTo>
                  <a:pt x="1738585" y="3729886"/>
                </a:lnTo>
                <a:cubicBezTo>
                  <a:pt x="1737887" y="3722890"/>
                  <a:pt x="1738064" y="3720032"/>
                  <a:pt x="1737278" y="3717442"/>
                </a:cubicBezTo>
                <a:cubicBezTo>
                  <a:pt x="1735971" y="3712858"/>
                  <a:pt x="1731809" y="3710268"/>
                  <a:pt x="1728079" y="3712604"/>
                </a:cubicBezTo>
                <a:cubicBezTo>
                  <a:pt x="1721215" y="3717011"/>
                  <a:pt x="1714872" y="3722458"/>
                  <a:pt x="1708972" y="3728159"/>
                </a:cubicBezTo>
                <a:cubicBezTo>
                  <a:pt x="1685094" y="3751232"/>
                  <a:pt x="1661470" y="3774571"/>
                  <a:pt x="1637770" y="3797821"/>
                </a:cubicBezTo>
                <a:cubicBezTo>
                  <a:pt x="1607638" y="3827293"/>
                  <a:pt x="1572646" y="3831788"/>
                  <a:pt x="1534177" y="3817185"/>
                </a:cubicBezTo>
                <a:cubicBezTo>
                  <a:pt x="1525144" y="3813719"/>
                  <a:pt x="1516466" y="3809224"/>
                  <a:pt x="1507521" y="3805516"/>
                </a:cubicBezTo>
                <a:cubicBezTo>
                  <a:pt x="1480687" y="3794367"/>
                  <a:pt x="1453866" y="3783218"/>
                  <a:pt x="1426766" y="3772577"/>
                </a:cubicBezTo>
                <a:cubicBezTo>
                  <a:pt x="1423645" y="3771371"/>
                  <a:pt x="1417821" y="3772412"/>
                  <a:pt x="1415740" y="3774749"/>
                </a:cubicBezTo>
                <a:cubicBezTo>
                  <a:pt x="1413660" y="3776996"/>
                  <a:pt x="1413139" y="3782862"/>
                  <a:pt x="1414611" y="3785897"/>
                </a:cubicBezTo>
                <a:cubicBezTo>
                  <a:pt x="1429379" y="3817097"/>
                  <a:pt x="1444224" y="3848296"/>
                  <a:pt x="1459855" y="3878974"/>
                </a:cubicBezTo>
                <a:cubicBezTo>
                  <a:pt x="1482426" y="3923316"/>
                  <a:pt x="1479647" y="3963340"/>
                  <a:pt x="1443792" y="4000329"/>
                </a:cubicBezTo>
                <a:cubicBezTo>
                  <a:pt x="1420689" y="4024100"/>
                  <a:pt x="1399678" y="4049852"/>
                  <a:pt x="1377792" y="4074829"/>
                </a:cubicBezTo>
                <a:cubicBezTo>
                  <a:pt x="1374151" y="4078981"/>
                  <a:pt x="1370586" y="4083819"/>
                  <a:pt x="1373542" y="4089698"/>
                </a:cubicBezTo>
                <a:cubicBezTo>
                  <a:pt x="1376409" y="4095400"/>
                  <a:pt x="1382220" y="4095920"/>
                  <a:pt x="1387777" y="4095146"/>
                </a:cubicBezTo>
                <a:cubicBezTo>
                  <a:pt x="1412442" y="4091679"/>
                  <a:pt x="1437106" y="4087616"/>
                  <a:pt x="1461847" y="4084594"/>
                </a:cubicBezTo>
                <a:cubicBezTo>
                  <a:pt x="1479647" y="4082435"/>
                  <a:pt x="1497714" y="4080797"/>
                  <a:pt x="1515603" y="4080365"/>
                </a:cubicBezTo>
                <a:cubicBezTo>
                  <a:pt x="1545558" y="4079756"/>
                  <a:pt x="1569258" y="4092632"/>
                  <a:pt x="1586361" y="4116834"/>
                </a:cubicBezTo>
                <a:lnTo>
                  <a:pt x="1592827" y="4127083"/>
                </a:lnTo>
                <a:lnTo>
                  <a:pt x="1561520" y="4127083"/>
                </a:lnTo>
                <a:lnTo>
                  <a:pt x="1546153" y="4114520"/>
                </a:lnTo>
                <a:cubicBezTo>
                  <a:pt x="1528384" y="4104835"/>
                  <a:pt x="1507671" y="4105923"/>
                  <a:pt x="1486765" y="4107932"/>
                </a:cubicBezTo>
                <a:cubicBezTo>
                  <a:pt x="1485648" y="4108022"/>
                  <a:pt x="1484519" y="4109139"/>
                  <a:pt x="1483466" y="4109748"/>
                </a:cubicBezTo>
                <a:cubicBezTo>
                  <a:pt x="1485559" y="4111133"/>
                  <a:pt x="1487551" y="4113545"/>
                  <a:pt x="1489721" y="4113723"/>
                </a:cubicBezTo>
                <a:cubicBezTo>
                  <a:pt x="1502402" y="4114758"/>
                  <a:pt x="1514233" y="4118063"/>
                  <a:pt x="1525630" y="4122558"/>
                </a:cubicBezTo>
                <a:lnTo>
                  <a:pt x="1535062" y="4127083"/>
                </a:lnTo>
                <a:lnTo>
                  <a:pt x="1371609" y="4127083"/>
                </a:lnTo>
                <a:lnTo>
                  <a:pt x="1368505" y="4124694"/>
                </a:lnTo>
                <a:cubicBezTo>
                  <a:pt x="1365815" y="4124008"/>
                  <a:pt x="1362948" y="4124097"/>
                  <a:pt x="1360347" y="4123323"/>
                </a:cubicBezTo>
                <a:cubicBezTo>
                  <a:pt x="1334554" y="4115716"/>
                  <a:pt x="1331953" y="4111564"/>
                  <a:pt x="1336634" y="4085114"/>
                </a:cubicBezTo>
                <a:lnTo>
                  <a:pt x="1339552" y="4073603"/>
                </a:lnTo>
                <a:lnTo>
                  <a:pt x="1339857" y="4073356"/>
                </a:lnTo>
                <a:lnTo>
                  <a:pt x="1339768" y="4073279"/>
                </a:lnTo>
                <a:lnTo>
                  <a:pt x="1340114" y="4072689"/>
                </a:lnTo>
                <a:lnTo>
                  <a:pt x="1378236" y="4036455"/>
                </a:lnTo>
                <a:cubicBezTo>
                  <a:pt x="1380749" y="4033687"/>
                  <a:pt x="1383705" y="4030487"/>
                  <a:pt x="1379366" y="4023402"/>
                </a:cubicBezTo>
                <a:cubicBezTo>
                  <a:pt x="1371335" y="4030881"/>
                  <a:pt x="1363040" y="4037818"/>
                  <a:pt x="1355951" y="4045651"/>
                </a:cubicBezTo>
                <a:lnTo>
                  <a:pt x="1340114" y="4072689"/>
                </a:lnTo>
                <a:lnTo>
                  <a:pt x="1339679" y="4073102"/>
                </a:lnTo>
                <a:lnTo>
                  <a:pt x="1339552" y="4073603"/>
                </a:lnTo>
                <a:lnTo>
                  <a:pt x="1315693" y="4092905"/>
                </a:lnTo>
                <a:cubicBezTo>
                  <a:pt x="1308484" y="4100304"/>
                  <a:pt x="1301820" y="4108276"/>
                  <a:pt x="1294791" y="4115882"/>
                </a:cubicBezTo>
                <a:lnTo>
                  <a:pt x="1291188" y="4127083"/>
                </a:lnTo>
                <a:lnTo>
                  <a:pt x="1261048" y="4127083"/>
                </a:lnTo>
                <a:lnTo>
                  <a:pt x="1262051" y="4117088"/>
                </a:lnTo>
                <a:cubicBezTo>
                  <a:pt x="1267608" y="4107679"/>
                  <a:pt x="1275595" y="4099717"/>
                  <a:pt x="1282802" y="4091336"/>
                </a:cubicBezTo>
                <a:cubicBezTo>
                  <a:pt x="1315459" y="4053737"/>
                  <a:pt x="1347749" y="4015796"/>
                  <a:pt x="1381015" y="3978717"/>
                </a:cubicBezTo>
                <a:cubicBezTo>
                  <a:pt x="1409574" y="3946820"/>
                  <a:pt x="1412353" y="3912421"/>
                  <a:pt x="1394032" y="3875266"/>
                </a:cubicBezTo>
                <a:cubicBezTo>
                  <a:pt x="1373288" y="3833083"/>
                  <a:pt x="1352011" y="3791167"/>
                  <a:pt x="1331344" y="3748984"/>
                </a:cubicBezTo>
                <a:cubicBezTo>
                  <a:pt x="1325266" y="3736629"/>
                  <a:pt x="1319012" y="3723918"/>
                  <a:pt x="1315979" y="3710700"/>
                </a:cubicBezTo>
                <a:cubicBezTo>
                  <a:pt x="1309902" y="3684339"/>
                  <a:pt x="1327867" y="3667056"/>
                  <a:pt x="1354003" y="3673189"/>
                </a:cubicBezTo>
                <a:cubicBezTo>
                  <a:pt x="1363379" y="3675348"/>
                  <a:pt x="1372413" y="3679234"/>
                  <a:pt x="1381358" y="3683043"/>
                </a:cubicBezTo>
                <a:cubicBezTo>
                  <a:pt x="1423467" y="3701024"/>
                  <a:pt x="1465501" y="3719080"/>
                  <a:pt x="1507344" y="3737404"/>
                </a:cubicBezTo>
                <a:cubicBezTo>
                  <a:pt x="1522721" y="3744146"/>
                  <a:pt x="1538263" y="3749327"/>
                  <a:pt x="1555277" y="3750025"/>
                </a:cubicBezTo>
                <a:cubicBezTo>
                  <a:pt x="1582973" y="3751143"/>
                  <a:pt x="1607029" y="3744146"/>
                  <a:pt x="1627087" y="3724007"/>
                </a:cubicBezTo>
                <a:cubicBezTo>
                  <a:pt x="1660265" y="3690649"/>
                  <a:pt x="1694204" y="3657977"/>
                  <a:pt x="1727813" y="3625051"/>
                </a:cubicBezTo>
                <a:cubicBezTo>
                  <a:pt x="1738673" y="3614410"/>
                  <a:pt x="1749255" y="3603350"/>
                  <a:pt x="1763503" y="3596950"/>
                </a:cubicBezTo>
                <a:cubicBezTo>
                  <a:pt x="1774223" y="3592113"/>
                  <a:pt x="1784033" y="3591964"/>
                  <a:pt x="1791576" y="3595951"/>
                </a:cubicBezTo>
                <a:close/>
                <a:moveTo>
                  <a:pt x="11885407" y="3496664"/>
                </a:moveTo>
                <a:cubicBezTo>
                  <a:pt x="11889145" y="3497153"/>
                  <a:pt x="11892932" y="3498928"/>
                  <a:pt x="11896104" y="3501791"/>
                </a:cubicBezTo>
                <a:cubicBezTo>
                  <a:pt x="11902283" y="3507378"/>
                  <a:pt x="11904211" y="3514832"/>
                  <a:pt x="11901635" y="3522489"/>
                </a:cubicBezTo>
                <a:cubicBezTo>
                  <a:pt x="11894150" y="3544507"/>
                  <a:pt x="11880283" y="3562488"/>
                  <a:pt x="11864436" y="3578970"/>
                </a:cubicBezTo>
                <a:cubicBezTo>
                  <a:pt x="11863091" y="3580404"/>
                  <a:pt x="11861112" y="3581293"/>
                  <a:pt x="11859323" y="3582094"/>
                </a:cubicBezTo>
                <a:cubicBezTo>
                  <a:pt x="11858511" y="3582462"/>
                  <a:pt x="11857750" y="3582805"/>
                  <a:pt x="11857090" y="3583173"/>
                </a:cubicBezTo>
                <a:cubicBezTo>
                  <a:pt x="11845329" y="3588569"/>
                  <a:pt x="11829165" y="3578017"/>
                  <a:pt x="11831423" y="3565802"/>
                </a:cubicBezTo>
                <a:lnTo>
                  <a:pt x="11831335" y="3565840"/>
                </a:lnTo>
                <a:cubicBezTo>
                  <a:pt x="11836574" y="3537854"/>
                  <a:pt x="11852865" y="3516152"/>
                  <a:pt x="11875004" y="3499251"/>
                </a:cubicBezTo>
                <a:cubicBezTo>
                  <a:pt x="11877980" y="3496972"/>
                  <a:pt x="11881669" y="3496176"/>
                  <a:pt x="11885407" y="3496664"/>
                </a:cubicBezTo>
                <a:close/>
                <a:moveTo>
                  <a:pt x="10623887" y="3484167"/>
                </a:moveTo>
                <a:cubicBezTo>
                  <a:pt x="10634074" y="3483291"/>
                  <a:pt x="10642740" y="3489107"/>
                  <a:pt x="10645100" y="3498579"/>
                </a:cubicBezTo>
                <a:lnTo>
                  <a:pt x="10645011" y="3498617"/>
                </a:lnTo>
                <a:cubicBezTo>
                  <a:pt x="10649858" y="3517931"/>
                  <a:pt x="10653397" y="3537575"/>
                  <a:pt x="10655922" y="3557320"/>
                </a:cubicBezTo>
                <a:cubicBezTo>
                  <a:pt x="10657153" y="3566844"/>
                  <a:pt x="10651925" y="3575174"/>
                  <a:pt x="10642068" y="3578843"/>
                </a:cubicBezTo>
                <a:cubicBezTo>
                  <a:pt x="10632590" y="3582462"/>
                  <a:pt x="10621273" y="3576799"/>
                  <a:pt x="10615779" y="3565802"/>
                </a:cubicBezTo>
                <a:cubicBezTo>
                  <a:pt x="10615487" y="3565181"/>
                  <a:pt x="10615196" y="3564558"/>
                  <a:pt x="10614828" y="3563758"/>
                </a:cubicBezTo>
                <a:lnTo>
                  <a:pt x="10614828" y="3563733"/>
                </a:lnTo>
                <a:cubicBezTo>
                  <a:pt x="10614371" y="3562742"/>
                  <a:pt x="10613800" y="3561498"/>
                  <a:pt x="10612937" y="3559669"/>
                </a:cubicBezTo>
                <a:cubicBezTo>
                  <a:pt x="10607190" y="3542502"/>
                  <a:pt x="10603878" y="3522871"/>
                  <a:pt x="10606479" y="3502668"/>
                </a:cubicBezTo>
                <a:cubicBezTo>
                  <a:pt x="10607735" y="3492839"/>
                  <a:pt x="10613394" y="3485068"/>
                  <a:pt x="10623887" y="3484167"/>
                </a:cubicBezTo>
                <a:close/>
                <a:moveTo>
                  <a:pt x="11073702" y="3470607"/>
                </a:moveTo>
                <a:cubicBezTo>
                  <a:pt x="11077289" y="3469656"/>
                  <a:pt x="11081064" y="3469945"/>
                  <a:pt x="11084642" y="3471646"/>
                </a:cubicBezTo>
                <a:cubicBezTo>
                  <a:pt x="11109065" y="3483252"/>
                  <a:pt x="11126015" y="3502769"/>
                  <a:pt x="11136330" y="3527428"/>
                </a:cubicBezTo>
                <a:cubicBezTo>
                  <a:pt x="11139909" y="3536152"/>
                  <a:pt x="11136711" y="3545599"/>
                  <a:pt x="11126282" y="3552113"/>
                </a:cubicBezTo>
                <a:cubicBezTo>
                  <a:pt x="11125369" y="3552177"/>
                  <a:pt x="11124240" y="3552418"/>
                  <a:pt x="11123022" y="3552685"/>
                </a:cubicBezTo>
                <a:cubicBezTo>
                  <a:pt x="11120154" y="3553320"/>
                  <a:pt x="11116766" y="3554069"/>
                  <a:pt x="11114546" y="3552787"/>
                </a:cubicBezTo>
                <a:cubicBezTo>
                  <a:pt x="11090237" y="3538933"/>
                  <a:pt x="11071422" y="3519454"/>
                  <a:pt x="11059609" y="3493931"/>
                </a:cubicBezTo>
                <a:cubicBezTo>
                  <a:pt x="11056983" y="3488331"/>
                  <a:pt x="11059648" y="3481906"/>
                  <a:pt x="11063886" y="3477005"/>
                </a:cubicBezTo>
                <a:cubicBezTo>
                  <a:pt x="11066715" y="3473748"/>
                  <a:pt x="11070115" y="3471558"/>
                  <a:pt x="11073702" y="3470607"/>
                </a:cubicBezTo>
                <a:close/>
                <a:moveTo>
                  <a:pt x="7409922" y="3467253"/>
                </a:moveTo>
                <a:cubicBezTo>
                  <a:pt x="7404822" y="3466351"/>
                  <a:pt x="7400508" y="3467647"/>
                  <a:pt x="7396346" y="3468891"/>
                </a:cubicBezTo>
                <a:cubicBezTo>
                  <a:pt x="7391715" y="3470275"/>
                  <a:pt x="7387275" y="3471608"/>
                  <a:pt x="7382136" y="3469792"/>
                </a:cubicBezTo>
                <a:lnTo>
                  <a:pt x="7382136" y="3469920"/>
                </a:lnTo>
                <a:cubicBezTo>
                  <a:pt x="7369196" y="3465475"/>
                  <a:pt x="7365770" y="3474999"/>
                  <a:pt x="7363739" y="3485792"/>
                </a:cubicBezTo>
                <a:cubicBezTo>
                  <a:pt x="7365947" y="3491837"/>
                  <a:pt x="7367165" y="3498135"/>
                  <a:pt x="7368396" y="3504484"/>
                </a:cubicBezTo>
                <a:cubicBezTo>
                  <a:pt x="7370071" y="3513080"/>
                  <a:pt x="7371758" y="3521740"/>
                  <a:pt x="7375920" y="3529854"/>
                </a:cubicBezTo>
                <a:cubicBezTo>
                  <a:pt x="7376567" y="3531149"/>
                  <a:pt x="7377176" y="3532470"/>
                  <a:pt x="7377772" y="3533778"/>
                </a:cubicBezTo>
                <a:cubicBezTo>
                  <a:pt x="7382289" y="3543505"/>
                  <a:pt x="7386298" y="3552152"/>
                  <a:pt x="7399391" y="3538489"/>
                </a:cubicBezTo>
                <a:cubicBezTo>
                  <a:pt x="7401929" y="3535822"/>
                  <a:pt x="7405735" y="3535569"/>
                  <a:pt x="7409415" y="3535822"/>
                </a:cubicBezTo>
                <a:cubicBezTo>
                  <a:pt x="7421848" y="3536711"/>
                  <a:pt x="7431618" y="3530489"/>
                  <a:pt x="7435931" y="3520077"/>
                </a:cubicBezTo>
                <a:cubicBezTo>
                  <a:pt x="7439154" y="3512166"/>
                  <a:pt x="7440346" y="3503430"/>
                  <a:pt x="7441539" y="3494732"/>
                </a:cubicBezTo>
                <a:cubicBezTo>
                  <a:pt x="7441894" y="3492128"/>
                  <a:pt x="7442250" y="3489513"/>
                  <a:pt x="7442656" y="3486935"/>
                </a:cubicBezTo>
                <a:cubicBezTo>
                  <a:pt x="7442910" y="3485538"/>
                  <a:pt x="7440752" y="3482998"/>
                  <a:pt x="7439103" y="3482364"/>
                </a:cubicBezTo>
                <a:cubicBezTo>
                  <a:pt x="7434916" y="3480802"/>
                  <a:pt x="7431402" y="3478338"/>
                  <a:pt x="7427812" y="3475837"/>
                </a:cubicBezTo>
                <a:cubicBezTo>
                  <a:pt x="7422711" y="3472269"/>
                  <a:pt x="7417446" y="3468599"/>
                  <a:pt x="7409922" y="3467253"/>
                </a:cubicBezTo>
                <a:close/>
                <a:moveTo>
                  <a:pt x="11913639" y="3422416"/>
                </a:moveTo>
                <a:lnTo>
                  <a:pt x="11913680" y="3422495"/>
                </a:lnTo>
                <a:lnTo>
                  <a:pt x="11913677" y="3422504"/>
                </a:lnTo>
                <a:close/>
                <a:moveTo>
                  <a:pt x="10951412" y="3369173"/>
                </a:moveTo>
                <a:cubicBezTo>
                  <a:pt x="10975861" y="3375027"/>
                  <a:pt x="10995767" y="3389045"/>
                  <a:pt x="11012133" y="3407661"/>
                </a:cubicBezTo>
                <a:cubicBezTo>
                  <a:pt x="11018617" y="3415013"/>
                  <a:pt x="11018782" y="3424765"/>
                  <a:pt x="11011930" y="3432930"/>
                </a:cubicBezTo>
                <a:cubicBezTo>
                  <a:pt x="11006538" y="3439342"/>
                  <a:pt x="10998913" y="3441349"/>
                  <a:pt x="10991250" y="3438466"/>
                </a:cubicBezTo>
                <a:cubicBezTo>
                  <a:pt x="10969631" y="3430390"/>
                  <a:pt x="10950689" y="3417654"/>
                  <a:pt x="10933142" y="3402772"/>
                </a:cubicBezTo>
                <a:lnTo>
                  <a:pt x="10933192" y="3402645"/>
                </a:lnTo>
                <a:cubicBezTo>
                  <a:pt x="10931733" y="3401363"/>
                  <a:pt x="10930871" y="3399382"/>
                  <a:pt x="10930008" y="3397375"/>
                </a:cubicBezTo>
                <a:cubicBezTo>
                  <a:pt x="10929615" y="3396486"/>
                  <a:pt x="10929234" y="3395585"/>
                  <a:pt x="10928790" y="3394747"/>
                </a:cubicBezTo>
                <a:cubicBezTo>
                  <a:pt x="10926722" y="3388499"/>
                  <a:pt x="10928041" y="3382620"/>
                  <a:pt x="10931530" y="3377414"/>
                </a:cubicBezTo>
                <a:cubicBezTo>
                  <a:pt x="10936225" y="3370341"/>
                  <a:pt x="10943634" y="3367281"/>
                  <a:pt x="10951412" y="3369173"/>
                </a:cubicBezTo>
                <a:close/>
                <a:moveTo>
                  <a:pt x="11958717" y="3347624"/>
                </a:moveTo>
                <a:cubicBezTo>
                  <a:pt x="11965150" y="3349554"/>
                  <a:pt x="11969920" y="3354265"/>
                  <a:pt x="11970745" y="3360297"/>
                </a:cubicBezTo>
                <a:cubicBezTo>
                  <a:pt x="11974690" y="3389286"/>
                  <a:pt x="11964604" y="3414365"/>
                  <a:pt x="11947172" y="3436853"/>
                </a:cubicBezTo>
                <a:cubicBezTo>
                  <a:pt x="11946017" y="3438314"/>
                  <a:pt x="11944013" y="3439139"/>
                  <a:pt x="11942008" y="3439952"/>
                </a:cubicBezTo>
                <a:cubicBezTo>
                  <a:pt x="11941056" y="3440333"/>
                  <a:pt x="11940105" y="3440714"/>
                  <a:pt x="11939255" y="3441171"/>
                </a:cubicBezTo>
                <a:cubicBezTo>
                  <a:pt x="11933654" y="3443285"/>
                  <a:pt x="11926986" y="3441685"/>
                  <a:pt x="11921851" y="3438012"/>
                </a:cubicBezTo>
                <a:lnTo>
                  <a:pt x="11913680" y="3422495"/>
                </a:lnTo>
                <a:lnTo>
                  <a:pt x="11938442" y="3354138"/>
                </a:lnTo>
                <a:cubicBezTo>
                  <a:pt x="11942655" y="3347167"/>
                  <a:pt x="11950458" y="3345085"/>
                  <a:pt x="11958717" y="3347624"/>
                </a:cubicBezTo>
                <a:close/>
                <a:moveTo>
                  <a:pt x="10694093" y="3338060"/>
                </a:moveTo>
                <a:cubicBezTo>
                  <a:pt x="10699360" y="3339053"/>
                  <a:pt x="10704242" y="3341892"/>
                  <a:pt x="10707356" y="3346139"/>
                </a:cubicBezTo>
                <a:cubicBezTo>
                  <a:pt x="10713700" y="3354900"/>
                  <a:pt x="10711937" y="3363776"/>
                  <a:pt x="10705681" y="3371382"/>
                </a:cubicBezTo>
                <a:lnTo>
                  <a:pt x="10705720" y="3371471"/>
                </a:lnTo>
                <a:cubicBezTo>
                  <a:pt x="10694073" y="3385706"/>
                  <a:pt x="10681931" y="3399521"/>
                  <a:pt x="10669713" y="3413159"/>
                </a:cubicBezTo>
                <a:cubicBezTo>
                  <a:pt x="10667543" y="3415609"/>
                  <a:pt x="10664549" y="3417298"/>
                  <a:pt x="10662278" y="3418594"/>
                </a:cubicBezTo>
                <a:cubicBezTo>
                  <a:pt x="10661492" y="3419038"/>
                  <a:pt x="10660794" y="3419432"/>
                  <a:pt x="10660235" y="3419800"/>
                </a:cubicBezTo>
                <a:cubicBezTo>
                  <a:pt x="10652014" y="3422365"/>
                  <a:pt x="10646191" y="3420917"/>
                  <a:pt x="10640950" y="3417336"/>
                </a:cubicBezTo>
                <a:cubicBezTo>
                  <a:pt x="10633909" y="3412422"/>
                  <a:pt x="10631029" y="3404727"/>
                  <a:pt x="10633440" y="3397147"/>
                </a:cubicBezTo>
                <a:cubicBezTo>
                  <a:pt x="10641217" y="3372804"/>
                  <a:pt x="10657888" y="3355040"/>
                  <a:pt x="10678518" y="3341047"/>
                </a:cubicBezTo>
                <a:cubicBezTo>
                  <a:pt x="10683174" y="3337917"/>
                  <a:pt x="10688826" y="3337066"/>
                  <a:pt x="10694093" y="3338060"/>
                </a:cubicBezTo>
                <a:close/>
                <a:moveTo>
                  <a:pt x="10793491" y="3311562"/>
                </a:moveTo>
                <a:cubicBezTo>
                  <a:pt x="10817115" y="3309620"/>
                  <a:pt x="10838938" y="3315931"/>
                  <a:pt x="10859200" y="3327816"/>
                </a:cubicBezTo>
                <a:cubicBezTo>
                  <a:pt x="10866267" y="3331994"/>
                  <a:pt x="10870288" y="3338686"/>
                  <a:pt x="10868652" y="3347104"/>
                </a:cubicBezTo>
                <a:cubicBezTo>
                  <a:pt x="10867028" y="3355294"/>
                  <a:pt x="10861255" y="3361034"/>
                  <a:pt x="10853109" y="3361796"/>
                </a:cubicBezTo>
                <a:cubicBezTo>
                  <a:pt x="10828280" y="3364133"/>
                  <a:pt x="10804504" y="3359155"/>
                  <a:pt x="10782136" y="3348247"/>
                </a:cubicBezTo>
                <a:cubicBezTo>
                  <a:pt x="10779510" y="3347003"/>
                  <a:pt x="10777734" y="3344019"/>
                  <a:pt x="10776376" y="3341708"/>
                </a:cubicBezTo>
                <a:cubicBezTo>
                  <a:pt x="10775869" y="3340844"/>
                  <a:pt x="10775399" y="3340057"/>
                  <a:pt x="10774981" y="3339511"/>
                </a:cubicBezTo>
                <a:cubicBezTo>
                  <a:pt x="10770641" y="3326254"/>
                  <a:pt x="10780259" y="3312654"/>
                  <a:pt x="10793491" y="3311562"/>
                </a:cubicBezTo>
                <a:close/>
                <a:moveTo>
                  <a:pt x="7307183" y="3288402"/>
                </a:moveTo>
                <a:cubicBezTo>
                  <a:pt x="7319595" y="3287735"/>
                  <a:pt x="7327137" y="3298211"/>
                  <a:pt x="7328469" y="3316400"/>
                </a:cubicBezTo>
                <a:cubicBezTo>
                  <a:pt x="7330625" y="3346748"/>
                  <a:pt x="7333924" y="3377224"/>
                  <a:pt x="7343947" y="3406302"/>
                </a:cubicBezTo>
                <a:cubicBezTo>
                  <a:pt x="7347373" y="3416207"/>
                  <a:pt x="7352955" y="3417477"/>
                  <a:pt x="7364501" y="3417223"/>
                </a:cubicBezTo>
                <a:cubicBezTo>
                  <a:pt x="7373294" y="3417058"/>
                  <a:pt x="7382111" y="3415826"/>
                  <a:pt x="7390942" y="3414581"/>
                </a:cubicBezTo>
                <a:cubicBezTo>
                  <a:pt x="7408958" y="3412054"/>
                  <a:pt x="7427012" y="3409527"/>
                  <a:pt x="7445066" y="3416080"/>
                </a:cubicBezTo>
                <a:cubicBezTo>
                  <a:pt x="7466888" y="3424080"/>
                  <a:pt x="7483001" y="3436524"/>
                  <a:pt x="7489091" y="3461412"/>
                </a:cubicBezTo>
                <a:cubicBezTo>
                  <a:pt x="7490144" y="3465615"/>
                  <a:pt x="7491794" y="3469640"/>
                  <a:pt x="7493443" y="3473653"/>
                </a:cubicBezTo>
                <a:cubicBezTo>
                  <a:pt x="7497389" y="3483214"/>
                  <a:pt x="7501297" y="3492700"/>
                  <a:pt x="7496831" y="3504331"/>
                </a:cubicBezTo>
                <a:cubicBezTo>
                  <a:pt x="7496209" y="3505982"/>
                  <a:pt x="7495600" y="3507620"/>
                  <a:pt x="7494991" y="3509258"/>
                </a:cubicBezTo>
                <a:lnTo>
                  <a:pt x="7494979" y="3509271"/>
                </a:lnTo>
                <a:lnTo>
                  <a:pt x="7494979" y="3509284"/>
                </a:lnTo>
                <a:cubicBezTo>
                  <a:pt x="7488089" y="3527759"/>
                  <a:pt x="7481378" y="3545778"/>
                  <a:pt x="7466000" y="3560457"/>
                </a:cubicBezTo>
                <a:cubicBezTo>
                  <a:pt x="7449126" y="3576456"/>
                  <a:pt x="7431998" y="3591313"/>
                  <a:pt x="7409415" y="3595757"/>
                </a:cubicBezTo>
                <a:cubicBezTo>
                  <a:pt x="7392033" y="3599186"/>
                  <a:pt x="7374397" y="3602360"/>
                  <a:pt x="7356762" y="3604519"/>
                </a:cubicBezTo>
                <a:cubicBezTo>
                  <a:pt x="7342298" y="3606296"/>
                  <a:pt x="7328976" y="3589027"/>
                  <a:pt x="7329864" y="3568710"/>
                </a:cubicBezTo>
                <a:cubicBezTo>
                  <a:pt x="7329002" y="3565802"/>
                  <a:pt x="7328799" y="3562450"/>
                  <a:pt x="7328570" y="3558920"/>
                </a:cubicBezTo>
                <a:cubicBezTo>
                  <a:pt x="7328037" y="3550451"/>
                  <a:pt x="7327454" y="3541016"/>
                  <a:pt x="7317685" y="3534553"/>
                </a:cubicBezTo>
                <a:cubicBezTo>
                  <a:pt x="7317304" y="3534299"/>
                  <a:pt x="7316797" y="3533537"/>
                  <a:pt x="7316797" y="3533410"/>
                </a:cubicBezTo>
                <a:cubicBezTo>
                  <a:pt x="7322924" y="3523658"/>
                  <a:pt x="7319385" y="3514858"/>
                  <a:pt x="7315845" y="3506071"/>
                </a:cubicBezTo>
                <a:cubicBezTo>
                  <a:pt x="7314031" y="3501588"/>
                  <a:pt x="7312229" y="3497119"/>
                  <a:pt x="7311721" y="3492522"/>
                </a:cubicBezTo>
                <a:cubicBezTo>
                  <a:pt x="7311391" y="3489703"/>
                  <a:pt x="7311176" y="3486795"/>
                  <a:pt x="7310948" y="3483862"/>
                </a:cubicBezTo>
                <a:cubicBezTo>
                  <a:pt x="7309895" y="3469754"/>
                  <a:pt x="7308778" y="3454898"/>
                  <a:pt x="7295228" y="3444904"/>
                </a:cubicBezTo>
                <a:cubicBezTo>
                  <a:pt x="7293451" y="3443634"/>
                  <a:pt x="7291168" y="3440460"/>
                  <a:pt x="7291548" y="3438809"/>
                </a:cubicBezTo>
                <a:cubicBezTo>
                  <a:pt x="7293705" y="3430645"/>
                  <a:pt x="7292030" y="3422797"/>
                  <a:pt x="7290369" y="3415077"/>
                </a:cubicBezTo>
                <a:cubicBezTo>
                  <a:pt x="7289303" y="3410086"/>
                  <a:pt x="7288250" y="3405147"/>
                  <a:pt x="7288250" y="3400207"/>
                </a:cubicBezTo>
                <a:cubicBezTo>
                  <a:pt x="7288123" y="3382938"/>
                  <a:pt x="7287235" y="3366939"/>
                  <a:pt x="7276704" y="3352716"/>
                </a:cubicBezTo>
                <a:cubicBezTo>
                  <a:pt x="7276070" y="3351955"/>
                  <a:pt x="7275182" y="3350304"/>
                  <a:pt x="7275308" y="3350177"/>
                </a:cubicBezTo>
                <a:cubicBezTo>
                  <a:pt x="7282032" y="3343866"/>
                  <a:pt x="7280003" y="3336895"/>
                  <a:pt x="7277986" y="3329974"/>
                </a:cubicBezTo>
                <a:cubicBezTo>
                  <a:pt x="7276311" y="3324235"/>
                  <a:pt x="7274636" y="3318521"/>
                  <a:pt x="7277973" y="3313226"/>
                </a:cubicBezTo>
                <a:lnTo>
                  <a:pt x="7277719" y="3313226"/>
                </a:lnTo>
                <a:cubicBezTo>
                  <a:pt x="7280307" y="3309239"/>
                  <a:pt x="7278480" y="3305886"/>
                  <a:pt x="7276704" y="3302597"/>
                </a:cubicBezTo>
                <a:cubicBezTo>
                  <a:pt x="7275080" y="3299613"/>
                  <a:pt x="7273494" y="3296693"/>
                  <a:pt x="7275308" y="3293417"/>
                </a:cubicBezTo>
                <a:cubicBezTo>
                  <a:pt x="7277986" y="3288541"/>
                  <a:pt x="7280738" y="3290026"/>
                  <a:pt x="7283936" y="3291753"/>
                </a:cubicBezTo>
                <a:cubicBezTo>
                  <a:pt x="7286638" y="3293214"/>
                  <a:pt x="7289645" y="3294839"/>
                  <a:pt x="7293197" y="3292909"/>
                </a:cubicBezTo>
                <a:cubicBezTo>
                  <a:pt x="7298368" y="3290084"/>
                  <a:pt x="7303046" y="3288624"/>
                  <a:pt x="7307183" y="3288402"/>
                </a:cubicBezTo>
                <a:close/>
                <a:moveTo>
                  <a:pt x="11810328" y="3207765"/>
                </a:moveTo>
                <a:cubicBezTo>
                  <a:pt x="11814537" y="3208727"/>
                  <a:pt x="11818388" y="3211286"/>
                  <a:pt x="11821528" y="3215730"/>
                </a:cubicBezTo>
                <a:cubicBezTo>
                  <a:pt x="11827656" y="3224479"/>
                  <a:pt x="11826514" y="3233304"/>
                  <a:pt x="11820322" y="3241316"/>
                </a:cubicBezTo>
                <a:cubicBezTo>
                  <a:pt x="11809729" y="3255106"/>
                  <a:pt x="11795214" y="3263944"/>
                  <a:pt x="11778530" y="3271791"/>
                </a:cubicBezTo>
                <a:cubicBezTo>
                  <a:pt x="11777705" y="3272084"/>
                  <a:pt x="11776792" y="3272414"/>
                  <a:pt x="11775828" y="3272782"/>
                </a:cubicBezTo>
                <a:cubicBezTo>
                  <a:pt x="11773138" y="3273772"/>
                  <a:pt x="11769966" y="3274940"/>
                  <a:pt x="11766693" y="3275753"/>
                </a:cubicBezTo>
                <a:cubicBezTo>
                  <a:pt x="11757101" y="3278064"/>
                  <a:pt x="11747979" y="3277455"/>
                  <a:pt x="11742320" y="3268084"/>
                </a:cubicBezTo>
                <a:cubicBezTo>
                  <a:pt x="11736636" y="3258636"/>
                  <a:pt x="11740366" y="3249989"/>
                  <a:pt x="11747763" y="3243373"/>
                </a:cubicBezTo>
                <a:cubicBezTo>
                  <a:pt x="11762646" y="3229888"/>
                  <a:pt x="11778340" y="3217317"/>
                  <a:pt x="11796978" y="3209381"/>
                </a:cubicBezTo>
                <a:cubicBezTo>
                  <a:pt x="11801552" y="3207438"/>
                  <a:pt x="11806120" y="3206803"/>
                  <a:pt x="11810328" y="3207765"/>
                </a:cubicBezTo>
                <a:close/>
                <a:moveTo>
                  <a:pt x="9671670" y="3207095"/>
                </a:moveTo>
                <a:lnTo>
                  <a:pt x="9671670" y="3207159"/>
                </a:lnTo>
                <a:cubicBezTo>
                  <a:pt x="9678483" y="3208187"/>
                  <a:pt x="9683013" y="3212454"/>
                  <a:pt x="9683774" y="3218955"/>
                </a:cubicBezTo>
                <a:cubicBezTo>
                  <a:pt x="9685360" y="3232720"/>
                  <a:pt x="9681478" y="3245151"/>
                  <a:pt x="9671353" y="3254840"/>
                </a:cubicBezTo>
                <a:cubicBezTo>
                  <a:pt x="9664476" y="3261469"/>
                  <a:pt x="9651358" y="3256808"/>
                  <a:pt x="9649645" y="3247437"/>
                </a:cubicBezTo>
                <a:cubicBezTo>
                  <a:pt x="9649289" y="3245393"/>
                  <a:pt x="9649175" y="3243247"/>
                  <a:pt x="9649074" y="3241291"/>
                </a:cubicBezTo>
                <a:cubicBezTo>
                  <a:pt x="9649036" y="3240453"/>
                  <a:pt x="9648998" y="3239653"/>
                  <a:pt x="9648947" y="3238904"/>
                </a:cubicBezTo>
                <a:cubicBezTo>
                  <a:pt x="9650850" y="3229406"/>
                  <a:pt x="9652829" y="3220416"/>
                  <a:pt x="9658488" y="3212962"/>
                </a:cubicBezTo>
                <a:cubicBezTo>
                  <a:pt x="9661672" y="3208759"/>
                  <a:pt x="9666138" y="3206270"/>
                  <a:pt x="9671670" y="3207095"/>
                </a:cubicBezTo>
                <a:close/>
                <a:moveTo>
                  <a:pt x="12071670" y="3188563"/>
                </a:moveTo>
                <a:cubicBezTo>
                  <a:pt x="12075895" y="3189909"/>
                  <a:pt x="12079584" y="3192639"/>
                  <a:pt x="12082382" y="3196493"/>
                </a:cubicBezTo>
                <a:cubicBezTo>
                  <a:pt x="12089423" y="3206270"/>
                  <a:pt x="12095691" y="3216632"/>
                  <a:pt x="12101654" y="3226498"/>
                </a:cubicBezTo>
                <a:cubicBezTo>
                  <a:pt x="12103988" y="3230358"/>
                  <a:pt x="12106284" y="3234155"/>
                  <a:pt x="12108556" y="3237799"/>
                </a:cubicBezTo>
                <a:cubicBezTo>
                  <a:pt x="12109215" y="3239399"/>
                  <a:pt x="12109824" y="3240783"/>
                  <a:pt x="12110382" y="3242028"/>
                </a:cubicBezTo>
                <a:cubicBezTo>
                  <a:pt x="12111346" y="3244199"/>
                  <a:pt x="12112133" y="3245964"/>
                  <a:pt x="12112692" y="3247793"/>
                </a:cubicBezTo>
                <a:cubicBezTo>
                  <a:pt x="12115508" y="3257392"/>
                  <a:pt x="12114456" y="3266192"/>
                  <a:pt x="12105676" y="3272236"/>
                </a:cubicBezTo>
                <a:cubicBezTo>
                  <a:pt x="12096807" y="3278306"/>
                  <a:pt x="12087456" y="3276642"/>
                  <a:pt x="12080504" y="3269697"/>
                </a:cubicBezTo>
                <a:lnTo>
                  <a:pt x="12080542" y="3269786"/>
                </a:lnTo>
                <a:cubicBezTo>
                  <a:pt x="12065279" y="3254586"/>
                  <a:pt x="12052667" y="3237241"/>
                  <a:pt x="12046337" y="3216136"/>
                </a:cubicBezTo>
                <a:cubicBezTo>
                  <a:pt x="12042974" y="3204988"/>
                  <a:pt x="12048569" y="3192010"/>
                  <a:pt x="12057742" y="3188937"/>
                </a:cubicBezTo>
                <a:cubicBezTo>
                  <a:pt x="12062684" y="3187255"/>
                  <a:pt x="12067445" y="3187217"/>
                  <a:pt x="12071670" y="3188563"/>
                </a:cubicBezTo>
                <a:close/>
                <a:moveTo>
                  <a:pt x="11962662" y="3182220"/>
                </a:moveTo>
                <a:cubicBezTo>
                  <a:pt x="11970719" y="3180975"/>
                  <a:pt x="11978369" y="3184074"/>
                  <a:pt x="11981909" y="3191388"/>
                </a:cubicBezTo>
                <a:cubicBezTo>
                  <a:pt x="11994229" y="3217114"/>
                  <a:pt x="11995662" y="3243793"/>
                  <a:pt x="11984992" y="3270268"/>
                </a:cubicBezTo>
                <a:cubicBezTo>
                  <a:pt x="11982049" y="3277544"/>
                  <a:pt x="11973827" y="3280122"/>
                  <a:pt x="11965605" y="3278928"/>
                </a:cubicBezTo>
                <a:cubicBezTo>
                  <a:pt x="11959262" y="3278001"/>
                  <a:pt x="11954543" y="3274420"/>
                  <a:pt x="11949962" y="3265341"/>
                </a:cubicBezTo>
                <a:cubicBezTo>
                  <a:pt x="11949911" y="3265113"/>
                  <a:pt x="11949848" y="3264846"/>
                  <a:pt x="11949785" y="3264567"/>
                </a:cubicBezTo>
                <a:cubicBezTo>
                  <a:pt x="11949683" y="3264160"/>
                  <a:pt x="11949569" y="3263703"/>
                  <a:pt x="11949442" y="3263208"/>
                </a:cubicBezTo>
                <a:cubicBezTo>
                  <a:pt x="11948681" y="3260262"/>
                  <a:pt x="11947514" y="3255729"/>
                  <a:pt x="11947641" y="3251157"/>
                </a:cubicBezTo>
                <a:cubicBezTo>
                  <a:pt x="11947754" y="3244554"/>
                  <a:pt x="11947031" y="3237952"/>
                  <a:pt x="11946296" y="3231361"/>
                </a:cubicBezTo>
                <a:cubicBezTo>
                  <a:pt x="11945014" y="3219869"/>
                  <a:pt x="11943732" y="3208378"/>
                  <a:pt x="11947006" y="3196861"/>
                </a:cubicBezTo>
                <a:cubicBezTo>
                  <a:pt x="11949290" y="3189013"/>
                  <a:pt x="11954529" y="3183502"/>
                  <a:pt x="11962662" y="3182220"/>
                </a:cubicBezTo>
                <a:close/>
                <a:moveTo>
                  <a:pt x="753554" y="3181871"/>
                </a:moveTo>
                <a:cubicBezTo>
                  <a:pt x="756477" y="3181331"/>
                  <a:pt x="759307" y="3181858"/>
                  <a:pt x="761859" y="3184569"/>
                </a:cubicBezTo>
                <a:cubicBezTo>
                  <a:pt x="770740" y="3193966"/>
                  <a:pt x="774039" y="3206664"/>
                  <a:pt x="771755" y="3219869"/>
                </a:cubicBezTo>
                <a:cubicBezTo>
                  <a:pt x="770232" y="3228377"/>
                  <a:pt x="764650" y="3232822"/>
                  <a:pt x="755769" y="3233329"/>
                </a:cubicBezTo>
                <a:cubicBezTo>
                  <a:pt x="745238" y="3234091"/>
                  <a:pt x="736484" y="3238790"/>
                  <a:pt x="729633" y="3247043"/>
                </a:cubicBezTo>
                <a:cubicBezTo>
                  <a:pt x="720876" y="3257494"/>
                  <a:pt x="708345" y="3261976"/>
                  <a:pt x="696257" y="3266306"/>
                </a:cubicBezTo>
                <a:lnTo>
                  <a:pt x="696243" y="3266306"/>
                </a:lnTo>
                <a:cubicBezTo>
                  <a:pt x="694675" y="3266865"/>
                  <a:pt x="693115" y="3267424"/>
                  <a:pt x="691570" y="3267995"/>
                </a:cubicBezTo>
                <a:cubicBezTo>
                  <a:pt x="653635" y="3281836"/>
                  <a:pt x="616842" y="3297582"/>
                  <a:pt x="581824" y="3318280"/>
                </a:cubicBezTo>
                <a:cubicBezTo>
                  <a:pt x="579787" y="3319486"/>
                  <a:pt x="577734" y="3320755"/>
                  <a:pt x="575658" y="3322025"/>
                </a:cubicBezTo>
                <a:lnTo>
                  <a:pt x="575643" y="3322038"/>
                </a:lnTo>
                <a:cubicBezTo>
                  <a:pt x="565317" y="3328387"/>
                  <a:pt x="554403" y="3335091"/>
                  <a:pt x="541732" y="3337834"/>
                </a:cubicBezTo>
                <a:cubicBezTo>
                  <a:pt x="536948" y="3338837"/>
                  <a:pt x="532714" y="3341631"/>
                  <a:pt x="528390" y="3344488"/>
                </a:cubicBezTo>
                <a:cubicBezTo>
                  <a:pt x="523425" y="3347764"/>
                  <a:pt x="518342" y="3351117"/>
                  <a:pt x="512170" y="3351929"/>
                </a:cubicBezTo>
                <a:cubicBezTo>
                  <a:pt x="508873" y="3352437"/>
                  <a:pt x="508999" y="3355358"/>
                  <a:pt x="510395" y="3357897"/>
                </a:cubicBezTo>
                <a:cubicBezTo>
                  <a:pt x="513175" y="3362824"/>
                  <a:pt x="514098" y="3368208"/>
                  <a:pt x="515029" y="3373630"/>
                </a:cubicBezTo>
                <a:cubicBezTo>
                  <a:pt x="515969" y="3379090"/>
                  <a:pt x="516917" y="3384601"/>
                  <a:pt x="519783" y="3389769"/>
                </a:cubicBezTo>
                <a:cubicBezTo>
                  <a:pt x="525933" y="3400740"/>
                  <a:pt x="518872" y="3406264"/>
                  <a:pt x="511970" y="3411661"/>
                </a:cubicBezTo>
                <a:cubicBezTo>
                  <a:pt x="509047" y="3413947"/>
                  <a:pt x="506153" y="3416207"/>
                  <a:pt x="504304" y="3418848"/>
                </a:cubicBezTo>
                <a:cubicBezTo>
                  <a:pt x="501258" y="3423330"/>
                  <a:pt x="498100" y="3420257"/>
                  <a:pt x="494867" y="3417108"/>
                </a:cubicBezTo>
                <a:cubicBezTo>
                  <a:pt x="493251" y="3415534"/>
                  <a:pt x="491616" y="3413934"/>
                  <a:pt x="489968" y="3413261"/>
                </a:cubicBezTo>
                <a:cubicBezTo>
                  <a:pt x="469415" y="3405007"/>
                  <a:pt x="463959" y="3387357"/>
                  <a:pt x="458123" y="3368437"/>
                </a:cubicBezTo>
                <a:cubicBezTo>
                  <a:pt x="453346" y="3352691"/>
                  <a:pt x="447048" y="3337428"/>
                  <a:pt x="440762" y="3322190"/>
                </a:cubicBezTo>
                <a:cubicBezTo>
                  <a:pt x="438531" y="3316781"/>
                  <a:pt x="436302" y="3311384"/>
                  <a:pt x="434144" y="3305962"/>
                </a:cubicBezTo>
                <a:cubicBezTo>
                  <a:pt x="432241" y="3301010"/>
                  <a:pt x="431860" y="3296058"/>
                  <a:pt x="431860" y="3289582"/>
                </a:cubicBezTo>
                <a:cubicBezTo>
                  <a:pt x="430718" y="3278661"/>
                  <a:pt x="436428" y="3271805"/>
                  <a:pt x="448480" y="3269773"/>
                </a:cubicBezTo>
                <a:cubicBezTo>
                  <a:pt x="465989" y="3266979"/>
                  <a:pt x="473729" y="3270916"/>
                  <a:pt x="478042" y="3285137"/>
                </a:cubicBezTo>
                <a:cubicBezTo>
                  <a:pt x="485274" y="3308883"/>
                  <a:pt x="485782" y="3310153"/>
                  <a:pt x="507731" y="3299740"/>
                </a:cubicBezTo>
                <a:cubicBezTo>
                  <a:pt x="515399" y="3296109"/>
                  <a:pt x="523159" y="3292668"/>
                  <a:pt x="530922" y="3289214"/>
                </a:cubicBezTo>
                <a:cubicBezTo>
                  <a:pt x="551155" y="3280211"/>
                  <a:pt x="571437" y="3271182"/>
                  <a:pt x="590325" y="3258979"/>
                </a:cubicBezTo>
                <a:cubicBezTo>
                  <a:pt x="601001" y="3252135"/>
                  <a:pt x="613949" y="3247221"/>
                  <a:pt x="626053" y="3242624"/>
                </a:cubicBezTo>
                <a:lnTo>
                  <a:pt x="628133" y="3241837"/>
                </a:lnTo>
                <a:cubicBezTo>
                  <a:pt x="638255" y="3237952"/>
                  <a:pt x="647834" y="3232936"/>
                  <a:pt x="657429" y="3227920"/>
                </a:cubicBezTo>
                <a:cubicBezTo>
                  <a:pt x="671044" y="3220796"/>
                  <a:pt x="684686" y="3213660"/>
                  <a:pt x="699944" y="3209711"/>
                </a:cubicBezTo>
                <a:cubicBezTo>
                  <a:pt x="708457" y="3207451"/>
                  <a:pt x="716302" y="3202410"/>
                  <a:pt x="724244" y="3197305"/>
                </a:cubicBezTo>
                <a:cubicBezTo>
                  <a:pt x="729676" y="3193813"/>
                  <a:pt x="735153" y="3190296"/>
                  <a:pt x="740925" y="3187616"/>
                </a:cubicBezTo>
                <a:lnTo>
                  <a:pt x="740925" y="3187489"/>
                </a:lnTo>
                <a:cubicBezTo>
                  <a:pt x="742151" y="3186918"/>
                  <a:pt x="743411" y="3186245"/>
                  <a:pt x="744688" y="3185572"/>
                </a:cubicBezTo>
                <a:cubicBezTo>
                  <a:pt x="747614" y="3184017"/>
                  <a:pt x="750631" y="3182410"/>
                  <a:pt x="753554" y="3181871"/>
                </a:cubicBezTo>
                <a:close/>
                <a:moveTo>
                  <a:pt x="9899397" y="3181673"/>
                </a:moveTo>
                <a:lnTo>
                  <a:pt x="9899397" y="3181737"/>
                </a:lnTo>
                <a:cubicBezTo>
                  <a:pt x="9910029" y="3186702"/>
                  <a:pt x="9921105" y="3204746"/>
                  <a:pt x="9920280" y="3216784"/>
                </a:cubicBezTo>
                <a:cubicBezTo>
                  <a:pt x="9919900" y="3222015"/>
                  <a:pt x="9917223" y="3226472"/>
                  <a:pt x="9912122" y="3228834"/>
                </a:cubicBezTo>
                <a:cubicBezTo>
                  <a:pt x="9907161" y="3231132"/>
                  <a:pt x="9901998" y="3231323"/>
                  <a:pt x="9897735" y="3227882"/>
                </a:cubicBezTo>
                <a:cubicBezTo>
                  <a:pt x="9887039" y="3219209"/>
                  <a:pt x="9880797" y="3207933"/>
                  <a:pt x="9879338" y="3196899"/>
                </a:cubicBezTo>
                <a:cubicBezTo>
                  <a:pt x="9879592" y="3184797"/>
                  <a:pt x="9890858" y="3177724"/>
                  <a:pt x="9899397" y="3181673"/>
                </a:cubicBezTo>
                <a:close/>
                <a:moveTo>
                  <a:pt x="937103" y="3115165"/>
                </a:moveTo>
                <a:cubicBezTo>
                  <a:pt x="934217" y="3115317"/>
                  <a:pt x="931421" y="3116546"/>
                  <a:pt x="928826" y="3119936"/>
                </a:cubicBezTo>
                <a:cubicBezTo>
                  <a:pt x="913601" y="3139999"/>
                  <a:pt x="920959" y="3175172"/>
                  <a:pt x="943036" y="3188505"/>
                </a:cubicBezTo>
                <a:cubicBezTo>
                  <a:pt x="948871" y="3192188"/>
                  <a:pt x="952424" y="3189902"/>
                  <a:pt x="955722" y="3185331"/>
                </a:cubicBezTo>
                <a:lnTo>
                  <a:pt x="955596" y="3185204"/>
                </a:lnTo>
                <a:cubicBezTo>
                  <a:pt x="963969" y="3173522"/>
                  <a:pt x="966760" y="3160443"/>
                  <a:pt x="964985" y="3144443"/>
                </a:cubicBezTo>
                <a:cubicBezTo>
                  <a:pt x="965021" y="3143960"/>
                  <a:pt x="965132" y="3143326"/>
                  <a:pt x="965260" y="3142589"/>
                </a:cubicBezTo>
                <a:cubicBezTo>
                  <a:pt x="965581" y="3140748"/>
                  <a:pt x="966017" y="3138246"/>
                  <a:pt x="965746" y="3135808"/>
                </a:cubicBezTo>
                <a:cubicBezTo>
                  <a:pt x="964731" y="3125269"/>
                  <a:pt x="957372" y="3120190"/>
                  <a:pt x="948111" y="3117523"/>
                </a:cubicBezTo>
                <a:cubicBezTo>
                  <a:pt x="947759" y="3117422"/>
                  <a:pt x="947407" y="3117320"/>
                  <a:pt x="947054" y="3117206"/>
                </a:cubicBezTo>
                <a:cubicBezTo>
                  <a:pt x="946676" y="3117091"/>
                  <a:pt x="946296" y="3116977"/>
                  <a:pt x="945916" y="3116850"/>
                </a:cubicBezTo>
                <a:cubicBezTo>
                  <a:pt x="942963" y="3115936"/>
                  <a:pt x="939989" y="3115013"/>
                  <a:pt x="937103" y="3115165"/>
                </a:cubicBezTo>
                <a:close/>
                <a:moveTo>
                  <a:pt x="3258512" y="3109257"/>
                </a:moveTo>
                <a:cubicBezTo>
                  <a:pt x="3261366" y="3109841"/>
                  <a:pt x="3264167" y="3111752"/>
                  <a:pt x="3266577" y="3113396"/>
                </a:cubicBezTo>
                <a:lnTo>
                  <a:pt x="3266588" y="3113409"/>
                </a:lnTo>
                <a:cubicBezTo>
                  <a:pt x="3266930" y="3113637"/>
                  <a:pt x="3267261" y="3113866"/>
                  <a:pt x="3267578" y="3114082"/>
                </a:cubicBezTo>
                <a:cubicBezTo>
                  <a:pt x="3267998" y="3114361"/>
                  <a:pt x="3268403" y="3114615"/>
                  <a:pt x="3268782" y="3114856"/>
                </a:cubicBezTo>
                <a:lnTo>
                  <a:pt x="3268782" y="3114729"/>
                </a:lnTo>
                <a:cubicBezTo>
                  <a:pt x="3281598" y="3122602"/>
                  <a:pt x="3292509" y="3133269"/>
                  <a:pt x="3302405" y="3144697"/>
                </a:cubicBezTo>
                <a:cubicBezTo>
                  <a:pt x="3303229" y="3145700"/>
                  <a:pt x="3303901" y="3146805"/>
                  <a:pt x="3304434" y="3147694"/>
                </a:cubicBezTo>
                <a:cubicBezTo>
                  <a:pt x="3304600" y="3147960"/>
                  <a:pt x="3304751" y="3148201"/>
                  <a:pt x="3304892" y="3148430"/>
                </a:cubicBezTo>
                <a:cubicBezTo>
                  <a:pt x="3304993" y="3148595"/>
                  <a:pt x="3305094" y="3148747"/>
                  <a:pt x="3305196" y="3148887"/>
                </a:cubicBezTo>
                <a:cubicBezTo>
                  <a:pt x="3304688" y="3155236"/>
                  <a:pt x="3288195" y="3165141"/>
                  <a:pt x="3285277" y="3161458"/>
                </a:cubicBezTo>
                <a:cubicBezTo>
                  <a:pt x="3280380" y="3155465"/>
                  <a:pt x="3274404" y="3150779"/>
                  <a:pt x="3268442" y="3146094"/>
                </a:cubicBezTo>
                <a:cubicBezTo>
                  <a:pt x="3263430" y="3142157"/>
                  <a:pt x="3258419" y="3138221"/>
                  <a:pt x="3254064" y="3133522"/>
                </a:cubicBezTo>
                <a:cubicBezTo>
                  <a:pt x="3248483" y="3127555"/>
                  <a:pt x="3245056" y="3120190"/>
                  <a:pt x="3250131" y="3113079"/>
                </a:cubicBezTo>
                <a:cubicBezTo>
                  <a:pt x="3252755" y="3109416"/>
                  <a:pt x="3255658" y="3108673"/>
                  <a:pt x="3258512" y="3109257"/>
                </a:cubicBezTo>
                <a:close/>
                <a:moveTo>
                  <a:pt x="3198101" y="3106857"/>
                </a:moveTo>
                <a:cubicBezTo>
                  <a:pt x="3199372" y="3107543"/>
                  <a:pt x="3200740" y="3108165"/>
                  <a:pt x="3202122" y="3108787"/>
                </a:cubicBezTo>
                <a:cubicBezTo>
                  <a:pt x="3205564" y="3110324"/>
                  <a:pt x="3209013" y="3111886"/>
                  <a:pt x="3210914" y="3114603"/>
                </a:cubicBezTo>
                <a:lnTo>
                  <a:pt x="3210789" y="3114603"/>
                </a:lnTo>
                <a:cubicBezTo>
                  <a:pt x="3213440" y="3118336"/>
                  <a:pt x="3215967" y="3122158"/>
                  <a:pt x="3218504" y="3125981"/>
                </a:cubicBezTo>
                <a:cubicBezTo>
                  <a:pt x="3226548" y="3138107"/>
                  <a:pt x="3234578" y="3150221"/>
                  <a:pt x="3246061" y="3159681"/>
                </a:cubicBezTo>
                <a:cubicBezTo>
                  <a:pt x="3246858" y="3160214"/>
                  <a:pt x="3247227" y="3161306"/>
                  <a:pt x="3247595" y="3162386"/>
                </a:cubicBezTo>
                <a:lnTo>
                  <a:pt x="3247747" y="3162856"/>
                </a:lnTo>
                <a:cubicBezTo>
                  <a:pt x="3247864" y="3163173"/>
                  <a:pt x="3247962" y="3163465"/>
                  <a:pt x="3248089" y="3163745"/>
                </a:cubicBezTo>
                <a:cubicBezTo>
                  <a:pt x="3245682" y="3170094"/>
                  <a:pt x="3242129" y="3175681"/>
                  <a:pt x="3236038" y="3178728"/>
                </a:cubicBezTo>
                <a:cubicBezTo>
                  <a:pt x="3230455" y="3181522"/>
                  <a:pt x="3224746" y="3180506"/>
                  <a:pt x="3221192" y="3175300"/>
                </a:cubicBezTo>
                <a:cubicBezTo>
                  <a:pt x="3208634" y="3157141"/>
                  <a:pt x="3196327" y="3138729"/>
                  <a:pt x="3184144" y="3120317"/>
                </a:cubicBezTo>
                <a:cubicBezTo>
                  <a:pt x="3181607" y="3116444"/>
                  <a:pt x="3184081" y="3113625"/>
                  <a:pt x="3186441" y="3110946"/>
                </a:cubicBezTo>
                <a:lnTo>
                  <a:pt x="3186898" y="3110425"/>
                </a:lnTo>
                <a:cubicBezTo>
                  <a:pt x="3187087" y="3110210"/>
                  <a:pt x="3187270" y="3109994"/>
                  <a:pt x="3187446" y="3109778"/>
                </a:cubicBezTo>
                <a:cubicBezTo>
                  <a:pt x="3190234" y="3106349"/>
                  <a:pt x="3193664" y="3104445"/>
                  <a:pt x="3198101" y="3106857"/>
                </a:cubicBezTo>
                <a:close/>
                <a:moveTo>
                  <a:pt x="11944811" y="3105080"/>
                </a:moveTo>
                <a:lnTo>
                  <a:pt x="11944849" y="3105168"/>
                </a:lnTo>
                <a:lnTo>
                  <a:pt x="11944823" y="3105145"/>
                </a:lnTo>
                <a:close/>
                <a:moveTo>
                  <a:pt x="3142899" y="3103302"/>
                </a:moveTo>
                <a:cubicBezTo>
                  <a:pt x="3147224" y="3102222"/>
                  <a:pt x="3150346" y="3106210"/>
                  <a:pt x="3153148" y="3109765"/>
                </a:cubicBezTo>
                <a:cubicBezTo>
                  <a:pt x="3153377" y="3110070"/>
                  <a:pt x="3153620" y="3110374"/>
                  <a:pt x="3153860" y="3110679"/>
                </a:cubicBezTo>
                <a:cubicBezTo>
                  <a:pt x="3154102" y="3110971"/>
                  <a:pt x="3154342" y="3111276"/>
                  <a:pt x="3154570" y="3111555"/>
                </a:cubicBezTo>
                <a:cubicBezTo>
                  <a:pt x="3154951" y="3111936"/>
                  <a:pt x="3155333" y="3112825"/>
                  <a:pt x="3155333" y="3112825"/>
                </a:cubicBezTo>
                <a:lnTo>
                  <a:pt x="3155333" y="3112952"/>
                </a:lnTo>
                <a:cubicBezTo>
                  <a:pt x="3162564" y="3136444"/>
                  <a:pt x="3169669" y="3159808"/>
                  <a:pt x="3176518" y="3182537"/>
                </a:cubicBezTo>
                <a:cubicBezTo>
                  <a:pt x="3177152" y="3187871"/>
                  <a:pt x="3176014" y="3192188"/>
                  <a:pt x="3171190" y="3192696"/>
                </a:cubicBezTo>
                <a:cubicBezTo>
                  <a:pt x="3162692" y="3193458"/>
                  <a:pt x="3155333" y="3190664"/>
                  <a:pt x="3151020" y="3182537"/>
                </a:cubicBezTo>
                <a:cubicBezTo>
                  <a:pt x="3143787" y="3168697"/>
                  <a:pt x="3138585" y="3153967"/>
                  <a:pt x="3135921" y="3138602"/>
                </a:cubicBezTo>
                <a:cubicBezTo>
                  <a:pt x="3135501" y="3136126"/>
                  <a:pt x="3134689" y="3133726"/>
                  <a:pt x="3133891" y="3131326"/>
                </a:cubicBezTo>
                <a:cubicBezTo>
                  <a:pt x="3132317" y="3126615"/>
                  <a:pt x="3130731" y="3121892"/>
                  <a:pt x="3131987" y="3116508"/>
                </a:cubicBezTo>
                <a:cubicBezTo>
                  <a:pt x="3133509" y="3109778"/>
                  <a:pt x="3137062" y="3104699"/>
                  <a:pt x="3142899" y="3103302"/>
                </a:cubicBezTo>
                <a:close/>
                <a:moveTo>
                  <a:pt x="11933287" y="3094493"/>
                </a:moveTo>
                <a:lnTo>
                  <a:pt x="11944823" y="3105145"/>
                </a:lnTo>
                <a:lnTo>
                  <a:pt x="11945395" y="3108127"/>
                </a:lnTo>
                <a:cubicBezTo>
                  <a:pt x="11945838" y="3110146"/>
                  <a:pt x="11946283" y="3112178"/>
                  <a:pt x="11946029" y="3114095"/>
                </a:cubicBezTo>
                <a:cubicBezTo>
                  <a:pt x="11942946" y="3133650"/>
                  <a:pt x="11905036" y="3170995"/>
                  <a:pt x="11886309" y="3173433"/>
                </a:cubicBezTo>
                <a:cubicBezTo>
                  <a:pt x="11874091" y="3174944"/>
                  <a:pt x="11862368" y="3159732"/>
                  <a:pt x="11867900" y="3148355"/>
                </a:cubicBezTo>
                <a:cubicBezTo>
                  <a:pt x="11878938" y="3125587"/>
                  <a:pt x="11897169" y="3109041"/>
                  <a:pt x="11917749" y="3095188"/>
                </a:cubicBezTo>
                <a:cubicBezTo>
                  <a:pt x="11922018" y="3092268"/>
                  <a:pt x="11927984" y="3092433"/>
                  <a:pt x="11933287" y="3094493"/>
                </a:cubicBezTo>
                <a:close/>
                <a:moveTo>
                  <a:pt x="9520854" y="3088876"/>
                </a:moveTo>
                <a:lnTo>
                  <a:pt x="9520918" y="3088876"/>
                </a:lnTo>
                <a:cubicBezTo>
                  <a:pt x="9530078" y="3088610"/>
                  <a:pt x="9537018" y="3100597"/>
                  <a:pt x="9532565" y="3108685"/>
                </a:cubicBezTo>
                <a:cubicBezTo>
                  <a:pt x="9525181" y="3122209"/>
                  <a:pt x="9512125" y="3126666"/>
                  <a:pt x="9500783" y="3129155"/>
                </a:cubicBezTo>
                <a:cubicBezTo>
                  <a:pt x="9488755" y="3128761"/>
                  <a:pt x="9481878" y="3117358"/>
                  <a:pt x="9486522" y="3109269"/>
                </a:cubicBezTo>
                <a:cubicBezTo>
                  <a:pt x="9494096" y="3096267"/>
                  <a:pt x="9505883" y="3089257"/>
                  <a:pt x="9520854" y="3088876"/>
                </a:cubicBezTo>
                <a:close/>
                <a:moveTo>
                  <a:pt x="917994" y="3071493"/>
                </a:moveTo>
                <a:cubicBezTo>
                  <a:pt x="930602" y="3068096"/>
                  <a:pt x="944114" y="3068001"/>
                  <a:pt x="953439" y="3072572"/>
                </a:cubicBezTo>
                <a:cubicBezTo>
                  <a:pt x="958261" y="3074985"/>
                  <a:pt x="962446" y="3075366"/>
                  <a:pt x="967903" y="3073969"/>
                </a:cubicBezTo>
                <a:cubicBezTo>
                  <a:pt x="984142" y="3069779"/>
                  <a:pt x="995814" y="3074985"/>
                  <a:pt x="1003174" y="3089714"/>
                </a:cubicBezTo>
                <a:cubicBezTo>
                  <a:pt x="1004950" y="3093321"/>
                  <a:pt x="1006848" y="3096889"/>
                  <a:pt x="1008746" y="3100457"/>
                </a:cubicBezTo>
                <a:cubicBezTo>
                  <a:pt x="1011594" y="3105803"/>
                  <a:pt x="1014440" y="3111149"/>
                  <a:pt x="1016876" y="3116634"/>
                </a:cubicBezTo>
                <a:cubicBezTo>
                  <a:pt x="1023601" y="3131618"/>
                  <a:pt x="1033369" y="3141776"/>
                  <a:pt x="1048340" y="3147617"/>
                </a:cubicBezTo>
                <a:lnTo>
                  <a:pt x="1048340" y="3147745"/>
                </a:lnTo>
                <a:cubicBezTo>
                  <a:pt x="1048895" y="3147960"/>
                  <a:pt x="1049459" y="3148176"/>
                  <a:pt x="1050026" y="3148392"/>
                </a:cubicBezTo>
                <a:lnTo>
                  <a:pt x="1050040" y="3148405"/>
                </a:lnTo>
                <a:cubicBezTo>
                  <a:pt x="1055711" y="3150564"/>
                  <a:pt x="1061719" y="3152849"/>
                  <a:pt x="1061029" y="3160697"/>
                </a:cubicBezTo>
                <a:lnTo>
                  <a:pt x="1060942" y="3161649"/>
                </a:lnTo>
                <a:cubicBezTo>
                  <a:pt x="1059962" y="3172404"/>
                  <a:pt x="1058949" y="3183502"/>
                  <a:pt x="1048721" y="3190410"/>
                </a:cubicBezTo>
                <a:cubicBezTo>
                  <a:pt x="1039966" y="3196251"/>
                  <a:pt x="1030070" y="3199299"/>
                  <a:pt x="1019921" y="3194600"/>
                </a:cubicBezTo>
                <a:cubicBezTo>
                  <a:pt x="1011800" y="3190791"/>
                  <a:pt x="1008502" y="3193076"/>
                  <a:pt x="1004950" y="3200695"/>
                </a:cubicBezTo>
                <a:cubicBezTo>
                  <a:pt x="993024" y="3226091"/>
                  <a:pt x="969045" y="3234345"/>
                  <a:pt x="944431" y="3241583"/>
                </a:cubicBezTo>
                <a:cubicBezTo>
                  <a:pt x="943036" y="3241964"/>
                  <a:pt x="940625" y="3242472"/>
                  <a:pt x="939991" y="3241710"/>
                </a:cubicBezTo>
                <a:cubicBezTo>
                  <a:pt x="935284" y="3236821"/>
                  <a:pt x="929106" y="3233977"/>
                  <a:pt x="922975" y="3231145"/>
                </a:cubicBezTo>
                <a:cubicBezTo>
                  <a:pt x="915393" y="3227641"/>
                  <a:pt x="907885" y="3224174"/>
                  <a:pt x="903324" y="3216949"/>
                </a:cubicBezTo>
                <a:cubicBezTo>
                  <a:pt x="901379" y="3213901"/>
                  <a:pt x="898677" y="3211882"/>
                  <a:pt x="896011" y="3209889"/>
                </a:cubicBezTo>
                <a:cubicBezTo>
                  <a:pt x="893116" y="3207717"/>
                  <a:pt x="890262" y="3205597"/>
                  <a:pt x="888480" y="3202219"/>
                </a:cubicBezTo>
                <a:cubicBezTo>
                  <a:pt x="883665" y="3193254"/>
                  <a:pt x="881887" y="3183680"/>
                  <a:pt x="880300" y="3175121"/>
                </a:cubicBezTo>
                <a:cubicBezTo>
                  <a:pt x="879503" y="3170829"/>
                  <a:pt x="878756" y="3166804"/>
                  <a:pt x="877694" y="3163236"/>
                </a:cubicBezTo>
                <a:cubicBezTo>
                  <a:pt x="877893" y="3161408"/>
                  <a:pt x="878091" y="3160100"/>
                  <a:pt x="878236" y="3159135"/>
                </a:cubicBezTo>
                <a:cubicBezTo>
                  <a:pt x="878464" y="3157624"/>
                  <a:pt x="878562" y="3156976"/>
                  <a:pt x="878330" y="3156506"/>
                </a:cubicBezTo>
                <a:cubicBezTo>
                  <a:pt x="871136" y="3142932"/>
                  <a:pt x="875530" y="3130704"/>
                  <a:pt x="879918" y="3118501"/>
                </a:cubicBezTo>
                <a:cubicBezTo>
                  <a:pt x="882263" y="3111974"/>
                  <a:pt x="884607" y="3105447"/>
                  <a:pt x="885181" y="3098730"/>
                </a:cubicBezTo>
                <a:cubicBezTo>
                  <a:pt x="885435" y="3095810"/>
                  <a:pt x="886323" y="3092635"/>
                  <a:pt x="887972" y="3090222"/>
                </a:cubicBezTo>
                <a:cubicBezTo>
                  <a:pt x="893681" y="3081588"/>
                  <a:pt x="905386" y="3074890"/>
                  <a:pt x="917994" y="3071493"/>
                </a:cubicBezTo>
                <a:close/>
                <a:moveTo>
                  <a:pt x="12000296" y="3037864"/>
                </a:moveTo>
                <a:cubicBezTo>
                  <a:pt x="12004506" y="3039240"/>
                  <a:pt x="12008223" y="3042167"/>
                  <a:pt x="12011078" y="3046160"/>
                </a:cubicBezTo>
                <a:cubicBezTo>
                  <a:pt x="12016077" y="3053233"/>
                  <a:pt x="12020163" y="3061004"/>
                  <a:pt x="12024007" y="3068318"/>
                </a:cubicBezTo>
                <a:cubicBezTo>
                  <a:pt x="12025567" y="3071290"/>
                  <a:pt x="12027089" y="3074185"/>
                  <a:pt x="12028612" y="3076940"/>
                </a:cubicBezTo>
                <a:cubicBezTo>
                  <a:pt x="12029488" y="3080038"/>
                  <a:pt x="12030376" y="3082984"/>
                  <a:pt x="12031239" y="3085841"/>
                </a:cubicBezTo>
                <a:cubicBezTo>
                  <a:pt x="12033268" y="3092571"/>
                  <a:pt x="12035134" y="3098768"/>
                  <a:pt x="12036301" y="3105104"/>
                </a:cubicBezTo>
                <a:cubicBezTo>
                  <a:pt x="12037760" y="3113168"/>
                  <a:pt x="12034905" y="3120418"/>
                  <a:pt x="12027381" y="3124685"/>
                </a:cubicBezTo>
                <a:cubicBezTo>
                  <a:pt x="12019972" y="3129002"/>
                  <a:pt x="12012068" y="3128316"/>
                  <a:pt x="12005876" y="3122932"/>
                </a:cubicBezTo>
                <a:cubicBezTo>
                  <a:pt x="11986071" y="3105854"/>
                  <a:pt x="11977013" y="3083480"/>
                  <a:pt x="11975693" y="3057791"/>
                </a:cubicBezTo>
                <a:cubicBezTo>
                  <a:pt x="11975198" y="3049538"/>
                  <a:pt x="11979080" y="3042274"/>
                  <a:pt x="11986553" y="3038871"/>
                </a:cubicBezTo>
                <a:cubicBezTo>
                  <a:pt x="11991381" y="3036662"/>
                  <a:pt x="11996085" y="3036488"/>
                  <a:pt x="12000296" y="3037864"/>
                </a:cubicBezTo>
                <a:close/>
                <a:moveTo>
                  <a:pt x="10016792" y="3029284"/>
                </a:moveTo>
                <a:lnTo>
                  <a:pt x="10016856" y="3029284"/>
                </a:lnTo>
                <a:cubicBezTo>
                  <a:pt x="10026093" y="3030808"/>
                  <a:pt x="10035837" y="3033297"/>
                  <a:pt x="10043728" y="3040243"/>
                </a:cubicBezTo>
                <a:cubicBezTo>
                  <a:pt x="10048562" y="3044522"/>
                  <a:pt x="10051112" y="3049931"/>
                  <a:pt x="10048828" y="3056433"/>
                </a:cubicBezTo>
                <a:cubicBezTo>
                  <a:pt x="10046532" y="3062871"/>
                  <a:pt x="10041178" y="3065867"/>
                  <a:pt x="10034746" y="3066058"/>
                </a:cubicBezTo>
                <a:cubicBezTo>
                  <a:pt x="10024367" y="3066375"/>
                  <a:pt x="10014877" y="3062998"/>
                  <a:pt x="10006097" y="3057576"/>
                </a:cubicBezTo>
                <a:cubicBezTo>
                  <a:pt x="9999538" y="3053499"/>
                  <a:pt x="9996861" y="3045855"/>
                  <a:pt x="9999157" y="3039227"/>
                </a:cubicBezTo>
                <a:cubicBezTo>
                  <a:pt x="10001505" y="3032598"/>
                  <a:pt x="10008318" y="3028522"/>
                  <a:pt x="10016792" y="3029284"/>
                </a:cubicBezTo>
                <a:close/>
                <a:moveTo>
                  <a:pt x="9752006" y="2936614"/>
                </a:moveTo>
                <a:cubicBezTo>
                  <a:pt x="9739332" y="2936741"/>
                  <a:pt x="9729143" y="2947636"/>
                  <a:pt x="9729778" y="2960321"/>
                </a:cubicBezTo>
                <a:cubicBezTo>
                  <a:pt x="9730425" y="2973007"/>
                  <a:pt x="9741628" y="2982949"/>
                  <a:pt x="9754176" y="2981857"/>
                </a:cubicBezTo>
                <a:lnTo>
                  <a:pt x="9754176" y="2981794"/>
                </a:lnTo>
                <a:cubicBezTo>
                  <a:pt x="9765506" y="2980842"/>
                  <a:pt x="9774805" y="2970962"/>
                  <a:pt x="9774996" y="2959687"/>
                </a:cubicBezTo>
                <a:cubicBezTo>
                  <a:pt x="9775250" y="2947128"/>
                  <a:pt x="9764618" y="2936487"/>
                  <a:pt x="9752006" y="2936614"/>
                </a:cubicBezTo>
                <a:close/>
                <a:moveTo>
                  <a:pt x="9471349" y="2857074"/>
                </a:moveTo>
                <a:cubicBezTo>
                  <a:pt x="9481409" y="2858547"/>
                  <a:pt x="9492181" y="2860896"/>
                  <a:pt x="9501088" y="2868109"/>
                </a:cubicBezTo>
                <a:cubicBezTo>
                  <a:pt x="9506188" y="2872248"/>
                  <a:pt x="9508218" y="2877924"/>
                  <a:pt x="9505871" y="2884222"/>
                </a:cubicBezTo>
                <a:cubicBezTo>
                  <a:pt x="9503511" y="2890533"/>
                  <a:pt x="9498220" y="2893530"/>
                  <a:pt x="9491724" y="2893467"/>
                </a:cubicBezTo>
                <a:cubicBezTo>
                  <a:pt x="9480395" y="2893340"/>
                  <a:pt x="9469953" y="2889708"/>
                  <a:pt x="9461097" y="2882635"/>
                </a:cubicBezTo>
                <a:cubicBezTo>
                  <a:pt x="9456073" y="2878623"/>
                  <a:pt x="9453903" y="2872820"/>
                  <a:pt x="9456263" y="2866509"/>
                </a:cubicBezTo>
                <a:cubicBezTo>
                  <a:pt x="9458610" y="2860325"/>
                  <a:pt x="9463774" y="2857392"/>
                  <a:pt x="9471349" y="2857074"/>
                </a:cubicBezTo>
                <a:close/>
                <a:moveTo>
                  <a:pt x="1424687" y="2811897"/>
                </a:moveTo>
                <a:cubicBezTo>
                  <a:pt x="1427780" y="2813437"/>
                  <a:pt x="1430666" y="2816326"/>
                  <a:pt x="1433141" y="2819119"/>
                </a:cubicBezTo>
                <a:cubicBezTo>
                  <a:pt x="1441869" y="2828972"/>
                  <a:pt x="1446868" y="2840883"/>
                  <a:pt x="1451868" y="2852756"/>
                </a:cubicBezTo>
                <a:cubicBezTo>
                  <a:pt x="1454138" y="2858165"/>
                  <a:pt x="1456410" y="2863562"/>
                  <a:pt x="1459023" y="2868768"/>
                </a:cubicBezTo>
                <a:lnTo>
                  <a:pt x="1459149" y="2868641"/>
                </a:lnTo>
                <a:cubicBezTo>
                  <a:pt x="1466419" y="2883091"/>
                  <a:pt x="1473524" y="2897644"/>
                  <a:pt x="1480643" y="2912195"/>
                </a:cubicBezTo>
                <a:lnTo>
                  <a:pt x="1480668" y="2912234"/>
                </a:lnTo>
                <a:lnTo>
                  <a:pt x="1480681" y="2912272"/>
                </a:lnTo>
                <a:lnTo>
                  <a:pt x="1480870" y="2912640"/>
                </a:lnTo>
                <a:cubicBezTo>
                  <a:pt x="1485248" y="2921592"/>
                  <a:pt x="1489625" y="2930557"/>
                  <a:pt x="1494040" y="2939496"/>
                </a:cubicBezTo>
                <a:cubicBezTo>
                  <a:pt x="1496070" y="2943687"/>
                  <a:pt x="1497213" y="2948131"/>
                  <a:pt x="1496831" y="2955750"/>
                </a:cubicBezTo>
                <a:lnTo>
                  <a:pt x="1496693" y="2956194"/>
                </a:lnTo>
                <a:cubicBezTo>
                  <a:pt x="1494053" y="2964524"/>
                  <a:pt x="1490525" y="2975622"/>
                  <a:pt x="1478181" y="2979495"/>
                </a:cubicBezTo>
                <a:cubicBezTo>
                  <a:pt x="1471710" y="2981527"/>
                  <a:pt x="1451157" y="2966797"/>
                  <a:pt x="1448493" y="2959051"/>
                </a:cubicBezTo>
                <a:cubicBezTo>
                  <a:pt x="1447617" y="2956486"/>
                  <a:pt x="1447034" y="2953845"/>
                  <a:pt x="1446437" y="2951216"/>
                </a:cubicBezTo>
                <a:cubicBezTo>
                  <a:pt x="1445929" y="2948893"/>
                  <a:pt x="1445410" y="2946582"/>
                  <a:pt x="1444686" y="2944321"/>
                </a:cubicBezTo>
                <a:cubicBezTo>
                  <a:pt x="1444115" y="2942544"/>
                  <a:pt x="1443786" y="2940779"/>
                  <a:pt x="1443482" y="2939141"/>
                </a:cubicBezTo>
                <a:cubicBezTo>
                  <a:pt x="1442212" y="2932423"/>
                  <a:pt x="1441350" y="2927865"/>
                  <a:pt x="1426163" y="2934290"/>
                </a:cubicBezTo>
                <a:cubicBezTo>
                  <a:pt x="1420770" y="2936563"/>
                  <a:pt x="1415379" y="2938874"/>
                  <a:pt x="1409973" y="2941185"/>
                </a:cubicBezTo>
                <a:lnTo>
                  <a:pt x="1409922" y="2941198"/>
                </a:lnTo>
                <a:cubicBezTo>
                  <a:pt x="1377937" y="2954861"/>
                  <a:pt x="1345572" y="2968689"/>
                  <a:pt x="1311722" y="2977590"/>
                </a:cubicBezTo>
                <a:cubicBezTo>
                  <a:pt x="1305886" y="2979114"/>
                  <a:pt x="1301699" y="2982162"/>
                  <a:pt x="1297766" y="2986225"/>
                </a:cubicBezTo>
                <a:cubicBezTo>
                  <a:pt x="1288504" y="2995622"/>
                  <a:pt x="1277719" y="3001336"/>
                  <a:pt x="1264276" y="3001844"/>
                </a:cubicBezTo>
                <a:cubicBezTo>
                  <a:pt x="1254253" y="3002225"/>
                  <a:pt x="1244103" y="3005780"/>
                  <a:pt x="1237759" y="3012129"/>
                </a:cubicBezTo>
                <a:cubicBezTo>
                  <a:pt x="1224431" y="3025272"/>
                  <a:pt x="1207895" y="3029830"/>
                  <a:pt x="1191356" y="3034389"/>
                </a:cubicBezTo>
                <a:cubicBezTo>
                  <a:pt x="1186324" y="3035773"/>
                  <a:pt x="1181295" y="3037170"/>
                  <a:pt x="1176353" y="3038795"/>
                </a:cubicBezTo>
                <a:cubicBezTo>
                  <a:pt x="1174972" y="3039252"/>
                  <a:pt x="1173558" y="3039658"/>
                  <a:pt x="1172146" y="3040077"/>
                </a:cubicBezTo>
                <a:cubicBezTo>
                  <a:pt x="1168104" y="3041246"/>
                  <a:pt x="1164070" y="3042414"/>
                  <a:pt x="1160874" y="3044763"/>
                </a:cubicBezTo>
                <a:cubicBezTo>
                  <a:pt x="1149583" y="3053144"/>
                  <a:pt x="1145015" y="3047430"/>
                  <a:pt x="1140955" y="3037144"/>
                </a:cubicBezTo>
                <a:cubicBezTo>
                  <a:pt x="1129028" y="3006542"/>
                  <a:pt x="1134610" y="2996891"/>
                  <a:pt x="1167345" y="2992447"/>
                </a:cubicBezTo>
                <a:cubicBezTo>
                  <a:pt x="1177266" y="2991076"/>
                  <a:pt x="1186047" y="2986492"/>
                  <a:pt x="1194629" y="2982022"/>
                </a:cubicBezTo>
                <a:cubicBezTo>
                  <a:pt x="1197130" y="2980727"/>
                  <a:pt x="1199618" y="2979432"/>
                  <a:pt x="1202107" y="2978225"/>
                </a:cubicBezTo>
                <a:lnTo>
                  <a:pt x="1208172" y="2975267"/>
                </a:lnTo>
                <a:cubicBezTo>
                  <a:pt x="1244711" y="2957451"/>
                  <a:pt x="1281196" y="2939661"/>
                  <a:pt x="1318828" y="2924386"/>
                </a:cubicBezTo>
                <a:cubicBezTo>
                  <a:pt x="1334787" y="2917935"/>
                  <a:pt x="1350342" y="2910608"/>
                  <a:pt x="1365885" y="2903281"/>
                </a:cubicBezTo>
                <a:cubicBezTo>
                  <a:pt x="1376670" y="2898190"/>
                  <a:pt x="1387467" y="2893110"/>
                  <a:pt x="1398377" y="2888323"/>
                </a:cubicBezTo>
                <a:cubicBezTo>
                  <a:pt x="1408400" y="2883879"/>
                  <a:pt x="1417915" y="2879434"/>
                  <a:pt x="1405610" y="2865340"/>
                </a:cubicBezTo>
                <a:cubicBezTo>
                  <a:pt x="1399964" y="2858927"/>
                  <a:pt x="1398035" y="2848515"/>
                  <a:pt x="1396321" y="2839283"/>
                </a:cubicBezTo>
                <a:cubicBezTo>
                  <a:pt x="1396043" y="2837721"/>
                  <a:pt x="1395751" y="2836198"/>
                  <a:pt x="1395460" y="2834737"/>
                </a:cubicBezTo>
                <a:cubicBezTo>
                  <a:pt x="1393912" y="2827055"/>
                  <a:pt x="1401650" y="2821912"/>
                  <a:pt x="1408832" y="2817125"/>
                </a:cubicBezTo>
                <a:cubicBezTo>
                  <a:pt x="1411039" y="2815665"/>
                  <a:pt x="1413183" y="2814230"/>
                  <a:pt x="1414998" y="2812770"/>
                </a:cubicBezTo>
                <a:cubicBezTo>
                  <a:pt x="1418296" y="2810167"/>
                  <a:pt x="1421595" y="2810357"/>
                  <a:pt x="1424687" y="2811897"/>
                </a:cubicBezTo>
                <a:close/>
                <a:moveTo>
                  <a:pt x="0" y="2810762"/>
                </a:moveTo>
                <a:lnTo>
                  <a:pt x="4089" y="2821455"/>
                </a:lnTo>
                <a:cubicBezTo>
                  <a:pt x="12915" y="2842864"/>
                  <a:pt x="21743" y="2864273"/>
                  <a:pt x="29415" y="2886165"/>
                </a:cubicBezTo>
                <a:cubicBezTo>
                  <a:pt x="42991" y="2925021"/>
                  <a:pt x="56820" y="2964131"/>
                  <a:pt x="72806" y="3002352"/>
                </a:cubicBezTo>
                <a:cubicBezTo>
                  <a:pt x="83234" y="3027164"/>
                  <a:pt x="91583" y="3052877"/>
                  <a:pt x="99938" y="3078616"/>
                </a:cubicBezTo>
                <a:cubicBezTo>
                  <a:pt x="104796" y="3093587"/>
                  <a:pt x="109656" y="3108558"/>
                  <a:pt x="114929" y="3123364"/>
                </a:cubicBezTo>
                <a:cubicBezTo>
                  <a:pt x="122605" y="3144951"/>
                  <a:pt x="130534" y="3166436"/>
                  <a:pt x="138464" y="3187934"/>
                </a:cubicBezTo>
                <a:cubicBezTo>
                  <a:pt x="146393" y="3209419"/>
                  <a:pt x="154323" y="3230917"/>
                  <a:pt x="161999" y="3252503"/>
                </a:cubicBezTo>
                <a:cubicBezTo>
                  <a:pt x="165805" y="3263170"/>
                  <a:pt x="172403" y="3265074"/>
                  <a:pt x="182045" y="3262916"/>
                </a:cubicBezTo>
                <a:lnTo>
                  <a:pt x="183107" y="3262675"/>
                </a:lnTo>
                <a:cubicBezTo>
                  <a:pt x="190628" y="3260985"/>
                  <a:pt x="198213" y="3259271"/>
                  <a:pt x="204756" y="3254789"/>
                </a:cubicBezTo>
                <a:cubicBezTo>
                  <a:pt x="217316" y="3246154"/>
                  <a:pt x="231145" y="3247805"/>
                  <a:pt x="244213" y="3252249"/>
                </a:cubicBezTo>
                <a:cubicBezTo>
                  <a:pt x="252425" y="3254992"/>
                  <a:pt x="252719" y="3261633"/>
                  <a:pt x="253003" y="3267995"/>
                </a:cubicBezTo>
                <a:cubicBezTo>
                  <a:pt x="253153" y="3271373"/>
                  <a:pt x="253299" y="3274674"/>
                  <a:pt x="254617" y="3277264"/>
                </a:cubicBezTo>
                <a:cubicBezTo>
                  <a:pt x="254617" y="3283233"/>
                  <a:pt x="254363" y="3288820"/>
                  <a:pt x="249035" y="3289709"/>
                </a:cubicBezTo>
                <a:cubicBezTo>
                  <a:pt x="243890" y="3290597"/>
                  <a:pt x="239201" y="3292781"/>
                  <a:pt x="234501" y="3294953"/>
                </a:cubicBezTo>
                <a:cubicBezTo>
                  <a:pt x="227843" y="3298051"/>
                  <a:pt x="221162" y="3301150"/>
                  <a:pt x="213129" y="3300629"/>
                </a:cubicBezTo>
                <a:cubicBezTo>
                  <a:pt x="201977" y="3299968"/>
                  <a:pt x="191592" y="3304502"/>
                  <a:pt x="181392" y="3308946"/>
                </a:cubicBezTo>
                <a:lnTo>
                  <a:pt x="179763" y="3309657"/>
                </a:lnTo>
                <a:lnTo>
                  <a:pt x="179091" y="3309949"/>
                </a:lnTo>
                <a:lnTo>
                  <a:pt x="177919" y="3310457"/>
                </a:lnTo>
                <a:lnTo>
                  <a:pt x="176843" y="3310914"/>
                </a:lnTo>
                <a:cubicBezTo>
                  <a:pt x="171540" y="3313175"/>
                  <a:pt x="165709" y="3314635"/>
                  <a:pt x="160007" y="3316044"/>
                </a:cubicBezTo>
                <a:cubicBezTo>
                  <a:pt x="152613" y="3317886"/>
                  <a:pt x="145439" y="3319663"/>
                  <a:pt x="139923" y="3323104"/>
                </a:cubicBezTo>
                <a:cubicBezTo>
                  <a:pt x="131876" y="3328145"/>
                  <a:pt x="122876" y="3329796"/>
                  <a:pt x="113975" y="3331434"/>
                </a:cubicBezTo>
                <a:cubicBezTo>
                  <a:pt x="103372" y="3333390"/>
                  <a:pt x="92905" y="3335320"/>
                  <a:pt x="84352" y="3342914"/>
                </a:cubicBezTo>
                <a:cubicBezTo>
                  <a:pt x="80038" y="3346723"/>
                  <a:pt x="74709" y="3345453"/>
                  <a:pt x="70015" y="3342914"/>
                </a:cubicBezTo>
                <a:cubicBezTo>
                  <a:pt x="68239" y="3341961"/>
                  <a:pt x="66590" y="3340780"/>
                  <a:pt x="64940" y="3339612"/>
                </a:cubicBezTo>
                <a:cubicBezTo>
                  <a:pt x="63292" y="3338431"/>
                  <a:pt x="61641" y="3337263"/>
                  <a:pt x="59866" y="3336310"/>
                </a:cubicBezTo>
                <a:cubicBezTo>
                  <a:pt x="45022" y="3328184"/>
                  <a:pt x="44388" y="3319930"/>
                  <a:pt x="57455" y="3308248"/>
                </a:cubicBezTo>
                <a:cubicBezTo>
                  <a:pt x="71284" y="3295931"/>
                  <a:pt x="88031" y="3290597"/>
                  <a:pt x="105794" y="3288185"/>
                </a:cubicBezTo>
                <a:cubicBezTo>
                  <a:pt x="119242" y="3286407"/>
                  <a:pt x="124317" y="3279550"/>
                  <a:pt x="117086" y="3268122"/>
                </a:cubicBezTo>
                <a:cubicBezTo>
                  <a:pt x="111992" y="3259983"/>
                  <a:pt x="109970" y="3250903"/>
                  <a:pt x="107945" y="3241799"/>
                </a:cubicBezTo>
                <a:cubicBezTo>
                  <a:pt x="105734" y="3231844"/>
                  <a:pt x="103519" y="3221888"/>
                  <a:pt x="97294" y="3213139"/>
                </a:cubicBezTo>
                <a:cubicBezTo>
                  <a:pt x="95366" y="3210473"/>
                  <a:pt x="94151" y="3207260"/>
                  <a:pt x="92914" y="3203984"/>
                </a:cubicBezTo>
                <a:cubicBezTo>
                  <a:pt x="90974" y="3198867"/>
                  <a:pt x="88978" y="3193597"/>
                  <a:pt x="84098" y="3190029"/>
                </a:cubicBezTo>
                <a:cubicBezTo>
                  <a:pt x="82703" y="3188886"/>
                  <a:pt x="81688" y="3186600"/>
                  <a:pt x="81434" y="3184696"/>
                </a:cubicBezTo>
                <a:cubicBezTo>
                  <a:pt x="79915" y="3171947"/>
                  <a:pt x="74844" y="3160277"/>
                  <a:pt x="69777" y="3148621"/>
                </a:cubicBezTo>
                <a:cubicBezTo>
                  <a:pt x="63843" y="3134957"/>
                  <a:pt x="57914" y="3121307"/>
                  <a:pt x="57708" y="3105968"/>
                </a:cubicBezTo>
                <a:cubicBezTo>
                  <a:pt x="57582" y="3097968"/>
                  <a:pt x="54284" y="3091492"/>
                  <a:pt x="47939" y="3086286"/>
                </a:cubicBezTo>
                <a:cubicBezTo>
                  <a:pt x="42197" y="3081587"/>
                  <a:pt x="42182" y="3075264"/>
                  <a:pt x="42167" y="3068978"/>
                </a:cubicBezTo>
                <a:cubicBezTo>
                  <a:pt x="42161" y="3066096"/>
                  <a:pt x="42154" y="3063226"/>
                  <a:pt x="41596" y="3060509"/>
                </a:cubicBezTo>
                <a:cubicBezTo>
                  <a:pt x="39122" y="3048725"/>
                  <a:pt x="34151" y="3037843"/>
                  <a:pt x="29181" y="3026960"/>
                </a:cubicBezTo>
                <a:cubicBezTo>
                  <a:pt x="23702" y="3014961"/>
                  <a:pt x="18223" y="3002961"/>
                  <a:pt x="16095" y="2989781"/>
                </a:cubicBezTo>
                <a:cubicBezTo>
                  <a:pt x="14189" y="2977959"/>
                  <a:pt x="9648" y="2967089"/>
                  <a:pt x="5092" y="2956194"/>
                </a:cubicBezTo>
                <a:lnTo>
                  <a:pt x="0" y="2940691"/>
                </a:lnTo>
                <a:close/>
                <a:moveTo>
                  <a:pt x="10003155" y="2794168"/>
                </a:moveTo>
                <a:lnTo>
                  <a:pt x="10003218" y="2794232"/>
                </a:lnTo>
                <a:cubicBezTo>
                  <a:pt x="10010551" y="2794358"/>
                  <a:pt x="10015004" y="2796212"/>
                  <a:pt x="10017935" y="2800733"/>
                </a:cubicBezTo>
                <a:cubicBezTo>
                  <a:pt x="10020867" y="2805253"/>
                  <a:pt x="10021183" y="2810485"/>
                  <a:pt x="10018189" y="2814815"/>
                </a:cubicBezTo>
                <a:cubicBezTo>
                  <a:pt x="10010615" y="2826040"/>
                  <a:pt x="10000033" y="2833176"/>
                  <a:pt x="9986407" y="2834637"/>
                </a:cubicBezTo>
                <a:cubicBezTo>
                  <a:pt x="9981129" y="2835208"/>
                  <a:pt x="9976853" y="2832161"/>
                  <a:pt x="9973859" y="2827818"/>
                </a:cubicBezTo>
                <a:cubicBezTo>
                  <a:pt x="9970815" y="2823361"/>
                  <a:pt x="9970294" y="2818066"/>
                  <a:pt x="9973162" y="2813672"/>
                </a:cubicBezTo>
                <a:cubicBezTo>
                  <a:pt x="9980685" y="2802269"/>
                  <a:pt x="9991825" y="2796149"/>
                  <a:pt x="10003155" y="2794168"/>
                </a:cubicBezTo>
                <a:close/>
                <a:moveTo>
                  <a:pt x="11445004" y="2762727"/>
                </a:moveTo>
                <a:cubicBezTo>
                  <a:pt x="11431517" y="2774726"/>
                  <a:pt x="11417941" y="2786637"/>
                  <a:pt x="11404606" y="2798865"/>
                </a:cubicBezTo>
                <a:cubicBezTo>
                  <a:pt x="11400192" y="2802967"/>
                  <a:pt x="11401041" y="2807919"/>
                  <a:pt x="11405469" y="2811563"/>
                </a:cubicBezTo>
                <a:cubicBezTo>
                  <a:pt x="11409961" y="2815195"/>
                  <a:pt x="11415226" y="2814433"/>
                  <a:pt x="11418639" y="2810319"/>
                </a:cubicBezTo>
                <a:cubicBezTo>
                  <a:pt x="11430197" y="2796389"/>
                  <a:pt x="11440576" y="2781761"/>
                  <a:pt x="11445004" y="2762727"/>
                </a:cubicBezTo>
                <a:close/>
                <a:moveTo>
                  <a:pt x="9822561" y="2742156"/>
                </a:moveTo>
                <a:cubicBezTo>
                  <a:pt x="9826380" y="2743756"/>
                  <a:pt x="9826127" y="2749115"/>
                  <a:pt x="9825936" y="2753127"/>
                </a:cubicBezTo>
                <a:cubicBezTo>
                  <a:pt x="9825682" y="2758219"/>
                  <a:pt x="9825238" y="2763260"/>
                  <a:pt x="9824414" y="2768289"/>
                </a:cubicBezTo>
                <a:cubicBezTo>
                  <a:pt x="9817601" y="2810675"/>
                  <a:pt x="9806194" y="2851779"/>
                  <a:pt x="9789447" y="2891295"/>
                </a:cubicBezTo>
                <a:cubicBezTo>
                  <a:pt x="9788267" y="2894101"/>
                  <a:pt x="9787036" y="2896895"/>
                  <a:pt x="9785793" y="2899676"/>
                </a:cubicBezTo>
                <a:cubicBezTo>
                  <a:pt x="9784549" y="2902469"/>
                  <a:pt x="9783307" y="2905250"/>
                  <a:pt x="9782126" y="2908056"/>
                </a:cubicBezTo>
                <a:cubicBezTo>
                  <a:pt x="9780020" y="2913034"/>
                  <a:pt x="9779386" y="2918570"/>
                  <a:pt x="9782824" y="2922659"/>
                </a:cubicBezTo>
                <a:cubicBezTo>
                  <a:pt x="9797478" y="2939865"/>
                  <a:pt x="9798176" y="2959559"/>
                  <a:pt x="9794547" y="2980333"/>
                </a:cubicBezTo>
                <a:cubicBezTo>
                  <a:pt x="9793393" y="2986835"/>
                  <a:pt x="9796387" y="2992257"/>
                  <a:pt x="9800790" y="2996841"/>
                </a:cubicBezTo>
                <a:cubicBezTo>
                  <a:pt x="9805687" y="3001996"/>
                  <a:pt x="9810660" y="3007101"/>
                  <a:pt x="9815621" y="3012206"/>
                </a:cubicBezTo>
                <a:cubicBezTo>
                  <a:pt x="9855675" y="3053119"/>
                  <a:pt x="9890121" y="3098298"/>
                  <a:pt x="9919163" y="3147630"/>
                </a:cubicBezTo>
                <a:cubicBezTo>
                  <a:pt x="9921714" y="3151960"/>
                  <a:pt x="9924010" y="3156557"/>
                  <a:pt x="9925786" y="3161268"/>
                </a:cubicBezTo>
                <a:cubicBezTo>
                  <a:pt x="9926293" y="3162677"/>
                  <a:pt x="9925279" y="3165471"/>
                  <a:pt x="9924010" y="3166436"/>
                </a:cubicBezTo>
                <a:cubicBezTo>
                  <a:pt x="9922728" y="3167388"/>
                  <a:pt x="9919988" y="3167515"/>
                  <a:pt x="9918465" y="3166753"/>
                </a:cubicBezTo>
                <a:cubicBezTo>
                  <a:pt x="9914900" y="3164963"/>
                  <a:pt x="9911208" y="3162868"/>
                  <a:pt x="9908341" y="3160189"/>
                </a:cubicBezTo>
                <a:lnTo>
                  <a:pt x="9904814" y="3156900"/>
                </a:lnTo>
                <a:cubicBezTo>
                  <a:pt x="9879172" y="3133028"/>
                  <a:pt x="9853531" y="3109142"/>
                  <a:pt x="9831797" y="3081537"/>
                </a:cubicBezTo>
                <a:cubicBezTo>
                  <a:pt x="9815431" y="3060763"/>
                  <a:pt x="9800029" y="3039291"/>
                  <a:pt x="9784613" y="3017818"/>
                </a:cubicBezTo>
                <a:lnTo>
                  <a:pt x="9784613" y="3017805"/>
                </a:lnTo>
                <a:cubicBezTo>
                  <a:pt x="9778180" y="3008815"/>
                  <a:pt x="9771304" y="3002898"/>
                  <a:pt x="9759391" y="3004676"/>
                </a:cubicBezTo>
                <a:cubicBezTo>
                  <a:pt x="9754493" y="3005438"/>
                  <a:pt x="9749202" y="3005057"/>
                  <a:pt x="9744242" y="3004168"/>
                </a:cubicBezTo>
                <a:cubicBezTo>
                  <a:pt x="9723929" y="3000600"/>
                  <a:pt x="9707105" y="2982505"/>
                  <a:pt x="9705139" y="2962620"/>
                </a:cubicBezTo>
                <a:cubicBezTo>
                  <a:pt x="9703870" y="2949934"/>
                  <a:pt x="9710354" y="2934316"/>
                  <a:pt x="9722013" y="2925072"/>
                </a:cubicBezTo>
                <a:lnTo>
                  <a:pt x="9722140" y="2925072"/>
                </a:lnTo>
                <a:cubicBezTo>
                  <a:pt x="9727621" y="2920742"/>
                  <a:pt x="9734054" y="2917237"/>
                  <a:pt x="9740613" y="2914748"/>
                </a:cubicBezTo>
                <a:cubicBezTo>
                  <a:pt x="9751309" y="2910672"/>
                  <a:pt x="9756777" y="2903409"/>
                  <a:pt x="9758629" y="2892323"/>
                </a:cubicBezTo>
                <a:cubicBezTo>
                  <a:pt x="9759784" y="2885416"/>
                  <a:pt x="9761535" y="2878648"/>
                  <a:pt x="9763311" y="2871879"/>
                </a:cubicBezTo>
                <a:cubicBezTo>
                  <a:pt x="9763590" y="2870762"/>
                  <a:pt x="9763882" y="2869657"/>
                  <a:pt x="9764173" y="2868540"/>
                </a:cubicBezTo>
                <a:cubicBezTo>
                  <a:pt x="9774869" y="2826928"/>
                  <a:pt x="9790412" y="2787222"/>
                  <a:pt x="9811421" y="2749750"/>
                </a:cubicBezTo>
                <a:cubicBezTo>
                  <a:pt x="9811625" y="2749381"/>
                  <a:pt x="9811840" y="2748988"/>
                  <a:pt x="9812043" y="2748607"/>
                </a:cubicBezTo>
                <a:cubicBezTo>
                  <a:pt x="9814251" y="2744543"/>
                  <a:pt x="9816877" y="2739718"/>
                  <a:pt x="9822561" y="2742156"/>
                </a:cubicBezTo>
                <a:close/>
                <a:moveTo>
                  <a:pt x="9593185" y="2694945"/>
                </a:moveTo>
                <a:cubicBezTo>
                  <a:pt x="9598095" y="2692647"/>
                  <a:pt x="9603056" y="2692710"/>
                  <a:pt x="9607319" y="2696024"/>
                </a:cubicBezTo>
                <a:cubicBezTo>
                  <a:pt x="9617190" y="2703669"/>
                  <a:pt x="9622988" y="2714055"/>
                  <a:pt x="9625412" y="2726170"/>
                </a:cubicBezTo>
                <a:cubicBezTo>
                  <a:pt x="9627061" y="2734398"/>
                  <a:pt x="9619423" y="2742677"/>
                  <a:pt x="9611594" y="2742042"/>
                </a:cubicBezTo>
                <a:cubicBezTo>
                  <a:pt x="9611227" y="2741991"/>
                  <a:pt x="9610859" y="2741979"/>
                  <a:pt x="9610491" y="2741966"/>
                </a:cubicBezTo>
                <a:cubicBezTo>
                  <a:pt x="9609857" y="2741940"/>
                  <a:pt x="9609235" y="2741928"/>
                  <a:pt x="9608664" y="2741725"/>
                </a:cubicBezTo>
                <a:cubicBezTo>
                  <a:pt x="9596750" y="2738029"/>
                  <a:pt x="9583441" y="2718779"/>
                  <a:pt x="9584786" y="2706538"/>
                </a:cubicBezTo>
                <a:cubicBezTo>
                  <a:pt x="9585357" y="2701383"/>
                  <a:pt x="9588288" y="2697167"/>
                  <a:pt x="9593185" y="2694945"/>
                </a:cubicBezTo>
                <a:close/>
                <a:moveTo>
                  <a:pt x="9847429" y="2665689"/>
                </a:moveTo>
                <a:cubicBezTo>
                  <a:pt x="9852516" y="2667720"/>
                  <a:pt x="9855447" y="2671924"/>
                  <a:pt x="9856018" y="2677092"/>
                </a:cubicBezTo>
                <a:cubicBezTo>
                  <a:pt x="9857363" y="2689587"/>
                  <a:pt x="9853607" y="2700926"/>
                  <a:pt x="9846021" y="2710678"/>
                </a:cubicBezTo>
                <a:cubicBezTo>
                  <a:pt x="9844422" y="2712761"/>
                  <a:pt x="9841593" y="2713929"/>
                  <a:pt x="9839588" y="2714754"/>
                </a:cubicBezTo>
                <a:cubicBezTo>
                  <a:pt x="9838890" y="2715046"/>
                  <a:pt x="9838294" y="2715287"/>
                  <a:pt x="9837875" y="2715529"/>
                </a:cubicBezTo>
                <a:lnTo>
                  <a:pt x="9837812" y="2715529"/>
                </a:lnTo>
                <a:cubicBezTo>
                  <a:pt x="9827560" y="2716164"/>
                  <a:pt x="9820430" y="2709091"/>
                  <a:pt x="9820430" y="2700418"/>
                </a:cubicBezTo>
                <a:cubicBezTo>
                  <a:pt x="9820430" y="2689015"/>
                  <a:pt x="9824059" y="2678692"/>
                  <a:pt x="9831253" y="2669955"/>
                </a:cubicBezTo>
                <a:cubicBezTo>
                  <a:pt x="9835325" y="2664978"/>
                  <a:pt x="9841060" y="2663137"/>
                  <a:pt x="9847429" y="2665689"/>
                </a:cubicBezTo>
                <a:close/>
                <a:moveTo>
                  <a:pt x="9752666" y="2612408"/>
                </a:moveTo>
                <a:cubicBezTo>
                  <a:pt x="9553727" y="2618274"/>
                  <a:pt x="9405171" y="2773521"/>
                  <a:pt x="9405361" y="2963128"/>
                </a:cubicBezTo>
                <a:cubicBezTo>
                  <a:pt x="9405551" y="3147186"/>
                  <a:pt x="9550035" y="3311296"/>
                  <a:pt x="9754455" y="3310597"/>
                </a:cubicBezTo>
                <a:lnTo>
                  <a:pt x="9754518" y="3310597"/>
                </a:lnTo>
                <a:cubicBezTo>
                  <a:pt x="9961032" y="3309899"/>
                  <a:pt x="10102776" y="3144190"/>
                  <a:pt x="10100872" y="2961274"/>
                </a:cubicBezTo>
                <a:cubicBezTo>
                  <a:pt x="10102522" y="2785635"/>
                  <a:pt x="9965929" y="2618402"/>
                  <a:pt x="9752666" y="2612408"/>
                </a:cubicBezTo>
                <a:close/>
                <a:moveTo>
                  <a:pt x="3656396" y="2604776"/>
                </a:moveTo>
                <a:cubicBezTo>
                  <a:pt x="3660202" y="2603887"/>
                  <a:pt x="3663628" y="2603760"/>
                  <a:pt x="3665151" y="2608077"/>
                </a:cubicBezTo>
                <a:cubicBezTo>
                  <a:pt x="3667662" y="2615125"/>
                  <a:pt x="3670821" y="2621829"/>
                  <a:pt x="3674006" y="2628572"/>
                </a:cubicBezTo>
                <a:cubicBezTo>
                  <a:pt x="3678218" y="2637511"/>
                  <a:pt x="3682457" y="2646489"/>
                  <a:pt x="3685196" y="2656330"/>
                </a:cubicBezTo>
                <a:lnTo>
                  <a:pt x="3685323" y="2656330"/>
                </a:lnTo>
                <a:cubicBezTo>
                  <a:pt x="3686947" y="2662133"/>
                  <a:pt x="3688279" y="2668063"/>
                  <a:pt x="3689600" y="2674018"/>
                </a:cubicBezTo>
                <a:cubicBezTo>
                  <a:pt x="3692314" y="2686196"/>
                  <a:pt x="3695054" y="2698449"/>
                  <a:pt x="3700421" y="2709789"/>
                </a:cubicBezTo>
                <a:cubicBezTo>
                  <a:pt x="3701716" y="2712379"/>
                  <a:pt x="3702603" y="2715173"/>
                  <a:pt x="3703442" y="2717776"/>
                </a:cubicBezTo>
                <a:cubicBezTo>
                  <a:pt x="3703745" y="2718741"/>
                  <a:pt x="3704051" y="2719693"/>
                  <a:pt x="3704355" y="2720582"/>
                </a:cubicBezTo>
                <a:cubicBezTo>
                  <a:pt x="3704063" y="2721953"/>
                  <a:pt x="3703810" y="2723274"/>
                  <a:pt x="3703568" y="2724544"/>
                </a:cubicBezTo>
                <a:cubicBezTo>
                  <a:pt x="3702970" y="2727629"/>
                  <a:pt x="3702426" y="2730461"/>
                  <a:pt x="3701437" y="2733153"/>
                </a:cubicBezTo>
                <a:cubicBezTo>
                  <a:pt x="3698012" y="2742423"/>
                  <a:pt x="3692302" y="2749534"/>
                  <a:pt x="3681264" y="2747502"/>
                </a:cubicBezTo>
                <a:cubicBezTo>
                  <a:pt x="3673651" y="2746105"/>
                  <a:pt x="3663374" y="2728582"/>
                  <a:pt x="3666038" y="2721471"/>
                </a:cubicBezTo>
                <a:lnTo>
                  <a:pt x="3666103" y="2721306"/>
                </a:lnTo>
                <a:cubicBezTo>
                  <a:pt x="3667599" y="2717179"/>
                  <a:pt x="3668918" y="2713560"/>
                  <a:pt x="3666166" y="2710170"/>
                </a:cubicBezTo>
                <a:cubicBezTo>
                  <a:pt x="3657386" y="2699008"/>
                  <a:pt x="3655065" y="2685929"/>
                  <a:pt x="3652755" y="2672837"/>
                </a:cubicBezTo>
                <a:cubicBezTo>
                  <a:pt x="3651853" y="2667771"/>
                  <a:pt x="3650953" y="2662692"/>
                  <a:pt x="3649672" y="2657727"/>
                </a:cubicBezTo>
                <a:lnTo>
                  <a:pt x="3649596" y="2657409"/>
                </a:lnTo>
                <a:cubicBezTo>
                  <a:pt x="3648352" y="2652571"/>
                  <a:pt x="3647185" y="2648000"/>
                  <a:pt x="3643581" y="2644140"/>
                </a:cubicBezTo>
                <a:cubicBezTo>
                  <a:pt x="3631403" y="2630934"/>
                  <a:pt x="3638634" y="2609220"/>
                  <a:pt x="3656396" y="2604776"/>
                </a:cubicBezTo>
                <a:close/>
                <a:moveTo>
                  <a:pt x="11133375" y="2593297"/>
                </a:moveTo>
                <a:cubicBezTo>
                  <a:pt x="11116399" y="2593690"/>
                  <a:pt x="11120345" y="2616280"/>
                  <a:pt x="11115549" y="2629054"/>
                </a:cubicBezTo>
                <a:cubicBezTo>
                  <a:pt x="11111286" y="2640279"/>
                  <a:pt x="11109814" y="2652584"/>
                  <a:pt x="11107480" y="2664507"/>
                </a:cubicBezTo>
                <a:cubicBezTo>
                  <a:pt x="11106554" y="2669383"/>
                  <a:pt x="11113139" y="2673713"/>
                  <a:pt x="11117567" y="2670933"/>
                </a:cubicBezTo>
                <a:cubicBezTo>
                  <a:pt x="11133997" y="2660558"/>
                  <a:pt x="11150274" y="2649879"/>
                  <a:pt x="11166248" y="2638806"/>
                </a:cubicBezTo>
                <a:cubicBezTo>
                  <a:pt x="11168798" y="2637029"/>
                  <a:pt x="11169648" y="2632775"/>
                  <a:pt x="11170891" y="2630375"/>
                </a:cubicBezTo>
                <a:lnTo>
                  <a:pt x="11170968" y="2630451"/>
                </a:lnTo>
                <a:cubicBezTo>
                  <a:pt x="11170511" y="2628280"/>
                  <a:pt x="11170587" y="2626807"/>
                  <a:pt x="11169965" y="2625880"/>
                </a:cubicBezTo>
                <a:cubicBezTo>
                  <a:pt x="11159968" y="2612179"/>
                  <a:pt x="11149882" y="2592992"/>
                  <a:pt x="11133375" y="2593297"/>
                </a:cubicBezTo>
                <a:close/>
                <a:moveTo>
                  <a:pt x="9753237" y="2589907"/>
                </a:moveTo>
                <a:cubicBezTo>
                  <a:pt x="9944665" y="2589780"/>
                  <a:pt x="10125067" y="2745103"/>
                  <a:pt x="10125892" y="2960449"/>
                </a:cubicBezTo>
                <a:cubicBezTo>
                  <a:pt x="10126716" y="3180582"/>
                  <a:pt x="9942939" y="3338266"/>
                  <a:pt x="9753745" y="3333543"/>
                </a:cubicBezTo>
                <a:cubicBezTo>
                  <a:pt x="9562012" y="3337428"/>
                  <a:pt x="9381674" y="3184531"/>
                  <a:pt x="9381229" y="2964080"/>
                </a:cubicBezTo>
                <a:cubicBezTo>
                  <a:pt x="9380709" y="2732798"/>
                  <a:pt x="9570348" y="2590098"/>
                  <a:pt x="9753237" y="2589970"/>
                </a:cubicBezTo>
                <a:close/>
                <a:moveTo>
                  <a:pt x="8037416" y="2537489"/>
                </a:moveTo>
                <a:cubicBezTo>
                  <a:pt x="8044559" y="2532791"/>
                  <a:pt x="8060139" y="2540207"/>
                  <a:pt x="8062918" y="2549197"/>
                </a:cubicBezTo>
                <a:lnTo>
                  <a:pt x="8063260" y="2549171"/>
                </a:lnTo>
                <a:cubicBezTo>
                  <a:pt x="8066179" y="2558606"/>
                  <a:pt x="8061738" y="2564701"/>
                  <a:pt x="8052299" y="2567507"/>
                </a:cubicBezTo>
                <a:cubicBezTo>
                  <a:pt x="8049292" y="2568282"/>
                  <a:pt x="8046132" y="2570098"/>
                  <a:pt x="8044382" y="2572485"/>
                </a:cubicBezTo>
                <a:cubicBezTo>
                  <a:pt x="8035005" y="2584878"/>
                  <a:pt x="8021354" y="2587443"/>
                  <a:pt x="8007816" y="2589983"/>
                </a:cubicBezTo>
                <a:cubicBezTo>
                  <a:pt x="8005926" y="2590339"/>
                  <a:pt x="8004048" y="2590694"/>
                  <a:pt x="8002170" y="2591075"/>
                </a:cubicBezTo>
                <a:cubicBezTo>
                  <a:pt x="7998149" y="2591926"/>
                  <a:pt x="7995802" y="2593894"/>
                  <a:pt x="7993391" y="2596675"/>
                </a:cubicBezTo>
                <a:cubicBezTo>
                  <a:pt x="7988240" y="2602478"/>
                  <a:pt x="7981338" y="2604205"/>
                  <a:pt x="7973345" y="2604992"/>
                </a:cubicBezTo>
                <a:cubicBezTo>
                  <a:pt x="7965288" y="2602034"/>
                  <a:pt x="7959350" y="2605729"/>
                  <a:pt x="7952817" y="2609792"/>
                </a:cubicBezTo>
                <a:cubicBezTo>
                  <a:pt x="7951345" y="2610706"/>
                  <a:pt x="7949835" y="2611633"/>
                  <a:pt x="7948274" y="2612522"/>
                </a:cubicBezTo>
                <a:cubicBezTo>
                  <a:pt x="7934534" y="2620166"/>
                  <a:pt x="7919677" y="2626414"/>
                  <a:pt x="7902892" y="2626236"/>
                </a:cubicBezTo>
                <a:cubicBezTo>
                  <a:pt x="7890990" y="2626045"/>
                  <a:pt x="7880168" y="2631671"/>
                  <a:pt x="7870184" y="2637918"/>
                </a:cubicBezTo>
                <a:cubicBezTo>
                  <a:pt x="7866720" y="2640204"/>
                  <a:pt x="7863357" y="2642362"/>
                  <a:pt x="7859335" y="2643328"/>
                </a:cubicBezTo>
                <a:cubicBezTo>
                  <a:pt x="7846191" y="2646515"/>
                  <a:pt x="7833529" y="2650121"/>
                  <a:pt x="7821704" y="2657625"/>
                </a:cubicBezTo>
                <a:lnTo>
                  <a:pt x="7821121" y="2657994"/>
                </a:lnTo>
                <a:cubicBezTo>
                  <a:pt x="7813724" y="2662667"/>
                  <a:pt x="7804412" y="2668546"/>
                  <a:pt x="7793793" y="2663428"/>
                </a:cubicBezTo>
                <a:cubicBezTo>
                  <a:pt x="7791915" y="2662540"/>
                  <a:pt x="7788134" y="2663594"/>
                  <a:pt x="7786205" y="2665092"/>
                </a:cubicBezTo>
                <a:cubicBezTo>
                  <a:pt x="7769432" y="2677447"/>
                  <a:pt x="7750135" y="2683783"/>
                  <a:pt x="7730837" y="2690120"/>
                </a:cubicBezTo>
                <a:cubicBezTo>
                  <a:pt x="7719026" y="2693993"/>
                  <a:pt x="7707213" y="2697878"/>
                  <a:pt x="7695959" y="2703135"/>
                </a:cubicBezTo>
                <a:cubicBezTo>
                  <a:pt x="7685721" y="2707961"/>
                  <a:pt x="7675368" y="2712583"/>
                  <a:pt x="7664989" y="2717217"/>
                </a:cubicBezTo>
                <a:cubicBezTo>
                  <a:pt x="7653914" y="2722157"/>
                  <a:pt x="7642824" y="2727109"/>
                  <a:pt x="7631838" y="2732328"/>
                </a:cubicBezTo>
                <a:cubicBezTo>
                  <a:pt x="7614418" y="2740683"/>
                  <a:pt x="7611525" y="2752899"/>
                  <a:pt x="7622740" y="2769241"/>
                </a:cubicBezTo>
                <a:cubicBezTo>
                  <a:pt x="7629554" y="2779197"/>
                  <a:pt x="7621853" y="2801951"/>
                  <a:pt x="7610218" y="2805710"/>
                </a:cubicBezTo>
                <a:cubicBezTo>
                  <a:pt x="7604090" y="2807589"/>
                  <a:pt x="7600220" y="2803805"/>
                  <a:pt x="7596274" y="2799945"/>
                </a:cubicBezTo>
                <a:lnTo>
                  <a:pt x="7596097" y="2799780"/>
                </a:lnTo>
                <a:cubicBezTo>
                  <a:pt x="7588129" y="2791971"/>
                  <a:pt x="7583384" y="2782295"/>
                  <a:pt x="7578639" y="2772606"/>
                </a:cubicBezTo>
                <a:cubicBezTo>
                  <a:pt x="7577650" y="2770613"/>
                  <a:pt x="7576672" y="2768606"/>
                  <a:pt x="7575670" y="2766625"/>
                </a:cubicBezTo>
                <a:cubicBezTo>
                  <a:pt x="7567182" y="2749890"/>
                  <a:pt x="7562145" y="2731973"/>
                  <a:pt x="7557108" y="2714068"/>
                </a:cubicBezTo>
                <a:cubicBezTo>
                  <a:pt x="7554102" y="2703402"/>
                  <a:pt x="7551095" y="2692736"/>
                  <a:pt x="7547364" y="2682323"/>
                </a:cubicBezTo>
                <a:cubicBezTo>
                  <a:pt x="7542886" y="2670158"/>
                  <a:pt x="7561320" y="2651759"/>
                  <a:pt x="7573602" y="2655772"/>
                </a:cubicBezTo>
                <a:cubicBezTo>
                  <a:pt x="7583904" y="2659086"/>
                  <a:pt x="7586492" y="2669777"/>
                  <a:pt x="7588713" y="2678996"/>
                </a:cubicBezTo>
                <a:cubicBezTo>
                  <a:pt x="7588865" y="2679631"/>
                  <a:pt x="7589030" y="2680253"/>
                  <a:pt x="7589182" y="2680876"/>
                </a:cubicBezTo>
                <a:lnTo>
                  <a:pt x="7589614" y="2682615"/>
                </a:lnTo>
                <a:cubicBezTo>
                  <a:pt x="7593839" y="2699288"/>
                  <a:pt x="7593889" y="2699465"/>
                  <a:pt x="7610611" y="2691060"/>
                </a:cubicBezTo>
                <a:cubicBezTo>
                  <a:pt x="7644043" y="2674273"/>
                  <a:pt x="7678819" y="2660673"/>
                  <a:pt x="7713557" y="2647099"/>
                </a:cubicBezTo>
                <a:cubicBezTo>
                  <a:pt x="7721588" y="2643962"/>
                  <a:pt x="7729619" y="2640826"/>
                  <a:pt x="7737625" y="2637651"/>
                </a:cubicBezTo>
                <a:cubicBezTo>
                  <a:pt x="7763558" y="2627366"/>
                  <a:pt x="7790138" y="2618617"/>
                  <a:pt x="7816744" y="2609855"/>
                </a:cubicBezTo>
                <a:cubicBezTo>
                  <a:pt x="7831068" y="2605144"/>
                  <a:pt x="7845392" y="2600421"/>
                  <a:pt x="7859627" y="2595456"/>
                </a:cubicBezTo>
                <a:cubicBezTo>
                  <a:pt x="7888897" y="2585285"/>
                  <a:pt x="7918547" y="2576180"/>
                  <a:pt x="7948198" y="2567063"/>
                </a:cubicBezTo>
                <a:cubicBezTo>
                  <a:pt x="7962357" y="2562720"/>
                  <a:pt x="7976517" y="2558365"/>
                  <a:pt x="7990637" y="2553895"/>
                </a:cubicBezTo>
                <a:cubicBezTo>
                  <a:pt x="7995091" y="2552473"/>
                  <a:pt x="7999671" y="2551292"/>
                  <a:pt x="8004277" y="2550111"/>
                </a:cubicBezTo>
                <a:cubicBezTo>
                  <a:pt x="8015682" y="2547152"/>
                  <a:pt x="8027215" y="2544168"/>
                  <a:pt x="8037416" y="2537489"/>
                </a:cubicBezTo>
                <a:close/>
                <a:moveTo>
                  <a:pt x="7507108" y="2531737"/>
                </a:moveTo>
                <a:lnTo>
                  <a:pt x="7507108" y="2531851"/>
                </a:lnTo>
                <a:lnTo>
                  <a:pt x="7507084" y="2531791"/>
                </a:lnTo>
                <a:close/>
                <a:moveTo>
                  <a:pt x="10069395" y="2512918"/>
                </a:moveTo>
                <a:cubicBezTo>
                  <a:pt x="10048258" y="2515090"/>
                  <a:pt x="10030547" y="2524131"/>
                  <a:pt x="10016413" y="2540003"/>
                </a:cubicBezTo>
                <a:cubicBezTo>
                  <a:pt x="10005844" y="2551863"/>
                  <a:pt x="10003801" y="2565044"/>
                  <a:pt x="10010614" y="2579583"/>
                </a:cubicBezTo>
                <a:cubicBezTo>
                  <a:pt x="10016286" y="2591684"/>
                  <a:pt x="10023860" y="2602465"/>
                  <a:pt x="10033097" y="2612026"/>
                </a:cubicBezTo>
                <a:cubicBezTo>
                  <a:pt x="10035114" y="2614122"/>
                  <a:pt x="10037131" y="2616230"/>
                  <a:pt x="10039149" y="2618350"/>
                </a:cubicBezTo>
                <a:lnTo>
                  <a:pt x="10039187" y="2618401"/>
                </a:lnTo>
                <a:cubicBezTo>
                  <a:pt x="10047687" y="2627328"/>
                  <a:pt x="10056238" y="2636318"/>
                  <a:pt x="10065704" y="2644140"/>
                </a:cubicBezTo>
                <a:cubicBezTo>
                  <a:pt x="10088693" y="2663073"/>
                  <a:pt x="10109856" y="2683910"/>
                  <a:pt x="10131043" y="2704786"/>
                </a:cubicBezTo>
                <a:cubicBezTo>
                  <a:pt x="10136677" y="2710322"/>
                  <a:pt x="10142310" y="2715871"/>
                  <a:pt x="10147981" y="2721382"/>
                </a:cubicBezTo>
                <a:lnTo>
                  <a:pt x="10148108" y="2721382"/>
                </a:lnTo>
                <a:cubicBezTo>
                  <a:pt x="10151026" y="2724227"/>
                  <a:pt x="10154274" y="2726779"/>
                  <a:pt x="10157535" y="2729344"/>
                </a:cubicBezTo>
                <a:cubicBezTo>
                  <a:pt x="10159095" y="2730563"/>
                  <a:pt x="10160656" y="2731795"/>
                  <a:pt x="10162179" y="2733052"/>
                </a:cubicBezTo>
                <a:cubicBezTo>
                  <a:pt x="10162128" y="2732696"/>
                  <a:pt x="10162077" y="2732366"/>
                  <a:pt x="10162014" y="2732023"/>
                </a:cubicBezTo>
                <a:cubicBezTo>
                  <a:pt x="10161899" y="2731363"/>
                  <a:pt x="10161798" y="2730728"/>
                  <a:pt x="10161798" y="2730055"/>
                </a:cubicBezTo>
                <a:cubicBezTo>
                  <a:pt x="10161798" y="2716671"/>
                  <a:pt x="10164462" y="2714246"/>
                  <a:pt x="10174206" y="2719096"/>
                </a:cubicBezTo>
                <a:cubicBezTo>
                  <a:pt x="10177961" y="2720950"/>
                  <a:pt x="10181641" y="2722982"/>
                  <a:pt x="10185333" y="2725026"/>
                </a:cubicBezTo>
                <a:cubicBezTo>
                  <a:pt x="10188708" y="2726893"/>
                  <a:pt x="10192095" y="2728760"/>
                  <a:pt x="10195546" y="2730499"/>
                </a:cubicBezTo>
                <a:cubicBezTo>
                  <a:pt x="10203692" y="2734575"/>
                  <a:pt x="10212230" y="2737445"/>
                  <a:pt x="10221467" y="2738207"/>
                </a:cubicBezTo>
                <a:cubicBezTo>
                  <a:pt x="10236869" y="2739426"/>
                  <a:pt x="10249354" y="2735477"/>
                  <a:pt x="10256548" y="2720493"/>
                </a:cubicBezTo>
                <a:cubicBezTo>
                  <a:pt x="10258717" y="2715973"/>
                  <a:pt x="10261331" y="2711630"/>
                  <a:pt x="10264249" y="2707618"/>
                </a:cubicBezTo>
                <a:cubicBezTo>
                  <a:pt x="10265150" y="2706411"/>
                  <a:pt x="10268208" y="2705522"/>
                  <a:pt x="10269349" y="2706157"/>
                </a:cubicBezTo>
                <a:cubicBezTo>
                  <a:pt x="10270744" y="2706919"/>
                  <a:pt x="10271836" y="2709408"/>
                  <a:pt x="10271963" y="2711249"/>
                </a:cubicBezTo>
                <a:cubicBezTo>
                  <a:pt x="10273105" y="2724760"/>
                  <a:pt x="10268651" y="2737128"/>
                  <a:pt x="10263615" y="2749242"/>
                </a:cubicBezTo>
                <a:cubicBezTo>
                  <a:pt x="10257118" y="2764975"/>
                  <a:pt x="10245345" y="2772886"/>
                  <a:pt x="10228089" y="2771666"/>
                </a:cubicBezTo>
                <a:cubicBezTo>
                  <a:pt x="10222254" y="2771260"/>
                  <a:pt x="10216417" y="2770574"/>
                  <a:pt x="10210581" y="2769876"/>
                </a:cubicBezTo>
                <a:cubicBezTo>
                  <a:pt x="10208398" y="2769622"/>
                  <a:pt x="10206204" y="2769368"/>
                  <a:pt x="10204009" y="2769127"/>
                </a:cubicBezTo>
                <a:cubicBezTo>
                  <a:pt x="10215225" y="2779704"/>
                  <a:pt x="10228407" y="2783717"/>
                  <a:pt x="10243302" y="2779450"/>
                </a:cubicBezTo>
                <a:cubicBezTo>
                  <a:pt x="10257956" y="2775247"/>
                  <a:pt x="10267370" y="2764721"/>
                  <a:pt x="10273802" y="2751400"/>
                </a:cubicBezTo>
                <a:cubicBezTo>
                  <a:pt x="10286350" y="2725471"/>
                  <a:pt x="10286731" y="2698246"/>
                  <a:pt x="10280235" y="2670907"/>
                </a:cubicBezTo>
                <a:cubicBezTo>
                  <a:pt x="10275275" y="2650070"/>
                  <a:pt x="10267370" y="2630121"/>
                  <a:pt x="10254771" y="2612471"/>
                </a:cubicBezTo>
                <a:cubicBezTo>
                  <a:pt x="10247374" y="2602147"/>
                  <a:pt x="10243682" y="2592459"/>
                  <a:pt x="10248593" y="2578631"/>
                </a:cubicBezTo>
                <a:cubicBezTo>
                  <a:pt x="10254898" y="2560841"/>
                  <a:pt x="10243492" y="2547774"/>
                  <a:pt x="10224512" y="2551800"/>
                </a:cubicBezTo>
                <a:cubicBezTo>
                  <a:pt x="10207320" y="2555431"/>
                  <a:pt x="10195039" y="2549755"/>
                  <a:pt x="10182301" y="2540702"/>
                </a:cubicBezTo>
                <a:cubicBezTo>
                  <a:pt x="10148362" y="2516550"/>
                  <a:pt x="10110338" y="2508779"/>
                  <a:pt x="10069395" y="2512918"/>
                </a:cubicBezTo>
                <a:close/>
                <a:moveTo>
                  <a:pt x="9880391" y="2453136"/>
                </a:moveTo>
                <a:cubicBezTo>
                  <a:pt x="9873705" y="2452945"/>
                  <a:pt x="9868554" y="2456387"/>
                  <a:pt x="9866194" y="2462761"/>
                </a:cubicBezTo>
                <a:cubicBezTo>
                  <a:pt x="9864278" y="2467853"/>
                  <a:pt x="9865052" y="2474037"/>
                  <a:pt x="9869822" y="2476462"/>
                </a:cubicBezTo>
                <a:cubicBezTo>
                  <a:pt x="9890642" y="2486913"/>
                  <a:pt x="9888549" y="2502849"/>
                  <a:pt x="9881736" y="2520563"/>
                </a:cubicBezTo>
                <a:cubicBezTo>
                  <a:pt x="9879884" y="2525388"/>
                  <a:pt x="9878285" y="2530315"/>
                  <a:pt x="9876699" y="2535229"/>
                </a:cubicBezTo>
                <a:cubicBezTo>
                  <a:pt x="9874834" y="2540994"/>
                  <a:pt x="9872982" y="2546733"/>
                  <a:pt x="9870710" y="2552308"/>
                </a:cubicBezTo>
                <a:cubicBezTo>
                  <a:pt x="9865179" y="2565945"/>
                  <a:pt x="9859571" y="2569514"/>
                  <a:pt x="9844803" y="2568041"/>
                </a:cubicBezTo>
                <a:cubicBezTo>
                  <a:pt x="9826583" y="2566199"/>
                  <a:pt x="9808440" y="2563774"/>
                  <a:pt x="9790349" y="2560904"/>
                </a:cubicBezTo>
                <a:cubicBezTo>
                  <a:pt x="9738838" y="2552689"/>
                  <a:pt x="9688659" y="2560714"/>
                  <a:pt x="9639558" y="2574732"/>
                </a:cubicBezTo>
                <a:cubicBezTo>
                  <a:pt x="9491242" y="2617182"/>
                  <a:pt x="9378020" y="2747007"/>
                  <a:pt x="9354650" y="2902329"/>
                </a:cubicBezTo>
                <a:cubicBezTo>
                  <a:pt x="9341911" y="2987089"/>
                  <a:pt x="9356755" y="3066566"/>
                  <a:pt x="9392674" y="3143046"/>
                </a:cubicBezTo>
                <a:cubicBezTo>
                  <a:pt x="9394920" y="3147846"/>
                  <a:pt x="9396987" y="3151884"/>
                  <a:pt x="9398776" y="3155401"/>
                </a:cubicBezTo>
                <a:cubicBezTo>
                  <a:pt x="9409523" y="3176429"/>
                  <a:pt x="9410538" y="3178423"/>
                  <a:pt x="9383691" y="3209393"/>
                </a:cubicBezTo>
                <a:cubicBezTo>
                  <a:pt x="9360257" y="3236351"/>
                  <a:pt x="9339374" y="3265290"/>
                  <a:pt x="9321980" y="3296578"/>
                </a:cubicBezTo>
                <a:cubicBezTo>
                  <a:pt x="9321434" y="3297581"/>
                  <a:pt x="9320813" y="3298623"/>
                  <a:pt x="9320178" y="3299677"/>
                </a:cubicBezTo>
                <a:cubicBezTo>
                  <a:pt x="9316093" y="3306470"/>
                  <a:pt x="9311436" y="3314254"/>
                  <a:pt x="9318935" y="3321365"/>
                </a:cubicBezTo>
                <a:lnTo>
                  <a:pt x="9318998" y="3321174"/>
                </a:lnTo>
                <a:cubicBezTo>
                  <a:pt x="9324822" y="3326698"/>
                  <a:pt x="9331914" y="3323486"/>
                  <a:pt x="9338334" y="3320578"/>
                </a:cubicBezTo>
                <a:cubicBezTo>
                  <a:pt x="9339552" y="3320032"/>
                  <a:pt x="9340757" y="3319486"/>
                  <a:pt x="9341911" y="3319016"/>
                </a:cubicBezTo>
                <a:cubicBezTo>
                  <a:pt x="9373186" y="3306394"/>
                  <a:pt x="9402608" y="3290267"/>
                  <a:pt x="9430685" y="3271589"/>
                </a:cubicBezTo>
                <a:cubicBezTo>
                  <a:pt x="9432893" y="3270128"/>
                  <a:pt x="9434961" y="3268744"/>
                  <a:pt x="9436890" y="3267449"/>
                </a:cubicBezTo>
                <a:cubicBezTo>
                  <a:pt x="9463736" y="3249418"/>
                  <a:pt x="9466172" y="3247780"/>
                  <a:pt x="9498246" y="3274585"/>
                </a:cubicBezTo>
                <a:cubicBezTo>
                  <a:pt x="9559894" y="3326152"/>
                  <a:pt x="9631527" y="3355853"/>
                  <a:pt x="9712156" y="3363370"/>
                </a:cubicBezTo>
                <a:cubicBezTo>
                  <a:pt x="9739662" y="3365922"/>
                  <a:pt x="9766598" y="3367890"/>
                  <a:pt x="9794167" y="3363751"/>
                </a:cubicBezTo>
                <a:cubicBezTo>
                  <a:pt x="9816459" y="3360437"/>
                  <a:pt x="9821750" y="3365097"/>
                  <a:pt x="9831037" y="3386823"/>
                </a:cubicBezTo>
                <a:cubicBezTo>
                  <a:pt x="9832737" y="3390785"/>
                  <a:pt x="9834411" y="3394747"/>
                  <a:pt x="9836086" y="3398721"/>
                </a:cubicBezTo>
                <a:cubicBezTo>
                  <a:pt x="9848710" y="3428511"/>
                  <a:pt x="9861347" y="3458326"/>
                  <a:pt x="9878488" y="3485995"/>
                </a:cubicBezTo>
                <a:cubicBezTo>
                  <a:pt x="9879147" y="3487074"/>
                  <a:pt x="9879807" y="3488154"/>
                  <a:pt x="9880467" y="3489246"/>
                </a:cubicBezTo>
                <a:cubicBezTo>
                  <a:pt x="9884578" y="3496001"/>
                  <a:pt x="9888688" y="3502782"/>
                  <a:pt x="9895489" y="3507277"/>
                </a:cubicBezTo>
                <a:cubicBezTo>
                  <a:pt x="9899498" y="3509893"/>
                  <a:pt x="9903381" y="3508559"/>
                  <a:pt x="9905994" y="3504788"/>
                </a:cubicBezTo>
                <a:cubicBezTo>
                  <a:pt x="9910257" y="3498617"/>
                  <a:pt x="9910701" y="3491341"/>
                  <a:pt x="9910764" y="3484205"/>
                </a:cubicBezTo>
                <a:cubicBezTo>
                  <a:pt x="9910943" y="3468497"/>
                  <a:pt x="9910904" y="3452790"/>
                  <a:pt x="9910866" y="3437108"/>
                </a:cubicBezTo>
                <a:cubicBezTo>
                  <a:pt x="9910853" y="3430390"/>
                  <a:pt x="9910828" y="3423673"/>
                  <a:pt x="9910828" y="3416969"/>
                </a:cubicBezTo>
                <a:lnTo>
                  <a:pt x="9910574" y="3416969"/>
                </a:lnTo>
                <a:cubicBezTo>
                  <a:pt x="9910574" y="3411153"/>
                  <a:pt x="9910651" y="3405350"/>
                  <a:pt x="9910714" y="3399534"/>
                </a:cubicBezTo>
                <a:cubicBezTo>
                  <a:pt x="9910879" y="3385985"/>
                  <a:pt x="9911031" y="3372424"/>
                  <a:pt x="9910321" y="3358913"/>
                </a:cubicBezTo>
                <a:cubicBezTo>
                  <a:pt x="9909496" y="3342406"/>
                  <a:pt x="9916118" y="3332209"/>
                  <a:pt x="9930823" y="3325200"/>
                </a:cubicBezTo>
                <a:cubicBezTo>
                  <a:pt x="9961324" y="3310660"/>
                  <a:pt x="9988779" y="3291473"/>
                  <a:pt x="10014827" y="3269938"/>
                </a:cubicBezTo>
                <a:cubicBezTo>
                  <a:pt x="10057165" y="3234955"/>
                  <a:pt x="10089708" y="3192188"/>
                  <a:pt x="10114157" y="3143554"/>
                </a:cubicBezTo>
                <a:cubicBezTo>
                  <a:pt x="10150899" y="3070515"/>
                  <a:pt x="10163130" y="2992447"/>
                  <a:pt x="10154021" y="2911700"/>
                </a:cubicBezTo>
                <a:cubicBezTo>
                  <a:pt x="10145748" y="2838268"/>
                  <a:pt x="10117722" y="2772251"/>
                  <a:pt x="10072072" y="2713674"/>
                </a:cubicBezTo>
                <a:cubicBezTo>
                  <a:pt x="10029087" y="2658552"/>
                  <a:pt x="9974760" y="2618655"/>
                  <a:pt x="9911399" y="2590351"/>
                </a:cubicBezTo>
                <a:cubicBezTo>
                  <a:pt x="9880137" y="2576396"/>
                  <a:pt x="9879757" y="2575507"/>
                  <a:pt x="9890198" y="2542048"/>
                </a:cubicBezTo>
                <a:cubicBezTo>
                  <a:pt x="9891252" y="2538670"/>
                  <a:pt x="9892266" y="2535292"/>
                  <a:pt x="9893281" y="2531927"/>
                </a:cubicBezTo>
                <a:lnTo>
                  <a:pt x="9893281" y="2531915"/>
                </a:lnTo>
                <a:cubicBezTo>
                  <a:pt x="9895185" y="2525527"/>
                  <a:pt x="9897101" y="2519140"/>
                  <a:pt x="9899308" y="2512855"/>
                </a:cubicBezTo>
                <a:cubicBezTo>
                  <a:pt x="9904586" y="2497871"/>
                  <a:pt x="9907771" y="2495839"/>
                  <a:pt x="9923820" y="2496093"/>
                </a:cubicBezTo>
                <a:cubicBezTo>
                  <a:pt x="9925266" y="2496093"/>
                  <a:pt x="9926687" y="2496322"/>
                  <a:pt x="9928108" y="2496538"/>
                </a:cubicBezTo>
                <a:cubicBezTo>
                  <a:pt x="9929707" y="2496792"/>
                  <a:pt x="9931306" y="2497046"/>
                  <a:pt x="9932929" y="2496982"/>
                </a:cubicBezTo>
                <a:cubicBezTo>
                  <a:pt x="9938538" y="2496792"/>
                  <a:pt x="9942610" y="2493795"/>
                  <a:pt x="9944640" y="2488703"/>
                </a:cubicBezTo>
                <a:cubicBezTo>
                  <a:pt x="9947063" y="2482519"/>
                  <a:pt x="9946555" y="2475954"/>
                  <a:pt x="9940948" y="2472196"/>
                </a:cubicBezTo>
                <a:cubicBezTo>
                  <a:pt x="9935163" y="2468234"/>
                  <a:pt x="9928476" y="2465313"/>
                  <a:pt x="9921790" y="2463206"/>
                </a:cubicBezTo>
                <a:cubicBezTo>
                  <a:pt x="9919557" y="2462494"/>
                  <a:pt x="9917350" y="2461758"/>
                  <a:pt x="9915129" y="2461021"/>
                </a:cubicBezTo>
                <a:cubicBezTo>
                  <a:pt x="9903812" y="2457263"/>
                  <a:pt x="9892482" y="2453504"/>
                  <a:pt x="9880391" y="2453136"/>
                </a:cubicBezTo>
                <a:close/>
                <a:moveTo>
                  <a:pt x="0" y="2453063"/>
                </a:moveTo>
                <a:lnTo>
                  <a:pt x="17322" y="2454018"/>
                </a:lnTo>
                <a:cubicBezTo>
                  <a:pt x="24681" y="2457352"/>
                  <a:pt x="31500" y="2463002"/>
                  <a:pt x="34228" y="2469034"/>
                </a:cubicBezTo>
                <a:cubicBezTo>
                  <a:pt x="38542" y="2478811"/>
                  <a:pt x="31183" y="2491509"/>
                  <a:pt x="17734" y="2496461"/>
                </a:cubicBezTo>
                <a:cubicBezTo>
                  <a:pt x="14125" y="2497795"/>
                  <a:pt x="10533" y="2499217"/>
                  <a:pt x="6940" y="2500639"/>
                </a:cubicBezTo>
                <a:lnTo>
                  <a:pt x="0" y="2502949"/>
                </a:lnTo>
                <a:close/>
                <a:moveTo>
                  <a:pt x="8237560" y="2437936"/>
                </a:moveTo>
                <a:cubicBezTo>
                  <a:pt x="8233703" y="2439435"/>
                  <a:pt x="8229973" y="2440857"/>
                  <a:pt x="8226318" y="2442254"/>
                </a:cubicBezTo>
                <a:lnTo>
                  <a:pt x="8226306" y="2442254"/>
                </a:lnTo>
                <a:cubicBezTo>
                  <a:pt x="8218541" y="2445212"/>
                  <a:pt x="8211144" y="2448031"/>
                  <a:pt x="8203811" y="2451168"/>
                </a:cubicBezTo>
                <a:cubicBezTo>
                  <a:pt x="8199307" y="2453187"/>
                  <a:pt x="8198508" y="2457885"/>
                  <a:pt x="8200804" y="2461580"/>
                </a:cubicBezTo>
                <a:cubicBezTo>
                  <a:pt x="8207161" y="2471573"/>
                  <a:pt x="8211411" y="2482265"/>
                  <a:pt x="8215141" y="2493465"/>
                </a:cubicBezTo>
                <a:cubicBezTo>
                  <a:pt x="8216866" y="2498671"/>
                  <a:pt x="8222880" y="2502099"/>
                  <a:pt x="8228349" y="2497642"/>
                </a:cubicBezTo>
                <a:cubicBezTo>
                  <a:pt x="8231178" y="2495319"/>
                  <a:pt x="8234388" y="2493338"/>
                  <a:pt x="8237560" y="2491370"/>
                </a:cubicBezTo>
                <a:cubicBezTo>
                  <a:pt x="8242191" y="2488500"/>
                  <a:pt x="8246732" y="2485681"/>
                  <a:pt x="8249904" y="2481960"/>
                </a:cubicBezTo>
                <a:cubicBezTo>
                  <a:pt x="8255436" y="2475599"/>
                  <a:pt x="8258646" y="2467091"/>
                  <a:pt x="8261780" y="2458748"/>
                </a:cubicBezTo>
                <a:lnTo>
                  <a:pt x="8261793" y="2458736"/>
                </a:lnTo>
                <a:cubicBezTo>
                  <a:pt x="8262630" y="2456475"/>
                  <a:pt x="8263480" y="2454228"/>
                  <a:pt x="8264368" y="2452044"/>
                </a:cubicBezTo>
                <a:cubicBezTo>
                  <a:pt x="8265726" y="2448780"/>
                  <a:pt x="8262237" y="2445847"/>
                  <a:pt x="8259445" y="2444793"/>
                </a:cubicBezTo>
                <a:cubicBezTo>
                  <a:pt x="8253837" y="2442711"/>
                  <a:pt x="8248052" y="2441022"/>
                  <a:pt x="8242672" y="2439447"/>
                </a:cubicBezTo>
                <a:cubicBezTo>
                  <a:pt x="8240922" y="2438927"/>
                  <a:pt x="8239209" y="2438431"/>
                  <a:pt x="8237560" y="2437936"/>
                </a:cubicBezTo>
                <a:close/>
                <a:moveTo>
                  <a:pt x="2068523" y="2426115"/>
                </a:moveTo>
                <a:cubicBezTo>
                  <a:pt x="2078483" y="2425010"/>
                  <a:pt x="2088582" y="2431778"/>
                  <a:pt x="2089750" y="2440032"/>
                </a:cubicBezTo>
                <a:cubicBezTo>
                  <a:pt x="2091056" y="2448946"/>
                  <a:pt x="2086907" y="2456196"/>
                  <a:pt x="2079511" y="2459739"/>
                </a:cubicBezTo>
                <a:cubicBezTo>
                  <a:pt x="2070147" y="2464183"/>
                  <a:pt x="2060403" y="2467878"/>
                  <a:pt x="2051129" y="2471383"/>
                </a:cubicBezTo>
                <a:lnTo>
                  <a:pt x="2051116" y="2471396"/>
                </a:lnTo>
                <a:cubicBezTo>
                  <a:pt x="2047475" y="2472767"/>
                  <a:pt x="2043910" y="2474113"/>
                  <a:pt x="2040472" y="2475472"/>
                </a:cubicBezTo>
                <a:cubicBezTo>
                  <a:pt x="2039025" y="2475789"/>
                  <a:pt x="2037744" y="2476094"/>
                  <a:pt x="2036615" y="2476361"/>
                </a:cubicBezTo>
                <a:lnTo>
                  <a:pt x="2036602" y="2476373"/>
                </a:lnTo>
                <a:cubicBezTo>
                  <a:pt x="2034610" y="2476843"/>
                  <a:pt x="2032999" y="2477237"/>
                  <a:pt x="2031362" y="2477427"/>
                </a:cubicBezTo>
                <a:cubicBezTo>
                  <a:pt x="2022811" y="2478316"/>
                  <a:pt x="2015528" y="2476043"/>
                  <a:pt x="2011785" y="2467663"/>
                </a:cubicBezTo>
                <a:cubicBezTo>
                  <a:pt x="2008017" y="2459193"/>
                  <a:pt x="2010884" y="2451523"/>
                  <a:pt x="2017850" y="2446724"/>
                </a:cubicBezTo>
                <a:lnTo>
                  <a:pt x="2017774" y="2446736"/>
                </a:lnTo>
                <a:cubicBezTo>
                  <a:pt x="2033024" y="2436159"/>
                  <a:pt x="2049670" y="2428184"/>
                  <a:pt x="2068523" y="2426115"/>
                </a:cubicBezTo>
                <a:close/>
                <a:moveTo>
                  <a:pt x="2213554" y="2390966"/>
                </a:moveTo>
                <a:cubicBezTo>
                  <a:pt x="2220620" y="2391843"/>
                  <a:pt x="2226152" y="2396274"/>
                  <a:pt x="2227878" y="2403131"/>
                </a:cubicBezTo>
                <a:cubicBezTo>
                  <a:pt x="2230110" y="2412007"/>
                  <a:pt x="2225518" y="2419194"/>
                  <a:pt x="2217868" y="2422788"/>
                </a:cubicBezTo>
                <a:cubicBezTo>
                  <a:pt x="2211104" y="2425924"/>
                  <a:pt x="2203886" y="2428172"/>
                  <a:pt x="2197098" y="2430292"/>
                </a:cubicBezTo>
                <a:cubicBezTo>
                  <a:pt x="2194344" y="2431143"/>
                  <a:pt x="2191655" y="2431981"/>
                  <a:pt x="2189091" y="2432845"/>
                </a:cubicBezTo>
                <a:cubicBezTo>
                  <a:pt x="2186327" y="2433111"/>
                  <a:pt x="2183699" y="2433403"/>
                  <a:pt x="2181137" y="2433683"/>
                </a:cubicBezTo>
                <a:cubicBezTo>
                  <a:pt x="2175136" y="2434356"/>
                  <a:pt x="2169592" y="2434978"/>
                  <a:pt x="2164048" y="2434965"/>
                </a:cubicBezTo>
                <a:cubicBezTo>
                  <a:pt x="2156992" y="2434940"/>
                  <a:pt x="2151309" y="2431397"/>
                  <a:pt x="2148872" y="2424350"/>
                </a:cubicBezTo>
                <a:cubicBezTo>
                  <a:pt x="2146374" y="2417391"/>
                  <a:pt x="2148188" y="2410801"/>
                  <a:pt x="2153706" y="2406395"/>
                </a:cubicBezTo>
                <a:cubicBezTo>
                  <a:pt x="2171253" y="2392262"/>
                  <a:pt x="2191617" y="2388084"/>
                  <a:pt x="2213554" y="2390966"/>
                </a:cubicBezTo>
                <a:close/>
                <a:moveTo>
                  <a:pt x="2178344" y="2357419"/>
                </a:moveTo>
                <a:lnTo>
                  <a:pt x="2178268" y="2357431"/>
                </a:lnTo>
                <a:lnTo>
                  <a:pt x="2178284" y="2357420"/>
                </a:lnTo>
                <a:close/>
                <a:moveTo>
                  <a:pt x="8137849" y="2353164"/>
                </a:moveTo>
                <a:cubicBezTo>
                  <a:pt x="8146261" y="2348720"/>
                  <a:pt x="8157997" y="2354485"/>
                  <a:pt x="8163224" y="2366129"/>
                </a:cubicBezTo>
                <a:cubicBezTo>
                  <a:pt x="8164632" y="2369265"/>
                  <a:pt x="8166117" y="2372364"/>
                  <a:pt x="8167601" y="2375474"/>
                </a:cubicBezTo>
                <a:cubicBezTo>
                  <a:pt x="8171737" y="2384160"/>
                  <a:pt x="8175886" y="2392858"/>
                  <a:pt x="8178525" y="2402026"/>
                </a:cubicBezTo>
                <a:cubicBezTo>
                  <a:pt x="8181938" y="2413581"/>
                  <a:pt x="8186366" y="2413721"/>
                  <a:pt x="8195881" y="2408870"/>
                </a:cubicBezTo>
                <a:cubicBezTo>
                  <a:pt x="8218643" y="2397303"/>
                  <a:pt x="8242851" y="2393684"/>
                  <a:pt x="8267895" y="2400210"/>
                </a:cubicBezTo>
                <a:cubicBezTo>
                  <a:pt x="8289705" y="2405950"/>
                  <a:pt x="8305729" y="2424667"/>
                  <a:pt x="8305590" y="2447015"/>
                </a:cubicBezTo>
                <a:cubicBezTo>
                  <a:pt x="8305298" y="2499865"/>
                  <a:pt x="8268860" y="2539368"/>
                  <a:pt x="8216397" y="2547343"/>
                </a:cubicBezTo>
                <a:cubicBezTo>
                  <a:pt x="8197683" y="2548650"/>
                  <a:pt x="8184730" y="2538327"/>
                  <a:pt x="8181747" y="2519940"/>
                </a:cubicBezTo>
                <a:cubicBezTo>
                  <a:pt x="8181177" y="2516461"/>
                  <a:pt x="8180441" y="2512550"/>
                  <a:pt x="8178551" y="2509731"/>
                </a:cubicBezTo>
                <a:cubicBezTo>
                  <a:pt x="8165800" y="2490887"/>
                  <a:pt x="8155802" y="2470951"/>
                  <a:pt x="8153734" y="2447853"/>
                </a:cubicBezTo>
                <a:cubicBezTo>
                  <a:pt x="8153506" y="2444476"/>
                  <a:pt x="8151197" y="2442254"/>
                  <a:pt x="8148570" y="2440400"/>
                </a:cubicBezTo>
                <a:cubicBezTo>
                  <a:pt x="8143698" y="2436997"/>
                  <a:pt x="8141389" y="2431486"/>
                  <a:pt x="8141364" y="2426381"/>
                </a:cubicBezTo>
                <a:cubicBezTo>
                  <a:pt x="8141427" y="2410965"/>
                  <a:pt x="8134817" y="2398953"/>
                  <a:pt x="8125834" y="2387106"/>
                </a:cubicBezTo>
                <a:cubicBezTo>
                  <a:pt x="8119478" y="2378827"/>
                  <a:pt x="8127484" y="2358764"/>
                  <a:pt x="8137849" y="2353164"/>
                </a:cubicBezTo>
                <a:close/>
                <a:moveTo>
                  <a:pt x="9589955" y="2349179"/>
                </a:moveTo>
                <a:cubicBezTo>
                  <a:pt x="9585475" y="2349984"/>
                  <a:pt x="9581513" y="2353298"/>
                  <a:pt x="9578874" y="2359005"/>
                </a:cubicBezTo>
                <a:cubicBezTo>
                  <a:pt x="9572125" y="2373595"/>
                  <a:pt x="9560719" y="2379906"/>
                  <a:pt x="9546965" y="2384998"/>
                </a:cubicBezTo>
                <a:cubicBezTo>
                  <a:pt x="9521806" y="2394242"/>
                  <a:pt x="9499528" y="2408261"/>
                  <a:pt x="9480547" y="2427384"/>
                </a:cubicBezTo>
                <a:cubicBezTo>
                  <a:pt x="9470423" y="2437644"/>
                  <a:pt x="9461630" y="2448806"/>
                  <a:pt x="9459093" y="2463586"/>
                </a:cubicBezTo>
                <a:cubicBezTo>
                  <a:pt x="9448130" y="2475827"/>
                  <a:pt x="9446735" y="2490100"/>
                  <a:pt x="9449476" y="2511382"/>
                </a:cubicBezTo>
                <a:cubicBezTo>
                  <a:pt x="9451213" y="2503103"/>
                  <a:pt x="9452723" y="2495852"/>
                  <a:pt x="9454106" y="2489211"/>
                </a:cubicBezTo>
                <a:cubicBezTo>
                  <a:pt x="9456022" y="2480018"/>
                  <a:pt x="9457710" y="2471967"/>
                  <a:pt x="9459409" y="2463904"/>
                </a:cubicBezTo>
                <a:cubicBezTo>
                  <a:pt x="9461503" y="2463015"/>
                  <a:pt x="9463102" y="2461301"/>
                  <a:pt x="9464713" y="2459587"/>
                </a:cubicBezTo>
                <a:cubicBezTo>
                  <a:pt x="9467251" y="2456869"/>
                  <a:pt x="9469813" y="2454126"/>
                  <a:pt x="9474368" y="2454596"/>
                </a:cubicBezTo>
                <a:cubicBezTo>
                  <a:pt x="9478263" y="2459599"/>
                  <a:pt x="9476766" y="2464539"/>
                  <a:pt x="9475294" y="2469402"/>
                </a:cubicBezTo>
                <a:cubicBezTo>
                  <a:pt x="9474736" y="2471231"/>
                  <a:pt x="9474191" y="2473059"/>
                  <a:pt x="9473924" y="2474862"/>
                </a:cubicBezTo>
                <a:cubicBezTo>
                  <a:pt x="9471691" y="2489973"/>
                  <a:pt x="9478440" y="2500424"/>
                  <a:pt x="9490164" y="2508525"/>
                </a:cubicBezTo>
                <a:cubicBezTo>
                  <a:pt x="9498766" y="2514442"/>
                  <a:pt x="9508370" y="2517375"/>
                  <a:pt x="9518762" y="2518201"/>
                </a:cubicBezTo>
                <a:lnTo>
                  <a:pt x="9521324" y="2518404"/>
                </a:lnTo>
                <a:cubicBezTo>
                  <a:pt x="9528569" y="2518975"/>
                  <a:pt x="9535851" y="2519534"/>
                  <a:pt x="9543083" y="2520563"/>
                </a:cubicBezTo>
                <a:cubicBezTo>
                  <a:pt x="9549199" y="2521388"/>
                  <a:pt x="9555187" y="2523305"/>
                  <a:pt x="9557534" y="2530061"/>
                </a:cubicBezTo>
                <a:cubicBezTo>
                  <a:pt x="9559640" y="2536245"/>
                  <a:pt x="9564474" y="2537133"/>
                  <a:pt x="9569764" y="2536499"/>
                </a:cubicBezTo>
                <a:cubicBezTo>
                  <a:pt x="9583898" y="2534645"/>
                  <a:pt x="9597969" y="2532613"/>
                  <a:pt x="9612052" y="2530378"/>
                </a:cubicBezTo>
                <a:cubicBezTo>
                  <a:pt x="9626541" y="2528093"/>
                  <a:pt x="9641106" y="2526277"/>
                  <a:pt x="9655672" y="2524461"/>
                </a:cubicBezTo>
                <a:cubicBezTo>
                  <a:pt x="9680463" y="2521362"/>
                  <a:pt x="9705254" y="2518277"/>
                  <a:pt x="9729728" y="2512855"/>
                </a:cubicBezTo>
                <a:cubicBezTo>
                  <a:pt x="9739726" y="2510620"/>
                  <a:pt x="9749533" y="2508068"/>
                  <a:pt x="9758579" y="2503230"/>
                </a:cubicBezTo>
                <a:cubicBezTo>
                  <a:pt x="9777737" y="2492970"/>
                  <a:pt x="9784550" y="2478367"/>
                  <a:pt x="9779589" y="2457593"/>
                </a:cubicBezTo>
                <a:lnTo>
                  <a:pt x="9779462" y="2457466"/>
                </a:lnTo>
                <a:cubicBezTo>
                  <a:pt x="9775897" y="2442368"/>
                  <a:pt x="9769021" y="2428984"/>
                  <a:pt x="9758452" y="2417315"/>
                </a:cubicBezTo>
                <a:cubicBezTo>
                  <a:pt x="9736224" y="2392909"/>
                  <a:pt x="9708007" y="2379970"/>
                  <a:pt x="9676365" y="2373595"/>
                </a:cubicBezTo>
                <a:cubicBezTo>
                  <a:pt x="9664387" y="2371170"/>
                  <a:pt x="9652296" y="2369265"/>
                  <a:pt x="9640129" y="2368237"/>
                </a:cubicBezTo>
                <a:cubicBezTo>
                  <a:pt x="9626630" y="2367157"/>
                  <a:pt x="9614780" y="2364288"/>
                  <a:pt x="9604148" y="2354409"/>
                </a:cubicBezTo>
                <a:cubicBezTo>
                  <a:pt x="9599435" y="2350079"/>
                  <a:pt x="9594436" y="2348375"/>
                  <a:pt x="9589955" y="2349179"/>
                </a:cubicBezTo>
                <a:close/>
                <a:moveTo>
                  <a:pt x="3568863" y="2343909"/>
                </a:moveTo>
                <a:cubicBezTo>
                  <a:pt x="3569495" y="2343352"/>
                  <a:pt x="3570631" y="2343584"/>
                  <a:pt x="3572788" y="2345228"/>
                </a:cubicBezTo>
                <a:cubicBezTo>
                  <a:pt x="3574640" y="2346638"/>
                  <a:pt x="3576670" y="2347869"/>
                  <a:pt x="3578725" y="2349114"/>
                </a:cubicBezTo>
                <a:cubicBezTo>
                  <a:pt x="3584257" y="2352453"/>
                  <a:pt x="3589915" y="2355869"/>
                  <a:pt x="3592326" y="2363005"/>
                </a:cubicBezTo>
                <a:cubicBezTo>
                  <a:pt x="3596678" y="2376110"/>
                  <a:pt x="3600547" y="2389354"/>
                  <a:pt x="3604404" y="2402611"/>
                </a:cubicBezTo>
                <a:cubicBezTo>
                  <a:pt x="3611890" y="2428312"/>
                  <a:pt x="3619375" y="2454012"/>
                  <a:pt x="3630515" y="2478558"/>
                </a:cubicBezTo>
                <a:lnTo>
                  <a:pt x="3630388" y="2478431"/>
                </a:lnTo>
                <a:cubicBezTo>
                  <a:pt x="3631961" y="2481834"/>
                  <a:pt x="3630959" y="2485415"/>
                  <a:pt x="3629881" y="2489237"/>
                </a:cubicBezTo>
                <a:cubicBezTo>
                  <a:pt x="3628700" y="2493402"/>
                  <a:pt x="3627445" y="2497859"/>
                  <a:pt x="3629372" y="2502684"/>
                </a:cubicBezTo>
                <a:cubicBezTo>
                  <a:pt x="3631403" y="2507636"/>
                  <a:pt x="3613133" y="2513731"/>
                  <a:pt x="3609835" y="2507636"/>
                </a:cubicBezTo>
                <a:cubicBezTo>
                  <a:pt x="3608299" y="2504830"/>
                  <a:pt x="3606066" y="2502519"/>
                  <a:pt x="3603872" y="2500221"/>
                </a:cubicBezTo>
                <a:cubicBezTo>
                  <a:pt x="3600598" y="2496830"/>
                  <a:pt x="3597388" y="2493503"/>
                  <a:pt x="3596640" y="2488716"/>
                </a:cubicBezTo>
                <a:cubicBezTo>
                  <a:pt x="3594737" y="2476424"/>
                  <a:pt x="3587910" y="2466977"/>
                  <a:pt x="3581034" y="2457441"/>
                </a:cubicBezTo>
                <a:cubicBezTo>
                  <a:pt x="3580095" y="2456146"/>
                  <a:pt x="3579156" y="2454850"/>
                  <a:pt x="3578243" y="2453543"/>
                </a:cubicBezTo>
                <a:cubicBezTo>
                  <a:pt x="3576085" y="2450495"/>
                  <a:pt x="3574310" y="2447828"/>
                  <a:pt x="3576213" y="2441733"/>
                </a:cubicBezTo>
                <a:cubicBezTo>
                  <a:pt x="3577862" y="2431194"/>
                  <a:pt x="3578370" y="2419131"/>
                  <a:pt x="3567333" y="2409226"/>
                </a:cubicBezTo>
                <a:cubicBezTo>
                  <a:pt x="3564160" y="2406369"/>
                  <a:pt x="3564364" y="2402026"/>
                  <a:pt x="3564566" y="2397785"/>
                </a:cubicBezTo>
                <a:cubicBezTo>
                  <a:pt x="3564616" y="2396769"/>
                  <a:pt x="3564667" y="2395741"/>
                  <a:pt x="3564667" y="2394751"/>
                </a:cubicBezTo>
                <a:cubicBezTo>
                  <a:pt x="3564680" y="2394065"/>
                  <a:pt x="3564719" y="2393379"/>
                  <a:pt x="3564756" y="2392693"/>
                </a:cubicBezTo>
                <a:cubicBezTo>
                  <a:pt x="3564959" y="2388948"/>
                  <a:pt x="3565175" y="2385240"/>
                  <a:pt x="3562383" y="2381798"/>
                </a:cubicBezTo>
                <a:cubicBezTo>
                  <a:pt x="3554011" y="2371513"/>
                  <a:pt x="3554645" y="2358688"/>
                  <a:pt x="3565555" y="2353101"/>
                </a:cubicBezTo>
                <a:cubicBezTo>
                  <a:pt x="3567484" y="2352136"/>
                  <a:pt x="3567738" y="2349546"/>
                  <a:pt x="3567953" y="2347323"/>
                </a:cubicBezTo>
                <a:cubicBezTo>
                  <a:pt x="3568100" y="2345812"/>
                  <a:pt x="3568230" y="2344466"/>
                  <a:pt x="3568863" y="2343909"/>
                </a:cubicBezTo>
                <a:close/>
                <a:moveTo>
                  <a:pt x="2043809" y="2336619"/>
                </a:moveTo>
                <a:cubicBezTo>
                  <a:pt x="2046422" y="2336441"/>
                  <a:pt x="2050444" y="2336149"/>
                  <a:pt x="2054288" y="2336974"/>
                </a:cubicBezTo>
                <a:cubicBezTo>
                  <a:pt x="2059858" y="2338104"/>
                  <a:pt x="2065555" y="2338511"/>
                  <a:pt x="2071251" y="2338930"/>
                </a:cubicBezTo>
                <a:cubicBezTo>
                  <a:pt x="2081186" y="2339628"/>
                  <a:pt x="2091107" y="2340339"/>
                  <a:pt x="2100347" y="2344911"/>
                </a:cubicBezTo>
                <a:cubicBezTo>
                  <a:pt x="2106627" y="2348073"/>
                  <a:pt x="2110471" y="2353380"/>
                  <a:pt x="2110294" y="2360478"/>
                </a:cubicBezTo>
                <a:cubicBezTo>
                  <a:pt x="2110091" y="2367488"/>
                  <a:pt x="2106272" y="2373494"/>
                  <a:pt x="2099522" y="2375361"/>
                </a:cubicBezTo>
                <a:cubicBezTo>
                  <a:pt x="2075832" y="2381786"/>
                  <a:pt x="2053020" y="2378827"/>
                  <a:pt x="2032288" y="2365659"/>
                </a:cubicBezTo>
                <a:cubicBezTo>
                  <a:pt x="2026579" y="2362028"/>
                  <a:pt x="2025691" y="2354650"/>
                  <a:pt x="2027987" y="2347869"/>
                </a:cubicBezTo>
                <a:cubicBezTo>
                  <a:pt x="2029751" y="2342638"/>
                  <a:pt x="2033532" y="2339197"/>
                  <a:pt x="2041918" y="2336720"/>
                </a:cubicBezTo>
                <a:cubicBezTo>
                  <a:pt x="2042400" y="2336720"/>
                  <a:pt x="2043047" y="2336670"/>
                  <a:pt x="2043809" y="2336619"/>
                </a:cubicBezTo>
                <a:close/>
                <a:moveTo>
                  <a:pt x="10995310" y="2332314"/>
                </a:moveTo>
                <a:lnTo>
                  <a:pt x="10995387" y="2332314"/>
                </a:lnTo>
                <a:lnTo>
                  <a:pt x="10995303" y="2332336"/>
                </a:lnTo>
                <a:close/>
                <a:moveTo>
                  <a:pt x="9587283" y="2323667"/>
                </a:moveTo>
                <a:cubicBezTo>
                  <a:pt x="9596763" y="2322226"/>
                  <a:pt x="9606888" y="2325318"/>
                  <a:pt x="9617203" y="2332936"/>
                </a:cubicBezTo>
                <a:cubicBezTo>
                  <a:pt x="9630449" y="2342688"/>
                  <a:pt x="9643948" y="2345876"/>
                  <a:pt x="9659554" y="2347018"/>
                </a:cubicBezTo>
                <a:cubicBezTo>
                  <a:pt x="9697058" y="2349698"/>
                  <a:pt x="9730996" y="2362891"/>
                  <a:pt x="9760863" y="2385709"/>
                </a:cubicBezTo>
                <a:cubicBezTo>
                  <a:pt x="9785388" y="2404439"/>
                  <a:pt x="9800029" y="2429492"/>
                  <a:pt x="9804736" y="2460145"/>
                </a:cubicBezTo>
                <a:cubicBezTo>
                  <a:pt x="9807730" y="2479586"/>
                  <a:pt x="9802325" y="2496538"/>
                  <a:pt x="9788636" y="2510556"/>
                </a:cubicBezTo>
                <a:cubicBezTo>
                  <a:pt x="9785527" y="2513706"/>
                  <a:pt x="9781974" y="2516385"/>
                  <a:pt x="9778409" y="2519064"/>
                </a:cubicBezTo>
                <a:cubicBezTo>
                  <a:pt x="9776265" y="2520677"/>
                  <a:pt x="9774134" y="2522290"/>
                  <a:pt x="9772079" y="2524004"/>
                </a:cubicBezTo>
                <a:cubicBezTo>
                  <a:pt x="9771292" y="2524664"/>
                  <a:pt x="9770302" y="2525197"/>
                  <a:pt x="9769287" y="2525731"/>
                </a:cubicBezTo>
                <a:cubicBezTo>
                  <a:pt x="9766077" y="2527432"/>
                  <a:pt x="9762690" y="2529235"/>
                  <a:pt x="9765455" y="2535483"/>
                </a:cubicBezTo>
                <a:cubicBezTo>
                  <a:pt x="9770632" y="2535749"/>
                  <a:pt x="9775821" y="2535940"/>
                  <a:pt x="9781036" y="2536130"/>
                </a:cubicBezTo>
                <a:lnTo>
                  <a:pt x="9781061" y="2536130"/>
                </a:lnTo>
                <a:cubicBezTo>
                  <a:pt x="9797961" y="2536740"/>
                  <a:pt x="9814987" y="2537362"/>
                  <a:pt x="9831875" y="2540765"/>
                </a:cubicBezTo>
                <a:cubicBezTo>
                  <a:pt x="9843140" y="2543063"/>
                  <a:pt x="9848812" y="2538797"/>
                  <a:pt x="9853392" y="2528143"/>
                </a:cubicBezTo>
                <a:cubicBezTo>
                  <a:pt x="9858492" y="2516423"/>
                  <a:pt x="9861740" y="2504944"/>
                  <a:pt x="9849573" y="2494938"/>
                </a:cubicBezTo>
                <a:cubicBezTo>
                  <a:pt x="9846579" y="2492462"/>
                  <a:pt x="9844346" y="2488640"/>
                  <a:pt x="9842697" y="2484995"/>
                </a:cubicBezTo>
                <a:cubicBezTo>
                  <a:pt x="9835122" y="2468234"/>
                  <a:pt x="9840210" y="2452945"/>
                  <a:pt x="9849700" y="2438927"/>
                </a:cubicBezTo>
                <a:cubicBezTo>
                  <a:pt x="9858226" y="2426368"/>
                  <a:pt x="9871345" y="2423880"/>
                  <a:pt x="9885047" y="2427638"/>
                </a:cubicBezTo>
                <a:cubicBezTo>
                  <a:pt x="9906628" y="2433505"/>
                  <a:pt x="9928286" y="2439562"/>
                  <a:pt x="9949296" y="2447206"/>
                </a:cubicBezTo>
                <a:cubicBezTo>
                  <a:pt x="9968213" y="2454088"/>
                  <a:pt x="9975597" y="2469580"/>
                  <a:pt x="9970687" y="2488767"/>
                </a:cubicBezTo>
                <a:cubicBezTo>
                  <a:pt x="9966170" y="2506480"/>
                  <a:pt x="9957378" y="2520816"/>
                  <a:pt x="9937446" y="2524512"/>
                </a:cubicBezTo>
                <a:cubicBezTo>
                  <a:pt x="9936685" y="2524664"/>
                  <a:pt x="9935924" y="2524791"/>
                  <a:pt x="9935150" y="2524918"/>
                </a:cubicBezTo>
                <a:cubicBezTo>
                  <a:pt x="9932866" y="2525286"/>
                  <a:pt x="9930582" y="2525655"/>
                  <a:pt x="9928540" y="2526556"/>
                </a:cubicBezTo>
                <a:cubicBezTo>
                  <a:pt x="9916626" y="2531978"/>
                  <a:pt x="9914203" y="2543000"/>
                  <a:pt x="9913505" y="2554403"/>
                </a:cubicBezTo>
                <a:cubicBezTo>
                  <a:pt x="9912998" y="2562758"/>
                  <a:pt x="9918859" y="2567533"/>
                  <a:pt x="9925736" y="2570275"/>
                </a:cubicBezTo>
                <a:cubicBezTo>
                  <a:pt x="9940161" y="2576028"/>
                  <a:pt x="9953496" y="2583761"/>
                  <a:pt x="9966830" y="2591506"/>
                </a:cubicBezTo>
                <a:cubicBezTo>
                  <a:pt x="9971981" y="2594491"/>
                  <a:pt x="9977133" y="2597487"/>
                  <a:pt x="9982347" y="2600357"/>
                </a:cubicBezTo>
                <a:lnTo>
                  <a:pt x="9982753" y="2600586"/>
                </a:lnTo>
                <a:cubicBezTo>
                  <a:pt x="9985164" y="2601919"/>
                  <a:pt x="9987676" y="2603316"/>
                  <a:pt x="9990683" y="2601436"/>
                </a:cubicBezTo>
                <a:cubicBezTo>
                  <a:pt x="9991977" y="2597792"/>
                  <a:pt x="9990454" y="2594808"/>
                  <a:pt x="9988944" y="2591824"/>
                </a:cubicBezTo>
                <a:cubicBezTo>
                  <a:pt x="9988208" y="2590376"/>
                  <a:pt x="9987473" y="2588942"/>
                  <a:pt x="9987054" y="2587418"/>
                </a:cubicBezTo>
                <a:cubicBezTo>
                  <a:pt x="9977754" y="2554530"/>
                  <a:pt x="9986166" y="2529426"/>
                  <a:pt x="10013355" y="2509541"/>
                </a:cubicBezTo>
                <a:cubicBezTo>
                  <a:pt x="10031955" y="2495966"/>
                  <a:pt x="10052711" y="2488830"/>
                  <a:pt x="10075764" y="2487294"/>
                </a:cubicBezTo>
                <a:cubicBezTo>
                  <a:pt x="10113522" y="2484868"/>
                  <a:pt x="10148616" y="2493541"/>
                  <a:pt x="10181146" y="2512410"/>
                </a:cubicBezTo>
                <a:cubicBezTo>
                  <a:pt x="10196371" y="2521261"/>
                  <a:pt x="10211216" y="2526810"/>
                  <a:pt x="10229866" y="2525350"/>
                </a:cubicBezTo>
                <a:cubicBezTo>
                  <a:pt x="10252601" y="2523559"/>
                  <a:pt x="10269032" y="2538340"/>
                  <a:pt x="10274437" y="2559380"/>
                </a:cubicBezTo>
                <a:cubicBezTo>
                  <a:pt x="10276225" y="2566453"/>
                  <a:pt x="10276479" y="2573526"/>
                  <a:pt x="10274894" y="2580535"/>
                </a:cubicBezTo>
                <a:cubicBezTo>
                  <a:pt x="10272787" y="2590097"/>
                  <a:pt x="10275528" y="2598579"/>
                  <a:pt x="10279854" y="2606922"/>
                </a:cubicBezTo>
                <a:lnTo>
                  <a:pt x="10280844" y="2608839"/>
                </a:lnTo>
                <a:cubicBezTo>
                  <a:pt x="10285678" y="2618147"/>
                  <a:pt x="10290524" y="2627467"/>
                  <a:pt x="10294698" y="2637067"/>
                </a:cubicBezTo>
                <a:cubicBezTo>
                  <a:pt x="10305014" y="2660774"/>
                  <a:pt x="10310609" y="2685510"/>
                  <a:pt x="10308705" y="2711440"/>
                </a:cubicBezTo>
                <a:cubicBezTo>
                  <a:pt x="10306473" y="2741978"/>
                  <a:pt x="10296031" y="2769063"/>
                  <a:pt x="10272978" y="2790155"/>
                </a:cubicBezTo>
                <a:cubicBezTo>
                  <a:pt x="10253744" y="2807805"/>
                  <a:pt x="10231782" y="2811056"/>
                  <a:pt x="10207764" y="2801367"/>
                </a:cubicBezTo>
                <a:cubicBezTo>
                  <a:pt x="10197322" y="2797164"/>
                  <a:pt x="10187705" y="2791361"/>
                  <a:pt x="10179307" y="2783780"/>
                </a:cubicBezTo>
                <a:cubicBezTo>
                  <a:pt x="10174143" y="2779082"/>
                  <a:pt x="10169055" y="2774308"/>
                  <a:pt x="10163968" y="2769521"/>
                </a:cubicBezTo>
                <a:cubicBezTo>
                  <a:pt x="10160162" y="2765940"/>
                  <a:pt x="10156342" y="2762346"/>
                  <a:pt x="10152498" y="2758803"/>
                </a:cubicBezTo>
                <a:cubicBezTo>
                  <a:pt x="10151585" y="2757965"/>
                  <a:pt x="10150696" y="2757127"/>
                  <a:pt x="10149783" y="2756289"/>
                </a:cubicBezTo>
                <a:cubicBezTo>
                  <a:pt x="10142538" y="2749521"/>
                  <a:pt x="10134774" y="2742283"/>
                  <a:pt x="10118876" y="2736048"/>
                </a:cubicBezTo>
                <a:cubicBezTo>
                  <a:pt x="10123228" y="2745039"/>
                  <a:pt x="10126818" y="2752442"/>
                  <a:pt x="10130029" y="2759057"/>
                </a:cubicBezTo>
                <a:cubicBezTo>
                  <a:pt x="10133378" y="2765990"/>
                  <a:pt x="10136322" y="2772047"/>
                  <a:pt x="10139253" y="2778104"/>
                </a:cubicBezTo>
                <a:cubicBezTo>
                  <a:pt x="10181730" y="2865746"/>
                  <a:pt x="10192298" y="2957325"/>
                  <a:pt x="10171021" y="3052039"/>
                </a:cubicBezTo>
                <a:cubicBezTo>
                  <a:pt x="10142691" y="3178359"/>
                  <a:pt x="10072390" y="3273887"/>
                  <a:pt x="9958850" y="3336856"/>
                </a:cubicBezTo>
                <a:cubicBezTo>
                  <a:pt x="9955285" y="3338837"/>
                  <a:pt x="9951707" y="3340806"/>
                  <a:pt x="9948218" y="3342914"/>
                </a:cubicBezTo>
                <a:cubicBezTo>
                  <a:pt x="9940631" y="3347434"/>
                  <a:pt x="9936431" y="3354062"/>
                  <a:pt x="9936304" y="3362926"/>
                </a:cubicBezTo>
                <a:cubicBezTo>
                  <a:pt x="9936216" y="3368360"/>
                  <a:pt x="9936241" y="3373795"/>
                  <a:pt x="9936279" y="3379243"/>
                </a:cubicBezTo>
                <a:cubicBezTo>
                  <a:pt x="9936292" y="3381960"/>
                  <a:pt x="9936304" y="3384678"/>
                  <a:pt x="9936304" y="3387395"/>
                </a:cubicBezTo>
                <a:cubicBezTo>
                  <a:pt x="9936304" y="3395445"/>
                  <a:pt x="9936317" y="3403496"/>
                  <a:pt x="9936330" y="3411547"/>
                </a:cubicBezTo>
                <a:lnTo>
                  <a:pt x="9936330" y="3411585"/>
                </a:lnTo>
                <a:cubicBezTo>
                  <a:pt x="9936368" y="3433095"/>
                  <a:pt x="9936406" y="3454593"/>
                  <a:pt x="9936177" y="3476052"/>
                </a:cubicBezTo>
                <a:cubicBezTo>
                  <a:pt x="9935987" y="3493576"/>
                  <a:pt x="9932802" y="3510655"/>
                  <a:pt x="9924074" y="3526083"/>
                </a:cubicBezTo>
                <a:cubicBezTo>
                  <a:pt x="9916499" y="3539466"/>
                  <a:pt x="9903444" y="3543098"/>
                  <a:pt x="9890198" y="3535200"/>
                </a:cubicBezTo>
                <a:cubicBezTo>
                  <a:pt x="9884210" y="3531632"/>
                  <a:pt x="9878869" y="3526591"/>
                  <a:pt x="9874212" y="3521295"/>
                </a:cubicBezTo>
                <a:cubicBezTo>
                  <a:pt x="9862755" y="3508166"/>
                  <a:pt x="9853456" y="3493576"/>
                  <a:pt x="9846071" y="3477767"/>
                </a:cubicBezTo>
                <a:cubicBezTo>
                  <a:pt x="9834792" y="3453806"/>
                  <a:pt x="9823590" y="3429781"/>
                  <a:pt x="9812703" y="3405693"/>
                </a:cubicBezTo>
                <a:cubicBezTo>
                  <a:pt x="9807540" y="3394213"/>
                  <a:pt x="9799648" y="3388157"/>
                  <a:pt x="9786720" y="3388423"/>
                </a:cubicBezTo>
                <a:cubicBezTo>
                  <a:pt x="9773385" y="3388728"/>
                  <a:pt x="9760051" y="3388665"/>
                  <a:pt x="9746704" y="3388588"/>
                </a:cubicBezTo>
                <a:cubicBezTo>
                  <a:pt x="9743747" y="3388576"/>
                  <a:pt x="9740778" y="3388550"/>
                  <a:pt x="9737810" y="3388550"/>
                </a:cubicBezTo>
                <a:cubicBezTo>
                  <a:pt x="9679739" y="3388487"/>
                  <a:pt x="9624968" y="3374329"/>
                  <a:pt x="9572632" y="3349859"/>
                </a:cubicBezTo>
                <a:cubicBezTo>
                  <a:pt x="9539264" y="3334241"/>
                  <a:pt x="9508370" y="3314736"/>
                  <a:pt x="9480103" y="3291029"/>
                </a:cubicBezTo>
                <a:cubicBezTo>
                  <a:pt x="9466287" y="3279436"/>
                  <a:pt x="9463483" y="3279880"/>
                  <a:pt x="9447560" y="3289315"/>
                </a:cubicBezTo>
                <a:lnTo>
                  <a:pt x="9435278" y="3296578"/>
                </a:lnTo>
                <a:cubicBezTo>
                  <a:pt x="9420091" y="3305556"/>
                  <a:pt x="9404930" y="3314533"/>
                  <a:pt x="9389680" y="3323473"/>
                </a:cubicBezTo>
                <a:cubicBezTo>
                  <a:pt x="9371980" y="3333860"/>
                  <a:pt x="9353127" y="3341567"/>
                  <a:pt x="9333449" y="3346926"/>
                </a:cubicBezTo>
                <a:cubicBezTo>
                  <a:pt x="9325684" y="3349034"/>
                  <a:pt x="9317463" y="3350367"/>
                  <a:pt x="9309445" y="3350177"/>
                </a:cubicBezTo>
                <a:cubicBezTo>
                  <a:pt x="9296833" y="3349859"/>
                  <a:pt x="9288878" y="3341440"/>
                  <a:pt x="9287533" y="3328958"/>
                </a:cubicBezTo>
                <a:cubicBezTo>
                  <a:pt x="9286518" y="3319651"/>
                  <a:pt x="9287787" y="3310470"/>
                  <a:pt x="9291732" y="3302064"/>
                </a:cubicBezTo>
                <a:lnTo>
                  <a:pt x="9291986" y="3302191"/>
                </a:lnTo>
                <a:lnTo>
                  <a:pt x="9292849" y="3300375"/>
                </a:lnTo>
                <a:cubicBezTo>
                  <a:pt x="9297340" y="3290826"/>
                  <a:pt x="9301845" y="3281239"/>
                  <a:pt x="9307655" y="3272554"/>
                </a:cubicBezTo>
                <a:cubicBezTo>
                  <a:pt x="9317894" y="3257202"/>
                  <a:pt x="9328653" y="3242218"/>
                  <a:pt x="9339412" y="3227209"/>
                </a:cubicBezTo>
                <a:cubicBezTo>
                  <a:pt x="9342901" y="3222333"/>
                  <a:pt x="9346403" y="3217469"/>
                  <a:pt x="9349879" y="3212581"/>
                </a:cubicBezTo>
                <a:cubicBezTo>
                  <a:pt x="9352633" y="3208682"/>
                  <a:pt x="9355753" y="3204898"/>
                  <a:pt x="9358875" y="3201114"/>
                </a:cubicBezTo>
                <a:cubicBezTo>
                  <a:pt x="9365675" y="3192848"/>
                  <a:pt x="9372488" y="3184594"/>
                  <a:pt x="9375546" y="3175109"/>
                </a:cubicBezTo>
                <a:cubicBezTo>
                  <a:pt x="9379339" y="3163465"/>
                  <a:pt x="9373072" y="3152887"/>
                  <a:pt x="9366880" y="3142437"/>
                </a:cubicBezTo>
                <a:cubicBezTo>
                  <a:pt x="9364457" y="3138348"/>
                  <a:pt x="9362047" y="3134272"/>
                  <a:pt x="9360257" y="3130170"/>
                </a:cubicBezTo>
                <a:cubicBezTo>
                  <a:pt x="9337775" y="3078997"/>
                  <a:pt x="9326509" y="3025208"/>
                  <a:pt x="9325291" y="2969883"/>
                </a:cubicBezTo>
                <a:cubicBezTo>
                  <a:pt x="9323705" y="2896209"/>
                  <a:pt x="9341658" y="2826357"/>
                  <a:pt x="9375800" y="2761089"/>
                </a:cubicBezTo>
                <a:cubicBezTo>
                  <a:pt x="9398142" y="2718385"/>
                  <a:pt x="9426740" y="2679898"/>
                  <a:pt x="9462911" y="2647771"/>
                </a:cubicBezTo>
                <a:cubicBezTo>
                  <a:pt x="9498119" y="2616484"/>
                  <a:pt x="9536841" y="2590288"/>
                  <a:pt x="9580016" y="2570974"/>
                </a:cubicBezTo>
                <a:cubicBezTo>
                  <a:pt x="9581805" y="2570174"/>
                  <a:pt x="9583696" y="2569501"/>
                  <a:pt x="9585599" y="2568828"/>
                </a:cubicBezTo>
                <a:cubicBezTo>
                  <a:pt x="9591270" y="2566809"/>
                  <a:pt x="9597055" y="2564752"/>
                  <a:pt x="9600773" y="2559127"/>
                </a:cubicBezTo>
                <a:cubicBezTo>
                  <a:pt x="9596104" y="2556130"/>
                  <a:pt x="9591689" y="2557374"/>
                  <a:pt x="9587337" y="2558593"/>
                </a:cubicBezTo>
                <a:cubicBezTo>
                  <a:pt x="9585929" y="2558987"/>
                  <a:pt x="9584533" y="2559380"/>
                  <a:pt x="9583137" y="2559634"/>
                </a:cubicBezTo>
                <a:cubicBezTo>
                  <a:pt x="9550023" y="2565564"/>
                  <a:pt x="9516846" y="2570910"/>
                  <a:pt x="9483033" y="2568561"/>
                </a:cubicBezTo>
                <a:cubicBezTo>
                  <a:pt x="9451315" y="2566326"/>
                  <a:pt x="9435266" y="2553006"/>
                  <a:pt x="9426359" y="2522290"/>
                </a:cubicBezTo>
                <a:cubicBezTo>
                  <a:pt x="9417059" y="2490164"/>
                  <a:pt x="9426866" y="2461872"/>
                  <a:pt x="9443550" y="2435168"/>
                </a:cubicBezTo>
                <a:cubicBezTo>
                  <a:pt x="9462531" y="2404756"/>
                  <a:pt x="9490418" y="2384744"/>
                  <a:pt x="9522454" y="2369900"/>
                </a:cubicBezTo>
                <a:cubicBezTo>
                  <a:pt x="9537221" y="2363081"/>
                  <a:pt x="9550721" y="2355818"/>
                  <a:pt x="9561226" y="2341596"/>
                </a:cubicBezTo>
                <a:cubicBezTo>
                  <a:pt x="9568965" y="2331082"/>
                  <a:pt x="9577802" y="2325108"/>
                  <a:pt x="9587283" y="2323667"/>
                </a:cubicBezTo>
                <a:close/>
                <a:moveTo>
                  <a:pt x="2138641" y="2284912"/>
                </a:moveTo>
                <a:cubicBezTo>
                  <a:pt x="2143492" y="2282504"/>
                  <a:pt x="2149359" y="2282228"/>
                  <a:pt x="2153743" y="2285459"/>
                </a:cubicBezTo>
                <a:cubicBezTo>
                  <a:pt x="2171277" y="2298373"/>
                  <a:pt x="2182429" y="2316404"/>
                  <a:pt x="2190943" y="2336022"/>
                </a:cubicBezTo>
                <a:cubicBezTo>
                  <a:pt x="2192751" y="2340099"/>
                  <a:pt x="2191679" y="2345131"/>
                  <a:pt x="2189106" y="2349303"/>
                </a:cubicBezTo>
                <a:lnTo>
                  <a:pt x="2178284" y="2357420"/>
                </a:lnTo>
                <a:lnTo>
                  <a:pt x="2175680" y="2357431"/>
                </a:lnTo>
                <a:cubicBezTo>
                  <a:pt x="2173904" y="2357495"/>
                  <a:pt x="2172115" y="2357558"/>
                  <a:pt x="2170541" y="2357038"/>
                </a:cubicBezTo>
                <a:cubicBezTo>
                  <a:pt x="2154454" y="2351374"/>
                  <a:pt x="2128774" y="2313407"/>
                  <a:pt x="2129637" y="2297154"/>
                </a:cubicBezTo>
                <a:cubicBezTo>
                  <a:pt x="2129954" y="2291859"/>
                  <a:pt x="2133789" y="2287319"/>
                  <a:pt x="2138641" y="2284912"/>
                </a:cubicBezTo>
                <a:close/>
                <a:moveTo>
                  <a:pt x="1914595" y="2281442"/>
                </a:moveTo>
                <a:lnTo>
                  <a:pt x="1943396" y="2294168"/>
                </a:lnTo>
                <a:cubicBezTo>
                  <a:pt x="1952330" y="2299604"/>
                  <a:pt x="1960656" y="2306074"/>
                  <a:pt x="1968573" y="2313102"/>
                </a:cubicBezTo>
                <a:cubicBezTo>
                  <a:pt x="1973813" y="2317762"/>
                  <a:pt x="1974358" y="2324708"/>
                  <a:pt x="1970920" y="2331311"/>
                </a:cubicBezTo>
                <a:cubicBezTo>
                  <a:pt x="1968281" y="2336466"/>
                  <a:pt x="1963548" y="2339767"/>
                  <a:pt x="1958321" y="2339526"/>
                </a:cubicBezTo>
                <a:cubicBezTo>
                  <a:pt x="1933175" y="2338358"/>
                  <a:pt x="1913522" y="2325888"/>
                  <a:pt x="1897219" y="2307591"/>
                </a:cubicBezTo>
                <a:cubicBezTo>
                  <a:pt x="1896153" y="2306384"/>
                  <a:pt x="1895772" y="2304556"/>
                  <a:pt x="1895392" y="2302740"/>
                </a:cubicBezTo>
                <a:cubicBezTo>
                  <a:pt x="1895214" y="2301864"/>
                  <a:pt x="1895036" y="2301000"/>
                  <a:pt x="1894783" y="2300200"/>
                </a:cubicBezTo>
                <a:cubicBezTo>
                  <a:pt x="1893875" y="2295128"/>
                  <a:pt x="1896273" y="2289728"/>
                  <a:pt x="1900184" y="2285949"/>
                </a:cubicBezTo>
                <a:close/>
                <a:moveTo>
                  <a:pt x="1914664" y="2281420"/>
                </a:moveTo>
                <a:lnTo>
                  <a:pt x="1914595" y="2281442"/>
                </a:lnTo>
                <a:lnTo>
                  <a:pt x="1914575" y="2281433"/>
                </a:lnTo>
                <a:close/>
                <a:moveTo>
                  <a:pt x="930977" y="2271833"/>
                </a:moveTo>
                <a:cubicBezTo>
                  <a:pt x="941471" y="2275681"/>
                  <a:pt x="951789" y="2280049"/>
                  <a:pt x="962094" y="2284404"/>
                </a:cubicBezTo>
                <a:cubicBezTo>
                  <a:pt x="970846" y="2288112"/>
                  <a:pt x="979595" y="2291820"/>
                  <a:pt x="988450" y="2295198"/>
                </a:cubicBezTo>
                <a:cubicBezTo>
                  <a:pt x="1007047" y="2302385"/>
                  <a:pt x="1024203" y="2312403"/>
                  <a:pt x="1041319" y="2322397"/>
                </a:cubicBezTo>
                <a:lnTo>
                  <a:pt x="1041331" y="2322409"/>
                </a:lnTo>
                <a:cubicBezTo>
                  <a:pt x="1046279" y="2325305"/>
                  <a:pt x="1051223" y="2328187"/>
                  <a:pt x="1056201" y="2331006"/>
                </a:cubicBezTo>
                <a:cubicBezTo>
                  <a:pt x="1082464" y="2345990"/>
                  <a:pt x="1108474" y="2361735"/>
                  <a:pt x="1132959" y="2379259"/>
                </a:cubicBezTo>
                <a:cubicBezTo>
                  <a:pt x="1137499" y="2382522"/>
                  <a:pt x="1142392" y="2384909"/>
                  <a:pt x="1147296" y="2387309"/>
                </a:cubicBezTo>
                <a:cubicBezTo>
                  <a:pt x="1152130" y="2389671"/>
                  <a:pt x="1156974" y="2392046"/>
                  <a:pt x="1161507" y="2395258"/>
                </a:cubicBezTo>
                <a:cubicBezTo>
                  <a:pt x="1185442" y="2412020"/>
                  <a:pt x="1210058" y="2427765"/>
                  <a:pt x="1234670" y="2443511"/>
                </a:cubicBezTo>
                <a:cubicBezTo>
                  <a:pt x="1246976" y="2451384"/>
                  <a:pt x="1259284" y="2459256"/>
                  <a:pt x="1271504" y="2467256"/>
                </a:cubicBezTo>
                <a:cubicBezTo>
                  <a:pt x="1288138" y="2478151"/>
                  <a:pt x="1304630" y="2489186"/>
                  <a:pt x="1321112" y="2500220"/>
                </a:cubicBezTo>
                <a:cubicBezTo>
                  <a:pt x="1335931" y="2510137"/>
                  <a:pt x="1350749" y="2520055"/>
                  <a:pt x="1365645" y="2529857"/>
                </a:cubicBezTo>
                <a:cubicBezTo>
                  <a:pt x="1389623" y="2545603"/>
                  <a:pt x="1413729" y="2561349"/>
                  <a:pt x="1438089" y="2576586"/>
                </a:cubicBezTo>
                <a:cubicBezTo>
                  <a:pt x="1447097" y="2582173"/>
                  <a:pt x="1454456" y="2577475"/>
                  <a:pt x="1460038" y="2569602"/>
                </a:cubicBezTo>
                <a:cubicBezTo>
                  <a:pt x="1467651" y="2558809"/>
                  <a:pt x="1480212" y="2557158"/>
                  <a:pt x="1492773" y="2565158"/>
                </a:cubicBezTo>
                <a:lnTo>
                  <a:pt x="1492773" y="2564777"/>
                </a:lnTo>
                <a:cubicBezTo>
                  <a:pt x="1503556" y="2571761"/>
                  <a:pt x="1506222" y="2581411"/>
                  <a:pt x="1497974" y="2592205"/>
                </a:cubicBezTo>
                <a:cubicBezTo>
                  <a:pt x="1476532" y="2620395"/>
                  <a:pt x="1461308" y="2651505"/>
                  <a:pt x="1450142" y="2684774"/>
                </a:cubicBezTo>
                <a:cubicBezTo>
                  <a:pt x="1443546" y="2704582"/>
                  <a:pt x="1429335" y="2712074"/>
                  <a:pt x="1409162" y="2710932"/>
                </a:cubicBezTo>
                <a:cubicBezTo>
                  <a:pt x="1400154" y="2711820"/>
                  <a:pt x="1396475" y="2707757"/>
                  <a:pt x="1398251" y="2698361"/>
                </a:cubicBezTo>
                <a:cubicBezTo>
                  <a:pt x="1398644" y="2696202"/>
                  <a:pt x="1399038" y="2694043"/>
                  <a:pt x="1399419" y="2691884"/>
                </a:cubicBezTo>
                <a:cubicBezTo>
                  <a:pt x="1402463" y="2674704"/>
                  <a:pt x="1405508" y="2657498"/>
                  <a:pt x="1415760" y="2642489"/>
                </a:cubicBezTo>
                <a:cubicBezTo>
                  <a:pt x="1422611" y="2632458"/>
                  <a:pt x="1422230" y="2625474"/>
                  <a:pt x="1409669" y="2618363"/>
                </a:cubicBezTo>
                <a:cubicBezTo>
                  <a:pt x="1385945" y="2605030"/>
                  <a:pt x="1363361" y="2588903"/>
                  <a:pt x="1341792" y="2572904"/>
                </a:cubicBezTo>
                <a:cubicBezTo>
                  <a:pt x="1328889" y="2563355"/>
                  <a:pt x="1315579" y="2554263"/>
                  <a:pt x="1302284" y="2545184"/>
                </a:cubicBezTo>
                <a:lnTo>
                  <a:pt x="1302258" y="2545171"/>
                </a:lnTo>
                <a:lnTo>
                  <a:pt x="1302245" y="2545159"/>
                </a:lnTo>
                <a:cubicBezTo>
                  <a:pt x="1294507" y="2539876"/>
                  <a:pt x="1286767" y="2534594"/>
                  <a:pt x="1279116" y="2529223"/>
                </a:cubicBezTo>
                <a:cubicBezTo>
                  <a:pt x="1270209" y="2522975"/>
                  <a:pt x="1260514" y="2517566"/>
                  <a:pt x="1250751" y="2512106"/>
                </a:cubicBezTo>
                <a:cubicBezTo>
                  <a:pt x="1243832" y="2508245"/>
                  <a:pt x="1236879" y="2504360"/>
                  <a:pt x="1230145" y="2500144"/>
                </a:cubicBezTo>
                <a:cubicBezTo>
                  <a:pt x="1226321" y="2497731"/>
                  <a:pt x="1223098" y="2494811"/>
                  <a:pt x="1219888" y="2491916"/>
                </a:cubicBezTo>
                <a:cubicBezTo>
                  <a:pt x="1216499" y="2488843"/>
                  <a:pt x="1213126" y="2485795"/>
                  <a:pt x="1209084" y="2483383"/>
                </a:cubicBezTo>
                <a:cubicBezTo>
                  <a:pt x="1173940" y="2462304"/>
                  <a:pt x="1139430" y="2440336"/>
                  <a:pt x="1104920" y="2418242"/>
                </a:cubicBezTo>
                <a:cubicBezTo>
                  <a:pt x="1093972" y="2411220"/>
                  <a:pt x="1083147" y="2404007"/>
                  <a:pt x="1072336" y="2396795"/>
                </a:cubicBezTo>
                <a:cubicBezTo>
                  <a:pt x="1053211" y="2384046"/>
                  <a:pt x="1034109" y="2371297"/>
                  <a:pt x="1014332" y="2359704"/>
                </a:cubicBezTo>
                <a:cubicBezTo>
                  <a:pt x="1011560" y="2358091"/>
                  <a:pt x="1008781" y="2356440"/>
                  <a:pt x="1005994" y="2354777"/>
                </a:cubicBezTo>
                <a:cubicBezTo>
                  <a:pt x="995390" y="2348479"/>
                  <a:pt x="984658" y="2342104"/>
                  <a:pt x="973606" y="2337482"/>
                </a:cubicBezTo>
                <a:cubicBezTo>
                  <a:pt x="963781" y="2333343"/>
                  <a:pt x="954116" y="2328873"/>
                  <a:pt x="944469" y="2324403"/>
                </a:cubicBezTo>
                <a:cubicBezTo>
                  <a:pt x="935182" y="2320111"/>
                  <a:pt x="925909" y="2315819"/>
                  <a:pt x="916513" y="2311832"/>
                </a:cubicBezTo>
                <a:cubicBezTo>
                  <a:pt x="903825" y="2306372"/>
                  <a:pt x="898624" y="2299261"/>
                  <a:pt x="899639" y="2287452"/>
                </a:cubicBezTo>
                <a:cubicBezTo>
                  <a:pt x="900272" y="2279325"/>
                  <a:pt x="921968" y="2268532"/>
                  <a:pt x="930977" y="2271833"/>
                </a:cubicBezTo>
                <a:close/>
                <a:moveTo>
                  <a:pt x="11525695" y="2253675"/>
                </a:moveTo>
                <a:cubicBezTo>
                  <a:pt x="11516243" y="2253827"/>
                  <a:pt x="11509189" y="2258779"/>
                  <a:pt x="11502135" y="2262881"/>
                </a:cubicBezTo>
                <a:cubicBezTo>
                  <a:pt x="11374144" y="2337964"/>
                  <a:pt x="11246166" y="2413111"/>
                  <a:pt x="11118251" y="2488423"/>
                </a:cubicBezTo>
                <a:cubicBezTo>
                  <a:pt x="11111895" y="2492144"/>
                  <a:pt x="11105627" y="2496322"/>
                  <a:pt x="11100122" y="2501198"/>
                </a:cubicBezTo>
                <a:cubicBezTo>
                  <a:pt x="11096556" y="2504296"/>
                  <a:pt x="11093448" y="2508626"/>
                  <a:pt x="11091595" y="2512956"/>
                </a:cubicBezTo>
                <a:cubicBezTo>
                  <a:pt x="11086165" y="2525578"/>
                  <a:pt x="11088258" y="2564739"/>
                  <a:pt x="11094691" y="2582922"/>
                </a:cubicBezTo>
                <a:cubicBezTo>
                  <a:pt x="11096086" y="2580992"/>
                  <a:pt x="11098409" y="2579214"/>
                  <a:pt x="11098725" y="2577119"/>
                </a:cubicBezTo>
                <a:cubicBezTo>
                  <a:pt x="11102988" y="2550657"/>
                  <a:pt x="11119267" y="2534238"/>
                  <a:pt x="11141279" y="2520004"/>
                </a:cubicBezTo>
                <a:cubicBezTo>
                  <a:pt x="11196241" y="2484322"/>
                  <a:pt x="11249960" y="2446710"/>
                  <a:pt x="11304224" y="2409937"/>
                </a:cubicBezTo>
                <a:cubicBezTo>
                  <a:pt x="11372824" y="2363424"/>
                  <a:pt x="11441438" y="2317063"/>
                  <a:pt x="11509963" y="2270385"/>
                </a:cubicBezTo>
                <a:cubicBezTo>
                  <a:pt x="11515697" y="2266449"/>
                  <a:pt x="11523678" y="2264354"/>
                  <a:pt x="11525695" y="2253675"/>
                </a:cubicBezTo>
                <a:close/>
                <a:moveTo>
                  <a:pt x="1806119" y="2189296"/>
                </a:moveTo>
                <a:cubicBezTo>
                  <a:pt x="1828982" y="2198095"/>
                  <a:pt x="1844803" y="2215301"/>
                  <a:pt x="1855651" y="2236710"/>
                </a:cubicBezTo>
                <a:cubicBezTo>
                  <a:pt x="1858582" y="2242462"/>
                  <a:pt x="1856057" y="2249713"/>
                  <a:pt x="1850208" y="2254195"/>
                </a:cubicBezTo>
                <a:cubicBezTo>
                  <a:pt x="1844512" y="2258563"/>
                  <a:pt x="1837901" y="2259033"/>
                  <a:pt x="1831824" y="2255656"/>
                </a:cubicBezTo>
                <a:cubicBezTo>
                  <a:pt x="1814366" y="2245865"/>
                  <a:pt x="1801311" y="2231301"/>
                  <a:pt x="1789829" y="2215301"/>
                </a:cubicBezTo>
                <a:cubicBezTo>
                  <a:pt x="1788839" y="2213930"/>
                  <a:pt x="1788395" y="2212114"/>
                  <a:pt x="1787989" y="2210476"/>
                </a:cubicBezTo>
                <a:cubicBezTo>
                  <a:pt x="1787812" y="2209739"/>
                  <a:pt x="1787634" y="2209028"/>
                  <a:pt x="1787431" y="2208419"/>
                </a:cubicBezTo>
                <a:cubicBezTo>
                  <a:pt x="1784703" y="2197613"/>
                  <a:pt x="1796147" y="2185550"/>
                  <a:pt x="1806145" y="2189372"/>
                </a:cubicBezTo>
                <a:close/>
                <a:moveTo>
                  <a:pt x="3183171" y="2170630"/>
                </a:moveTo>
                <a:cubicBezTo>
                  <a:pt x="3191490" y="2169741"/>
                  <a:pt x="3199131" y="2170998"/>
                  <a:pt x="3206856" y="2172255"/>
                </a:cubicBezTo>
                <a:cubicBezTo>
                  <a:pt x="3207975" y="2172433"/>
                  <a:pt x="3209076" y="2172624"/>
                  <a:pt x="3210194" y="2172789"/>
                </a:cubicBezTo>
                <a:cubicBezTo>
                  <a:pt x="3215268" y="2173551"/>
                  <a:pt x="3222121" y="2178376"/>
                  <a:pt x="3218948" y="2182312"/>
                </a:cubicBezTo>
                <a:cubicBezTo>
                  <a:pt x="3217056" y="2184763"/>
                  <a:pt x="3216739" y="2188369"/>
                  <a:pt x="3216436" y="2191874"/>
                </a:cubicBezTo>
                <a:cubicBezTo>
                  <a:pt x="3215903" y="2198020"/>
                  <a:pt x="3215383" y="2203899"/>
                  <a:pt x="3206516" y="2203010"/>
                </a:cubicBezTo>
                <a:cubicBezTo>
                  <a:pt x="3194333" y="2201740"/>
                  <a:pt x="3184440" y="2204026"/>
                  <a:pt x="3173400" y="2208851"/>
                </a:cubicBezTo>
                <a:cubicBezTo>
                  <a:pt x="3155106" y="2216914"/>
                  <a:pt x="3135718" y="2221486"/>
                  <a:pt x="3116281" y="2226070"/>
                </a:cubicBezTo>
                <a:cubicBezTo>
                  <a:pt x="3099595" y="2229993"/>
                  <a:pt x="3082886" y="2233930"/>
                  <a:pt x="3066825" y="2240088"/>
                </a:cubicBezTo>
                <a:cubicBezTo>
                  <a:pt x="3064426" y="2241015"/>
                  <a:pt x="3062053" y="2241777"/>
                  <a:pt x="3059720" y="2242526"/>
                </a:cubicBezTo>
                <a:cubicBezTo>
                  <a:pt x="3053046" y="2244672"/>
                  <a:pt x="3046601" y="2246729"/>
                  <a:pt x="3040307" y="2252278"/>
                </a:cubicBezTo>
                <a:cubicBezTo>
                  <a:pt x="3030487" y="2260913"/>
                  <a:pt x="3020744" y="2254564"/>
                  <a:pt x="3011647" y="2248634"/>
                </a:cubicBezTo>
                <a:cubicBezTo>
                  <a:pt x="3009224" y="2247060"/>
                  <a:pt x="3006851" y="2245510"/>
                  <a:pt x="3004530" y="2244279"/>
                </a:cubicBezTo>
                <a:lnTo>
                  <a:pt x="3004403" y="2244152"/>
                </a:lnTo>
                <a:cubicBezTo>
                  <a:pt x="2999697" y="2241625"/>
                  <a:pt x="3001764" y="2237676"/>
                  <a:pt x="3003705" y="2233955"/>
                </a:cubicBezTo>
                <a:cubicBezTo>
                  <a:pt x="3004491" y="2232457"/>
                  <a:pt x="3005253" y="2230997"/>
                  <a:pt x="3005544" y="2229676"/>
                </a:cubicBezTo>
                <a:cubicBezTo>
                  <a:pt x="3007321" y="2222057"/>
                  <a:pt x="3024068" y="2214692"/>
                  <a:pt x="3037390" y="2215708"/>
                </a:cubicBezTo>
                <a:cubicBezTo>
                  <a:pt x="3039317" y="2215137"/>
                  <a:pt x="3041501" y="2214578"/>
                  <a:pt x="3043861" y="2213994"/>
                </a:cubicBezTo>
                <a:cubicBezTo>
                  <a:pt x="3049735" y="2212521"/>
                  <a:pt x="3056599" y="2210794"/>
                  <a:pt x="3062766" y="2207708"/>
                </a:cubicBezTo>
                <a:cubicBezTo>
                  <a:pt x="3076212" y="2200978"/>
                  <a:pt x="3089662" y="2194756"/>
                  <a:pt x="3104126" y="2190947"/>
                </a:cubicBezTo>
                <a:cubicBezTo>
                  <a:pt x="3112767" y="2188712"/>
                  <a:pt x="3121292" y="2186071"/>
                  <a:pt x="3129806" y="2183430"/>
                </a:cubicBezTo>
                <a:cubicBezTo>
                  <a:pt x="3147290" y="2178008"/>
                  <a:pt x="3164736" y="2172598"/>
                  <a:pt x="3183171" y="2170630"/>
                </a:cubicBezTo>
                <a:close/>
                <a:moveTo>
                  <a:pt x="2072008" y="2160306"/>
                </a:moveTo>
                <a:cubicBezTo>
                  <a:pt x="2080902" y="2156967"/>
                  <a:pt x="2087639" y="2161475"/>
                  <a:pt x="2092080" y="2168776"/>
                </a:cubicBezTo>
                <a:cubicBezTo>
                  <a:pt x="2101165" y="2183506"/>
                  <a:pt x="2109347" y="2198756"/>
                  <a:pt x="2113153" y="2215810"/>
                </a:cubicBezTo>
                <a:cubicBezTo>
                  <a:pt x="2115019" y="2224165"/>
                  <a:pt x="2112470" y="2231682"/>
                  <a:pt x="2103955" y="2235631"/>
                </a:cubicBezTo>
                <a:cubicBezTo>
                  <a:pt x="2095594" y="2239453"/>
                  <a:pt x="2088299" y="2237104"/>
                  <a:pt x="2082501" y="2230603"/>
                </a:cubicBezTo>
                <a:cubicBezTo>
                  <a:pt x="2072478" y="2219479"/>
                  <a:pt x="2067263" y="2205791"/>
                  <a:pt x="2063216" y="2190414"/>
                </a:cubicBezTo>
                <a:cubicBezTo>
                  <a:pt x="2063102" y="2189677"/>
                  <a:pt x="2062962" y="2188852"/>
                  <a:pt x="2062810" y="2187975"/>
                </a:cubicBezTo>
                <a:cubicBezTo>
                  <a:pt x="2062391" y="2185537"/>
                  <a:pt x="2061896" y="2182668"/>
                  <a:pt x="2061719" y="2179773"/>
                </a:cubicBezTo>
                <a:cubicBezTo>
                  <a:pt x="2061262" y="2171278"/>
                  <a:pt x="2063203" y="2163633"/>
                  <a:pt x="2072008" y="2160306"/>
                </a:cubicBezTo>
                <a:close/>
                <a:moveTo>
                  <a:pt x="3643062" y="2115139"/>
                </a:moveTo>
                <a:cubicBezTo>
                  <a:pt x="3637658" y="2115837"/>
                  <a:pt x="3632278" y="2116714"/>
                  <a:pt x="3626899" y="2117577"/>
                </a:cubicBezTo>
                <a:cubicBezTo>
                  <a:pt x="3615595" y="2119406"/>
                  <a:pt x="3604252" y="2121234"/>
                  <a:pt x="3592567" y="2121488"/>
                </a:cubicBezTo>
                <a:cubicBezTo>
                  <a:pt x="3578509" y="2121755"/>
                  <a:pt x="3564452" y="2123545"/>
                  <a:pt x="3550381" y="2125336"/>
                </a:cubicBezTo>
                <a:cubicBezTo>
                  <a:pt x="3544534" y="2126085"/>
                  <a:pt x="3538671" y="2126821"/>
                  <a:pt x="3532810" y="2127456"/>
                </a:cubicBezTo>
                <a:cubicBezTo>
                  <a:pt x="3527228" y="2128091"/>
                  <a:pt x="3524563" y="2131646"/>
                  <a:pt x="3525832" y="2136980"/>
                </a:cubicBezTo>
                <a:cubicBezTo>
                  <a:pt x="3527785" y="2145056"/>
                  <a:pt x="3529905" y="2153093"/>
                  <a:pt x="3532023" y="2161119"/>
                </a:cubicBezTo>
                <a:lnTo>
                  <a:pt x="3532023" y="2161131"/>
                </a:lnTo>
                <a:cubicBezTo>
                  <a:pt x="3535538" y="2174452"/>
                  <a:pt x="3539051" y="2187772"/>
                  <a:pt x="3541818" y="2201232"/>
                </a:cubicBezTo>
                <a:cubicBezTo>
                  <a:pt x="3542706" y="2205752"/>
                  <a:pt x="3544240" y="2210286"/>
                  <a:pt x="3545776" y="2214844"/>
                </a:cubicBezTo>
                <a:cubicBezTo>
                  <a:pt x="3550395" y="2228494"/>
                  <a:pt x="3555076" y="2242348"/>
                  <a:pt x="3542706" y="2256341"/>
                </a:cubicBezTo>
                <a:cubicBezTo>
                  <a:pt x="3541996" y="2257154"/>
                  <a:pt x="3542173" y="2258500"/>
                  <a:pt x="3542363" y="2259859"/>
                </a:cubicBezTo>
                <a:cubicBezTo>
                  <a:pt x="3542681" y="2262119"/>
                  <a:pt x="3542997" y="2264443"/>
                  <a:pt x="3539280" y="2264595"/>
                </a:cubicBezTo>
                <a:cubicBezTo>
                  <a:pt x="3536007" y="2264798"/>
                  <a:pt x="3534040" y="2262576"/>
                  <a:pt x="3531948" y="2260214"/>
                </a:cubicBezTo>
                <a:cubicBezTo>
                  <a:pt x="3531376" y="2259554"/>
                  <a:pt x="3530780" y="2258881"/>
                  <a:pt x="3530146" y="2258246"/>
                </a:cubicBezTo>
                <a:cubicBezTo>
                  <a:pt x="3524321" y="2252557"/>
                  <a:pt x="3520985" y="2245408"/>
                  <a:pt x="3517698" y="2238374"/>
                </a:cubicBezTo>
                <a:cubicBezTo>
                  <a:pt x="3515199" y="2233002"/>
                  <a:pt x="3512726" y="2227707"/>
                  <a:pt x="3509212" y="2223199"/>
                </a:cubicBezTo>
                <a:cubicBezTo>
                  <a:pt x="3500178" y="2211619"/>
                  <a:pt x="3498351" y="2198235"/>
                  <a:pt x="3496574" y="2185245"/>
                </a:cubicBezTo>
                <a:cubicBezTo>
                  <a:pt x="3495864" y="2180013"/>
                  <a:pt x="3495153" y="2174833"/>
                  <a:pt x="3493987" y="2169868"/>
                </a:cubicBezTo>
                <a:cubicBezTo>
                  <a:pt x="3493491" y="2167811"/>
                  <a:pt x="3493061" y="2165906"/>
                  <a:pt x="3492654" y="2164141"/>
                </a:cubicBezTo>
                <a:lnTo>
                  <a:pt x="3492641" y="2164115"/>
                </a:lnTo>
                <a:lnTo>
                  <a:pt x="3492641" y="2164103"/>
                </a:lnTo>
                <a:cubicBezTo>
                  <a:pt x="3488238" y="2144954"/>
                  <a:pt x="3487643" y="2142376"/>
                  <a:pt x="3464425" y="2147138"/>
                </a:cubicBezTo>
                <a:cubicBezTo>
                  <a:pt x="3458208" y="2148408"/>
                  <a:pt x="3452752" y="2149805"/>
                  <a:pt x="3450468" y="2156789"/>
                </a:cubicBezTo>
                <a:cubicBezTo>
                  <a:pt x="3448946" y="2161360"/>
                  <a:pt x="3445267" y="2163138"/>
                  <a:pt x="3440190" y="2164281"/>
                </a:cubicBezTo>
                <a:cubicBezTo>
                  <a:pt x="3438795" y="2164598"/>
                  <a:pt x="3437400" y="2164903"/>
                  <a:pt x="3435991" y="2165207"/>
                </a:cubicBezTo>
                <a:cubicBezTo>
                  <a:pt x="3422518" y="2168141"/>
                  <a:pt x="3409004" y="2171087"/>
                  <a:pt x="3397052" y="2179137"/>
                </a:cubicBezTo>
                <a:cubicBezTo>
                  <a:pt x="3391699" y="2182743"/>
                  <a:pt x="3386574" y="2186654"/>
                  <a:pt x="3381458" y="2190553"/>
                </a:cubicBezTo>
                <a:cubicBezTo>
                  <a:pt x="3377386" y="2193676"/>
                  <a:pt x="3373314" y="2196775"/>
                  <a:pt x="3369141" y="2199708"/>
                </a:cubicBezTo>
                <a:cubicBezTo>
                  <a:pt x="3365422" y="2202337"/>
                  <a:pt x="3361198" y="2203911"/>
                  <a:pt x="3356935" y="2205498"/>
                </a:cubicBezTo>
                <a:cubicBezTo>
                  <a:pt x="3348409" y="2208673"/>
                  <a:pt x="3339795" y="2211885"/>
                  <a:pt x="3335138" y="2223580"/>
                </a:cubicBezTo>
                <a:cubicBezTo>
                  <a:pt x="3333224" y="2228304"/>
                  <a:pt x="3327160" y="2231441"/>
                  <a:pt x="3320587" y="2234831"/>
                </a:cubicBezTo>
                <a:cubicBezTo>
                  <a:pt x="3315854" y="2237282"/>
                  <a:pt x="3310856" y="2239859"/>
                  <a:pt x="3306973" y="2243262"/>
                </a:cubicBezTo>
                <a:cubicBezTo>
                  <a:pt x="3302089" y="2247567"/>
                  <a:pt x="3296876" y="2251618"/>
                  <a:pt x="3291661" y="2255656"/>
                </a:cubicBezTo>
                <a:cubicBezTo>
                  <a:pt x="3280242" y="2264519"/>
                  <a:pt x="3268850" y="2273369"/>
                  <a:pt x="3260920" y="2284785"/>
                </a:cubicBezTo>
                <a:cubicBezTo>
                  <a:pt x="3255730" y="2292264"/>
                  <a:pt x="3249096" y="2298384"/>
                  <a:pt x="3242498" y="2304492"/>
                </a:cubicBezTo>
                <a:cubicBezTo>
                  <a:pt x="3233298" y="2312987"/>
                  <a:pt x="3224150" y="2321444"/>
                  <a:pt x="3219049" y="2333418"/>
                </a:cubicBezTo>
                <a:cubicBezTo>
                  <a:pt x="3218416" y="2335069"/>
                  <a:pt x="3216005" y="2336339"/>
                  <a:pt x="3214227" y="2336974"/>
                </a:cubicBezTo>
                <a:cubicBezTo>
                  <a:pt x="3204052" y="2340263"/>
                  <a:pt x="3197978" y="2348301"/>
                  <a:pt x="3192028" y="2356173"/>
                </a:cubicBezTo>
                <a:cubicBezTo>
                  <a:pt x="3189220" y="2359881"/>
                  <a:pt x="3186442" y="2363564"/>
                  <a:pt x="3183269" y="2366687"/>
                </a:cubicBezTo>
                <a:cubicBezTo>
                  <a:pt x="3173388" y="2376414"/>
                  <a:pt x="3166435" y="2389112"/>
                  <a:pt x="3159445" y="2401874"/>
                </a:cubicBezTo>
                <a:cubicBezTo>
                  <a:pt x="3155929" y="2408286"/>
                  <a:pt x="3152415" y="2414711"/>
                  <a:pt x="3148507" y="2420781"/>
                </a:cubicBezTo>
                <a:cubicBezTo>
                  <a:pt x="3145285" y="2425809"/>
                  <a:pt x="3141656" y="2430571"/>
                  <a:pt x="3138002" y="2435333"/>
                </a:cubicBezTo>
                <a:cubicBezTo>
                  <a:pt x="3128587" y="2447650"/>
                  <a:pt x="3119098" y="2460056"/>
                  <a:pt x="3116535" y="2477541"/>
                </a:cubicBezTo>
                <a:cubicBezTo>
                  <a:pt x="3114797" y="2488868"/>
                  <a:pt x="3107780" y="2498684"/>
                  <a:pt x="3100624" y="2508690"/>
                </a:cubicBezTo>
                <a:cubicBezTo>
                  <a:pt x="3095828" y="2515407"/>
                  <a:pt x="3090970" y="2522213"/>
                  <a:pt x="3087607" y="2529603"/>
                </a:cubicBezTo>
                <a:cubicBezTo>
                  <a:pt x="3086477" y="2532079"/>
                  <a:pt x="3084993" y="2534340"/>
                  <a:pt x="3083534" y="2536562"/>
                </a:cubicBezTo>
                <a:cubicBezTo>
                  <a:pt x="3079906" y="2542085"/>
                  <a:pt x="3076417" y="2547419"/>
                  <a:pt x="3078852" y="2555380"/>
                </a:cubicBezTo>
                <a:cubicBezTo>
                  <a:pt x="3079233" y="2556650"/>
                  <a:pt x="3077457" y="2559444"/>
                  <a:pt x="3075934" y="2560332"/>
                </a:cubicBezTo>
                <a:cubicBezTo>
                  <a:pt x="3063424" y="2567405"/>
                  <a:pt x="3059796" y="2579316"/>
                  <a:pt x="3056168" y="2591201"/>
                </a:cubicBezTo>
                <a:cubicBezTo>
                  <a:pt x="3054645" y="2596192"/>
                  <a:pt x="3053122" y="2601182"/>
                  <a:pt x="3050940" y="2605792"/>
                </a:cubicBezTo>
                <a:cubicBezTo>
                  <a:pt x="3044317" y="2619861"/>
                  <a:pt x="3041616" y="2635048"/>
                  <a:pt x="3038900" y="2650273"/>
                </a:cubicBezTo>
                <a:cubicBezTo>
                  <a:pt x="3037770" y="2656634"/>
                  <a:pt x="3036629" y="2662996"/>
                  <a:pt x="3035208" y="2669282"/>
                </a:cubicBezTo>
                <a:cubicBezTo>
                  <a:pt x="3033495" y="2676558"/>
                  <a:pt x="3029892" y="2683021"/>
                  <a:pt x="3026339" y="2689383"/>
                </a:cubicBezTo>
                <a:cubicBezTo>
                  <a:pt x="3023321" y="2694792"/>
                  <a:pt x="3020339" y="2700138"/>
                  <a:pt x="3018587" y="2705852"/>
                </a:cubicBezTo>
                <a:cubicBezTo>
                  <a:pt x="3012091" y="2727210"/>
                  <a:pt x="3008489" y="2749292"/>
                  <a:pt x="3004898" y="2771387"/>
                </a:cubicBezTo>
                <a:cubicBezTo>
                  <a:pt x="3003515" y="2779907"/>
                  <a:pt x="3002133" y="2788428"/>
                  <a:pt x="3000572" y="2796897"/>
                </a:cubicBezTo>
                <a:cubicBezTo>
                  <a:pt x="2998060" y="2810497"/>
                  <a:pt x="2998314" y="2824503"/>
                  <a:pt x="2998566" y="2838547"/>
                </a:cubicBezTo>
                <a:cubicBezTo>
                  <a:pt x="2998757" y="2849289"/>
                  <a:pt x="2998960" y="2860057"/>
                  <a:pt x="2997908" y="2870673"/>
                </a:cubicBezTo>
                <a:cubicBezTo>
                  <a:pt x="2997539" y="2874736"/>
                  <a:pt x="2998060" y="2878914"/>
                  <a:pt x="2998579" y="2883104"/>
                </a:cubicBezTo>
                <a:cubicBezTo>
                  <a:pt x="2999671" y="2891904"/>
                  <a:pt x="3000761" y="2900780"/>
                  <a:pt x="2993720" y="2908767"/>
                </a:cubicBezTo>
                <a:cubicBezTo>
                  <a:pt x="2992324" y="2910418"/>
                  <a:pt x="2992579" y="2915243"/>
                  <a:pt x="2993974" y="2917529"/>
                </a:cubicBezTo>
                <a:cubicBezTo>
                  <a:pt x="2999239" y="2926227"/>
                  <a:pt x="2998453" y="2935192"/>
                  <a:pt x="2997488" y="2946137"/>
                </a:cubicBezTo>
                <a:cubicBezTo>
                  <a:pt x="2997133" y="2950226"/>
                  <a:pt x="2996740" y="2954581"/>
                  <a:pt x="2996638" y="2959305"/>
                </a:cubicBezTo>
                <a:cubicBezTo>
                  <a:pt x="2997399" y="2968321"/>
                  <a:pt x="3000190" y="2981527"/>
                  <a:pt x="3004886" y="2995241"/>
                </a:cubicBezTo>
                <a:cubicBezTo>
                  <a:pt x="3009326" y="3007939"/>
                  <a:pt x="3014782" y="3005907"/>
                  <a:pt x="3022140" y="3002605"/>
                </a:cubicBezTo>
                <a:cubicBezTo>
                  <a:pt x="3043962" y="2993006"/>
                  <a:pt x="3067029" y="2987622"/>
                  <a:pt x="3090083" y="2982251"/>
                </a:cubicBezTo>
                <a:cubicBezTo>
                  <a:pt x="3108160" y="2978035"/>
                  <a:pt x="3126228" y="2973819"/>
                  <a:pt x="3143687" y="2967559"/>
                </a:cubicBezTo>
                <a:cubicBezTo>
                  <a:pt x="3149090" y="2965654"/>
                  <a:pt x="3154787" y="2965273"/>
                  <a:pt x="3160395" y="2964892"/>
                </a:cubicBezTo>
                <a:cubicBezTo>
                  <a:pt x="3166372" y="2964473"/>
                  <a:pt x="3172256" y="2964080"/>
                  <a:pt x="3177559" y="2961845"/>
                </a:cubicBezTo>
                <a:cubicBezTo>
                  <a:pt x="3190616" y="2956435"/>
                  <a:pt x="3204217" y="2953058"/>
                  <a:pt x="3217769" y="2949705"/>
                </a:cubicBezTo>
                <a:cubicBezTo>
                  <a:pt x="3225825" y="2947712"/>
                  <a:pt x="3233869" y="2945718"/>
                  <a:pt x="3241761" y="2943306"/>
                </a:cubicBezTo>
                <a:cubicBezTo>
                  <a:pt x="3259764" y="2937782"/>
                  <a:pt x="3278149" y="2934163"/>
                  <a:pt x="3296507" y="2930557"/>
                </a:cubicBezTo>
                <a:cubicBezTo>
                  <a:pt x="3313596" y="2927192"/>
                  <a:pt x="3330686" y="2923827"/>
                  <a:pt x="3347445" y="2918925"/>
                </a:cubicBezTo>
                <a:cubicBezTo>
                  <a:pt x="3381575" y="2908894"/>
                  <a:pt x="3416340" y="2900640"/>
                  <a:pt x="3451102" y="2892641"/>
                </a:cubicBezTo>
                <a:cubicBezTo>
                  <a:pt x="3476098" y="2886990"/>
                  <a:pt x="3500901" y="2880476"/>
                  <a:pt x="3525692" y="2873974"/>
                </a:cubicBezTo>
                <a:lnTo>
                  <a:pt x="3525705" y="2873974"/>
                </a:lnTo>
                <a:lnTo>
                  <a:pt x="3525755" y="2873962"/>
                </a:lnTo>
                <a:cubicBezTo>
                  <a:pt x="3546003" y="2868654"/>
                  <a:pt x="3566253" y="2863333"/>
                  <a:pt x="3586604" y="2858483"/>
                </a:cubicBezTo>
                <a:cubicBezTo>
                  <a:pt x="3603212" y="2854584"/>
                  <a:pt x="3619958" y="2851283"/>
                  <a:pt x="3636693" y="2847994"/>
                </a:cubicBezTo>
                <a:lnTo>
                  <a:pt x="3636732" y="2847981"/>
                </a:lnTo>
                <a:cubicBezTo>
                  <a:pt x="3651563" y="2845061"/>
                  <a:pt x="3666406" y="2842140"/>
                  <a:pt x="3681124" y="2838801"/>
                </a:cubicBezTo>
                <a:lnTo>
                  <a:pt x="3681544" y="2838712"/>
                </a:lnTo>
                <a:cubicBezTo>
                  <a:pt x="3691211" y="2836579"/>
                  <a:pt x="3701766" y="2834255"/>
                  <a:pt x="3698887" y="2818103"/>
                </a:cubicBezTo>
                <a:cubicBezTo>
                  <a:pt x="3698811" y="2817646"/>
                  <a:pt x="3698709" y="2817125"/>
                  <a:pt x="3698607" y="2816566"/>
                </a:cubicBezTo>
                <a:cubicBezTo>
                  <a:pt x="3697377" y="2810179"/>
                  <a:pt x="3695144" y="2798535"/>
                  <a:pt x="3707513" y="2795500"/>
                </a:cubicBezTo>
                <a:cubicBezTo>
                  <a:pt x="3718172" y="2792834"/>
                  <a:pt x="3727053" y="2797278"/>
                  <a:pt x="3730097" y="2806294"/>
                </a:cubicBezTo>
                <a:cubicBezTo>
                  <a:pt x="3736226" y="2824325"/>
                  <a:pt x="3749015" y="2821252"/>
                  <a:pt x="3761525" y="2818243"/>
                </a:cubicBezTo>
                <a:lnTo>
                  <a:pt x="3762071" y="2818103"/>
                </a:lnTo>
                <a:cubicBezTo>
                  <a:pt x="3766511" y="2817011"/>
                  <a:pt x="3770837" y="2815182"/>
                  <a:pt x="3775138" y="2813366"/>
                </a:cubicBezTo>
                <a:cubicBezTo>
                  <a:pt x="3781291" y="2810763"/>
                  <a:pt x="3787395" y="2808198"/>
                  <a:pt x="3793662" y="2807817"/>
                </a:cubicBezTo>
                <a:cubicBezTo>
                  <a:pt x="3816626" y="2806535"/>
                  <a:pt x="3838334" y="2800059"/>
                  <a:pt x="3860042" y="2793583"/>
                </a:cubicBezTo>
                <a:cubicBezTo>
                  <a:pt x="3872629" y="2789824"/>
                  <a:pt x="3885227" y="2786066"/>
                  <a:pt x="3898079" y="2783310"/>
                </a:cubicBezTo>
                <a:cubicBezTo>
                  <a:pt x="3918468" y="2778955"/>
                  <a:pt x="3938845" y="2773596"/>
                  <a:pt x="3959181" y="2768250"/>
                </a:cubicBezTo>
                <a:lnTo>
                  <a:pt x="3959206" y="2768238"/>
                </a:lnTo>
                <a:lnTo>
                  <a:pt x="3959383" y="2768187"/>
                </a:lnTo>
                <a:lnTo>
                  <a:pt x="3959422" y="2768187"/>
                </a:lnTo>
                <a:cubicBezTo>
                  <a:pt x="3966224" y="2766397"/>
                  <a:pt x="3973011" y="2764619"/>
                  <a:pt x="3979787" y="2762866"/>
                </a:cubicBezTo>
                <a:cubicBezTo>
                  <a:pt x="3993643" y="2759336"/>
                  <a:pt x="4007685" y="2756149"/>
                  <a:pt x="4021730" y="2752962"/>
                </a:cubicBezTo>
                <a:lnTo>
                  <a:pt x="4021742" y="2752962"/>
                </a:lnTo>
                <a:cubicBezTo>
                  <a:pt x="4037918" y="2749292"/>
                  <a:pt x="4054102" y="2745622"/>
                  <a:pt x="4069995" y="2741407"/>
                </a:cubicBezTo>
                <a:cubicBezTo>
                  <a:pt x="4085864" y="2737204"/>
                  <a:pt x="4101852" y="2733382"/>
                  <a:pt x="4117862" y="2729572"/>
                </a:cubicBezTo>
                <a:lnTo>
                  <a:pt x="4117875" y="2729572"/>
                </a:lnTo>
                <a:cubicBezTo>
                  <a:pt x="4144367" y="2723248"/>
                  <a:pt x="4170910" y="2716925"/>
                  <a:pt x="4196999" y="2708773"/>
                </a:cubicBezTo>
                <a:cubicBezTo>
                  <a:pt x="4225052" y="2699998"/>
                  <a:pt x="4253736" y="2693002"/>
                  <a:pt x="4282369" y="2686030"/>
                </a:cubicBezTo>
                <a:cubicBezTo>
                  <a:pt x="4291823" y="2683732"/>
                  <a:pt x="4301264" y="2681421"/>
                  <a:pt x="4310675" y="2679059"/>
                </a:cubicBezTo>
                <a:lnTo>
                  <a:pt x="4310422" y="2678551"/>
                </a:lnTo>
                <a:cubicBezTo>
                  <a:pt x="4328819" y="2673853"/>
                  <a:pt x="4335291" y="2658996"/>
                  <a:pt x="4322472" y="2646679"/>
                </a:cubicBezTo>
                <a:cubicBezTo>
                  <a:pt x="4313849" y="2638426"/>
                  <a:pt x="4312448" y="2629918"/>
                  <a:pt x="4310675" y="2618998"/>
                </a:cubicBezTo>
                <a:cubicBezTo>
                  <a:pt x="4310206" y="2616153"/>
                  <a:pt x="4309878" y="2613106"/>
                  <a:pt x="4309531" y="2610007"/>
                </a:cubicBezTo>
                <a:cubicBezTo>
                  <a:pt x="4308518" y="2600662"/>
                  <a:pt x="4307455" y="2590884"/>
                  <a:pt x="4302304" y="2584967"/>
                </a:cubicBezTo>
                <a:cubicBezTo>
                  <a:pt x="4295148" y="2576637"/>
                  <a:pt x="4290706" y="2566758"/>
                  <a:pt x="4286291" y="2556917"/>
                </a:cubicBezTo>
                <a:cubicBezTo>
                  <a:pt x="4280606" y="2544269"/>
                  <a:pt x="4274965" y="2531698"/>
                  <a:pt x="4263604" y="2522619"/>
                </a:cubicBezTo>
                <a:cubicBezTo>
                  <a:pt x="4261994" y="2521311"/>
                  <a:pt x="4261498" y="2518556"/>
                  <a:pt x="4261055" y="2516004"/>
                </a:cubicBezTo>
                <a:cubicBezTo>
                  <a:pt x="4260927" y="2515356"/>
                  <a:pt x="4260815" y="2514709"/>
                  <a:pt x="4260685" y="2514112"/>
                </a:cubicBezTo>
                <a:cubicBezTo>
                  <a:pt x="4259724" y="2509058"/>
                  <a:pt x="4256603" y="2505718"/>
                  <a:pt x="4253256" y="2502137"/>
                </a:cubicBezTo>
                <a:lnTo>
                  <a:pt x="4252693" y="2501541"/>
                </a:lnTo>
                <a:cubicBezTo>
                  <a:pt x="4241024" y="2489224"/>
                  <a:pt x="4231256" y="2475256"/>
                  <a:pt x="4223893" y="2460018"/>
                </a:cubicBezTo>
                <a:cubicBezTo>
                  <a:pt x="4223134" y="2458418"/>
                  <a:pt x="4222424" y="2456793"/>
                  <a:pt x="4221714" y="2455180"/>
                </a:cubicBezTo>
                <a:cubicBezTo>
                  <a:pt x="4217588" y="2445822"/>
                  <a:pt x="4213629" y="2436844"/>
                  <a:pt x="4201187" y="2434241"/>
                </a:cubicBezTo>
                <a:cubicBezTo>
                  <a:pt x="4195984" y="2433225"/>
                  <a:pt x="4192300" y="2427257"/>
                  <a:pt x="4190270" y="2422178"/>
                </a:cubicBezTo>
                <a:cubicBezTo>
                  <a:pt x="4183179" y="2404858"/>
                  <a:pt x="4171149" y="2391233"/>
                  <a:pt x="4159098" y="2377570"/>
                </a:cubicBezTo>
                <a:cubicBezTo>
                  <a:pt x="4151536" y="2369011"/>
                  <a:pt x="4143974" y="2360440"/>
                  <a:pt x="4137618" y="2350942"/>
                </a:cubicBezTo>
                <a:cubicBezTo>
                  <a:pt x="4133151" y="2344288"/>
                  <a:pt x="4126960" y="2339158"/>
                  <a:pt x="4120742" y="2334003"/>
                </a:cubicBezTo>
                <a:cubicBezTo>
                  <a:pt x="4113206" y="2327755"/>
                  <a:pt x="4105605" y="2321457"/>
                  <a:pt x="4100952" y="2312340"/>
                </a:cubicBezTo>
                <a:cubicBezTo>
                  <a:pt x="4099427" y="2309292"/>
                  <a:pt x="4094861" y="2307006"/>
                  <a:pt x="4091182" y="2305737"/>
                </a:cubicBezTo>
                <a:cubicBezTo>
                  <a:pt x="4083986" y="2303337"/>
                  <a:pt x="4079195" y="2298194"/>
                  <a:pt x="4074395" y="2293051"/>
                </a:cubicBezTo>
                <a:cubicBezTo>
                  <a:pt x="4073367" y="2291934"/>
                  <a:pt x="4072324" y="2290829"/>
                  <a:pt x="4071258" y="2289737"/>
                </a:cubicBezTo>
                <a:cubicBezTo>
                  <a:pt x="4067716" y="2286144"/>
                  <a:pt x="4064270" y="2282385"/>
                  <a:pt x="4060826" y="2278614"/>
                </a:cubicBezTo>
                <a:cubicBezTo>
                  <a:pt x="4052846" y="2269865"/>
                  <a:pt x="4044840" y="2261103"/>
                  <a:pt x="4035359" y="2254437"/>
                </a:cubicBezTo>
                <a:cubicBezTo>
                  <a:pt x="4032717" y="2252595"/>
                  <a:pt x="4030088" y="2250678"/>
                  <a:pt x="4027463" y="2248773"/>
                </a:cubicBezTo>
                <a:cubicBezTo>
                  <a:pt x="4014409" y="2239313"/>
                  <a:pt x="4001152" y="2229701"/>
                  <a:pt x="3984989" y="2225358"/>
                </a:cubicBezTo>
                <a:cubicBezTo>
                  <a:pt x="3981055" y="2224342"/>
                  <a:pt x="3979406" y="2221295"/>
                  <a:pt x="3978517" y="2217612"/>
                </a:cubicBezTo>
                <a:lnTo>
                  <a:pt x="3978366" y="2217028"/>
                </a:lnTo>
                <a:cubicBezTo>
                  <a:pt x="3977642" y="2214197"/>
                  <a:pt x="3976767" y="2210755"/>
                  <a:pt x="3973568" y="2210755"/>
                </a:cubicBezTo>
                <a:cubicBezTo>
                  <a:pt x="3960286" y="2210616"/>
                  <a:pt x="3951163" y="2203111"/>
                  <a:pt x="3941800" y="2195403"/>
                </a:cubicBezTo>
                <a:cubicBezTo>
                  <a:pt x="3934276" y="2189194"/>
                  <a:pt x="3926600" y="2182870"/>
                  <a:pt x="3916475" y="2180153"/>
                </a:cubicBezTo>
                <a:cubicBezTo>
                  <a:pt x="3903687" y="2176775"/>
                  <a:pt x="3891964" y="2169614"/>
                  <a:pt x="3880113" y="2162376"/>
                </a:cubicBezTo>
                <a:cubicBezTo>
                  <a:pt x="3869266" y="2155747"/>
                  <a:pt x="3858318" y="2149056"/>
                  <a:pt x="3846316" y="2145106"/>
                </a:cubicBezTo>
                <a:cubicBezTo>
                  <a:pt x="3841277" y="2143430"/>
                  <a:pt x="3836228" y="2141576"/>
                  <a:pt x="3831166" y="2139722"/>
                </a:cubicBezTo>
                <a:cubicBezTo>
                  <a:pt x="3817121" y="2134580"/>
                  <a:pt x="3802988" y="2129399"/>
                  <a:pt x="3788714" y="2127710"/>
                </a:cubicBezTo>
                <a:cubicBezTo>
                  <a:pt x="3779261" y="2126567"/>
                  <a:pt x="3769861" y="2124929"/>
                  <a:pt x="3760447" y="2123279"/>
                </a:cubicBezTo>
                <a:cubicBezTo>
                  <a:pt x="3741593" y="2119977"/>
                  <a:pt x="3722713" y="2116663"/>
                  <a:pt x="3703328" y="2117425"/>
                </a:cubicBezTo>
                <a:cubicBezTo>
                  <a:pt x="3694560" y="2117767"/>
                  <a:pt x="3685831" y="2116879"/>
                  <a:pt x="3677077" y="2115990"/>
                </a:cubicBezTo>
                <a:cubicBezTo>
                  <a:pt x="3665836" y="2114860"/>
                  <a:pt x="3654556" y="2113717"/>
                  <a:pt x="3643062" y="2115139"/>
                </a:cubicBezTo>
                <a:close/>
                <a:moveTo>
                  <a:pt x="8841786" y="2107127"/>
                </a:moveTo>
                <a:cubicBezTo>
                  <a:pt x="8847076" y="2106746"/>
                  <a:pt x="8852050" y="2106631"/>
                  <a:pt x="8853179" y="2111317"/>
                </a:cubicBezTo>
                <a:cubicBezTo>
                  <a:pt x="8854284" y="2115837"/>
                  <a:pt x="8856504" y="2119875"/>
                  <a:pt x="8858736" y="2123913"/>
                </a:cubicBezTo>
                <a:cubicBezTo>
                  <a:pt x="8861896" y="2129640"/>
                  <a:pt x="8865055" y="2135392"/>
                  <a:pt x="8865093" y="2142567"/>
                </a:cubicBezTo>
                <a:cubicBezTo>
                  <a:pt x="8865195" y="2152522"/>
                  <a:pt x="8869863" y="2161487"/>
                  <a:pt x="8874444" y="2170274"/>
                </a:cubicBezTo>
                <a:cubicBezTo>
                  <a:pt x="8875128" y="2171582"/>
                  <a:pt x="8875801" y="2172890"/>
                  <a:pt x="8876473" y="2174198"/>
                </a:cubicBezTo>
                <a:cubicBezTo>
                  <a:pt x="8878808" y="2178782"/>
                  <a:pt x="8880458" y="2183874"/>
                  <a:pt x="8882068" y="2188851"/>
                </a:cubicBezTo>
                <a:cubicBezTo>
                  <a:pt x="8884162" y="2195315"/>
                  <a:pt x="8886180" y="2201587"/>
                  <a:pt x="8889580" y="2206273"/>
                </a:cubicBezTo>
                <a:cubicBezTo>
                  <a:pt x="8894553" y="2213117"/>
                  <a:pt x="8896583" y="2221028"/>
                  <a:pt x="8898587" y="2228837"/>
                </a:cubicBezTo>
                <a:cubicBezTo>
                  <a:pt x="8900973" y="2238145"/>
                  <a:pt x="8903333" y="2247338"/>
                  <a:pt x="8910603" y="2254475"/>
                </a:cubicBezTo>
                <a:cubicBezTo>
                  <a:pt x="8914257" y="2258068"/>
                  <a:pt x="8913458" y="2262881"/>
                  <a:pt x="8911491" y="2267224"/>
                </a:cubicBezTo>
                <a:cubicBezTo>
                  <a:pt x="8910755" y="2268862"/>
                  <a:pt x="8909816" y="2270398"/>
                  <a:pt x="8908877" y="2271935"/>
                </a:cubicBezTo>
                <a:lnTo>
                  <a:pt x="8908877" y="2271947"/>
                </a:lnTo>
                <a:cubicBezTo>
                  <a:pt x="8907938" y="2273484"/>
                  <a:pt x="8906999" y="2275020"/>
                  <a:pt x="8906264" y="2276658"/>
                </a:cubicBezTo>
                <a:cubicBezTo>
                  <a:pt x="8899970" y="2290359"/>
                  <a:pt x="8892676" y="2291439"/>
                  <a:pt x="8881498" y="2280531"/>
                </a:cubicBezTo>
                <a:cubicBezTo>
                  <a:pt x="8869711" y="2269001"/>
                  <a:pt x="8863939" y="2254437"/>
                  <a:pt x="8860690" y="2238793"/>
                </a:cubicBezTo>
                <a:cubicBezTo>
                  <a:pt x="8858279" y="2226945"/>
                  <a:pt x="8851873" y="2222857"/>
                  <a:pt x="8842179" y="2229993"/>
                </a:cubicBezTo>
                <a:cubicBezTo>
                  <a:pt x="8835277" y="2235021"/>
                  <a:pt x="8827335" y="2237383"/>
                  <a:pt x="8819368" y="2239745"/>
                </a:cubicBezTo>
                <a:cubicBezTo>
                  <a:pt x="8810677" y="2242335"/>
                  <a:pt x="8801973" y="2244926"/>
                  <a:pt x="8794589" y="2250995"/>
                </a:cubicBezTo>
                <a:cubicBezTo>
                  <a:pt x="8792343" y="2252875"/>
                  <a:pt x="8789565" y="2254157"/>
                  <a:pt x="8786749" y="2255465"/>
                </a:cubicBezTo>
                <a:cubicBezTo>
                  <a:pt x="8782307" y="2257497"/>
                  <a:pt x="8777753" y="2259605"/>
                  <a:pt x="8774898" y="2264163"/>
                </a:cubicBezTo>
                <a:cubicBezTo>
                  <a:pt x="8773959" y="2265471"/>
                  <a:pt x="8772005" y="2266525"/>
                  <a:pt x="8770318" y="2266868"/>
                </a:cubicBezTo>
                <a:cubicBezTo>
                  <a:pt x="8759102" y="2269001"/>
                  <a:pt x="8749054" y="2274233"/>
                  <a:pt x="8739018" y="2279465"/>
                </a:cubicBezTo>
                <a:cubicBezTo>
                  <a:pt x="8727257" y="2285585"/>
                  <a:pt x="8715508" y="2291705"/>
                  <a:pt x="8701894" y="2292835"/>
                </a:cubicBezTo>
                <a:cubicBezTo>
                  <a:pt x="8694803" y="2293445"/>
                  <a:pt x="8689258" y="2296785"/>
                  <a:pt x="8685033" y="2302740"/>
                </a:cubicBezTo>
                <a:cubicBezTo>
                  <a:pt x="8681214" y="2308137"/>
                  <a:pt x="8675607" y="2308543"/>
                  <a:pt x="8670024" y="2308949"/>
                </a:cubicBezTo>
                <a:cubicBezTo>
                  <a:pt x="8667461" y="2309127"/>
                  <a:pt x="8664911" y="2309318"/>
                  <a:pt x="8662538" y="2309978"/>
                </a:cubicBezTo>
                <a:cubicBezTo>
                  <a:pt x="8652236" y="2312911"/>
                  <a:pt x="8642873" y="2318003"/>
                  <a:pt x="8633522" y="2323095"/>
                </a:cubicBezTo>
                <a:cubicBezTo>
                  <a:pt x="8623208" y="2328720"/>
                  <a:pt x="8612893" y="2334333"/>
                  <a:pt x="8601321" y="2337037"/>
                </a:cubicBezTo>
                <a:cubicBezTo>
                  <a:pt x="8590956" y="2339463"/>
                  <a:pt x="8581580" y="2344174"/>
                  <a:pt x="8572191" y="2348910"/>
                </a:cubicBezTo>
                <a:cubicBezTo>
                  <a:pt x="8562815" y="2353621"/>
                  <a:pt x="8553414" y="2358357"/>
                  <a:pt x="8542947" y="2360846"/>
                </a:cubicBezTo>
                <a:cubicBezTo>
                  <a:pt x="8536603" y="2362332"/>
                  <a:pt x="8531452" y="2366548"/>
                  <a:pt x="8526162" y="2370865"/>
                </a:cubicBezTo>
                <a:cubicBezTo>
                  <a:pt x="8520579" y="2375436"/>
                  <a:pt x="8514870" y="2380109"/>
                  <a:pt x="8507473" y="2381798"/>
                </a:cubicBezTo>
                <a:cubicBezTo>
                  <a:pt x="8499201" y="2383715"/>
                  <a:pt x="8491524" y="2387195"/>
                  <a:pt x="8483849" y="2390674"/>
                </a:cubicBezTo>
                <a:cubicBezTo>
                  <a:pt x="8475361" y="2394509"/>
                  <a:pt x="8466873" y="2398356"/>
                  <a:pt x="8457548" y="2400134"/>
                </a:cubicBezTo>
                <a:cubicBezTo>
                  <a:pt x="8449161" y="2401734"/>
                  <a:pt x="8441689" y="2404972"/>
                  <a:pt x="8435002" y="2411448"/>
                </a:cubicBezTo>
                <a:cubicBezTo>
                  <a:pt x="8421642" y="2424514"/>
                  <a:pt x="8389150" y="2423156"/>
                  <a:pt x="8380091" y="2410178"/>
                </a:cubicBezTo>
                <a:cubicBezTo>
                  <a:pt x="8374064" y="2401759"/>
                  <a:pt x="8375625" y="2393379"/>
                  <a:pt x="8385432" y="2389404"/>
                </a:cubicBezTo>
                <a:cubicBezTo>
                  <a:pt x="8408384" y="2380135"/>
                  <a:pt x="8430511" y="2369138"/>
                  <a:pt x="8452637" y="2358142"/>
                </a:cubicBezTo>
                <a:cubicBezTo>
                  <a:pt x="8471098" y="2348961"/>
                  <a:pt x="8489558" y="2339793"/>
                  <a:pt x="8508513" y="2331615"/>
                </a:cubicBezTo>
                <a:cubicBezTo>
                  <a:pt x="8542160" y="2317127"/>
                  <a:pt x="8576035" y="2302410"/>
                  <a:pt x="8608972" y="2285826"/>
                </a:cubicBezTo>
                <a:cubicBezTo>
                  <a:pt x="8630350" y="2275020"/>
                  <a:pt x="8652667" y="2266004"/>
                  <a:pt x="8674997" y="2256976"/>
                </a:cubicBezTo>
                <a:cubicBezTo>
                  <a:pt x="8687989" y="2251732"/>
                  <a:pt x="8700981" y="2246475"/>
                  <a:pt x="8713796" y="2240875"/>
                </a:cubicBezTo>
                <a:cubicBezTo>
                  <a:pt x="8732472" y="2232723"/>
                  <a:pt x="8751033" y="2224342"/>
                  <a:pt x="8769608" y="2215974"/>
                </a:cubicBezTo>
                <a:lnTo>
                  <a:pt x="8769671" y="2215949"/>
                </a:lnTo>
                <a:cubicBezTo>
                  <a:pt x="8788258" y="2207568"/>
                  <a:pt x="8806845" y="2199175"/>
                  <a:pt x="8825533" y="2191022"/>
                </a:cubicBezTo>
                <a:cubicBezTo>
                  <a:pt x="8834770" y="2186972"/>
                  <a:pt x="8836052" y="2180991"/>
                  <a:pt x="8833540" y="2172547"/>
                </a:cubicBezTo>
                <a:lnTo>
                  <a:pt x="8833260" y="2171620"/>
                </a:lnTo>
                <a:cubicBezTo>
                  <a:pt x="8831294" y="2165030"/>
                  <a:pt x="8829301" y="2158389"/>
                  <a:pt x="8824912" y="2152852"/>
                </a:cubicBezTo>
                <a:cubicBezTo>
                  <a:pt x="8816475" y="2142224"/>
                  <a:pt x="8817084" y="2129818"/>
                  <a:pt x="8820217" y="2117920"/>
                </a:cubicBezTo>
                <a:cubicBezTo>
                  <a:pt x="8822146" y="2110453"/>
                  <a:pt x="8828021" y="2109780"/>
                  <a:pt x="8833653" y="2109133"/>
                </a:cubicBezTo>
                <a:cubicBezTo>
                  <a:pt x="8836648" y="2108790"/>
                  <a:pt x="8839553" y="2108460"/>
                  <a:pt x="8841786" y="2107127"/>
                </a:cubicBezTo>
                <a:close/>
                <a:moveTo>
                  <a:pt x="4166317" y="2077046"/>
                </a:moveTo>
                <a:cubicBezTo>
                  <a:pt x="4177608" y="2079585"/>
                  <a:pt x="4177354" y="2089490"/>
                  <a:pt x="4175831" y="2097998"/>
                </a:cubicBezTo>
                <a:cubicBezTo>
                  <a:pt x="4171010" y="2125552"/>
                  <a:pt x="4162636" y="2152091"/>
                  <a:pt x="4147285" y="2175837"/>
                </a:cubicBezTo>
                <a:lnTo>
                  <a:pt x="4147159" y="2175837"/>
                </a:lnTo>
                <a:cubicBezTo>
                  <a:pt x="4143263" y="2181932"/>
                  <a:pt x="4139153" y="2187912"/>
                  <a:pt x="4135029" y="2193906"/>
                </a:cubicBezTo>
                <a:lnTo>
                  <a:pt x="4135017" y="2193931"/>
                </a:lnTo>
                <a:cubicBezTo>
                  <a:pt x="4132961" y="2196903"/>
                  <a:pt x="4130906" y="2199887"/>
                  <a:pt x="4128889" y="2202883"/>
                </a:cubicBezTo>
                <a:cubicBezTo>
                  <a:pt x="4128191" y="2202502"/>
                  <a:pt x="4127454" y="2202160"/>
                  <a:pt x="4126731" y="2201804"/>
                </a:cubicBezTo>
                <a:cubicBezTo>
                  <a:pt x="4125997" y="2201461"/>
                  <a:pt x="4125272" y="2201106"/>
                  <a:pt x="4124575" y="2200725"/>
                </a:cubicBezTo>
                <a:cubicBezTo>
                  <a:pt x="4124702" y="2175329"/>
                  <a:pt x="4129016" y="2150694"/>
                  <a:pt x="4136374" y="2126441"/>
                </a:cubicBezTo>
                <a:cubicBezTo>
                  <a:pt x="4139370" y="2116626"/>
                  <a:pt x="4143034" y="2106975"/>
                  <a:pt x="4146688" y="2097350"/>
                </a:cubicBezTo>
                <a:lnTo>
                  <a:pt x="4146701" y="2097324"/>
                </a:lnTo>
                <a:cubicBezTo>
                  <a:pt x="4147538" y="2095128"/>
                  <a:pt x="4148364" y="2092944"/>
                  <a:pt x="4149189" y="2090760"/>
                </a:cubicBezTo>
                <a:cubicBezTo>
                  <a:pt x="4152107" y="2082887"/>
                  <a:pt x="4156167" y="2074760"/>
                  <a:pt x="4166317" y="2077046"/>
                </a:cubicBezTo>
                <a:close/>
                <a:moveTo>
                  <a:pt x="1713124" y="2071991"/>
                </a:moveTo>
                <a:cubicBezTo>
                  <a:pt x="1718339" y="2069337"/>
                  <a:pt x="1724390" y="2069414"/>
                  <a:pt x="1728159" y="2072766"/>
                </a:cubicBezTo>
                <a:cubicBezTo>
                  <a:pt x="1746073" y="2089019"/>
                  <a:pt x="1759332" y="2108549"/>
                  <a:pt x="1763493" y="2132828"/>
                </a:cubicBezTo>
                <a:cubicBezTo>
                  <a:pt x="1764660" y="2139558"/>
                  <a:pt x="1759179" y="2144891"/>
                  <a:pt x="1750831" y="2147608"/>
                </a:cubicBezTo>
                <a:cubicBezTo>
                  <a:pt x="1750083" y="2147532"/>
                  <a:pt x="1749169" y="2147532"/>
                  <a:pt x="1748167" y="2147545"/>
                </a:cubicBezTo>
                <a:cubicBezTo>
                  <a:pt x="1745667" y="2147570"/>
                  <a:pt x="1742673" y="2147608"/>
                  <a:pt x="1740681" y="2146211"/>
                </a:cubicBezTo>
                <a:cubicBezTo>
                  <a:pt x="1720305" y="2131939"/>
                  <a:pt x="1708734" y="2111533"/>
                  <a:pt x="1703406" y="2087750"/>
                </a:cubicBezTo>
                <a:cubicBezTo>
                  <a:pt x="1701972" y="2081007"/>
                  <a:pt x="1706704" y="2075318"/>
                  <a:pt x="1713124" y="2071991"/>
                </a:cubicBezTo>
                <a:close/>
                <a:moveTo>
                  <a:pt x="764910" y="2069649"/>
                </a:moveTo>
                <a:cubicBezTo>
                  <a:pt x="773912" y="2069637"/>
                  <a:pt x="782884" y="2070411"/>
                  <a:pt x="791640" y="2071167"/>
                </a:cubicBezTo>
                <a:lnTo>
                  <a:pt x="792050" y="2071205"/>
                </a:lnTo>
                <a:cubicBezTo>
                  <a:pt x="806387" y="2072474"/>
                  <a:pt x="819328" y="2085807"/>
                  <a:pt x="825164" y="2099014"/>
                </a:cubicBezTo>
                <a:cubicBezTo>
                  <a:pt x="826145" y="2101299"/>
                  <a:pt x="827410" y="2103610"/>
                  <a:pt x="828704" y="2105959"/>
                </a:cubicBezTo>
                <a:cubicBezTo>
                  <a:pt x="832436" y="2112765"/>
                  <a:pt x="836405" y="2119991"/>
                  <a:pt x="834426" y="2128473"/>
                </a:cubicBezTo>
                <a:cubicBezTo>
                  <a:pt x="834063" y="2130022"/>
                  <a:pt x="833770" y="2131698"/>
                  <a:pt x="833469" y="2133413"/>
                </a:cubicBezTo>
                <a:cubicBezTo>
                  <a:pt x="832089" y="2141285"/>
                  <a:pt x="830573" y="2149933"/>
                  <a:pt x="821612" y="2149933"/>
                </a:cubicBezTo>
                <a:cubicBezTo>
                  <a:pt x="812096" y="2149933"/>
                  <a:pt x="800677" y="2145996"/>
                  <a:pt x="795983" y="2134441"/>
                </a:cubicBezTo>
                <a:cubicBezTo>
                  <a:pt x="792177" y="2125298"/>
                  <a:pt x="787229" y="2115521"/>
                  <a:pt x="776571" y="2115267"/>
                </a:cubicBezTo>
                <a:cubicBezTo>
                  <a:pt x="766294" y="2114886"/>
                  <a:pt x="755003" y="2116791"/>
                  <a:pt x="745868" y="2121235"/>
                </a:cubicBezTo>
                <a:cubicBezTo>
                  <a:pt x="734195" y="2126822"/>
                  <a:pt x="723157" y="2134060"/>
                  <a:pt x="714783" y="2144980"/>
                </a:cubicBezTo>
                <a:cubicBezTo>
                  <a:pt x="708059" y="2153742"/>
                  <a:pt x="708186" y="2162123"/>
                  <a:pt x="713642" y="2170122"/>
                </a:cubicBezTo>
                <a:cubicBezTo>
                  <a:pt x="723918" y="2185106"/>
                  <a:pt x="738001" y="2193868"/>
                  <a:pt x="752973" y="2193614"/>
                </a:cubicBezTo>
                <a:cubicBezTo>
                  <a:pt x="769216" y="2190338"/>
                  <a:pt x="777919" y="2198134"/>
                  <a:pt x="785933" y="2205296"/>
                </a:cubicBezTo>
                <a:cubicBezTo>
                  <a:pt x="787559" y="2206756"/>
                  <a:pt x="789156" y="2208179"/>
                  <a:pt x="790781" y="2209487"/>
                </a:cubicBezTo>
                <a:cubicBezTo>
                  <a:pt x="796490" y="2214058"/>
                  <a:pt x="792050" y="2223454"/>
                  <a:pt x="786467" y="2226375"/>
                </a:cubicBezTo>
                <a:cubicBezTo>
                  <a:pt x="783595" y="2227873"/>
                  <a:pt x="780729" y="2229524"/>
                  <a:pt x="777849" y="2231187"/>
                </a:cubicBezTo>
                <a:cubicBezTo>
                  <a:pt x="763813" y="2239289"/>
                  <a:pt x="749430" y="2247581"/>
                  <a:pt x="732165" y="2238311"/>
                </a:cubicBezTo>
                <a:lnTo>
                  <a:pt x="732165" y="2238438"/>
                </a:lnTo>
                <a:cubicBezTo>
                  <a:pt x="726672" y="2235505"/>
                  <a:pt x="720994" y="2232876"/>
                  <a:pt x="715315" y="2230235"/>
                </a:cubicBezTo>
                <a:cubicBezTo>
                  <a:pt x="703289" y="2224661"/>
                  <a:pt x="691250" y="2219086"/>
                  <a:pt x="680908" y="2210629"/>
                </a:cubicBezTo>
                <a:cubicBezTo>
                  <a:pt x="664034" y="2196915"/>
                  <a:pt x="657056" y="2160345"/>
                  <a:pt x="666318" y="2139774"/>
                </a:cubicBezTo>
                <a:cubicBezTo>
                  <a:pt x="667925" y="2136308"/>
                  <a:pt x="668448" y="2132244"/>
                  <a:pt x="668943" y="2128397"/>
                </a:cubicBezTo>
                <a:lnTo>
                  <a:pt x="668982" y="2128092"/>
                </a:lnTo>
                <a:cubicBezTo>
                  <a:pt x="670251" y="2117553"/>
                  <a:pt x="675706" y="2109934"/>
                  <a:pt x="685222" y="2105997"/>
                </a:cubicBezTo>
                <a:cubicBezTo>
                  <a:pt x="701715" y="2099267"/>
                  <a:pt x="715418" y="2088728"/>
                  <a:pt x="728486" y="2077046"/>
                </a:cubicBezTo>
                <a:cubicBezTo>
                  <a:pt x="731146" y="2074621"/>
                  <a:pt x="734268" y="2073820"/>
                  <a:pt x="737521" y="2072982"/>
                </a:cubicBezTo>
                <a:lnTo>
                  <a:pt x="738001" y="2072855"/>
                </a:lnTo>
                <a:cubicBezTo>
                  <a:pt x="746877" y="2070462"/>
                  <a:pt x="755908" y="2069662"/>
                  <a:pt x="764910" y="2069649"/>
                </a:cubicBezTo>
                <a:close/>
                <a:moveTo>
                  <a:pt x="2655047" y="2058347"/>
                </a:moveTo>
                <a:cubicBezTo>
                  <a:pt x="2660678" y="2057077"/>
                  <a:pt x="2667085" y="2058823"/>
                  <a:pt x="2674633" y="2063585"/>
                </a:cubicBezTo>
                <a:cubicBezTo>
                  <a:pt x="2674874" y="2063737"/>
                  <a:pt x="2675115" y="2063890"/>
                  <a:pt x="2675356" y="2064042"/>
                </a:cubicBezTo>
                <a:cubicBezTo>
                  <a:pt x="2677196" y="2065223"/>
                  <a:pt x="2679213" y="2066505"/>
                  <a:pt x="2681231" y="2066505"/>
                </a:cubicBezTo>
                <a:cubicBezTo>
                  <a:pt x="2703205" y="2066899"/>
                  <a:pt x="2723506" y="2074264"/>
                  <a:pt x="2743653" y="2081591"/>
                </a:cubicBezTo>
                <a:cubicBezTo>
                  <a:pt x="2749451" y="2083686"/>
                  <a:pt x="2755224" y="2085781"/>
                  <a:pt x="2761034" y="2087711"/>
                </a:cubicBezTo>
                <a:cubicBezTo>
                  <a:pt x="2785140" y="2095711"/>
                  <a:pt x="2807851" y="2108155"/>
                  <a:pt x="2827136" y="2126059"/>
                </a:cubicBezTo>
                <a:cubicBezTo>
                  <a:pt x="2834761" y="2133183"/>
                  <a:pt x="2831525" y="2138491"/>
                  <a:pt x="2828138" y="2144027"/>
                </a:cubicBezTo>
                <a:cubicBezTo>
                  <a:pt x="2827236" y="2145500"/>
                  <a:pt x="2826336" y="2146998"/>
                  <a:pt x="2825613" y="2148535"/>
                </a:cubicBezTo>
                <a:cubicBezTo>
                  <a:pt x="2821933" y="2156281"/>
                  <a:pt x="2816859" y="2156154"/>
                  <a:pt x="2809373" y="2153487"/>
                </a:cubicBezTo>
                <a:cubicBezTo>
                  <a:pt x="2807926" y="2152979"/>
                  <a:pt x="2806480" y="2152484"/>
                  <a:pt x="2805046" y="2152001"/>
                </a:cubicBezTo>
                <a:cubicBezTo>
                  <a:pt x="2795823" y="2148878"/>
                  <a:pt x="2787031" y="2145894"/>
                  <a:pt x="2779557" y="2137869"/>
                </a:cubicBezTo>
                <a:cubicBezTo>
                  <a:pt x="2774965" y="2133069"/>
                  <a:pt x="2767315" y="2130808"/>
                  <a:pt x="2760007" y="2128662"/>
                </a:cubicBezTo>
                <a:cubicBezTo>
                  <a:pt x="2758243" y="2128142"/>
                  <a:pt x="2756492" y="2127621"/>
                  <a:pt x="2754818" y="2127075"/>
                </a:cubicBezTo>
                <a:cubicBezTo>
                  <a:pt x="2751621" y="2126059"/>
                  <a:pt x="2748347" y="2125323"/>
                  <a:pt x="2745086" y="2124599"/>
                </a:cubicBezTo>
                <a:cubicBezTo>
                  <a:pt x="2735837" y="2122529"/>
                  <a:pt x="2726715" y="2120485"/>
                  <a:pt x="2719674" y="2111838"/>
                </a:cubicBezTo>
                <a:cubicBezTo>
                  <a:pt x="2716743" y="2108168"/>
                  <a:pt x="2713140" y="2109476"/>
                  <a:pt x="2709233" y="2110898"/>
                </a:cubicBezTo>
                <a:cubicBezTo>
                  <a:pt x="2705692" y="2112193"/>
                  <a:pt x="2701898" y="2113565"/>
                  <a:pt x="2698106" y="2111457"/>
                </a:cubicBezTo>
                <a:cubicBezTo>
                  <a:pt x="2701886" y="2121158"/>
                  <a:pt x="2705668" y="2130542"/>
                  <a:pt x="2709384" y="2139735"/>
                </a:cubicBezTo>
                <a:cubicBezTo>
                  <a:pt x="2717517" y="2159887"/>
                  <a:pt x="2725281" y="2179112"/>
                  <a:pt x="2731727" y="2198819"/>
                </a:cubicBezTo>
                <a:cubicBezTo>
                  <a:pt x="2734772" y="2208152"/>
                  <a:pt x="2738324" y="2217295"/>
                  <a:pt x="2741877" y="2226437"/>
                </a:cubicBezTo>
                <a:cubicBezTo>
                  <a:pt x="2745429" y="2235580"/>
                  <a:pt x="2748981" y="2244723"/>
                  <a:pt x="2752027" y="2254056"/>
                </a:cubicBezTo>
                <a:cubicBezTo>
                  <a:pt x="2752547" y="2255605"/>
                  <a:pt x="2753092" y="2257129"/>
                  <a:pt x="2753649" y="2258652"/>
                </a:cubicBezTo>
                <a:cubicBezTo>
                  <a:pt x="2755655" y="2264189"/>
                  <a:pt x="2757609" y="2269585"/>
                  <a:pt x="2757609" y="2275769"/>
                </a:cubicBezTo>
                <a:cubicBezTo>
                  <a:pt x="2757609" y="2287591"/>
                  <a:pt x="2764587" y="2296213"/>
                  <a:pt x="2771476" y="2304708"/>
                </a:cubicBezTo>
                <a:cubicBezTo>
                  <a:pt x="2772567" y="2306067"/>
                  <a:pt x="2773671" y="2307426"/>
                  <a:pt x="2774737" y="2308784"/>
                </a:cubicBezTo>
                <a:cubicBezTo>
                  <a:pt x="2777401" y="2312213"/>
                  <a:pt x="2782348" y="2314117"/>
                  <a:pt x="2787171" y="2312848"/>
                </a:cubicBezTo>
                <a:cubicBezTo>
                  <a:pt x="2793602" y="2311121"/>
                  <a:pt x="2800061" y="2309432"/>
                  <a:pt x="2806519" y="2307743"/>
                </a:cubicBezTo>
                <a:cubicBezTo>
                  <a:pt x="2837957" y="2299515"/>
                  <a:pt x="2869436" y="2291274"/>
                  <a:pt x="2899326" y="2278309"/>
                </a:cubicBezTo>
                <a:cubicBezTo>
                  <a:pt x="2904401" y="2276150"/>
                  <a:pt x="2909096" y="2274880"/>
                  <a:pt x="2913283" y="2279325"/>
                </a:cubicBezTo>
                <a:cubicBezTo>
                  <a:pt x="2916835" y="2283007"/>
                  <a:pt x="2918611" y="2286309"/>
                  <a:pt x="2916835" y="2292658"/>
                </a:cubicBezTo>
                <a:cubicBezTo>
                  <a:pt x="2912013" y="2309927"/>
                  <a:pt x="2901230" y="2320466"/>
                  <a:pt x="2877758" y="2325927"/>
                </a:cubicBezTo>
                <a:lnTo>
                  <a:pt x="2876375" y="2326244"/>
                </a:lnTo>
                <a:cubicBezTo>
                  <a:pt x="2869777" y="2327755"/>
                  <a:pt x="2863535" y="2329177"/>
                  <a:pt x="2859742" y="2335704"/>
                </a:cubicBezTo>
                <a:cubicBezTo>
                  <a:pt x="2858219" y="2338371"/>
                  <a:pt x="2855301" y="2341037"/>
                  <a:pt x="2852256" y="2339641"/>
                </a:cubicBezTo>
                <a:cubicBezTo>
                  <a:pt x="2841243" y="2334510"/>
                  <a:pt x="2831550" y="2338472"/>
                  <a:pt x="2821781" y="2342460"/>
                </a:cubicBezTo>
                <a:cubicBezTo>
                  <a:pt x="2813661" y="2345774"/>
                  <a:pt x="2805479" y="2349113"/>
                  <a:pt x="2796432" y="2347259"/>
                </a:cubicBezTo>
                <a:cubicBezTo>
                  <a:pt x="2790595" y="2345990"/>
                  <a:pt x="2788059" y="2354878"/>
                  <a:pt x="2790216" y="2361608"/>
                </a:cubicBezTo>
                <a:cubicBezTo>
                  <a:pt x="2792194" y="2367830"/>
                  <a:pt x="2794085" y="2374052"/>
                  <a:pt x="2795987" y="2380287"/>
                </a:cubicBezTo>
                <a:cubicBezTo>
                  <a:pt x="2800683" y="2395702"/>
                  <a:pt x="2805363" y="2411105"/>
                  <a:pt x="2811149" y="2426114"/>
                </a:cubicBezTo>
                <a:cubicBezTo>
                  <a:pt x="2816732" y="2440603"/>
                  <a:pt x="2821541" y="2455383"/>
                  <a:pt x="2826348" y="2470151"/>
                </a:cubicBezTo>
                <a:cubicBezTo>
                  <a:pt x="2832578" y="2489287"/>
                  <a:pt x="2838795" y="2508397"/>
                  <a:pt x="2846674" y="2526810"/>
                </a:cubicBezTo>
                <a:cubicBezTo>
                  <a:pt x="2855276" y="2546987"/>
                  <a:pt x="2861708" y="2567837"/>
                  <a:pt x="2868153" y="2588700"/>
                </a:cubicBezTo>
                <a:cubicBezTo>
                  <a:pt x="2873584" y="2606300"/>
                  <a:pt x="2879014" y="2623899"/>
                  <a:pt x="2885751" y="2641092"/>
                </a:cubicBezTo>
                <a:cubicBezTo>
                  <a:pt x="2887591" y="2645790"/>
                  <a:pt x="2889494" y="2650489"/>
                  <a:pt x="2891409" y="2655212"/>
                </a:cubicBezTo>
                <a:cubicBezTo>
                  <a:pt x="2900189" y="2676888"/>
                  <a:pt x="2909121" y="2698919"/>
                  <a:pt x="2912141" y="2722487"/>
                </a:cubicBezTo>
                <a:cubicBezTo>
                  <a:pt x="2912266" y="2723502"/>
                  <a:pt x="2912521" y="2724518"/>
                  <a:pt x="2912902" y="2725407"/>
                </a:cubicBezTo>
                <a:cubicBezTo>
                  <a:pt x="2923837" y="2749571"/>
                  <a:pt x="2931476" y="2774815"/>
                  <a:pt x="2939127" y="2800072"/>
                </a:cubicBezTo>
                <a:cubicBezTo>
                  <a:pt x="2942945" y="2812643"/>
                  <a:pt x="2946752" y="2825214"/>
                  <a:pt x="2950964" y="2837658"/>
                </a:cubicBezTo>
                <a:cubicBezTo>
                  <a:pt x="2951039" y="2837886"/>
                  <a:pt x="2951116" y="2838115"/>
                  <a:pt x="2951192" y="2838344"/>
                </a:cubicBezTo>
                <a:cubicBezTo>
                  <a:pt x="2952005" y="2840794"/>
                  <a:pt x="2952994" y="2843791"/>
                  <a:pt x="2958195" y="2844134"/>
                </a:cubicBezTo>
                <a:cubicBezTo>
                  <a:pt x="2958412" y="2840845"/>
                  <a:pt x="2958539" y="2837544"/>
                  <a:pt x="2958665" y="2834255"/>
                </a:cubicBezTo>
                <a:cubicBezTo>
                  <a:pt x="2958919" y="2827652"/>
                  <a:pt x="2959172" y="2821074"/>
                  <a:pt x="2960099" y="2814547"/>
                </a:cubicBezTo>
                <a:cubicBezTo>
                  <a:pt x="2960834" y="2809659"/>
                  <a:pt x="2961544" y="2804757"/>
                  <a:pt x="2962269" y="2799856"/>
                </a:cubicBezTo>
                <a:lnTo>
                  <a:pt x="2962269" y="2799830"/>
                </a:lnTo>
                <a:lnTo>
                  <a:pt x="2962281" y="2799729"/>
                </a:lnTo>
                <a:cubicBezTo>
                  <a:pt x="2967927" y="2761165"/>
                  <a:pt x="2973610" y="2722410"/>
                  <a:pt x="2984966" y="2685154"/>
                </a:cubicBezTo>
                <a:cubicBezTo>
                  <a:pt x="2993593" y="2656838"/>
                  <a:pt x="3002855" y="2628648"/>
                  <a:pt x="3012624" y="2600712"/>
                </a:cubicBezTo>
                <a:cubicBezTo>
                  <a:pt x="3019386" y="2581411"/>
                  <a:pt x="3027507" y="2562733"/>
                  <a:pt x="3035639" y="2544041"/>
                </a:cubicBezTo>
                <a:cubicBezTo>
                  <a:pt x="3042160" y="2529057"/>
                  <a:pt x="3048682" y="2514061"/>
                  <a:pt x="3054493" y="2498747"/>
                </a:cubicBezTo>
                <a:cubicBezTo>
                  <a:pt x="3058058" y="2489363"/>
                  <a:pt x="3063716" y="2481084"/>
                  <a:pt x="3069412" y="2472767"/>
                </a:cubicBezTo>
                <a:cubicBezTo>
                  <a:pt x="3074285" y="2465656"/>
                  <a:pt x="3079170" y="2458520"/>
                  <a:pt x="3082786" y="2450621"/>
                </a:cubicBezTo>
                <a:cubicBezTo>
                  <a:pt x="3091578" y="2431384"/>
                  <a:pt x="3103073" y="2413657"/>
                  <a:pt x="3114594" y="2395893"/>
                </a:cubicBezTo>
                <a:cubicBezTo>
                  <a:pt x="3121712" y="2384934"/>
                  <a:pt x="3128829" y="2373963"/>
                  <a:pt x="3135312" y="2362624"/>
                </a:cubicBezTo>
                <a:cubicBezTo>
                  <a:pt x="3143191" y="2348948"/>
                  <a:pt x="3154039" y="2337571"/>
                  <a:pt x="3164887" y="2326181"/>
                </a:cubicBezTo>
                <a:cubicBezTo>
                  <a:pt x="3171866" y="2318854"/>
                  <a:pt x="3178845" y="2311527"/>
                  <a:pt x="3185049" y="2303578"/>
                </a:cubicBezTo>
                <a:cubicBezTo>
                  <a:pt x="3195275" y="2290512"/>
                  <a:pt x="3207022" y="2278969"/>
                  <a:pt x="3218757" y="2267452"/>
                </a:cubicBezTo>
                <a:cubicBezTo>
                  <a:pt x="3226409" y="2259948"/>
                  <a:pt x="3234046" y="2252443"/>
                  <a:pt x="3241254" y="2244532"/>
                </a:cubicBezTo>
                <a:cubicBezTo>
                  <a:pt x="3253284" y="2231288"/>
                  <a:pt x="3267541" y="2220266"/>
                  <a:pt x="3281753" y="2209257"/>
                </a:cubicBezTo>
                <a:cubicBezTo>
                  <a:pt x="3285533" y="2206349"/>
                  <a:pt x="3289301" y="2203429"/>
                  <a:pt x="3293019" y="2200470"/>
                </a:cubicBezTo>
                <a:cubicBezTo>
                  <a:pt x="3307010" y="2189372"/>
                  <a:pt x="3321741" y="2179302"/>
                  <a:pt x="3336496" y="2169233"/>
                </a:cubicBezTo>
                <a:cubicBezTo>
                  <a:pt x="3343677" y="2164319"/>
                  <a:pt x="3350870" y="2159417"/>
                  <a:pt x="3357976" y="2154376"/>
                </a:cubicBezTo>
                <a:cubicBezTo>
                  <a:pt x="3361146" y="2152166"/>
                  <a:pt x="3364927" y="2150998"/>
                  <a:pt x="3368733" y="2149817"/>
                </a:cubicBezTo>
                <a:cubicBezTo>
                  <a:pt x="3375000" y="2147875"/>
                  <a:pt x="3381346" y="2145906"/>
                  <a:pt x="3385128" y="2139265"/>
                </a:cubicBezTo>
                <a:cubicBezTo>
                  <a:pt x="3385431" y="2138719"/>
                  <a:pt x="3385812" y="2138186"/>
                  <a:pt x="3386179" y="2137653"/>
                </a:cubicBezTo>
                <a:cubicBezTo>
                  <a:pt x="3387333" y="2135977"/>
                  <a:pt x="3388476" y="2134339"/>
                  <a:pt x="3387410" y="2132408"/>
                </a:cubicBezTo>
                <a:cubicBezTo>
                  <a:pt x="3385380" y="2128853"/>
                  <a:pt x="3381699" y="2130504"/>
                  <a:pt x="3379542" y="2132155"/>
                </a:cubicBezTo>
                <a:cubicBezTo>
                  <a:pt x="3370294" y="2139392"/>
                  <a:pt x="3359422" y="2141335"/>
                  <a:pt x="3348561" y="2143278"/>
                </a:cubicBezTo>
                <a:cubicBezTo>
                  <a:pt x="3341698" y="2144510"/>
                  <a:pt x="3334847" y="2145729"/>
                  <a:pt x="3328415" y="2148281"/>
                </a:cubicBezTo>
                <a:cubicBezTo>
                  <a:pt x="3321183" y="2151074"/>
                  <a:pt x="3314966" y="2149043"/>
                  <a:pt x="3311288" y="2142694"/>
                </a:cubicBezTo>
                <a:cubicBezTo>
                  <a:pt x="3307571" y="2136078"/>
                  <a:pt x="3312467" y="2132421"/>
                  <a:pt x="3317022" y="2129031"/>
                </a:cubicBezTo>
                <a:cubicBezTo>
                  <a:pt x="3317441" y="2128713"/>
                  <a:pt x="3317859" y="2128408"/>
                  <a:pt x="3318265" y="2128091"/>
                </a:cubicBezTo>
                <a:cubicBezTo>
                  <a:pt x="3345339" y="2107685"/>
                  <a:pt x="3377399" y="2100181"/>
                  <a:pt x="3409461" y="2092664"/>
                </a:cubicBezTo>
                <a:lnTo>
                  <a:pt x="3413802" y="2091648"/>
                </a:lnTo>
                <a:cubicBezTo>
                  <a:pt x="3416769" y="2090924"/>
                  <a:pt x="3419778" y="2090378"/>
                  <a:pt x="3422783" y="2089845"/>
                </a:cubicBezTo>
                <a:cubicBezTo>
                  <a:pt x="3429268" y="2088664"/>
                  <a:pt x="3435725" y="2087495"/>
                  <a:pt x="3441715" y="2084537"/>
                </a:cubicBezTo>
                <a:cubicBezTo>
                  <a:pt x="3462015" y="2074505"/>
                  <a:pt x="3486501" y="2075775"/>
                  <a:pt x="3502868" y="2083775"/>
                </a:cubicBezTo>
                <a:cubicBezTo>
                  <a:pt x="3515606" y="2090048"/>
                  <a:pt x="3523104" y="2087864"/>
                  <a:pt x="3532276" y="2085210"/>
                </a:cubicBezTo>
                <a:cubicBezTo>
                  <a:pt x="3534066" y="2084689"/>
                  <a:pt x="3535919" y="2084143"/>
                  <a:pt x="3537885" y="2083648"/>
                </a:cubicBezTo>
                <a:cubicBezTo>
                  <a:pt x="3544914" y="2081870"/>
                  <a:pt x="3552222" y="2081413"/>
                  <a:pt x="3559542" y="2080943"/>
                </a:cubicBezTo>
                <a:cubicBezTo>
                  <a:pt x="3565302" y="2080575"/>
                  <a:pt x="3571063" y="2080219"/>
                  <a:pt x="3576708" y="2079203"/>
                </a:cubicBezTo>
                <a:cubicBezTo>
                  <a:pt x="3613627" y="2072728"/>
                  <a:pt x="3650674" y="2067521"/>
                  <a:pt x="3687976" y="2073235"/>
                </a:cubicBezTo>
                <a:cubicBezTo>
                  <a:pt x="3705991" y="2076029"/>
                  <a:pt x="3724261" y="2077553"/>
                  <a:pt x="3742279" y="2078315"/>
                </a:cubicBezTo>
                <a:cubicBezTo>
                  <a:pt x="3752061" y="2078746"/>
                  <a:pt x="3761233" y="2081108"/>
                  <a:pt x="3770393" y="2083470"/>
                </a:cubicBezTo>
                <a:cubicBezTo>
                  <a:pt x="3777651" y="2085337"/>
                  <a:pt x="3784882" y="2087203"/>
                  <a:pt x="3792393" y="2088092"/>
                </a:cubicBezTo>
                <a:cubicBezTo>
                  <a:pt x="3810054" y="2090149"/>
                  <a:pt x="3826750" y="2096092"/>
                  <a:pt x="3843499" y="2102047"/>
                </a:cubicBezTo>
                <a:cubicBezTo>
                  <a:pt x="3854676" y="2106022"/>
                  <a:pt x="3865879" y="2110009"/>
                  <a:pt x="3877400" y="2112853"/>
                </a:cubicBezTo>
                <a:cubicBezTo>
                  <a:pt x="3890365" y="2116104"/>
                  <a:pt x="3902304" y="2123291"/>
                  <a:pt x="3914307" y="2130516"/>
                </a:cubicBezTo>
                <a:cubicBezTo>
                  <a:pt x="3921563" y="2134897"/>
                  <a:pt x="3928846" y="2139278"/>
                  <a:pt x="3936395" y="2142821"/>
                </a:cubicBezTo>
                <a:cubicBezTo>
                  <a:pt x="3954843" y="2151544"/>
                  <a:pt x="3971401" y="2163049"/>
                  <a:pt x="3987931" y="2174528"/>
                </a:cubicBezTo>
                <a:cubicBezTo>
                  <a:pt x="3996432" y="2180432"/>
                  <a:pt x="4004921" y="2186324"/>
                  <a:pt x="4013661" y="2191835"/>
                </a:cubicBezTo>
                <a:cubicBezTo>
                  <a:pt x="4042335" y="2209993"/>
                  <a:pt x="4070762" y="2228406"/>
                  <a:pt x="4094988" y="2252024"/>
                </a:cubicBezTo>
                <a:cubicBezTo>
                  <a:pt x="4110974" y="2267643"/>
                  <a:pt x="4127086" y="2283388"/>
                  <a:pt x="4142820" y="2299261"/>
                </a:cubicBezTo>
                <a:cubicBezTo>
                  <a:pt x="4154224" y="2310791"/>
                  <a:pt x="4164528" y="2323222"/>
                  <a:pt x="4174817" y="2335641"/>
                </a:cubicBezTo>
                <a:cubicBezTo>
                  <a:pt x="4187554" y="2351005"/>
                  <a:pt x="4200285" y="2366345"/>
                  <a:pt x="4215016" y="2379893"/>
                </a:cubicBezTo>
                <a:cubicBezTo>
                  <a:pt x="4224264" y="2388376"/>
                  <a:pt x="4230794" y="2398763"/>
                  <a:pt x="4237293" y="2409111"/>
                </a:cubicBezTo>
                <a:lnTo>
                  <a:pt x="4237308" y="2409124"/>
                </a:lnTo>
                <a:cubicBezTo>
                  <a:pt x="4240438" y="2414114"/>
                  <a:pt x="4243558" y="2419079"/>
                  <a:pt x="4246985" y="2423828"/>
                </a:cubicBezTo>
                <a:lnTo>
                  <a:pt x="4251149" y="2429631"/>
                </a:lnTo>
                <a:cubicBezTo>
                  <a:pt x="4259154" y="2440806"/>
                  <a:pt x="4267184" y="2452018"/>
                  <a:pt x="4275403" y="2462938"/>
                </a:cubicBezTo>
                <a:cubicBezTo>
                  <a:pt x="4286251" y="2477440"/>
                  <a:pt x="4295360" y="2492995"/>
                  <a:pt x="4304434" y="2508512"/>
                </a:cubicBezTo>
                <a:lnTo>
                  <a:pt x="4304443" y="2508537"/>
                </a:lnTo>
                <a:cubicBezTo>
                  <a:pt x="4310234" y="2518416"/>
                  <a:pt x="4316005" y="2528283"/>
                  <a:pt x="4322219" y="2537857"/>
                </a:cubicBezTo>
                <a:cubicBezTo>
                  <a:pt x="4334871" y="2557374"/>
                  <a:pt x="4344209" y="2577983"/>
                  <a:pt x="4353635" y="2598782"/>
                </a:cubicBezTo>
                <a:lnTo>
                  <a:pt x="4355714" y="2603379"/>
                </a:lnTo>
                <a:cubicBezTo>
                  <a:pt x="4361745" y="2616801"/>
                  <a:pt x="4363519" y="2630807"/>
                  <a:pt x="4365283" y="2644787"/>
                </a:cubicBezTo>
                <a:lnTo>
                  <a:pt x="4365283" y="2644825"/>
                </a:lnTo>
                <a:cubicBezTo>
                  <a:pt x="4365675" y="2647898"/>
                  <a:pt x="4366069" y="2650984"/>
                  <a:pt x="4366500" y="2654044"/>
                </a:cubicBezTo>
                <a:cubicBezTo>
                  <a:pt x="4367263" y="2660266"/>
                  <a:pt x="4369038" y="2661790"/>
                  <a:pt x="4375000" y="2660647"/>
                </a:cubicBezTo>
                <a:cubicBezTo>
                  <a:pt x="4405068" y="2655187"/>
                  <a:pt x="4434631" y="2647949"/>
                  <a:pt x="4463943" y="2639061"/>
                </a:cubicBezTo>
                <a:cubicBezTo>
                  <a:pt x="4464756" y="2638807"/>
                  <a:pt x="4465580" y="2638578"/>
                  <a:pt x="4466393" y="2638349"/>
                </a:cubicBezTo>
                <a:cubicBezTo>
                  <a:pt x="4472164" y="2636711"/>
                  <a:pt x="4477784" y="2635111"/>
                  <a:pt x="4476123" y="2626997"/>
                </a:cubicBezTo>
                <a:cubicBezTo>
                  <a:pt x="4474473" y="2618870"/>
                  <a:pt x="4468382" y="2614934"/>
                  <a:pt x="4460262" y="2615950"/>
                </a:cubicBezTo>
                <a:cubicBezTo>
                  <a:pt x="4447763" y="2617550"/>
                  <a:pt x="4440455" y="2609360"/>
                  <a:pt x="4433781" y="2601881"/>
                </a:cubicBezTo>
                <a:lnTo>
                  <a:pt x="4433761" y="2601868"/>
                </a:lnTo>
                <a:lnTo>
                  <a:pt x="4433363" y="2601423"/>
                </a:lnTo>
                <a:lnTo>
                  <a:pt x="4432657" y="2600623"/>
                </a:lnTo>
                <a:cubicBezTo>
                  <a:pt x="4432263" y="2600192"/>
                  <a:pt x="4431854" y="2599747"/>
                  <a:pt x="4431458" y="2599316"/>
                </a:cubicBezTo>
                <a:cubicBezTo>
                  <a:pt x="4424605" y="2591697"/>
                  <a:pt x="4428292" y="2580776"/>
                  <a:pt x="4434505" y="2574173"/>
                </a:cubicBezTo>
                <a:cubicBezTo>
                  <a:pt x="4442748" y="2565539"/>
                  <a:pt x="4453920" y="2571380"/>
                  <a:pt x="4461280" y="2575824"/>
                </a:cubicBezTo>
                <a:cubicBezTo>
                  <a:pt x="4478153" y="2585856"/>
                  <a:pt x="4496040" y="2593601"/>
                  <a:pt x="4513929" y="2600458"/>
                </a:cubicBezTo>
                <a:cubicBezTo>
                  <a:pt x="4526005" y="2605080"/>
                  <a:pt x="4535698" y="2612852"/>
                  <a:pt x="4545364" y="2620597"/>
                </a:cubicBezTo>
                <a:cubicBezTo>
                  <a:pt x="4552952" y="2626680"/>
                  <a:pt x="4560539" y="2632762"/>
                  <a:pt x="4569242" y="2637283"/>
                </a:cubicBezTo>
                <a:lnTo>
                  <a:pt x="4569749" y="2636902"/>
                </a:lnTo>
                <a:cubicBezTo>
                  <a:pt x="4574063" y="2639061"/>
                  <a:pt x="4575457" y="2644394"/>
                  <a:pt x="4573174" y="2648965"/>
                </a:cubicBezTo>
                <a:cubicBezTo>
                  <a:pt x="4572439" y="2650413"/>
                  <a:pt x="4571726" y="2651860"/>
                  <a:pt x="4571030" y="2653308"/>
                </a:cubicBezTo>
                <a:cubicBezTo>
                  <a:pt x="4565905" y="2663796"/>
                  <a:pt x="4560970" y="2673904"/>
                  <a:pt x="4546913" y="2677917"/>
                </a:cubicBezTo>
                <a:cubicBezTo>
                  <a:pt x="4531016" y="2682399"/>
                  <a:pt x="4518760" y="2693383"/>
                  <a:pt x="4506608" y="2704278"/>
                </a:cubicBezTo>
                <a:cubicBezTo>
                  <a:pt x="4502561" y="2707896"/>
                  <a:pt x="4498539" y="2711515"/>
                  <a:pt x="4494391" y="2714868"/>
                </a:cubicBezTo>
                <a:cubicBezTo>
                  <a:pt x="4493554" y="2715528"/>
                  <a:pt x="4492742" y="2716214"/>
                  <a:pt x="4491943" y="2716874"/>
                </a:cubicBezTo>
                <a:cubicBezTo>
                  <a:pt x="4488123" y="2720036"/>
                  <a:pt x="4484534" y="2723020"/>
                  <a:pt x="4479293" y="2723756"/>
                </a:cubicBezTo>
                <a:cubicBezTo>
                  <a:pt x="4479014" y="2723807"/>
                  <a:pt x="4478723" y="2723858"/>
                  <a:pt x="4478431" y="2723909"/>
                </a:cubicBezTo>
                <a:cubicBezTo>
                  <a:pt x="4475602" y="2724379"/>
                  <a:pt x="4472074" y="2724975"/>
                  <a:pt x="4470921" y="2726804"/>
                </a:cubicBezTo>
                <a:cubicBezTo>
                  <a:pt x="4461658" y="2740645"/>
                  <a:pt x="4450365" y="2737470"/>
                  <a:pt x="4438437" y="2730740"/>
                </a:cubicBezTo>
                <a:cubicBezTo>
                  <a:pt x="4438515" y="2729280"/>
                  <a:pt x="4439718" y="2729039"/>
                  <a:pt x="4440986" y="2728785"/>
                </a:cubicBezTo>
                <a:cubicBezTo>
                  <a:pt x="4442036" y="2728582"/>
                  <a:pt x="4443117" y="2728366"/>
                  <a:pt x="4443640" y="2727439"/>
                </a:cubicBezTo>
                <a:cubicBezTo>
                  <a:pt x="4445468" y="2723972"/>
                  <a:pt x="4447169" y="2720404"/>
                  <a:pt x="4448870" y="2716849"/>
                </a:cubicBezTo>
                <a:cubicBezTo>
                  <a:pt x="4454476" y="2705103"/>
                  <a:pt x="4460085" y="2693332"/>
                  <a:pt x="4470412" y="2684266"/>
                </a:cubicBezTo>
                <a:cubicBezTo>
                  <a:pt x="4476503" y="2678932"/>
                  <a:pt x="4472822" y="2674869"/>
                  <a:pt x="4465846" y="2675631"/>
                </a:cubicBezTo>
                <a:cubicBezTo>
                  <a:pt x="4464045" y="2675821"/>
                  <a:pt x="4462204" y="2675910"/>
                  <a:pt x="4460338" y="2675999"/>
                </a:cubicBezTo>
                <a:cubicBezTo>
                  <a:pt x="4452218" y="2676380"/>
                  <a:pt x="4443880" y="2676786"/>
                  <a:pt x="4438818" y="2685662"/>
                </a:cubicBezTo>
                <a:cubicBezTo>
                  <a:pt x="4436284" y="2690107"/>
                  <a:pt x="4432095" y="2691757"/>
                  <a:pt x="4427017" y="2690361"/>
                </a:cubicBezTo>
                <a:cubicBezTo>
                  <a:pt x="4408621" y="2685281"/>
                  <a:pt x="4393648" y="2693916"/>
                  <a:pt x="4379188" y="2703185"/>
                </a:cubicBezTo>
                <a:cubicBezTo>
                  <a:pt x="4367769" y="2710550"/>
                  <a:pt x="4356603" y="2716772"/>
                  <a:pt x="4342526" y="2710169"/>
                </a:cubicBezTo>
                <a:cubicBezTo>
                  <a:pt x="4339346" y="2708646"/>
                  <a:pt x="4335291" y="2708138"/>
                  <a:pt x="4332499" y="2710931"/>
                </a:cubicBezTo>
                <a:cubicBezTo>
                  <a:pt x="4319809" y="2724137"/>
                  <a:pt x="4304457" y="2727439"/>
                  <a:pt x="4287077" y="2724264"/>
                </a:cubicBezTo>
                <a:cubicBezTo>
                  <a:pt x="4284793" y="2723883"/>
                  <a:pt x="4280863" y="2724264"/>
                  <a:pt x="4279972" y="2725788"/>
                </a:cubicBezTo>
                <a:cubicBezTo>
                  <a:pt x="4272347" y="2737889"/>
                  <a:pt x="4261270" y="2736988"/>
                  <a:pt x="4250258" y="2736086"/>
                </a:cubicBezTo>
                <a:cubicBezTo>
                  <a:pt x="4248442" y="2735934"/>
                  <a:pt x="4246631" y="2735781"/>
                  <a:pt x="4244828" y="2735693"/>
                </a:cubicBezTo>
                <a:cubicBezTo>
                  <a:pt x="4239856" y="2735464"/>
                  <a:pt x="4235947" y="2737826"/>
                  <a:pt x="4232045" y="2740175"/>
                </a:cubicBezTo>
                <a:cubicBezTo>
                  <a:pt x="4229466" y="2741724"/>
                  <a:pt x="4226903" y="2743273"/>
                  <a:pt x="4224024" y="2744073"/>
                </a:cubicBezTo>
                <a:cubicBezTo>
                  <a:pt x="4215572" y="2746473"/>
                  <a:pt x="4207035" y="2748594"/>
                  <a:pt x="4198511" y="2750714"/>
                </a:cubicBezTo>
                <a:cubicBezTo>
                  <a:pt x="4188976" y="2753064"/>
                  <a:pt x="4179474" y="2755425"/>
                  <a:pt x="4170097" y="2758168"/>
                </a:cubicBezTo>
                <a:cubicBezTo>
                  <a:pt x="4154746" y="2762739"/>
                  <a:pt x="4140029" y="2764771"/>
                  <a:pt x="4124170" y="2765914"/>
                </a:cubicBezTo>
                <a:cubicBezTo>
                  <a:pt x="4115795" y="2766422"/>
                  <a:pt x="4104504" y="2771882"/>
                  <a:pt x="4096383" y="2776326"/>
                </a:cubicBezTo>
                <a:cubicBezTo>
                  <a:pt x="4087935" y="2780974"/>
                  <a:pt x="4078991" y="2782053"/>
                  <a:pt x="4069962" y="2783132"/>
                </a:cubicBezTo>
                <a:cubicBezTo>
                  <a:pt x="4061208" y="2784174"/>
                  <a:pt x="4052390" y="2785228"/>
                  <a:pt x="4043852" y="2789532"/>
                </a:cubicBezTo>
                <a:cubicBezTo>
                  <a:pt x="4029872" y="2796592"/>
                  <a:pt x="4010094" y="2799183"/>
                  <a:pt x="3992066" y="2801545"/>
                </a:cubicBezTo>
                <a:lnTo>
                  <a:pt x="3990697" y="2801722"/>
                </a:lnTo>
                <a:cubicBezTo>
                  <a:pt x="3975740" y="2803665"/>
                  <a:pt x="3961212" y="2809341"/>
                  <a:pt x="3946799" y="2814967"/>
                </a:cubicBezTo>
                <a:lnTo>
                  <a:pt x="3946761" y="2814979"/>
                </a:lnTo>
                <a:cubicBezTo>
                  <a:pt x="3942370" y="2816693"/>
                  <a:pt x="3937994" y="2818408"/>
                  <a:pt x="3933605" y="2820008"/>
                </a:cubicBezTo>
                <a:cubicBezTo>
                  <a:pt x="3927132" y="2822293"/>
                  <a:pt x="3921424" y="2824198"/>
                  <a:pt x="3914573" y="2822293"/>
                </a:cubicBezTo>
                <a:cubicBezTo>
                  <a:pt x="3907468" y="2820261"/>
                  <a:pt x="3900362" y="2820008"/>
                  <a:pt x="3895162" y="2826738"/>
                </a:cubicBezTo>
                <a:cubicBezTo>
                  <a:pt x="3892242" y="2830547"/>
                  <a:pt x="3888944" y="2831182"/>
                  <a:pt x="3884504" y="2829404"/>
                </a:cubicBezTo>
                <a:cubicBezTo>
                  <a:pt x="3882347" y="2828515"/>
                  <a:pt x="3878667" y="2827753"/>
                  <a:pt x="3877272" y="2828896"/>
                </a:cubicBezTo>
                <a:cubicBezTo>
                  <a:pt x="3866666" y="2837429"/>
                  <a:pt x="3854283" y="2838610"/>
                  <a:pt x="3842014" y="2839791"/>
                </a:cubicBezTo>
                <a:cubicBezTo>
                  <a:pt x="3834907" y="2840477"/>
                  <a:pt x="3827840" y="2841150"/>
                  <a:pt x="3821193" y="2843245"/>
                </a:cubicBezTo>
                <a:cubicBezTo>
                  <a:pt x="3813646" y="2845620"/>
                  <a:pt x="3805956" y="2847588"/>
                  <a:pt x="3798267" y="2849569"/>
                </a:cubicBezTo>
                <a:cubicBezTo>
                  <a:pt x="3784527" y="2853099"/>
                  <a:pt x="3770775" y="2856641"/>
                  <a:pt x="3757756" y="2862419"/>
                </a:cubicBezTo>
                <a:cubicBezTo>
                  <a:pt x="3753317" y="2864451"/>
                  <a:pt x="3751033" y="2868641"/>
                  <a:pt x="3750144" y="2873212"/>
                </a:cubicBezTo>
                <a:cubicBezTo>
                  <a:pt x="3748000" y="2883980"/>
                  <a:pt x="3740070" y="2885390"/>
                  <a:pt x="3732152" y="2886799"/>
                </a:cubicBezTo>
                <a:cubicBezTo>
                  <a:pt x="3730250" y="2887142"/>
                  <a:pt x="3728360" y="2887485"/>
                  <a:pt x="3726546" y="2887942"/>
                </a:cubicBezTo>
                <a:cubicBezTo>
                  <a:pt x="3725403" y="2888196"/>
                  <a:pt x="3723501" y="2887561"/>
                  <a:pt x="3722613" y="2886672"/>
                </a:cubicBezTo>
                <a:cubicBezTo>
                  <a:pt x="3707387" y="2871689"/>
                  <a:pt x="3688990" y="2870800"/>
                  <a:pt x="3669579" y="2880196"/>
                </a:cubicBezTo>
                <a:cubicBezTo>
                  <a:pt x="3652451" y="2888450"/>
                  <a:pt x="3634181" y="2894799"/>
                  <a:pt x="3614262" y="2893656"/>
                </a:cubicBezTo>
                <a:cubicBezTo>
                  <a:pt x="3605508" y="2893148"/>
                  <a:pt x="3597134" y="2895180"/>
                  <a:pt x="3590537" y="2901910"/>
                </a:cubicBezTo>
                <a:cubicBezTo>
                  <a:pt x="3587378" y="2905072"/>
                  <a:pt x="3583534" y="2905021"/>
                  <a:pt x="3579424" y="2904970"/>
                </a:cubicBezTo>
                <a:cubicBezTo>
                  <a:pt x="3578903" y="2904970"/>
                  <a:pt x="3578383" y="2904957"/>
                  <a:pt x="3577849" y="2904957"/>
                </a:cubicBezTo>
                <a:cubicBezTo>
                  <a:pt x="3575604" y="2904932"/>
                  <a:pt x="3573294" y="2904704"/>
                  <a:pt x="3570986" y="2904488"/>
                </a:cubicBezTo>
                <a:cubicBezTo>
                  <a:pt x="3564565" y="2903865"/>
                  <a:pt x="3558070" y="2903256"/>
                  <a:pt x="3552475" y="2906608"/>
                </a:cubicBezTo>
                <a:cubicBezTo>
                  <a:pt x="3533292" y="2918062"/>
                  <a:pt x="3512179" y="2920906"/>
                  <a:pt x="3491005" y="2923763"/>
                </a:cubicBezTo>
                <a:cubicBezTo>
                  <a:pt x="3484458" y="2924652"/>
                  <a:pt x="3477912" y="2925541"/>
                  <a:pt x="3471404" y="2926671"/>
                </a:cubicBezTo>
                <a:cubicBezTo>
                  <a:pt x="3471112" y="2926671"/>
                  <a:pt x="3470756" y="2926620"/>
                  <a:pt x="3470376" y="2926570"/>
                </a:cubicBezTo>
                <a:cubicBezTo>
                  <a:pt x="3469589" y="2926455"/>
                  <a:pt x="3468739" y="2926328"/>
                  <a:pt x="3468485" y="2926671"/>
                </a:cubicBezTo>
                <a:cubicBezTo>
                  <a:pt x="3458906" y="2938569"/>
                  <a:pt x="3445368" y="2939687"/>
                  <a:pt x="3432211" y="2940766"/>
                </a:cubicBezTo>
                <a:cubicBezTo>
                  <a:pt x="3427250" y="2941172"/>
                  <a:pt x="3422353" y="2941579"/>
                  <a:pt x="3417735" y="2942544"/>
                </a:cubicBezTo>
                <a:cubicBezTo>
                  <a:pt x="3413382" y="2943483"/>
                  <a:pt x="3409094" y="2945350"/>
                  <a:pt x="3404780" y="2947229"/>
                </a:cubicBezTo>
                <a:cubicBezTo>
                  <a:pt x="3395150" y="2951432"/>
                  <a:pt x="3385342" y="2955699"/>
                  <a:pt x="3374215" y="2949909"/>
                </a:cubicBezTo>
                <a:cubicBezTo>
                  <a:pt x="3371551" y="2948512"/>
                  <a:pt x="3368252" y="2949401"/>
                  <a:pt x="3365714" y="2951559"/>
                </a:cubicBezTo>
                <a:cubicBezTo>
                  <a:pt x="3348955" y="2965832"/>
                  <a:pt x="3328973" y="2965286"/>
                  <a:pt x="3309093" y="2964753"/>
                </a:cubicBezTo>
                <a:cubicBezTo>
                  <a:pt x="3307747" y="2964715"/>
                  <a:pt x="3306415" y="2964676"/>
                  <a:pt x="3305071" y="2964638"/>
                </a:cubicBezTo>
                <a:cubicBezTo>
                  <a:pt x="3303918" y="2964600"/>
                  <a:pt x="3302748" y="2964384"/>
                  <a:pt x="3301594" y="2964169"/>
                </a:cubicBezTo>
                <a:cubicBezTo>
                  <a:pt x="3298702" y="2963610"/>
                  <a:pt x="3295885" y="2963077"/>
                  <a:pt x="3293526" y="2965527"/>
                </a:cubicBezTo>
                <a:cubicBezTo>
                  <a:pt x="3282119" y="2977692"/>
                  <a:pt x="3267302" y="2979673"/>
                  <a:pt x="3252535" y="2981641"/>
                </a:cubicBezTo>
                <a:cubicBezTo>
                  <a:pt x="3247099" y="2982377"/>
                  <a:pt x="3241684" y="2983101"/>
                  <a:pt x="3236431" y="2984320"/>
                </a:cubicBezTo>
                <a:cubicBezTo>
                  <a:pt x="3235062" y="2984638"/>
                  <a:pt x="3233678" y="2984904"/>
                  <a:pt x="3232322" y="2985171"/>
                </a:cubicBezTo>
                <a:cubicBezTo>
                  <a:pt x="3224746" y="2986670"/>
                  <a:pt x="3217540" y="2988092"/>
                  <a:pt x="3212707" y="2995622"/>
                </a:cubicBezTo>
                <a:cubicBezTo>
                  <a:pt x="3209914" y="2999939"/>
                  <a:pt x="3204842" y="3000447"/>
                  <a:pt x="3200271" y="2999304"/>
                </a:cubicBezTo>
                <a:cubicBezTo>
                  <a:pt x="3193004" y="2997463"/>
                  <a:pt x="3186327" y="2999609"/>
                  <a:pt x="3179780" y="3001704"/>
                </a:cubicBezTo>
                <a:cubicBezTo>
                  <a:pt x="3175479" y="3003075"/>
                  <a:pt x="3171230" y="3004434"/>
                  <a:pt x="3166903" y="3004637"/>
                </a:cubicBezTo>
                <a:cubicBezTo>
                  <a:pt x="3159585" y="3005031"/>
                  <a:pt x="3152972" y="3007583"/>
                  <a:pt x="3146300" y="3010161"/>
                </a:cubicBezTo>
                <a:cubicBezTo>
                  <a:pt x="3137951" y="3013386"/>
                  <a:pt x="3129476" y="3016662"/>
                  <a:pt x="3119326" y="3015812"/>
                </a:cubicBezTo>
                <a:lnTo>
                  <a:pt x="3118666" y="3015748"/>
                </a:lnTo>
                <a:cubicBezTo>
                  <a:pt x="3109137" y="3014846"/>
                  <a:pt x="3091971" y="3013196"/>
                  <a:pt x="3083040" y="3026351"/>
                </a:cubicBezTo>
                <a:cubicBezTo>
                  <a:pt x="3081263" y="3029017"/>
                  <a:pt x="3077965" y="3028763"/>
                  <a:pt x="3074666" y="3028382"/>
                </a:cubicBezTo>
                <a:cubicBezTo>
                  <a:pt x="3064439" y="3027227"/>
                  <a:pt x="3055152" y="3030617"/>
                  <a:pt x="3045827" y="3034020"/>
                </a:cubicBezTo>
                <a:cubicBezTo>
                  <a:pt x="3038735" y="3036611"/>
                  <a:pt x="3031617" y="3039214"/>
                  <a:pt x="3024043" y="3039811"/>
                </a:cubicBezTo>
                <a:cubicBezTo>
                  <a:pt x="3018333" y="3040192"/>
                  <a:pt x="3018333" y="3045525"/>
                  <a:pt x="3019856" y="3050604"/>
                </a:cubicBezTo>
                <a:cubicBezTo>
                  <a:pt x="3022597" y="3059734"/>
                  <a:pt x="3025350" y="3068877"/>
                  <a:pt x="3028103" y="3078006"/>
                </a:cubicBezTo>
                <a:lnTo>
                  <a:pt x="3028141" y="3078146"/>
                </a:lnTo>
                <a:lnTo>
                  <a:pt x="3028141" y="3078159"/>
                </a:lnTo>
                <a:cubicBezTo>
                  <a:pt x="3036857" y="3107072"/>
                  <a:pt x="3045573" y="3136011"/>
                  <a:pt x="3053857" y="3165014"/>
                </a:cubicBezTo>
                <a:cubicBezTo>
                  <a:pt x="3056764" y="3175248"/>
                  <a:pt x="3059720" y="3185470"/>
                  <a:pt x="3062676" y="3195692"/>
                </a:cubicBezTo>
                <a:cubicBezTo>
                  <a:pt x="3073422" y="3232808"/>
                  <a:pt x="3084169" y="3269976"/>
                  <a:pt x="3092428" y="3307613"/>
                </a:cubicBezTo>
                <a:cubicBezTo>
                  <a:pt x="3093938" y="3314520"/>
                  <a:pt x="3095347" y="3321517"/>
                  <a:pt x="3096754" y="3328539"/>
                </a:cubicBezTo>
                <a:cubicBezTo>
                  <a:pt x="3099990" y="3344602"/>
                  <a:pt x="3103239" y="3360729"/>
                  <a:pt x="3107654" y="3375928"/>
                </a:cubicBezTo>
                <a:cubicBezTo>
                  <a:pt x="3111739" y="3390010"/>
                  <a:pt x="3114023" y="3404245"/>
                  <a:pt x="3116293" y="3418403"/>
                </a:cubicBezTo>
                <a:cubicBezTo>
                  <a:pt x="3118323" y="3431063"/>
                  <a:pt x="3120354" y="3443660"/>
                  <a:pt x="3123640" y="3456053"/>
                </a:cubicBezTo>
                <a:cubicBezTo>
                  <a:pt x="3126355" y="3465970"/>
                  <a:pt x="3120214" y="3468776"/>
                  <a:pt x="3114010" y="3471621"/>
                </a:cubicBezTo>
                <a:cubicBezTo>
                  <a:pt x="3112983" y="3472090"/>
                  <a:pt x="3111955" y="3472560"/>
                  <a:pt x="3110952" y="3473068"/>
                </a:cubicBezTo>
                <a:cubicBezTo>
                  <a:pt x="3103707" y="3476700"/>
                  <a:pt x="3102527" y="3473614"/>
                  <a:pt x="3100764" y="3469018"/>
                </a:cubicBezTo>
                <a:cubicBezTo>
                  <a:pt x="3100307" y="3467811"/>
                  <a:pt x="3099812" y="3466516"/>
                  <a:pt x="3099152" y="3465195"/>
                </a:cubicBezTo>
                <a:cubicBezTo>
                  <a:pt x="3097122" y="3461195"/>
                  <a:pt x="3096196" y="3456776"/>
                  <a:pt x="3095271" y="3452320"/>
                </a:cubicBezTo>
                <a:cubicBezTo>
                  <a:pt x="3093747" y="3445069"/>
                  <a:pt x="3092201" y="3437704"/>
                  <a:pt x="3085830" y="3431800"/>
                </a:cubicBezTo>
                <a:cubicBezTo>
                  <a:pt x="3084612" y="3430657"/>
                  <a:pt x="3083813" y="3425451"/>
                  <a:pt x="3082912" y="3419711"/>
                </a:cubicBezTo>
                <a:cubicBezTo>
                  <a:pt x="3082330" y="3415876"/>
                  <a:pt x="3081694" y="3411813"/>
                  <a:pt x="3080882" y="3408562"/>
                </a:cubicBezTo>
                <a:cubicBezTo>
                  <a:pt x="3078041" y="3396816"/>
                  <a:pt x="3074070" y="3385591"/>
                  <a:pt x="3070111" y="3374379"/>
                </a:cubicBezTo>
                <a:cubicBezTo>
                  <a:pt x="3068246" y="3369109"/>
                  <a:pt x="3066393" y="3363852"/>
                  <a:pt x="3064643" y="3358532"/>
                </a:cubicBezTo>
                <a:cubicBezTo>
                  <a:pt x="3062714" y="3352653"/>
                  <a:pt x="3061889" y="3346189"/>
                  <a:pt x="3061052" y="3339662"/>
                </a:cubicBezTo>
                <a:cubicBezTo>
                  <a:pt x="3059962" y="3331129"/>
                  <a:pt x="3058857" y="3322482"/>
                  <a:pt x="3055254" y="3314850"/>
                </a:cubicBezTo>
                <a:cubicBezTo>
                  <a:pt x="3052679" y="3309403"/>
                  <a:pt x="3051270" y="3303537"/>
                  <a:pt x="3049874" y="3297696"/>
                </a:cubicBezTo>
                <a:cubicBezTo>
                  <a:pt x="3047616" y="3288286"/>
                  <a:pt x="3045370" y="3278902"/>
                  <a:pt x="3038254" y="3271296"/>
                </a:cubicBezTo>
                <a:cubicBezTo>
                  <a:pt x="3034954" y="3267741"/>
                  <a:pt x="3035842" y="3262662"/>
                  <a:pt x="3037491" y="3258217"/>
                </a:cubicBezTo>
                <a:cubicBezTo>
                  <a:pt x="3039750" y="3252287"/>
                  <a:pt x="3037454" y="3248351"/>
                  <a:pt x="3034446" y="3243183"/>
                </a:cubicBezTo>
                <a:lnTo>
                  <a:pt x="3033812" y="3242091"/>
                </a:lnTo>
                <a:cubicBezTo>
                  <a:pt x="3028356" y="3232440"/>
                  <a:pt x="3024296" y="3220631"/>
                  <a:pt x="3022901" y="3210092"/>
                </a:cubicBezTo>
                <a:cubicBezTo>
                  <a:pt x="3020998" y="3196378"/>
                  <a:pt x="3016557" y="3184569"/>
                  <a:pt x="3010976" y="3172251"/>
                </a:cubicBezTo>
                <a:cubicBezTo>
                  <a:pt x="3006383" y="3161979"/>
                  <a:pt x="3004594" y="3150855"/>
                  <a:pt x="3002817" y="3139706"/>
                </a:cubicBezTo>
                <a:cubicBezTo>
                  <a:pt x="3001840" y="3133637"/>
                  <a:pt x="3000863" y="3127542"/>
                  <a:pt x="2999430" y="3121586"/>
                </a:cubicBezTo>
                <a:cubicBezTo>
                  <a:pt x="2997363" y="3113015"/>
                  <a:pt x="2993887" y="3105053"/>
                  <a:pt x="2990421" y="3097104"/>
                </a:cubicBezTo>
                <a:cubicBezTo>
                  <a:pt x="2986235" y="3087505"/>
                  <a:pt x="2982060" y="3077930"/>
                  <a:pt x="2980398" y="3067366"/>
                </a:cubicBezTo>
                <a:cubicBezTo>
                  <a:pt x="2979865" y="3063912"/>
                  <a:pt x="2976631" y="3062540"/>
                  <a:pt x="2973294" y="3061131"/>
                </a:cubicBezTo>
                <a:cubicBezTo>
                  <a:pt x="2971111" y="3060217"/>
                  <a:pt x="2968891" y="3059277"/>
                  <a:pt x="2967331" y="3057715"/>
                </a:cubicBezTo>
                <a:cubicBezTo>
                  <a:pt x="2961279" y="3051658"/>
                  <a:pt x="2959375" y="3055569"/>
                  <a:pt x="2957396" y="3059632"/>
                </a:cubicBezTo>
                <a:cubicBezTo>
                  <a:pt x="2956926" y="3060597"/>
                  <a:pt x="2956445" y="3061563"/>
                  <a:pt x="2955911" y="3062413"/>
                </a:cubicBezTo>
                <a:cubicBezTo>
                  <a:pt x="2954389" y="3064699"/>
                  <a:pt x="2951979" y="3066096"/>
                  <a:pt x="2949314" y="3065080"/>
                </a:cubicBezTo>
                <a:cubicBezTo>
                  <a:pt x="2937489" y="3060547"/>
                  <a:pt x="2929167" y="3067251"/>
                  <a:pt x="2920870" y="3073918"/>
                </a:cubicBezTo>
                <a:lnTo>
                  <a:pt x="2920641" y="3074096"/>
                </a:lnTo>
                <a:lnTo>
                  <a:pt x="2920489" y="3074222"/>
                </a:lnTo>
                <a:cubicBezTo>
                  <a:pt x="2918598" y="3075746"/>
                  <a:pt x="2915896" y="3077892"/>
                  <a:pt x="2914170" y="3077524"/>
                </a:cubicBezTo>
                <a:cubicBezTo>
                  <a:pt x="2897525" y="3073397"/>
                  <a:pt x="2883530" y="3079835"/>
                  <a:pt x="2869447" y="3086311"/>
                </a:cubicBezTo>
                <a:cubicBezTo>
                  <a:pt x="2859716" y="3090781"/>
                  <a:pt x="2849934" y="3095289"/>
                  <a:pt x="2839188" y="3096317"/>
                </a:cubicBezTo>
                <a:cubicBezTo>
                  <a:pt x="2823709" y="3097714"/>
                  <a:pt x="2808738" y="3106476"/>
                  <a:pt x="2795544" y="3116253"/>
                </a:cubicBezTo>
                <a:cubicBezTo>
                  <a:pt x="2791356" y="3119301"/>
                  <a:pt x="2786283" y="3121713"/>
                  <a:pt x="2781207" y="3119809"/>
                </a:cubicBezTo>
                <a:cubicBezTo>
                  <a:pt x="2765475" y="3113713"/>
                  <a:pt x="2752534" y="3120443"/>
                  <a:pt x="2740354" y="3128951"/>
                </a:cubicBezTo>
                <a:cubicBezTo>
                  <a:pt x="2736218" y="3131821"/>
                  <a:pt x="2731638" y="3132557"/>
                  <a:pt x="2727096" y="3133294"/>
                </a:cubicBezTo>
                <a:cubicBezTo>
                  <a:pt x="2724799" y="3133662"/>
                  <a:pt x="2722516" y="3134030"/>
                  <a:pt x="2720308" y="3134665"/>
                </a:cubicBezTo>
                <a:cubicBezTo>
                  <a:pt x="2707748" y="3138221"/>
                  <a:pt x="2695822" y="3141649"/>
                  <a:pt x="2684276" y="3148887"/>
                </a:cubicBezTo>
                <a:cubicBezTo>
                  <a:pt x="2667782" y="3159045"/>
                  <a:pt x="2647991" y="3156506"/>
                  <a:pt x="2629721" y="3153204"/>
                </a:cubicBezTo>
                <a:cubicBezTo>
                  <a:pt x="2621980" y="3151808"/>
                  <a:pt x="2621980" y="3142157"/>
                  <a:pt x="2622235" y="3135173"/>
                </a:cubicBezTo>
                <a:cubicBezTo>
                  <a:pt x="2622489" y="3128062"/>
                  <a:pt x="2627818" y="3125269"/>
                  <a:pt x="2634161" y="3123237"/>
                </a:cubicBezTo>
                <a:lnTo>
                  <a:pt x="2637929" y="3122056"/>
                </a:lnTo>
                <a:cubicBezTo>
                  <a:pt x="2660538" y="3114958"/>
                  <a:pt x="2683248" y="3107834"/>
                  <a:pt x="2705717" y="3100127"/>
                </a:cubicBezTo>
                <a:cubicBezTo>
                  <a:pt x="2711465" y="3098171"/>
                  <a:pt x="2717199" y="3096203"/>
                  <a:pt x="2722947" y="3094235"/>
                </a:cubicBezTo>
                <a:lnTo>
                  <a:pt x="2723023" y="3094209"/>
                </a:lnTo>
                <a:cubicBezTo>
                  <a:pt x="2753371" y="3083810"/>
                  <a:pt x="2783655" y="3073435"/>
                  <a:pt x="2814575" y="3064572"/>
                </a:cubicBezTo>
                <a:cubicBezTo>
                  <a:pt x="2823088" y="3062058"/>
                  <a:pt x="2831424" y="3058515"/>
                  <a:pt x="2839734" y="3054998"/>
                </a:cubicBezTo>
                <a:cubicBezTo>
                  <a:pt x="2843565" y="3053372"/>
                  <a:pt x="2847397" y="3051747"/>
                  <a:pt x="2851241" y="3050223"/>
                </a:cubicBezTo>
                <a:cubicBezTo>
                  <a:pt x="2862774" y="3045677"/>
                  <a:pt x="2874687" y="3043747"/>
                  <a:pt x="2886652" y="3041804"/>
                </a:cubicBezTo>
                <a:cubicBezTo>
                  <a:pt x="2888377" y="3041525"/>
                  <a:pt x="2890115" y="3041246"/>
                  <a:pt x="2891841" y="3040954"/>
                </a:cubicBezTo>
                <a:cubicBezTo>
                  <a:pt x="2892589" y="3040801"/>
                  <a:pt x="2893478" y="3040839"/>
                  <a:pt x="2894340" y="3040865"/>
                </a:cubicBezTo>
                <a:cubicBezTo>
                  <a:pt x="2895685" y="3040903"/>
                  <a:pt x="2896979" y="3040941"/>
                  <a:pt x="2897677" y="3040319"/>
                </a:cubicBezTo>
                <a:cubicBezTo>
                  <a:pt x="2907027" y="3031214"/>
                  <a:pt x="2918827" y="3028497"/>
                  <a:pt x="2930639" y="3025780"/>
                </a:cubicBezTo>
                <a:cubicBezTo>
                  <a:pt x="2937439" y="3024218"/>
                  <a:pt x="2944240" y="3022656"/>
                  <a:pt x="2950584" y="3019875"/>
                </a:cubicBezTo>
                <a:cubicBezTo>
                  <a:pt x="2960606" y="3015431"/>
                  <a:pt x="2965174" y="3009208"/>
                  <a:pt x="2961113" y="3000193"/>
                </a:cubicBezTo>
                <a:cubicBezTo>
                  <a:pt x="2958399" y="2994339"/>
                  <a:pt x="2956926" y="2988130"/>
                  <a:pt x="2955456" y="2981920"/>
                </a:cubicBezTo>
                <a:cubicBezTo>
                  <a:pt x="2953361" y="2973057"/>
                  <a:pt x="2951255" y="2964181"/>
                  <a:pt x="2945508" y="2956258"/>
                </a:cubicBezTo>
                <a:cubicBezTo>
                  <a:pt x="2942666" y="2952359"/>
                  <a:pt x="2941766" y="2946823"/>
                  <a:pt x="2940878" y="2941376"/>
                </a:cubicBezTo>
                <a:cubicBezTo>
                  <a:pt x="2940255" y="2937604"/>
                  <a:pt x="2939660" y="2933858"/>
                  <a:pt x="2938404" y="2930735"/>
                </a:cubicBezTo>
                <a:cubicBezTo>
                  <a:pt x="2933367" y="2918062"/>
                  <a:pt x="2929802" y="2905008"/>
                  <a:pt x="2926237" y="2891980"/>
                </a:cubicBezTo>
                <a:cubicBezTo>
                  <a:pt x="2923877" y="2883345"/>
                  <a:pt x="2921517" y="2874736"/>
                  <a:pt x="2918738" y="2866229"/>
                </a:cubicBezTo>
                <a:cubicBezTo>
                  <a:pt x="2917165" y="2861505"/>
                  <a:pt x="2914500" y="2857061"/>
                  <a:pt x="2911849" y="2852629"/>
                </a:cubicBezTo>
                <a:cubicBezTo>
                  <a:pt x="2905746" y="2842420"/>
                  <a:pt x="2899643" y="2832248"/>
                  <a:pt x="2906812" y="2818611"/>
                </a:cubicBezTo>
                <a:cubicBezTo>
                  <a:pt x="2907193" y="2817849"/>
                  <a:pt x="2906938" y="2816325"/>
                  <a:pt x="2906431" y="2815690"/>
                </a:cubicBezTo>
                <a:cubicBezTo>
                  <a:pt x="2898426" y="2806916"/>
                  <a:pt x="2896155" y="2796046"/>
                  <a:pt x="2893871" y="2785177"/>
                </a:cubicBezTo>
                <a:cubicBezTo>
                  <a:pt x="2892360" y="2777952"/>
                  <a:pt x="2890851" y="2770726"/>
                  <a:pt x="2887654" y="2764136"/>
                </a:cubicBezTo>
                <a:cubicBezTo>
                  <a:pt x="2886119" y="2760924"/>
                  <a:pt x="2884444" y="2757800"/>
                  <a:pt x="2882782" y="2754676"/>
                </a:cubicBezTo>
                <a:cubicBezTo>
                  <a:pt x="2876857" y="2743616"/>
                  <a:pt x="2871033" y="2732734"/>
                  <a:pt x="2871921" y="2719058"/>
                </a:cubicBezTo>
                <a:cubicBezTo>
                  <a:pt x="2872493" y="2711592"/>
                  <a:pt x="2868039" y="2706665"/>
                  <a:pt x="2863522" y="2701649"/>
                </a:cubicBezTo>
                <a:cubicBezTo>
                  <a:pt x="2859907" y="2697624"/>
                  <a:pt x="2856240" y="2693560"/>
                  <a:pt x="2855047" y="2688075"/>
                </a:cubicBezTo>
                <a:cubicBezTo>
                  <a:pt x="2853766" y="2682132"/>
                  <a:pt x="2851419" y="2676444"/>
                  <a:pt x="2849072" y="2670742"/>
                </a:cubicBezTo>
                <a:cubicBezTo>
                  <a:pt x="2844453" y="2659517"/>
                  <a:pt x="2839848" y="2648305"/>
                  <a:pt x="2843375" y="2635251"/>
                </a:cubicBezTo>
                <a:cubicBezTo>
                  <a:pt x="2844174" y="2632648"/>
                  <a:pt x="2842639" y="2631048"/>
                  <a:pt x="2841028" y="2629384"/>
                </a:cubicBezTo>
                <a:cubicBezTo>
                  <a:pt x="2840837" y="2629181"/>
                  <a:pt x="2840647" y="2628978"/>
                  <a:pt x="2840457" y="2628775"/>
                </a:cubicBezTo>
                <a:cubicBezTo>
                  <a:pt x="2826248" y="2613918"/>
                  <a:pt x="2821045" y="2595760"/>
                  <a:pt x="2819650" y="2575570"/>
                </a:cubicBezTo>
                <a:cubicBezTo>
                  <a:pt x="2818761" y="2562491"/>
                  <a:pt x="2814322" y="2549666"/>
                  <a:pt x="2806709" y="2538619"/>
                </a:cubicBezTo>
                <a:cubicBezTo>
                  <a:pt x="2800669" y="2529972"/>
                  <a:pt x="2797625" y="2520219"/>
                  <a:pt x="2794580" y="2510493"/>
                </a:cubicBezTo>
                <a:cubicBezTo>
                  <a:pt x="2793464" y="2506937"/>
                  <a:pt x="2792359" y="2503382"/>
                  <a:pt x="2791103" y="2499890"/>
                </a:cubicBezTo>
                <a:cubicBezTo>
                  <a:pt x="2789530" y="2495534"/>
                  <a:pt x="2788540" y="2490963"/>
                  <a:pt x="2787538" y="2486392"/>
                </a:cubicBezTo>
                <a:cubicBezTo>
                  <a:pt x="2785712" y="2478011"/>
                  <a:pt x="2783871" y="2469618"/>
                  <a:pt x="2778543" y="2462558"/>
                </a:cubicBezTo>
                <a:cubicBezTo>
                  <a:pt x="2772834" y="2454939"/>
                  <a:pt x="2770931" y="2445415"/>
                  <a:pt x="2770931" y="2436908"/>
                </a:cubicBezTo>
                <a:cubicBezTo>
                  <a:pt x="2770931" y="2428908"/>
                  <a:pt x="2769028" y="2422305"/>
                  <a:pt x="2766236" y="2415194"/>
                </a:cubicBezTo>
                <a:cubicBezTo>
                  <a:pt x="2764992" y="2412007"/>
                  <a:pt x="2763559" y="2408985"/>
                  <a:pt x="2762137" y="2405950"/>
                </a:cubicBezTo>
                <a:cubicBezTo>
                  <a:pt x="2758890" y="2399093"/>
                  <a:pt x="2755655" y="2392248"/>
                  <a:pt x="2754691" y="2383703"/>
                </a:cubicBezTo>
                <a:cubicBezTo>
                  <a:pt x="2754006" y="2377620"/>
                  <a:pt x="2748766" y="2369849"/>
                  <a:pt x="2743780" y="2362484"/>
                </a:cubicBezTo>
                <a:cubicBezTo>
                  <a:pt x="2742321" y="2360326"/>
                  <a:pt x="2740887" y="2358192"/>
                  <a:pt x="2739593" y="2356148"/>
                </a:cubicBezTo>
                <a:cubicBezTo>
                  <a:pt x="2735913" y="2350434"/>
                  <a:pt x="2733630" y="2345101"/>
                  <a:pt x="2733249" y="2338117"/>
                </a:cubicBezTo>
                <a:cubicBezTo>
                  <a:pt x="2732577" y="2325812"/>
                  <a:pt x="2728364" y="2314397"/>
                  <a:pt x="2724127" y="2302956"/>
                </a:cubicBezTo>
                <a:cubicBezTo>
                  <a:pt x="2721209" y="2295032"/>
                  <a:pt x="2718265" y="2287083"/>
                  <a:pt x="2716502" y="2278817"/>
                </a:cubicBezTo>
                <a:cubicBezTo>
                  <a:pt x="2714066" y="2267376"/>
                  <a:pt x="2709854" y="2256481"/>
                  <a:pt x="2705629" y="2245586"/>
                </a:cubicBezTo>
                <a:cubicBezTo>
                  <a:pt x="2700617" y="2232659"/>
                  <a:pt x="2695605" y="2219720"/>
                  <a:pt x="2693538" y="2205803"/>
                </a:cubicBezTo>
                <a:cubicBezTo>
                  <a:pt x="2692776" y="2200216"/>
                  <a:pt x="2689604" y="2195391"/>
                  <a:pt x="2685798" y="2191200"/>
                </a:cubicBezTo>
                <a:cubicBezTo>
                  <a:pt x="2685329" y="2190654"/>
                  <a:pt x="2684797" y="2190108"/>
                  <a:pt x="2684263" y="2189550"/>
                </a:cubicBezTo>
                <a:cubicBezTo>
                  <a:pt x="2681814" y="2186997"/>
                  <a:pt x="2679201" y="2184255"/>
                  <a:pt x="2680342" y="2180915"/>
                </a:cubicBezTo>
                <a:cubicBezTo>
                  <a:pt x="2684644" y="2168471"/>
                  <a:pt x="2678579" y="2160014"/>
                  <a:pt x="2672540" y="2151583"/>
                </a:cubicBezTo>
                <a:cubicBezTo>
                  <a:pt x="2669837" y="2147798"/>
                  <a:pt x="2667136" y="2144027"/>
                  <a:pt x="2665372" y="2139900"/>
                </a:cubicBezTo>
                <a:lnTo>
                  <a:pt x="2665359" y="2139862"/>
                </a:lnTo>
                <a:cubicBezTo>
                  <a:pt x="2663963" y="2136815"/>
                  <a:pt x="2662175" y="2132929"/>
                  <a:pt x="2657505" y="2134948"/>
                </a:cubicBezTo>
                <a:cubicBezTo>
                  <a:pt x="2654207" y="2136345"/>
                  <a:pt x="2653191" y="2139773"/>
                  <a:pt x="2653954" y="2142694"/>
                </a:cubicBezTo>
                <a:cubicBezTo>
                  <a:pt x="2656021" y="2150389"/>
                  <a:pt x="2653675" y="2157233"/>
                  <a:pt x="2651327" y="2164039"/>
                </a:cubicBezTo>
                <a:cubicBezTo>
                  <a:pt x="2650071" y="2167684"/>
                  <a:pt x="2648814" y="2171315"/>
                  <a:pt x="2648244" y="2175074"/>
                </a:cubicBezTo>
                <a:cubicBezTo>
                  <a:pt x="2646138" y="2188534"/>
                  <a:pt x="2641862" y="2201371"/>
                  <a:pt x="2637562" y="2214247"/>
                </a:cubicBezTo>
                <a:cubicBezTo>
                  <a:pt x="2633349" y="2226895"/>
                  <a:pt x="2629137" y="2239580"/>
                  <a:pt x="2626930" y="2252913"/>
                </a:cubicBezTo>
                <a:cubicBezTo>
                  <a:pt x="2625889" y="2259427"/>
                  <a:pt x="2622946" y="2265878"/>
                  <a:pt x="2619939" y="2272468"/>
                </a:cubicBezTo>
                <a:cubicBezTo>
                  <a:pt x="2617071" y="2278741"/>
                  <a:pt x="2614140" y="2285153"/>
                  <a:pt x="2612720" y="2291896"/>
                </a:cubicBezTo>
                <a:cubicBezTo>
                  <a:pt x="2611324" y="2298753"/>
                  <a:pt x="2590517" y="2307134"/>
                  <a:pt x="2584807" y="2303959"/>
                </a:cubicBezTo>
                <a:lnTo>
                  <a:pt x="2584021" y="2303527"/>
                </a:lnTo>
                <a:cubicBezTo>
                  <a:pt x="2577182" y="2299705"/>
                  <a:pt x="2572221" y="2296924"/>
                  <a:pt x="2578337" y="2285547"/>
                </a:cubicBezTo>
                <a:cubicBezTo>
                  <a:pt x="2582600" y="2277496"/>
                  <a:pt x="2584642" y="2267376"/>
                  <a:pt x="2586622" y="2257611"/>
                </a:cubicBezTo>
                <a:cubicBezTo>
                  <a:pt x="2587231" y="2254589"/>
                  <a:pt x="2587827" y="2251605"/>
                  <a:pt x="2588487" y="2248722"/>
                </a:cubicBezTo>
                <a:cubicBezTo>
                  <a:pt x="2589616" y="2243770"/>
                  <a:pt x="2589552" y="2238412"/>
                  <a:pt x="2589476" y="2233015"/>
                </a:cubicBezTo>
                <a:cubicBezTo>
                  <a:pt x="2589324" y="2222069"/>
                  <a:pt x="2589172" y="2210920"/>
                  <a:pt x="2599017" y="2202502"/>
                </a:cubicBezTo>
                <a:cubicBezTo>
                  <a:pt x="2601047" y="2200724"/>
                  <a:pt x="2603077" y="2196407"/>
                  <a:pt x="2602316" y="2194375"/>
                </a:cubicBezTo>
                <a:cubicBezTo>
                  <a:pt x="2597760" y="2183163"/>
                  <a:pt x="2602760" y="2174312"/>
                  <a:pt x="2607657" y="2165601"/>
                </a:cubicBezTo>
                <a:cubicBezTo>
                  <a:pt x="2609865" y="2161690"/>
                  <a:pt x="2612060" y="2157804"/>
                  <a:pt x="2613354" y="2153741"/>
                </a:cubicBezTo>
                <a:cubicBezTo>
                  <a:pt x="2614585" y="2149995"/>
                  <a:pt x="2614407" y="2146414"/>
                  <a:pt x="2614242" y="2142884"/>
                </a:cubicBezTo>
                <a:cubicBezTo>
                  <a:pt x="2614038" y="2138770"/>
                  <a:pt x="2613836" y="2134745"/>
                  <a:pt x="2615891" y="2130631"/>
                </a:cubicBezTo>
                <a:cubicBezTo>
                  <a:pt x="2620027" y="2122301"/>
                  <a:pt x="2622996" y="2113476"/>
                  <a:pt x="2625965" y="2104651"/>
                </a:cubicBezTo>
                <a:cubicBezTo>
                  <a:pt x="2629809" y="2093171"/>
                  <a:pt x="2633679" y="2081680"/>
                  <a:pt x="2640124" y="2071204"/>
                </a:cubicBezTo>
                <a:cubicBezTo>
                  <a:pt x="2644565" y="2063903"/>
                  <a:pt x="2649418" y="2059617"/>
                  <a:pt x="2655047" y="2058347"/>
                </a:cubicBezTo>
                <a:close/>
                <a:moveTo>
                  <a:pt x="11864766" y="2007929"/>
                </a:moveTo>
                <a:cubicBezTo>
                  <a:pt x="11554065" y="2119850"/>
                  <a:pt x="11243996" y="2231453"/>
                  <a:pt x="10933992" y="2343221"/>
                </a:cubicBezTo>
                <a:cubicBezTo>
                  <a:pt x="10932990" y="2343615"/>
                  <a:pt x="10931975" y="2344770"/>
                  <a:pt x="10931518" y="2345774"/>
                </a:cubicBezTo>
                <a:cubicBezTo>
                  <a:pt x="10931201" y="2346548"/>
                  <a:pt x="10931823" y="2347640"/>
                  <a:pt x="10932292" y="2349951"/>
                </a:cubicBezTo>
                <a:cubicBezTo>
                  <a:pt x="10942988" y="2348212"/>
                  <a:pt x="10953220" y="2344403"/>
                  <a:pt x="10963549" y="2340728"/>
                </a:cubicBezTo>
                <a:lnTo>
                  <a:pt x="10995303" y="2332336"/>
                </a:lnTo>
                <a:lnTo>
                  <a:pt x="10992641" y="2340900"/>
                </a:lnTo>
                <a:cubicBezTo>
                  <a:pt x="10990936" y="2342660"/>
                  <a:pt x="10988687" y="2343647"/>
                  <a:pt x="10986708" y="2344847"/>
                </a:cubicBezTo>
                <a:cubicBezTo>
                  <a:pt x="10978258" y="2350027"/>
                  <a:pt x="10969581" y="2354675"/>
                  <a:pt x="10961282" y="2360097"/>
                </a:cubicBezTo>
                <a:cubicBezTo>
                  <a:pt x="10957019" y="2362878"/>
                  <a:pt x="10952909" y="2368452"/>
                  <a:pt x="10955231" y="2372554"/>
                </a:cubicBezTo>
                <a:cubicBezTo>
                  <a:pt x="10964924" y="2389201"/>
                  <a:pt x="10966167" y="2410635"/>
                  <a:pt x="10984234" y="2422635"/>
                </a:cubicBezTo>
                <a:cubicBezTo>
                  <a:pt x="11005930" y="2437035"/>
                  <a:pt x="11027638" y="2451421"/>
                  <a:pt x="11048496" y="2466900"/>
                </a:cubicBezTo>
                <a:cubicBezTo>
                  <a:pt x="11064926" y="2479052"/>
                  <a:pt x="11079961" y="2477821"/>
                  <a:pt x="11096556" y="2467751"/>
                </a:cubicBezTo>
                <a:cubicBezTo>
                  <a:pt x="11119812" y="2453593"/>
                  <a:pt x="11143690" y="2440361"/>
                  <a:pt x="11167174" y="2426508"/>
                </a:cubicBezTo>
                <a:cubicBezTo>
                  <a:pt x="11252598" y="2376198"/>
                  <a:pt x="11337795" y="2325571"/>
                  <a:pt x="11423295" y="2275337"/>
                </a:cubicBezTo>
                <a:cubicBezTo>
                  <a:pt x="11567475" y="2190591"/>
                  <a:pt x="11711820" y="2106073"/>
                  <a:pt x="11856000" y="2021250"/>
                </a:cubicBezTo>
                <a:cubicBezTo>
                  <a:pt x="11860034" y="2018850"/>
                  <a:pt x="11868332" y="2018075"/>
                  <a:pt x="11864766" y="2007929"/>
                </a:cubicBezTo>
                <a:close/>
                <a:moveTo>
                  <a:pt x="11961736" y="2002825"/>
                </a:moveTo>
                <a:cubicBezTo>
                  <a:pt x="11956078" y="2005225"/>
                  <a:pt x="11950571" y="2008082"/>
                  <a:pt x="11945459" y="2011485"/>
                </a:cubicBezTo>
                <a:cubicBezTo>
                  <a:pt x="11921898" y="2027510"/>
                  <a:pt x="11898718" y="2044005"/>
                  <a:pt x="11875069" y="2059864"/>
                </a:cubicBezTo>
                <a:cubicBezTo>
                  <a:pt x="11733452" y="2155379"/>
                  <a:pt x="11591746" y="2250652"/>
                  <a:pt x="11450117" y="2346167"/>
                </a:cubicBezTo>
                <a:cubicBezTo>
                  <a:pt x="11372127" y="2398712"/>
                  <a:pt x="11294226" y="2451421"/>
                  <a:pt x="11216401" y="2504296"/>
                </a:cubicBezTo>
                <a:cubicBezTo>
                  <a:pt x="11197941" y="2516829"/>
                  <a:pt x="11179811" y="2529680"/>
                  <a:pt x="11161896" y="2542987"/>
                </a:cubicBezTo>
                <a:cubicBezTo>
                  <a:pt x="11151518" y="2550733"/>
                  <a:pt x="11151277" y="2557844"/>
                  <a:pt x="11159727" y="2568066"/>
                </a:cubicBezTo>
                <a:cubicBezTo>
                  <a:pt x="11162911" y="2571862"/>
                  <a:pt x="11166401" y="2575418"/>
                  <a:pt x="11169889" y="2578897"/>
                </a:cubicBezTo>
                <a:cubicBezTo>
                  <a:pt x="11217099" y="2626197"/>
                  <a:pt x="11264309" y="2673485"/>
                  <a:pt x="11311671" y="2720620"/>
                </a:cubicBezTo>
                <a:cubicBezTo>
                  <a:pt x="11315858" y="2724798"/>
                  <a:pt x="11319423" y="2730372"/>
                  <a:pt x="11326782" y="2730372"/>
                </a:cubicBezTo>
                <a:cubicBezTo>
                  <a:pt x="11332516" y="2719299"/>
                  <a:pt x="11314843" y="2715350"/>
                  <a:pt x="11318954" y="2704836"/>
                </a:cubicBezTo>
                <a:lnTo>
                  <a:pt x="11319030" y="2704836"/>
                </a:lnTo>
                <a:cubicBezTo>
                  <a:pt x="11326312" y="2702119"/>
                  <a:pt x="11329966" y="2708392"/>
                  <a:pt x="11334851" y="2711414"/>
                </a:cubicBezTo>
                <a:cubicBezTo>
                  <a:pt x="11346321" y="2718690"/>
                  <a:pt x="11357168" y="2727121"/>
                  <a:pt x="11369031" y="2733699"/>
                </a:cubicBezTo>
                <a:cubicBezTo>
                  <a:pt x="11395624" y="2748479"/>
                  <a:pt x="11406865" y="2747946"/>
                  <a:pt x="11429423" y="2728201"/>
                </a:cubicBezTo>
                <a:cubicBezTo>
                  <a:pt x="11449888" y="2710322"/>
                  <a:pt x="11469884" y="2691592"/>
                  <a:pt x="11488026" y="2671390"/>
                </a:cubicBezTo>
                <a:cubicBezTo>
                  <a:pt x="11515228" y="2641054"/>
                  <a:pt x="11550423" y="2618680"/>
                  <a:pt x="11573907" y="2584789"/>
                </a:cubicBezTo>
                <a:cubicBezTo>
                  <a:pt x="11597861" y="2550187"/>
                  <a:pt x="11621739" y="2515585"/>
                  <a:pt x="11645540" y="2480919"/>
                </a:cubicBezTo>
                <a:cubicBezTo>
                  <a:pt x="11749032" y="2329914"/>
                  <a:pt x="11852510" y="2178909"/>
                  <a:pt x="11956002" y="2027827"/>
                </a:cubicBezTo>
                <a:cubicBezTo>
                  <a:pt x="11960189" y="2021707"/>
                  <a:pt x="11964059" y="2015434"/>
                  <a:pt x="11967941" y="2009098"/>
                </a:cubicBezTo>
                <a:cubicBezTo>
                  <a:pt x="11968487" y="2008234"/>
                  <a:pt x="11968410" y="2005999"/>
                  <a:pt x="11967789" y="2005530"/>
                </a:cubicBezTo>
                <a:cubicBezTo>
                  <a:pt x="11965999" y="2004222"/>
                  <a:pt x="11963208" y="2002203"/>
                  <a:pt x="11961736" y="2002825"/>
                </a:cubicBezTo>
                <a:close/>
                <a:moveTo>
                  <a:pt x="3757516" y="1993238"/>
                </a:moveTo>
                <a:cubicBezTo>
                  <a:pt x="3766639" y="1994292"/>
                  <a:pt x="3775710" y="1995181"/>
                  <a:pt x="3784730" y="1996070"/>
                </a:cubicBezTo>
                <a:cubicBezTo>
                  <a:pt x="3820166" y="1999549"/>
                  <a:pt x="3854829" y="2002939"/>
                  <a:pt x="3888197" y="2016094"/>
                </a:cubicBezTo>
                <a:cubicBezTo>
                  <a:pt x="3907861" y="2023713"/>
                  <a:pt x="3927526" y="2031332"/>
                  <a:pt x="3946305" y="2040856"/>
                </a:cubicBezTo>
                <a:cubicBezTo>
                  <a:pt x="3956709" y="2046189"/>
                  <a:pt x="3966731" y="2052665"/>
                  <a:pt x="3971045" y="2064474"/>
                </a:cubicBezTo>
                <a:cubicBezTo>
                  <a:pt x="3974090" y="2072855"/>
                  <a:pt x="3971807" y="2077299"/>
                  <a:pt x="3962037" y="2076156"/>
                </a:cubicBezTo>
                <a:cubicBezTo>
                  <a:pt x="3952902" y="2075013"/>
                  <a:pt x="3943133" y="2073490"/>
                  <a:pt x="3936409" y="2067649"/>
                </a:cubicBezTo>
                <a:cubicBezTo>
                  <a:pt x="3928708" y="2061058"/>
                  <a:pt x="3919724" y="2057046"/>
                  <a:pt x="3910742" y="2053033"/>
                </a:cubicBezTo>
                <a:cubicBezTo>
                  <a:pt x="3903306" y="2049719"/>
                  <a:pt x="3895885" y="2046392"/>
                  <a:pt x="3889211" y="2041618"/>
                </a:cubicBezTo>
                <a:cubicBezTo>
                  <a:pt x="3885277" y="2038697"/>
                  <a:pt x="3880839" y="2038697"/>
                  <a:pt x="3876143" y="2039332"/>
                </a:cubicBezTo>
                <a:cubicBezTo>
                  <a:pt x="3875661" y="2039383"/>
                  <a:pt x="3875167" y="2039446"/>
                  <a:pt x="3874659" y="2039510"/>
                </a:cubicBezTo>
                <a:cubicBezTo>
                  <a:pt x="3871486" y="2039916"/>
                  <a:pt x="3867833" y="2040373"/>
                  <a:pt x="3865867" y="2038951"/>
                </a:cubicBezTo>
                <a:cubicBezTo>
                  <a:pt x="3856478" y="2031904"/>
                  <a:pt x="3845885" y="2030723"/>
                  <a:pt x="3834705" y="2029478"/>
                </a:cubicBezTo>
                <a:cubicBezTo>
                  <a:pt x="3833805" y="2029377"/>
                  <a:pt x="3832904" y="2029275"/>
                  <a:pt x="3831990" y="2029173"/>
                </a:cubicBezTo>
                <a:cubicBezTo>
                  <a:pt x="3823871" y="2028272"/>
                  <a:pt x="3815802" y="2026799"/>
                  <a:pt x="3807733" y="2025326"/>
                </a:cubicBezTo>
                <a:cubicBezTo>
                  <a:pt x="3788715" y="2021859"/>
                  <a:pt x="3769722" y="2018393"/>
                  <a:pt x="3750030" y="2022316"/>
                </a:cubicBezTo>
                <a:cubicBezTo>
                  <a:pt x="3745030" y="2023358"/>
                  <a:pt x="3740261" y="2021872"/>
                  <a:pt x="3735414" y="2020361"/>
                </a:cubicBezTo>
                <a:cubicBezTo>
                  <a:pt x="3730161" y="2018723"/>
                  <a:pt x="3724807" y="2017059"/>
                  <a:pt x="3718946" y="2018507"/>
                </a:cubicBezTo>
                <a:lnTo>
                  <a:pt x="3718819" y="2018380"/>
                </a:lnTo>
                <a:cubicBezTo>
                  <a:pt x="3714809" y="2019332"/>
                  <a:pt x="3713783" y="2014152"/>
                  <a:pt x="3712970" y="2010037"/>
                </a:cubicBezTo>
                <a:cubicBezTo>
                  <a:pt x="3712806" y="2009199"/>
                  <a:pt x="3712652" y="2008399"/>
                  <a:pt x="3712475" y="2007714"/>
                </a:cubicBezTo>
                <a:cubicBezTo>
                  <a:pt x="3710953" y="2002000"/>
                  <a:pt x="3715648" y="1999079"/>
                  <a:pt x="3720088" y="1998317"/>
                </a:cubicBezTo>
                <a:cubicBezTo>
                  <a:pt x="3729249" y="1996781"/>
                  <a:pt x="3738546" y="1995625"/>
                  <a:pt x="3747328" y="1994533"/>
                </a:cubicBezTo>
                <a:cubicBezTo>
                  <a:pt x="3750817" y="1994101"/>
                  <a:pt x="3754230" y="1993670"/>
                  <a:pt x="3757516" y="1993238"/>
                </a:cubicBezTo>
                <a:close/>
                <a:moveTo>
                  <a:pt x="3569234" y="1943969"/>
                </a:moveTo>
                <a:cubicBezTo>
                  <a:pt x="3579701" y="1943398"/>
                  <a:pt x="3580372" y="1950026"/>
                  <a:pt x="3581071" y="1956947"/>
                </a:cubicBezTo>
                <a:cubicBezTo>
                  <a:pt x="3581134" y="1957658"/>
                  <a:pt x="3581211" y="1958382"/>
                  <a:pt x="3581286" y="1959080"/>
                </a:cubicBezTo>
                <a:cubicBezTo>
                  <a:pt x="3581794" y="1964032"/>
                  <a:pt x="3582428" y="1969112"/>
                  <a:pt x="3583570" y="1977746"/>
                </a:cubicBezTo>
                <a:cubicBezTo>
                  <a:pt x="3584077" y="1980413"/>
                  <a:pt x="3582682" y="1985873"/>
                  <a:pt x="3578749" y="1991206"/>
                </a:cubicBezTo>
                <a:cubicBezTo>
                  <a:pt x="3572659" y="1999714"/>
                  <a:pt x="3565554" y="1998190"/>
                  <a:pt x="3562001" y="1990952"/>
                </a:cubicBezTo>
                <a:cubicBezTo>
                  <a:pt x="3557433" y="1981810"/>
                  <a:pt x="3554642" y="1971143"/>
                  <a:pt x="3553755" y="1960858"/>
                </a:cubicBezTo>
                <a:cubicBezTo>
                  <a:pt x="3552994" y="1951715"/>
                  <a:pt x="3558196" y="1944604"/>
                  <a:pt x="3569234" y="1943969"/>
                </a:cubicBezTo>
                <a:close/>
                <a:moveTo>
                  <a:pt x="3511381" y="1943732"/>
                </a:moveTo>
                <a:cubicBezTo>
                  <a:pt x="3513278" y="1945389"/>
                  <a:pt x="3514407" y="1948300"/>
                  <a:pt x="3515415" y="1950890"/>
                </a:cubicBezTo>
                <a:cubicBezTo>
                  <a:pt x="3515720" y="1951677"/>
                  <a:pt x="3516011" y="1952439"/>
                  <a:pt x="3516316" y="1953112"/>
                </a:cubicBezTo>
                <a:cubicBezTo>
                  <a:pt x="3518105" y="1957239"/>
                  <a:pt x="3520085" y="1961302"/>
                  <a:pt x="3522052" y="1965366"/>
                </a:cubicBezTo>
                <a:cubicBezTo>
                  <a:pt x="3527302" y="1976222"/>
                  <a:pt x="3532581" y="1987117"/>
                  <a:pt x="3534713" y="1999206"/>
                </a:cubicBezTo>
                <a:lnTo>
                  <a:pt x="3534650" y="1999879"/>
                </a:lnTo>
                <a:cubicBezTo>
                  <a:pt x="3534294" y="2003777"/>
                  <a:pt x="3533913" y="2008107"/>
                  <a:pt x="3528877" y="2008349"/>
                </a:cubicBezTo>
                <a:cubicBezTo>
                  <a:pt x="3523548" y="2008603"/>
                  <a:pt x="3517839" y="2008857"/>
                  <a:pt x="3513905" y="2003396"/>
                </a:cubicBezTo>
                <a:lnTo>
                  <a:pt x="3514032" y="2003269"/>
                </a:lnTo>
                <a:cubicBezTo>
                  <a:pt x="3507753" y="1994660"/>
                  <a:pt x="3503439" y="1985098"/>
                  <a:pt x="3499125" y="1975537"/>
                </a:cubicBezTo>
                <a:cubicBezTo>
                  <a:pt x="3497336" y="1971550"/>
                  <a:pt x="3495534" y="1967575"/>
                  <a:pt x="3493606" y="1963652"/>
                </a:cubicBezTo>
                <a:cubicBezTo>
                  <a:pt x="3488785" y="1954001"/>
                  <a:pt x="3495636" y="1948287"/>
                  <a:pt x="3502741" y="1944096"/>
                </a:cubicBezTo>
                <a:cubicBezTo>
                  <a:pt x="3506820" y="1941671"/>
                  <a:pt x="3509484" y="1942075"/>
                  <a:pt x="3511381" y="1943732"/>
                </a:cubicBezTo>
                <a:close/>
                <a:moveTo>
                  <a:pt x="1655546" y="1943716"/>
                </a:moveTo>
                <a:cubicBezTo>
                  <a:pt x="1664389" y="1941316"/>
                  <a:pt x="1671862" y="1944910"/>
                  <a:pt x="1675808" y="1952236"/>
                </a:cubicBezTo>
                <a:cubicBezTo>
                  <a:pt x="1681111" y="1962255"/>
                  <a:pt x="1685628" y="1972667"/>
                  <a:pt x="1689523" y="1981670"/>
                </a:cubicBezTo>
                <a:cubicBezTo>
                  <a:pt x="1691071" y="1985226"/>
                  <a:pt x="1692517" y="1988565"/>
                  <a:pt x="1693875" y="1991575"/>
                </a:cubicBezTo>
                <a:lnTo>
                  <a:pt x="1695575" y="1999537"/>
                </a:lnTo>
                <a:cubicBezTo>
                  <a:pt x="1697250" y="2009390"/>
                  <a:pt x="1691756" y="2019485"/>
                  <a:pt x="1683332" y="2021796"/>
                </a:cubicBezTo>
                <a:cubicBezTo>
                  <a:pt x="1674501" y="2024196"/>
                  <a:pt x="1667409" y="2020438"/>
                  <a:pt x="1662994" y="2013301"/>
                </a:cubicBezTo>
                <a:cubicBezTo>
                  <a:pt x="1653757" y="1998699"/>
                  <a:pt x="1647300" y="1982724"/>
                  <a:pt x="1643468" y="1965938"/>
                </a:cubicBezTo>
                <a:cubicBezTo>
                  <a:pt x="1641209" y="1956135"/>
                  <a:pt x="1647185" y="1945926"/>
                  <a:pt x="1655546" y="1943716"/>
                </a:cubicBezTo>
                <a:close/>
                <a:moveTo>
                  <a:pt x="7713164" y="1931551"/>
                </a:moveTo>
                <a:cubicBezTo>
                  <a:pt x="7721017" y="1935322"/>
                  <a:pt x="7730533" y="1940211"/>
                  <a:pt x="7730660" y="1950293"/>
                </a:cubicBezTo>
                <a:cubicBezTo>
                  <a:pt x="7730875" y="1966268"/>
                  <a:pt x="7726244" y="1981099"/>
                  <a:pt x="7719127" y="1996108"/>
                </a:cubicBezTo>
                <a:cubicBezTo>
                  <a:pt x="7717110" y="2000375"/>
                  <a:pt x="7714559" y="2004349"/>
                  <a:pt x="7711997" y="2008323"/>
                </a:cubicBezTo>
                <a:cubicBezTo>
                  <a:pt x="7706706" y="2016590"/>
                  <a:pt x="7701364" y="2024907"/>
                  <a:pt x="7700616" y="2036056"/>
                </a:cubicBezTo>
                <a:cubicBezTo>
                  <a:pt x="7699842" y="2047649"/>
                  <a:pt x="7693397" y="2057935"/>
                  <a:pt x="7687041" y="2068081"/>
                </a:cubicBezTo>
                <a:cubicBezTo>
                  <a:pt x="7684718" y="2071776"/>
                  <a:pt x="7682409" y="2075471"/>
                  <a:pt x="7680392" y="2079191"/>
                </a:cubicBezTo>
                <a:cubicBezTo>
                  <a:pt x="7678883" y="2081997"/>
                  <a:pt x="7677335" y="2084753"/>
                  <a:pt x="7675799" y="2087496"/>
                </a:cubicBezTo>
                <a:cubicBezTo>
                  <a:pt x="7669570" y="2098594"/>
                  <a:pt x="7663455" y="2109489"/>
                  <a:pt x="7660181" y="2122441"/>
                </a:cubicBezTo>
                <a:cubicBezTo>
                  <a:pt x="7654319" y="2145627"/>
                  <a:pt x="7641797" y="2165894"/>
                  <a:pt x="7626319" y="2184318"/>
                </a:cubicBezTo>
                <a:cubicBezTo>
                  <a:pt x="7621814" y="2189626"/>
                  <a:pt x="7618592" y="2195290"/>
                  <a:pt x="7620583" y="2202858"/>
                </a:cubicBezTo>
                <a:cubicBezTo>
                  <a:pt x="7621180" y="2204864"/>
                  <a:pt x="7620824" y="2207950"/>
                  <a:pt x="7619568" y="2209397"/>
                </a:cubicBezTo>
                <a:cubicBezTo>
                  <a:pt x="7609355" y="2221549"/>
                  <a:pt x="7603570" y="2235911"/>
                  <a:pt x="7597759" y="2250361"/>
                </a:cubicBezTo>
                <a:cubicBezTo>
                  <a:pt x="7593014" y="2262107"/>
                  <a:pt x="7588269" y="2273916"/>
                  <a:pt x="7581088" y="2284633"/>
                </a:cubicBezTo>
                <a:cubicBezTo>
                  <a:pt x="7578690" y="2288252"/>
                  <a:pt x="7576000" y="2291833"/>
                  <a:pt x="7573272" y="2295477"/>
                </a:cubicBezTo>
                <a:cubicBezTo>
                  <a:pt x="7563592" y="2308366"/>
                  <a:pt x="7553378" y="2321965"/>
                  <a:pt x="7554012" y="2340034"/>
                </a:cubicBezTo>
                <a:cubicBezTo>
                  <a:pt x="7554177" y="2343857"/>
                  <a:pt x="7551171" y="2346663"/>
                  <a:pt x="7548380" y="2349266"/>
                </a:cubicBezTo>
                <a:lnTo>
                  <a:pt x="7548024" y="2349583"/>
                </a:lnTo>
                <a:lnTo>
                  <a:pt x="7547567" y="2350015"/>
                </a:lnTo>
                <a:cubicBezTo>
                  <a:pt x="7541833" y="2355399"/>
                  <a:pt x="7537507" y="2361596"/>
                  <a:pt x="7538090" y="2370065"/>
                </a:cubicBezTo>
                <a:cubicBezTo>
                  <a:pt x="7538610" y="2376300"/>
                  <a:pt x="7535070" y="2380719"/>
                  <a:pt x="7531645" y="2384998"/>
                </a:cubicBezTo>
                <a:cubicBezTo>
                  <a:pt x="7530313" y="2386662"/>
                  <a:pt x="7528993" y="2388312"/>
                  <a:pt x="7527928" y="2390039"/>
                </a:cubicBezTo>
                <a:cubicBezTo>
                  <a:pt x="7525491" y="2394103"/>
                  <a:pt x="7523804" y="2398636"/>
                  <a:pt x="7522117" y="2403182"/>
                </a:cubicBezTo>
                <a:cubicBezTo>
                  <a:pt x="7518830" y="2412032"/>
                  <a:pt x="7515544" y="2420921"/>
                  <a:pt x="7506562" y="2426343"/>
                </a:cubicBezTo>
                <a:cubicBezTo>
                  <a:pt x="7506917" y="2436235"/>
                  <a:pt x="7501233" y="2443384"/>
                  <a:pt x="7495536" y="2450571"/>
                </a:cubicBezTo>
                <a:cubicBezTo>
                  <a:pt x="7489700" y="2457936"/>
                  <a:pt x="7483838" y="2465326"/>
                  <a:pt x="7484397" y="2475726"/>
                </a:cubicBezTo>
                <a:cubicBezTo>
                  <a:pt x="7484676" y="2480742"/>
                  <a:pt x="7481301" y="2483738"/>
                  <a:pt x="7477824" y="2486837"/>
                </a:cubicBezTo>
                <a:cubicBezTo>
                  <a:pt x="7475414" y="2488970"/>
                  <a:pt x="7472953" y="2491167"/>
                  <a:pt x="7471633" y="2494087"/>
                </a:cubicBezTo>
                <a:cubicBezTo>
                  <a:pt x="7467675" y="2502404"/>
                  <a:pt x="7465150" y="2508360"/>
                  <a:pt x="7477609" y="2510100"/>
                </a:cubicBezTo>
                <a:cubicBezTo>
                  <a:pt x="7483306" y="2510849"/>
                  <a:pt x="7487860" y="2514049"/>
                  <a:pt x="7492428" y="2517274"/>
                </a:cubicBezTo>
                <a:cubicBezTo>
                  <a:pt x="7496031" y="2519801"/>
                  <a:pt x="7499634" y="2522340"/>
                  <a:pt x="7503821" y="2523699"/>
                </a:cubicBezTo>
                <a:lnTo>
                  <a:pt x="7507084" y="2531791"/>
                </a:lnTo>
                <a:lnTo>
                  <a:pt x="7499315" y="2548854"/>
                </a:lnTo>
                <a:cubicBezTo>
                  <a:pt x="7494918" y="2553229"/>
                  <a:pt x="7488914" y="2556029"/>
                  <a:pt x="7481872" y="2556524"/>
                </a:cubicBezTo>
                <a:cubicBezTo>
                  <a:pt x="7476010" y="2558657"/>
                  <a:pt x="7471468" y="2555952"/>
                  <a:pt x="7466063" y="2552740"/>
                </a:cubicBezTo>
                <a:cubicBezTo>
                  <a:pt x="7465455" y="2552371"/>
                  <a:pt x="7464833" y="2552003"/>
                  <a:pt x="7464199" y="2551635"/>
                </a:cubicBezTo>
                <a:cubicBezTo>
                  <a:pt x="7457386" y="2547584"/>
                  <a:pt x="7449811" y="2544994"/>
                  <a:pt x="7442236" y="2542391"/>
                </a:cubicBezTo>
                <a:cubicBezTo>
                  <a:pt x="7438773" y="2541210"/>
                  <a:pt x="7435310" y="2540016"/>
                  <a:pt x="7431909" y="2538683"/>
                </a:cubicBezTo>
                <a:cubicBezTo>
                  <a:pt x="7429739" y="2537845"/>
                  <a:pt x="7427570" y="2537019"/>
                  <a:pt x="7425387" y="2536181"/>
                </a:cubicBezTo>
                <a:cubicBezTo>
                  <a:pt x="7409503" y="2530124"/>
                  <a:pt x="7393694" y="2524105"/>
                  <a:pt x="7380132" y="2512487"/>
                </a:cubicBezTo>
                <a:cubicBezTo>
                  <a:pt x="7370616" y="2504309"/>
                  <a:pt x="7370730" y="2497833"/>
                  <a:pt x="7375830" y="2488183"/>
                </a:cubicBezTo>
                <a:cubicBezTo>
                  <a:pt x="7381540" y="2477351"/>
                  <a:pt x="7389863" y="2474850"/>
                  <a:pt x="7400660" y="2478621"/>
                </a:cubicBezTo>
                <a:cubicBezTo>
                  <a:pt x="7404948" y="2480132"/>
                  <a:pt x="7408590" y="2481465"/>
                  <a:pt x="7411698" y="2482608"/>
                </a:cubicBezTo>
                <a:cubicBezTo>
                  <a:pt x="7421899" y="2486367"/>
                  <a:pt x="7426441" y="2488030"/>
                  <a:pt x="7429473" y="2486570"/>
                </a:cubicBezTo>
                <a:cubicBezTo>
                  <a:pt x="7431909" y="2485389"/>
                  <a:pt x="7433381" y="2482202"/>
                  <a:pt x="7436007" y="2476450"/>
                </a:cubicBezTo>
                <a:cubicBezTo>
                  <a:pt x="7437669" y="2472831"/>
                  <a:pt x="7439788" y="2468196"/>
                  <a:pt x="7442909" y="2462418"/>
                </a:cubicBezTo>
                <a:cubicBezTo>
                  <a:pt x="7461940" y="2427118"/>
                  <a:pt x="7479893" y="2391220"/>
                  <a:pt x="7497871" y="2355310"/>
                </a:cubicBezTo>
                <a:cubicBezTo>
                  <a:pt x="7500649" y="2349736"/>
                  <a:pt x="7503441" y="2344174"/>
                  <a:pt x="7506232" y="2338612"/>
                </a:cubicBezTo>
                <a:cubicBezTo>
                  <a:pt x="7518869" y="2313585"/>
                  <a:pt x="7531277" y="2288455"/>
                  <a:pt x="7542873" y="2262932"/>
                </a:cubicBezTo>
                <a:cubicBezTo>
                  <a:pt x="7555700" y="2234552"/>
                  <a:pt x="7569402" y="2206603"/>
                  <a:pt x="7583118" y="2178655"/>
                </a:cubicBezTo>
                <a:cubicBezTo>
                  <a:pt x="7593953" y="2156573"/>
                  <a:pt x="7604775" y="2134491"/>
                  <a:pt x="7615179" y="2112194"/>
                </a:cubicBezTo>
                <a:cubicBezTo>
                  <a:pt x="7642368" y="2053732"/>
                  <a:pt x="7671194" y="1995816"/>
                  <a:pt x="7701897" y="1938916"/>
                </a:cubicBezTo>
                <a:cubicBezTo>
                  <a:pt x="7704397" y="1934205"/>
                  <a:pt x="7708355" y="1929291"/>
                  <a:pt x="7713164" y="1931551"/>
                </a:cubicBezTo>
                <a:close/>
                <a:moveTo>
                  <a:pt x="12034601" y="1916986"/>
                </a:moveTo>
                <a:lnTo>
                  <a:pt x="12034689" y="1917138"/>
                </a:lnTo>
                <a:cubicBezTo>
                  <a:pt x="12047706" y="1916757"/>
                  <a:pt x="12055763" y="1926433"/>
                  <a:pt x="12052198" y="1934636"/>
                </a:cubicBezTo>
                <a:cubicBezTo>
                  <a:pt x="12047783" y="1944693"/>
                  <a:pt x="12042352" y="1954521"/>
                  <a:pt x="12036161" y="1963664"/>
                </a:cubicBezTo>
                <a:cubicBezTo>
                  <a:pt x="11993747" y="2026202"/>
                  <a:pt x="11951193" y="2088575"/>
                  <a:pt x="11908399" y="2150808"/>
                </a:cubicBezTo>
                <a:cubicBezTo>
                  <a:pt x="11867710" y="2210019"/>
                  <a:pt x="11826552" y="2268836"/>
                  <a:pt x="11785927" y="2328047"/>
                </a:cubicBezTo>
                <a:cubicBezTo>
                  <a:pt x="11705463" y="2445466"/>
                  <a:pt x="11625229" y="2563190"/>
                  <a:pt x="11544764" y="2680608"/>
                </a:cubicBezTo>
                <a:cubicBezTo>
                  <a:pt x="11509798" y="2731693"/>
                  <a:pt x="11474844" y="2782777"/>
                  <a:pt x="11438952" y="2833239"/>
                </a:cubicBezTo>
                <a:cubicBezTo>
                  <a:pt x="11417319" y="2863575"/>
                  <a:pt x="11411356" y="2863803"/>
                  <a:pt x="11384687" y="2837493"/>
                </a:cubicBezTo>
                <a:cubicBezTo>
                  <a:pt x="11335384" y="2788732"/>
                  <a:pt x="11286550" y="2739426"/>
                  <a:pt x="11237488" y="2690437"/>
                </a:cubicBezTo>
                <a:cubicBezTo>
                  <a:pt x="11231360" y="2684316"/>
                  <a:pt x="11225308" y="2678056"/>
                  <a:pt x="11219027" y="2672088"/>
                </a:cubicBezTo>
                <a:cubicBezTo>
                  <a:pt x="11205858" y="2659504"/>
                  <a:pt x="11191305" y="2658552"/>
                  <a:pt x="11175383" y="2669231"/>
                </a:cubicBezTo>
                <a:cubicBezTo>
                  <a:pt x="11153839" y="2683783"/>
                  <a:pt x="11132284" y="2698411"/>
                  <a:pt x="11110741" y="2712874"/>
                </a:cubicBezTo>
                <a:cubicBezTo>
                  <a:pt x="11104536" y="2717064"/>
                  <a:pt x="11098485" y="2721395"/>
                  <a:pt x="11091976" y="2724874"/>
                </a:cubicBezTo>
                <a:cubicBezTo>
                  <a:pt x="11075317" y="2733851"/>
                  <a:pt x="11063213" y="2727591"/>
                  <a:pt x="11060511" y="2708239"/>
                </a:cubicBezTo>
                <a:cubicBezTo>
                  <a:pt x="11059115" y="2698487"/>
                  <a:pt x="11059192" y="2688494"/>
                  <a:pt x="11059039" y="2678589"/>
                </a:cubicBezTo>
                <a:cubicBezTo>
                  <a:pt x="11058570" y="2636483"/>
                  <a:pt x="11058417" y="2594465"/>
                  <a:pt x="11057948" y="2552358"/>
                </a:cubicBezTo>
                <a:cubicBezTo>
                  <a:pt x="11057403" y="2508474"/>
                  <a:pt x="11057326" y="2508474"/>
                  <a:pt x="11020355" y="2483319"/>
                </a:cubicBezTo>
                <a:cubicBezTo>
                  <a:pt x="10973298" y="2451193"/>
                  <a:pt x="10926240" y="2419079"/>
                  <a:pt x="10879348" y="2386649"/>
                </a:cubicBezTo>
                <a:cubicBezTo>
                  <a:pt x="10870200" y="2380376"/>
                  <a:pt x="10861281" y="2373557"/>
                  <a:pt x="10853224" y="2365976"/>
                </a:cubicBezTo>
                <a:cubicBezTo>
                  <a:pt x="10844698" y="2357926"/>
                  <a:pt x="10846398" y="2346396"/>
                  <a:pt x="10856396" y="2341139"/>
                </a:cubicBezTo>
                <a:cubicBezTo>
                  <a:pt x="10864072" y="2337114"/>
                  <a:pt x="10872217" y="2334092"/>
                  <a:pt x="10880350" y="2331145"/>
                </a:cubicBezTo>
                <a:cubicBezTo>
                  <a:pt x="11001590" y="2287490"/>
                  <a:pt x="11122908" y="2243999"/>
                  <a:pt x="11244149" y="2200267"/>
                </a:cubicBezTo>
                <a:cubicBezTo>
                  <a:pt x="11409656" y="2140599"/>
                  <a:pt x="11575075" y="2080689"/>
                  <a:pt x="11740658" y="2021008"/>
                </a:cubicBezTo>
                <a:cubicBezTo>
                  <a:pt x="11832743" y="1987803"/>
                  <a:pt x="11924994" y="1955067"/>
                  <a:pt x="12017168" y="1922167"/>
                </a:cubicBezTo>
                <a:cubicBezTo>
                  <a:pt x="12024058" y="1919691"/>
                  <a:pt x="12031276" y="1917989"/>
                  <a:pt x="12034601" y="1916986"/>
                </a:cubicBezTo>
                <a:close/>
                <a:moveTo>
                  <a:pt x="0" y="1873909"/>
                </a:moveTo>
                <a:lnTo>
                  <a:pt x="5438" y="1877305"/>
                </a:lnTo>
                <a:cubicBezTo>
                  <a:pt x="10571" y="1880594"/>
                  <a:pt x="15681" y="1883933"/>
                  <a:pt x="20795" y="1887273"/>
                </a:cubicBezTo>
                <a:cubicBezTo>
                  <a:pt x="39189" y="1899298"/>
                  <a:pt x="57648" y="1911374"/>
                  <a:pt x="77502" y="1921113"/>
                </a:cubicBezTo>
                <a:cubicBezTo>
                  <a:pt x="85924" y="1925253"/>
                  <a:pt x="93220" y="1931183"/>
                  <a:pt x="100577" y="1937163"/>
                </a:cubicBezTo>
                <a:cubicBezTo>
                  <a:pt x="106959" y="1942357"/>
                  <a:pt x="113388" y="1947589"/>
                  <a:pt x="120638" y="1951715"/>
                </a:cubicBezTo>
                <a:cubicBezTo>
                  <a:pt x="157432" y="1972413"/>
                  <a:pt x="193971" y="1993746"/>
                  <a:pt x="228735" y="2017491"/>
                </a:cubicBezTo>
                <a:cubicBezTo>
                  <a:pt x="242524" y="2026875"/>
                  <a:pt x="256576" y="2035878"/>
                  <a:pt x="270631" y="2044881"/>
                </a:cubicBezTo>
                <a:cubicBezTo>
                  <a:pt x="288909" y="2056576"/>
                  <a:pt x="307191" y="2068296"/>
                  <a:pt x="324905" y="2080854"/>
                </a:cubicBezTo>
                <a:cubicBezTo>
                  <a:pt x="344912" y="2095102"/>
                  <a:pt x="366423" y="2107254"/>
                  <a:pt x="387945" y="2119406"/>
                </a:cubicBezTo>
                <a:cubicBezTo>
                  <a:pt x="397678" y="2124891"/>
                  <a:pt x="407416" y="2130390"/>
                  <a:pt x="417016" y="2136091"/>
                </a:cubicBezTo>
                <a:lnTo>
                  <a:pt x="422076" y="2139088"/>
                </a:lnTo>
                <a:cubicBezTo>
                  <a:pt x="449956" y="2155595"/>
                  <a:pt x="477816" y="2172090"/>
                  <a:pt x="503417" y="2192089"/>
                </a:cubicBezTo>
                <a:cubicBezTo>
                  <a:pt x="513559" y="2200038"/>
                  <a:pt x="524737" y="2206413"/>
                  <a:pt x="535929" y="2212787"/>
                </a:cubicBezTo>
                <a:cubicBezTo>
                  <a:pt x="543502" y="2217104"/>
                  <a:pt x="551083" y="2221435"/>
                  <a:pt x="558353" y="2226247"/>
                </a:cubicBezTo>
                <a:cubicBezTo>
                  <a:pt x="572886" y="2235923"/>
                  <a:pt x="587864" y="2244901"/>
                  <a:pt x="602831" y="2253878"/>
                </a:cubicBezTo>
                <a:cubicBezTo>
                  <a:pt x="619876" y="2264100"/>
                  <a:pt x="636908" y="2274322"/>
                  <a:pt x="653255" y="2285547"/>
                </a:cubicBezTo>
                <a:cubicBezTo>
                  <a:pt x="660162" y="2290296"/>
                  <a:pt x="667398" y="2294423"/>
                  <a:pt x="674628" y="2298537"/>
                </a:cubicBezTo>
                <a:cubicBezTo>
                  <a:pt x="682275" y="2302893"/>
                  <a:pt x="689915" y="2307248"/>
                  <a:pt x="697153" y="2312340"/>
                </a:cubicBezTo>
                <a:cubicBezTo>
                  <a:pt x="719337" y="2327882"/>
                  <a:pt x="742586" y="2342155"/>
                  <a:pt x="765715" y="2356364"/>
                </a:cubicBezTo>
                <a:cubicBezTo>
                  <a:pt x="769044" y="2358408"/>
                  <a:pt x="772369" y="2360453"/>
                  <a:pt x="775688" y="2362497"/>
                </a:cubicBezTo>
                <a:cubicBezTo>
                  <a:pt x="785199" y="2368389"/>
                  <a:pt x="794935" y="2373951"/>
                  <a:pt x="804660" y="2379513"/>
                </a:cubicBezTo>
                <a:lnTo>
                  <a:pt x="804672" y="2379525"/>
                </a:lnTo>
                <a:cubicBezTo>
                  <a:pt x="822190" y="2389544"/>
                  <a:pt x="839677" y="2399550"/>
                  <a:pt x="855746" y="2411385"/>
                </a:cubicBezTo>
                <a:cubicBezTo>
                  <a:pt x="866058" y="2418991"/>
                  <a:pt x="877058" y="2425365"/>
                  <a:pt x="888064" y="2431727"/>
                </a:cubicBezTo>
                <a:cubicBezTo>
                  <a:pt x="898723" y="2437898"/>
                  <a:pt x="909387" y="2444069"/>
                  <a:pt x="919437" y="2451384"/>
                </a:cubicBezTo>
                <a:cubicBezTo>
                  <a:pt x="938976" y="2465478"/>
                  <a:pt x="960290" y="2477542"/>
                  <a:pt x="981985" y="2488081"/>
                </a:cubicBezTo>
                <a:cubicBezTo>
                  <a:pt x="989852" y="2491928"/>
                  <a:pt x="996725" y="2497109"/>
                  <a:pt x="1003586" y="2502290"/>
                </a:cubicBezTo>
                <a:cubicBezTo>
                  <a:pt x="1011217" y="2508042"/>
                  <a:pt x="1018833" y="2513782"/>
                  <a:pt x="1027786" y="2517667"/>
                </a:cubicBezTo>
                <a:cubicBezTo>
                  <a:pt x="1051204" y="2527788"/>
                  <a:pt x="1072658" y="2542187"/>
                  <a:pt x="1093663" y="2556269"/>
                </a:cubicBezTo>
                <a:cubicBezTo>
                  <a:pt x="1095306" y="2557374"/>
                  <a:pt x="1096946" y="2558479"/>
                  <a:pt x="1098582" y="2559571"/>
                </a:cubicBezTo>
                <a:cubicBezTo>
                  <a:pt x="1120024" y="2573793"/>
                  <a:pt x="1141721" y="2588141"/>
                  <a:pt x="1163924" y="2600332"/>
                </a:cubicBezTo>
                <a:cubicBezTo>
                  <a:pt x="1176642" y="2607252"/>
                  <a:pt x="1188797" y="2615087"/>
                  <a:pt x="1200936" y="2622909"/>
                </a:cubicBezTo>
                <a:cubicBezTo>
                  <a:pt x="1216408" y="2632877"/>
                  <a:pt x="1231858" y="2642832"/>
                  <a:pt x="1248422" y="2650870"/>
                </a:cubicBezTo>
                <a:cubicBezTo>
                  <a:pt x="1266518" y="2659682"/>
                  <a:pt x="1283190" y="2670793"/>
                  <a:pt x="1299849" y="2681891"/>
                </a:cubicBezTo>
                <a:cubicBezTo>
                  <a:pt x="1314603" y="2691719"/>
                  <a:pt x="1329359" y="2701560"/>
                  <a:pt x="1345104" y="2709789"/>
                </a:cubicBezTo>
                <a:cubicBezTo>
                  <a:pt x="1347591" y="2711109"/>
                  <a:pt x="1350014" y="2712544"/>
                  <a:pt x="1352425" y="2713966"/>
                </a:cubicBezTo>
                <a:cubicBezTo>
                  <a:pt x="1358591" y="2717623"/>
                  <a:pt x="1364732" y="2721255"/>
                  <a:pt x="1372129" y="2722995"/>
                </a:cubicBezTo>
                <a:cubicBezTo>
                  <a:pt x="1381657" y="2725255"/>
                  <a:pt x="1388343" y="2732734"/>
                  <a:pt x="1394751" y="2739896"/>
                </a:cubicBezTo>
                <a:lnTo>
                  <a:pt x="1394965" y="2740137"/>
                </a:lnTo>
                <a:cubicBezTo>
                  <a:pt x="1400167" y="2745978"/>
                  <a:pt x="1399280" y="2751438"/>
                  <a:pt x="1393189" y="2755629"/>
                </a:cubicBezTo>
                <a:lnTo>
                  <a:pt x="1392631" y="2756010"/>
                </a:lnTo>
                <a:cubicBezTo>
                  <a:pt x="1373410" y="2769469"/>
                  <a:pt x="1354264" y="2782866"/>
                  <a:pt x="1331148" y="2789913"/>
                </a:cubicBezTo>
                <a:cubicBezTo>
                  <a:pt x="1322750" y="2792491"/>
                  <a:pt x="1315580" y="2797481"/>
                  <a:pt x="1308374" y="2802510"/>
                </a:cubicBezTo>
                <a:cubicBezTo>
                  <a:pt x="1302068" y="2806903"/>
                  <a:pt x="1295737" y="2811322"/>
                  <a:pt x="1288518" y="2814167"/>
                </a:cubicBezTo>
                <a:lnTo>
                  <a:pt x="1288518" y="2813786"/>
                </a:lnTo>
                <a:cubicBezTo>
                  <a:pt x="1269715" y="2821062"/>
                  <a:pt x="1251768" y="2830230"/>
                  <a:pt x="1233823" y="2839398"/>
                </a:cubicBezTo>
                <a:cubicBezTo>
                  <a:pt x="1220168" y="2846369"/>
                  <a:pt x="1206506" y="2853353"/>
                  <a:pt x="1192469" y="2859499"/>
                </a:cubicBezTo>
                <a:cubicBezTo>
                  <a:pt x="1182097" y="2864007"/>
                  <a:pt x="1171927" y="2868933"/>
                  <a:pt x="1161749" y="2873847"/>
                </a:cubicBezTo>
                <a:cubicBezTo>
                  <a:pt x="1145287" y="2881809"/>
                  <a:pt x="1128802" y="2889784"/>
                  <a:pt x="1111397" y="2896069"/>
                </a:cubicBezTo>
                <a:lnTo>
                  <a:pt x="1105843" y="2898050"/>
                </a:lnTo>
                <a:cubicBezTo>
                  <a:pt x="1080938" y="2906913"/>
                  <a:pt x="1055441" y="2916005"/>
                  <a:pt x="1033242" y="2929592"/>
                </a:cubicBezTo>
                <a:cubicBezTo>
                  <a:pt x="1004931" y="2946874"/>
                  <a:pt x="974561" y="2958150"/>
                  <a:pt x="944123" y="2969451"/>
                </a:cubicBezTo>
                <a:lnTo>
                  <a:pt x="944095" y="2969464"/>
                </a:lnTo>
                <a:cubicBezTo>
                  <a:pt x="936759" y="2972181"/>
                  <a:pt x="929416" y="2974911"/>
                  <a:pt x="922101" y="2977718"/>
                </a:cubicBezTo>
                <a:cubicBezTo>
                  <a:pt x="917289" y="2979533"/>
                  <a:pt x="913727" y="2983127"/>
                  <a:pt x="910132" y="2986746"/>
                </a:cubicBezTo>
                <a:cubicBezTo>
                  <a:pt x="905954" y="2990949"/>
                  <a:pt x="901733" y="2995190"/>
                  <a:pt x="895458" y="2996765"/>
                </a:cubicBezTo>
                <a:cubicBezTo>
                  <a:pt x="891632" y="2997704"/>
                  <a:pt x="887769" y="2998580"/>
                  <a:pt x="883901" y="2999457"/>
                </a:cubicBezTo>
                <a:lnTo>
                  <a:pt x="883888" y="2999469"/>
                </a:lnTo>
                <a:cubicBezTo>
                  <a:pt x="870571" y="3002491"/>
                  <a:pt x="857208" y="3005526"/>
                  <a:pt x="845215" y="3011240"/>
                </a:cubicBezTo>
                <a:cubicBezTo>
                  <a:pt x="837659" y="3014847"/>
                  <a:pt x="830185" y="3018605"/>
                  <a:pt x="822707" y="3022364"/>
                </a:cubicBezTo>
                <a:cubicBezTo>
                  <a:pt x="805705" y="3030922"/>
                  <a:pt x="788676" y="3039493"/>
                  <a:pt x="770613" y="3046287"/>
                </a:cubicBezTo>
                <a:cubicBezTo>
                  <a:pt x="767292" y="3047569"/>
                  <a:pt x="764147" y="3049347"/>
                  <a:pt x="760977" y="3051138"/>
                </a:cubicBezTo>
                <a:cubicBezTo>
                  <a:pt x="754464" y="3054820"/>
                  <a:pt x="747852" y="3058566"/>
                  <a:pt x="739402" y="3058223"/>
                </a:cubicBezTo>
                <a:cubicBezTo>
                  <a:pt x="734534" y="3058007"/>
                  <a:pt x="731455" y="3061080"/>
                  <a:pt x="728330" y="3064191"/>
                </a:cubicBezTo>
                <a:cubicBezTo>
                  <a:pt x="725999" y="3066515"/>
                  <a:pt x="723642" y="3068877"/>
                  <a:pt x="720498" y="3069905"/>
                </a:cubicBezTo>
                <a:cubicBezTo>
                  <a:pt x="694123" y="3078654"/>
                  <a:pt x="668902" y="3090209"/>
                  <a:pt x="643661" y="3101765"/>
                </a:cubicBezTo>
                <a:cubicBezTo>
                  <a:pt x="624585" y="3110501"/>
                  <a:pt x="605488" y="3119250"/>
                  <a:pt x="585886" y="3126793"/>
                </a:cubicBezTo>
                <a:lnTo>
                  <a:pt x="579179" y="3129370"/>
                </a:lnTo>
                <a:cubicBezTo>
                  <a:pt x="546499" y="3141967"/>
                  <a:pt x="513681" y="3154614"/>
                  <a:pt x="481976" y="3169712"/>
                </a:cubicBezTo>
                <a:lnTo>
                  <a:pt x="480747" y="3170296"/>
                </a:lnTo>
                <a:lnTo>
                  <a:pt x="478627" y="3171325"/>
                </a:lnTo>
                <a:cubicBezTo>
                  <a:pt x="465557" y="3177623"/>
                  <a:pt x="451863" y="3184213"/>
                  <a:pt x="436555" y="3184569"/>
                </a:cubicBezTo>
                <a:cubicBezTo>
                  <a:pt x="432875" y="3184696"/>
                  <a:pt x="429703" y="3186600"/>
                  <a:pt x="427673" y="3189775"/>
                </a:cubicBezTo>
                <a:cubicBezTo>
                  <a:pt x="421554" y="3199743"/>
                  <a:pt x="412147" y="3200225"/>
                  <a:pt x="402765" y="3200708"/>
                </a:cubicBezTo>
                <a:cubicBezTo>
                  <a:pt x="399115" y="3200898"/>
                  <a:pt x="395469" y="3201089"/>
                  <a:pt x="392022" y="3201838"/>
                </a:cubicBezTo>
                <a:cubicBezTo>
                  <a:pt x="388342" y="3202600"/>
                  <a:pt x="385297" y="3199552"/>
                  <a:pt x="384156" y="3195870"/>
                </a:cubicBezTo>
                <a:cubicBezTo>
                  <a:pt x="378573" y="3177839"/>
                  <a:pt x="370961" y="3161077"/>
                  <a:pt x="358020" y="3146983"/>
                </a:cubicBezTo>
                <a:cubicBezTo>
                  <a:pt x="355148" y="3143884"/>
                  <a:pt x="356026" y="3139542"/>
                  <a:pt x="356972" y="3134856"/>
                </a:cubicBezTo>
                <a:lnTo>
                  <a:pt x="356978" y="3134831"/>
                </a:lnTo>
                <a:cubicBezTo>
                  <a:pt x="357116" y="3134145"/>
                  <a:pt x="357256" y="3133459"/>
                  <a:pt x="357385" y="3132761"/>
                </a:cubicBezTo>
                <a:lnTo>
                  <a:pt x="357327" y="3131973"/>
                </a:lnTo>
                <a:lnTo>
                  <a:pt x="357268" y="3131161"/>
                </a:lnTo>
                <a:cubicBezTo>
                  <a:pt x="356710" y="3123339"/>
                  <a:pt x="356109" y="3114920"/>
                  <a:pt x="346728" y="3110285"/>
                </a:cubicBezTo>
                <a:cubicBezTo>
                  <a:pt x="341763" y="3107796"/>
                  <a:pt x="340529" y="3103136"/>
                  <a:pt x="339314" y="3098552"/>
                </a:cubicBezTo>
                <a:cubicBezTo>
                  <a:pt x="338977" y="3097270"/>
                  <a:pt x="338641" y="3096000"/>
                  <a:pt x="338227" y="3094794"/>
                </a:cubicBezTo>
                <a:cubicBezTo>
                  <a:pt x="335691" y="3087213"/>
                  <a:pt x="332692" y="3079797"/>
                  <a:pt x="329695" y="3072382"/>
                </a:cubicBezTo>
                <a:cubicBezTo>
                  <a:pt x="323399" y="3056814"/>
                  <a:pt x="317114" y="3041259"/>
                  <a:pt x="315136" y="3024319"/>
                </a:cubicBezTo>
                <a:cubicBezTo>
                  <a:pt x="314882" y="3021399"/>
                  <a:pt x="313867" y="3017843"/>
                  <a:pt x="311837" y="3015939"/>
                </a:cubicBezTo>
                <a:cubicBezTo>
                  <a:pt x="297764" y="3002568"/>
                  <a:pt x="292712" y="2985171"/>
                  <a:pt x="287660" y="2967775"/>
                </a:cubicBezTo>
                <a:cubicBezTo>
                  <a:pt x="284696" y="2957566"/>
                  <a:pt x="281733" y="2947356"/>
                  <a:pt x="276947" y="2937973"/>
                </a:cubicBezTo>
                <a:cubicBezTo>
                  <a:pt x="268997" y="2922265"/>
                  <a:pt x="262657" y="2905834"/>
                  <a:pt x="256312" y="2889390"/>
                </a:cubicBezTo>
                <a:cubicBezTo>
                  <a:pt x="250709" y="2874876"/>
                  <a:pt x="245101" y="2860350"/>
                  <a:pt x="238377" y="2846293"/>
                </a:cubicBezTo>
                <a:cubicBezTo>
                  <a:pt x="234107" y="2837214"/>
                  <a:pt x="230959" y="2827525"/>
                  <a:pt x="227825" y="2817887"/>
                </a:cubicBezTo>
                <a:cubicBezTo>
                  <a:pt x="224906" y="2808897"/>
                  <a:pt x="221998" y="2799945"/>
                  <a:pt x="218204" y="2791564"/>
                </a:cubicBezTo>
                <a:cubicBezTo>
                  <a:pt x="213942" y="2782142"/>
                  <a:pt x="211151" y="2772187"/>
                  <a:pt x="208360" y="2762232"/>
                </a:cubicBezTo>
                <a:cubicBezTo>
                  <a:pt x="203591" y="2745229"/>
                  <a:pt x="198827" y="2728239"/>
                  <a:pt x="186739" y="2713979"/>
                </a:cubicBezTo>
                <a:cubicBezTo>
                  <a:pt x="178492" y="2704202"/>
                  <a:pt x="172783" y="2690996"/>
                  <a:pt x="171134" y="2678044"/>
                </a:cubicBezTo>
                <a:cubicBezTo>
                  <a:pt x="169148" y="2663174"/>
                  <a:pt x="162588" y="2650400"/>
                  <a:pt x="156029" y="2637626"/>
                </a:cubicBezTo>
                <a:cubicBezTo>
                  <a:pt x="152112" y="2629994"/>
                  <a:pt x="148194" y="2622375"/>
                  <a:pt x="145252" y="2614299"/>
                </a:cubicBezTo>
                <a:cubicBezTo>
                  <a:pt x="142769" y="2607481"/>
                  <a:pt x="139806" y="2600852"/>
                  <a:pt x="136846" y="2594211"/>
                </a:cubicBezTo>
                <a:cubicBezTo>
                  <a:pt x="130426" y="2579837"/>
                  <a:pt x="124019" y="2565488"/>
                  <a:pt x="122541" y="2549412"/>
                </a:cubicBezTo>
                <a:cubicBezTo>
                  <a:pt x="122161" y="2545476"/>
                  <a:pt x="119877" y="2543190"/>
                  <a:pt x="117086" y="2540778"/>
                </a:cubicBezTo>
                <a:lnTo>
                  <a:pt x="116776" y="2540524"/>
                </a:lnTo>
                <a:lnTo>
                  <a:pt x="116095" y="2539965"/>
                </a:lnTo>
                <a:cubicBezTo>
                  <a:pt x="113901" y="2538187"/>
                  <a:pt x="111250" y="2536041"/>
                  <a:pt x="111250" y="2534175"/>
                </a:cubicBezTo>
                <a:cubicBezTo>
                  <a:pt x="111561" y="2525705"/>
                  <a:pt x="107876" y="2518493"/>
                  <a:pt x="104189" y="2511267"/>
                </a:cubicBezTo>
                <a:cubicBezTo>
                  <a:pt x="100356" y="2503763"/>
                  <a:pt x="96520" y="2496246"/>
                  <a:pt x="97168" y="2487319"/>
                </a:cubicBezTo>
                <a:cubicBezTo>
                  <a:pt x="97928" y="2476653"/>
                  <a:pt x="94375" y="2467637"/>
                  <a:pt x="85240" y="2460907"/>
                </a:cubicBezTo>
                <a:cubicBezTo>
                  <a:pt x="82195" y="2458748"/>
                  <a:pt x="79405" y="2454685"/>
                  <a:pt x="78643" y="2451002"/>
                </a:cubicBezTo>
                <a:cubicBezTo>
                  <a:pt x="73171" y="2424883"/>
                  <a:pt x="62050" y="2401099"/>
                  <a:pt x="50908" y="2377278"/>
                </a:cubicBezTo>
                <a:cubicBezTo>
                  <a:pt x="47587" y="2370167"/>
                  <a:pt x="44265" y="2363069"/>
                  <a:pt x="41089" y="2355894"/>
                </a:cubicBezTo>
                <a:cubicBezTo>
                  <a:pt x="38678" y="2350434"/>
                  <a:pt x="36521" y="2344339"/>
                  <a:pt x="36267" y="2338371"/>
                </a:cubicBezTo>
                <a:cubicBezTo>
                  <a:pt x="35830" y="2325140"/>
                  <a:pt x="30935" y="2313343"/>
                  <a:pt x="26061" y="2301585"/>
                </a:cubicBezTo>
                <a:cubicBezTo>
                  <a:pt x="22468" y="2292925"/>
                  <a:pt x="18886" y="2284290"/>
                  <a:pt x="17110" y="2275135"/>
                </a:cubicBezTo>
                <a:cubicBezTo>
                  <a:pt x="14173" y="2260291"/>
                  <a:pt x="7803" y="2246856"/>
                  <a:pt x="1436" y="2233421"/>
                </a:cubicBezTo>
                <a:lnTo>
                  <a:pt x="0" y="2230104"/>
                </a:lnTo>
                <a:lnTo>
                  <a:pt x="0" y="2100534"/>
                </a:lnTo>
                <a:lnTo>
                  <a:pt x="7848" y="2120853"/>
                </a:lnTo>
                <a:cubicBezTo>
                  <a:pt x="20109" y="2149233"/>
                  <a:pt x="30811" y="2178198"/>
                  <a:pt x="41510" y="2207162"/>
                </a:cubicBezTo>
                <a:lnTo>
                  <a:pt x="41515" y="2207175"/>
                </a:lnTo>
                <a:lnTo>
                  <a:pt x="41520" y="2207187"/>
                </a:lnTo>
                <a:cubicBezTo>
                  <a:pt x="48862" y="2227060"/>
                  <a:pt x="56207" y="2246945"/>
                  <a:pt x="64053" y="2266627"/>
                </a:cubicBezTo>
                <a:cubicBezTo>
                  <a:pt x="74330" y="2292302"/>
                  <a:pt x="83899" y="2318295"/>
                  <a:pt x="93464" y="2344275"/>
                </a:cubicBezTo>
                <a:lnTo>
                  <a:pt x="93476" y="2344301"/>
                </a:lnTo>
                <a:cubicBezTo>
                  <a:pt x="100084" y="2362256"/>
                  <a:pt x="106693" y="2380211"/>
                  <a:pt x="113533" y="2398052"/>
                </a:cubicBezTo>
                <a:cubicBezTo>
                  <a:pt x="117277" y="2407855"/>
                  <a:pt x="121461" y="2417556"/>
                  <a:pt x="125646" y="2427257"/>
                </a:cubicBezTo>
                <a:cubicBezTo>
                  <a:pt x="132242" y="2442546"/>
                  <a:pt x="138839" y="2457834"/>
                  <a:pt x="143729" y="2473605"/>
                </a:cubicBezTo>
                <a:cubicBezTo>
                  <a:pt x="152199" y="2500906"/>
                  <a:pt x="163624" y="2527064"/>
                  <a:pt x="174948" y="2552981"/>
                </a:cubicBezTo>
                <a:cubicBezTo>
                  <a:pt x="176686" y="2556955"/>
                  <a:pt x="178420" y="2560930"/>
                  <a:pt x="180142" y="2564904"/>
                </a:cubicBezTo>
                <a:cubicBezTo>
                  <a:pt x="193615" y="2596103"/>
                  <a:pt x="205753" y="2627772"/>
                  <a:pt x="217888" y="2659441"/>
                </a:cubicBezTo>
                <a:cubicBezTo>
                  <a:pt x="227582" y="2684736"/>
                  <a:pt x="237273" y="2710017"/>
                  <a:pt x="247639" y="2735058"/>
                </a:cubicBezTo>
                <a:cubicBezTo>
                  <a:pt x="251798" y="2745089"/>
                  <a:pt x="256038" y="2755095"/>
                  <a:pt x="260282" y="2765114"/>
                </a:cubicBezTo>
                <a:cubicBezTo>
                  <a:pt x="272739" y="2794523"/>
                  <a:pt x="285220" y="2823982"/>
                  <a:pt x="295724" y="2854293"/>
                </a:cubicBezTo>
                <a:cubicBezTo>
                  <a:pt x="306851" y="2886558"/>
                  <a:pt x="320686" y="2917821"/>
                  <a:pt x="334503" y="2949045"/>
                </a:cubicBezTo>
                <a:lnTo>
                  <a:pt x="334516" y="2949071"/>
                </a:lnTo>
                <a:cubicBezTo>
                  <a:pt x="339129" y="2959496"/>
                  <a:pt x="343742" y="2969934"/>
                  <a:pt x="348250" y="2980384"/>
                </a:cubicBezTo>
                <a:cubicBezTo>
                  <a:pt x="360557" y="3009209"/>
                  <a:pt x="371849" y="3038541"/>
                  <a:pt x="382633" y="3067874"/>
                </a:cubicBezTo>
                <a:cubicBezTo>
                  <a:pt x="387113" y="3080115"/>
                  <a:pt x="392016" y="3092228"/>
                  <a:pt x="396914" y="3104317"/>
                </a:cubicBezTo>
                <a:cubicBezTo>
                  <a:pt x="401309" y="3115174"/>
                  <a:pt x="405705" y="3126018"/>
                  <a:pt x="409784" y="3136951"/>
                </a:cubicBezTo>
                <a:cubicBezTo>
                  <a:pt x="409943" y="3137370"/>
                  <a:pt x="410098" y="3137802"/>
                  <a:pt x="410255" y="3138246"/>
                </a:cubicBezTo>
                <a:cubicBezTo>
                  <a:pt x="411994" y="3143122"/>
                  <a:pt x="413993" y="3148722"/>
                  <a:pt x="422599" y="3144189"/>
                </a:cubicBezTo>
                <a:cubicBezTo>
                  <a:pt x="451868" y="3128951"/>
                  <a:pt x="482370" y="3116482"/>
                  <a:pt x="512844" y="3104025"/>
                </a:cubicBezTo>
                <a:cubicBezTo>
                  <a:pt x="521470" y="3100508"/>
                  <a:pt x="530094" y="3096978"/>
                  <a:pt x="538687" y="3093397"/>
                </a:cubicBezTo>
                <a:cubicBezTo>
                  <a:pt x="548198" y="3089448"/>
                  <a:pt x="557730" y="3085562"/>
                  <a:pt x="567270" y="3081664"/>
                </a:cubicBezTo>
                <a:cubicBezTo>
                  <a:pt x="587515" y="3073397"/>
                  <a:pt x="607787" y="3065118"/>
                  <a:pt x="627880" y="3056319"/>
                </a:cubicBezTo>
                <a:cubicBezTo>
                  <a:pt x="650065" y="3046579"/>
                  <a:pt x="672176" y="3036611"/>
                  <a:pt x="694291" y="3026656"/>
                </a:cubicBezTo>
                <a:lnTo>
                  <a:pt x="694363" y="3026618"/>
                </a:lnTo>
                <a:lnTo>
                  <a:pt x="694391" y="3026605"/>
                </a:lnTo>
                <a:cubicBezTo>
                  <a:pt x="729911" y="3010605"/>
                  <a:pt x="765450" y="2994593"/>
                  <a:pt x="801317" y="2979495"/>
                </a:cubicBezTo>
                <a:cubicBezTo>
                  <a:pt x="823823" y="2970023"/>
                  <a:pt x="846227" y="2960334"/>
                  <a:pt x="868630" y="2950633"/>
                </a:cubicBezTo>
                <a:cubicBezTo>
                  <a:pt x="896116" y="2938734"/>
                  <a:pt x="923604" y="2926836"/>
                  <a:pt x="951282" y="2915370"/>
                </a:cubicBezTo>
                <a:cubicBezTo>
                  <a:pt x="988208" y="2900069"/>
                  <a:pt x="1024386" y="2882800"/>
                  <a:pt x="1060554" y="2865556"/>
                </a:cubicBezTo>
                <a:cubicBezTo>
                  <a:pt x="1075707" y="2858318"/>
                  <a:pt x="1090862" y="2851093"/>
                  <a:pt x="1106068" y="2844007"/>
                </a:cubicBezTo>
                <a:lnTo>
                  <a:pt x="1105942" y="2844007"/>
                </a:lnTo>
                <a:cubicBezTo>
                  <a:pt x="1115143" y="2839702"/>
                  <a:pt x="1124326" y="2835398"/>
                  <a:pt x="1133506" y="2831080"/>
                </a:cubicBezTo>
                <a:lnTo>
                  <a:pt x="1133547" y="2831055"/>
                </a:lnTo>
                <a:lnTo>
                  <a:pt x="1133589" y="2831042"/>
                </a:lnTo>
                <a:cubicBezTo>
                  <a:pt x="1149064" y="2823766"/>
                  <a:pt x="1164525" y="2816503"/>
                  <a:pt x="1180036" y="2809341"/>
                </a:cubicBezTo>
                <a:cubicBezTo>
                  <a:pt x="1187933" y="2805697"/>
                  <a:pt x="1195871" y="2802154"/>
                  <a:pt x="1203804" y="2798611"/>
                </a:cubicBezTo>
                <a:cubicBezTo>
                  <a:pt x="1231045" y="2786434"/>
                  <a:pt x="1258243" y="2774282"/>
                  <a:pt x="1283697" y="2758549"/>
                </a:cubicBezTo>
                <a:lnTo>
                  <a:pt x="1284281" y="2758181"/>
                </a:lnTo>
                <a:cubicBezTo>
                  <a:pt x="1290383" y="2754384"/>
                  <a:pt x="1295865" y="2750981"/>
                  <a:pt x="1303362" y="2752708"/>
                </a:cubicBezTo>
                <a:cubicBezTo>
                  <a:pt x="1308057" y="2753724"/>
                  <a:pt x="1311355" y="2751946"/>
                  <a:pt x="1313258" y="2746867"/>
                </a:cubicBezTo>
                <a:cubicBezTo>
                  <a:pt x="1313170" y="2746664"/>
                  <a:pt x="1313082" y="2746397"/>
                  <a:pt x="1312979" y="2746118"/>
                </a:cubicBezTo>
                <a:cubicBezTo>
                  <a:pt x="1312663" y="2745178"/>
                  <a:pt x="1312257" y="2743985"/>
                  <a:pt x="1311482" y="2743692"/>
                </a:cubicBezTo>
                <a:cubicBezTo>
                  <a:pt x="1300419" y="2738905"/>
                  <a:pt x="1290624" y="2732074"/>
                  <a:pt x="1280829" y="2725255"/>
                </a:cubicBezTo>
                <a:cubicBezTo>
                  <a:pt x="1274777" y="2721039"/>
                  <a:pt x="1268726" y="2716823"/>
                  <a:pt x="1262378" y="2713090"/>
                </a:cubicBezTo>
                <a:cubicBezTo>
                  <a:pt x="1252561" y="2707363"/>
                  <a:pt x="1242321" y="2702348"/>
                  <a:pt x="1232059" y="2697319"/>
                </a:cubicBezTo>
                <a:cubicBezTo>
                  <a:pt x="1225478" y="2694094"/>
                  <a:pt x="1218883" y="2690856"/>
                  <a:pt x="1212388" y="2687440"/>
                </a:cubicBezTo>
                <a:cubicBezTo>
                  <a:pt x="1205075" y="2683593"/>
                  <a:pt x="1198639" y="2678577"/>
                  <a:pt x="1192168" y="2673536"/>
                </a:cubicBezTo>
                <a:cubicBezTo>
                  <a:pt x="1183263" y="2666590"/>
                  <a:pt x="1174298" y="2659606"/>
                  <a:pt x="1162907" y="2655568"/>
                </a:cubicBezTo>
                <a:cubicBezTo>
                  <a:pt x="1136644" y="2646172"/>
                  <a:pt x="1114950" y="2627886"/>
                  <a:pt x="1094016" y="2609347"/>
                </a:cubicBezTo>
                <a:cubicBezTo>
                  <a:pt x="1090717" y="2606427"/>
                  <a:pt x="1086783" y="2606046"/>
                  <a:pt x="1082723" y="2605665"/>
                </a:cubicBezTo>
                <a:cubicBezTo>
                  <a:pt x="1078663" y="2605284"/>
                  <a:pt x="1074604" y="2604522"/>
                  <a:pt x="1071559" y="2601474"/>
                </a:cubicBezTo>
                <a:cubicBezTo>
                  <a:pt x="1054767" y="2585030"/>
                  <a:pt x="1034186" y="2575329"/>
                  <a:pt x="1013562" y="2565615"/>
                </a:cubicBezTo>
                <a:cubicBezTo>
                  <a:pt x="1005203" y="2561679"/>
                  <a:pt x="996834" y="2557742"/>
                  <a:pt x="988710" y="2553349"/>
                </a:cubicBezTo>
                <a:cubicBezTo>
                  <a:pt x="980334" y="2548816"/>
                  <a:pt x="972699" y="2543051"/>
                  <a:pt x="965057" y="2537286"/>
                </a:cubicBezTo>
                <a:cubicBezTo>
                  <a:pt x="954295" y="2529159"/>
                  <a:pt x="943509" y="2521020"/>
                  <a:pt x="930602" y="2516271"/>
                </a:cubicBezTo>
                <a:cubicBezTo>
                  <a:pt x="929995" y="2516067"/>
                  <a:pt x="929550" y="2515217"/>
                  <a:pt x="929135" y="2514429"/>
                </a:cubicBezTo>
                <a:lnTo>
                  <a:pt x="929013" y="2514201"/>
                </a:lnTo>
                <a:cubicBezTo>
                  <a:pt x="928951" y="2514074"/>
                  <a:pt x="928888" y="2513959"/>
                  <a:pt x="928825" y="2513858"/>
                </a:cubicBezTo>
                <a:cubicBezTo>
                  <a:pt x="920706" y="2499001"/>
                  <a:pt x="905734" y="2494557"/>
                  <a:pt x="891398" y="2490620"/>
                </a:cubicBezTo>
                <a:cubicBezTo>
                  <a:pt x="882136" y="2488081"/>
                  <a:pt x="874523" y="2485033"/>
                  <a:pt x="868560" y="2477414"/>
                </a:cubicBezTo>
                <a:cubicBezTo>
                  <a:pt x="865896" y="2473986"/>
                  <a:pt x="862216" y="2470304"/>
                  <a:pt x="858283" y="2468780"/>
                </a:cubicBezTo>
                <a:cubicBezTo>
                  <a:pt x="841608" y="2462608"/>
                  <a:pt x="827025" y="2452171"/>
                  <a:pt x="812932" y="2442076"/>
                </a:cubicBezTo>
                <a:cubicBezTo>
                  <a:pt x="809337" y="2439498"/>
                  <a:pt x="805764" y="2436946"/>
                  <a:pt x="802205" y="2434495"/>
                </a:cubicBezTo>
                <a:cubicBezTo>
                  <a:pt x="787075" y="2423956"/>
                  <a:pt x="770900" y="2415296"/>
                  <a:pt x="754741" y="2406636"/>
                </a:cubicBezTo>
                <a:cubicBezTo>
                  <a:pt x="734859" y="2395982"/>
                  <a:pt x="715002" y="2385341"/>
                  <a:pt x="697153" y="2371259"/>
                </a:cubicBezTo>
                <a:cubicBezTo>
                  <a:pt x="689819" y="2365392"/>
                  <a:pt x="681555" y="2360783"/>
                  <a:pt x="673292" y="2356174"/>
                </a:cubicBezTo>
                <a:cubicBezTo>
                  <a:pt x="665976" y="2352098"/>
                  <a:pt x="658660" y="2348021"/>
                  <a:pt x="651986" y="2343069"/>
                </a:cubicBezTo>
                <a:cubicBezTo>
                  <a:pt x="647880" y="2339983"/>
                  <a:pt x="643285" y="2337761"/>
                  <a:pt x="638777" y="2335590"/>
                </a:cubicBezTo>
                <a:cubicBezTo>
                  <a:pt x="633813" y="2333190"/>
                  <a:pt x="628952" y="2330841"/>
                  <a:pt x="624962" y="2327451"/>
                </a:cubicBezTo>
                <a:cubicBezTo>
                  <a:pt x="601363" y="2307261"/>
                  <a:pt x="574593" y="2291769"/>
                  <a:pt x="547696" y="2277674"/>
                </a:cubicBezTo>
                <a:cubicBezTo>
                  <a:pt x="539867" y="2273535"/>
                  <a:pt x="532713" y="2268329"/>
                  <a:pt x="525575" y="2263122"/>
                </a:cubicBezTo>
                <a:cubicBezTo>
                  <a:pt x="513628" y="2254411"/>
                  <a:pt x="501729" y="2245739"/>
                  <a:pt x="486797" y="2242247"/>
                </a:cubicBezTo>
                <a:cubicBezTo>
                  <a:pt x="482260" y="2241193"/>
                  <a:pt x="480210" y="2237409"/>
                  <a:pt x="478158" y="2233625"/>
                </a:cubicBezTo>
                <a:cubicBezTo>
                  <a:pt x="476251" y="2230095"/>
                  <a:pt x="474342" y="2226577"/>
                  <a:pt x="470430" y="2225231"/>
                </a:cubicBezTo>
                <a:cubicBezTo>
                  <a:pt x="446578" y="2216978"/>
                  <a:pt x="425136" y="2204153"/>
                  <a:pt x="405344" y="2189296"/>
                </a:cubicBezTo>
                <a:cubicBezTo>
                  <a:pt x="400307" y="2185524"/>
                  <a:pt x="394821" y="2182375"/>
                  <a:pt x="389360" y="2179226"/>
                </a:cubicBezTo>
                <a:cubicBezTo>
                  <a:pt x="381204" y="2174541"/>
                  <a:pt x="373107" y="2169880"/>
                  <a:pt x="366647" y="2163265"/>
                </a:cubicBezTo>
                <a:cubicBezTo>
                  <a:pt x="354610" y="2150884"/>
                  <a:pt x="339306" y="2144091"/>
                  <a:pt x="324498" y="2137513"/>
                </a:cubicBezTo>
                <a:cubicBezTo>
                  <a:pt x="322296" y="2136523"/>
                  <a:pt x="320096" y="2135558"/>
                  <a:pt x="317927" y="2134567"/>
                </a:cubicBezTo>
                <a:cubicBezTo>
                  <a:pt x="306760" y="2129501"/>
                  <a:pt x="297286" y="2122237"/>
                  <a:pt x="287858" y="2114999"/>
                </a:cubicBezTo>
                <a:cubicBezTo>
                  <a:pt x="278864" y="2108104"/>
                  <a:pt x="269910" y="2101248"/>
                  <a:pt x="259565" y="2096346"/>
                </a:cubicBezTo>
                <a:cubicBezTo>
                  <a:pt x="258044" y="2095673"/>
                  <a:pt x="257092" y="2093794"/>
                  <a:pt x="256176" y="2091991"/>
                </a:cubicBezTo>
                <a:cubicBezTo>
                  <a:pt x="255872" y="2091381"/>
                  <a:pt x="255570" y="2090784"/>
                  <a:pt x="255251" y="2090251"/>
                </a:cubicBezTo>
                <a:cubicBezTo>
                  <a:pt x="253095" y="2086442"/>
                  <a:pt x="249923" y="2084156"/>
                  <a:pt x="245990" y="2082759"/>
                </a:cubicBezTo>
                <a:cubicBezTo>
                  <a:pt x="229334" y="2076829"/>
                  <a:pt x="214792" y="2067229"/>
                  <a:pt x="200227" y="2057604"/>
                </a:cubicBezTo>
                <a:cubicBezTo>
                  <a:pt x="189830" y="2050747"/>
                  <a:pt x="179419" y="2043865"/>
                  <a:pt x="168216" y="2038316"/>
                </a:cubicBezTo>
                <a:cubicBezTo>
                  <a:pt x="159597" y="2034049"/>
                  <a:pt x="152057" y="2027980"/>
                  <a:pt x="144462" y="2021872"/>
                </a:cubicBezTo>
                <a:cubicBezTo>
                  <a:pt x="133277" y="2012869"/>
                  <a:pt x="121974" y="2003777"/>
                  <a:pt x="106936" y="2000222"/>
                </a:cubicBezTo>
                <a:cubicBezTo>
                  <a:pt x="100465" y="1998698"/>
                  <a:pt x="91838" y="1994635"/>
                  <a:pt x="86003" y="1989302"/>
                </a:cubicBezTo>
                <a:cubicBezTo>
                  <a:pt x="83990" y="1987410"/>
                  <a:pt x="82011" y="1985492"/>
                  <a:pt x="80033" y="1983562"/>
                </a:cubicBezTo>
                <a:cubicBezTo>
                  <a:pt x="68292" y="1972159"/>
                  <a:pt x="56629" y="1960820"/>
                  <a:pt x="38931" y="1958318"/>
                </a:cubicBezTo>
                <a:cubicBezTo>
                  <a:pt x="36901" y="1958064"/>
                  <a:pt x="34618" y="1955398"/>
                  <a:pt x="33603" y="1953366"/>
                </a:cubicBezTo>
                <a:cubicBezTo>
                  <a:pt x="30204" y="1946649"/>
                  <a:pt x="24475" y="1942941"/>
                  <a:pt x="18683" y="1939182"/>
                </a:cubicBezTo>
                <a:cubicBezTo>
                  <a:pt x="16477" y="1937747"/>
                  <a:pt x="14261" y="1936313"/>
                  <a:pt x="12162" y="1934700"/>
                </a:cubicBezTo>
                <a:lnTo>
                  <a:pt x="0" y="1929047"/>
                </a:lnTo>
                <a:close/>
                <a:moveTo>
                  <a:pt x="1627732" y="1803047"/>
                </a:moveTo>
                <a:lnTo>
                  <a:pt x="1627834" y="1803111"/>
                </a:lnTo>
                <a:cubicBezTo>
                  <a:pt x="1635091" y="1802501"/>
                  <a:pt x="1641054" y="1805739"/>
                  <a:pt x="1643922" y="1812012"/>
                </a:cubicBezTo>
                <a:cubicBezTo>
                  <a:pt x="1645876" y="1816228"/>
                  <a:pt x="1646916" y="1820850"/>
                  <a:pt x="1647804" y="1824774"/>
                </a:cubicBezTo>
                <a:cubicBezTo>
                  <a:pt x="1648147" y="1826247"/>
                  <a:pt x="1648451" y="1827618"/>
                  <a:pt x="1648781" y="1828824"/>
                </a:cubicBezTo>
                <a:cubicBezTo>
                  <a:pt x="1649136" y="1833650"/>
                  <a:pt x="1649542" y="1838259"/>
                  <a:pt x="1649923" y="1842716"/>
                </a:cubicBezTo>
                <a:cubicBezTo>
                  <a:pt x="1650760" y="1852303"/>
                  <a:pt x="1651547" y="1861230"/>
                  <a:pt x="1651648" y="1870144"/>
                </a:cubicBezTo>
                <a:cubicBezTo>
                  <a:pt x="1651750" y="1877014"/>
                  <a:pt x="1647474" y="1882436"/>
                  <a:pt x="1640585" y="1884836"/>
                </a:cubicBezTo>
                <a:cubicBezTo>
                  <a:pt x="1633467" y="1887286"/>
                  <a:pt x="1623711" y="1883769"/>
                  <a:pt x="1620602" y="1876353"/>
                </a:cubicBezTo>
                <a:cubicBezTo>
                  <a:pt x="1612228" y="1856620"/>
                  <a:pt x="1609577" y="1835846"/>
                  <a:pt x="1613497" y="1814768"/>
                </a:cubicBezTo>
                <a:cubicBezTo>
                  <a:pt x="1614690" y="1808393"/>
                  <a:pt x="1620399" y="1803682"/>
                  <a:pt x="1627732" y="1803047"/>
                </a:cubicBezTo>
                <a:close/>
                <a:moveTo>
                  <a:pt x="0" y="1701947"/>
                </a:moveTo>
                <a:lnTo>
                  <a:pt x="81796" y="1751467"/>
                </a:lnTo>
                <a:lnTo>
                  <a:pt x="82013" y="1751594"/>
                </a:lnTo>
                <a:cubicBezTo>
                  <a:pt x="87952" y="1755099"/>
                  <a:pt x="93889" y="1758616"/>
                  <a:pt x="99825" y="1762134"/>
                </a:cubicBezTo>
                <a:cubicBezTo>
                  <a:pt x="126850" y="1778260"/>
                  <a:pt x="154001" y="1794133"/>
                  <a:pt x="181659" y="1809116"/>
                </a:cubicBezTo>
                <a:cubicBezTo>
                  <a:pt x="212417" y="1825713"/>
                  <a:pt x="242621" y="1843261"/>
                  <a:pt x="272825" y="1860810"/>
                </a:cubicBezTo>
                <a:cubicBezTo>
                  <a:pt x="296690" y="1874676"/>
                  <a:pt x="320556" y="1888543"/>
                  <a:pt x="344693" y="1901939"/>
                </a:cubicBezTo>
                <a:cubicBezTo>
                  <a:pt x="408003" y="1936986"/>
                  <a:pt x="470552" y="1973810"/>
                  <a:pt x="531831" y="2012666"/>
                </a:cubicBezTo>
                <a:cubicBezTo>
                  <a:pt x="536906" y="2015841"/>
                  <a:pt x="542108" y="2020666"/>
                  <a:pt x="539190" y="2025872"/>
                </a:cubicBezTo>
                <a:cubicBezTo>
                  <a:pt x="534370" y="2034380"/>
                  <a:pt x="528153" y="2044665"/>
                  <a:pt x="516861" y="2044030"/>
                </a:cubicBezTo>
                <a:cubicBezTo>
                  <a:pt x="498972" y="2043014"/>
                  <a:pt x="482732" y="2036665"/>
                  <a:pt x="466492" y="2027523"/>
                </a:cubicBezTo>
                <a:cubicBezTo>
                  <a:pt x="461871" y="2024920"/>
                  <a:pt x="457626" y="2021758"/>
                  <a:pt x="453368" y="2018583"/>
                </a:cubicBezTo>
                <a:cubicBezTo>
                  <a:pt x="444533" y="2011993"/>
                  <a:pt x="435642" y="2005365"/>
                  <a:pt x="423228" y="2003650"/>
                </a:cubicBezTo>
                <a:cubicBezTo>
                  <a:pt x="410313" y="2001885"/>
                  <a:pt x="399304" y="1993847"/>
                  <a:pt x="388458" y="1985937"/>
                </a:cubicBezTo>
                <a:cubicBezTo>
                  <a:pt x="384492" y="1983041"/>
                  <a:pt x="380546" y="1980172"/>
                  <a:pt x="376538" y="1977619"/>
                </a:cubicBezTo>
                <a:cubicBezTo>
                  <a:pt x="373512" y="1975702"/>
                  <a:pt x="370542" y="1973747"/>
                  <a:pt x="367586" y="1971804"/>
                </a:cubicBezTo>
                <a:cubicBezTo>
                  <a:pt x="355662" y="1963969"/>
                  <a:pt x="343954" y="1956274"/>
                  <a:pt x="329722" y="1951589"/>
                </a:cubicBezTo>
                <a:cubicBezTo>
                  <a:pt x="304220" y="1943208"/>
                  <a:pt x="282524" y="1927589"/>
                  <a:pt x="263113" y="1908796"/>
                </a:cubicBezTo>
                <a:cubicBezTo>
                  <a:pt x="257530" y="1903336"/>
                  <a:pt x="251440" y="1899272"/>
                  <a:pt x="242813" y="1900923"/>
                </a:cubicBezTo>
                <a:cubicBezTo>
                  <a:pt x="240529" y="1901431"/>
                  <a:pt x="237103" y="1900796"/>
                  <a:pt x="235581" y="1899272"/>
                </a:cubicBezTo>
                <a:cubicBezTo>
                  <a:pt x="222778" y="1886879"/>
                  <a:pt x="207159" y="1879273"/>
                  <a:pt x="191445" y="1871616"/>
                </a:cubicBezTo>
                <a:cubicBezTo>
                  <a:pt x="178664" y="1865394"/>
                  <a:pt x="165820" y="1859147"/>
                  <a:pt x="154381" y="1850258"/>
                </a:cubicBezTo>
                <a:cubicBezTo>
                  <a:pt x="150526" y="1847299"/>
                  <a:pt x="146726" y="1843998"/>
                  <a:pt x="142866" y="1840646"/>
                </a:cubicBezTo>
                <a:cubicBezTo>
                  <a:pt x="129198" y="1828798"/>
                  <a:pt x="114779" y="1816291"/>
                  <a:pt x="94497" y="1815592"/>
                </a:cubicBezTo>
                <a:cubicBezTo>
                  <a:pt x="90218" y="1815478"/>
                  <a:pt x="87310" y="1811885"/>
                  <a:pt x="84618" y="1808545"/>
                </a:cubicBezTo>
                <a:cubicBezTo>
                  <a:pt x="84357" y="1808227"/>
                  <a:pt x="84097" y="1807910"/>
                  <a:pt x="83840" y="1807593"/>
                </a:cubicBezTo>
                <a:cubicBezTo>
                  <a:pt x="78257" y="1800736"/>
                  <a:pt x="71659" y="1795403"/>
                  <a:pt x="62145" y="1795403"/>
                </a:cubicBezTo>
                <a:cubicBezTo>
                  <a:pt x="55119" y="1795491"/>
                  <a:pt x="50455" y="1791187"/>
                  <a:pt x="45937" y="1787009"/>
                </a:cubicBezTo>
                <a:cubicBezTo>
                  <a:pt x="44172" y="1785384"/>
                  <a:pt x="42428" y="1783771"/>
                  <a:pt x="40575" y="1782450"/>
                </a:cubicBezTo>
                <a:cubicBezTo>
                  <a:pt x="36230" y="1779390"/>
                  <a:pt x="31287" y="1777155"/>
                  <a:pt x="26334" y="1774908"/>
                </a:cubicBezTo>
                <a:cubicBezTo>
                  <a:pt x="16681" y="1770540"/>
                  <a:pt x="6992" y="1766146"/>
                  <a:pt x="1626" y="1755658"/>
                </a:cubicBezTo>
                <a:lnTo>
                  <a:pt x="0" y="1755134"/>
                </a:lnTo>
                <a:close/>
                <a:moveTo>
                  <a:pt x="1523460" y="1672676"/>
                </a:moveTo>
                <a:lnTo>
                  <a:pt x="1523408" y="1672774"/>
                </a:lnTo>
                <a:lnTo>
                  <a:pt x="1523396" y="1672778"/>
                </a:lnTo>
                <a:close/>
                <a:moveTo>
                  <a:pt x="7785990" y="1662645"/>
                </a:moveTo>
                <a:cubicBezTo>
                  <a:pt x="7787373" y="1662873"/>
                  <a:pt x="7788883" y="1663038"/>
                  <a:pt x="7790431" y="1663191"/>
                </a:cubicBezTo>
                <a:cubicBezTo>
                  <a:pt x="7797498" y="1663940"/>
                  <a:pt x="7805275" y="1664752"/>
                  <a:pt x="7805833" y="1672714"/>
                </a:cubicBezTo>
                <a:cubicBezTo>
                  <a:pt x="7806417" y="1681184"/>
                  <a:pt x="7803625" y="1691571"/>
                  <a:pt x="7793666" y="1696472"/>
                </a:cubicBezTo>
                <a:cubicBezTo>
                  <a:pt x="7785787" y="1700421"/>
                  <a:pt x="7777413" y="1705424"/>
                  <a:pt x="7777845" y="1714922"/>
                </a:cubicBezTo>
                <a:cubicBezTo>
                  <a:pt x="7778137" y="1724078"/>
                  <a:pt x="7780534" y="1734007"/>
                  <a:pt x="7785039" y="1741855"/>
                </a:cubicBezTo>
                <a:cubicBezTo>
                  <a:pt x="7790723" y="1751886"/>
                  <a:pt x="7797840" y="1761257"/>
                  <a:pt x="7808053" y="1768026"/>
                </a:cubicBezTo>
                <a:cubicBezTo>
                  <a:pt x="7816249" y="1773460"/>
                  <a:pt x="7823672" y="1772825"/>
                  <a:pt x="7830447" y="1767480"/>
                </a:cubicBezTo>
                <a:cubicBezTo>
                  <a:pt x="7843108" y="1757410"/>
                  <a:pt x="7850011" y="1744344"/>
                  <a:pt x="7848856" y="1731049"/>
                </a:cubicBezTo>
                <a:cubicBezTo>
                  <a:pt x="7844948" y="1716814"/>
                  <a:pt x="7851318" y="1708586"/>
                  <a:pt x="7857191" y="1701018"/>
                </a:cubicBezTo>
                <a:cubicBezTo>
                  <a:pt x="7858384" y="1699482"/>
                  <a:pt x="7859552" y="1697970"/>
                  <a:pt x="7860617" y="1696447"/>
                </a:cubicBezTo>
                <a:cubicBezTo>
                  <a:pt x="7864322" y="1691088"/>
                  <a:pt x="7872937" y="1694453"/>
                  <a:pt x="7875868" y="1699240"/>
                </a:cubicBezTo>
                <a:cubicBezTo>
                  <a:pt x="7877377" y="1701704"/>
                  <a:pt x="7879014" y="1704142"/>
                  <a:pt x="7880676" y="1706605"/>
                </a:cubicBezTo>
                <a:cubicBezTo>
                  <a:pt x="7888733" y="1718579"/>
                  <a:pt x="7896992" y="1730858"/>
                  <a:pt x="7889836" y="1746782"/>
                </a:cubicBezTo>
                <a:lnTo>
                  <a:pt x="7889951" y="1746782"/>
                </a:lnTo>
                <a:cubicBezTo>
                  <a:pt x="7887679" y="1751848"/>
                  <a:pt x="7885700" y="1757054"/>
                  <a:pt x="7883708" y="1762273"/>
                </a:cubicBezTo>
                <a:cubicBezTo>
                  <a:pt x="7879509" y="1773308"/>
                  <a:pt x="7875296" y="1784368"/>
                  <a:pt x="7868433" y="1794082"/>
                </a:cubicBezTo>
                <a:cubicBezTo>
                  <a:pt x="7857306" y="1809942"/>
                  <a:pt x="7825270" y="1818411"/>
                  <a:pt x="7806429" y="1811440"/>
                </a:cubicBezTo>
                <a:cubicBezTo>
                  <a:pt x="7803257" y="1810234"/>
                  <a:pt x="7799616" y="1810018"/>
                  <a:pt x="7796165" y="1809815"/>
                </a:cubicBezTo>
                <a:lnTo>
                  <a:pt x="7795886" y="1809802"/>
                </a:lnTo>
                <a:cubicBezTo>
                  <a:pt x="7786460" y="1809320"/>
                  <a:pt x="7779355" y="1804939"/>
                  <a:pt x="7775269" y="1796723"/>
                </a:cubicBezTo>
                <a:cubicBezTo>
                  <a:pt x="7768278" y="1782476"/>
                  <a:pt x="7758065" y="1770946"/>
                  <a:pt x="7746887" y="1760051"/>
                </a:cubicBezTo>
                <a:cubicBezTo>
                  <a:pt x="7744578" y="1757829"/>
                  <a:pt x="7743664" y="1755099"/>
                  <a:pt x="7742726" y="1752267"/>
                </a:cubicBezTo>
                <a:cubicBezTo>
                  <a:pt x="7742675" y="1752128"/>
                  <a:pt x="7742624" y="1751988"/>
                  <a:pt x="7742573" y="1751848"/>
                </a:cubicBezTo>
                <a:cubicBezTo>
                  <a:pt x="7737232" y="1736357"/>
                  <a:pt x="7737499" y="1719913"/>
                  <a:pt x="7737765" y="1704243"/>
                </a:cubicBezTo>
                <a:lnTo>
                  <a:pt x="7737765" y="1703875"/>
                </a:lnTo>
                <a:cubicBezTo>
                  <a:pt x="7738006" y="1691050"/>
                  <a:pt x="7749044" y="1678720"/>
                  <a:pt x="7760399" y="1672714"/>
                </a:cubicBezTo>
                <a:cubicBezTo>
                  <a:pt x="7762379" y="1671698"/>
                  <a:pt x="7764345" y="1670428"/>
                  <a:pt x="7766350" y="1669133"/>
                </a:cubicBezTo>
                <a:cubicBezTo>
                  <a:pt x="7772161" y="1665387"/>
                  <a:pt x="7778326" y="1661413"/>
                  <a:pt x="7785990" y="1662645"/>
                </a:cubicBezTo>
                <a:close/>
                <a:moveTo>
                  <a:pt x="1634256" y="1660556"/>
                </a:moveTo>
                <a:cubicBezTo>
                  <a:pt x="1638782" y="1662905"/>
                  <a:pt x="1642379" y="1667514"/>
                  <a:pt x="1643571" y="1673298"/>
                </a:cubicBezTo>
                <a:cubicBezTo>
                  <a:pt x="1647669" y="1692917"/>
                  <a:pt x="1646718" y="1712764"/>
                  <a:pt x="1641592" y="1732141"/>
                </a:cubicBezTo>
                <a:cubicBezTo>
                  <a:pt x="1639854" y="1738731"/>
                  <a:pt x="1634614" y="1743252"/>
                  <a:pt x="1627192" y="1743899"/>
                </a:cubicBezTo>
                <a:cubicBezTo>
                  <a:pt x="1617943" y="1744763"/>
                  <a:pt x="1612639" y="1739430"/>
                  <a:pt x="1608668" y="1731951"/>
                </a:cubicBezTo>
                <a:cubicBezTo>
                  <a:pt x="1606600" y="1728065"/>
                  <a:pt x="1606346" y="1723697"/>
                  <a:pt x="1606093" y="1719227"/>
                </a:cubicBezTo>
                <a:cubicBezTo>
                  <a:pt x="1605737" y="1713005"/>
                  <a:pt x="1605382" y="1706605"/>
                  <a:pt x="1600041" y="1701056"/>
                </a:cubicBezTo>
                <a:cubicBezTo>
                  <a:pt x="1597453" y="1701475"/>
                  <a:pt x="1594814" y="1701958"/>
                  <a:pt x="1592137" y="1702453"/>
                </a:cubicBezTo>
                <a:cubicBezTo>
                  <a:pt x="1586199" y="1703558"/>
                  <a:pt x="1580033" y="1704701"/>
                  <a:pt x="1573816" y="1705209"/>
                </a:cubicBezTo>
                <a:cubicBezTo>
                  <a:pt x="1558045" y="1706542"/>
                  <a:pt x="1542123" y="1707215"/>
                  <a:pt x="1526517" y="1703317"/>
                </a:cubicBezTo>
                <a:cubicBezTo>
                  <a:pt x="1519691" y="1701628"/>
                  <a:pt x="1515238" y="1696637"/>
                  <a:pt x="1514578" y="1689196"/>
                </a:cubicBezTo>
                <a:lnTo>
                  <a:pt x="1523408" y="1672774"/>
                </a:lnTo>
                <a:lnTo>
                  <a:pt x="1534460" y="1668879"/>
                </a:lnTo>
                <a:cubicBezTo>
                  <a:pt x="1537771" y="1668638"/>
                  <a:pt x="1541095" y="1668346"/>
                  <a:pt x="1544406" y="1668054"/>
                </a:cubicBezTo>
                <a:cubicBezTo>
                  <a:pt x="1555622" y="1667051"/>
                  <a:pt x="1566889" y="1666048"/>
                  <a:pt x="1577939" y="1667165"/>
                </a:cubicBezTo>
                <a:lnTo>
                  <a:pt x="1579348" y="1667318"/>
                </a:lnTo>
                <a:cubicBezTo>
                  <a:pt x="1593469" y="1668803"/>
                  <a:pt x="1606093" y="1670136"/>
                  <a:pt x="1619364" y="1661375"/>
                </a:cubicBezTo>
                <a:cubicBezTo>
                  <a:pt x="1624274" y="1658118"/>
                  <a:pt x="1629730" y="1658207"/>
                  <a:pt x="1634256" y="1660556"/>
                </a:cubicBezTo>
                <a:close/>
                <a:moveTo>
                  <a:pt x="1386017" y="1658327"/>
                </a:moveTo>
                <a:lnTo>
                  <a:pt x="1386030" y="1658416"/>
                </a:lnTo>
                <a:cubicBezTo>
                  <a:pt x="1405771" y="1656575"/>
                  <a:pt x="1425500" y="1658657"/>
                  <a:pt x="1444227" y="1665540"/>
                </a:cubicBezTo>
                <a:cubicBezTo>
                  <a:pt x="1452068" y="1668460"/>
                  <a:pt x="1456673" y="1675292"/>
                  <a:pt x="1454948" y="1684346"/>
                </a:cubicBezTo>
                <a:cubicBezTo>
                  <a:pt x="1453628" y="1691342"/>
                  <a:pt x="1448883" y="1695748"/>
                  <a:pt x="1439774" y="1698885"/>
                </a:cubicBezTo>
                <a:cubicBezTo>
                  <a:pt x="1421110" y="1699812"/>
                  <a:pt x="1400227" y="1698669"/>
                  <a:pt x="1380447" y="1690390"/>
                </a:cubicBezTo>
                <a:cubicBezTo>
                  <a:pt x="1374002" y="1687685"/>
                  <a:pt x="1370551" y="1681450"/>
                  <a:pt x="1371160" y="1674340"/>
                </a:cubicBezTo>
                <a:cubicBezTo>
                  <a:pt x="1371908" y="1665514"/>
                  <a:pt x="1377516" y="1659127"/>
                  <a:pt x="1386017" y="1658327"/>
                </a:cubicBezTo>
                <a:close/>
                <a:moveTo>
                  <a:pt x="1725773" y="1653452"/>
                </a:moveTo>
                <a:cubicBezTo>
                  <a:pt x="1732472" y="1654569"/>
                  <a:pt x="1737267" y="1659927"/>
                  <a:pt x="1738168" y="1667305"/>
                </a:cubicBezTo>
                <a:cubicBezTo>
                  <a:pt x="1738930" y="1672918"/>
                  <a:pt x="1736735" y="1677730"/>
                  <a:pt x="1732890" y="1681603"/>
                </a:cubicBezTo>
                <a:lnTo>
                  <a:pt x="1732967" y="1681590"/>
                </a:lnTo>
                <a:cubicBezTo>
                  <a:pt x="1726318" y="1688384"/>
                  <a:pt x="1717475" y="1690504"/>
                  <a:pt x="1708150" y="1692739"/>
                </a:cubicBezTo>
                <a:lnTo>
                  <a:pt x="1707351" y="1692930"/>
                </a:lnTo>
                <a:lnTo>
                  <a:pt x="1706006" y="1693184"/>
                </a:lnTo>
                <a:cubicBezTo>
                  <a:pt x="1693902" y="1695444"/>
                  <a:pt x="1681278" y="1697806"/>
                  <a:pt x="1668616" y="1693374"/>
                </a:cubicBezTo>
                <a:cubicBezTo>
                  <a:pt x="1663198" y="1691470"/>
                  <a:pt x="1659379" y="1687533"/>
                  <a:pt x="1658022" y="1682378"/>
                </a:cubicBezTo>
                <a:cubicBezTo>
                  <a:pt x="1656208" y="1675444"/>
                  <a:pt x="1658453" y="1668423"/>
                  <a:pt x="1664594" y="1664981"/>
                </a:cubicBezTo>
                <a:cubicBezTo>
                  <a:pt x="1683574" y="1654378"/>
                  <a:pt x="1704166" y="1649731"/>
                  <a:pt x="1725773" y="1653452"/>
                </a:cubicBezTo>
                <a:close/>
                <a:moveTo>
                  <a:pt x="8758784" y="1650797"/>
                </a:moveTo>
                <a:cubicBezTo>
                  <a:pt x="8766435" y="1651622"/>
                  <a:pt x="8770724" y="1656308"/>
                  <a:pt x="8771726" y="1664181"/>
                </a:cubicBezTo>
                <a:cubicBezTo>
                  <a:pt x="8773058" y="1673488"/>
                  <a:pt x="8777777" y="1680993"/>
                  <a:pt x="8785530" y="1686567"/>
                </a:cubicBezTo>
                <a:cubicBezTo>
                  <a:pt x="8795336" y="1693704"/>
                  <a:pt x="8800094" y="1704573"/>
                  <a:pt x="8804687" y="1715062"/>
                </a:cubicBezTo>
                <a:cubicBezTo>
                  <a:pt x="8805284" y="1716420"/>
                  <a:pt x="8805880" y="1717779"/>
                  <a:pt x="8806477" y="1719125"/>
                </a:cubicBezTo>
                <a:cubicBezTo>
                  <a:pt x="8821118" y="1752000"/>
                  <a:pt x="8837383" y="1783746"/>
                  <a:pt x="8857924" y="1813599"/>
                </a:cubicBezTo>
                <a:cubicBezTo>
                  <a:pt x="8859129" y="1815338"/>
                  <a:pt x="8860373" y="1817091"/>
                  <a:pt x="8861641" y="1818868"/>
                </a:cubicBezTo>
                <a:cubicBezTo>
                  <a:pt x="8867909" y="1827655"/>
                  <a:pt x="8874545" y="1836950"/>
                  <a:pt x="8877767" y="1848048"/>
                </a:cubicBezTo>
                <a:cubicBezTo>
                  <a:pt x="8878947" y="1852239"/>
                  <a:pt x="8881700" y="1855832"/>
                  <a:pt x="8884491" y="1859489"/>
                </a:cubicBezTo>
                <a:cubicBezTo>
                  <a:pt x="8887714" y="1863705"/>
                  <a:pt x="8891000" y="1868022"/>
                  <a:pt x="8892104" y="1873457"/>
                </a:cubicBezTo>
                <a:cubicBezTo>
                  <a:pt x="8892763" y="1876365"/>
                  <a:pt x="8895352" y="1876060"/>
                  <a:pt x="8897521" y="1874664"/>
                </a:cubicBezTo>
                <a:cubicBezTo>
                  <a:pt x="8901721" y="1871895"/>
                  <a:pt x="8906440" y="1870740"/>
                  <a:pt x="8911198" y="1869572"/>
                </a:cubicBezTo>
                <a:cubicBezTo>
                  <a:pt x="8915994" y="1868403"/>
                  <a:pt x="8920828" y="1867210"/>
                  <a:pt x="8925231" y="1864340"/>
                </a:cubicBezTo>
                <a:cubicBezTo>
                  <a:pt x="8934594" y="1858194"/>
                  <a:pt x="8939935" y="1864137"/>
                  <a:pt x="8945150" y="1869940"/>
                </a:cubicBezTo>
                <a:cubicBezTo>
                  <a:pt x="8947358" y="1872391"/>
                  <a:pt x="8949540" y="1874829"/>
                  <a:pt x="8952001" y="1876314"/>
                </a:cubicBezTo>
                <a:cubicBezTo>
                  <a:pt x="8956175" y="1878740"/>
                  <a:pt x="8953638" y="1881736"/>
                  <a:pt x="8951049" y="1884809"/>
                </a:cubicBezTo>
                <a:cubicBezTo>
                  <a:pt x="8949743" y="1886346"/>
                  <a:pt x="8948436" y="1887895"/>
                  <a:pt x="8947929" y="1889406"/>
                </a:cubicBezTo>
                <a:cubicBezTo>
                  <a:pt x="8941877" y="1908199"/>
                  <a:pt x="8926550" y="1914142"/>
                  <a:pt x="8910107" y="1920503"/>
                </a:cubicBezTo>
                <a:cubicBezTo>
                  <a:pt x="8896430" y="1925722"/>
                  <a:pt x="8883261" y="1932275"/>
                  <a:pt x="8870129" y="1938801"/>
                </a:cubicBezTo>
                <a:cubicBezTo>
                  <a:pt x="8865473" y="1941125"/>
                  <a:pt x="8860804" y="1943436"/>
                  <a:pt x="8856135" y="1945696"/>
                </a:cubicBezTo>
                <a:cubicBezTo>
                  <a:pt x="8851859" y="1947690"/>
                  <a:pt x="8847482" y="1948338"/>
                  <a:pt x="8841735" y="1948744"/>
                </a:cubicBezTo>
                <a:cubicBezTo>
                  <a:pt x="8832105" y="1950433"/>
                  <a:pt x="8825660" y="1945773"/>
                  <a:pt x="8823110" y="1935182"/>
                </a:cubicBezTo>
                <a:cubicBezTo>
                  <a:pt x="8819557" y="1919792"/>
                  <a:pt x="8822564" y="1912656"/>
                  <a:pt x="8834922" y="1907945"/>
                </a:cubicBezTo>
                <a:cubicBezTo>
                  <a:pt x="8855564" y="1900047"/>
                  <a:pt x="8856655" y="1899514"/>
                  <a:pt x="8846048" y="1880644"/>
                </a:cubicBezTo>
                <a:cubicBezTo>
                  <a:pt x="8842357" y="1874041"/>
                  <a:pt x="8838816" y="1867362"/>
                  <a:pt x="8835264" y="1860670"/>
                </a:cubicBezTo>
                <a:cubicBezTo>
                  <a:pt x="8826027" y="1843236"/>
                  <a:pt x="8816753" y="1825751"/>
                  <a:pt x="8804751" y="1809713"/>
                </a:cubicBezTo>
                <a:cubicBezTo>
                  <a:pt x="8798013" y="1800647"/>
                  <a:pt x="8792850" y="1789434"/>
                  <a:pt x="8788016" y="1778946"/>
                </a:cubicBezTo>
                <a:lnTo>
                  <a:pt x="8787192" y="1777155"/>
                </a:lnTo>
                <a:cubicBezTo>
                  <a:pt x="8783106" y="1768394"/>
                  <a:pt x="8778069" y="1760178"/>
                  <a:pt x="8773020" y="1751962"/>
                </a:cubicBezTo>
                <a:cubicBezTo>
                  <a:pt x="8765851" y="1740293"/>
                  <a:pt x="8758670" y="1728611"/>
                  <a:pt x="8754217" y="1715278"/>
                </a:cubicBezTo>
                <a:cubicBezTo>
                  <a:pt x="8751679" y="1707849"/>
                  <a:pt x="8746719" y="1701183"/>
                  <a:pt x="8741707" y="1694440"/>
                </a:cubicBezTo>
                <a:cubicBezTo>
                  <a:pt x="8738269" y="1689831"/>
                  <a:pt x="8734805" y="1685171"/>
                  <a:pt x="8732064" y="1680206"/>
                </a:cubicBezTo>
                <a:lnTo>
                  <a:pt x="8731950" y="1680218"/>
                </a:lnTo>
                <a:cubicBezTo>
                  <a:pt x="8731367" y="1679164"/>
                  <a:pt x="8730694" y="1678085"/>
                  <a:pt x="8730022" y="1676993"/>
                </a:cubicBezTo>
                <a:cubicBezTo>
                  <a:pt x="8726888" y="1671977"/>
                  <a:pt x="8723564" y="1666657"/>
                  <a:pt x="8728068" y="1661781"/>
                </a:cubicBezTo>
                <a:cubicBezTo>
                  <a:pt x="8735858" y="1653298"/>
                  <a:pt x="8746922" y="1649578"/>
                  <a:pt x="8758784" y="1650797"/>
                </a:cubicBezTo>
                <a:close/>
                <a:moveTo>
                  <a:pt x="1246115" y="1628767"/>
                </a:moveTo>
                <a:cubicBezTo>
                  <a:pt x="1269379" y="1625922"/>
                  <a:pt x="1290707" y="1631916"/>
                  <a:pt x="1310284" y="1644398"/>
                </a:cubicBezTo>
                <a:cubicBezTo>
                  <a:pt x="1315003" y="1647395"/>
                  <a:pt x="1316526" y="1652931"/>
                  <a:pt x="1316006" y="1658480"/>
                </a:cubicBezTo>
                <a:cubicBezTo>
                  <a:pt x="1315206" y="1665883"/>
                  <a:pt x="1310119" y="1669946"/>
                  <a:pt x="1303623" y="1672524"/>
                </a:cubicBezTo>
                <a:cubicBezTo>
                  <a:pt x="1302379" y="1673045"/>
                  <a:pt x="1301085" y="1673413"/>
                  <a:pt x="1299715" y="1673362"/>
                </a:cubicBezTo>
                <a:cubicBezTo>
                  <a:pt x="1278058" y="1673388"/>
                  <a:pt x="1257566" y="1668931"/>
                  <a:pt x="1239719" y="1656156"/>
                </a:cubicBezTo>
                <a:cubicBezTo>
                  <a:pt x="1237532" y="1654582"/>
                  <a:pt x="1236147" y="1651826"/>
                  <a:pt x="1235156" y="1649845"/>
                </a:cubicBezTo>
                <a:cubicBezTo>
                  <a:pt x="1234829" y="1649198"/>
                  <a:pt x="1234544" y="1648626"/>
                  <a:pt x="1234287" y="1648220"/>
                </a:cubicBezTo>
                <a:cubicBezTo>
                  <a:pt x="1231858" y="1639217"/>
                  <a:pt x="1237995" y="1629744"/>
                  <a:pt x="1246115" y="1628767"/>
                </a:cubicBezTo>
                <a:close/>
                <a:moveTo>
                  <a:pt x="1860014" y="1612868"/>
                </a:moveTo>
                <a:cubicBezTo>
                  <a:pt x="1866980" y="1612906"/>
                  <a:pt x="1872740" y="1616360"/>
                  <a:pt x="1875177" y="1623407"/>
                </a:cubicBezTo>
                <a:cubicBezTo>
                  <a:pt x="1877613" y="1630455"/>
                  <a:pt x="1875278" y="1636651"/>
                  <a:pt x="1869772" y="1641146"/>
                </a:cubicBezTo>
                <a:cubicBezTo>
                  <a:pt x="1853824" y="1653984"/>
                  <a:pt x="1835261" y="1660587"/>
                  <a:pt x="1814848" y="1660867"/>
                </a:cubicBezTo>
                <a:cubicBezTo>
                  <a:pt x="1806373" y="1660981"/>
                  <a:pt x="1799458" y="1656841"/>
                  <a:pt x="1797212" y="1647889"/>
                </a:cubicBezTo>
                <a:cubicBezTo>
                  <a:pt x="1795422" y="1640702"/>
                  <a:pt x="1798747" y="1634797"/>
                  <a:pt x="1804127" y="1630505"/>
                </a:cubicBezTo>
                <a:cubicBezTo>
                  <a:pt x="1814517" y="1622099"/>
                  <a:pt x="1827142" y="1618798"/>
                  <a:pt x="1842773" y="1614722"/>
                </a:cubicBezTo>
                <a:lnTo>
                  <a:pt x="1843623" y="1614506"/>
                </a:lnTo>
                <a:cubicBezTo>
                  <a:pt x="1844459" y="1614404"/>
                  <a:pt x="1845526" y="1614252"/>
                  <a:pt x="1846756" y="1614074"/>
                </a:cubicBezTo>
                <a:cubicBezTo>
                  <a:pt x="1850271" y="1613554"/>
                  <a:pt x="1855130" y="1612843"/>
                  <a:pt x="1859926" y="1612893"/>
                </a:cubicBezTo>
                <a:close/>
                <a:moveTo>
                  <a:pt x="1114029" y="1579091"/>
                </a:moveTo>
                <a:cubicBezTo>
                  <a:pt x="1136644" y="1581148"/>
                  <a:pt x="1157315" y="1589224"/>
                  <a:pt x="1174813" y="1603941"/>
                </a:cubicBezTo>
                <a:cubicBezTo>
                  <a:pt x="1178751" y="1607268"/>
                  <a:pt x="1180064" y="1613033"/>
                  <a:pt x="1178081" y="1618468"/>
                </a:cubicBezTo>
                <a:cubicBezTo>
                  <a:pt x="1176126" y="1623648"/>
                  <a:pt x="1172554" y="1627216"/>
                  <a:pt x="1166644" y="1628994"/>
                </a:cubicBezTo>
                <a:cubicBezTo>
                  <a:pt x="1148626" y="1633350"/>
                  <a:pt x="1109865" y="1617731"/>
                  <a:pt x="1100945" y="1602201"/>
                </a:cubicBezTo>
                <a:cubicBezTo>
                  <a:pt x="1095661" y="1592957"/>
                  <a:pt x="1103456" y="1578113"/>
                  <a:pt x="1114029" y="1579091"/>
                </a:cubicBezTo>
                <a:close/>
                <a:moveTo>
                  <a:pt x="1987462" y="1546267"/>
                </a:moveTo>
                <a:cubicBezTo>
                  <a:pt x="1992613" y="1544921"/>
                  <a:pt x="1997650" y="1548184"/>
                  <a:pt x="2001127" y="1552540"/>
                </a:cubicBezTo>
                <a:cubicBezTo>
                  <a:pt x="2005757" y="1558355"/>
                  <a:pt x="2006430" y="1565441"/>
                  <a:pt x="2002421" y="1570977"/>
                </a:cubicBezTo>
                <a:cubicBezTo>
                  <a:pt x="1988782" y="1589872"/>
                  <a:pt x="1969624" y="1601186"/>
                  <a:pt x="1947143" y="1606075"/>
                </a:cubicBezTo>
                <a:cubicBezTo>
                  <a:pt x="1939200" y="1607751"/>
                  <a:pt x="1931701" y="1603573"/>
                  <a:pt x="1927819" y="1593707"/>
                </a:cubicBezTo>
                <a:cubicBezTo>
                  <a:pt x="1927907" y="1592932"/>
                  <a:pt x="1927882" y="1591929"/>
                  <a:pt x="1927844" y="1590862"/>
                </a:cubicBezTo>
                <a:cubicBezTo>
                  <a:pt x="1927755" y="1588323"/>
                  <a:pt x="1927655" y="1585339"/>
                  <a:pt x="1929075" y="1583663"/>
                </a:cubicBezTo>
                <a:cubicBezTo>
                  <a:pt x="1944604" y="1565212"/>
                  <a:pt x="1964028" y="1552298"/>
                  <a:pt x="1987462" y="1546267"/>
                </a:cubicBezTo>
                <a:close/>
                <a:moveTo>
                  <a:pt x="1657980" y="1521239"/>
                </a:moveTo>
                <a:cubicBezTo>
                  <a:pt x="1664438" y="1524020"/>
                  <a:pt x="1668903" y="1529454"/>
                  <a:pt x="1668536" y="1536502"/>
                </a:cubicBezTo>
                <a:cubicBezTo>
                  <a:pt x="1667546" y="1554990"/>
                  <a:pt x="1662941" y="1572818"/>
                  <a:pt x="1655899" y="1589973"/>
                </a:cubicBezTo>
                <a:cubicBezTo>
                  <a:pt x="1654947" y="1592297"/>
                  <a:pt x="1652917" y="1594342"/>
                  <a:pt x="1650964" y="1595954"/>
                </a:cubicBezTo>
                <a:cubicBezTo>
                  <a:pt x="1645571" y="1600513"/>
                  <a:pt x="1639266" y="1602024"/>
                  <a:pt x="1632656" y="1599357"/>
                </a:cubicBezTo>
                <a:cubicBezTo>
                  <a:pt x="1627543" y="1597300"/>
                  <a:pt x="1624168" y="1593427"/>
                  <a:pt x="1622607" y="1587294"/>
                </a:cubicBezTo>
                <a:cubicBezTo>
                  <a:pt x="1619664" y="1572704"/>
                  <a:pt x="1629573" y="1535473"/>
                  <a:pt x="1639849" y="1524680"/>
                </a:cubicBezTo>
                <a:cubicBezTo>
                  <a:pt x="1644848" y="1519448"/>
                  <a:pt x="1651420" y="1518382"/>
                  <a:pt x="1657980" y="1521239"/>
                </a:cubicBezTo>
                <a:close/>
                <a:moveTo>
                  <a:pt x="983377" y="1515068"/>
                </a:moveTo>
                <a:cubicBezTo>
                  <a:pt x="999495" y="1512554"/>
                  <a:pt x="1038257" y="1534559"/>
                  <a:pt x="1045631" y="1550406"/>
                </a:cubicBezTo>
                <a:cubicBezTo>
                  <a:pt x="1049421" y="1558609"/>
                  <a:pt x="1043038" y="1570520"/>
                  <a:pt x="1034204" y="1571726"/>
                </a:cubicBezTo>
                <a:cubicBezTo>
                  <a:pt x="1016210" y="1574215"/>
                  <a:pt x="979484" y="1553403"/>
                  <a:pt x="972065" y="1536527"/>
                </a:cubicBezTo>
                <a:cubicBezTo>
                  <a:pt x="968421" y="1528210"/>
                  <a:pt x="974577" y="1516439"/>
                  <a:pt x="983377" y="1515068"/>
                </a:cubicBezTo>
                <a:close/>
                <a:moveTo>
                  <a:pt x="8699433" y="1483052"/>
                </a:moveTo>
                <a:cubicBezTo>
                  <a:pt x="8693363" y="1482114"/>
                  <a:pt x="8686892" y="1482339"/>
                  <a:pt x="8679844" y="1483628"/>
                </a:cubicBezTo>
                <a:cubicBezTo>
                  <a:pt x="8679729" y="1483628"/>
                  <a:pt x="8679615" y="1483615"/>
                  <a:pt x="8679476" y="1483615"/>
                </a:cubicBezTo>
                <a:cubicBezTo>
                  <a:pt x="8679108" y="1483590"/>
                  <a:pt x="8678677" y="1483552"/>
                  <a:pt x="8678182" y="1483501"/>
                </a:cubicBezTo>
                <a:cubicBezTo>
                  <a:pt x="8676533" y="1483323"/>
                  <a:pt x="8674287" y="1483095"/>
                  <a:pt x="8672143" y="1483488"/>
                </a:cubicBezTo>
                <a:cubicBezTo>
                  <a:pt x="8662842" y="1485038"/>
                  <a:pt x="8658795" y="1491895"/>
                  <a:pt x="8656993" y="1500301"/>
                </a:cubicBezTo>
                <a:cubicBezTo>
                  <a:pt x="8656854" y="1500961"/>
                  <a:pt x="8656702" y="1501621"/>
                  <a:pt x="8656537" y="1502294"/>
                </a:cubicBezTo>
                <a:cubicBezTo>
                  <a:pt x="8655281" y="1507653"/>
                  <a:pt x="8654000" y="1513100"/>
                  <a:pt x="8660330" y="1517303"/>
                </a:cubicBezTo>
                <a:cubicBezTo>
                  <a:pt x="8679083" y="1529595"/>
                  <a:pt x="8709862" y="1520871"/>
                  <a:pt x="8720329" y="1500415"/>
                </a:cubicBezTo>
                <a:cubicBezTo>
                  <a:pt x="8723235" y="1494993"/>
                  <a:pt x="8720989" y="1491983"/>
                  <a:pt x="8716726" y="1489329"/>
                </a:cubicBezTo>
                <a:lnTo>
                  <a:pt x="8716625" y="1489456"/>
                </a:lnTo>
                <a:cubicBezTo>
                  <a:pt x="8711175" y="1486091"/>
                  <a:pt x="8705504" y="1483990"/>
                  <a:pt x="8699433" y="1483052"/>
                </a:cubicBezTo>
                <a:close/>
                <a:moveTo>
                  <a:pt x="2091830" y="1450854"/>
                </a:moveTo>
                <a:cubicBezTo>
                  <a:pt x="2097453" y="1450079"/>
                  <a:pt x="2102224" y="1452123"/>
                  <a:pt x="2106081" y="1455882"/>
                </a:cubicBezTo>
                <a:cubicBezTo>
                  <a:pt x="2111333" y="1460974"/>
                  <a:pt x="2112767" y="1467717"/>
                  <a:pt x="2109950" y="1474027"/>
                </a:cubicBezTo>
                <a:cubicBezTo>
                  <a:pt x="2101171" y="1493837"/>
                  <a:pt x="2086209" y="1508515"/>
                  <a:pt x="2067901" y="1519487"/>
                </a:cubicBezTo>
                <a:cubicBezTo>
                  <a:pt x="2060669" y="1523842"/>
                  <a:pt x="2052385" y="1522458"/>
                  <a:pt x="2046548" y="1515372"/>
                </a:cubicBezTo>
                <a:cubicBezTo>
                  <a:pt x="2041955" y="1509798"/>
                  <a:pt x="2041448" y="1503030"/>
                  <a:pt x="2045089" y="1496973"/>
                </a:cubicBezTo>
                <a:cubicBezTo>
                  <a:pt x="2055290" y="1479907"/>
                  <a:pt x="2069030" y="1465837"/>
                  <a:pt x="2084370" y="1453292"/>
                </a:cubicBezTo>
                <a:lnTo>
                  <a:pt x="2084471" y="1453355"/>
                </a:lnTo>
                <a:cubicBezTo>
                  <a:pt x="2085778" y="1452314"/>
                  <a:pt x="2087580" y="1451895"/>
                  <a:pt x="2089419" y="1451476"/>
                </a:cubicBezTo>
                <a:cubicBezTo>
                  <a:pt x="2090231" y="1451285"/>
                  <a:pt x="2091056" y="1451095"/>
                  <a:pt x="2091830" y="1450854"/>
                </a:cubicBezTo>
                <a:close/>
                <a:moveTo>
                  <a:pt x="855079" y="1441445"/>
                </a:moveTo>
                <a:lnTo>
                  <a:pt x="855076" y="1441456"/>
                </a:lnTo>
                <a:lnTo>
                  <a:pt x="854917" y="1441483"/>
                </a:lnTo>
                <a:close/>
                <a:moveTo>
                  <a:pt x="873196" y="1438333"/>
                </a:moveTo>
                <a:cubicBezTo>
                  <a:pt x="891099" y="1446587"/>
                  <a:pt x="906892" y="1458104"/>
                  <a:pt x="920554" y="1472364"/>
                </a:cubicBezTo>
                <a:cubicBezTo>
                  <a:pt x="922867" y="1474802"/>
                  <a:pt x="923749" y="1478954"/>
                  <a:pt x="924520" y="1482586"/>
                </a:cubicBezTo>
                <a:lnTo>
                  <a:pt x="924619" y="1483056"/>
                </a:lnTo>
                <a:cubicBezTo>
                  <a:pt x="926048" y="1490154"/>
                  <a:pt x="917919" y="1500643"/>
                  <a:pt x="911234" y="1499183"/>
                </a:cubicBezTo>
                <a:cubicBezTo>
                  <a:pt x="886132" y="1493824"/>
                  <a:pt x="866249" y="1479882"/>
                  <a:pt x="851071" y="1459311"/>
                </a:cubicBezTo>
                <a:cubicBezTo>
                  <a:pt x="850596" y="1458676"/>
                  <a:pt x="850443" y="1457774"/>
                  <a:pt x="850292" y="1456898"/>
                </a:cubicBezTo>
                <a:cubicBezTo>
                  <a:pt x="850218" y="1456454"/>
                  <a:pt x="850144" y="1456022"/>
                  <a:pt x="850030" y="1455616"/>
                </a:cubicBezTo>
                <a:lnTo>
                  <a:pt x="855076" y="1441456"/>
                </a:lnTo>
                <a:close/>
                <a:moveTo>
                  <a:pt x="10675470" y="1409301"/>
                </a:moveTo>
                <a:cubicBezTo>
                  <a:pt x="10684786" y="1411950"/>
                  <a:pt x="10693991" y="1416708"/>
                  <a:pt x="10703665" y="1421712"/>
                </a:cubicBezTo>
                <a:cubicBezTo>
                  <a:pt x="10705061" y="1422435"/>
                  <a:pt x="10706469" y="1423159"/>
                  <a:pt x="10707890" y="1423896"/>
                </a:cubicBezTo>
                <a:cubicBezTo>
                  <a:pt x="10698882" y="1429610"/>
                  <a:pt x="10693807" y="1435070"/>
                  <a:pt x="10695329" y="1444720"/>
                </a:cubicBezTo>
                <a:cubicBezTo>
                  <a:pt x="10696446" y="1451768"/>
                  <a:pt x="10691764" y="1453876"/>
                  <a:pt x="10685535" y="1456695"/>
                </a:cubicBezTo>
                <a:lnTo>
                  <a:pt x="10685052" y="1456910"/>
                </a:lnTo>
                <a:cubicBezTo>
                  <a:pt x="10673215" y="1462193"/>
                  <a:pt x="10660604" y="1464428"/>
                  <a:pt x="10647954" y="1466663"/>
                </a:cubicBezTo>
                <a:cubicBezTo>
                  <a:pt x="10634150" y="1469101"/>
                  <a:pt x="10620308" y="1471551"/>
                  <a:pt x="10607405" y="1477989"/>
                </a:cubicBezTo>
                <a:cubicBezTo>
                  <a:pt x="10602305" y="1480542"/>
                  <a:pt x="10596203" y="1480745"/>
                  <a:pt x="10589935" y="1480961"/>
                </a:cubicBezTo>
                <a:cubicBezTo>
                  <a:pt x="10584365" y="1481138"/>
                  <a:pt x="10578656" y="1481342"/>
                  <a:pt x="10573403" y="1483195"/>
                </a:cubicBezTo>
                <a:cubicBezTo>
                  <a:pt x="10569723" y="1484465"/>
                  <a:pt x="10562873" y="1482180"/>
                  <a:pt x="10563127" y="1478878"/>
                </a:cubicBezTo>
                <a:cubicBezTo>
                  <a:pt x="10563634" y="1473202"/>
                  <a:pt x="10560576" y="1468669"/>
                  <a:pt x="10557556" y="1464199"/>
                </a:cubicBezTo>
                <a:cubicBezTo>
                  <a:pt x="10553814" y="1458650"/>
                  <a:pt x="10550122" y="1453177"/>
                  <a:pt x="10553357" y="1445736"/>
                </a:cubicBezTo>
                <a:cubicBezTo>
                  <a:pt x="10553991" y="1444086"/>
                  <a:pt x="10556275" y="1442816"/>
                  <a:pt x="10558051" y="1442181"/>
                </a:cubicBezTo>
                <a:cubicBezTo>
                  <a:pt x="10565740" y="1439298"/>
                  <a:pt x="10573416" y="1436390"/>
                  <a:pt x="10581091" y="1433483"/>
                </a:cubicBezTo>
                <a:lnTo>
                  <a:pt x="10581104" y="1433483"/>
                </a:lnTo>
                <a:cubicBezTo>
                  <a:pt x="10602902" y="1425216"/>
                  <a:pt x="10624686" y="1416962"/>
                  <a:pt x="10646736" y="1409547"/>
                </a:cubicBezTo>
                <a:lnTo>
                  <a:pt x="10646609" y="1409547"/>
                </a:lnTo>
                <a:cubicBezTo>
                  <a:pt x="10656728" y="1406112"/>
                  <a:pt x="10666154" y="1406651"/>
                  <a:pt x="10675470" y="1409301"/>
                </a:cubicBezTo>
                <a:close/>
                <a:moveTo>
                  <a:pt x="8688332" y="1397205"/>
                </a:moveTo>
                <a:lnTo>
                  <a:pt x="8689182" y="1397231"/>
                </a:lnTo>
                <a:cubicBezTo>
                  <a:pt x="8698786" y="1397434"/>
                  <a:pt x="8708708" y="1397650"/>
                  <a:pt x="8715470" y="1406310"/>
                </a:cubicBezTo>
                <a:cubicBezTo>
                  <a:pt x="8721205" y="1413738"/>
                  <a:pt x="8724516" y="1422347"/>
                  <a:pt x="8720977" y="1431668"/>
                </a:cubicBezTo>
                <a:cubicBezTo>
                  <a:pt x="8718097" y="1439121"/>
                  <a:pt x="8720329" y="1441915"/>
                  <a:pt x="8727320" y="1444607"/>
                </a:cubicBezTo>
                <a:cubicBezTo>
                  <a:pt x="8750601" y="1453635"/>
                  <a:pt x="8759419" y="1474447"/>
                  <a:pt x="8767362" y="1495894"/>
                </a:cubicBezTo>
                <a:cubicBezTo>
                  <a:pt x="8767793" y="1497101"/>
                  <a:pt x="8768389" y="1499221"/>
                  <a:pt x="8767755" y="1499831"/>
                </a:cubicBezTo>
                <a:cubicBezTo>
                  <a:pt x="8763708" y="1504313"/>
                  <a:pt x="8761563" y="1509989"/>
                  <a:pt x="8759432" y="1515614"/>
                </a:cubicBezTo>
                <a:cubicBezTo>
                  <a:pt x="8756793" y="1522573"/>
                  <a:pt x="8754180" y="1529468"/>
                  <a:pt x="8748039" y="1533976"/>
                </a:cubicBezTo>
                <a:cubicBezTo>
                  <a:pt x="8745463" y="1535893"/>
                  <a:pt x="8743826" y="1538420"/>
                  <a:pt x="8742228" y="1540909"/>
                </a:cubicBezTo>
                <a:cubicBezTo>
                  <a:pt x="8740477" y="1543626"/>
                  <a:pt x="8738764" y="1546293"/>
                  <a:pt x="8735884" y="1548083"/>
                </a:cubicBezTo>
                <a:cubicBezTo>
                  <a:pt x="8728221" y="1552921"/>
                  <a:pt x="8719822" y="1555093"/>
                  <a:pt x="8712336" y="1557035"/>
                </a:cubicBezTo>
                <a:cubicBezTo>
                  <a:pt x="8708568" y="1558013"/>
                  <a:pt x="8705041" y="1558927"/>
                  <a:pt x="8701945" y="1560083"/>
                </a:cubicBezTo>
                <a:cubicBezTo>
                  <a:pt x="8700308" y="1560020"/>
                  <a:pt x="8699129" y="1559931"/>
                  <a:pt x="8698266" y="1559867"/>
                </a:cubicBezTo>
                <a:cubicBezTo>
                  <a:pt x="8696908" y="1559753"/>
                  <a:pt x="8696325" y="1559702"/>
                  <a:pt x="8695932" y="1559943"/>
                </a:cubicBezTo>
                <a:cubicBezTo>
                  <a:pt x="8684322" y="1567181"/>
                  <a:pt x="8673196" y="1564032"/>
                  <a:pt x="8662081" y="1560883"/>
                </a:cubicBezTo>
                <a:cubicBezTo>
                  <a:pt x="8656144" y="1559207"/>
                  <a:pt x="8650206" y="1557518"/>
                  <a:pt x="8644205" y="1557429"/>
                </a:cubicBezTo>
                <a:cubicBezTo>
                  <a:pt x="8641604" y="1557378"/>
                  <a:pt x="8638724" y="1556794"/>
                  <a:pt x="8636478" y="1555474"/>
                </a:cubicBezTo>
                <a:cubicBezTo>
                  <a:pt x="8620441" y="1546382"/>
                  <a:pt x="8609797" y="1515500"/>
                  <a:pt x="8616762" y="1498345"/>
                </a:cubicBezTo>
                <a:cubicBezTo>
                  <a:pt x="8618601" y="1493913"/>
                  <a:pt x="8618678" y="1490168"/>
                  <a:pt x="8617104" y="1485393"/>
                </a:cubicBezTo>
                <a:cubicBezTo>
                  <a:pt x="8612372" y="1471209"/>
                  <a:pt x="8616280" y="1460518"/>
                  <a:pt x="8628904" y="1453051"/>
                </a:cubicBezTo>
                <a:cubicBezTo>
                  <a:pt x="8631986" y="1451248"/>
                  <a:pt x="8635032" y="1449343"/>
                  <a:pt x="8638089" y="1447439"/>
                </a:cubicBezTo>
                <a:cubicBezTo>
                  <a:pt x="8642657" y="1444569"/>
                  <a:pt x="8647225" y="1441712"/>
                  <a:pt x="8651945" y="1439198"/>
                </a:cubicBezTo>
                <a:cubicBezTo>
                  <a:pt x="8664835" y="1432290"/>
                  <a:pt x="8673246" y="1422982"/>
                  <a:pt x="8677509" y="1409306"/>
                </a:cubicBezTo>
                <a:lnTo>
                  <a:pt x="8677624" y="1409294"/>
                </a:lnTo>
                <a:cubicBezTo>
                  <a:pt x="8677775" y="1408786"/>
                  <a:pt x="8677940" y="1408265"/>
                  <a:pt x="8678093" y="1407745"/>
                </a:cubicBezTo>
                <a:cubicBezTo>
                  <a:pt x="8679667" y="1402564"/>
                  <a:pt x="8681328" y="1397078"/>
                  <a:pt x="8688332" y="1397205"/>
                </a:cubicBezTo>
                <a:close/>
                <a:moveTo>
                  <a:pt x="1712615" y="1388989"/>
                </a:moveTo>
                <a:cubicBezTo>
                  <a:pt x="1721103" y="1392100"/>
                  <a:pt x="1724934" y="1399363"/>
                  <a:pt x="1723501" y="1407744"/>
                </a:cubicBezTo>
                <a:cubicBezTo>
                  <a:pt x="1719872" y="1429013"/>
                  <a:pt x="1709291" y="1447095"/>
                  <a:pt x="1694459" y="1462421"/>
                </a:cubicBezTo>
                <a:cubicBezTo>
                  <a:pt x="1692556" y="1464377"/>
                  <a:pt x="1689587" y="1465291"/>
                  <a:pt x="1687519" y="1465926"/>
                </a:cubicBezTo>
                <a:cubicBezTo>
                  <a:pt x="1686872" y="1466116"/>
                  <a:pt x="1686301" y="1466294"/>
                  <a:pt x="1685895" y="1466459"/>
                </a:cubicBezTo>
                <a:lnTo>
                  <a:pt x="1685908" y="1466548"/>
                </a:lnTo>
                <a:cubicBezTo>
                  <a:pt x="1673525" y="1468250"/>
                  <a:pt x="1664454" y="1457177"/>
                  <a:pt x="1667080" y="1445571"/>
                </a:cubicBezTo>
                <a:cubicBezTo>
                  <a:pt x="1671444" y="1425838"/>
                  <a:pt x="1682305" y="1409407"/>
                  <a:pt x="1694853" y="1394144"/>
                </a:cubicBezTo>
                <a:cubicBezTo>
                  <a:pt x="1699166" y="1388874"/>
                  <a:pt x="1705700" y="1386462"/>
                  <a:pt x="1712615" y="1388989"/>
                </a:cubicBezTo>
                <a:close/>
                <a:moveTo>
                  <a:pt x="751331" y="1347753"/>
                </a:moveTo>
                <a:cubicBezTo>
                  <a:pt x="754348" y="1346908"/>
                  <a:pt x="757573" y="1347092"/>
                  <a:pt x="760860" y="1348559"/>
                </a:cubicBezTo>
                <a:cubicBezTo>
                  <a:pt x="780578" y="1357359"/>
                  <a:pt x="795708" y="1371720"/>
                  <a:pt x="807219" y="1389840"/>
                </a:cubicBezTo>
                <a:cubicBezTo>
                  <a:pt x="811045" y="1395834"/>
                  <a:pt x="809751" y="1402907"/>
                  <a:pt x="805011" y="1408176"/>
                </a:cubicBezTo>
                <a:cubicBezTo>
                  <a:pt x="800271" y="1413446"/>
                  <a:pt x="793421" y="1415579"/>
                  <a:pt x="787091" y="1412595"/>
                </a:cubicBezTo>
                <a:cubicBezTo>
                  <a:pt x="767744" y="1403554"/>
                  <a:pt x="751539" y="1390513"/>
                  <a:pt x="740574" y="1371771"/>
                </a:cubicBezTo>
                <a:cubicBezTo>
                  <a:pt x="740130" y="1371009"/>
                  <a:pt x="739967" y="1370158"/>
                  <a:pt x="739801" y="1369295"/>
                </a:cubicBezTo>
                <a:cubicBezTo>
                  <a:pt x="739749" y="1369015"/>
                  <a:pt x="739696" y="1368736"/>
                  <a:pt x="739632" y="1368469"/>
                </a:cubicBezTo>
                <a:cubicBezTo>
                  <a:pt x="739597" y="1368304"/>
                  <a:pt x="739559" y="1368152"/>
                  <a:pt x="739514" y="1368000"/>
                </a:cubicBezTo>
                <a:cubicBezTo>
                  <a:pt x="739055" y="1362654"/>
                  <a:pt x="739297" y="1357409"/>
                  <a:pt x="743154" y="1353181"/>
                </a:cubicBezTo>
                <a:lnTo>
                  <a:pt x="743055" y="1353118"/>
                </a:lnTo>
                <a:cubicBezTo>
                  <a:pt x="745507" y="1350470"/>
                  <a:pt x="748315" y="1348597"/>
                  <a:pt x="751331" y="1347753"/>
                </a:cubicBezTo>
                <a:close/>
                <a:moveTo>
                  <a:pt x="1763008" y="1345034"/>
                </a:moveTo>
                <a:lnTo>
                  <a:pt x="1763056" y="1345041"/>
                </a:lnTo>
                <a:lnTo>
                  <a:pt x="1762981" y="1345054"/>
                </a:lnTo>
                <a:close/>
                <a:moveTo>
                  <a:pt x="2162586" y="1329092"/>
                </a:moveTo>
                <a:cubicBezTo>
                  <a:pt x="2174486" y="1327492"/>
                  <a:pt x="2184497" y="1337765"/>
                  <a:pt x="2183355" y="1349155"/>
                </a:cubicBezTo>
                <a:cubicBezTo>
                  <a:pt x="2181312" y="1369485"/>
                  <a:pt x="2172558" y="1387008"/>
                  <a:pt x="2159350" y="1402322"/>
                </a:cubicBezTo>
                <a:cubicBezTo>
                  <a:pt x="2154707" y="1407655"/>
                  <a:pt x="2148414" y="1410017"/>
                  <a:pt x="2141550" y="1407325"/>
                </a:cubicBezTo>
                <a:cubicBezTo>
                  <a:pt x="2134864" y="1404671"/>
                  <a:pt x="2130905" y="1398881"/>
                  <a:pt x="2131539" y="1391859"/>
                </a:cubicBezTo>
                <a:cubicBezTo>
                  <a:pt x="2133430" y="1370450"/>
                  <a:pt x="2141359" y="1351060"/>
                  <a:pt x="2154085" y="1333803"/>
                </a:cubicBezTo>
                <a:cubicBezTo>
                  <a:pt x="2155557" y="1331771"/>
                  <a:pt x="2158348" y="1330743"/>
                  <a:pt x="2160505" y="1329943"/>
                </a:cubicBezTo>
                <a:cubicBezTo>
                  <a:pt x="2161330" y="1329638"/>
                  <a:pt x="2162065" y="1329371"/>
                  <a:pt x="2162586" y="1329092"/>
                </a:cubicBezTo>
                <a:close/>
                <a:moveTo>
                  <a:pt x="10386796" y="1324867"/>
                </a:moveTo>
                <a:cubicBezTo>
                  <a:pt x="10391015" y="1327105"/>
                  <a:pt x="10394345" y="1331708"/>
                  <a:pt x="10397453" y="1336914"/>
                </a:cubicBezTo>
                <a:cubicBezTo>
                  <a:pt x="10397594" y="1337155"/>
                  <a:pt x="10397771" y="1337422"/>
                  <a:pt x="10397936" y="1337689"/>
                </a:cubicBezTo>
                <a:cubicBezTo>
                  <a:pt x="10398685" y="1338831"/>
                  <a:pt x="10399534" y="1340152"/>
                  <a:pt x="10399230" y="1340977"/>
                </a:cubicBezTo>
                <a:cubicBezTo>
                  <a:pt x="10397378" y="1346971"/>
                  <a:pt x="10397847" y="1353650"/>
                  <a:pt x="10398291" y="1359999"/>
                </a:cubicBezTo>
                <a:cubicBezTo>
                  <a:pt x="10398799" y="1367212"/>
                  <a:pt x="10399281" y="1374005"/>
                  <a:pt x="10396312" y="1378944"/>
                </a:cubicBezTo>
                <a:cubicBezTo>
                  <a:pt x="10392138" y="1385852"/>
                  <a:pt x="10391186" y="1392760"/>
                  <a:pt x="10390247" y="1399541"/>
                </a:cubicBezTo>
                <a:cubicBezTo>
                  <a:pt x="10389626" y="1404087"/>
                  <a:pt x="10389004" y="1408582"/>
                  <a:pt x="10387431" y="1412975"/>
                </a:cubicBezTo>
                <a:cubicBezTo>
                  <a:pt x="10386035" y="1416912"/>
                  <a:pt x="10385020" y="1420213"/>
                  <a:pt x="10389461" y="1423515"/>
                </a:cubicBezTo>
                <a:cubicBezTo>
                  <a:pt x="10397327" y="1429457"/>
                  <a:pt x="10404039" y="1436683"/>
                  <a:pt x="10410763" y="1443933"/>
                </a:cubicBezTo>
                <a:cubicBezTo>
                  <a:pt x="10419986" y="1453863"/>
                  <a:pt x="10429223" y="1463806"/>
                  <a:pt x="10441479" y="1470497"/>
                </a:cubicBezTo>
                <a:lnTo>
                  <a:pt x="10441225" y="1470624"/>
                </a:lnTo>
                <a:cubicBezTo>
                  <a:pt x="10451058" y="1475970"/>
                  <a:pt x="10455613" y="1485278"/>
                  <a:pt x="10460155" y="1494548"/>
                </a:cubicBezTo>
                <a:cubicBezTo>
                  <a:pt x="10462299" y="1498903"/>
                  <a:pt x="10464431" y="1503258"/>
                  <a:pt x="10467108" y="1507195"/>
                </a:cubicBezTo>
                <a:cubicBezTo>
                  <a:pt x="10471548" y="1513798"/>
                  <a:pt x="10469138" y="1524972"/>
                  <a:pt x="10464824" y="1526496"/>
                </a:cubicBezTo>
                <a:cubicBezTo>
                  <a:pt x="10461399" y="1527677"/>
                  <a:pt x="10459051" y="1530610"/>
                  <a:pt x="10456691" y="1533569"/>
                </a:cubicBezTo>
                <a:cubicBezTo>
                  <a:pt x="10452492" y="1538826"/>
                  <a:pt x="10448229" y="1544171"/>
                  <a:pt x="10437673" y="1539956"/>
                </a:cubicBezTo>
                <a:lnTo>
                  <a:pt x="10436582" y="1539524"/>
                </a:lnTo>
                <a:lnTo>
                  <a:pt x="10435288" y="1539016"/>
                </a:lnTo>
                <a:cubicBezTo>
                  <a:pt x="10423450" y="1534369"/>
                  <a:pt x="10413123" y="1530318"/>
                  <a:pt x="10408365" y="1517226"/>
                </a:cubicBezTo>
                <a:cubicBezTo>
                  <a:pt x="10406652" y="1512350"/>
                  <a:pt x="10402046" y="1510052"/>
                  <a:pt x="10397644" y="1507855"/>
                </a:cubicBezTo>
                <a:lnTo>
                  <a:pt x="10397073" y="1507576"/>
                </a:lnTo>
                <a:cubicBezTo>
                  <a:pt x="10388826" y="1503385"/>
                  <a:pt x="10381468" y="1498052"/>
                  <a:pt x="10377788" y="1489037"/>
                </a:cubicBezTo>
                <a:cubicBezTo>
                  <a:pt x="10375885" y="1484338"/>
                  <a:pt x="10373602" y="1480529"/>
                  <a:pt x="10367892" y="1481926"/>
                </a:cubicBezTo>
                <a:cubicBezTo>
                  <a:pt x="10362690" y="1483069"/>
                  <a:pt x="10358630" y="1485481"/>
                  <a:pt x="10357616" y="1491576"/>
                </a:cubicBezTo>
                <a:cubicBezTo>
                  <a:pt x="10356600" y="1498052"/>
                  <a:pt x="10355078" y="1504528"/>
                  <a:pt x="10352921" y="1510750"/>
                </a:cubicBezTo>
                <a:cubicBezTo>
                  <a:pt x="10346451" y="1529797"/>
                  <a:pt x="10334778" y="1534115"/>
                  <a:pt x="10317650" y="1524337"/>
                </a:cubicBezTo>
                <a:cubicBezTo>
                  <a:pt x="10315835" y="1523321"/>
                  <a:pt x="10313958" y="1522331"/>
                  <a:pt x="10312081" y="1521340"/>
                </a:cubicBezTo>
                <a:cubicBezTo>
                  <a:pt x="10309466" y="1519956"/>
                  <a:pt x="10306828" y="1518572"/>
                  <a:pt x="10304328" y="1517099"/>
                </a:cubicBezTo>
                <a:cubicBezTo>
                  <a:pt x="10299634" y="1514306"/>
                  <a:pt x="10295701" y="1509353"/>
                  <a:pt x="10297857" y="1504528"/>
                </a:cubicBezTo>
                <a:cubicBezTo>
                  <a:pt x="10301118" y="1496973"/>
                  <a:pt x="10302818" y="1488872"/>
                  <a:pt x="10304519" y="1480732"/>
                </a:cubicBezTo>
                <a:cubicBezTo>
                  <a:pt x="10307729" y="1465456"/>
                  <a:pt x="10310964" y="1450041"/>
                  <a:pt x="10324628" y="1437863"/>
                </a:cubicBezTo>
                <a:cubicBezTo>
                  <a:pt x="10304455" y="1435832"/>
                  <a:pt x="10291641" y="1426181"/>
                  <a:pt x="10280476" y="1414372"/>
                </a:cubicBezTo>
                <a:cubicBezTo>
                  <a:pt x="10277329" y="1411121"/>
                  <a:pt x="10274677" y="1411604"/>
                  <a:pt x="10271797" y="1412124"/>
                </a:cubicBezTo>
                <a:cubicBezTo>
                  <a:pt x="10271074" y="1412251"/>
                  <a:pt x="10270326" y="1412378"/>
                  <a:pt x="10269565" y="1412467"/>
                </a:cubicBezTo>
                <a:cubicBezTo>
                  <a:pt x="10257512" y="1413737"/>
                  <a:pt x="10248376" y="1411071"/>
                  <a:pt x="10246347" y="1397103"/>
                </a:cubicBezTo>
                <a:cubicBezTo>
                  <a:pt x="10246093" y="1395071"/>
                  <a:pt x="10245331" y="1392912"/>
                  <a:pt x="10244063" y="1391516"/>
                </a:cubicBezTo>
                <a:cubicBezTo>
                  <a:pt x="10233405" y="1380087"/>
                  <a:pt x="10240764" y="1371453"/>
                  <a:pt x="10248884" y="1363707"/>
                </a:cubicBezTo>
                <a:cubicBezTo>
                  <a:pt x="10257004" y="1355961"/>
                  <a:pt x="10265632" y="1354437"/>
                  <a:pt x="10276543" y="1360151"/>
                </a:cubicBezTo>
                <a:cubicBezTo>
                  <a:pt x="10282684" y="1363389"/>
                  <a:pt x="10289548" y="1365129"/>
                  <a:pt x="10296386" y="1366843"/>
                </a:cubicBezTo>
                <a:cubicBezTo>
                  <a:pt x="10299443" y="1367618"/>
                  <a:pt x="10302488" y="1368392"/>
                  <a:pt x="10305470" y="1369294"/>
                </a:cubicBezTo>
                <a:cubicBezTo>
                  <a:pt x="10313844" y="1371834"/>
                  <a:pt x="10321583" y="1375008"/>
                  <a:pt x="10327038" y="1382500"/>
                </a:cubicBezTo>
                <a:cubicBezTo>
                  <a:pt x="10329069" y="1385293"/>
                  <a:pt x="10331733" y="1388849"/>
                  <a:pt x="10335793" y="1386817"/>
                </a:cubicBezTo>
                <a:cubicBezTo>
                  <a:pt x="10339612" y="1385014"/>
                  <a:pt x="10338648" y="1381421"/>
                  <a:pt x="10337861" y="1378424"/>
                </a:cubicBezTo>
                <a:cubicBezTo>
                  <a:pt x="10337747" y="1378030"/>
                  <a:pt x="10337645" y="1377649"/>
                  <a:pt x="10337569" y="1377294"/>
                </a:cubicBezTo>
                <a:cubicBezTo>
                  <a:pt x="10335552" y="1368608"/>
                  <a:pt x="10338939" y="1361345"/>
                  <a:pt x="10342378" y="1353967"/>
                </a:cubicBezTo>
                <a:cubicBezTo>
                  <a:pt x="10345016" y="1348279"/>
                  <a:pt x="10347693" y="1342539"/>
                  <a:pt x="10347973" y="1336025"/>
                </a:cubicBezTo>
                <a:cubicBezTo>
                  <a:pt x="10348188" y="1331962"/>
                  <a:pt x="10353428" y="1331162"/>
                  <a:pt x="10359188" y="1330286"/>
                </a:cubicBezTo>
                <a:cubicBezTo>
                  <a:pt x="10363350" y="1329651"/>
                  <a:pt x="10367778" y="1328965"/>
                  <a:pt x="10370810" y="1327010"/>
                </a:cubicBezTo>
                <a:cubicBezTo>
                  <a:pt x="10377471" y="1322756"/>
                  <a:pt x="10382578" y="1322629"/>
                  <a:pt x="10386796" y="1324867"/>
                </a:cubicBezTo>
                <a:close/>
                <a:moveTo>
                  <a:pt x="10637132" y="1309982"/>
                </a:moveTo>
                <a:cubicBezTo>
                  <a:pt x="10637589" y="1310020"/>
                  <a:pt x="10638045" y="1310046"/>
                  <a:pt x="10638502" y="1310084"/>
                </a:cubicBezTo>
                <a:cubicBezTo>
                  <a:pt x="10641624" y="1310287"/>
                  <a:pt x="10644782" y="1310503"/>
                  <a:pt x="10647662" y="1311379"/>
                </a:cubicBezTo>
                <a:cubicBezTo>
                  <a:pt x="10653245" y="1313157"/>
                  <a:pt x="10671388" y="1346045"/>
                  <a:pt x="10670373" y="1351886"/>
                </a:cubicBezTo>
                <a:cubicBezTo>
                  <a:pt x="10669612" y="1356711"/>
                  <a:pt x="10666948" y="1362171"/>
                  <a:pt x="10662507" y="1362171"/>
                </a:cubicBezTo>
                <a:cubicBezTo>
                  <a:pt x="10648208" y="1362171"/>
                  <a:pt x="10635318" y="1367161"/>
                  <a:pt x="10622389" y="1372177"/>
                </a:cubicBezTo>
                <a:cubicBezTo>
                  <a:pt x="10611884" y="1376241"/>
                  <a:pt x="10601366" y="1380304"/>
                  <a:pt x="10590062" y="1381726"/>
                </a:cubicBezTo>
                <a:lnTo>
                  <a:pt x="10589935" y="1381472"/>
                </a:lnTo>
                <a:cubicBezTo>
                  <a:pt x="10575218" y="1383377"/>
                  <a:pt x="10558597" y="1376266"/>
                  <a:pt x="10556440" y="1369917"/>
                </a:cubicBezTo>
                <a:cubicBezTo>
                  <a:pt x="10555209" y="1366285"/>
                  <a:pt x="10553294" y="1362742"/>
                  <a:pt x="10551365" y="1359174"/>
                </a:cubicBezTo>
                <a:cubicBezTo>
                  <a:pt x="10547305" y="1351670"/>
                  <a:pt x="10543169" y="1344000"/>
                  <a:pt x="10545149" y="1334870"/>
                </a:cubicBezTo>
                <a:cubicBezTo>
                  <a:pt x="10546556" y="1328382"/>
                  <a:pt x="10551860" y="1327239"/>
                  <a:pt x="10556986" y="1326134"/>
                </a:cubicBezTo>
                <a:cubicBezTo>
                  <a:pt x="10558267" y="1325855"/>
                  <a:pt x="10559548" y="1325588"/>
                  <a:pt x="10560754" y="1325220"/>
                </a:cubicBezTo>
                <a:cubicBezTo>
                  <a:pt x="10561236" y="1325093"/>
                  <a:pt x="10561718" y="1324953"/>
                  <a:pt x="10562200" y="1324813"/>
                </a:cubicBezTo>
                <a:cubicBezTo>
                  <a:pt x="10568455" y="1323023"/>
                  <a:pt x="10574786" y="1321220"/>
                  <a:pt x="10580800" y="1321918"/>
                </a:cubicBezTo>
                <a:cubicBezTo>
                  <a:pt x="10589428" y="1324445"/>
                  <a:pt x="10596545" y="1321537"/>
                  <a:pt x="10603523" y="1318680"/>
                </a:cubicBezTo>
                <a:cubicBezTo>
                  <a:pt x="10606378" y="1317512"/>
                  <a:pt x="10609220" y="1316344"/>
                  <a:pt x="10612138" y="1315569"/>
                </a:cubicBezTo>
                <a:cubicBezTo>
                  <a:pt x="10614320" y="1314972"/>
                  <a:pt x="10616490" y="1314249"/>
                  <a:pt x="10618659" y="1313512"/>
                </a:cubicBezTo>
                <a:cubicBezTo>
                  <a:pt x="10624635" y="1311519"/>
                  <a:pt x="10630611" y="1309525"/>
                  <a:pt x="10637132" y="1309982"/>
                </a:cubicBezTo>
                <a:close/>
                <a:moveTo>
                  <a:pt x="1795485" y="1276383"/>
                </a:moveTo>
                <a:cubicBezTo>
                  <a:pt x="1804265" y="1275697"/>
                  <a:pt x="1813971" y="1286973"/>
                  <a:pt x="1810355" y="1295062"/>
                </a:cubicBezTo>
                <a:cubicBezTo>
                  <a:pt x="1805451" y="1306141"/>
                  <a:pt x="1799225" y="1316099"/>
                  <a:pt x="1791416" y="1324558"/>
                </a:cubicBezTo>
                <a:lnTo>
                  <a:pt x="1763008" y="1345034"/>
                </a:lnTo>
                <a:lnTo>
                  <a:pt x="1752028" y="1343430"/>
                </a:lnTo>
                <a:cubicBezTo>
                  <a:pt x="1748498" y="1341219"/>
                  <a:pt x="1745605" y="1337714"/>
                  <a:pt x="1744825" y="1334057"/>
                </a:cubicBezTo>
                <a:cubicBezTo>
                  <a:pt x="1744736" y="1333613"/>
                  <a:pt x="1744609" y="1333181"/>
                  <a:pt x="1744495" y="1332762"/>
                </a:cubicBezTo>
                <a:cubicBezTo>
                  <a:pt x="1744254" y="1331911"/>
                  <a:pt x="1744026" y="1331073"/>
                  <a:pt x="1744013" y="1330235"/>
                </a:cubicBezTo>
                <a:cubicBezTo>
                  <a:pt x="1744329" y="1311798"/>
                  <a:pt x="1776911" y="1277703"/>
                  <a:pt x="1795485" y="1276383"/>
                </a:cubicBezTo>
                <a:close/>
                <a:moveTo>
                  <a:pt x="652250" y="1251058"/>
                </a:moveTo>
                <a:cubicBezTo>
                  <a:pt x="654138" y="1250922"/>
                  <a:pt x="655980" y="1250789"/>
                  <a:pt x="657393" y="1251516"/>
                </a:cubicBezTo>
                <a:cubicBezTo>
                  <a:pt x="677673" y="1262151"/>
                  <a:pt x="693904" y="1277310"/>
                  <a:pt x="704224" y="1297804"/>
                </a:cubicBezTo>
                <a:cubicBezTo>
                  <a:pt x="707202" y="1303811"/>
                  <a:pt x="704424" y="1310693"/>
                  <a:pt x="698813" y="1315467"/>
                </a:cubicBezTo>
                <a:cubicBezTo>
                  <a:pt x="693138" y="1320331"/>
                  <a:pt x="686335" y="1321105"/>
                  <a:pt x="680424" y="1317690"/>
                </a:cubicBezTo>
                <a:cubicBezTo>
                  <a:pt x="663069" y="1307620"/>
                  <a:pt x="649342" y="1293462"/>
                  <a:pt x="639323" y="1275951"/>
                </a:cubicBezTo>
                <a:cubicBezTo>
                  <a:pt x="637538" y="1272764"/>
                  <a:pt x="637107" y="1268350"/>
                  <a:pt x="637319" y="1264564"/>
                </a:cubicBezTo>
                <a:cubicBezTo>
                  <a:pt x="637778" y="1257152"/>
                  <a:pt x="642564" y="1252898"/>
                  <a:pt x="649483" y="1251079"/>
                </a:cubicBezTo>
                <a:lnTo>
                  <a:pt x="649500" y="1251161"/>
                </a:lnTo>
                <a:cubicBezTo>
                  <a:pt x="650398" y="1251193"/>
                  <a:pt x="651329" y="1251125"/>
                  <a:pt x="652250" y="1251058"/>
                </a:cubicBezTo>
                <a:close/>
                <a:moveTo>
                  <a:pt x="10971293" y="1232658"/>
                </a:moveTo>
                <a:cubicBezTo>
                  <a:pt x="10960509" y="1230881"/>
                  <a:pt x="10952389" y="1240404"/>
                  <a:pt x="10949598" y="1248785"/>
                </a:cubicBezTo>
                <a:cubicBezTo>
                  <a:pt x="10940210" y="1276472"/>
                  <a:pt x="10934753" y="1304915"/>
                  <a:pt x="10948964" y="1333232"/>
                </a:cubicBezTo>
                <a:cubicBezTo>
                  <a:pt x="10956322" y="1347581"/>
                  <a:pt x="10978398" y="1359390"/>
                  <a:pt x="10987533" y="1351517"/>
                </a:cubicBezTo>
                <a:lnTo>
                  <a:pt x="10987533" y="1351771"/>
                </a:lnTo>
                <a:cubicBezTo>
                  <a:pt x="11012527" y="1330057"/>
                  <a:pt x="11030290" y="1303645"/>
                  <a:pt x="11035618" y="1270377"/>
                </a:cubicBezTo>
                <a:cubicBezTo>
                  <a:pt x="11036761" y="1260213"/>
                  <a:pt x="11033335" y="1254626"/>
                  <a:pt x="11022297" y="1255134"/>
                </a:cubicBezTo>
                <a:cubicBezTo>
                  <a:pt x="11015065" y="1255388"/>
                  <a:pt x="11006945" y="1254499"/>
                  <a:pt x="11004408" y="1246626"/>
                </a:cubicBezTo>
                <a:cubicBezTo>
                  <a:pt x="11000106" y="1233047"/>
                  <a:pt x="10990121" y="1233079"/>
                  <a:pt x="10980466" y="1233109"/>
                </a:cubicBezTo>
                <a:cubicBezTo>
                  <a:pt x="10977307" y="1233118"/>
                  <a:pt x="10974174" y="1233128"/>
                  <a:pt x="10971293" y="1232658"/>
                </a:cubicBezTo>
                <a:close/>
                <a:moveTo>
                  <a:pt x="2135922" y="1200092"/>
                </a:moveTo>
                <a:cubicBezTo>
                  <a:pt x="2155308" y="1210494"/>
                  <a:pt x="2167742" y="1227395"/>
                  <a:pt x="2176357" y="1247071"/>
                </a:cubicBezTo>
                <a:cubicBezTo>
                  <a:pt x="2180201" y="1255943"/>
                  <a:pt x="2175710" y="1266767"/>
                  <a:pt x="2167552" y="1270720"/>
                </a:cubicBezTo>
                <a:cubicBezTo>
                  <a:pt x="2159140" y="1274732"/>
                  <a:pt x="2151908" y="1271850"/>
                  <a:pt x="2146440" y="1265365"/>
                </a:cubicBezTo>
                <a:lnTo>
                  <a:pt x="2146364" y="1265383"/>
                </a:lnTo>
                <a:cubicBezTo>
                  <a:pt x="2136138" y="1253281"/>
                  <a:pt x="2126343" y="1240831"/>
                  <a:pt x="2116713" y="1228346"/>
                </a:cubicBezTo>
                <a:cubicBezTo>
                  <a:pt x="2114975" y="1226127"/>
                  <a:pt x="2114011" y="1223322"/>
                  <a:pt x="2113275" y="1221195"/>
                </a:cubicBezTo>
                <a:cubicBezTo>
                  <a:pt x="2113021" y="1220458"/>
                  <a:pt x="2112793" y="1219803"/>
                  <a:pt x="2112564" y="1219281"/>
                </a:cubicBezTo>
                <a:cubicBezTo>
                  <a:pt x="2111676" y="1211904"/>
                  <a:pt x="2113820" y="1207195"/>
                  <a:pt x="2117665" y="1203312"/>
                </a:cubicBezTo>
                <a:cubicBezTo>
                  <a:pt x="2122930" y="1198106"/>
                  <a:pt x="2129883" y="1196875"/>
                  <a:pt x="2135922" y="1200092"/>
                </a:cubicBezTo>
                <a:close/>
                <a:moveTo>
                  <a:pt x="8305299" y="1198540"/>
                </a:moveTo>
                <a:cubicBezTo>
                  <a:pt x="8305121" y="1198631"/>
                  <a:pt x="8304905" y="1198725"/>
                  <a:pt x="8304651" y="1198827"/>
                </a:cubicBezTo>
                <a:cubicBezTo>
                  <a:pt x="8303840" y="1199170"/>
                  <a:pt x="8302799" y="1199604"/>
                  <a:pt x="8302596" y="1200316"/>
                </a:cubicBezTo>
                <a:cubicBezTo>
                  <a:pt x="8299031" y="1210446"/>
                  <a:pt x="8293576" y="1219581"/>
                  <a:pt x="8288120" y="1228713"/>
                </a:cubicBezTo>
                <a:cubicBezTo>
                  <a:pt x="8284758" y="1234357"/>
                  <a:pt x="8281383" y="1239999"/>
                  <a:pt x="8278465" y="1245876"/>
                </a:cubicBezTo>
                <a:cubicBezTo>
                  <a:pt x="8273986" y="1254960"/>
                  <a:pt x="8270168" y="1264378"/>
                  <a:pt x="8266336" y="1273818"/>
                </a:cubicBezTo>
                <a:cubicBezTo>
                  <a:pt x="8263887" y="1279875"/>
                  <a:pt x="8261426" y="1285932"/>
                  <a:pt x="8258787" y="1291912"/>
                </a:cubicBezTo>
                <a:cubicBezTo>
                  <a:pt x="8255831" y="1298655"/>
                  <a:pt x="8251771" y="1304699"/>
                  <a:pt x="8247697" y="1310756"/>
                </a:cubicBezTo>
                <a:cubicBezTo>
                  <a:pt x="8242090" y="1319112"/>
                  <a:pt x="8236444" y="1327518"/>
                  <a:pt x="8233551" y="1337892"/>
                </a:cubicBezTo>
                <a:cubicBezTo>
                  <a:pt x="8226840" y="1361828"/>
                  <a:pt x="8211958" y="1382259"/>
                  <a:pt x="8196784" y="1402017"/>
                </a:cubicBezTo>
                <a:cubicBezTo>
                  <a:pt x="8194398" y="1405141"/>
                  <a:pt x="8194309" y="1408658"/>
                  <a:pt x="8194220" y="1412290"/>
                </a:cubicBezTo>
                <a:cubicBezTo>
                  <a:pt x="8194131" y="1415922"/>
                  <a:pt x="8193713" y="1419579"/>
                  <a:pt x="8191188" y="1422486"/>
                </a:cubicBezTo>
                <a:cubicBezTo>
                  <a:pt x="8177625" y="1438435"/>
                  <a:pt x="8170305" y="1457330"/>
                  <a:pt x="8162959" y="1476275"/>
                </a:cubicBezTo>
                <a:cubicBezTo>
                  <a:pt x="8159977" y="1483958"/>
                  <a:pt x="8156995" y="1491640"/>
                  <a:pt x="8153595" y="1499132"/>
                </a:cubicBezTo>
                <a:cubicBezTo>
                  <a:pt x="8150093" y="1506865"/>
                  <a:pt x="8145450" y="1514014"/>
                  <a:pt x="8140806" y="1521163"/>
                </a:cubicBezTo>
                <a:cubicBezTo>
                  <a:pt x="8134260" y="1531233"/>
                  <a:pt x="8127701" y="1541340"/>
                  <a:pt x="8124275" y="1553111"/>
                </a:cubicBezTo>
                <a:cubicBezTo>
                  <a:pt x="8124135" y="1553657"/>
                  <a:pt x="8123412" y="1554114"/>
                  <a:pt x="8122739" y="1554521"/>
                </a:cubicBezTo>
                <a:lnTo>
                  <a:pt x="8122473" y="1554686"/>
                </a:lnTo>
                <a:cubicBezTo>
                  <a:pt x="8122397" y="1554737"/>
                  <a:pt x="8122321" y="1554787"/>
                  <a:pt x="8122245" y="1554838"/>
                </a:cubicBezTo>
                <a:cubicBezTo>
                  <a:pt x="8109558" y="1562978"/>
                  <a:pt x="8106538" y="1576565"/>
                  <a:pt x="8103936" y="1589555"/>
                </a:cubicBezTo>
                <a:cubicBezTo>
                  <a:pt x="8102249" y="1597961"/>
                  <a:pt x="8100017" y="1604919"/>
                  <a:pt x="8093622" y="1610684"/>
                </a:cubicBezTo>
                <a:cubicBezTo>
                  <a:pt x="8090742" y="1613275"/>
                  <a:pt x="8087697" y="1616767"/>
                  <a:pt x="8086593" y="1620360"/>
                </a:cubicBezTo>
                <a:cubicBezTo>
                  <a:pt x="8082152" y="1635572"/>
                  <a:pt x="8073779" y="1649185"/>
                  <a:pt x="8065697" y="1662340"/>
                </a:cubicBezTo>
                <a:cubicBezTo>
                  <a:pt x="8063628" y="1665705"/>
                  <a:pt x="8061586" y="1669032"/>
                  <a:pt x="8059632" y="1672359"/>
                </a:cubicBezTo>
                <a:cubicBezTo>
                  <a:pt x="8051221" y="1686466"/>
                  <a:pt x="8044521" y="1701386"/>
                  <a:pt x="8037835" y="1716294"/>
                </a:cubicBezTo>
                <a:cubicBezTo>
                  <a:pt x="8029601" y="1734630"/>
                  <a:pt x="8021392" y="1752953"/>
                  <a:pt x="8009999" y="1769689"/>
                </a:cubicBezTo>
                <a:cubicBezTo>
                  <a:pt x="8005241" y="1776572"/>
                  <a:pt x="8001663" y="1784216"/>
                  <a:pt x="7998086" y="1791847"/>
                </a:cubicBezTo>
                <a:cubicBezTo>
                  <a:pt x="7994914" y="1798603"/>
                  <a:pt x="7991742" y="1805358"/>
                  <a:pt x="7987758" y="1811605"/>
                </a:cubicBezTo>
                <a:cubicBezTo>
                  <a:pt x="7985284" y="1815453"/>
                  <a:pt x="7983596" y="1819669"/>
                  <a:pt x="7981947" y="1823821"/>
                </a:cubicBezTo>
                <a:cubicBezTo>
                  <a:pt x="7980120" y="1828380"/>
                  <a:pt x="7978331" y="1832849"/>
                  <a:pt x="7975565" y="1836608"/>
                </a:cubicBezTo>
                <a:cubicBezTo>
                  <a:pt x="7959110" y="1858842"/>
                  <a:pt x="7947019" y="1883603"/>
                  <a:pt x="7936171" y="1908403"/>
                </a:cubicBezTo>
                <a:cubicBezTo>
                  <a:pt x="7932986" y="1915615"/>
                  <a:pt x="7928800" y="1922307"/>
                  <a:pt x="7924613" y="1928973"/>
                </a:cubicBezTo>
                <a:cubicBezTo>
                  <a:pt x="7917622" y="1940135"/>
                  <a:pt x="7910669" y="1951259"/>
                  <a:pt x="7908487" y="1964744"/>
                </a:cubicBezTo>
                <a:cubicBezTo>
                  <a:pt x="7907827" y="1968845"/>
                  <a:pt x="7904604" y="1970902"/>
                  <a:pt x="7901357" y="1972972"/>
                </a:cubicBezTo>
                <a:cubicBezTo>
                  <a:pt x="7898350" y="1974877"/>
                  <a:pt x="7895343" y="1976794"/>
                  <a:pt x="7894391" y="1980362"/>
                </a:cubicBezTo>
                <a:cubicBezTo>
                  <a:pt x="7888542" y="2002076"/>
                  <a:pt x="7878481" y="2021949"/>
                  <a:pt x="7866517" y="2040462"/>
                </a:cubicBezTo>
                <a:cubicBezTo>
                  <a:pt x="7863485" y="2045173"/>
                  <a:pt x="7861023" y="2050252"/>
                  <a:pt x="7858575" y="2055306"/>
                </a:cubicBezTo>
                <a:cubicBezTo>
                  <a:pt x="7854921" y="2062849"/>
                  <a:pt x="7851279" y="2070328"/>
                  <a:pt x="7845811" y="2076487"/>
                </a:cubicBezTo>
                <a:cubicBezTo>
                  <a:pt x="7835560" y="2087953"/>
                  <a:pt x="7830472" y="2101984"/>
                  <a:pt x="7825550" y="2115571"/>
                </a:cubicBezTo>
                <a:cubicBezTo>
                  <a:pt x="7824813" y="2117590"/>
                  <a:pt x="7824091" y="2119596"/>
                  <a:pt x="7823342" y="2121590"/>
                </a:cubicBezTo>
                <a:cubicBezTo>
                  <a:pt x="7819536" y="2131837"/>
                  <a:pt x="7813674" y="2140713"/>
                  <a:pt x="7807838" y="2149538"/>
                </a:cubicBezTo>
                <a:cubicBezTo>
                  <a:pt x="7802280" y="2157970"/>
                  <a:pt x="7796737" y="2166351"/>
                  <a:pt x="7793031" y="2175862"/>
                </a:cubicBezTo>
                <a:cubicBezTo>
                  <a:pt x="7792536" y="2177258"/>
                  <a:pt x="7790926" y="2178211"/>
                  <a:pt x="7789378" y="2179138"/>
                </a:cubicBezTo>
                <a:cubicBezTo>
                  <a:pt x="7788857" y="2179455"/>
                  <a:pt x="7788337" y="2179760"/>
                  <a:pt x="7787881" y="2180077"/>
                </a:cubicBezTo>
                <a:cubicBezTo>
                  <a:pt x="7784632" y="2182223"/>
                  <a:pt x="7782805" y="2185195"/>
                  <a:pt x="7781803" y="2188776"/>
                </a:cubicBezTo>
                <a:cubicBezTo>
                  <a:pt x="7777578" y="2203950"/>
                  <a:pt x="7769953" y="2217473"/>
                  <a:pt x="7762315" y="2231022"/>
                </a:cubicBezTo>
                <a:cubicBezTo>
                  <a:pt x="7756860" y="2240698"/>
                  <a:pt x="7751404" y="2250386"/>
                  <a:pt x="7747166" y="2260685"/>
                </a:cubicBezTo>
                <a:cubicBezTo>
                  <a:pt x="7743918" y="2268621"/>
                  <a:pt x="7738996" y="2275694"/>
                  <a:pt x="7734035" y="2282830"/>
                </a:cubicBezTo>
                <a:cubicBezTo>
                  <a:pt x="7726740" y="2293331"/>
                  <a:pt x="7719368" y="2303947"/>
                  <a:pt x="7717148" y="2317546"/>
                </a:cubicBezTo>
                <a:cubicBezTo>
                  <a:pt x="7716184" y="2323388"/>
                  <a:pt x="7713114" y="2331311"/>
                  <a:pt x="7708749" y="2336835"/>
                </a:cubicBezTo>
                <a:cubicBezTo>
                  <a:pt x="7707188" y="2338740"/>
                  <a:pt x="7705602" y="2340619"/>
                  <a:pt x="7704016" y="2342498"/>
                </a:cubicBezTo>
                <a:cubicBezTo>
                  <a:pt x="7694615" y="2353647"/>
                  <a:pt x="7685277" y="2364720"/>
                  <a:pt x="7684148" y="2380618"/>
                </a:cubicBezTo>
                <a:cubicBezTo>
                  <a:pt x="7684047" y="2382433"/>
                  <a:pt x="7681826" y="2384630"/>
                  <a:pt x="7680088" y="2385659"/>
                </a:cubicBezTo>
                <a:cubicBezTo>
                  <a:pt x="7674341" y="2389100"/>
                  <a:pt x="7671397" y="2394420"/>
                  <a:pt x="7668416" y="2399804"/>
                </a:cubicBezTo>
                <a:cubicBezTo>
                  <a:pt x="7667287" y="2401861"/>
                  <a:pt x="7666145" y="2403919"/>
                  <a:pt x="7664838" y="2405887"/>
                </a:cubicBezTo>
                <a:cubicBezTo>
                  <a:pt x="7661983" y="2410229"/>
                  <a:pt x="7660638" y="2415321"/>
                  <a:pt x="7659318" y="2420324"/>
                </a:cubicBezTo>
                <a:cubicBezTo>
                  <a:pt x="7657606" y="2426800"/>
                  <a:pt x="7655944" y="2433137"/>
                  <a:pt x="7651072" y="2437568"/>
                </a:cubicBezTo>
                <a:cubicBezTo>
                  <a:pt x="7643256" y="2444667"/>
                  <a:pt x="7639463" y="2453961"/>
                  <a:pt x="7635682" y="2463218"/>
                </a:cubicBezTo>
                <a:cubicBezTo>
                  <a:pt x="7632193" y="2471764"/>
                  <a:pt x="7628716" y="2480259"/>
                  <a:pt x="7622120" y="2486976"/>
                </a:cubicBezTo>
                <a:cubicBezTo>
                  <a:pt x="7620419" y="2488678"/>
                  <a:pt x="7620343" y="2492437"/>
                  <a:pt x="7623084" y="2494278"/>
                </a:cubicBezTo>
                <a:cubicBezTo>
                  <a:pt x="7625697" y="2496030"/>
                  <a:pt x="7628311" y="2494595"/>
                  <a:pt x="7630582" y="2493071"/>
                </a:cubicBezTo>
                <a:cubicBezTo>
                  <a:pt x="7632256" y="2491979"/>
                  <a:pt x="7633893" y="2490773"/>
                  <a:pt x="7635517" y="2489567"/>
                </a:cubicBezTo>
                <a:cubicBezTo>
                  <a:pt x="7638625" y="2487256"/>
                  <a:pt x="7641747" y="2484945"/>
                  <a:pt x="7645210" y="2483446"/>
                </a:cubicBezTo>
                <a:cubicBezTo>
                  <a:pt x="7679974" y="2468653"/>
                  <a:pt x="7714471" y="2453212"/>
                  <a:pt x="7748422" y="2436451"/>
                </a:cubicBezTo>
                <a:cubicBezTo>
                  <a:pt x="7760996" y="2430191"/>
                  <a:pt x="7773810" y="2424451"/>
                  <a:pt x="7786612" y="2418724"/>
                </a:cubicBezTo>
                <a:cubicBezTo>
                  <a:pt x="7801329" y="2412134"/>
                  <a:pt x="7816046" y="2405557"/>
                  <a:pt x="7830371" y="2398192"/>
                </a:cubicBezTo>
                <a:cubicBezTo>
                  <a:pt x="7854820" y="2385532"/>
                  <a:pt x="7879865" y="2374218"/>
                  <a:pt x="7904922" y="2362904"/>
                </a:cubicBezTo>
                <a:cubicBezTo>
                  <a:pt x="7922113" y="2355145"/>
                  <a:pt x="7939317" y="2347374"/>
                  <a:pt x="7956306" y="2339184"/>
                </a:cubicBezTo>
                <a:cubicBezTo>
                  <a:pt x="7978471" y="2328454"/>
                  <a:pt x="8000953" y="2318334"/>
                  <a:pt x="8023423" y="2308213"/>
                </a:cubicBezTo>
                <a:cubicBezTo>
                  <a:pt x="8038964" y="2301217"/>
                  <a:pt x="8054494" y="2294233"/>
                  <a:pt x="8069922" y="2287033"/>
                </a:cubicBezTo>
                <a:cubicBezTo>
                  <a:pt x="8078397" y="2283097"/>
                  <a:pt x="8086745" y="2278779"/>
                  <a:pt x="8095106" y="2274462"/>
                </a:cubicBezTo>
                <a:cubicBezTo>
                  <a:pt x="8108263" y="2267643"/>
                  <a:pt x="8121433" y="2260824"/>
                  <a:pt x="8135135" y="2255504"/>
                </a:cubicBezTo>
                <a:cubicBezTo>
                  <a:pt x="8158848" y="2246285"/>
                  <a:pt x="8181356" y="2234501"/>
                  <a:pt x="8203672" y="2222832"/>
                </a:cubicBezTo>
                <a:cubicBezTo>
                  <a:pt x="8207098" y="2221041"/>
                  <a:pt x="8210511" y="2219251"/>
                  <a:pt x="8213937" y="2217473"/>
                </a:cubicBezTo>
                <a:cubicBezTo>
                  <a:pt x="8240796" y="2203556"/>
                  <a:pt x="8268150" y="2190807"/>
                  <a:pt x="8295504" y="2178058"/>
                </a:cubicBezTo>
                <a:lnTo>
                  <a:pt x="8295529" y="2178046"/>
                </a:lnTo>
                <a:cubicBezTo>
                  <a:pt x="8317377" y="2167862"/>
                  <a:pt x="8339225" y="2157678"/>
                  <a:pt x="8360806" y="2146910"/>
                </a:cubicBezTo>
                <a:cubicBezTo>
                  <a:pt x="8369459" y="2142593"/>
                  <a:pt x="8378087" y="2138199"/>
                  <a:pt x="8386714" y="2133806"/>
                </a:cubicBezTo>
                <a:cubicBezTo>
                  <a:pt x="8412051" y="2120905"/>
                  <a:pt x="8437438" y="2107978"/>
                  <a:pt x="8463689" y="2096766"/>
                </a:cubicBezTo>
                <a:cubicBezTo>
                  <a:pt x="8491639" y="2084867"/>
                  <a:pt x="8518549" y="2070633"/>
                  <a:pt x="8545420" y="2056411"/>
                </a:cubicBezTo>
                <a:cubicBezTo>
                  <a:pt x="8554391" y="2051662"/>
                  <a:pt x="8563374" y="2046900"/>
                  <a:pt x="8572381" y="2042240"/>
                </a:cubicBezTo>
                <a:cubicBezTo>
                  <a:pt x="8597211" y="2029517"/>
                  <a:pt x="8622548" y="2017657"/>
                  <a:pt x="8647923" y="2006254"/>
                </a:cubicBezTo>
                <a:cubicBezTo>
                  <a:pt x="8658529" y="2001505"/>
                  <a:pt x="8668971" y="1996387"/>
                  <a:pt x="8679413" y="1991283"/>
                </a:cubicBezTo>
                <a:cubicBezTo>
                  <a:pt x="8688763" y="1986699"/>
                  <a:pt x="8698126" y="1982128"/>
                  <a:pt x="8707566" y="1977823"/>
                </a:cubicBezTo>
                <a:lnTo>
                  <a:pt x="8708035" y="1977620"/>
                </a:lnTo>
                <a:lnTo>
                  <a:pt x="8708695" y="1977328"/>
                </a:lnTo>
                <a:cubicBezTo>
                  <a:pt x="8712920" y="1975474"/>
                  <a:pt x="8717767" y="1973353"/>
                  <a:pt x="8713199" y="1965976"/>
                </a:cubicBezTo>
                <a:cubicBezTo>
                  <a:pt x="8697860" y="1940897"/>
                  <a:pt x="8684906" y="1914548"/>
                  <a:pt x="8671965" y="1888213"/>
                </a:cubicBezTo>
                <a:cubicBezTo>
                  <a:pt x="8668298" y="1880759"/>
                  <a:pt x="8664632" y="1873305"/>
                  <a:pt x="8660914" y="1865890"/>
                </a:cubicBezTo>
                <a:cubicBezTo>
                  <a:pt x="8656829" y="1857687"/>
                  <a:pt x="8652782" y="1849458"/>
                  <a:pt x="8648747" y="1841217"/>
                </a:cubicBezTo>
                <a:lnTo>
                  <a:pt x="8648734" y="1841205"/>
                </a:lnTo>
                <a:cubicBezTo>
                  <a:pt x="8640145" y="1823707"/>
                  <a:pt x="8631543" y="1806196"/>
                  <a:pt x="8622471" y="1788863"/>
                </a:cubicBezTo>
                <a:cubicBezTo>
                  <a:pt x="8612448" y="1769727"/>
                  <a:pt x="8602223" y="1750667"/>
                  <a:pt x="8591996" y="1731595"/>
                </a:cubicBezTo>
                <a:lnTo>
                  <a:pt x="8591996" y="1731582"/>
                </a:lnTo>
                <a:cubicBezTo>
                  <a:pt x="8575579" y="1700980"/>
                  <a:pt x="8559161" y="1670365"/>
                  <a:pt x="8543530" y="1639395"/>
                </a:cubicBezTo>
                <a:cubicBezTo>
                  <a:pt x="8533736" y="1619967"/>
                  <a:pt x="8523738" y="1600640"/>
                  <a:pt x="8513741" y="1581314"/>
                </a:cubicBezTo>
                <a:cubicBezTo>
                  <a:pt x="8501485" y="1557606"/>
                  <a:pt x="8489215" y="1533899"/>
                  <a:pt x="8477315" y="1510001"/>
                </a:cubicBezTo>
                <a:cubicBezTo>
                  <a:pt x="8461443" y="1478104"/>
                  <a:pt x="8443883" y="1447006"/>
                  <a:pt x="8426324" y="1415909"/>
                </a:cubicBezTo>
                <a:cubicBezTo>
                  <a:pt x="8418965" y="1402881"/>
                  <a:pt x="8411606" y="1389853"/>
                  <a:pt x="8404375" y="1376774"/>
                </a:cubicBezTo>
                <a:lnTo>
                  <a:pt x="8404375" y="1376888"/>
                </a:lnTo>
                <a:cubicBezTo>
                  <a:pt x="8399985" y="1368939"/>
                  <a:pt x="8395570" y="1361015"/>
                  <a:pt x="8391154" y="1353092"/>
                </a:cubicBezTo>
                <a:lnTo>
                  <a:pt x="8391116" y="1353028"/>
                </a:lnTo>
                <a:lnTo>
                  <a:pt x="8391053" y="1352914"/>
                </a:lnTo>
                <a:cubicBezTo>
                  <a:pt x="8383681" y="1339670"/>
                  <a:pt x="8376298" y="1326426"/>
                  <a:pt x="8369015" y="1313144"/>
                </a:cubicBezTo>
                <a:cubicBezTo>
                  <a:pt x="8365298" y="1306350"/>
                  <a:pt x="8361657" y="1299519"/>
                  <a:pt x="8358028" y="1292687"/>
                </a:cubicBezTo>
                <a:lnTo>
                  <a:pt x="8358015" y="1292662"/>
                </a:lnTo>
                <a:cubicBezTo>
                  <a:pt x="8345518" y="1269197"/>
                  <a:pt x="8333046" y="1245763"/>
                  <a:pt x="8317504" y="1224106"/>
                </a:cubicBezTo>
                <a:lnTo>
                  <a:pt x="8317136" y="1223602"/>
                </a:lnTo>
                <a:cubicBezTo>
                  <a:pt x="8313393" y="1218410"/>
                  <a:pt x="8310031" y="1213753"/>
                  <a:pt x="8311097" y="1206979"/>
                </a:cubicBezTo>
                <a:cubicBezTo>
                  <a:pt x="8311706" y="1202742"/>
                  <a:pt x="8309930" y="1199919"/>
                  <a:pt x="8305299" y="1198540"/>
                </a:cubicBezTo>
                <a:close/>
                <a:moveTo>
                  <a:pt x="1913565" y="1190388"/>
                </a:moveTo>
                <a:cubicBezTo>
                  <a:pt x="1917789" y="1191516"/>
                  <a:pt x="1921189" y="1194212"/>
                  <a:pt x="1923276" y="1198230"/>
                </a:cubicBezTo>
                <a:cubicBezTo>
                  <a:pt x="1927298" y="1205960"/>
                  <a:pt x="1925255" y="1216263"/>
                  <a:pt x="1916298" y="1222853"/>
                </a:cubicBezTo>
                <a:cubicBezTo>
                  <a:pt x="1906934" y="1229741"/>
                  <a:pt x="1897013" y="1235961"/>
                  <a:pt x="1889159" y="1240889"/>
                </a:cubicBezTo>
                <a:lnTo>
                  <a:pt x="1889147" y="1240897"/>
                </a:lnTo>
                <a:lnTo>
                  <a:pt x="1889108" y="1240917"/>
                </a:lnTo>
                <a:cubicBezTo>
                  <a:pt x="1886317" y="1242666"/>
                  <a:pt x="1883793" y="1244253"/>
                  <a:pt x="1881648" y="1245646"/>
                </a:cubicBezTo>
                <a:cubicBezTo>
                  <a:pt x="1865954" y="1251378"/>
                  <a:pt x="1855144" y="1248499"/>
                  <a:pt x="1851224" y="1241259"/>
                </a:cubicBezTo>
                <a:cubicBezTo>
                  <a:pt x="1847164" y="1233791"/>
                  <a:pt x="1849676" y="1224070"/>
                  <a:pt x="1858367" y="1216602"/>
                </a:cubicBezTo>
                <a:cubicBezTo>
                  <a:pt x="1870509" y="1206186"/>
                  <a:pt x="1884160" y="1198082"/>
                  <a:pt x="1898916" y="1191955"/>
                </a:cubicBezTo>
                <a:cubicBezTo>
                  <a:pt x="1904296" y="1189700"/>
                  <a:pt x="1909342" y="1189260"/>
                  <a:pt x="1913565" y="1190388"/>
                </a:cubicBezTo>
                <a:close/>
                <a:moveTo>
                  <a:pt x="10975478" y="1179996"/>
                </a:moveTo>
                <a:cubicBezTo>
                  <a:pt x="10979452" y="1180049"/>
                  <a:pt x="10983397" y="1180911"/>
                  <a:pt x="10987279" y="1183390"/>
                </a:cubicBezTo>
                <a:cubicBezTo>
                  <a:pt x="10991720" y="1186311"/>
                  <a:pt x="10997937" y="1187961"/>
                  <a:pt x="11003139" y="1187707"/>
                </a:cubicBezTo>
                <a:cubicBezTo>
                  <a:pt x="11013669" y="1187199"/>
                  <a:pt x="11020774" y="1189866"/>
                  <a:pt x="11022551" y="1201167"/>
                </a:cubicBezTo>
                <a:cubicBezTo>
                  <a:pt x="11022804" y="1202183"/>
                  <a:pt x="11023312" y="1203834"/>
                  <a:pt x="11023819" y="1203834"/>
                </a:cubicBezTo>
                <a:cubicBezTo>
                  <a:pt x="11030797" y="1204707"/>
                  <a:pt x="11036367" y="1209549"/>
                  <a:pt x="11041950" y="1214397"/>
                </a:cubicBezTo>
                <a:cubicBezTo>
                  <a:pt x="11050983" y="1222237"/>
                  <a:pt x="11060029" y="1230095"/>
                  <a:pt x="11075077" y="1221230"/>
                </a:cubicBezTo>
                <a:cubicBezTo>
                  <a:pt x="11082562" y="1216786"/>
                  <a:pt x="11088145" y="1223516"/>
                  <a:pt x="11088652" y="1230754"/>
                </a:cubicBezTo>
                <a:cubicBezTo>
                  <a:pt x="11089337" y="1241462"/>
                  <a:pt x="11093778" y="1250706"/>
                  <a:pt x="11098256" y="1259979"/>
                </a:cubicBezTo>
                <a:cubicBezTo>
                  <a:pt x="11102100" y="1267970"/>
                  <a:pt x="11105958" y="1275976"/>
                  <a:pt x="11107430" y="1284979"/>
                </a:cubicBezTo>
                <a:cubicBezTo>
                  <a:pt x="11109079" y="1294630"/>
                  <a:pt x="11118087" y="1303011"/>
                  <a:pt x="11130774" y="1296408"/>
                </a:cubicBezTo>
                <a:cubicBezTo>
                  <a:pt x="11138514" y="1292344"/>
                  <a:pt x="11143589" y="1296027"/>
                  <a:pt x="11147522" y="1301741"/>
                </a:cubicBezTo>
                <a:lnTo>
                  <a:pt x="11147268" y="1301487"/>
                </a:lnTo>
                <a:cubicBezTo>
                  <a:pt x="11151074" y="1306947"/>
                  <a:pt x="11156022" y="1311264"/>
                  <a:pt x="11163889" y="1317232"/>
                </a:cubicBezTo>
                <a:cubicBezTo>
                  <a:pt x="11150313" y="1321169"/>
                  <a:pt x="11146633" y="1328788"/>
                  <a:pt x="11149932" y="1339835"/>
                </a:cubicBezTo>
                <a:cubicBezTo>
                  <a:pt x="11151582" y="1345295"/>
                  <a:pt x="11149044" y="1348724"/>
                  <a:pt x="11144350" y="1350628"/>
                </a:cubicBezTo>
                <a:cubicBezTo>
                  <a:pt x="11143525" y="1350958"/>
                  <a:pt x="11142738" y="1351301"/>
                  <a:pt x="11141965" y="1351657"/>
                </a:cubicBezTo>
                <a:cubicBezTo>
                  <a:pt x="11137664" y="1353561"/>
                  <a:pt x="11133718" y="1355327"/>
                  <a:pt x="11127602" y="1352533"/>
                </a:cubicBezTo>
                <a:cubicBezTo>
                  <a:pt x="11107937" y="1343644"/>
                  <a:pt x="11086495" y="1342755"/>
                  <a:pt x="11065434" y="1345930"/>
                </a:cubicBezTo>
                <a:cubicBezTo>
                  <a:pt x="11057060" y="1347086"/>
                  <a:pt x="11053914" y="1354895"/>
                  <a:pt x="11051034" y="1362018"/>
                </a:cubicBezTo>
                <a:cubicBezTo>
                  <a:pt x="11050463" y="1363428"/>
                  <a:pt x="11049905" y="1364812"/>
                  <a:pt x="11049321" y="1366120"/>
                </a:cubicBezTo>
                <a:cubicBezTo>
                  <a:pt x="11043231" y="1379453"/>
                  <a:pt x="11034096" y="1385167"/>
                  <a:pt x="11019886" y="1390627"/>
                </a:cubicBezTo>
                <a:cubicBezTo>
                  <a:pt x="11012008" y="1393675"/>
                  <a:pt x="11003798" y="1394640"/>
                  <a:pt x="10995666" y="1395592"/>
                </a:cubicBezTo>
                <a:cubicBezTo>
                  <a:pt x="10985173" y="1396836"/>
                  <a:pt x="10974808" y="1398056"/>
                  <a:pt x="10965457" y="1403706"/>
                </a:cubicBezTo>
                <a:cubicBezTo>
                  <a:pt x="10957845" y="1408404"/>
                  <a:pt x="10953150" y="1404468"/>
                  <a:pt x="10949217" y="1398246"/>
                </a:cubicBezTo>
                <a:cubicBezTo>
                  <a:pt x="10947822" y="1396214"/>
                  <a:pt x="10946172" y="1391770"/>
                  <a:pt x="10946172" y="1391770"/>
                </a:cubicBezTo>
                <a:cubicBezTo>
                  <a:pt x="10936200" y="1395960"/>
                  <a:pt x="10931366" y="1390348"/>
                  <a:pt x="10926608" y="1384811"/>
                </a:cubicBezTo>
                <a:cubicBezTo>
                  <a:pt x="10924172" y="1381954"/>
                  <a:pt x="10921736" y="1379135"/>
                  <a:pt x="10918641" y="1377675"/>
                </a:cubicBezTo>
                <a:cubicBezTo>
                  <a:pt x="10901259" y="1369421"/>
                  <a:pt x="10895042" y="1357993"/>
                  <a:pt x="10896565" y="1338946"/>
                </a:cubicBezTo>
                <a:cubicBezTo>
                  <a:pt x="10898087" y="1320915"/>
                  <a:pt x="10897960" y="1302122"/>
                  <a:pt x="10888318" y="1285487"/>
                </a:cubicBezTo>
                <a:cubicBezTo>
                  <a:pt x="10883116" y="1276472"/>
                  <a:pt x="10888064" y="1269742"/>
                  <a:pt x="10893139" y="1263515"/>
                </a:cubicBezTo>
                <a:cubicBezTo>
                  <a:pt x="10900751" y="1254118"/>
                  <a:pt x="10904811" y="1244848"/>
                  <a:pt x="10903416" y="1231769"/>
                </a:cubicBezTo>
                <a:cubicBezTo>
                  <a:pt x="10902058" y="1219106"/>
                  <a:pt x="10910724" y="1210174"/>
                  <a:pt x="10918983" y="1201648"/>
                </a:cubicBezTo>
                <a:cubicBezTo>
                  <a:pt x="10920835" y="1199744"/>
                  <a:pt x="10922663" y="1197861"/>
                  <a:pt x="10924350" y="1195961"/>
                </a:cubicBezTo>
                <a:cubicBezTo>
                  <a:pt x="10925670" y="1194522"/>
                  <a:pt x="10927332" y="1193254"/>
                  <a:pt x="10929057" y="1191943"/>
                </a:cubicBezTo>
                <a:cubicBezTo>
                  <a:pt x="10931277" y="1190244"/>
                  <a:pt x="10933600" y="1188477"/>
                  <a:pt x="10935388" y="1186183"/>
                </a:cubicBezTo>
                <a:cubicBezTo>
                  <a:pt x="10937164" y="1183898"/>
                  <a:pt x="10940971" y="1180215"/>
                  <a:pt x="10942239" y="1180850"/>
                </a:cubicBezTo>
                <a:cubicBezTo>
                  <a:pt x="10949192" y="1184149"/>
                  <a:pt x="10956335" y="1182801"/>
                  <a:pt x="10963504" y="1181451"/>
                </a:cubicBezTo>
                <a:cubicBezTo>
                  <a:pt x="10967501" y="1180696"/>
                  <a:pt x="10971503" y="1179942"/>
                  <a:pt x="10975478" y="1179996"/>
                </a:cubicBezTo>
                <a:close/>
                <a:moveTo>
                  <a:pt x="11241307" y="1157483"/>
                </a:moveTo>
                <a:lnTo>
                  <a:pt x="11241434" y="1157610"/>
                </a:lnTo>
                <a:lnTo>
                  <a:pt x="11241349" y="1157600"/>
                </a:lnTo>
                <a:close/>
                <a:moveTo>
                  <a:pt x="11936350" y="1157249"/>
                </a:moveTo>
                <a:cubicBezTo>
                  <a:pt x="11942140" y="1156942"/>
                  <a:pt x="11948059" y="1158567"/>
                  <a:pt x="11954568" y="1160354"/>
                </a:cubicBezTo>
                <a:cubicBezTo>
                  <a:pt x="11956014" y="1160750"/>
                  <a:pt x="11957486" y="1161154"/>
                  <a:pt x="11958996" y="1161548"/>
                </a:cubicBezTo>
                <a:cubicBezTo>
                  <a:pt x="11965365" y="1163217"/>
                  <a:pt x="11971265" y="1166059"/>
                  <a:pt x="11977126" y="1168890"/>
                </a:cubicBezTo>
                <a:cubicBezTo>
                  <a:pt x="11985970" y="1173156"/>
                  <a:pt x="11994749" y="1177394"/>
                  <a:pt x="12005051" y="1177547"/>
                </a:cubicBezTo>
                <a:cubicBezTo>
                  <a:pt x="12010887" y="1177547"/>
                  <a:pt x="12012410" y="1182372"/>
                  <a:pt x="12014059" y="1187833"/>
                </a:cubicBezTo>
                <a:cubicBezTo>
                  <a:pt x="12017231" y="1198499"/>
                  <a:pt x="12017231" y="1208784"/>
                  <a:pt x="12007462" y="1214118"/>
                </a:cubicBezTo>
                <a:cubicBezTo>
                  <a:pt x="12006333" y="1214742"/>
                  <a:pt x="12005216" y="1215399"/>
                  <a:pt x="12004100" y="1216054"/>
                </a:cubicBezTo>
                <a:cubicBezTo>
                  <a:pt x="11995688" y="1220994"/>
                  <a:pt x="11987339" y="1225894"/>
                  <a:pt x="11974348" y="1217038"/>
                </a:cubicBezTo>
                <a:cubicBezTo>
                  <a:pt x="11950622" y="1200912"/>
                  <a:pt x="11916239" y="1223514"/>
                  <a:pt x="11914209" y="1252593"/>
                </a:cubicBezTo>
                <a:cubicBezTo>
                  <a:pt x="11914057" y="1254850"/>
                  <a:pt x="11913892" y="1257104"/>
                  <a:pt x="11913727" y="1259358"/>
                </a:cubicBezTo>
                <a:cubicBezTo>
                  <a:pt x="11912814" y="1271925"/>
                  <a:pt x="11911913" y="1284458"/>
                  <a:pt x="11912560" y="1297156"/>
                </a:cubicBezTo>
                <a:cubicBezTo>
                  <a:pt x="11914463" y="1337790"/>
                  <a:pt x="11946689" y="1358869"/>
                  <a:pt x="11987542" y="1338171"/>
                </a:cubicBezTo>
                <a:cubicBezTo>
                  <a:pt x="11994863" y="1334463"/>
                  <a:pt x="12001384" y="1329676"/>
                  <a:pt x="12007893" y="1324889"/>
                </a:cubicBezTo>
                <a:cubicBezTo>
                  <a:pt x="12017840" y="1317575"/>
                  <a:pt x="12027774" y="1310261"/>
                  <a:pt x="12040576" y="1306807"/>
                </a:cubicBezTo>
                <a:lnTo>
                  <a:pt x="12040322" y="1306553"/>
                </a:lnTo>
                <a:cubicBezTo>
                  <a:pt x="12066331" y="1299569"/>
                  <a:pt x="12073056" y="1302617"/>
                  <a:pt x="12072168" y="1330933"/>
                </a:cubicBezTo>
                <a:cubicBezTo>
                  <a:pt x="12071660" y="1346679"/>
                  <a:pt x="12070138" y="1360012"/>
                  <a:pt x="12049077" y="1363059"/>
                </a:cubicBezTo>
                <a:cubicBezTo>
                  <a:pt x="12043735" y="1363847"/>
                  <a:pt x="12038685" y="1369535"/>
                  <a:pt x="12033611" y="1375262"/>
                </a:cubicBezTo>
                <a:cubicBezTo>
                  <a:pt x="12031213" y="1377967"/>
                  <a:pt x="12028815" y="1380671"/>
                  <a:pt x="12026366" y="1382868"/>
                </a:cubicBezTo>
                <a:cubicBezTo>
                  <a:pt x="12023398" y="1385624"/>
                  <a:pt x="12019984" y="1387338"/>
                  <a:pt x="12016623" y="1389014"/>
                </a:cubicBezTo>
                <a:cubicBezTo>
                  <a:pt x="12014250" y="1390208"/>
                  <a:pt x="12011903" y="1391376"/>
                  <a:pt x="12009745" y="1392900"/>
                </a:cubicBezTo>
                <a:cubicBezTo>
                  <a:pt x="12005178" y="1396100"/>
                  <a:pt x="12000458" y="1394931"/>
                  <a:pt x="11995561" y="1393725"/>
                </a:cubicBezTo>
                <a:cubicBezTo>
                  <a:pt x="11989573" y="1392239"/>
                  <a:pt x="11983318" y="1390678"/>
                  <a:pt x="11976758" y="1396963"/>
                </a:cubicBezTo>
                <a:cubicBezTo>
                  <a:pt x="11970998" y="1402563"/>
                  <a:pt x="11961381" y="1400836"/>
                  <a:pt x="11951827" y="1399109"/>
                </a:cubicBezTo>
                <a:cubicBezTo>
                  <a:pt x="11947717" y="1398373"/>
                  <a:pt x="11943619" y="1397623"/>
                  <a:pt x="11939838" y="1397471"/>
                </a:cubicBezTo>
                <a:cubicBezTo>
                  <a:pt x="11933951" y="1397280"/>
                  <a:pt x="11927988" y="1396531"/>
                  <a:pt x="11922063" y="1395782"/>
                </a:cubicBezTo>
                <a:cubicBezTo>
                  <a:pt x="11920464" y="1395579"/>
                  <a:pt x="11918853" y="1395376"/>
                  <a:pt x="11917254" y="1395185"/>
                </a:cubicBezTo>
                <a:cubicBezTo>
                  <a:pt x="11916417" y="1395096"/>
                  <a:pt x="11915516" y="1395058"/>
                  <a:pt x="11914603" y="1395008"/>
                </a:cubicBezTo>
                <a:cubicBezTo>
                  <a:pt x="11911608" y="1394855"/>
                  <a:pt x="11908462" y="1394690"/>
                  <a:pt x="11907104" y="1393027"/>
                </a:cubicBezTo>
                <a:cubicBezTo>
                  <a:pt x="11903374" y="1388747"/>
                  <a:pt x="11899340" y="1384722"/>
                  <a:pt x="11895318" y="1380697"/>
                </a:cubicBezTo>
                <a:cubicBezTo>
                  <a:pt x="11881590" y="1366958"/>
                  <a:pt x="11867951" y="1353307"/>
                  <a:pt x="11866378" y="1329917"/>
                </a:cubicBezTo>
                <a:cubicBezTo>
                  <a:pt x="11865591" y="1317270"/>
                  <a:pt x="11861988" y="1303620"/>
                  <a:pt x="11858525" y="1290477"/>
                </a:cubicBezTo>
                <a:lnTo>
                  <a:pt x="11857712" y="1287417"/>
                </a:lnTo>
                <a:lnTo>
                  <a:pt x="11857243" y="1285601"/>
                </a:lnTo>
                <a:cubicBezTo>
                  <a:pt x="11857078" y="1284992"/>
                  <a:pt x="11856799" y="1284268"/>
                  <a:pt x="11856520" y="1283557"/>
                </a:cubicBezTo>
                <a:cubicBezTo>
                  <a:pt x="11855923" y="1282046"/>
                  <a:pt x="11855327" y="1280535"/>
                  <a:pt x="11855847" y="1280014"/>
                </a:cubicBezTo>
                <a:cubicBezTo>
                  <a:pt x="11861620" y="1273754"/>
                  <a:pt x="11862647" y="1265727"/>
                  <a:pt x="11863675" y="1257704"/>
                </a:cubicBezTo>
                <a:cubicBezTo>
                  <a:pt x="11864792" y="1248991"/>
                  <a:pt x="11865908" y="1240277"/>
                  <a:pt x="11873102" y="1233800"/>
                </a:cubicBezTo>
                <a:cubicBezTo>
                  <a:pt x="11875005" y="1232149"/>
                  <a:pt x="11876401" y="1227577"/>
                  <a:pt x="11875513" y="1225419"/>
                </a:cubicBezTo>
                <a:cubicBezTo>
                  <a:pt x="11871960" y="1217231"/>
                  <a:pt x="11875601" y="1210863"/>
                  <a:pt x="11879243" y="1204496"/>
                </a:cubicBezTo>
                <a:cubicBezTo>
                  <a:pt x="11881984" y="1199707"/>
                  <a:pt x="11884723" y="1194917"/>
                  <a:pt x="11884394" y="1189356"/>
                </a:cubicBezTo>
                <a:cubicBezTo>
                  <a:pt x="11884140" y="1185928"/>
                  <a:pt x="11888073" y="1183642"/>
                  <a:pt x="11892133" y="1183261"/>
                </a:cubicBezTo>
                <a:cubicBezTo>
                  <a:pt x="11892501" y="1183222"/>
                  <a:pt x="11892920" y="1183183"/>
                  <a:pt x="11893376" y="1183141"/>
                </a:cubicBezTo>
                <a:cubicBezTo>
                  <a:pt x="11895812" y="1182913"/>
                  <a:pt x="11899010" y="1182616"/>
                  <a:pt x="11899111" y="1181864"/>
                </a:cubicBezTo>
                <a:cubicBezTo>
                  <a:pt x="11900418" y="1174329"/>
                  <a:pt x="11905899" y="1172130"/>
                  <a:pt x="11911151" y="1170020"/>
                </a:cubicBezTo>
                <a:cubicBezTo>
                  <a:pt x="11914044" y="1168857"/>
                  <a:pt x="11916874" y="1167721"/>
                  <a:pt x="11918904" y="1165738"/>
                </a:cubicBezTo>
                <a:cubicBezTo>
                  <a:pt x="11924899" y="1159795"/>
                  <a:pt x="11930560" y="1157556"/>
                  <a:pt x="11936350" y="1157249"/>
                </a:cubicBezTo>
                <a:close/>
                <a:moveTo>
                  <a:pt x="2025723" y="1156238"/>
                </a:moveTo>
                <a:cubicBezTo>
                  <a:pt x="2034020" y="1156698"/>
                  <a:pt x="2042477" y="1158102"/>
                  <a:pt x="2050825" y="1160784"/>
                </a:cubicBezTo>
                <a:cubicBezTo>
                  <a:pt x="2058945" y="1163387"/>
                  <a:pt x="2064641" y="1169398"/>
                  <a:pt x="2063766" y="1178430"/>
                </a:cubicBezTo>
                <a:cubicBezTo>
                  <a:pt x="2062916" y="1187199"/>
                  <a:pt x="2056636" y="1193642"/>
                  <a:pt x="2048250" y="1194158"/>
                </a:cubicBezTo>
                <a:lnTo>
                  <a:pt x="2048237" y="1194077"/>
                </a:lnTo>
                <a:cubicBezTo>
                  <a:pt x="2031133" y="1195178"/>
                  <a:pt x="2013955" y="1195105"/>
                  <a:pt x="1996853" y="1194167"/>
                </a:cubicBezTo>
                <a:cubicBezTo>
                  <a:pt x="1988593" y="1193719"/>
                  <a:pt x="1982364" y="1187992"/>
                  <a:pt x="1980791" y="1179057"/>
                </a:cubicBezTo>
                <a:cubicBezTo>
                  <a:pt x="1979217" y="1170466"/>
                  <a:pt x="1985777" y="1161752"/>
                  <a:pt x="1995939" y="1158815"/>
                </a:cubicBezTo>
                <a:cubicBezTo>
                  <a:pt x="1996510" y="1158655"/>
                  <a:pt x="1997081" y="1158512"/>
                  <a:pt x="1997817" y="1158328"/>
                </a:cubicBezTo>
                <a:cubicBezTo>
                  <a:pt x="1998731" y="1158101"/>
                  <a:pt x="1999885" y="1157812"/>
                  <a:pt x="2001573" y="1157356"/>
                </a:cubicBezTo>
                <a:cubicBezTo>
                  <a:pt x="2009286" y="1156262"/>
                  <a:pt x="2017425" y="1155778"/>
                  <a:pt x="2025723" y="1156238"/>
                </a:cubicBezTo>
                <a:close/>
                <a:moveTo>
                  <a:pt x="550216" y="1144042"/>
                </a:moveTo>
                <a:cubicBezTo>
                  <a:pt x="554890" y="1141258"/>
                  <a:pt x="560786" y="1141019"/>
                  <a:pt x="565211" y="1144240"/>
                </a:cubicBezTo>
                <a:cubicBezTo>
                  <a:pt x="581139" y="1155976"/>
                  <a:pt x="594575" y="1170368"/>
                  <a:pt x="604652" y="1187349"/>
                </a:cubicBezTo>
                <a:cubicBezTo>
                  <a:pt x="609017" y="1194666"/>
                  <a:pt x="607669" y="1202692"/>
                  <a:pt x="600689" y="1208606"/>
                </a:cubicBezTo>
                <a:cubicBezTo>
                  <a:pt x="595223" y="1213259"/>
                  <a:pt x="588136" y="1214688"/>
                  <a:pt x="582324" y="1211338"/>
                </a:cubicBezTo>
                <a:cubicBezTo>
                  <a:pt x="562356" y="1199785"/>
                  <a:pt x="549999" y="1181675"/>
                  <a:pt x="541917" y="1164098"/>
                </a:cubicBezTo>
                <a:cubicBezTo>
                  <a:pt x="540963" y="1153247"/>
                  <a:pt x="544183" y="1147627"/>
                  <a:pt x="550134" y="1144060"/>
                </a:cubicBezTo>
                <a:close/>
                <a:moveTo>
                  <a:pt x="8301485" y="1122803"/>
                </a:moveTo>
                <a:cubicBezTo>
                  <a:pt x="8303830" y="1122936"/>
                  <a:pt x="8306079" y="1124338"/>
                  <a:pt x="8308128" y="1126917"/>
                </a:cubicBezTo>
                <a:lnTo>
                  <a:pt x="8308509" y="1127384"/>
                </a:lnTo>
                <a:cubicBezTo>
                  <a:pt x="8321640" y="1143648"/>
                  <a:pt x="8334721" y="1159839"/>
                  <a:pt x="8342409" y="1179966"/>
                </a:cubicBezTo>
                <a:cubicBezTo>
                  <a:pt x="8345213" y="1187270"/>
                  <a:pt x="8350098" y="1193334"/>
                  <a:pt x="8355008" y="1199434"/>
                </a:cubicBezTo>
                <a:cubicBezTo>
                  <a:pt x="8359296" y="1204767"/>
                  <a:pt x="8363610" y="1210128"/>
                  <a:pt x="8366579" y="1216374"/>
                </a:cubicBezTo>
                <a:lnTo>
                  <a:pt x="8366249" y="1216397"/>
                </a:lnTo>
                <a:cubicBezTo>
                  <a:pt x="8373874" y="1232667"/>
                  <a:pt x="8383123" y="1248056"/>
                  <a:pt x="8392372" y="1263446"/>
                </a:cubicBezTo>
                <a:cubicBezTo>
                  <a:pt x="8399414" y="1275164"/>
                  <a:pt x="8406455" y="1286871"/>
                  <a:pt x="8412774" y="1298973"/>
                </a:cubicBezTo>
                <a:cubicBezTo>
                  <a:pt x="8417417" y="1307925"/>
                  <a:pt x="8422417" y="1316661"/>
                  <a:pt x="8427415" y="1325397"/>
                </a:cubicBezTo>
                <a:cubicBezTo>
                  <a:pt x="8435510" y="1339543"/>
                  <a:pt x="8443617" y="1353714"/>
                  <a:pt x="8450265" y="1368812"/>
                </a:cubicBezTo>
                <a:cubicBezTo>
                  <a:pt x="8450963" y="1370412"/>
                  <a:pt x="8451661" y="1372012"/>
                  <a:pt x="8452371" y="1373624"/>
                </a:cubicBezTo>
                <a:cubicBezTo>
                  <a:pt x="8461785" y="1395224"/>
                  <a:pt x="8471428" y="1417331"/>
                  <a:pt x="8484864" y="1436238"/>
                </a:cubicBezTo>
                <a:cubicBezTo>
                  <a:pt x="8501966" y="1460339"/>
                  <a:pt x="8513854" y="1486650"/>
                  <a:pt x="8525768" y="1513024"/>
                </a:cubicBezTo>
                <a:cubicBezTo>
                  <a:pt x="8528648" y="1519385"/>
                  <a:pt x="8531516" y="1525747"/>
                  <a:pt x="8534472" y="1532096"/>
                </a:cubicBezTo>
                <a:cubicBezTo>
                  <a:pt x="8536387" y="1536261"/>
                  <a:pt x="8539788" y="1539207"/>
                  <a:pt x="8543226" y="1542178"/>
                </a:cubicBezTo>
                <a:cubicBezTo>
                  <a:pt x="8547222" y="1545632"/>
                  <a:pt x="8551257" y="1549124"/>
                  <a:pt x="8553033" y="1554610"/>
                </a:cubicBezTo>
                <a:cubicBezTo>
                  <a:pt x="8554111" y="1557949"/>
                  <a:pt x="8555127" y="1561340"/>
                  <a:pt x="8556154" y="1564730"/>
                </a:cubicBezTo>
                <a:cubicBezTo>
                  <a:pt x="8559669" y="1576374"/>
                  <a:pt x="8563183" y="1588082"/>
                  <a:pt x="8568994" y="1598393"/>
                </a:cubicBezTo>
                <a:cubicBezTo>
                  <a:pt x="8572673" y="1604881"/>
                  <a:pt x="8576467" y="1611294"/>
                  <a:pt x="8580273" y="1617719"/>
                </a:cubicBezTo>
                <a:cubicBezTo>
                  <a:pt x="8588926" y="1632309"/>
                  <a:pt x="8597579" y="1646912"/>
                  <a:pt x="8604735" y="1662556"/>
                </a:cubicBezTo>
                <a:cubicBezTo>
                  <a:pt x="8606079" y="1665438"/>
                  <a:pt x="8607856" y="1668118"/>
                  <a:pt x="8609644" y="1670822"/>
                </a:cubicBezTo>
                <a:cubicBezTo>
                  <a:pt x="8613311" y="1676397"/>
                  <a:pt x="8617041" y="1682034"/>
                  <a:pt x="8617257" y="1689577"/>
                </a:cubicBezTo>
                <a:cubicBezTo>
                  <a:pt x="8617371" y="1693920"/>
                  <a:pt x="8620289" y="1696472"/>
                  <a:pt x="8623246" y="1699050"/>
                </a:cubicBezTo>
                <a:cubicBezTo>
                  <a:pt x="8625466" y="1700980"/>
                  <a:pt x="8627699" y="1702936"/>
                  <a:pt x="8628803" y="1705666"/>
                </a:cubicBezTo>
                <a:cubicBezTo>
                  <a:pt x="8638204" y="1728573"/>
                  <a:pt x="8650029" y="1750286"/>
                  <a:pt x="8661853" y="1772026"/>
                </a:cubicBezTo>
                <a:cubicBezTo>
                  <a:pt x="8670785" y="1788444"/>
                  <a:pt x="8679730" y="1804888"/>
                  <a:pt x="8687647" y="1821853"/>
                </a:cubicBezTo>
                <a:lnTo>
                  <a:pt x="8690362" y="1827656"/>
                </a:lnTo>
                <a:cubicBezTo>
                  <a:pt x="8703557" y="1855934"/>
                  <a:pt x="8716815" y="1884340"/>
                  <a:pt x="8732180" y="1911603"/>
                </a:cubicBezTo>
                <a:cubicBezTo>
                  <a:pt x="8732713" y="1912542"/>
                  <a:pt x="8733258" y="1913495"/>
                  <a:pt x="8733804" y="1914447"/>
                </a:cubicBezTo>
                <a:lnTo>
                  <a:pt x="8733816" y="1914472"/>
                </a:lnTo>
                <a:cubicBezTo>
                  <a:pt x="8740223" y="1925710"/>
                  <a:pt x="8746922" y="1937481"/>
                  <a:pt x="8748192" y="1951068"/>
                </a:cubicBezTo>
                <a:cubicBezTo>
                  <a:pt x="8748521" y="1954331"/>
                  <a:pt x="8750412" y="1957036"/>
                  <a:pt x="8753355" y="1958649"/>
                </a:cubicBezTo>
                <a:cubicBezTo>
                  <a:pt x="8762579" y="1963474"/>
                  <a:pt x="8763594" y="1971804"/>
                  <a:pt x="8764608" y="1980121"/>
                </a:cubicBezTo>
                <a:cubicBezTo>
                  <a:pt x="8765002" y="1983346"/>
                  <a:pt x="8765395" y="1986585"/>
                  <a:pt x="8766271" y="1989607"/>
                </a:cubicBezTo>
                <a:cubicBezTo>
                  <a:pt x="8767184" y="1992832"/>
                  <a:pt x="8764659" y="1995727"/>
                  <a:pt x="8761462" y="1996971"/>
                </a:cubicBezTo>
                <a:cubicBezTo>
                  <a:pt x="8745806" y="2003054"/>
                  <a:pt x="8731393" y="2010850"/>
                  <a:pt x="8719683" y="2023231"/>
                </a:cubicBezTo>
                <a:cubicBezTo>
                  <a:pt x="8717107" y="2025987"/>
                  <a:pt x="8713199" y="2025466"/>
                  <a:pt x="8708987" y="2024920"/>
                </a:cubicBezTo>
                <a:cubicBezTo>
                  <a:pt x="8708365" y="2024844"/>
                  <a:pt x="8707731" y="2024755"/>
                  <a:pt x="8707097" y="2024679"/>
                </a:cubicBezTo>
                <a:lnTo>
                  <a:pt x="8706437" y="2024780"/>
                </a:lnTo>
                <a:lnTo>
                  <a:pt x="8705688" y="2024882"/>
                </a:lnTo>
                <a:cubicBezTo>
                  <a:pt x="8698774" y="2025860"/>
                  <a:pt x="8691339" y="2026926"/>
                  <a:pt x="8687799" y="2035548"/>
                </a:cubicBezTo>
                <a:cubicBezTo>
                  <a:pt x="8685908" y="2040120"/>
                  <a:pt x="8681836" y="2041504"/>
                  <a:pt x="8677839" y="2042875"/>
                </a:cubicBezTo>
                <a:cubicBezTo>
                  <a:pt x="8676736" y="2043256"/>
                  <a:pt x="8675632" y="2043624"/>
                  <a:pt x="8674579" y="2044069"/>
                </a:cubicBezTo>
                <a:cubicBezTo>
                  <a:pt x="8668007" y="2046799"/>
                  <a:pt x="8661600" y="2049922"/>
                  <a:pt x="8655205" y="2053046"/>
                </a:cubicBezTo>
                <a:cubicBezTo>
                  <a:pt x="8641769" y="2059611"/>
                  <a:pt x="8628359" y="2066163"/>
                  <a:pt x="8613438" y="2068969"/>
                </a:cubicBezTo>
                <a:cubicBezTo>
                  <a:pt x="8610862" y="2069376"/>
                  <a:pt x="8607767" y="2070493"/>
                  <a:pt x="8606206" y="2072423"/>
                </a:cubicBezTo>
                <a:cubicBezTo>
                  <a:pt x="8595206" y="2085769"/>
                  <a:pt x="8580070" y="2091331"/>
                  <a:pt x="8564946" y="2096905"/>
                </a:cubicBezTo>
                <a:cubicBezTo>
                  <a:pt x="8556066" y="2100168"/>
                  <a:pt x="8547185" y="2103445"/>
                  <a:pt x="8539140" y="2108283"/>
                </a:cubicBezTo>
                <a:cubicBezTo>
                  <a:pt x="8525692" y="2116320"/>
                  <a:pt x="8511495" y="2122974"/>
                  <a:pt x="8497298" y="2129641"/>
                </a:cubicBezTo>
                <a:cubicBezTo>
                  <a:pt x="8484749" y="2135520"/>
                  <a:pt x="8472201" y="2141399"/>
                  <a:pt x="8460136" y="2148256"/>
                </a:cubicBezTo>
                <a:cubicBezTo>
                  <a:pt x="8452346" y="2152611"/>
                  <a:pt x="8443947" y="2156015"/>
                  <a:pt x="8435573" y="2159392"/>
                </a:cubicBezTo>
                <a:cubicBezTo>
                  <a:pt x="8427783" y="2162554"/>
                  <a:pt x="8420018" y="2165690"/>
                  <a:pt x="8412799" y="2169589"/>
                </a:cubicBezTo>
                <a:cubicBezTo>
                  <a:pt x="8404704" y="2173957"/>
                  <a:pt x="8396039" y="2177055"/>
                  <a:pt x="8387374" y="2180154"/>
                </a:cubicBezTo>
                <a:cubicBezTo>
                  <a:pt x="8372568" y="2185449"/>
                  <a:pt x="8357786" y="2190744"/>
                  <a:pt x="8345873" y="2202375"/>
                </a:cubicBezTo>
                <a:cubicBezTo>
                  <a:pt x="8337703" y="2210311"/>
                  <a:pt x="8326335" y="2216203"/>
                  <a:pt x="8314928" y="2218476"/>
                </a:cubicBezTo>
                <a:cubicBezTo>
                  <a:pt x="8301861" y="2221155"/>
                  <a:pt x="8290924" y="2227784"/>
                  <a:pt x="8279988" y="2234412"/>
                </a:cubicBezTo>
                <a:cubicBezTo>
                  <a:pt x="8273453" y="2238361"/>
                  <a:pt x="8266932" y="2242323"/>
                  <a:pt x="8259941" y="2245434"/>
                </a:cubicBezTo>
                <a:cubicBezTo>
                  <a:pt x="8254054" y="2248063"/>
                  <a:pt x="8248345" y="2251110"/>
                  <a:pt x="8242635" y="2254158"/>
                </a:cubicBezTo>
                <a:cubicBezTo>
                  <a:pt x="8230265" y="2260761"/>
                  <a:pt x="8217920" y="2267338"/>
                  <a:pt x="8203748" y="2269649"/>
                </a:cubicBezTo>
                <a:cubicBezTo>
                  <a:pt x="8200272" y="2270233"/>
                  <a:pt x="8198382" y="2272405"/>
                  <a:pt x="8196415" y="2275033"/>
                </a:cubicBezTo>
                <a:cubicBezTo>
                  <a:pt x="8196212" y="2275325"/>
                  <a:pt x="8195984" y="2275643"/>
                  <a:pt x="8195768" y="2275960"/>
                </a:cubicBezTo>
                <a:cubicBezTo>
                  <a:pt x="8194322" y="2278030"/>
                  <a:pt x="8192571" y="2280519"/>
                  <a:pt x="8190922" y="2280633"/>
                </a:cubicBezTo>
                <a:cubicBezTo>
                  <a:pt x="8183385" y="2280887"/>
                  <a:pt x="8177207" y="2284608"/>
                  <a:pt x="8171015" y="2288341"/>
                </a:cubicBezTo>
                <a:cubicBezTo>
                  <a:pt x="8164595" y="2292214"/>
                  <a:pt x="8158163" y="2296087"/>
                  <a:pt x="8150195" y="2296061"/>
                </a:cubicBezTo>
                <a:cubicBezTo>
                  <a:pt x="8140679" y="2296049"/>
                  <a:pt x="8132890" y="2299769"/>
                  <a:pt x="8127484" y="2308302"/>
                </a:cubicBezTo>
                <a:cubicBezTo>
                  <a:pt x="8125746" y="2311147"/>
                  <a:pt x="8122321" y="2313877"/>
                  <a:pt x="8119098" y="2314791"/>
                </a:cubicBezTo>
                <a:cubicBezTo>
                  <a:pt x="8096248" y="2321267"/>
                  <a:pt x="8075821" y="2332632"/>
                  <a:pt x="8055357" y="2344022"/>
                </a:cubicBezTo>
                <a:cubicBezTo>
                  <a:pt x="8049254" y="2347412"/>
                  <a:pt x="8043152" y="2350803"/>
                  <a:pt x="8036985" y="2354079"/>
                </a:cubicBezTo>
                <a:cubicBezTo>
                  <a:pt x="8032291" y="2356555"/>
                  <a:pt x="8027013" y="2358853"/>
                  <a:pt x="8021722" y="2359450"/>
                </a:cubicBezTo>
                <a:cubicBezTo>
                  <a:pt x="8010012" y="2360656"/>
                  <a:pt x="7999837" y="2365735"/>
                  <a:pt x="7989699" y="2370802"/>
                </a:cubicBezTo>
                <a:cubicBezTo>
                  <a:pt x="7982239" y="2374535"/>
                  <a:pt x="7974792" y="2378256"/>
                  <a:pt x="7966773" y="2380402"/>
                </a:cubicBezTo>
                <a:cubicBezTo>
                  <a:pt x="7953768" y="2383932"/>
                  <a:pt x="7942235" y="2390420"/>
                  <a:pt x="7930716" y="2396922"/>
                </a:cubicBezTo>
                <a:cubicBezTo>
                  <a:pt x="7923319" y="2401087"/>
                  <a:pt x="7915910" y="2405252"/>
                  <a:pt x="7908132" y="2408642"/>
                </a:cubicBezTo>
                <a:cubicBezTo>
                  <a:pt x="7902397" y="2411131"/>
                  <a:pt x="7896561" y="2413480"/>
                  <a:pt x="7890686" y="2415855"/>
                </a:cubicBezTo>
                <a:cubicBezTo>
                  <a:pt x="7873000" y="2422966"/>
                  <a:pt x="7854985" y="2430229"/>
                  <a:pt x="7838630" y="2441835"/>
                </a:cubicBezTo>
                <a:cubicBezTo>
                  <a:pt x="7818977" y="2455676"/>
                  <a:pt x="7795721" y="2468298"/>
                  <a:pt x="7770955" y="2473758"/>
                </a:cubicBezTo>
                <a:cubicBezTo>
                  <a:pt x="7766540" y="2474735"/>
                  <a:pt x="7762950" y="2476767"/>
                  <a:pt x="7759397" y="2478774"/>
                </a:cubicBezTo>
                <a:cubicBezTo>
                  <a:pt x="7756923" y="2480170"/>
                  <a:pt x="7754462" y="2481554"/>
                  <a:pt x="7751747" y="2482583"/>
                </a:cubicBezTo>
                <a:cubicBezTo>
                  <a:pt x="7748702" y="2483764"/>
                  <a:pt x="7745618" y="2484932"/>
                  <a:pt x="7742510" y="2486100"/>
                </a:cubicBezTo>
                <a:cubicBezTo>
                  <a:pt x="7729633" y="2490938"/>
                  <a:pt x="7716501" y="2495890"/>
                  <a:pt x="7705564" y="2502582"/>
                </a:cubicBezTo>
                <a:cubicBezTo>
                  <a:pt x="7689921" y="2512157"/>
                  <a:pt x="7673034" y="2519077"/>
                  <a:pt x="7656172" y="2525998"/>
                </a:cubicBezTo>
                <a:cubicBezTo>
                  <a:pt x="7634007" y="2535089"/>
                  <a:pt x="7611868" y="2544168"/>
                  <a:pt x="7592596" y="2559216"/>
                </a:cubicBezTo>
                <a:cubicBezTo>
                  <a:pt x="7583448" y="2566390"/>
                  <a:pt x="7571674" y="2570555"/>
                  <a:pt x="7560179" y="2574618"/>
                </a:cubicBezTo>
                <a:cubicBezTo>
                  <a:pt x="7558314" y="2575279"/>
                  <a:pt x="7556449" y="2575939"/>
                  <a:pt x="7554609" y="2576612"/>
                </a:cubicBezTo>
                <a:cubicBezTo>
                  <a:pt x="7539143" y="2582225"/>
                  <a:pt x="7532343" y="2575660"/>
                  <a:pt x="7534855" y="2559736"/>
                </a:cubicBezTo>
                <a:cubicBezTo>
                  <a:pt x="7536657" y="2548156"/>
                  <a:pt x="7541440" y="2538632"/>
                  <a:pt x="7549674" y="2530010"/>
                </a:cubicBezTo>
                <a:cubicBezTo>
                  <a:pt x="7556107" y="2523229"/>
                  <a:pt x="7559811" y="2514798"/>
                  <a:pt x="7563529" y="2506354"/>
                </a:cubicBezTo>
                <a:cubicBezTo>
                  <a:pt x="7566333" y="2499979"/>
                  <a:pt x="7569137" y="2493592"/>
                  <a:pt x="7573133" y="2487903"/>
                </a:cubicBezTo>
                <a:cubicBezTo>
                  <a:pt x="7585148" y="2470787"/>
                  <a:pt x="7594803" y="2452374"/>
                  <a:pt x="7604446" y="2433987"/>
                </a:cubicBezTo>
                <a:cubicBezTo>
                  <a:pt x="7607706" y="2427778"/>
                  <a:pt x="7610955" y="2421569"/>
                  <a:pt x="7614304" y="2415423"/>
                </a:cubicBezTo>
                <a:cubicBezTo>
                  <a:pt x="7616905" y="2410648"/>
                  <a:pt x="7619556" y="2405899"/>
                  <a:pt x="7622208" y="2401138"/>
                </a:cubicBezTo>
                <a:cubicBezTo>
                  <a:pt x="7631749" y="2384033"/>
                  <a:pt x="7641316" y="2366878"/>
                  <a:pt x="7648737" y="2348619"/>
                </a:cubicBezTo>
                <a:cubicBezTo>
                  <a:pt x="7651897" y="2340873"/>
                  <a:pt x="7656705" y="2334016"/>
                  <a:pt x="7661564" y="2327108"/>
                </a:cubicBezTo>
                <a:cubicBezTo>
                  <a:pt x="7665764" y="2321102"/>
                  <a:pt x="7670014" y="2315070"/>
                  <a:pt x="7673224" y="2308366"/>
                </a:cubicBezTo>
                <a:cubicBezTo>
                  <a:pt x="7689325" y="2274360"/>
                  <a:pt x="7705996" y="2240545"/>
                  <a:pt x="7724925" y="2208165"/>
                </a:cubicBezTo>
                <a:cubicBezTo>
                  <a:pt x="7732411" y="2195315"/>
                  <a:pt x="7739529" y="2182262"/>
                  <a:pt x="7746647" y="2169208"/>
                </a:cubicBezTo>
                <a:cubicBezTo>
                  <a:pt x="7755908" y="2152231"/>
                  <a:pt x="7765170" y="2135241"/>
                  <a:pt x="7775231" y="2118708"/>
                </a:cubicBezTo>
                <a:cubicBezTo>
                  <a:pt x="7786637" y="2100042"/>
                  <a:pt x="7796089" y="2080156"/>
                  <a:pt x="7805554" y="2060259"/>
                </a:cubicBezTo>
                <a:cubicBezTo>
                  <a:pt x="7809830" y="2051268"/>
                  <a:pt x="7814105" y="2042265"/>
                  <a:pt x="7818559" y="2033377"/>
                </a:cubicBezTo>
                <a:lnTo>
                  <a:pt x="7820906" y="2028691"/>
                </a:lnTo>
                <a:cubicBezTo>
                  <a:pt x="7833834" y="2002876"/>
                  <a:pt x="7846763" y="1977086"/>
                  <a:pt x="7862927" y="1953074"/>
                </a:cubicBezTo>
                <a:cubicBezTo>
                  <a:pt x="7869359" y="1943564"/>
                  <a:pt x="7874320" y="1933227"/>
                  <a:pt x="7879293" y="1922878"/>
                </a:cubicBezTo>
                <a:cubicBezTo>
                  <a:pt x="7882655" y="1915882"/>
                  <a:pt x="7886018" y="1908872"/>
                  <a:pt x="7889849" y="1902104"/>
                </a:cubicBezTo>
                <a:cubicBezTo>
                  <a:pt x="7897537" y="1888581"/>
                  <a:pt x="7904592" y="1874702"/>
                  <a:pt x="7911633" y="1860836"/>
                </a:cubicBezTo>
                <a:cubicBezTo>
                  <a:pt x="7919652" y="1845052"/>
                  <a:pt x="7927670" y="1829268"/>
                  <a:pt x="7936615" y="1814044"/>
                </a:cubicBezTo>
                <a:cubicBezTo>
                  <a:pt x="7940409" y="1807606"/>
                  <a:pt x="7943618" y="1800914"/>
                  <a:pt x="7946828" y="1794222"/>
                </a:cubicBezTo>
                <a:cubicBezTo>
                  <a:pt x="7950228" y="1787162"/>
                  <a:pt x="7953616" y="1780089"/>
                  <a:pt x="7957689" y="1773346"/>
                </a:cubicBezTo>
                <a:cubicBezTo>
                  <a:pt x="7970110" y="1752648"/>
                  <a:pt x="7981351" y="1731100"/>
                  <a:pt x="7992528" y="1709640"/>
                </a:cubicBezTo>
                <a:cubicBezTo>
                  <a:pt x="7994127" y="1706554"/>
                  <a:pt x="7995739" y="1703469"/>
                  <a:pt x="7997349" y="1700396"/>
                </a:cubicBezTo>
                <a:cubicBezTo>
                  <a:pt x="8001993" y="1691571"/>
                  <a:pt x="8006332" y="1682568"/>
                  <a:pt x="8010672" y="1673565"/>
                </a:cubicBezTo>
                <a:cubicBezTo>
                  <a:pt x="8018487" y="1657362"/>
                  <a:pt x="8026277" y="1641198"/>
                  <a:pt x="8035793" y="1626176"/>
                </a:cubicBezTo>
                <a:cubicBezTo>
                  <a:pt x="8041908" y="1616525"/>
                  <a:pt x="8046882" y="1606354"/>
                  <a:pt x="8051855" y="1596170"/>
                </a:cubicBezTo>
                <a:cubicBezTo>
                  <a:pt x="8056676" y="1586317"/>
                  <a:pt x="8061497" y="1576450"/>
                  <a:pt x="8067359" y="1567054"/>
                </a:cubicBezTo>
                <a:cubicBezTo>
                  <a:pt x="8078663" y="1548807"/>
                  <a:pt x="8088052" y="1529112"/>
                  <a:pt x="8096070" y="1509163"/>
                </a:cubicBezTo>
                <a:cubicBezTo>
                  <a:pt x="8099001" y="1501926"/>
                  <a:pt x="8103175" y="1495488"/>
                  <a:pt x="8107337" y="1489075"/>
                </a:cubicBezTo>
                <a:cubicBezTo>
                  <a:pt x="8111981" y="1481926"/>
                  <a:pt x="8116611" y="1474802"/>
                  <a:pt x="8119491" y="1466599"/>
                </a:cubicBezTo>
                <a:cubicBezTo>
                  <a:pt x="8127041" y="1445140"/>
                  <a:pt x="8138485" y="1425178"/>
                  <a:pt x="8149687" y="1405623"/>
                </a:cubicBezTo>
                <a:lnTo>
                  <a:pt x="8152314" y="1401039"/>
                </a:lnTo>
                <a:cubicBezTo>
                  <a:pt x="8163619" y="1381091"/>
                  <a:pt x="8175012" y="1360914"/>
                  <a:pt x="8184451" y="1340419"/>
                </a:cubicBezTo>
                <a:cubicBezTo>
                  <a:pt x="8189818" y="1328673"/>
                  <a:pt x="8196009" y="1317385"/>
                  <a:pt x="8202200" y="1306109"/>
                </a:cubicBezTo>
                <a:lnTo>
                  <a:pt x="8202214" y="1306096"/>
                </a:lnTo>
                <a:cubicBezTo>
                  <a:pt x="8210092" y="1291722"/>
                  <a:pt x="8217984" y="1277360"/>
                  <a:pt x="8224087" y="1262141"/>
                </a:cubicBezTo>
                <a:cubicBezTo>
                  <a:pt x="8230798" y="1245502"/>
                  <a:pt x="8239628" y="1229992"/>
                  <a:pt x="8248446" y="1214487"/>
                </a:cubicBezTo>
                <a:cubicBezTo>
                  <a:pt x="8256262" y="1200752"/>
                  <a:pt x="8264077" y="1187020"/>
                  <a:pt x="8270408" y="1172518"/>
                </a:cubicBezTo>
                <a:cubicBezTo>
                  <a:pt x="8271424" y="1170217"/>
                  <a:pt x="8272553" y="1167980"/>
                  <a:pt x="8273669" y="1165747"/>
                </a:cubicBezTo>
                <a:cubicBezTo>
                  <a:pt x="8276524" y="1160034"/>
                  <a:pt x="8279378" y="1154344"/>
                  <a:pt x="8280457" y="1147668"/>
                </a:cubicBezTo>
                <a:cubicBezTo>
                  <a:pt x="8281878" y="1139048"/>
                  <a:pt x="8288094" y="1132643"/>
                  <a:pt x="8294070" y="1126504"/>
                </a:cubicBezTo>
                <a:lnTo>
                  <a:pt x="8294261" y="1126297"/>
                </a:lnTo>
                <a:cubicBezTo>
                  <a:pt x="8296697" y="1123803"/>
                  <a:pt x="8299139" y="1122669"/>
                  <a:pt x="8301485" y="1122803"/>
                </a:cubicBezTo>
                <a:close/>
                <a:moveTo>
                  <a:pt x="11420422" y="1113104"/>
                </a:moveTo>
                <a:cubicBezTo>
                  <a:pt x="11425338" y="1114501"/>
                  <a:pt x="11430477" y="1118246"/>
                  <a:pt x="11433648" y="1123707"/>
                </a:cubicBezTo>
                <a:cubicBezTo>
                  <a:pt x="11434004" y="1124341"/>
                  <a:pt x="11434384" y="1124977"/>
                  <a:pt x="11434753" y="1125615"/>
                </a:cubicBezTo>
                <a:cubicBezTo>
                  <a:pt x="11439650" y="1134037"/>
                  <a:pt x="11444750" y="1142796"/>
                  <a:pt x="11443925" y="1153421"/>
                </a:cubicBezTo>
                <a:cubicBezTo>
                  <a:pt x="11443291" y="1161928"/>
                  <a:pt x="11447351" y="1164087"/>
                  <a:pt x="11455217" y="1162309"/>
                </a:cubicBezTo>
                <a:cubicBezTo>
                  <a:pt x="11457602" y="1161786"/>
                  <a:pt x="11460000" y="1161239"/>
                  <a:pt x="11462386" y="1160692"/>
                </a:cubicBezTo>
                <a:cubicBezTo>
                  <a:pt x="11471051" y="1158713"/>
                  <a:pt x="11479742" y="1156729"/>
                  <a:pt x="11488585" y="1155833"/>
                </a:cubicBezTo>
                <a:lnTo>
                  <a:pt x="11488712" y="1155706"/>
                </a:lnTo>
                <a:cubicBezTo>
                  <a:pt x="11503302" y="1154183"/>
                  <a:pt x="11523475" y="1171325"/>
                  <a:pt x="11522333" y="1186055"/>
                </a:cubicBezTo>
                <a:cubicBezTo>
                  <a:pt x="11521572" y="1196086"/>
                  <a:pt x="11509266" y="1200785"/>
                  <a:pt x="11501272" y="1202181"/>
                </a:cubicBezTo>
                <a:cubicBezTo>
                  <a:pt x="11494358" y="1203405"/>
                  <a:pt x="11489524" y="1207291"/>
                  <a:pt x="11484740" y="1211141"/>
                </a:cubicBezTo>
                <a:cubicBezTo>
                  <a:pt x="11481099" y="1214073"/>
                  <a:pt x="11477470" y="1216986"/>
                  <a:pt x="11472980" y="1218689"/>
                </a:cubicBezTo>
                <a:cubicBezTo>
                  <a:pt x="11468032" y="1220593"/>
                  <a:pt x="11469427" y="1226308"/>
                  <a:pt x="11472853" y="1230371"/>
                </a:cubicBezTo>
                <a:cubicBezTo>
                  <a:pt x="11479310" y="1238014"/>
                  <a:pt x="11482355" y="1247329"/>
                  <a:pt x="11485413" y="1256651"/>
                </a:cubicBezTo>
                <a:cubicBezTo>
                  <a:pt x="11488611" y="1266377"/>
                  <a:pt x="11491795" y="1276116"/>
                  <a:pt x="11498862" y="1283950"/>
                </a:cubicBezTo>
                <a:cubicBezTo>
                  <a:pt x="11501907" y="1287252"/>
                  <a:pt x="11501145" y="1291442"/>
                  <a:pt x="11498355" y="1295125"/>
                </a:cubicBezTo>
                <a:cubicBezTo>
                  <a:pt x="11494421" y="1300331"/>
                  <a:pt x="11494168" y="1306299"/>
                  <a:pt x="11494675" y="1312521"/>
                </a:cubicBezTo>
                <a:cubicBezTo>
                  <a:pt x="11495690" y="1325346"/>
                  <a:pt x="11488458" y="1326362"/>
                  <a:pt x="11479323" y="1322298"/>
                </a:cubicBezTo>
                <a:cubicBezTo>
                  <a:pt x="11471838" y="1318997"/>
                  <a:pt x="11464479" y="1316203"/>
                  <a:pt x="11456486" y="1314426"/>
                </a:cubicBezTo>
                <a:cubicBezTo>
                  <a:pt x="11450015" y="1313029"/>
                  <a:pt x="11445702" y="1309219"/>
                  <a:pt x="11443671" y="1301347"/>
                </a:cubicBezTo>
                <a:cubicBezTo>
                  <a:pt x="11441743" y="1294096"/>
                  <a:pt x="11438013" y="1287226"/>
                  <a:pt x="11434320" y="1280420"/>
                </a:cubicBezTo>
                <a:cubicBezTo>
                  <a:pt x="11432913" y="1277830"/>
                  <a:pt x="11431517" y="1275252"/>
                  <a:pt x="11430222" y="1272649"/>
                </a:cubicBezTo>
                <a:cubicBezTo>
                  <a:pt x="11429982" y="1272179"/>
                  <a:pt x="11429741" y="1271709"/>
                  <a:pt x="11429512" y="1271240"/>
                </a:cubicBezTo>
                <a:cubicBezTo>
                  <a:pt x="11426632" y="1265571"/>
                  <a:pt x="11424323" y="1261002"/>
                  <a:pt x="11426797" y="1255132"/>
                </a:cubicBezTo>
                <a:cubicBezTo>
                  <a:pt x="11426595" y="1253254"/>
                  <a:pt x="11426569" y="1251338"/>
                  <a:pt x="11426556" y="1249442"/>
                </a:cubicBezTo>
                <a:cubicBezTo>
                  <a:pt x="11426493" y="1243000"/>
                  <a:pt x="11426430" y="1236794"/>
                  <a:pt x="11419184" y="1233164"/>
                </a:cubicBezTo>
                <a:cubicBezTo>
                  <a:pt x="11411191" y="1229101"/>
                  <a:pt x="11403325" y="1226181"/>
                  <a:pt x="11396601" y="1235958"/>
                </a:cubicBezTo>
                <a:cubicBezTo>
                  <a:pt x="11394571" y="1238879"/>
                  <a:pt x="11390512" y="1240402"/>
                  <a:pt x="11387086" y="1237736"/>
                </a:cubicBezTo>
                <a:cubicBezTo>
                  <a:pt x="11382010" y="1233672"/>
                  <a:pt x="11375033" y="1236339"/>
                  <a:pt x="11372876" y="1238117"/>
                </a:cubicBezTo>
                <a:cubicBezTo>
                  <a:pt x="11359694" y="1249081"/>
                  <a:pt x="11348757" y="1243239"/>
                  <a:pt x="11337846" y="1237409"/>
                </a:cubicBezTo>
                <a:cubicBezTo>
                  <a:pt x="11331958" y="1234260"/>
                  <a:pt x="11326072" y="1231114"/>
                  <a:pt x="11319843" y="1230625"/>
                </a:cubicBezTo>
                <a:cubicBezTo>
                  <a:pt x="11311849" y="1230117"/>
                  <a:pt x="11313625" y="1215133"/>
                  <a:pt x="11317432" y="1207641"/>
                </a:cubicBezTo>
                <a:cubicBezTo>
                  <a:pt x="11324029" y="1194815"/>
                  <a:pt x="11337477" y="1191515"/>
                  <a:pt x="11350546" y="1188974"/>
                </a:cubicBezTo>
                <a:cubicBezTo>
                  <a:pt x="11354326" y="1188206"/>
                  <a:pt x="11358146" y="1187520"/>
                  <a:pt x="11361952" y="1186833"/>
                </a:cubicBezTo>
                <a:cubicBezTo>
                  <a:pt x="11367585" y="1185819"/>
                  <a:pt x="11373231" y="1184803"/>
                  <a:pt x="11378839" y="1183515"/>
                </a:cubicBezTo>
                <a:cubicBezTo>
                  <a:pt x="11395206" y="1179706"/>
                  <a:pt x="11399773" y="1173611"/>
                  <a:pt x="11395206" y="1157738"/>
                </a:cubicBezTo>
                <a:cubicBezTo>
                  <a:pt x="11391171" y="1143650"/>
                  <a:pt x="11397768" y="1133449"/>
                  <a:pt x="11404265" y="1123413"/>
                </a:cubicBezTo>
                <a:cubicBezTo>
                  <a:pt x="11405723" y="1121146"/>
                  <a:pt x="11407195" y="1118888"/>
                  <a:pt x="11408527" y="1116596"/>
                </a:cubicBezTo>
                <a:cubicBezTo>
                  <a:pt x="11410811" y="1112660"/>
                  <a:pt x="11415506" y="1111707"/>
                  <a:pt x="11420422" y="1113104"/>
                </a:cubicBezTo>
                <a:close/>
                <a:moveTo>
                  <a:pt x="11094577" y="1077279"/>
                </a:moveTo>
                <a:cubicBezTo>
                  <a:pt x="11098415" y="1075327"/>
                  <a:pt x="11103648" y="1076025"/>
                  <a:pt x="11110373" y="1079263"/>
                </a:cubicBezTo>
                <a:cubicBezTo>
                  <a:pt x="11116882" y="1082413"/>
                  <a:pt x="11123847" y="1083017"/>
                  <a:pt x="11130901" y="1083626"/>
                </a:cubicBezTo>
                <a:cubicBezTo>
                  <a:pt x="11136636" y="1084121"/>
                  <a:pt x="11142421" y="1084622"/>
                  <a:pt x="11148054" y="1086501"/>
                </a:cubicBezTo>
                <a:cubicBezTo>
                  <a:pt x="11166832" y="1092850"/>
                  <a:pt x="11178504" y="1103262"/>
                  <a:pt x="11181042" y="1122690"/>
                </a:cubicBezTo>
                <a:cubicBezTo>
                  <a:pt x="11183833" y="1144700"/>
                  <a:pt x="11196178" y="1156128"/>
                  <a:pt x="11218089" y="1156975"/>
                </a:cubicBezTo>
                <a:cubicBezTo>
                  <a:pt x="11219611" y="1156975"/>
                  <a:pt x="11221134" y="1156975"/>
                  <a:pt x="11222656" y="1157356"/>
                </a:cubicBezTo>
                <a:cubicBezTo>
                  <a:pt x="11225194" y="1157914"/>
                  <a:pt x="11227883" y="1157135"/>
                  <a:pt x="11230536" y="1156371"/>
                </a:cubicBezTo>
                <a:lnTo>
                  <a:pt x="11241349" y="1157600"/>
                </a:lnTo>
                <a:lnTo>
                  <a:pt x="11246699" y="1172525"/>
                </a:lnTo>
                <a:cubicBezTo>
                  <a:pt x="11247093" y="1174769"/>
                  <a:pt x="11247473" y="1176990"/>
                  <a:pt x="11248031" y="1179070"/>
                </a:cubicBezTo>
                <a:cubicBezTo>
                  <a:pt x="11250061" y="1186689"/>
                  <a:pt x="11246636" y="1195704"/>
                  <a:pt x="11234963" y="1193800"/>
                </a:cubicBezTo>
                <a:lnTo>
                  <a:pt x="11234608" y="1193746"/>
                </a:lnTo>
                <a:cubicBezTo>
                  <a:pt x="11230421" y="1193127"/>
                  <a:pt x="11226412" y="1192532"/>
                  <a:pt x="11224560" y="1197101"/>
                </a:cubicBezTo>
                <a:cubicBezTo>
                  <a:pt x="11221134" y="1205990"/>
                  <a:pt x="11215805" y="1207132"/>
                  <a:pt x="11207939" y="1202688"/>
                </a:cubicBezTo>
                <a:cubicBezTo>
                  <a:pt x="11202750" y="1199722"/>
                  <a:pt x="11200923" y="1203384"/>
                  <a:pt x="11199210" y="1206818"/>
                </a:cubicBezTo>
                <a:cubicBezTo>
                  <a:pt x="11198867" y="1207498"/>
                  <a:pt x="11198525" y="1208172"/>
                  <a:pt x="11198170" y="1208783"/>
                </a:cubicBezTo>
                <a:cubicBezTo>
                  <a:pt x="11194871" y="1214497"/>
                  <a:pt x="11189796" y="1220084"/>
                  <a:pt x="11183706" y="1215640"/>
                </a:cubicBezTo>
                <a:cubicBezTo>
                  <a:pt x="11174152" y="1208569"/>
                  <a:pt x="11164929" y="1211036"/>
                  <a:pt x="11155769" y="1213485"/>
                </a:cubicBezTo>
                <a:cubicBezTo>
                  <a:pt x="11153751" y="1214028"/>
                  <a:pt x="11151721" y="1214568"/>
                  <a:pt x="11149704" y="1215005"/>
                </a:cubicBezTo>
                <a:lnTo>
                  <a:pt x="11148904" y="1215182"/>
                </a:lnTo>
                <a:cubicBezTo>
                  <a:pt x="11139110" y="1217363"/>
                  <a:pt x="11134200" y="1218457"/>
                  <a:pt x="11131485" y="1216497"/>
                </a:cubicBezTo>
                <a:cubicBezTo>
                  <a:pt x="11128757" y="1214525"/>
                  <a:pt x="11128262" y="1209463"/>
                  <a:pt x="11127272" y="1199307"/>
                </a:cubicBezTo>
                <a:lnTo>
                  <a:pt x="11127247" y="1199006"/>
                </a:lnTo>
                <a:cubicBezTo>
                  <a:pt x="11127171" y="1198191"/>
                  <a:pt x="11127133" y="1197363"/>
                  <a:pt x="11127082" y="1196531"/>
                </a:cubicBezTo>
                <a:cubicBezTo>
                  <a:pt x="11126892" y="1192826"/>
                  <a:pt x="11126689" y="1189038"/>
                  <a:pt x="11124202" y="1185927"/>
                </a:cubicBezTo>
                <a:cubicBezTo>
                  <a:pt x="11124012" y="1185689"/>
                  <a:pt x="11123822" y="1185454"/>
                  <a:pt x="11123631" y="1185221"/>
                </a:cubicBezTo>
                <a:lnTo>
                  <a:pt x="11123060" y="1184521"/>
                </a:lnTo>
                <a:cubicBezTo>
                  <a:pt x="11120485" y="1181380"/>
                  <a:pt x="11118036" y="1178403"/>
                  <a:pt x="11119254" y="1174752"/>
                </a:cubicBezTo>
                <a:cubicBezTo>
                  <a:pt x="11118619" y="1168784"/>
                  <a:pt x="11119507" y="1165229"/>
                  <a:pt x="11124963" y="1162943"/>
                </a:cubicBezTo>
                <a:cubicBezTo>
                  <a:pt x="11134987" y="1158753"/>
                  <a:pt x="11135621" y="1147833"/>
                  <a:pt x="11125978" y="1141738"/>
                </a:cubicBezTo>
                <a:cubicBezTo>
                  <a:pt x="11120205" y="1138060"/>
                  <a:pt x="11114167" y="1134826"/>
                  <a:pt x="11108114" y="1131589"/>
                </a:cubicBezTo>
                <a:cubicBezTo>
                  <a:pt x="11103940" y="1129351"/>
                  <a:pt x="11099753" y="1127111"/>
                  <a:pt x="11095655" y="1124722"/>
                </a:cubicBezTo>
                <a:cubicBezTo>
                  <a:pt x="11086139" y="1119262"/>
                  <a:pt x="11076624" y="1113548"/>
                  <a:pt x="11085632" y="1100088"/>
                </a:cubicBezTo>
                <a:cubicBezTo>
                  <a:pt x="11086647" y="1098565"/>
                  <a:pt x="11086761" y="1096425"/>
                  <a:pt x="11086876" y="1094300"/>
                </a:cubicBezTo>
                <a:cubicBezTo>
                  <a:pt x="11086926" y="1093236"/>
                  <a:pt x="11086990" y="1092174"/>
                  <a:pt x="11087155" y="1091199"/>
                </a:cubicBezTo>
                <a:cubicBezTo>
                  <a:pt x="11088297" y="1083834"/>
                  <a:pt x="11090739" y="1079231"/>
                  <a:pt x="11094577" y="1077279"/>
                </a:cubicBezTo>
                <a:close/>
                <a:moveTo>
                  <a:pt x="8142861" y="1040751"/>
                </a:moveTo>
                <a:cubicBezTo>
                  <a:pt x="8146915" y="1039590"/>
                  <a:pt x="8151539" y="1040514"/>
                  <a:pt x="8156589" y="1043847"/>
                </a:cubicBezTo>
                <a:cubicBezTo>
                  <a:pt x="8182941" y="1061168"/>
                  <a:pt x="8211500" y="1072782"/>
                  <a:pt x="8241734" y="1080650"/>
                </a:cubicBezTo>
                <a:cubicBezTo>
                  <a:pt x="8259725" y="1085289"/>
                  <a:pt x="8267261" y="1097463"/>
                  <a:pt x="8267490" y="1115473"/>
                </a:cubicBezTo>
                <a:cubicBezTo>
                  <a:pt x="8268834" y="1123428"/>
                  <a:pt x="8265459" y="1126952"/>
                  <a:pt x="8257009" y="1125955"/>
                </a:cubicBezTo>
                <a:lnTo>
                  <a:pt x="8255830" y="1125823"/>
                </a:lnTo>
                <a:lnTo>
                  <a:pt x="8254599" y="1125688"/>
                </a:lnTo>
                <a:cubicBezTo>
                  <a:pt x="8253483" y="1125566"/>
                  <a:pt x="8252366" y="1125448"/>
                  <a:pt x="8251249" y="1125329"/>
                </a:cubicBezTo>
                <a:lnTo>
                  <a:pt x="8251186" y="1125323"/>
                </a:lnTo>
                <a:cubicBezTo>
                  <a:pt x="8235746" y="1123681"/>
                  <a:pt x="8220280" y="1122036"/>
                  <a:pt x="8206323" y="1113845"/>
                </a:cubicBezTo>
                <a:cubicBezTo>
                  <a:pt x="8196986" y="1108373"/>
                  <a:pt x="8190807" y="1109144"/>
                  <a:pt x="8185275" y="1120755"/>
                </a:cubicBezTo>
                <a:cubicBezTo>
                  <a:pt x="8174909" y="1142678"/>
                  <a:pt x="8161994" y="1163761"/>
                  <a:pt x="8149128" y="1183933"/>
                </a:cubicBezTo>
                <a:cubicBezTo>
                  <a:pt x="8141440" y="1196008"/>
                  <a:pt x="8134195" y="1208417"/>
                  <a:pt x="8126951" y="1220814"/>
                </a:cubicBezTo>
                <a:lnTo>
                  <a:pt x="8126938" y="1220827"/>
                </a:lnTo>
                <a:cubicBezTo>
                  <a:pt x="8122726" y="1228036"/>
                  <a:pt x="8118514" y="1235241"/>
                  <a:pt x="8114226" y="1242374"/>
                </a:cubicBezTo>
                <a:cubicBezTo>
                  <a:pt x="8109239" y="1250682"/>
                  <a:pt x="8105027" y="1259644"/>
                  <a:pt x="8100789" y="1268661"/>
                </a:cubicBezTo>
                <a:lnTo>
                  <a:pt x="8100777" y="1268672"/>
                </a:lnTo>
                <a:cubicBezTo>
                  <a:pt x="8097782" y="1275062"/>
                  <a:pt x="8094763" y="1281474"/>
                  <a:pt x="8091439" y="1287722"/>
                </a:cubicBezTo>
                <a:cubicBezTo>
                  <a:pt x="8089536" y="1291277"/>
                  <a:pt x="8087150" y="1294325"/>
                  <a:pt x="8084778" y="1297360"/>
                </a:cubicBezTo>
                <a:cubicBezTo>
                  <a:pt x="8082253" y="1300559"/>
                  <a:pt x="8079753" y="1303747"/>
                  <a:pt x="8077863" y="1307493"/>
                </a:cubicBezTo>
                <a:cubicBezTo>
                  <a:pt x="8061332" y="1340050"/>
                  <a:pt x="8043962" y="1372100"/>
                  <a:pt x="8026479" y="1404163"/>
                </a:cubicBezTo>
                <a:cubicBezTo>
                  <a:pt x="8020935" y="1414334"/>
                  <a:pt x="8015200" y="1424403"/>
                  <a:pt x="8009465" y="1434460"/>
                </a:cubicBezTo>
                <a:cubicBezTo>
                  <a:pt x="7999328" y="1452263"/>
                  <a:pt x="7989204" y="1470040"/>
                  <a:pt x="7980119" y="1488338"/>
                </a:cubicBezTo>
                <a:cubicBezTo>
                  <a:pt x="7978863" y="1490903"/>
                  <a:pt x="7977569" y="1493481"/>
                  <a:pt x="7976275" y="1496059"/>
                </a:cubicBezTo>
                <a:cubicBezTo>
                  <a:pt x="7971339" y="1505887"/>
                  <a:pt x="7966341" y="1515817"/>
                  <a:pt x="7962915" y="1525937"/>
                </a:cubicBezTo>
                <a:cubicBezTo>
                  <a:pt x="7959858" y="1534927"/>
                  <a:pt x="7956483" y="1543803"/>
                  <a:pt x="7953121" y="1552654"/>
                </a:cubicBezTo>
                <a:cubicBezTo>
                  <a:pt x="7949872" y="1561187"/>
                  <a:pt x="7946638" y="1569695"/>
                  <a:pt x="7943681" y="1578304"/>
                </a:cubicBezTo>
                <a:cubicBezTo>
                  <a:pt x="7939621" y="1589922"/>
                  <a:pt x="7933633" y="1594989"/>
                  <a:pt x="7923090" y="1594811"/>
                </a:cubicBezTo>
                <a:cubicBezTo>
                  <a:pt x="7915832" y="1594748"/>
                  <a:pt x="7904909" y="1576132"/>
                  <a:pt x="7907281" y="1567917"/>
                </a:cubicBezTo>
                <a:cubicBezTo>
                  <a:pt x="7910034" y="1558342"/>
                  <a:pt x="7913282" y="1548895"/>
                  <a:pt x="7916517" y="1539460"/>
                </a:cubicBezTo>
                <a:cubicBezTo>
                  <a:pt x="7919258" y="1531448"/>
                  <a:pt x="7922011" y="1523436"/>
                  <a:pt x="7924459" y="1515360"/>
                </a:cubicBezTo>
                <a:cubicBezTo>
                  <a:pt x="7929687" y="1498370"/>
                  <a:pt x="7937528" y="1482497"/>
                  <a:pt x="7945343" y="1466650"/>
                </a:cubicBezTo>
                <a:cubicBezTo>
                  <a:pt x="7947602" y="1462079"/>
                  <a:pt x="7949860" y="1457495"/>
                  <a:pt x="7952055" y="1452885"/>
                </a:cubicBezTo>
                <a:cubicBezTo>
                  <a:pt x="7963727" y="1428607"/>
                  <a:pt x="7976097" y="1404506"/>
                  <a:pt x="7990142" y="1381636"/>
                </a:cubicBezTo>
                <a:cubicBezTo>
                  <a:pt x="7992756" y="1377395"/>
                  <a:pt x="7994570" y="1372900"/>
                  <a:pt x="7996398" y="1368392"/>
                </a:cubicBezTo>
                <a:cubicBezTo>
                  <a:pt x="7998199" y="1363948"/>
                  <a:pt x="8000001" y="1359491"/>
                  <a:pt x="8002576" y="1355263"/>
                </a:cubicBezTo>
                <a:cubicBezTo>
                  <a:pt x="8015974" y="1332939"/>
                  <a:pt x="8028433" y="1310070"/>
                  <a:pt x="8040879" y="1287214"/>
                </a:cubicBezTo>
                <a:cubicBezTo>
                  <a:pt x="8047109" y="1275773"/>
                  <a:pt x="8053338" y="1264347"/>
                  <a:pt x="8059682" y="1252981"/>
                </a:cubicBezTo>
                <a:cubicBezTo>
                  <a:pt x="8068323" y="1237526"/>
                  <a:pt x="8077089" y="1222187"/>
                  <a:pt x="8085856" y="1206858"/>
                </a:cubicBezTo>
                <a:lnTo>
                  <a:pt x="8085869" y="1206838"/>
                </a:lnTo>
                <a:cubicBezTo>
                  <a:pt x="8093760" y="1193037"/>
                  <a:pt x="8101652" y="1179247"/>
                  <a:pt x="8109430" y="1165387"/>
                </a:cubicBezTo>
                <a:cubicBezTo>
                  <a:pt x="8121927" y="1143087"/>
                  <a:pt x="8134411" y="1120675"/>
                  <a:pt x="8146426" y="1098069"/>
                </a:cubicBezTo>
                <a:cubicBezTo>
                  <a:pt x="8150829" y="1089712"/>
                  <a:pt x="8146197" y="1083458"/>
                  <a:pt x="8138865" y="1078982"/>
                </a:cubicBezTo>
                <a:cubicBezTo>
                  <a:pt x="8128816" y="1072881"/>
                  <a:pt x="8126570" y="1061813"/>
                  <a:pt x="8132901" y="1050148"/>
                </a:cubicBezTo>
                <a:lnTo>
                  <a:pt x="8132559" y="1050172"/>
                </a:lnTo>
                <a:cubicBezTo>
                  <a:pt x="8135325" y="1045161"/>
                  <a:pt x="8138807" y="1041913"/>
                  <a:pt x="8142861" y="1040751"/>
                </a:cubicBezTo>
                <a:close/>
                <a:moveTo>
                  <a:pt x="479691" y="1031721"/>
                </a:moveTo>
                <a:cubicBezTo>
                  <a:pt x="496805" y="1044648"/>
                  <a:pt x="509421" y="1061172"/>
                  <a:pt x="516333" y="1081636"/>
                </a:cubicBezTo>
                <a:cubicBezTo>
                  <a:pt x="518909" y="1089335"/>
                  <a:pt x="513564" y="1098129"/>
                  <a:pt x="504095" y="1100748"/>
                </a:cubicBezTo>
                <a:cubicBezTo>
                  <a:pt x="503540" y="1100727"/>
                  <a:pt x="502801" y="1100797"/>
                  <a:pt x="501957" y="1100877"/>
                </a:cubicBezTo>
                <a:cubicBezTo>
                  <a:pt x="499675" y="1101093"/>
                  <a:pt x="496636" y="1101380"/>
                  <a:pt x="494456" y="1100170"/>
                </a:cubicBezTo>
                <a:cubicBezTo>
                  <a:pt x="474164" y="1088687"/>
                  <a:pt x="461497" y="1070728"/>
                  <a:pt x="454146" y="1048998"/>
                </a:cubicBezTo>
                <a:cubicBezTo>
                  <a:pt x="451892" y="1042420"/>
                  <a:pt x="455445" y="1035965"/>
                  <a:pt x="461211" y="1031927"/>
                </a:cubicBezTo>
                <a:lnTo>
                  <a:pt x="461228" y="1032008"/>
                </a:lnTo>
                <a:cubicBezTo>
                  <a:pt x="467076" y="1027952"/>
                  <a:pt x="474127" y="1027552"/>
                  <a:pt x="479691" y="1031721"/>
                </a:cubicBezTo>
                <a:close/>
                <a:moveTo>
                  <a:pt x="8479383" y="1022343"/>
                </a:moveTo>
                <a:lnTo>
                  <a:pt x="8479789" y="1022442"/>
                </a:lnTo>
                <a:cubicBezTo>
                  <a:pt x="8487351" y="1024278"/>
                  <a:pt x="8497425" y="1026724"/>
                  <a:pt x="8501624" y="1037459"/>
                </a:cubicBezTo>
                <a:cubicBezTo>
                  <a:pt x="8503832" y="1043087"/>
                  <a:pt x="8492019" y="1062277"/>
                  <a:pt x="8485308" y="1065125"/>
                </a:cubicBezTo>
                <a:cubicBezTo>
                  <a:pt x="8483088" y="1066064"/>
                  <a:pt x="8480778" y="1066752"/>
                  <a:pt x="8478482" y="1067439"/>
                </a:cubicBezTo>
                <a:cubicBezTo>
                  <a:pt x="8476464" y="1068043"/>
                  <a:pt x="8474435" y="1068649"/>
                  <a:pt x="8472468" y="1069424"/>
                </a:cubicBezTo>
                <a:cubicBezTo>
                  <a:pt x="8470933" y="1070043"/>
                  <a:pt x="8469373" y="1070450"/>
                  <a:pt x="8467938" y="1070825"/>
                </a:cubicBezTo>
                <a:cubicBezTo>
                  <a:pt x="8462052" y="1072364"/>
                  <a:pt x="8458068" y="1073409"/>
                  <a:pt x="8464716" y="1086518"/>
                </a:cubicBezTo>
                <a:cubicBezTo>
                  <a:pt x="8467026" y="1091085"/>
                  <a:pt x="8469359" y="1095655"/>
                  <a:pt x="8471694" y="1100235"/>
                </a:cubicBezTo>
                <a:lnTo>
                  <a:pt x="8471732" y="1100298"/>
                </a:lnTo>
                <a:lnTo>
                  <a:pt x="8471834" y="1100501"/>
                </a:lnTo>
                <a:lnTo>
                  <a:pt x="8471859" y="1100539"/>
                </a:lnTo>
                <a:cubicBezTo>
                  <a:pt x="8485968" y="1128137"/>
                  <a:pt x="8500241" y="1156060"/>
                  <a:pt x="8510239" y="1185606"/>
                </a:cubicBezTo>
                <a:cubicBezTo>
                  <a:pt x="8511951" y="1190701"/>
                  <a:pt x="8514920" y="1194236"/>
                  <a:pt x="8518765" y="1197482"/>
                </a:cubicBezTo>
                <a:cubicBezTo>
                  <a:pt x="8527684" y="1205136"/>
                  <a:pt x="8533432" y="1214373"/>
                  <a:pt x="8534712" y="1226300"/>
                </a:cubicBezTo>
                <a:cubicBezTo>
                  <a:pt x="8535664" y="1235190"/>
                  <a:pt x="8539458" y="1243996"/>
                  <a:pt x="8545484" y="1249244"/>
                </a:cubicBezTo>
                <a:cubicBezTo>
                  <a:pt x="8557982" y="1260283"/>
                  <a:pt x="8563056" y="1274707"/>
                  <a:pt x="8568118" y="1289132"/>
                </a:cubicBezTo>
                <a:cubicBezTo>
                  <a:pt x="8569666" y="1293525"/>
                  <a:pt x="8571214" y="1297906"/>
                  <a:pt x="8572965" y="1302198"/>
                </a:cubicBezTo>
                <a:cubicBezTo>
                  <a:pt x="8573130" y="1302617"/>
                  <a:pt x="8573295" y="1303036"/>
                  <a:pt x="8573460" y="1303468"/>
                </a:cubicBezTo>
                <a:cubicBezTo>
                  <a:pt x="8573764" y="1304255"/>
                  <a:pt x="8574069" y="1305068"/>
                  <a:pt x="8574361" y="1305868"/>
                </a:cubicBezTo>
                <a:cubicBezTo>
                  <a:pt x="8575642" y="1309385"/>
                  <a:pt x="8576936" y="1312902"/>
                  <a:pt x="8579220" y="1315594"/>
                </a:cubicBezTo>
                <a:cubicBezTo>
                  <a:pt x="8587353" y="1325118"/>
                  <a:pt x="8582570" y="1329537"/>
                  <a:pt x="8573688" y="1333778"/>
                </a:cubicBezTo>
                <a:cubicBezTo>
                  <a:pt x="8547260" y="1346285"/>
                  <a:pt x="8538341" y="1341917"/>
                  <a:pt x="8532378" y="1313080"/>
                </a:cubicBezTo>
                <a:cubicBezTo>
                  <a:pt x="8530538" y="1304344"/>
                  <a:pt x="8525933" y="1296827"/>
                  <a:pt x="8521429" y="1289462"/>
                </a:cubicBezTo>
                <a:cubicBezTo>
                  <a:pt x="8520122" y="1287316"/>
                  <a:pt x="8518815" y="1285195"/>
                  <a:pt x="8517597" y="1283049"/>
                </a:cubicBezTo>
                <a:lnTo>
                  <a:pt x="8514590" y="1277843"/>
                </a:lnTo>
                <a:cubicBezTo>
                  <a:pt x="8496511" y="1246451"/>
                  <a:pt x="8478457" y="1215101"/>
                  <a:pt x="8462560" y="1182582"/>
                </a:cubicBezTo>
                <a:cubicBezTo>
                  <a:pt x="8455861" y="1168796"/>
                  <a:pt x="8448388" y="1155420"/>
                  <a:pt x="8440914" y="1142048"/>
                </a:cubicBezTo>
                <a:lnTo>
                  <a:pt x="8440902" y="1142025"/>
                </a:lnTo>
                <a:cubicBezTo>
                  <a:pt x="8435725" y="1132750"/>
                  <a:pt x="8430549" y="1123478"/>
                  <a:pt x="8425626" y="1114072"/>
                </a:cubicBezTo>
                <a:cubicBezTo>
                  <a:pt x="8421058" y="1105435"/>
                  <a:pt x="8416517" y="1097248"/>
                  <a:pt x="8404768" y="1109066"/>
                </a:cubicBezTo>
                <a:cubicBezTo>
                  <a:pt x="8399427" y="1114484"/>
                  <a:pt x="8390305" y="1116843"/>
                  <a:pt x="8382210" y="1118937"/>
                </a:cubicBezTo>
                <a:cubicBezTo>
                  <a:pt x="8380853" y="1119290"/>
                  <a:pt x="8379508" y="1119635"/>
                  <a:pt x="8378226" y="1119987"/>
                </a:cubicBezTo>
                <a:cubicBezTo>
                  <a:pt x="8371514" y="1121844"/>
                  <a:pt x="8366465" y="1115284"/>
                  <a:pt x="8361770" y="1109190"/>
                </a:cubicBezTo>
                <a:lnTo>
                  <a:pt x="8361758" y="1109176"/>
                </a:lnTo>
                <a:lnTo>
                  <a:pt x="8361745" y="1109162"/>
                </a:lnTo>
                <a:cubicBezTo>
                  <a:pt x="8360311" y="1107303"/>
                  <a:pt x="8358916" y="1105489"/>
                  <a:pt x="8357520" y="1103972"/>
                </a:cubicBezTo>
                <a:cubicBezTo>
                  <a:pt x="8352483" y="1098427"/>
                  <a:pt x="8357380" y="1092191"/>
                  <a:pt x="8362024" y="1087445"/>
                </a:cubicBezTo>
                <a:cubicBezTo>
                  <a:pt x="8370246" y="1079080"/>
                  <a:pt x="8380497" y="1073893"/>
                  <a:pt x="8390736" y="1068716"/>
                </a:cubicBezTo>
                <a:cubicBezTo>
                  <a:pt x="8395392" y="1066360"/>
                  <a:pt x="8400049" y="1064004"/>
                  <a:pt x="8404501" y="1061353"/>
                </a:cubicBezTo>
                <a:lnTo>
                  <a:pt x="8404388" y="1061247"/>
                </a:lnTo>
                <a:cubicBezTo>
                  <a:pt x="8416757" y="1053907"/>
                  <a:pt x="8429216" y="1046686"/>
                  <a:pt x="8441675" y="1039462"/>
                </a:cubicBezTo>
                <a:lnTo>
                  <a:pt x="8441727" y="1039436"/>
                </a:lnTo>
                <a:cubicBezTo>
                  <a:pt x="8449529" y="1034913"/>
                  <a:pt x="8457345" y="1030388"/>
                  <a:pt x="8465134" y="1025832"/>
                </a:cubicBezTo>
                <a:cubicBezTo>
                  <a:pt x="8468725" y="1023768"/>
                  <a:pt x="8472595" y="1022476"/>
                  <a:pt x="8479383" y="1022343"/>
                </a:cubicBezTo>
                <a:close/>
                <a:moveTo>
                  <a:pt x="12116602" y="1015822"/>
                </a:moveTo>
                <a:cubicBezTo>
                  <a:pt x="12127847" y="1017489"/>
                  <a:pt x="12138536" y="1021996"/>
                  <a:pt x="12147671" y="1032155"/>
                </a:cubicBezTo>
                <a:cubicBezTo>
                  <a:pt x="12148407" y="1032965"/>
                  <a:pt x="12149155" y="1033736"/>
                  <a:pt x="12149903" y="1034493"/>
                </a:cubicBezTo>
                <a:cubicBezTo>
                  <a:pt x="12153824" y="1038479"/>
                  <a:pt x="12157351" y="1042067"/>
                  <a:pt x="12154142" y="1048790"/>
                </a:cubicBezTo>
                <a:cubicBezTo>
                  <a:pt x="12153266" y="1050677"/>
                  <a:pt x="12152707" y="1052805"/>
                  <a:pt x="12152149" y="1054923"/>
                </a:cubicBezTo>
                <a:cubicBezTo>
                  <a:pt x="12150449" y="1061353"/>
                  <a:pt x="12148788" y="1067681"/>
                  <a:pt x="12138282" y="1066821"/>
                </a:cubicBezTo>
                <a:cubicBezTo>
                  <a:pt x="12131050" y="1066195"/>
                  <a:pt x="12124364" y="1069163"/>
                  <a:pt x="12117906" y="1072037"/>
                </a:cubicBezTo>
                <a:cubicBezTo>
                  <a:pt x="12115204" y="1073241"/>
                  <a:pt x="12112527" y="1074428"/>
                  <a:pt x="12109863" y="1075329"/>
                </a:cubicBezTo>
                <a:cubicBezTo>
                  <a:pt x="12102618" y="1077811"/>
                  <a:pt x="12095691" y="1076912"/>
                  <a:pt x="12088814" y="1076021"/>
                </a:cubicBezTo>
                <a:cubicBezTo>
                  <a:pt x="12081988" y="1075134"/>
                  <a:pt x="12075213" y="1074256"/>
                  <a:pt x="12068248" y="1076725"/>
                </a:cubicBezTo>
                <a:cubicBezTo>
                  <a:pt x="12064606" y="1078054"/>
                  <a:pt x="12060876" y="1075942"/>
                  <a:pt x="12056804" y="1073626"/>
                </a:cubicBezTo>
                <a:cubicBezTo>
                  <a:pt x="12053086" y="1071515"/>
                  <a:pt x="12049064" y="1069234"/>
                  <a:pt x="12044522" y="1069234"/>
                </a:cubicBezTo>
                <a:cubicBezTo>
                  <a:pt x="12037886" y="1069292"/>
                  <a:pt x="12031797" y="1071301"/>
                  <a:pt x="12025682" y="1073311"/>
                </a:cubicBezTo>
                <a:cubicBezTo>
                  <a:pt x="12018475" y="1075684"/>
                  <a:pt x="12011268" y="1078059"/>
                  <a:pt x="12003161" y="1077233"/>
                </a:cubicBezTo>
                <a:cubicBezTo>
                  <a:pt x="11994699" y="1076392"/>
                  <a:pt x="11986211" y="1077285"/>
                  <a:pt x="11977685" y="1078183"/>
                </a:cubicBezTo>
                <a:cubicBezTo>
                  <a:pt x="11966901" y="1079318"/>
                  <a:pt x="11956040" y="1080461"/>
                  <a:pt x="11945052" y="1078122"/>
                </a:cubicBezTo>
                <a:cubicBezTo>
                  <a:pt x="11936172" y="1076218"/>
                  <a:pt x="11927037" y="1078630"/>
                  <a:pt x="11920313" y="1086630"/>
                </a:cubicBezTo>
                <a:cubicBezTo>
                  <a:pt x="11915745" y="1091963"/>
                  <a:pt x="11908767" y="1095265"/>
                  <a:pt x="11902550" y="1091328"/>
                </a:cubicBezTo>
                <a:cubicBezTo>
                  <a:pt x="11892400" y="1084852"/>
                  <a:pt x="11884914" y="1086249"/>
                  <a:pt x="11877429" y="1094884"/>
                </a:cubicBezTo>
                <a:cubicBezTo>
                  <a:pt x="11874003" y="1098947"/>
                  <a:pt x="11868802" y="1099963"/>
                  <a:pt x="11863599" y="1099963"/>
                </a:cubicBezTo>
                <a:cubicBezTo>
                  <a:pt x="11860998" y="1099996"/>
                  <a:pt x="11858309" y="1099618"/>
                  <a:pt x="11855632" y="1099239"/>
                </a:cubicBezTo>
                <a:cubicBezTo>
                  <a:pt x="11847893" y="1098148"/>
                  <a:pt x="11840204" y="1097064"/>
                  <a:pt x="11834546" y="1105931"/>
                </a:cubicBezTo>
                <a:cubicBezTo>
                  <a:pt x="11824294" y="1102570"/>
                  <a:pt x="11815400" y="1106960"/>
                  <a:pt x="11806506" y="1111352"/>
                </a:cubicBezTo>
                <a:cubicBezTo>
                  <a:pt x="11797257" y="1115918"/>
                  <a:pt x="11788008" y="1120487"/>
                  <a:pt x="11777198" y="1116343"/>
                </a:cubicBezTo>
                <a:cubicBezTo>
                  <a:pt x="11776310" y="1116089"/>
                  <a:pt x="11774787" y="1116216"/>
                  <a:pt x="11774280" y="1116724"/>
                </a:cubicBezTo>
                <a:cubicBezTo>
                  <a:pt x="11761593" y="1129168"/>
                  <a:pt x="11749197" y="1124393"/>
                  <a:pt x="11736852" y="1119637"/>
                </a:cubicBezTo>
                <a:cubicBezTo>
                  <a:pt x="11730800" y="1117308"/>
                  <a:pt x="11724761" y="1114985"/>
                  <a:pt x="11718709" y="1114693"/>
                </a:cubicBezTo>
                <a:cubicBezTo>
                  <a:pt x="11711858" y="1114319"/>
                  <a:pt x="11712404" y="1108731"/>
                  <a:pt x="11712936" y="1103231"/>
                </a:cubicBezTo>
                <a:cubicBezTo>
                  <a:pt x="11713304" y="1099370"/>
                  <a:pt x="11713685" y="1095552"/>
                  <a:pt x="11711477" y="1093614"/>
                </a:cubicBezTo>
                <a:cubicBezTo>
                  <a:pt x="11710589" y="1082567"/>
                  <a:pt x="11713507" y="1076091"/>
                  <a:pt x="11722261" y="1073551"/>
                </a:cubicBezTo>
                <a:cubicBezTo>
                  <a:pt x="11723759" y="1073112"/>
                  <a:pt x="11725256" y="1072656"/>
                  <a:pt x="11726766" y="1072200"/>
                </a:cubicBezTo>
                <a:cubicBezTo>
                  <a:pt x="11733934" y="1070021"/>
                  <a:pt x="11741217" y="1067810"/>
                  <a:pt x="11748651" y="1067075"/>
                </a:cubicBezTo>
                <a:cubicBezTo>
                  <a:pt x="11779850" y="1063795"/>
                  <a:pt x="11809336" y="1053966"/>
                  <a:pt x="11838808" y="1044138"/>
                </a:cubicBezTo>
                <a:lnTo>
                  <a:pt x="11838834" y="1044128"/>
                </a:lnTo>
                <a:cubicBezTo>
                  <a:pt x="11842437" y="1042927"/>
                  <a:pt x="11846040" y="1041726"/>
                  <a:pt x="11849644" y="1040536"/>
                </a:cubicBezTo>
                <a:cubicBezTo>
                  <a:pt x="11856292" y="1038403"/>
                  <a:pt x="11862724" y="1038497"/>
                  <a:pt x="11869106" y="1038589"/>
                </a:cubicBezTo>
                <a:cubicBezTo>
                  <a:pt x="11872608" y="1038641"/>
                  <a:pt x="11876096" y="1038692"/>
                  <a:pt x="11879586" y="1038377"/>
                </a:cubicBezTo>
                <a:cubicBezTo>
                  <a:pt x="11887312" y="1037717"/>
                  <a:pt x="11894519" y="1035134"/>
                  <a:pt x="11901700" y="1032557"/>
                </a:cubicBezTo>
                <a:cubicBezTo>
                  <a:pt x="11908335" y="1030177"/>
                  <a:pt x="11914959" y="1027802"/>
                  <a:pt x="11921962" y="1026949"/>
                </a:cubicBezTo>
                <a:cubicBezTo>
                  <a:pt x="11933000" y="1025593"/>
                  <a:pt x="11944215" y="1025090"/>
                  <a:pt x="11955380" y="1024590"/>
                </a:cubicBezTo>
                <a:cubicBezTo>
                  <a:pt x="11966152" y="1024107"/>
                  <a:pt x="11976898" y="1023625"/>
                  <a:pt x="11987429" y="1022378"/>
                </a:cubicBezTo>
                <a:cubicBezTo>
                  <a:pt x="12003872" y="1020462"/>
                  <a:pt x="12020340" y="1019852"/>
                  <a:pt x="12036795" y="1019243"/>
                </a:cubicBezTo>
                <a:cubicBezTo>
                  <a:pt x="12051957" y="1018681"/>
                  <a:pt x="12067119" y="1018120"/>
                  <a:pt x="12082203" y="1016537"/>
                </a:cubicBezTo>
                <a:cubicBezTo>
                  <a:pt x="12093559" y="1015330"/>
                  <a:pt x="12105358" y="1014156"/>
                  <a:pt x="12116602" y="1015822"/>
                </a:cubicBezTo>
                <a:close/>
                <a:moveTo>
                  <a:pt x="397915" y="908681"/>
                </a:moveTo>
                <a:cubicBezTo>
                  <a:pt x="402645" y="910137"/>
                  <a:pt x="407382" y="913823"/>
                  <a:pt x="411288" y="919792"/>
                </a:cubicBezTo>
                <a:cubicBezTo>
                  <a:pt x="419884" y="933008"/>
                  <a:pt x="427463" y="947036"/>
                  <a:pt x="434248" y="961319"/>
                </a:cubicBezTo>
                <a:cubicBezTo>
                  <a:pt x="437933" y="969035"/>
                  <a:pt x="435644" y="977432"/>
                  <a:pt x="428212" y="982422"/>
                </a:cubicBezTo>
                <a:cubicBezTo>
                  <a:pt x="420633" y="987527"/>
                  <a:pt x="412748" y="985215"/>
                  <a:pt x="406497" y="979407"/>
                </a:cubicBezTo>
                <a:cubicBezTo>
                  <a:pt x="393682" y="967453"/>
                  <a:pt x="386182" y="951822"/>
                  <a:pt x="379308" y="937491"/>
                </a:cubicBezTo>
                <a:lnTo>
                  <a:pt x="379278" y="937430"/>
                </a:lnTo>
                <a:cubicBezTo>
                  <a:pt x="375284" y="925867"/>
                  <a:pt x="377508" y="916378"/>
                  <a:pt x="384592" y="910952"/>
                </a:cubicBezTo>
                <a:cubicBezTo>
                  <a:pt x="388466" y="907999"/>
                  <a:pt x="393186" y="907225"/>
                  <a:pt x="397915" y="908681"/>
                </a:cubicBezTo>
                <a:close/>
                <a:moveTo>
                  <a:pt x="11913956" y="876858"/>
                </a:moveTo>
                <a:cubicBezTo>
                  <a:pt x="11908856" y="875956"/>
                  <a:pt x="11904542" y="877245"/>
                  <a:pt x="11900380" y="878490"/>
                </a:cubicBezTo>
                <a:cubicBezTo>
                  <a:pt x="11895749" y="879874"/>
                  <a:pt x="11891309" y="881203"/>
                  <a:pt x="11886170" y="879398"/>
                </a:cubicBezTo>
                <a:lnTo>
                  <a:pt x="11886170" y="879525"/>
                </a:lnTo>
                <a:cubicBezTo>
                  <a:pt x="11873230" y="875080"/>
                  <a:pt x="11869804" y="884604"/>
                  <a:pt x="11867773" y="895397"/>
                </a:cubicBezTo>
                <a:cubicBezTo>
                  <a:pt x="11869981" y="901430"/>
                  <a:pt x="11871199" y="907737"/>
                  <a:pt x="11872430" y="914077"/>
                </a:cubicBezTo>
                <a:cubicBezTo>
                  <a:pt x="11874105" y="922681"/>
                  <a:pt x="11875792" y="931344"/>
                  <a:pt x="11879954" y="939459"/>
                </a:cubicBezTo>
                <a:cubicBezTo>
                  <a:pt x="11880601" y="940748"/>
                  <a:pt x="11881210" y="942070"/>
                  <a:pt x="11881806" y="943372"/>
                </a:cubicBezTo>
                <a:cubicBezTo>
                  <a:pt x="11886323" y="953097"/>
                  <a:pt x="11890332" y="961756"/>
                  <a:pt x="11903425" y="948094"/>
                </a:cubicBezTo>
                <a:cubicBezTo>
                  <a:pt x="11905963" y="945427"/>
                  <a:pt x="11909769" y="945173"/>
                  <a:pt x="11913449" y="945427"/>
                </a:cubicBezTo>
                <a:cubicBezTo>
                  <a:pt x="11925882" y="946316"/>
                  <a:pt x="11935652" y="940094"/>
                  <a:pt x="11939965" y="929682"/>
                </a:cubicBezTo>
                <a:cubicBezTo>
                  <a:pt x="11943188" y="921768"/>
                  <a:pt x="11944380" y="913030"/>
                  <a:pt x="11945573" y="904330"/>
                </a:cubicBezTo>
                <a:cubicBezTo>
                  <a:pt x="11945928" y="901722"/>
                  <a:pt x="11946284" y="899118"/>
                  <a:pt x="11946690" y="896540"/>
                </a:cubicBezTo>
                <a:cubicBezTo>
                  <a:pt x="11946944" y="895143"/>
                  <a:pt x="11944786" y="892604"/>
                  <a:pt x="11943137" y="891969"/>
                </a:cubicBezTo>
                <a:cubicBezTo>
                  <a:pt x="11938950" y="890398"/>
                  <a:pt x="11935436" y="887942"/>
                  <a:pt x="11931846" y="885438"/>
                </a:cubicBezTo>
                <a:cubicBezTo>
                  <a:pt x="11926745" y="881869"/>
                  <a:pt x="11921480" y="878201"/>
                  <a:pt x="11913956" y="876858"/>
                </a:cubicBezTo>
                <a:close/>
                <a:moveTo>
                  <a:pt x="321973" y="782997"/>
                </a:moveTo>
                <a:lnTo>
                  <a:pt x="321973" y="782998"/>
                </a:lnTo>
                <a:lnTo>
                  <a:pt x="321891" y="783013"/>
                </a:lnTo>
                <a:close/>
                <a:moveTo>
                  <a:pt x="333479" y="780922"/>
                </a:moveTo>
                <a:cubicBezTo>
                  <a:pt x="337136" y="781586"/>
                  <a:pt x="340535" y="783581"/>
                  <a:pt x="343518" y="786814"/>
                </a:cubicBezTo>
                <a:cubicBezTo>
                  <a:pt x="354195" y="798409"/>
                  <a:pt x="359318" y="812935"/>
                  <a:pt x="365063" y="829226"/>
                </a:cubicBezTo>
                <a:lnTo>
                  <a:pt x="365681" y="830976"/>
                </a:lnTo>
                <a:lnTo>
                  <a:pt x="365743" y="831253"/>
                </a:lnTo>
                <a:lnTo>
                  <a:pt x="365824" y="831601"/>
                </a:lnTo>
                <a:lnTo>
                  <a:pt x="365832" y="831636"/>
                </a:lnTo>
                <a:cubicBezTo>
                  <a:pt x="366078" y="832698"/>
                  <a:pt x="366541" y="834698"/>
                  <a:pt x="366895" y="836670"/>
                </a:cubicBezTo>
                <a:cubicBezTo>
                  <a:pt x="368275" y="845134"/>
                  <a:pt x="366528" y="852480"/>
                  <a:pt x="358799" y="857278"/>
                </a:cubicBezTo>
                <a:cubicBezTo>
                  <a:pt x="351297" y="861942"/>
                  <a:pt x="341109" y="859185"/>
                  <a:pt x="334622" y="850281"/>
                </a:cubicBezTo>
                <a:cubicBezTo>
                  <a:pt x="323474" y="835060"/>
                  <a:pt x="316506" y="817924"/>
                  <a:pt x="313416" y="799451"/>
                </a:cubicBezTo>
                <a:lnTo>
                  <a:pt x="321973" y="782998"/>
                </a:lnTo>
                <a:close/>
                <a:moveTo>
                  <a:pt x="11811217" y="698006"/>
                </a:moveTo>
                <a:cubicBezTo>
                  <a:pt x="11823629" y="697340"/>
                  <a:pt x="11831170" y="707815"/>
                  <a:pt x="11832503" y="726005"/>
                </a:cubicBezTo>
                <a:cubicBezTo>
                  <a:pt x="11834659" y="756354"/>
                  <a:pt x="11837958" y="786829"/>
                  <a:pt x="11847981" y="815907"/>
                </a:cubicBezTo>
                <a:cubicBezTo>
                  <a:pt x="11851407" y="825812"/>
                  <a:pt x="11856989" y="827082"/>
                  <a:pt x="11868535" y="826828"/>
                </a:cubicBezTo>
                <a:cubicBezTo>
                  <a:pt x="11877328" y="826660"/>
                  <a:pt x="11886145" y="825423"/>
                  <a:pt x="11894976" y="824185"/>
                </a:cubicBezTo>
                <a:cubicBezTo>
                  <a:pt x="11912992" y="821656"/>
                  <a:pt x="11931046" y="819121"/>
                  <a:pt x="11949100" y="825685"/>
                </a:cubicBezTo>
                <a:cubicBezTo>
                  <a:pt x="11970922" y="833685"/>
                  <a:pt x="11987035" y="846129"/>
                  <a:pt x="11993125" y="871017"/>
                </a:cubicBezTo>
                <a:cubicBezTo>
                  <a:pt x="11994178" y="875215"/>
                  <a:pt x="11995828" y="879239"/>
                  <a:pt x="11997477" y="883246"/>
                </a:cubicBezTo>
                <a:cubicBezTo>
                  <a:pt x="12001423" y="892813"/>
                  <a:pt x="12005331" y="902302"/>
                  <a:pt x="12000865" y="913936"/>
                </a:cubicBezTo>
                <a:cubicBezTo>
                  <a:pt x="12000243" y="915577"/>
                  <a:pt x="11999634" y="917216"/>
                  <a:pt x="11999025" y="918850"/>
                </a:cubicBezTo>
                <a:lnTo>
                  <a:pt x="11999013" y="918870"/>
                </a:lnTo>
                <a:lnTo>
                  <a:pt x="11999013" y="918887"/>
                </a:lnTo>
                <a:cubicBezTo>
                  <a:pt x="11992123" y="937363"/>
                  <a:pt x="11985412" y="955371"/>
                  <a:pt x="11970034" y="970062"/>
                </a:cubicBezTo>
                <a:cubicBezTo>
                  <a:pt x="11953160" y="986061"/>
                  <a:pt x="11936032" y="1000918"/>
                  <a:pt x="11913449" y="1005362"/>
                </a:cubicBezTo>
                <a:cubicBezTo>
                  <a:pt x="11896067" y="1008791"/>
                  <a:pt x="11878431" y="1011965"/>
                  <a:pt x="11860796" y="1014124"/>
                </a:cubicBezTo>
                <a:cubicBezTo>
                  <a:pt x="11846332" y="1015902"/>
                  <a:pt x="11833010" y="998632"/>
                  <a:pt x="11833898" y="978315"/>
                </a:cubicBezTo>
                <a:cubicBezTo>
                  <a:pt x="11833036" y="975404"/>
                  <a:pt x="11832833" y="972044"/>
                  <a:pt x="11832604" y="968518"/>
                </a:cubicBezTo>
                <a:cubicBezTo>
                  <a:pt x="11832071" y="960044"/>
                  <a:pt x="11831488" y="950613"/>
                  <a:pt x="11821719" y="944158"/>
                </a:cubicBezTo>
                <a:cubicBezTo>
                  <a:pt x="11821338" y="943904"/>
                  <a:pt x="11820831" y="943142"/>
                  <a:pt x="11820831" y="943015"/>
                </a:cubicBezTo>
                <a:cubicBezTo>
                  <a:pt x="11826958" y="933259"/>
                  <a:pt x="11823419" y="924452"/>
                  <a:pt x="11819879" y="915667"/>
                </a:cubicBezTo>
                <a:cubicBezTo>
                  <a:pt x="11818065" y="911188"/>
                  <a:pt x="11816263" y="906715"/>
                  <a:pt x="11815755" y="902127"/>
                </a:cubicBezTo>
                <a:cubicBezTo>
                  <a:pt x="11815425" y="899306"/>
                  <a:pt x="11815210" y="896395"/>
                  <a:pt x="11814982" y="893458"/>
                </a:cubicBezTo>
                <a:cubicBezTo>
                  <a:pt x="11813929" y="879348"/>
                  <a:pt x="11812812" y="864493"/>
                  <a:pt x="11799262" y="854509"/>
                </a:cubicBezTo>
                <a:cubicBezTo>
                  <a:pt x="11797485" y="853240"/>
                  <a:pt x="11795202" y="850065"/>
                  <a:pt x="11795582" y="848414"/>
                </a:cubicBezTo>
                <a:cubicBezTo>
                  <a:pt x="11797739" y="840241"/>
                  <a:pt x="11796064" y="832395"/>
                  <a:pt x="11794403" y="824677"/>
                </a:cubicBezTo>
                <a:cubicBezTo>
                  <a:pt x="11793337" y="819686"/>
                  <a:pt x="11792284" y="814749"/>
                  <a:pt x="11792284" y="809812"/>
                </a:cubicBezTo>
                <a:cubicBezTo>
                  <a:pt x="11792157" y="792543"/>
                  <a:pt x="11791269" y="776543"/>
                  <a:pt x="11780738" y="762322"/>
                </a:cubicBezTo>
                <a:cubicBezTo>
                  <a:pt x="11780104" y="761560"/>
                  <a:pt x="11779216" y="759909"/>
                  <a:pt x="11779342" y="759782"/>
                </a:cubicBezTo>
                <a:cubicBezTo>
                  <a:pt x="11786066" y="753463"/>
                  <a:pt x="11784037" y="746499"/>
                  <a:pt x="11782020" y="739574"/>
                </a:cubicBezTo>
                <a:cubicBezTo>
                  <a:pt x="11780345" y="733836"/>
                  <a:pt x="11778670" y="728125"/>
                  <a:pt x="11782007" y="722831"/>
                </a:cubicBezTo>
                <a:lnTo>
                  <a:pt x="11781753" y="722831"/>
                </a:lnTo>
                <a:cubicBezTo>
                  <a:pt x="11784341" y="718842"/>
                  <a:pt x="11782514" y="715480"/>
                  <a:pt x="11780738" y="712199"/>
                </a:cubicBezTo>
                <a:cubicBezTo>
                  <a:pt x="11779114" y="709211"/>
                  <a:pt x="11777528" y="706289"/>
                  <a:pt x="11779342" y="703022"/>
                </a:cubicBezTo>
                <a:cubicBezTo>
                  <a:pt x="11782020" y="698138"/>
                  <a:pt x="11784772" y="699625"/>
                  <a:pt x="11787970" y="701348"/>
                </a:cubicBezTo>
                <a:cubicBezTo>
                  <a:pt x="11790672" y="702807"/>
                  <a:pt x="11793679" y="704434"/>
                  <a:pt x="11797231" y="702514"/>
                </a:cubicBezTo>
                <a:cubicBezTo>
                  <a:pt x="11802401" y="699689"/>
                  <a:pt x="11807080" y="698228"/>
                  <a:pt x="11811217" y="698006"/>
                </a:cubicBezTo>
                <a:close/>
                <a:moveTo>
                  <a:pt x="290023" y="646242"/>
                </a:moveTo>
                <a:cubicBezTo>
                  <a:pt x="293481" y="647618"/>
                  <a:pt x="296343" y="650281"/>
                  <a:pt x="298273" y="653951"/>
                </a:cubicBezTo>
                <a:cubicBezTo>
                  <a:pt x="301942" y="661044"/>
                  <a:pt x="304674" y="668618"/>
                  <a:pt x="307280" y="675841"/>
                </a:cubicBezTo>
                <a:cubicBezTo>
                  <a:pt x="308471" y="679144"/>
                  <a:pt x="309636" y="682373"/>
                  <a:pt x="310851" y="685450"/>
                </a:cubicBezTo>
                <a:cubicBezTo>
                  <a:pt x="311286" y="688225"/>
                  <a:pt x="311767" y="690877"/>
                  <a:pt x="312232" y="693443"/>
                </a:cubicBezTo>
                <a:cubicBezTo>
                  <a:pt x="313271" y="699169"/>
                  <a:pt x="314232" y="704470"/>
                  <a:pt x="314424" y="709773"/>
                </a:cubicBezTo>
                <a:cubicBezTo>
                  <a:pt x="314627" y="716702"/>
                  <a:pt x="310804" y="722281"/>
                  <a:pt x="303808" y="724541"/>
                </a:cubicBezTo>
                <a:cubicBezTo>
                  <a:pt x="296830" y="726882"/>
                  <a:pt x="289973" y="724605"/>
                  <a:pt x="286414" y="719071"/>
                </a:cubicBezTo>
                <a:cubicBezTo>
                  <a:pt x="275738" y="702474"/>
                  <a:pt x="268463" y="684299"/>
                  <a:pt x="266466" y="664571"/>
                </a:cubicBezTo>
                <a:cubicBezTo>
                  <a:pt x="265642" y="656328"/>
                  <a:pt x="269641" y="649181"/>
                  <a:pt x="278193" y="646249"/>
                </a:cubicBezTo>
                <a:cubicBezTo>
                  <a:pt x="282509" y="644774"/>
                  <a:pt x="286564" y="644865"/>
                  <a:pt x="290023" y="646242"/>
                </a:cubicBezTo>
                <a:close/>
                <a:moveTo>
                  <a:pt x="259247" y="503607"/>
                </a:moveTo>
                <a:cubicBezTo>
                  <a:pt x="267895" y="503120"/>
                  <a:pt x="276747" y="509563"/>
                  <a:pt x="279076" y="519695"/>
                </a:cubicBezTo>
                <a:cubicBezTo>
                  <a:pt x="283188" y="537781"/>
                  <a:pt x="284404" y="556230"/>
                  <a:pt x="281347" y="574571"/>
                </a:cubicBezTo>
                <a:cubicBezTo>
                  <a:pt x="280227" y="581273"/>
                  <a:pt x="274727" y="585764"/>
                  <a:pt x="267269" y="586252"/>
                </a:cubicBezTo>
                <a:cubicBezTo>
                  <a:pt x="259893" y="586722"/>
                  <a:pt x="254307" y="583237"/>
                  <a:pt x="251340" y="576899"/>
                </a:cubicBezTo>
                <a:cubicBezTo>
                  <a:pt x="249456" y="572790"/>
                  <a:pt x="248251" y="568371"/>
                  <a:pt x="247018" y="563849"/>
                </a:cubicBezTo>
                <a:lnTo>
                  <a:pt x="247014" y="563835"/>
                </a:lnTo>
                <a:cubicBezTo>
                  <a:pt x="246481" y="561883"/>
                  <a:pt x="245943" y="559912"/>
                  <a:pt x="245343" y="557940"/>
                </a:cubicBezTo>
                <a:cubicBezTo>
                  <a:pt x="245070" y="554282"/>
                  <a:pt x="244726" y="550605"/>
                  <a:pt x="244383" y="546916"/>
                </a:cubicBezTo>
                <a:cubicBezTo>
                  <a:pt x="243630" y="538872"/>
                  <a:pt x="242874" y="530770"/>
                  <a:pt x="242836" y="522674"/>
                </a:cubicBezTo>
                <a:cubicBezTo>
                  <a:pt x="242880" y="512119"/>
                  <a:pt x="250599" y="504093"/>
                  <a:pt x="259247" y="503607"/>
                </a:cubicBezTo>
                <a:close/>
                <a:moveTo>
                  <a:pt x="265096" y="360088"/>
                </a:moveTo>
                <a:cubicBezTo>
                  <a:pt x="273905" y="360757"/>
                  <a:pt x="279977" y="366519"/>
                  <a:pt x="280968" y="375151"/>
                </a:cubicBezTo>
                <a:cubicBezTo>
                  <a:pt x="283047" y="393671"/>
                  <a:pt x="280937" y="412064"/>
                  <a:pt x="275559" y="429881"/>
                </a:cubicBezTo>
                <a:lnTo>
                  <a:pt x="275478" y="429897"/>
                </a:lnTo>
                <a:cubicBezTo>
                  <a:pt x="272994" y="438167"/>
                  <a:pt x="266420" y="442802"/>
                  <a:pt x="257500" y="442412"/>
                </a:cubicBezTo>
                <a:cubicBezTo>
                  <a:pt x="248238" y="442008"/>
                  <a:pt x="243774" y="435819"/>
                  <a:pt x="241007" y="426036"/>
                </a:cubicBezTo>
                <a:cubicBezTo>
                  <a:pt x="240169" y="408952"/>
                  <a:pt x="241431" y="390569"/>
                  <a:pt x="247250" y="372828"/>
                </a:cubicBezTo>
                <a:cubicBezTo>
                  <a:pt x="249996" y="364588"/>
                  <a:pt x="256286" y="359418"/>
                  <a:pt x="265096" y="360088"/>
                </a:cubicBezTo>
                <a:close/>
                <a:moveTo>
                  <a:pt x="304045" y="223531"/>
                </a:moveTo>
                <a:cubicBezTo>
                  <a:pt x="309774" y="222902"/>
                  <a:pt x="318675" y="231971"/>
                  <a:pt x="317465" y="241839"/>
                </a:cubicBezTo>
                <a:cubicBezTo>
                  <a:pt x="315128" y="260365"/>
                  <a:pt x="308655" y="277821"/>
                  <a:pt x="300017" y="294292"/>
                </a:cubicBezTo>
                <a:lnTo>
                  <a:pt x="299935" y="294310"/>
                </a:lnTo>
                <a:cubicBezTo>
                  <a:pt x="296070" y="301684"/>
                  <a:pt x="289050" y="305819"/>
                  <a:pt x="279975" y="303506"/>
                </a:cubicBezTo>
                <a:cubicBezTo>
                  <a:pt x="270801" y="301127"/>
                  <a:pt x="265231" y="292538"/>
                  <a:pt x="266725" y="282014"/>
                </a:cubicBezTo>
                <a:cubicBezTo>
                  <a:pt x="269061" y="264678"/>
                  <a:pt x="275522" y="248757"/>
                  <a:pt x="284588" y="233894"/>
                </a:cubicBezTo>
                <a:cubicBezTo>
                  <a:pt x="288180" y="228025"/>
                  <a:pt x="293708" y="224463"/>
                  <a:pt x="304045" y="223531"/>
                </a:cubicBezTo>
                <a:close/>
                <a:moveTo>
                  <a:pt x="371594" y="101614"/>
                </a:moveTo>
                <a:cubicBezTo>
                  <a:pt x="378733" y="100429"/>
                  <a:pt x="384796" y="101770"/>
                  <a:pt x="389336" y="107519"/>
                </a:cubicBezTo>
                <a:cubicBezTo>
                  <a:pt x="392914" y="111942"/>
                  <a:pt x="393896" y="117345"/>
                  <a:pt x="391809" y="122298"/>
                </a:cubicBezTo>
                <a:cubicBezTo>
                  <a:pt x="383638" y="142156"/>
                  <a:pt x="368739" y="157158"/>
                  <a:pt x="353834" y="171737"/>
                </a:cubicBezTo>
                <a:cubicBezTo>
                  <a:pt x="349054" y="176415"/>
                  <a:pt x="341706" y="176624"/>
                  <a:pt x="335668" y="172216"/>
                </a:cubicBezTo>
                <a:lnTo>
                  <a:pt x="335587" y="172233"/>
                </a:lnTo>
                <a:cubicBezTo>
                  <a:pt x="329682" y="168052"/>
                  <a:pt x="326977" y="161742"/>
                  <a:pt x="329125" y="155076"/>
                </a:cubicBezTo>
                <a:cubicBezTo>
                  <a:pt x="335641" y="134635"/>
                  <a:pt x="347367" y="117504"/>
                  <a:pt x="364539" y="104396"/>
                </a:cubicBezTo>
                <a:cubicBezTo>
                  <a:pt x="365935" y="103314"/>
                  <a:pt x="367748" y="102785"/>
                  <a:pt x="369500" y="102273"/>
                </a:cubicBezTo>
                <a:cubicBezTo>
                  <a:pt x="370218" y="102063"/>
                  <a:pt x="370928" y="101855"/>
                  <a:pt x="371594" y="101614"/>
                </a:cubicBezTo>
                <a:close/>
                <a:moveTo>
                  <a:pt x="477149" y="493"/>
                </a:moveTo>
                <a:cubicBezTo>
                  <a:pt x="482211" y="-1269"/>
                  <a:pt x="487403" y="1960"/>
                  <a:pt x="491218" y="5907"/>
                </a:cubicBezTo>
                <a:cubicBezTo>
                  <a:pt x="496356" y="11272"/>
                  <a:pt x="497655" y="18563"/>
                  <a:pt x="494093" y="24171"/>
                </a:cubicBezTo>
                <a:cubicBezTo>
                  <a:pt x="481645" y="43497"/>
                  <a:pt x="463758" y="56842"/>
                  <a:pt x="443217" y="66502"/>
                </a:cubicBezTo>
                <a:cubicBezTo>
                  <a:pt x="435037" y="70376"/>
                  <a:pt x="423128" y="63140"/>
                  <a:pt x="421405" y="54664"/>
                </a:cubicBezTo>
                <a:lnTo>
                  <a:pt x="421342" y="54762"/>
                </a:lnTo>
                <a:cubicBezTo>
                  <a:pt x="421326" y="53943"/>
                  <a:pt x="421220" y="53085"/>
                  <a:pt x="421113" y="52229"/>
                </a:cubicBezTo>
                <a:cubicBezTo>
                  <a:pt x="420879" y="50341"/>
                  <a:pt x="420645" y="48460"/>
                  <a:pt x="421389" y="47014"/>
                </a:cubicBezTo>
                <a:cubicBezTo>
                  <a:pt x="433295" y="23551"/>
                  <a:pt x="452760" y="8849"/>
                  <a:pt x="477149" y="493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35000"/>
            </a:schemeClr>
          </a:solidFill>
          <a:ln w="12683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1" name="Union_#color_$lt1_$lt1_$lt2_$lt2-2252&amp;1817"/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12192000" cy="5803900"/>
          </a:xfrm>
          <a:custGeom>
            <a:avLst/>
            <a:gdLst/>
            <a:ahLst/>
            <a:cxnLst/>
            <a:rect l="l" t="t" r="r" b="b"/>
            <a:pathLst>
              <a:path w="12192000" h="5803900">
                <a:moveTo>
                  <a:pt x="6007176" y="5803900"/>
                </a:moveTo>
                <a:cubicBezTo>
                  <a:pt x="5185537" y="5803900"/>
                  <a:pt x="4095255" y="5327167"/>
                  <a:pt x="3366211" y="4736465"/>
                </a:cubicBezTo>
                <a:cubicBezTo>
                  <a:pt x="2589517" y="4107155"/>
                  <a:pt x="1208354" y="3192056"/>
                  <a:pt x="0" y="3149397"/>
                </a:cubicBezTo>
                <a:lnTo>
                  <a:pt x="0" y="0"/>
                </a:lnTo>
                <a:lnTo>
                  <a:pt x="12192000" y="0"/>
                </a:lnTo>
                <a:lnTo>
                  <a:pt x="12192000" y="3148419"/>
                </a:lnTo>
                <a:cubicBezTo>
                  <a:pt x="12162041" y="3148051"/>
                  <a:pt x="12131751" y="3147860"/>
                  <a:pt x="12101106" y="3147860"/>
                </a:cubicBezTo>
                <a:cubicBezTo>
                  <a:pt x="10872661" y="3147860"/>
                  <a:pt x="9443364" y="4092016"/>
                  <a:pt x="8647989" y="4736465"/>
                </a:cubicBezTo>
                <a:cubicBezTo>
                  <a:pt x="7918996" y="5327129"/>
                  <a:pt x="6828815" y="5803900"/>
                  <a:pt x="6007176" y="5803900"/>
                </a:cubicBezTo>
              </a:path>
            </a:pathLst>
          </a:custGeom>
          <a:gradFill>
            <a:gsLst>
              <a:gs pos="16042">
                <a:schemeClr val="bg2"/>
              </a:gs>
              <a:gs pos="100000">
                <a:schemeClr val="bg2"/>
              </a:gs>
            </a:gsLst>
            <a:lin ang="6633989" scaled="0"/>
          </a:gradFill>
          <a:ln w="25400"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254000" dist="127000" dir="5400000" algn="ctr" rotWithShape="0">
                    <a:srgbClr val="000000">
                      <a:alpha val="40000"/>
                    </a:srgbClr>
                  </a:outerShdw>
                </a:effectLst>
              </a14:hiddenEffects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12" name="Vector_#color-2246&amp;2598"/>
          <p:cNvSpPr/>
          <p:nvPr userDrawn="1">
            <p:custDataLst>
              <p:tags r:id="rId5"/>
            </p:custDataLst>
          </p:nvPr>
        </p:nvSpPr>
        <p:spPr>
          <a:xfrm>
            <a:off x="2680819" y="5500818"/>
            <a:ext cx="3406913" cy="747020"/>
          </a:xfrm>
          <a:custGeom>
            <a:avLst/>
            <a:gdLst/>
            <a:ahLst/>
            <a:cxnLst/>
            <a:rect l="l" t="t" r="r" b="b"/>
            <a:pathLst>
              <a:path w="3406913" h="747020">
                <a:moveTo>
                  <a:pt x="212" y="688228"/>
                </a:moveTo>
                <a:lnTo>
                  <a:pt x="1011753" y="195212"/>
                </a:lnTo>
                <a:cubicBezTo>
                  <a:pt x="1011753" y="195212"/>
                  <a:pt x="1597063" y="148834"/>
                  <a:pt x="2188947" y="58067"/>
                </a:cubicBezTo>
                <a:cubicBezTo>
                  <a:pt x="2763418" y="-29944"/>
                  <a:pt x="3081769" y="-42954"/>
                  <a:pt x="3406915" y="199498"/>
                </a:cubicBezTo>
                <a:cubicBezTo>
                  <a:pt x="3406915" y="466133"/>
                  <a:pt x="3398634" y="711341"/>
                  <a:pt x="3398634" y="711341"/>
                </a:cubicBezTo>
                <a:cubicBezTo>
                  <a:pt x="3398634" y="711341"/>
                  <a:pt x="403724" y="805321"/>
                  <a:pt x="0" y="688228"/>
                </a:cubicBezTo>
                <a:lnTo>
                  <a:pt x="212" y="688228"/>
                </a:ln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13" name="Vector_#color-2246&amp;2599"/>
          <p:cNvSpPr/>
          <p:nvPr userDrawn="1">
            <p:custDataLst>
              <p:tags r:id="rId6"/>
            </p:custDataLst>
          </p:nvPr>
        </p:nvSpPr>
        <p:spPr>
          <a:xfrm>
            <a:off x="2963055" y="5546678"/>
            <a:ext cx="3039293" cy="593252"/>
          </a:xfrm>
          <a:custGeom>
            <a:avLst/>
            <a:gdLst/>
            <a:ahLst/>
            <a:cxnLst/>
            <a:rect l="l" t="t" r="r" b="b"/>
            <a:pathLst>
              <a:path w="3039293" h="593252">
                <a:moveTo>
                  <a:pt x="3039288" y="155951"/>
                </a:moveTo>
                <a:cubicBezTo>
                  <a:pt x="3039288" y="155951"/>
                  <a:pt x="2759812" y="-52368"/>
                  <a:pt x="2290242" y="12531"/>
                </a:cubicBezTo>
                <a:cubicBezTo>
                  <a:pt x="1820901" y="77276"/>
                  <a:pt x="1519758" y="123348"/>
                  <a:pt x="779628" y="204625"/>
                </a:cubicBezTo>
                <a:cubicBezTo>
                  <a:pt x="428572" y="372076"/>
                  <a:pt x="0" y="593253"/>
                  <a:pt x="0" y="593253"/>
                </a:cubicBezTo>
                <a:cubicBezTo>
                  <a:pt x="0" y="593253"/>
                  <a:pt x="351055" y="593253"/>
                  <a:pt x="1143424" y="471720"/>
                </a:cubicBezTo>
                <a:cubicBezTo>
                  <a:pt x="1795412" y="371770"/>
                  <a:pt x="2538933" y="161920"/>
                  <a:pt x="3024213" y="461618"/>
                </a:cubicBezTo>
                <a:cubicBezTo>
                  <a:pt x="3031007" y="301513"/>
                  <a:pt x="3039288" y="152583"/>
                  <a:pt x="3039288" y="156103"/>
                </a:cubicBezTo>
                <a:lnTo>
                  <a:pt x="3039288" y="155951"/>
                </a:lnTo>
              </a:path>
            </a:pathLst>
          </a:custGeom>
          <a:solidFill>
            <a:schemeClr val="accent1">
              <a:lumMod val="50000"/>
              <a:alpha val="15000"/>
            </a:schemeClr>
          </a:solidFill>
        </p:spPr>
      </p:sp>
      <p:sp>
        <p:nvSpPr>
          <p:cNvPr id="9" name="Vector_#color-2246&amp;2600"/>
          <p:cNvSpPr/>
          <p:nvPr userDrawn="1">
            <p:custDataLst>
              <p:tags r:id="rId7"/>
            </p:custDataLst>
          </p:nvPr>
        </p:nvSpPr>
        <p:spPr>
          <a:xfrm>
            <a:off x="6079640" y="5499100"/>
            <a:ext cx="3398630" cy="746796"/>
          </a:xfrm>
          <a:custGeom>
            <a:avLst/>
            <a:gdLst/>
            <a:ahLst/>
            <a:cxnLst/>
            <a:rect l="l" t="t" r="r" b="b"/>
            <a:pathLst>
              <a:path w="3398630" h="746796">
                <a:moveTo>
                  <a:pt x="3398634" y="689953"/>
                </a:moveTo>
                <a:lnTo>
                  <a:pt x="2403437" y="196936"/>
                </a:lnTo>
                <a:cubicBezTo>
                  <a:pt x="2403437" y="196936"/>
                  <a:pt x="2034121" y="189436"/>
                  <a:pt x="1226251" y="59792"/>
                </a:cubicBezTo>
                <a:cubicBezTo>
                  <a:pt x="652840" y="-32199"/>
                  <a:pt x="333428" y="-41230"/>
                  <a:pt x="8283" y="201223"/>
                </a:cubicBezTo>
                <a:cubicBezTo>
                  <a:pt x="8283" y="467858"/>
                  <a:pt x="0" y="706943"/>
                  <a:pt x="0" y="706943"/>
                </a:cubicBezTo>
                <a:cubicBezTo>
                  <a:pt x="0" y="706943"/>
                  <a:pt x="2994901" y="807046"/>
                  <a:pt x="3398634" y="689953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15" name="Vector_#color-2246&amp;2601"/>
          <p:cNvSpPr/>
          <p:nvPr userDrawn="1">
            <p:custDataLst>
              <p:tags r:id="rId8"/>
            </p:custDataLst>
          </p:nvPr>
        </p:nvSpPr>
        <p:spPr>
          <a:xfrm>
            <a:off x="6196265" y="5546678"/>
            <a:ext cx="3039293" cy="593252"/>
          </a:xfrm>
          <a:custGeom>
            <a:avLst/>
            <a:gdLst/>
            <a:ahLst/>
            <a:cxnLst/>
            <a:rect l="l" t="t" r="r" b="b"/>
            <a:pathLst>
              <a:path w="3039293" h="593252">
                <a:moveTo>
                  <a:pt x="0" y="155951"/>
                </a:moveTo>
                <a:cubicBezTo>
                  <a:pt x="0" y="155951"/>
                  <a:pt x="279697" y="-52368"/>
                  <a:pt x="749045" y="12531"/>
                </a:cubicBezTo>
                <a:cubicBezTo>
                  <a:pt x="1218394" y="77276"/>
                  <a:pt x="1519542" y="123348"/>
                  <a:pt x="2259660" y="204625"/>
                </a:cubicBezTo>
                <a:cubicBezTo>
                  <a:pt x="2610726" y="372076"/>
                  <a:pt x="3039288" y="593253"/>
                  <a:pt x="3039288" y="593253"/>
                </a:cubicBezTo>
                <a:cubicBezTo>
                  <a:pt x="3039288" y="593253"/>
                  <a:pt x="2688234" y="593253"/>
                  <a:pt x="1895869" y="471720"/>
                </a:cubicBezTo>
                <a:cubicBezTo>
                  <a:pt x="1243877" y="371770"/>
                  <a:pt x="500355" y="161920"/>
                  <a:pt x="15079" y="461618"/>
                </a:cubicBezTo>
                <a:cubicBezTo>
                  <a:pt x="8283" y="301513"/>
                  <a:pt x="0" y="152583"/>
                  <a:pt x="0" y="156103"/>
                </a:cubicBezTo>
                <a:lnTo>
                  <a:pt x="0" y="155951"/>
                </a:lnTo>
              </a:path>
            </a:pathLst>
          </a:custGeom>
          <a:solidFill>
            <a:schemeClr val="accent1">
              <a:lumMod val="50000"/>
              <a:alpha val="15000"/>
            </a:schemeClr>
          </a:solidFill>
        </p:spPr>
      </p:sp>
      <p:sp>
        <p:nvSpPr>
          <p:cNvPr id="16" name="Union_#color-2246&amp;2602"/>
          <p:cNvSpPr/>
          <p:nvPr userDrawn="1">
            <p:custDataLst>
              <p:tags r:id="rId9"/>
            </p:custDataLst>
          </p:nvPr>
        </p:nvSpPr>
        <p:spPr>
          <a:xfrm>
            <a:off x="2577207" y="5917146"/>
            <a:ext cx="7021271" cy="442581"/>
          </a:xfrm>
          <a:custGeom>
            <a:avLst/>
            <a:gdLst/>
            <a:ahLst/>
            <a:cxnLst/>
            <a:rect l="l" t="t" r="r" b="b"/>
            <a:pathLst>
              <a:path w="7021271" h="442581">
                <a:moveTo>
                  <a:pt x="103851" y="272068"/>
                </a:moveTo>
                <a:lnTo>
                  <a:pt x="0" y="430336"/>
                </a:lnTo>
                <a:lnTo>
                  <a:pt x="0" y="430489"/>
                </a:lnTo>
                <a:cubicBezTo>
                  <a:pt x="0" y="430489"/>
                  <a:pt x="2903588" y="442581"/>
                  <a:pt x="3116174" y="442581"/>
                </a:cubicBezTo>
                <a:cubicBezTo>
                  <a:pt x="3302254" y="315961"/>
                  <a:pt x="3494240" y="323422"/>
                  <a:pt x="3502228" y="323792"/>
                </a:cubicBezTo>
                <a:lnTo>
                  <a:pt x="3502228" y="323804"/>
                </a:lnTo>
                <a:cubicBezTo>
                  <a:pt x="3502228" y="323804"/>
                  <a:pt x="3502266" y="323802"/>
                  <a:pt x="3502355" y="323798"/>
                </a:cubicBezTo>
                <a:cubicBezTo>
                  <a:pt x="3502444" y="323802"/>
                  <a:pt x="3502482" y="323804"/>
                  <a:pt x="3502482" y="323804"/>
                </a:cubicBezTo>
                <a:lnTo>
                  <a:pt x="3502482" y="323792"/>
                </a:lnTo>
                <a:cubicBezTo>
                  <a:pt x="3510801" y="323435"/>
                  <a:pt x="3718649" y="315854"/>
                  <a:pt x="3904882" y="442581"/>
                </a:cubicBezTo>
                <a:cubicBezTo>
                  <a:pt x="4117467" y="442581"/>
                  <a:pt x="7021055" y="430489"/>
                  <a:pt x="7021055" y="430489"/>
                </a:cubicBezTo>
                <a:lnTo>
                  <a:pt x="7021271" y="430336"/>
                </a:lnTo>
                <a:lnTo>
                  <a:pt x="6900850" y="272068"/>
                </a:lnTo>
                <a:cubicBezTo>
                  <a:pt x="6900850" y="272068"/>
                  <a:pt x="6312370" y="312477"/>
                  <a:pt x="5381739" y="139363"/>
                </a:cubicBezTo>
                <a:cubicBezTo>
                  <a:pt x="4451426" y="-33579"/>
                  <a:pt x="3894811" y="-89148"/>
                  <a:pt x="3502355" y="230789"/>
                </a:cubicBezTo>
                <a:cubicBezTo>
                  <a:pt x="3109887" y="-89148"/>
                  <a:pt x="2553271" y="-33579"/>
                  <a:pt x="1622971" y="139363"/>
                </a:cubicBezTo>
                <a:cubicBezTo>
                  <a:pt x="692341" y="312477"/>
                  <a:pt x="103851" y="272068"/>
                  <a:pt x="103851" y="272068"/>
                </a:cubicBezTo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17" name="Vector_#color-2246&amp;2605"/>
          <p:cNvSpPr/>
          <p:nvPr userDrawn="1">
            <p:custDataLst>
              <p:tags r:id="rId10"/>
            </p:custDataLst>
          </p:nvPr>
        </p:nvSpPr>
        <p:spPr>
          <a:xfrm>
            <a:off x="2413000" y="6213202"/>
            <a:ext cx="7364502" cy="330925"/>
          </a:xfrm>
          <a:custGeom>
            <a:avLst/>
            <a:gdLst/>
            <a:ahLst/>
            <a:cxnLst/>
            <a:rect l="l" t="t" r="r" b="b"/>
            <a:pathLst>
              <a:path w="7364502" h="330925">
                <a:moveTo>
                  <a:pt x="3279673" y="330925"/>
                </a:moveTo>
                <a:lnTo>
                  <a:pt x="65610" y="323126"/>
                </a:lnTo>
                <a:cubicBezTo>
                  <a:pt x="29089" y="323126"/>
                  <a:pt x="0" y="286992"/>
                  <a:pt x="0" y="242800"/>
                </a:cubicBezTo>
                <a:cubicBezTo>
                  <a:pt x="0" y="198608"/>
                  <a:pt x="29302" y="162733"/>
                  <a:pt x="65398" y="162733"/>
                </a:cubicBezTo>
                <a:lnTo>
                  <a:pt x="3251213" y="170532"/>
                </a:lnTo>
                <a:cubicBezTo>
                  <a:pt x="3307905" y="101123"/>
                  <a:pt x="3470986" y="0"/>
                  <a:pt x="3701364" y="0"/>
                </a:cubicBezTo>
                <a:cubicBezTo>
                  <a:pt x="3931742" y="0"/>
                  <a:pt x="4070185" y="90725"/>
                  <a:pt x="4122407" y="162733"/>
                </a:cubicBezTo>
                <a:lnTo>
                  <a:pt x="7299109" y="162733"/>
                </a:lnTo>
                <a:cubicBezTo>
                  <a:pt x="7335203" y="162733"/>
                  <a:pt x="7364501" y="198608"/>
                  <a:pt x="7364501" y="242800"/>
                </a:cubicBezTo>
                <a:cubicBezTo>
                  <a:pt x="7364501" y="286992"/>
                  <a:pt x="7335203" y="322867"/>
                  <a:pt x="7299109" y="322867"/>
                </a:cubicBezTo>
                <a:lnTo>
                  <a:pt x="4091419" y="322867"/>
                </a:lnTo>
                <a:cubicBezTo>
                  <a:pt x="4070185" y="322867"/>
                  <a:pt x="4050221" y="310129"/>
                  <a:pt x="4037901" y="289072"/>
                </a:cubicBezTo>
                <a:cubicBezTo>
                  <a:pt x="4033241" y="281273"/>
                  <a:pt x="3918369" y="160133"/>
                  <a:pt x="3701364" y="160133"/>
                </a:cubicBezTo>
                <a:cubicBezTo>
                  <a:pt x="3484359" y="160133"/>
                  <a:pt x="3330842" y="300251"/>
                  <a:pt x="3329356" y="302330"/>
                </a:cubicBezTo>
                <a:cubicBezTo>
                  <a:pt x="3316834" y="320267"/>
                  <a:pt x="3298571" y="330666"/>
                  <a:pt x="3279458" y="330666"/>
                </a:cubicBezTo>
                <a:lnTo>
                  <a:pt x="3279673" y="330925"/>
                </a:lnTo>
              </a:path>
            </a:pathLst>
          </a:custGeom>
          <a:solidFill>
            <a:schemeClr val="accent1">
              <a:lumMod val="50000"/>
            </a:schemeClr>
          </a:solidFill>
        </p:spPr>
      </p:sp>
      <p:sp>
        <p:nvSpPr>
          <p:cNvPr id="19" name="Vector_#color-2246&amp;2606"/>
          <p:cNvSpPr/>
          <p:nvPr userDrawn="1">
            <p:custDataLst>
              <p:tags r:id="rId11"/>
            </p:custDataLst>
          </p:nvPr>
        </p:nvSpPr>
        <p:spPr>
          <a:xfrm>
            <a:off x="2413000" y="6200685"/>
            <a:ext cx="7366000" cy="235870"/>
          </a:xfrm>
          <a:custGeom>
            <a:avLst/>
            <a:gdLst/>
            <a:ahLst/>
            <a:cxnLst/>
            <a:rect l="l" t="t" r="r" b="b"/>
            <a:pathLst>
              <a:path w="7366000" h="235870">
                <a:moveTo>
                  <a:pt x="3280334" y="235871"/>
                </a:moveTo>
                <a:lnTo>
                  <a:pt x="65624" y="231278"/>
                </a:lnTo>
                <a:cubicBezTo>
                  <a:pt x="29095" y="231278"/>
                  <a:pt x="0" y="210002"/>
                  <a:pt x="0" y="183982"/>
                </a:cubicBezTo>
                <a:cubicBezTo>
                  <a:pt x="0" y="157961"/>
                  <a:pt x="29308" y="136839"/>
                  <a:pt x="65411" y="136839"/>
                </a:cubicBezTo>
                <a:lnTo>
                  <a:pt x="3251873" y="141430"/>
                </a:lnTo>
                <a:cubicBezTo>
                  <a:pt x="3308579" y="100562"/>
                  <a:pt x="3471685" y="0"/>
                  <a:pt x="3702114" y="0"/>
                </a:cubicBezTo>
                <a:cubicBezTo>
                  <a:pt x="3932542" y="0"/>
                  <a:pt x="4071010" y="94440"/>
                  <a:pt x="4123258" y="136839"/>
                </a:cubicBezTo>
                <a:lnTo>
                  <a:pt x="7300595" y="136839"/>
                </a:lnTo>
                <a:cubicBezTo>
                  <a:pt x="7336688" y="136839"/>
                  <a:pt x="7366000" y="157961"/>
                  <a:pt x="7366000" y="183982"/>
                </a:cubicBezTo>
                <a:cubicBezTo>
                  <a:pt x="7366000" y="210002"/>
                  <a:pt x="7336688" y="231125"/>
                  <a:pt x="7300595" y="231125"/>
                </a:cubicBezTo>
                <a:lnTo>
                  <a:pt x="4092245" y="231125"/>
                </a:lnTo>
                <a:cubicBezTo>
                  <a:pt x="4071010" y="231125"/>
                  <a:pt x="4051046" y="223625"/>
                  <a:pt x="4038727" y="211228"/>
                </a:cubicBezTo>
                <a:cubicBezTo>
                  <a:pt x="4034053" y="206635"/>
                  <a:pt x="3919157" y="94287"/>
                  <a:pt x="3702114" y="94287"/>
                </a:cubicBezTo>
                <a:cubicBezTo>
                  <a:pt x="3485071" y="94287"/>
                  <a:pt x="3331515" y="217809"/>
                  <a:pt x="3330029" y="219033"/>
                </a:cubicBezTo>
                <a:cubicBezTo>
                  <a:pt x="3317507" y="229594"/>
                  <a:pt x="3299244" y="235717"/>
                  <a:pt x="3280131" y="235717"/>
                </a:cubicBezTo>
                <a:lnTo>
                  <a:pt x="3280334" y="235871"/>
                </a:lnTo>
              </a:path>
            </a:pathLst>
          </a:custGeom>
          <a:solidFill>
            <a:schemeClr val="accent1"/>
          </a:solidFill>
        </p:spPr>
      </p:sp>
      <p:sp>
        <p:nvSpPr>
          <p:cNvPr id="21" name="Union_#color-2246&amp;2607"/>
          <p:cNvSpPr/>
          <p:nvPr userDrawn="1">
            <p:custDataLst>
              <p:tags r:id="rId12"/>
            </p:custDataLst>
          </p:nvPr>
        </p:nvSpPr>
        <p:spPr>
          <a:xfrm>
            <a:off x="3695353" y="6012979"/>
            <a:ext cx="4794762" cy="259041"/>
          </a:xfrm>
          <a:custGeom>
            <a:avLst/>
            <a:gdLst/>
            <a:ahLst/>
            <a:cxnLst/>
            <a:rect l="l" t="t" r="r" b="b"/>
            <a:pathLst>
              <a:path w="4794762" h="259041">
                <a:moveTo>
                  <a:pt x="4528388" y="164882"/>
                </a:moveTo>
                <a:cubicBezTo>
                  <a:pt x="4298582" y="152597"/>
                  <a:pt x="4071518" y="121212"/>
                  <a:pt x="3845204" y="89935"/>
                </a:cubicBezTo>
                <a:cubicBezTo>
                  <a:pt x="3755708" y="77565"/>
                  <a:pt x="3666325" y="65212"/>
                  <a:pt x="3576955" y="54063"/>
                </a:cubicBezTo>
                <a:cubicBezTo>
                  <a:pt x="3263481" y="12277"/>
                  <a:pt x="2932392" y="14726"/>
                  <a:pt x="2651417" y="136412"/>
                </a:cubicBezTo>
                <a:cubicBezTo>
                  <a:pt x="2699423" y="113146"/>
                  <a:pt x="2754211" y="87125"/>
                  <a:pt x="2807513" y="69829"/>
                </a:cubicBezTo>
                <a:cubicBezTo>
                  <a:pt x="3046222" y="-17264"/>
                  <a:pt x="3328048" y="-9611"/>
                  <a:pt x="3584385" y="21614"/>
                </a:cubicBezTo>
                <a:cubicBezTo>
                  <a:pt x="3752748" y="43175"/>
                  <a:pt x="3918610" y="70059"/>
                  <a:pt x="4084485" y="96946"/>
                </a:cubicBezTo>
                <a:lnTo>
                  <a:pt x="4084485" y="96947"/>
                </a:lnTo>
                <a:cubicBezTo>
                  <a:pt x="4231843" y="120832"/>
                  <a:pt x="4379227" y="144719"/>
                  <a:pt x="4528388" y="164882"/>
                </a:cubicBezTo>
                <a:moveTo>
                  <a:pt x="708157" y="97262"/>
                </a:moveTo>
                <a:lnTo>
                  <a:pt x="708156" y="97262"/>
                </a:lnTo>
                <a:lnTo>
                  <a:pt x="708156" y="97262"/>
                </a:lnTo>
                <a:lnTo>
                  <a:pt x="708156" y="97262"/>
                </a:lnTo>
                <a:lnTo>
                  <a:pt x="708155" y="97262"/>
                </a:lnTo>
                <a:lnTo>
                  <a:pt x="708155" y="97262"/>
                </a:lnTo>
                <a:lnTo>
                  <a:pt x="708155" y="97262"/>
                </a:lnTo>
                <a:cubicBezTo>
                  <a:pt x="561536" y="121012"/>
                  <a:pt x="414890" y="144766"/>
                  <a:pt x="266476" y="164898"/>
                </a:cubicBezTo>
                <a:cubicBezTo>
                  <a:pt x="496278" y="152613"/>
                  <a:pt x="723354" y="121229"/>
                  <a:pt x="949656" y="89951"/>
                </a:cubicBezTo>
                <a:cubicBezTo>
                  <a:pt x="1039156" y="77582"/>
                  <a:pt x="1128536" y="65228"/>
                  <a:pt x="1217915" y="54080"/>
                </a:cubicBezTo>
                <a:cubicBezTo>
                  <a:pt x="1531379" y="12294"/>
                  <a:pt x="1862468" y="14743"/>
                  <a:pt x="2143443" y="136428"/>
                </a:cubicBezTo>
                <a:cubicBezTo>
                  <a:pt x="2095449" y="113009"/>
                  <a:pt x="2040649" y="87142"/>
                  <a:pt x="1987347" y="69846"/>
                </a:cubicBezTo>
                <a:cubicBezTo>
                  <a:pt x="1748638" y="-17094"/>
                  <a:pt x="1466609" y="-9594"/>
                  <a:pt x="1210481" y="21631"/>
                </a:cubicBezTo>
                <a:cubicBezTo>
                  <a:pt x="1041368" y="43288"/>
                  <a:pt x="874780" y="70272"/>
                  <a:pt x="708157" y="97262"/>
                </a:cubicBezTo>
                <a:moveTo>
                  <a:pt x="2086547" y="185419"/>
                </a:moveTo>
                <a:cubicBezTo>
                  <a:pt x="1767980" y="82866"/>
                  <a:pt x="1372324" y="103530"/>
                  <a:pt x="1040383" y="162766"/>
                </a:cubicBezTo>
                <a:cubicBezTo>
                  <a:pt x="1343228" y="129858"/>
                  <a:pt x="1657972" y="110418"/>
                  <a:pt x="1959331" y="159398"/>
                </a:cubicBezTo>
                <a:cubicBezTo>
                  <a:pt x="1989773" y="163359"/>
                  <a:pt x="2018970" y="170089"/>
                  <a:pt x="2048383" y="176867"/>
                </a:cubicBezTo>
                <a:cubicBezTo>
                  <a:pt x="2061020" y="179780"/>
                  <a:pt x="2073707" y="182703"/>
                  <a:pt x="2086547" y="185419"/>
                </a:cubicBezTo>
                <a:moveTo>
                  <a:pt x="584622" y="253676"/>
                </a:moveTo>
                <a:cubicBezTo>
                  <a:pt x="1036979" y="243267"/>
                  <a:pt x="1542428" y="234848"/>
                  <a:pt x="1994789" y="239288"/>
                </a:cubicBezTo>
                <a:cubicBezTo>
                  <a:pt x="1526934" y="257197"/>
                  <a:pt x="1052907" y="265156"/>
                  <a:pt x="584622" y="253676"/>
                </a:cubicBezTo>
                <a:moveTo>
                  <a:pt x="0" y="248928"/>
                </a:moveTo>
                <a:cubicBezTo>
                  <a:pt x="269503" y="216632"/>
                  <a:pt x="544529" y="195203"/>
                  <a:pt x="817429" y="185254"/>
                </a:cubicBezTo>
                <a:cubicBezTo>
                  <a:pt x="547926" y="217550"/>
                  <a:pt x="272689" y="238826"/>
                  <a:pt x="0" y="248928"/>
                </a:cubicBezTo>
                <a:moveTo>
                  <a:pt x="2835631" y="159394"/>
                </a:moveTo>
                <a:cubicBezTo>
                  <a:pt x="3137002" y="110414"/>
                  <a:pt x="3451517" y="129852"/>
                  <a:pt x="3754577" y="162761"/>
                </a:cubicBezTo>
                <a:cubicBezTo>
                  <a:pt x="3422637" y="103373"/>
                  <a:pt x="3026982" y="82862"/>
                  <a:pt x="2708427" y="185415"/>
                </a:cubicBezTo>
                <a:cubicBezTo>
                  <a:pt x="2721674" y="182645"/>
                  <a:pt x="2734805" y="179638"/>
                  <a:pt x="2747912" y="176633"/>
                </a:cubicBezTo>
                <a:cubicBezTo>
                  <a:pt x="2776830" y="170006"/>
                  <a:pt x="2805684" y="163396"/>
                  <a:pt x="2835631" y="159394"/>
                </a:cubicBezTo>
                <a:moveTo>
                  <a:pt x="4210317" y="253681"/>
                </a:moveTo>
                <a:cubicBezTo>
                  <a:pt x="3742030" y="265161"/>
                  <a:pt x="3267799" y="257202"/>
                  <a:pt x="2800147" y="239293"/>
                </a:cubicBezTo>
                <a:cubicBezTo>
                  <a:pt x="3252508" y="235007"/>
                  <a:pt x="3757955" y="243426"/>
                  <a:pt x="4210317" y="253681"/>
                </a:cubicBezTo>
                <a:moveTo>
                  <a:pt x="4794758" y="248928"/>
                </a:moveTo>
                <a:cubicBezTo>
                  <a:pt x="4521860" y="238978"/>
                  <a:pt x="4246842" y="217550"/>
                  <a:pt x="3977335" y="185254"/>
                </a:cubicBezTo>
                <a:cubicBezTo>
                  <a:pt x="4250233" y="195203"/>
                  <a:pt x="4525264" y="216632"/>
                  <a:pt x="4794758" y="248928"/>
                </a:cubicBezTo>
              </a:path>
            </a:pathLst>
          </a:custGeom>
          <a:solidFill>
            <a:schemeClr val="accent3">
              <a:lumMod val="50000"/>
              <a:alpha val="4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22" name="Vector_#color-2246&amp;2617"/>
          <p:cNvSpPr/>
          <p:nvPr userDrawn="1">
            <p:custDataLst>
              <p:tags r:id="rId13"/>
            </p:custDataLst>
          </p:nvPr>
        </p:nvSpPr>
        <p:spPr>
          <a:xfrm>
            <a:off x="5126487" y="6010015"/>
            <a:ext cx="234037" cy="223893"/>
          </a:xfrm>
          <a:custGeom>
            <a:avLst/>
            <a:gdLst/>
            <a:ahLst/>
            <a:cxnLst/>
            <a:rect l="l" t="t" r="r" b="b"/>
            <a:pathLst>
              <a:path w="234037" h="223893">
                <a:moveTo>
                  <a:pt x="233613" y="223893"/>
                </a:moveTo>
                <a:lnTo>
                  <a:pt x="116806" y="182566"/>
                </a:lnTo>
                <a:lnTo>
                  <a:pt x="0" y="223893"/>
                </a:lnTo>
                <a:lnTo>
                  <a:pt x="0" y="5472"/>
                </a:lnTo>
                <a:cubicBezTo>
                  <a:pt x="77092" y="-3865"/>
                  <a:pt x="153971" y="-192"/>
                  <a:pt x="234037" y="8533"/>
                </a:cubicBezTo>
                <a:lnTo>
                  <a:pt x="233399" y="223893"/>
                </a:lnTo>
                <a:lnTo>
                  <a:pt x="233613" y="223893"/>
                </a:lnTo>
              </a:path>
            </a:pathLst>
          </a:custGeom>
          <a:solidFill>
            <a:schemeClr val="accent1">
              <a:lumMod val="50000"/>
              <a:alpha val="36000"/>
            </a:schemeClr>
          </a:solidFill>
        </p:spPr>
      </p:sp>
      <p:sp>
        <p:nvSpPr>
          <p:cNvPr id="23" name="Vector_#color-2246&amp;2618"/>
          <p:cNvSpPr/>
          <p:nvPr userDrawn="1">
            <p:custDataLst>
              <p:tags r:id="rId14"/>
            </p:custDataLst>
          </p:nvPr>
        </p:nvSpPr>
        <p:spPr>
          <a:xfrm>
            <a:off x="5110364" y="6009832"/>
            <a:ext cx="233612" cy="211056"/>
          </a:xfrm>
          <a:custGeom>
            <a:avLst/>
            <a:gdLst/>
            <a:ahLst/>
            <a:cxnLst/>
            <a:rect l="l" t="t" r="r" b="b"/>
            <a:pathLst>
              <a:path w="233612" h="211056">
                <a:moveTo>
                  <a:pt x="233611" y="211056"/>
                </a:moveTo>
                <a:lnTo>
                  <a:pt x="116806" y="169729"/>
                </a:lnTo>
                <a:lnTo>
                  <a:pt x="0" y="211056"/>
                </a:lnTo>
                <a:lnTo>
                  <a:pt x="0" y="7176"/>
                </a:lnTo>
                <a:cubicBezTo>
                  <a:pt x="76880" y="-2161"/>
                  <a:pt x="154821" y="-2620"/>
                  <a:pt x="233399" y="7176"/>
                </a:cubicBezTo>
                <a:lnTo>
                  <a:pt x="233399" y="211056"/>
                </a:lnTo>
                <a:lnTo>
                  <a:pt x="233611" y="211056"/>
                </a:lnTo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25" name="Vector 2500_#color-2246&amp;2619"/>
          <p:cNvSpPr/>
          <p:nvPr userDrawn="1">
            <p:custDataLst>
              <p:tags r:id="rId15"/>
            </p:custDataLst>
          </p:nvPr>
        </p:nvSpPr>
        <p:spPr>
          <a:xfrm>
            <a:off x="3041600" y="5403490"/>
            <a:ext cx="3036027" cy="730609"/>
          </a:xfrm>
          <a:custGeom>
            <a:avLst/>
            <a:gdLst/>
            <a:ahLst/>
            <a:cxnLst/>
            <a:rect l="l" t="t" r="r" b="b"/>
            <a:pathLst>
              <a:path w="3036027" h="730609">
                <a:moveTo>
                  <a:pt x="38" y="495659"/>
                </a:moveTo>
                <a:cubicBezTo>
                  <a:pt x="2443518" y="155299"/>
                  <a:pt x="3041688" y="510475"/>
                  <a:pt x="3035338" y="730609"/>
                </a:cubicBezTo>
                <a:cubicBezTo>
                  <a:pt x="3079775" y="311507"/>
                  <a:pt x="958888" y="-12339"/>
                  <a:pt x="958888" y="361"/>
                </a:cubicBezTo>
                <a:cubicBezTo>
                  <a:pt x="774738" y="82911"/>
                  <a:pt x="-6312" y="502009"/>
                  <a:pt x="38" y="495659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26" name="Vector 2504_#color_$accent3_5_$accent3_5-2252&amp;1793"/>
          <p:cNvSpPr/>
          <p:nvPr userDrawn="1">
            <p:custDataLst>
              <p:tags r:id="rId16"/>
            </p:custDataLst>
          </p:nvPr>
        </p:nvSpPr>
        <p:spPr>
          <a:xfrm>
            <a:off x="3035298" y="5745485"/>
            <a:ext cx="3054403" cy="401306"/>
          </a:xfrm>
          <a:custGeom>
            <a:avLst/>
            <a:gdLst/>
            <a:ahLst/>
            <a:cxnLst/>
            <a:rect l="l" t="t" r="r" b="b"/>
            <a:pathLst>
              <a:path w="3054403" h="401306">
                <a:moveTo>
                  <a:pt x="2921483" y="200445"/>
                </a:moveTo>
                <a:cubicBezTo>
                  <a:pt x="3016123" y="260570"/>
                  <a:pt x="3056115" y="327594"/>
                  <a:pt x="3054350" y="388972"/>
                </a:cubicBezTo>
                <a:cubicBezTo>
                  <a:pt x="3054147" y="395983"/>
                  <a:pt x="3048292" y="401503"/>
                  <a:pt x="3041282" y="401301"/>
                </a:cubicBezTo>
                <a:cubicBezTo>
                  <a:pt x="3034271" y="401099"/>
                  <a:pt x="3028760" y="395251"/>
                  <a:pt x="3028963" y="388240"/>
                </a:cubicBezTo>
                <a:cubicBezTo>
                  <a:pt x="3030360" y="339551"/>
                  <a:pt x="2998762" y="279630"/>
                  <a:pt x="2907856" y="221884"/>
                </a:cubicBezTo>
                <a:cubicBezTo>
                  <a:pt x="2817114" y="164236"/>
                  <a:pt x="2669261" y="110227"/>
                  <a:pt x="2443823" y="73485"/>
                </a:cubicBezTo>
                <a:cubicBezTo>
                  <a:pt x="1993062" y="20"/>
                  <a:pt x="1235690" y="-3867"/>
                  <a:pt x="14454" y="166243"/>
                </a:cubicBezTo>
                <a:cubicBezTo>
                  <a:pt x="7507" y="167211"/>
                  <a:pt x="1091" y="162363"/>
                  <a:pt x="123" y="155416"/>
                </a:cubicBezTo>
                <a:cubicBezTo>
                  <a:pt x="-845" y="148469"/>
                  <a:pt x="4003" y="142053"/>
                  <a:pt x="10949" y="141086"/>
                </a:cubicBezTo>
                <a:cubicBezTo>
                  <a:pt x="1233193" y="-29164"/>
                  <a:pt x="1993468" y="-25647"/>
                  <a:pt x="2447900" y="48416"/>
                </a:cubicBezTo>
                <a:cubicBezTo>
                  <a:pt x="2675064" y="85437"/>
                  <a:pt x="2826690" y="140222"/>
                  <a:pt x="2921483" y="200445"/>
                </a:cubicBezTo>
              </a:path>
            </a:pathLst>
          </a:custGeom>
          <a:gradFill>
            <a:gsLst>
              <a:gs pos="14529">
                <a:schemeClr val="accent3">
                  <a:lumMod val="50000"/>
                  <a:alpha val="40000"/>
                </a:schemeClr>
              </a:gs>
              <a:gs pos="100000">
                <a:schemeClr val="accent3">
                  <a:lumMod val="50000"/>
                  <a:alpha val="0"/>
                </a:schemeClr>
              </a:gs>
            </a:gsLst>
            <a:lin ang="11022052" scaled="0"/>
          </a:gradFill>
          <a:ln w="25400"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254000" dist="127000" dir="5400000" algn="ctr" rotWithShape="0">
                    <a:srgbClr val="000000">
                      <a:alpha val="40000"/>
                    </a:srgbClr>
                  </a:outerShdw>
                </a:effectLst>
              </a14:hiddenEffects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27" name="Vector 2501_#color-2246&amp;2621"/>
          <p:cNvSpPr/>
          <p:nvPr userDrawn="1">
            <p:custDataLst>
              <p:tags r:id="rId17"/>
            </p:custDataLst>
          </p:nvPr>
        </p:nvSpPr>
        <p:spPr>
          <a:xfrm>
            <a:off x="3428975" y="5118311"/>
            <a:ext cx="2654332" cy="1003300"/>
          </a:xfrm>
          <a:custGeom>
            <a:avLst/>
            <a:gdLst/>
            <a:ahLst/>
            <a:cxnLst/>
            <a:rect l="l" t="t" r="r" b="b"/>
            <a:pathLst>
              <a:path w="2654332" h="1003300">
                <a:moveTo>
                  <a:pt x="32" y="298450"/>
                </a:moveTo>
                <a:cubicBezTo>
                  <a:pt x="1965998" y="374650"/>
                  <a:pt x="2588717" y="800100"/>
                  <a:pt x="2654338" y="1003300"/>
                </a:cubicBezTo>
                <a:lnTo>
                  <a:pt x="2654338" y="577850"/>
                </a:lnTo>
                <a:cubicBezTo>
                  <a:pt x="2041284" y="202923"/>
                  <a:pt x="1225674" y="36862"/>
                  <a:pt x="891676" y="288"/>
                </a:cubicBezTo>
                <a:cubicBezTo>
                  <a:pt x="889861" y="89"/>
                  <a:pt x="888205" y="276"/>
                  <a:pt x="886474" y="853"/>
                </a:cubicBezTo>
                <a:cubicBezTo>
                  <a:pt x="587192" y="100616"/>
                  <a:pt x="-5033" y="298450"/>
                  <a:pt x="32" y="29845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28" name="Vector 2505_#color_$accent3_5_$accent3_5-2252&amp;1792"/>
          <p:cNvSpPr/>
          <p:nvPr userDrawn="1">
            <p:custDataLst>
              <p:tags r:id="rId18"/>
            </p:custDataLst>
          </p:nvPr>
        </p:nvSpPr>
        <p:spPr>
          <a:xfrm>
            <a:off x="3429000" y="5403850"/>
            <a:ext cx="2667003" cy="730254"/>
          </a:xfrm>
          <a:custGeom>
            <a:avLst/>
            <a:gdLst/>
            <a:ahLst/>
            <a:cxnLst/>
            <a:rect l="l" t="t" r="r" b="b"/>
            <a:pathLst>
              <a:path w="2667003" h="730254">
                <a:moveTo>
                  <a:pt x="10" y="12208"/>
                </a:moveTo>
                <a:cubicBezTo>
                  <a:pt x="281" y="5200"/>
                  <a:pt x="6183" y="-262"/>
                  <a:pt x="13192" y="10"/>
                </a:cubicBezTo>
                <a:cubicBezTo>
                  <a:pt x="996916" y="38138"/>
                  <a:pt x="1642262" y="163665"/>
                  <a:pt x="2050301" y="305505"/>
                </a:cubicBezTo>
                <a:cubicBezTo>
                  <a:pt x="2254314" y="376423"/>
                  <a:pt x="2399335" y="451532"/>
                  <a:pt x="2497734" y="522087"/>
                </a:cubicBezTo>
                <a:cubicBezTo>
                  <a:pt x="2595804" y="592408"/>
                  <a:pt x="2648763" y="659088"/>
                  <a:pt x="2666390" y="713647"/>
                </a:cubicBezTo>
                <a:cubicBezTo>
                  <a:pt x="2668537" y="720322"/>
                  <a:pt x="2664879" y="727480"/>
                  <a:pt x="2658199" y="729635"/>
                </a:cubicBezTo>
                <a:cubicBezTo>
                  <a:pt x="2651531" y="731791"/>
                  <a:pt x="2644369" y="728128"/>
                  <a:pt x="2642210" y="721453"/>
                </a:cubicBezTo>
                <a:cubicBezTo>
                  <a:pt x="2627020" y="674412"/>
                  <a:pt x="2579129" y="611712"/>
                  <a:pt x="2482926" y="542729"/>
                </a:cubicBezTo>
                <a:cubicBezTo>
                  <a:pt x="2387054" y="473981"/>
                  <a:pt x="2244395" y="399865"/>
                  <a:pt x="2041957" y="329496"/>
                </a:cubicBezTo>
                <a:cubicBezTo>
                  <a:pt x="1637094" y="188760"/>
                  <a:pt x="994444" y="63462"/>
                  <a:pt x="12208" y="25391"/>
                </a:cubicBezTo>
                <a:cubicBezTo>
                  <a:pt x="5200" y="25119"/>
                  <a:pt x="-262" y="19217"/>
                  <a:pt x="10" y="12208"/>
                </a:cubicBezTo>
              </a:path>
            </a:pathLst>
          </a:custGeom>
          <a:gradFill>
            <a:gsLst>
              <a:gs pos="14529">
                <a:schemeClr val="accent3">
                  <a:lumMod val="50000"/>
                  <a:alpha val="40000"/>
                </a:schemeClr>
              </a:gs>
              <a:gs pos="100000">
                <a:schemeClr val="accent3">
                  <a:lumMod val="50000"/>
                  <a:alpha val="0"/>
                </a:schemeClr>
              </a:gs>
            </a:gsLst>
            <a:lin ang="11022052" scaled="0"/>
          </a:gradFill>
          <a:ln w="25400"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254000" dist="127000" dir="5400000" algn="ctr" rotWithShape="0">
                    <a:srgbClr val="000000">
                      <a:alpha val="40000"/>
                    </a:srgbClr>
                  </a:outerShdw>
                </a:effectLst>
              </a14:hiddenEffects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29" name="Vector 2502_#color-2246&amp;2623"/>
          <p:cNvSpPr/>
          <p:nvPr userDrawn="1">
            <p:custDataLst>
              <p:tags r:id="rId19"/>
            </p:custDataLst>
          </p:nvPr>
        </p:nvSpPr>
        <p:spPr>
          <a:xfrm>
            <a:off x="6089650" y="5105400"/>
            <a:ext cx="2286000" cy="1022416"/>
          </a:xfrm>
          <a:custGeom>
            <a:avLst/>
            <a:gdLst/>
            <a:ahLst/>
            <a:cxnLst/>
            <a:rect l="l" t="t" r="r" b="b"/>
            <a:pathLst>
              <a:path w="2286000" h="1022416">
                <a:moveTo>
                  <a:pt x="596900" y="234950"/>
                </a:moveTo>
                <a:cubicBezTo>
                  <a:pt x="231140" y="295910"/>
                  <a:pt x="46567" y="497417"/>
                  <a:pt x="0" y="590550"/>
                </a:cubicBezTo>
                <a:lnTo>
                  <a:pt x="0" y="1022350"/>
                </a:lnTo>
                <a:cubicBezTo>
                  <a:pt x="309880" y="422910"/>
                  <a:pt x="1644650" y="93133"/>
                  <a:pt x="2286000" y="0"/>
                </a:cubicBezTo>
                <a:cubicBezTo>
                  <a:pt x="1866900" y="55033"/>
                  <a:pt x="962660" y="173990"/>
                  <a:pt x="596900" y="234950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30" name="Vector 2506_#color_$accent3_5_$accent3_5-2252&amp;1791"/>
          <p:cNvSpPr/>
          <p:nvPr userDrawn="1">
            <p:custDataLst>
              <p:tags r:id="rId20"/>
            </p:custDataLst>
          </p:nvPr>
        </p:nvSpPr>
        <p:spPr>
          <a:xfrm>
            <a:off x="6076947" y="5092700"/>
            <a:ext cx="2311404" cy="1047754"/>
          </a:xfrm>
          <a:custGeom>
            <a:avLst/>
            <a:gdLst/>
            <a:ahLst/>
            <a:cxnLst/>
            <a:rect l="l" t="t" r="r" b="b"/>
            <a:pathLst>
              <a:path w="2311404" h="1047754">
                <a:moveTo>
                  <a:pt x="2311273" y="10877"/>
                </a:moveTo>
                <a:cubicBezTo>
                  <a:pt x="2312276" y="17818"/>
                  <a:pt x="2307463" y="24262"/>
                  <a:pt x="2300529" y="25270"/>
                </a:cubicBezTo>
                <a:cubicBezTo>
                  <a:pt x="1980514" y="71740"/>
                  <a:pt x="1487399" y="177282"/>
                  <a:pt x="1035844" y="345909"/>
                </a:cubicBezTo>
                <a:cubicBezTo>
                  <a:pt x="810071" y="430221"/>
                  <a:pt x="595060" y="530167"/>
                  <a:pt x="417373" y="646152"/>
                </a:cubicBezTo>
                <a:cubicBezTo>
                  <a:pt x="239554" y="762224"/>
                  <a:pt x="100039" y="893761"/>
                  <a:pt x="23984" y="1040884"/>
                </a:cubicBezTo>
                <a:cubicBezTo>
                  <a:pt x="20763" y="1047115"/>
                  <a:pt x="13101" y="1049555"/>
                  <a:pt x="6871" y="1046334"/>
                </a:cubicBezTo>
                <a:cubicBezTo>
                  <a:pt x="640" y="1043112"/>
                  <a:pt x="-1800" y="1035450"/>
                  <a:pt x="1421" y="1029219"/>
                </a:cubicBezTo>
                <a:cubicBezTo>
                  <a:pt x="80306" y="876623"/>
                  <a:pt x="223843" y="742147"/>
                  <a:pt x="403489" y="624883"/>
                </a:cubicBezTo>
                <a:cubicBezTo>
                  <a:pt x="583268" y="507531"/>
                  <a:pt x="800136" y="406818"/>
                  <a:pt x="1026959" y="322114"/>
                </a:cubicBezTo>
                <a:cubicBezTo>
                  <a:pt x="1480591" y="152710"/>
                  <a:pt x="1975536" y="46796"/>
                  <a:pt x="2296884" y="133"/>
                </a:cubicBezTo>
                <a:cubicBezTo>
                  <a:pt x="2303818" y="-874"/>
                  <a:pt x="2310257" y="3935"/>
                  <a:pt x="2311273" y="10877"/>
                </a:cubicBezTo>
              </a:path>
            </a:pathLst>
          </a:custGeom>
          <a:gradFill>
            <a:gsLst>
              <a:gs pos="33353">
                <a:schemeClr val="accent3">
                  <a:lumMod val="50000"/>
                  <a:alpha val="40000"/>
                </a:schemeClr>
              </a:gs>
              <a:gs pos="100000">
                <a:schemeClr val="accent3">
                  <a:lumMod val="50000"/>
                  <a:alpha val="0"/>
                </a:schemeClr>
              </a:gs>
            </a:gsLst>
            <a:lin ang="21203468" scaled="0"/>
          </a:gradFill>
          <a:ln w="25400"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254000" dist="127000" dir="5400000" algn="ctr" rotWithShape="0">
                    <a:srgbClr val="000000">
                      <a:alpha val="40000"/>
                    </a:srgbClr>
                  </a:outerShdw>
                </a:effectLst>
              </a14:hiddenEffects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31" name="Vector 2503_#color-2246&amp;2625"/>
          <p:cNvSpPr/>
          <p:nvPr userDrawn="1">
            <p:custDataLst>
              <p:tags r:id="rId21"/>
            </p:custDataLst>
          </p:nvPr>
        </p:nvSpPr>
        <p:spPr>
          <a:xfrm>
            <a:off x="6775450" y="5105400"/>
            <a:ext cx="1600343" cy="463550"/>
          </a:xfrm>
          <a:custGeom>
            <a:avLst/>
            <a:gdLst/>
            <a:ahLst/>
            <a:cxnLst/>
            <a:rect l="l" t="t" r="r" b="b"/>
            <a:pathLst>
              <a:path w="1600343" h="463550">
                <a:moveTo>
                  <a:pt x="1530490" y="171450"/>
                </a:moveTo>
                <a:lnTo>
                  <a:pt x="1600340" y="0"/>
                </a:lnTo>
                <a:cubicBezTo>
                  <a:pt x="825642" y="95250"/>
                  <a:pt x="-12557" y="450850"/>
                  <a:pt x="143" y="463550"/>
                </a:cubicBezTo>
                <a:cubicBezTo>
                  <a:pt x="335422" y="300990"/>
                  <a:pt x="1160076" y="201083"/>
                  <a:pt x="1530490" y="171450"/>
                </a:cubicBezTo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32" name="Vector_#color-2246&amp;2626"/>
          <p:cNvSpPr/>
          <p:nvPr userDrawn="1">
            <p:custDataLst>
              <p:tags r:id="rId22"/>
            </p:custDataLst>
          </p:nvPr>
        </p:nvSpPr>
        <p:spPr>
          <a:xfrm>
            <a:off x="6087931" y="5499100"/>
            <a:ext cx="255715" cy="603250"/>
          </a:xfrm>
          <a:custGeom>
            <a:avLst/>
            <a:gdLst/>
            <a:ahLst/>
            <a:cxnLst/>
            <a:rect l="l" t="t" r="r" b="b"/>
            <a:pathLst>
              <a:path w="255715" h="603250">
                <a:moveTo>
                  <a:pt x="192251" y="0"/>
                </a:moveTo>
                <a:cubicBezTo>
                  <a:pt x="122401" y="44450"/>
                  <a:pt x="46201" y="114300"/>
                  <a:pt x="12" y="201220"/>
                </a:cubicBezTo>
                <a:cubicBezTo>
                  <a:pt x="12" y="467855"/>
                  <a:pt x="0" y="603250"/>
                  <a:pt x="0" y="603250"/>
                </a:cubicBezTo>
                <a:cubicBezTo>
                  <a:pt x="0" y="603250"/>
                  <a:pt x="77912" y="457200"/>
                  <a:pt x="255712" y="317500"/>
                </a:cubicBezTo>
                <a:cubicBezTo>
                  <a:pt x="236662" y="304800"/>
                  <a:pt x="73109" y="243830"/>
                  <a:pt x="192251" y="0"/>
                </a:cubicBezTo>
              </a:path>
            </a:pathLst>
          </a:custGeom>
          <a:solidFill>
            <a:schemeClr val="accent1">
              <a:lumMod val="50000"/>
              <a:alpha val="30000"/>
            </a:schemeClr>
          </a:solidFill>
        </p:spPr>
      </p:sp>
      <p:sp>
        <p:nvSpPr>
          <p:cNvPr id="6" name="日期占位符 3"/>
          <p:cNvSpPr>
            <a:spLocks noGrp="1"/>
          </p:cNvSpPr>
          <p:nvPr>
            <p:ph type="dt" sz="half" idx="10"/>
            <p:custDataLst>
              <p:tags r:id="rId2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  <p:custDataLst>
              <p:tags r:id="rId2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4" name="灯片编号占位符 5"/>
          <p:cNvSpPr>
            <a:spLocks noGrp="1"/>
          </p:cNvSpPr>
          <p:nvPr>
            <p:ph type="sldNum" sz="quarter" idx="12"/>
            <p:custDataLst>
              <p:tags r:id="rId25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33" name="Subtitle 32"/>
          <p:cNvSpPr>
            <a:spLocks noGrp="1"/>
          </p:cNvSpPr>
          <p:nvPr>
            <p:ph type="body" idx="17826305" hasCustomPrompt="1"/>
            <p:custDataLst>
              <p:tags r:id="rId26"/>
            </p:custDataLst>
          </p:nvPr>
        </p:nvSpPr>
        <p:spPr>
          <a:xfrm>
            <a:off x="3364971" y="2006600"/>
            <a:ext cx="5449358" cy="457200"/>
          </a:xfrm>
          <a:noFill/>
        </p:spPr>
        <p:txBody>
          <a:bodyPr vert="horz"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THE END</a:t>
            </a:r>
            <a:endParaRPr lang="zh-CN" altLang="en-US"/>
          </a:p>
        </p:txBody>
      </p:sp>
      <p:sp>
        <p:nvSpPr>
          <p:cNvPr id="18" name="标题 1"/>
          <p:cNvSpPr>
            <a:spLocks noGrp="1"/>
          </p:cNvSpPr>
          <p:nvPr>
            <p:ph type="ctrTitle" idx="17826049" hasCustomPrompt="1"/>
            <p:custDataLst>
              <p:tags r:id="rId27"/>
            </p:custDataLst>
          </p:nvPr>
        </p:nvSpPr>
        <p:spPr>
          <a:xfrm>
            <a:off x="3364089" y="2514600"/>
            <a:ext cx="5451122" cy="1016000"/>
          </a:xfrm>
        </p:spPr>
        <p:txBody>
          <a:bodyPr vert="horz" wrap="square"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400" spc="0">
                <a:latin typeface="+mj-ea"/>
                <a:ea typeface="+mj-ea"/>
              </a:defRPr>
            </a:lvl1pPr>
          </a:lstStyle>
          <a:p>
            <a:r>
              <a:rPr lang="zh-CN" altLang="en-US" dirty="0"/>
              <a:t>谢谢观看</a:t>
            </a:r>
            <a:endParaRPr lang="zh-CN" alt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-1-5-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1" name="Subtitle 10"/>
          <p:cNvSpPr>
            <a:spLocks noGrp="1"/>
          </p:cNvSpPr>
          <p:nvPr>
            <p:ph type="subTitle" idx="17826305" hasCustomPrompt="1"/>
            <p:custDataLst>
              <p:tags r:id="rId5"/>
            </p:custDataLst>
          </p:nvPr>
        </p:nvSpPr>
        <p:spPr>
          <a:xfrm>
            <a:off x="761471" y="2667000"/>
            <a:ext cx="2363258" cy="4572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2" name="Title 11"/>
          <p:cNvSpPr>
            <a:spLocks noGrp="1"/>
          </p:cNvSpPr>
          <p:nvPr>
            <p:ph type="ctrTitle" idx="17826049" hasCustomPrompt="1"/>
            <p:custDataLst>
              <p:tags r:id="rId6"/>
            </p:custDataLst>
          </p:nvPr>
        </p:nvSpPr>
        <p:spPr>
          <a:xfrm>
            <a:off x="760942" y="3175000"/>
            <a:ext cx="2364317" cy="7620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None/>
              <a:defRPr sz="4800" b="1" spc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319883777" hasCustomPrompt="1"/>
            <p:custDataLst>
              <p:tags r:id="rId7"/>
            </p:custDataLst>
          </p:nvPr>
        </p:nvSpPr>
        <p:spPr>
          <a:xfrm>
            <a:off x="40703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01</a:t>
            </a:r>
            <a:endParaRPr lang="zh-CN" altLang="en-US" smtClean="0"/>
          </a:p>
        </p:txBody>
      </p:sp>
      <p:sp>
        <p:nvSpPr>
          <p:cNvPr id="14" name="装饰  3"/>
          <p:cNvSpPr>
            <a:spLocks noGrp="1"/>
          </p:cNvSpPr>
          <p:nvPr>
            <p:ph type="body" idx="319883522" hasCustomPrompt="1"/>
            <p:custDataLst>
              <p:tags r:id="rId8"/>
            </p:custDataLst>
          </p:nvPr>
        </p:nvSpPr>
        <p:spPr>
          <a:xfrm>
            <a:off x="48514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5" name="Text Placeholder 14"/>
          <p:cNvSpPr>
            <a:spLocks noGrp="1"/>
          </p:cNvSpPr>
          <p:nvPr>
            <p:ph type="body" idx="51446017" hasCustomPrompt="1"/>
            <p:custDataLst>
              <p:tags r:id="rId9"/>
            </p:custDataLst>
          </p:nvPr>
        </p:nvSpPr>
        <p:spPr>
          <a:xfrm>
            <a:off x="50800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6" name="Text Placeholder 15"/>
          <p:cNvSpPr>
            <a:spLocks noGrp="1"/>
          </p:cNvSpPr>
          <p:nvPr>
            <p:ph type="body" idx="319949313" hasCustomPrompt="1"/>
            <p:custDataLst>
              <p:tags r:id="rId10"/>
            </p:custDataLst>
          </p:nvPr>
        </p:nvSpPr>
        <p:spPr>
          <a:xfrm>
            <a:off x="79946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02</a:t>
            </a:r>
            <a:endParaRPr lang="zh-CN" altLang="en-US" smtClean="0"/>
          </a:p>
        </p:txBody>
      </p:sp>
      <p:sp>
        <p:nvSpPr>
          <p:cNvPr id="17" name="装饰  6"/>
          <p:cNvSpPr>
            <a:spLocks noGrp="1"/>
          </p:cNvSpPr>
          <p:nvPr>
            <p:ph type="body" idx="319949058" hasCustomPrompt="1"/>
            <p:custDataLst>
              <p:tags r:id="rId11"/>
            </p:custDataLst>
          </p:nvPr>
        </p:nvSpPr>
        <p:spPr>
          <a:xfrm>
            <a:off x="87757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8" name="Text Placeholder 17"/>
          <p:cNvSpPr>
            <a:spLocks noGrp="1"/>
          </p:cNvSpPr>
          <p:nvPr>
            <p:ph type="body" idx="51511553" hasCustomPrompt="1"/>
            <p:custDataLst>
              <p:tags r:id="rId12"/>
            </p:custDataLst>
          </p:nvPr>
        </p:nvSpPr>
        <p:spPr>
          <a:xfrm>
            <a:off x="90043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9" name="Text Placeholder 18"/>
          <p:cNvSpPr>
            <a:spLocks noGrp="1"/>
          </p:cNvSpPr>
          <p:nvPr>
            <p:ph type="body" idx="320014849" hasCustomPrompt="1"/>
            <p:custDataLst>
              <p:tags r:id="rId13"/>
            </p:custDataLst>
          </p:nvPr>
        </p:nvSpPr>
        <p:spPr>
          <a:xfrm>
            <a:off x="40703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03</a:t>
            </a:r>
            <a:endParaRPr lang="zh-CN" altLang="en-US" smtClean="0"/>
          </a:p>
        </p:txBody>
      </p:sp>
      <p:sp>
        <p:nvSpPr>
          <p:cNvPr id="20" name="装饰  9"/>
          <p:cNvSpPr>
            <a:spLocks noGrp="1"/>
          </p:cNvSpPr>
          <p:nvPr>
            <p:ph type="body" idx="320014594" hasCustomPrompt="1"/>
            <p:custDataLst>
              <p:tags r:id="rId14"/>
            </p:custDataLst>
          </p:nvPr>
        </p:nvSpPr>
        <p:spPr>
          <a:xfrm>
            <a:off x="48514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1" name="Text Placeholder 20"/>
          <p:cNvSpPr>
            <a:spLocks noGrp="1"/>
          </p:cNvSpPr>
          <p:nvPr>
            <p:ph type="body" idx="51577089" hasCustomPrompt="1"/>
            <p:custDataLst>
              <p:tags r:id="rId15"/>
            </p:custDataLst>
          </p:nvPr>
        </p:nvSpPr>
        <p:spPr>
          <a:xfrm>
            <a:off x="50800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22" name="Text Placeholder 21"/>
          <p:cNvSpPr>
            <a:spLocks noGrp="1"/>
          </p:cNvSpPr>
          <p:nvPr>
            <p:ph type="body" idx="320080385" hasCustomPrompt="1"/>
            <p:custDataLst>
              <p:tags r:id="rId16"/>
            </p:custDataLst>
          </p:nvPr>
        </p:nvSpPr>
        <p:spPr>
          <a:xfrm>
            <a:off x="79946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04</a:t>
            </a:r>
            <a:endParaRPr lang="zh-CN" altLang="en-US" smtClean="0"/>
          </a:p>
        </p:txBody>
      </p:sp>
      <p:sp>
        <p:nvSpPr>
          <p:cNvPr id="23" name="装饰  2"/>
          <p:cNvSpPr>
            <a:spLocks noGrp="1"/>
          </p:cNvSpPr>
          <p:nvPr>
            <p:ph type="body" idx="320080130" hasCustomPrompt="1"/>
            <p:custDataLst>
              <p:tags r:id="rId17"/>
            </p:custDataLst>
          </p:nvPr>
        </p:nvSpPr>
        <p:spPr>
          <a:xfrm>
            <a:off x="87757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4" name="Text Placeholder 23"/>
          <p:cNvSpPr>
            <a:spLocks noGrp="1"/>
          </p:cNvSpPr>
          <p:nvPr>
            <p:ph type="body" idx="51642625" hasCustomPrompt="1"/>
            <p:custDataLst>
              <p:tags r:id="rId18"/>
            </p:custDataLst>
          </p:nvPr>
        </p:nvSpPr>
        <p:spPr>
          <a:xfrm>
            <a:off x="90043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20" Type="http://schemas.openxmlformats.org/officeDocument/2006/relationships/tags" Target="../tags/tag144.xml"/><Relationship Id="rId2" Type="http://schemas.openxmlformats.org/officeDocument/2006/relationships/slideLayout" Target="../slideLayouts/slideLayout2.xml"/><Relationship Id="rId19" Type="http://schemas.openxmlformats.org/officeDocument/2006/relationships/tags" Target="../tags/tag143.xml"/><Relationship Id="rId18" Type="http://schemas.openxmlformats.org/officeDocument/2006/relationships/tags" Target="../tags/tag142.xml"/><Relationship Id="rId17" Type="http://schemas.openxmlformats.org/officeDocument/2006/relationships/tags" Target="../tags/tag141.xml"/><Relationship Id="rId16" Type="http://schemas.openxmlformats.org/officeDocument/2006/relationships/tags" Target="../tags/tag140.xml"/><Relationship Id="rId15" Type="http://schemas.openxmlformats.org/officeDocument/2006/relationships/tags" Target="../tags/tag139.xml"/><Relationship Id="rId14" Type="http://schemas.openxmlformats.org/officeDocument/2006/relationships/tags" Target="../tags/tag138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任意多边形: 形状 19"/>
          <p:cNvSpPr/>
          <p:nvPr userDrawn="1">
            <p:custDataLst>
              <p:tags r:id="rId14"/>
            </p:custDataLst>
          </p:nvPr>
        </p:nvSpPr>
        <p:spPr>
          <a:xfrm>
            <a:off x="0" y="9"/>
            <a:ext cx="12188825" cy="6857991"/>
          </a:xfrm>
          <a:custGeom>
            <a:avLst/>
            <a:gdLst>
              <a:gd name="connsiteX0" fmla="*/ 0 w 12188825"/>
              <a:gd name="connsiteY0" fmla="*/ 6771156 h 6857991"/>
              <a:gd name="connsiteX1" fmla="*/ 19807 w 12188825"/>
              <a:gd name="connsiteY1" fmla="*/ 6790122 h 6857991"/>
              <a:gd name="connsiteX2" fmla="*/ 50550 w 12188825"/>
              <a:gd name="connsiteY2" fmla="*/ 6816690 h 6857991"/>
              <a:gd name="connsiteX3" fmla="*/ 50296 w 12188825"/>
              <a:gd name="connsiteY3" fmla="*/ 6816817 h 6857991"/>
              <a:gd name="connsiteX4" fmla="*/ 69256 w 12188825"/>
              <a:gd name="connsiteY4" fmla="*/ 6840744 h 6857991"/>
              <a:gd name="connsiteX5" fmla="*/ 76204 w 12188825"/>
              <a:gd name="connsiteY5" fmla="*/ 6853393 h 6857991"/>
              <a:gd name="connsiteX6" fmla="*/ 77057 w 12188825"/>
              <a:gd name="connsiteY6" fmla="*/ 6857991 h 6857991"/>
              <a:gd name="connsiteX7" fmla="*/ 11181 w 12188825"/>
              <a:gd name="connsiteY7" fmla="*/ 6857991 h 6857991"/>
              <a:gd name="connsiteX8" fmla="*/ 6672 w 12188825"/>
              <a:gd name="connsiteY8" fmla="*/ 6854053 h 6857991"/>
              <a:gd name="connsiteX9" fmla="*/ 6100 w 12188825"/>
              <a:gd name="connsiteY9" fmla="*/ 6853774 h 6857991"/>
              <a:gd name="connsiteX10" fmla="*/ 0 w 12188825"/>
              <a:gd name="connsiteY10" fmla="*/ 6847915 h 6857991"/>
              <a:gd name="connsiteX11" fmla="*/ 3480755 w 12188825"/>
              <a:gd name="connsiteY11" fmla="*/ 6764062 h 6857991"/>
              <a:gd name="connsiteX12" fmla="*/ 3440318 w 12188825"/>
              <a:gd name="connsiteY12" fmla="*/ 6800206 h 6857991"/>
              <a:gd name="connsiteX13" fmla="*/ 3441182 w 12188825"/>
              <a:gd name="connsiteY13" fmla="*/ 6812906 h 6857991"/>
              <a:gd name="connsiteX14" fmla="*/ 3454364 w 12188825"/>
              <a:gd name="connsiteY14" fmla="*/ 6811661 h 6857991"/>
              <a:gd name="connsiteX15" fmla="*/ 3480755 w 12188825"/>
              <a:gd name="connsiteY15" fmla="*/ 6764062 h 6857991"/>
              <a:gd name="connsiteX16" fmla="*/ 284773 w 12188825"/>
              <a:gd name="connsiteY16" fmla="*/ 6755491 h 6857991"/>
              <a:gd name="connsiteX17" fmla="*/ 312997 w 12188825"/>
              <a:gd name="connsiteY17" fmla="*/ 6767909 h 6857991"/>
              <a:gd name="connsiteX18" fmla="*/ 317225 w 12188825"/>
              <a:gd name="connsiteY18" fmla="*/ 6770081 h 6857991"/>
              <a:gd name="connsiteX19" fmla="*/ 304652 w 12188825"/>
              <a:gd name="connsiteY19" fmla="*/ 6790910 h 6857991"/>
              <a:gd name="connsiteX20" fmla="*/ 294845 w 12188825"/>
              <a:gd name="connsiteY20" fmla="*/ 6802886 h 6857991"/>
              <a:gd name="connsiteX21" fmla="*/ 294365 w 12188825"/>
              <a:gd name="connsiteY21" fmla="*/ 6803101 h 6857991"/>
              <a:gd name="connsiteX22" fmla="*/ 257234 w 12188825"/>
              <a:gd name="connsiteY22" fmla="*/ 6812855 h 6857991"/>
              <a:gd name="connsiteX23" fmla="*/ 216642 w 12188825"/>
              <a:gd name="connsiteY23" fmla="*/ 6824184 h 6857991"/>
              <a:gd name="connsiteX24" fmla="*/ 199157 w 12188825"/>
              <a:gd name="connsiteY24" fmla="*/ 6827155 h 6857991"/>
              <a:gd name="connsiteX25" fmla="*/ 182606 w 12188825"/>
              <a:gd name="connsiteY25" fmla="*/ 6829390 h 6857991"/>
              <a:gd name="connsiteX26" fmla="*/ 172320 w 12188825"/>
              <a:gd name="connsiteY26" fmla="*/ 6825073 h 6857991"/>
              <a:gd name="connsiteX27" fmla="*/ 166747 w 12188825"/>
              <a:gd name="connsiteY27" fmla="*/ 6810391 h 6857991"/>
              <a:gd name="connsiteX28" fmla="*/ 162541 w 12188825"/>
              <a:gd name="connsiteY28" fmla="*/ 6791925 h 6857991"/>
              <a:gd name="connsiteX29" fmla="*/ 167240 w 12188825"/>
              <a:gd name="connsiteY29" fmla="*/ 6788369 h 6857991"/>
              <a:gd name="connsiteX30" fmla="*/ 190303 w 12188825"/>
              <a:gd name="connsiteY30" fmla="*/ 6779682 h 6857991"/>
              <a:gd name="connsiteX31" fmla="*/ 190315 w 12188825"/>
              <a:gd name="connsiteY31" fmla="*/ 6779670 h 6857991"/>
              <a:gd name="connsiteX32" fmla="*/ 256013 w 12188825"/>
              <a:gd name="connsiteY32" fmla="*/ 6755730 h 6857991"/>
              <a:gd name="connsiteX33" fmla="*/ 255886 w 12188825"/>
              <a:gd name="connsiteY33" fmla="*/ 6755730 h 6857991"/>
              <a:gd name="connsiteX34" fmla="*/ 284773 w 12188825"/>
              <a:gd name="connsiteY34" fmla="*/ 6755491 h 6857991"/>
              <a:gd name="connsiteX35" fmla="*/ 6861633 w 12188825"/>
              <a:gd name="connsiteY35" fmla="*/ 6749066 h 6857991"/>
              <a:gd name="connsiteX36" fmla="*/ 6850087 w 12188825"/>
              <a:gd name="connsiteY36" fmla="*/ 6752212 h 6857991"/>
              <a:gd name="connsiteX37" fmla="*/ 6848245 w 12188825"/>
              <a:gd name="connsiteY37" fmla="*/ 6753101 h 6857991"/>
              <a:gd name="connsiteX38" fmla="*/ 6838898 w 12188825"/>
              <a:gd name="connsiteY38" fmla="*/ 6765445 h 6857991"/>
              <a:gd name="connsiteX39" fmla="*/ 6889635 w 12188825"/>
              <a:gd name="connsiteY39" fmla="*/ 6801755 h 6857991"/>
              <a:gd name="connsiteX40" fmla="*/ 6896023 w 12188825"/>
              <a:gd name="connsiteY40" fmla="*/ 6792014 h 6857991"/>
              <a:gd name="connsiteX41" fmla="*/ 6895870 w 12188825"/>
              <a:gd name="connsiteY41" fmla="*/ 6792001 h 6857991"/>
              <a:gd name="connsiteX42" fmla="*/ 6877405 w 12188825"/>
              <a:gd name="connsiteY42" fmla="*/ 6759641 h 6857991"/>
              <a:gd name="connsiteX43" fmla="*/ 6877176 w 12188825"/>
              <a:gd name="connsiteY43" fmla="*/ 6759337 h 6857991"/>
              <a:gd name="connsiteX44" fmla="*/ 6876465 w 12188825"/>
              <a:gd name="connsiteY44" fmla="*/ 6758257 h 6857991"/>
              <a:gd name="connsiteX45" fmla="*/ 6872693 w 12188825"/>
              <a:gd name="connsiteY45" fmla="*/ 6753520 h 6857991"/>
              <a:gd name="connsiteX46" fmla="*/ 6861633 w 12188825"/>
              <a:gd name="connsiteY46" fmla="*/ 6749066 h 6857991"/>
              <a:gd name="connsiteX47" fmla="*/ 6850965 w 12188825"/>
              <a:gd name="connsiteY47" fmla="*/ 6699561 h 6857991"/>
              <a:gd name="connsiteX48" fmla="*/ 6869378 w 12188825"/>
              <a:gd name="connsiteY48" fmla="*/ 6700714 h 6857991"/>
              <a:gd name="connsiteX49" fmla="*/ 6879512 w 12188825"/>
              <a:gd name="connsiteY49" fmla="*/ 6704384 h 6857991"/>
              <a:gd name="connsiteX50" fmla="*/ 6894613 w 12188825"/>
              <a:gd name="connsiteY50" fmla="*/ 6710060 h 6857991"/>
              <a:gd name="connsiteX51" fmla="*/ 6933945 w 12188825"/>
              <a:gd name="connsiteY51" fmla="*/ 6711331 h 6857991"/>
              <a:gd name="connsiteX52" fmla="*/ 6934022 w 12188825"/>
              <a:gd name="connsiteY52" fmla="*/ 6711407 h 6857991"/>
              <a:gd name="connsiteX53" fmla="*/ 6935532 w 12188825"/>
              <a:gd name="connsiteY53" fmla="*/ 6710810 h 6857991"/>
              <a:gd name="connsiteX54" fmla="*/ 6950163 w 12188825"/>
              <a:gd name="connsiteY54" fmla="*/ 6712219 h 6857991"/>
              <a:gd name="connsiteX55" fmla="*/ 6950683 w 12188825"/>
              <a:gd name="connsiteY55" fmla="*/ 6712905 h 6857991"/>
              <a:gd name="connsiteX56" fmla="*/ 6960043 w 12188825"/>
              <a:gd name="connsiteY56" fmla="*/ 6739118 h 6857991"/>
              <a:gd name="connsiteX57" fmla="*/ 6943698 w 12188825"/>
              <a:gd name="connsiteY57" fmla="*/ 6759273 h 6857991"/>
              <a:gd name="connsiteX58" fmla="*/ 6937565 w 12188825"/>
              <a:gd name="connsiteY58" fmla="*/ 6772316 h 6857991"/>
              <a:gd name="connsiteX59" fmla="*/ 6922604 w 12188825"/>
              <a:gd name="connsiteY59" fmla="*/ 6835676 h 6857991"/>
              <a:gd name="connsiteX60" fmla="*/ 6919772 w 12188825"/>
              <a:gd name="connsiteY60" fmla="*/ 6838445 h 6857991"/>
              <a:gd name="connsiteX61" fmla="*/ 6902233 w 12188825"/>
              <a:gd name="connsiteY61" fmla="*/ 6841811 h 6857991"/>
              <a:gd name="connsiteX62" fmla="*/ 6880783 w 12188825"/>
              <a:gd name="connsiteY62" fmla="*/ 6844389 h 6857991"/>
              <a:gd name="connsiteX63" fmla="*/ 6871728 w 12188825"/>
              <a:gd name="connsiteY63" fmla="*/ 6844186 h 6857991"/>
              <a:gd name="connsiteX64" fmla="*/ 6862165 w 12188825"/>
              <a:gd name="connsiteY64" fmla="*/ 6843715 h 6857991"/>
              <a:gd name="connsiteX65" fmla="*/ 6840435 w 12188825"/>
              <a:gd name="connsiteY65" fmla="*/ 6830927 h 6857991"/>
              <a:gd name="connsiteX66" fmla="*/ 6831545 w 12188825"/>
              <a:gd name="connsiteY66" fmla="*/ 6824704 h 6857991"/>
              <a:gd name="connsiteX67" fmla="*/ 6829424 w 12188825"/>
              <a:gd name="connsiteY67" fmla="*/ 6821694 h 6857991"/>
              <a:gd name="connsiteX68" fmla="*/ 6827900 w 12188825"/>
              <a:gd name="connsiteY68" fmla="*/ 6819916 h 6857991"/>
              <a:gd name="connsiteX69" fmla="*/ 6805980 w 12188825"/>
              <a:gd name="connsiteY69" fmla="*/ 6794071 h 6857991"/>
              <a:gd name="connsiteX70" fmla="*/ 6797497 w 12188825"/>
              <a:gd name="connsiteY70" fmla="*/ 6777942 h 6857991"/>
              <a:gd name="connsiteX71" fmla="*/ 6794181 w 12188825"/>
              <a:gd name="connsiteY71" fmla="*/ 6770690 h 6857991"/>
              <a:gd name="connsiteX72" fmla="*/ 6826427 w 12188825"/>
              <a:gd name="connsiteY72" fmla="*/ 6719560 h 6857991"/>
              <a:gd name="connsiteX73" fmla="*/ 6836752 w 12188825"/>
              <a:gd name="connsiteY73" fmla="*/ 6711724 h 6857991"/>
              <a:gd name="connsiteX74" fmla="*/ 6850965 w 12188825"/>
              <a:gd name="connsiteY74" fmla="*/ 6699561 h 6857991"/>
              <a:gd name="connsiteX75" fmla="*/ 0 w 12188825"/>
              <a:gd name="connsiteY75" fmla="*/ 6675766 h 6857991"/>
              <a:gd name="connsiteX76" fmla="*/ 6481 w 12188825"/>
              <a:gd name="connsiteY76" fmla="*/ 6683086 h 6857991"/>
              <a:gd name="connsiteX77" fmla="*/ 6975 w 12188825"/>
              <a:gd name="connsiteY77" fmla="*/ 6683861 h 6857991"/>
              <a:gd name="connsiteX78" fmla="*/ 8259 w 12188825"/>
              <a:gd name="connsiteY78" fmla="*/ 6687150 h 6857991"/>
              <a:gd name="connsiteX79" fmla="*/ 7329 w 12188825"/>
              <a:gd name="connsiteY79" fmla="*/ 6706187 h 6857991"/>
              <a:gd name="connsiteX80" fmla="*/ 5339 w 12188825"/>
              <a:gd name="connsiteY80" fmla="*/ 6725123 h 6857991"/>
              <a:gd name="connsiteX81" fmla="*/ 0 w 12188825"/>
              <a:gd name="connsiteY81" fmla="*/ 6743260 h 6857991"/>
              <a:gd name="connsiteX82" fmla="*/ 246395 w 12188825"/>
              <a:gd name="connsiteY82" fmla="*/ 6656161 h 6857991"/>
              <a:gd name="connsiteX83" fmla="*/ 247776 w 12188825"/>
              <a:gd name="connsiteY83" fmla="*/ 6656251 h 6857991"/>
              <a:gd name="connsiteX84" fmla="*/ 256936 w 12188825"/>
              <a:gd name="connsiteY84" fmla="*/ 6657559 h 6857991"/>
              <a:gd name="connsiteX85" fmla="*/ 279667 w 12188825"/>
              <a:gd name="connsiteY85" fmla="*/ 6698072 h 6857991"/>
              <a:gd name="connsiteX86" fmla="*/ 271793 w 12188825"/>
              <a:gd name="connsiteY86" fmla="*/ 6708359 h 6857991"/>
              <a:gd name="connsiteX87" fmla="*/ 231638 w 12188825"/>
              <a:gd name="connsiteY87" fmla="*/ 6718354 h 6857991"/>
              <a:gd name="connsiteX88" fmla="*/ 199278 w 12188825"/>
              <a:gd name="connsiteY88" fmla="*/ 6727917 h 6857991"/>
              <a:gd name="connsiteX89" fmla="*/ 199151 w 12188825"/>
              <a:gd name="connsiteY89" fmla="*/ 6727663 h 6857991"/>
              <a:gd name="connsiteX90" fmla="*/ 165623 w 12188825"/>
              <a:gd name="connsiteY90" fmla="*/ 6716106 h 6857991"/>
              <a:gd name="connsiteX91" fmla="*/ 160551 w 12188825"/>
              <a:gd name="connsiteY91" fmla="*/ 6705362 h 6857991"/>
              <a:gd name="connsiteX92" fmla="*/ 154319 w 12188825"/>
              <a:gd name="connsiteY92" fmla="*/ 6681054 h 6857991"/>
              <a:gd name="connsiteX93" fmla="*/ 166170 w 12188825"/>
              <a:gd name="connsiteY93" fmla="*/ 6672316 h 6857991"/>
              <a:gd name="connsiteX94" fmla="*/ 169940 w 12188825"/>
              <a:gd name="connsiteY94" fmla="*/ 6671402 h 6857991"/>
              <a:gd name="connsiteX95" fmla="*/ 171394 w 12188825"/>
              <a:gd name="connsiteY95" fmla="*/ 6670983 h 6857991"/>
              <a:gd name="connsiteX96" fmla="*/ 190007 w 12188825"/>
              <a:gd name="connsiteY96" fmla="*/ 6668099 h 6857991"/>
              <a:gd name="connsiteX97" fmla="*/ 212753 w 12188825"/>
              <a:gd name="connsiteY97" fmla="*/ 6664862 h 6857991"/>
              <a:gd name="connsiteX98" fmla="*/ 221376 w 12188825"/>
              <a:gd name="connsiteY98" fmla="*/ 6661749 h 6857991"/>
              <a:gd name="connsiteX99" fmla="*/ 227904 w 12188825"/>
              <a:gd name="connsiteY99" fmla="*/ 6659692 h 6857991"/>
              <a:gd name="connsiteX100" fmla="*/ 246395 w 12188825"/>
              <a:gd name="connsiteY100" fmla="*/ 6656161 h 6857991"/>
              <a:gd name="connsiteX101" fmla="*/ 5252359 w 12188825"/>
              <a:gd name="connsiteY101" fmla="*/ 6617757 h 6857991"/>
              <a:gd name="connsiteX102" fmla="*/ 5270133 w 12188825"/>
              <a:gd name="connsiteY102" fmla="*/ 6628412 h 6857991"/>
              <a:gd name="connsiteX103" fmla="*/ 5261471 w 12188825"/>
              <a:gd name="connsiteY103" fmla="*/ 6654727 h 6857991"/>
              <a:gd name="connsiteX104" fmla="*/ 5260278 w 12188825"/>
              <a:gd name="connsiteY104" fmla="*/ 6656276 h 6857991"/>
              <a:gd name="connsiteX105" fmla="*/ 5259198 w 12188825"/>
              <a:gd name="connsiteY105" fmla="*/ 6657698 h 6857991"/>
              <a:gd name="connsiteX106" fmla="*/ 5265751 w 12188825"/>
              <a:gd name="connsiteY106" fmla="*/ 6679390 h 6857991"/>
              <a:gd name="connsiteX107" fmla="*/ 5364493 w 12188825"/>
              <a:gd name="connsiteY107" fmla="*/ 6732311 h 6857991"/>
              <a:gd name="connsiteX108" fmla="*/ 5386935 w 12188825"/>
              <a:gd name="connsiteY108" fmla="*/ 6745202 h 6857991"/>
              <a:gd name="connsiteX109" fmla="*/ 5458144 w 12188825"/>
              <a:gd name="connsiteY109" fmla="*/ 6789638 h 6857991"/>
              <a:gd name="connsiteX110" fmla="*/ 5496218 w 12188825"/>
              <a:gd name="connsiteY110" fmla="*/ 6814137 h 6857991"/>
              <a:gd name="connsiteX111" fmla="*/ 5562378 w 12188825"/>
              <a:gd name="connsiteY111" fmla="*/ 6857991 h 6857991"/>
              <a:gd name="connsiteX112" fmla="*/ 5484366 w 12188825"/>
              <a:gd name="connsiteY112" fmla="*/ 6857991 h 6857991"/>
              <a:gd name="connsiteX113" fmla="*/ 5469675 w 12188825"/>
              <a:gd name="connsiteY113" fmla="*/ 6848935 h 6857991"/>
              <a:gd name="connsiteX114" fmla="*/ 5458676 w 12188825"/>
              <a:gd name="connsiteY114" fmla="*/ 6843842 h 6857991"/>
              <a:gd name="connsiteX115" fmla="*/ 5423954 w 12188825"/>
              <a:gd name="connsiteY115" fmla="*/ 6823395 h 6857991"/>
              <a:gd name="connsiteX116" fmla="*/ 5423307 w 12188825"/>
              <a:gd name="connsiteY116" fmla="*/ 6823167 h 6857991"/>
              <a:gd name="connsiteX117" fmla="*/ 5401958 w 12188825"/>
              <a:gd name="connsiteY117" fmla="*/ 6805209 h 6857991"/>
              <a:gd name="connsiteX118" fmla="*/ 5395915 w 12188825"/>
              <a:gd name="connsiteY118" fmla="*/ 6800319 h 6857991"/>
              <a:gd name="connsiteX119" fmla="*/ 5341723 w 12188825"/>
              <a:gd name="connsiteY119" fmla="*/ 6772709 h 6857991"/>
              <a:gd name="connsiteX120" fmla="*/ 5309743 w 12188825"/>
              <a:gd name="connsiteY120" fmla="*/ 6753609 h 6857991"/>
              <a:gd name="connsiteX121" fmla="*/ 5279365 w 12188825"/>
              <a:gd name="connsiteY121" fmla="*/ 6738216 h 6857991"/>
              <a:gd name="connsiteX122" fmla="*/ 5246827 w 12188825"/>
              <a:gd name="connsiteY122" fmla="*/ 6721770 h 6857991"/>
              <a:gd name="connsiteX123" fmla="*/ 5212324 w 12188825"/>
              <a:gd name="connsiteY123" fmla="*/ 6737746 h 6857991"/>
              <a:gd name="connsiteX124" fmla="*/ 5176013 w 12188825"/>
              <a:gd name="connsiteY124" fmla="*/ 6750776 h 6857991"/>
              <a:gd name="connsiteX125" fmla="*/ 5171772 w 12188825"/>
              <a:gd name="connsiteY125" fmla="*/ 6736273 h 6857991"/>
              <a:gd name="connsiteX126" fmla="*/ 5171797 w 12188825"/>
              <a:gd name="connsiteY126" fmla="*/ 6736032 h 6857991"/>
              <a:gd name="connsiteX127" fmla="*/ 5182084 w 12188825"/>
              <a:gd name="connsiteY127" fmla="*/ 6705399 h 6857991"/>
              <a:gd name="connsiteX128" fmla="*/ 5184889 w 12188825"/>
              <a:gd name="connsiteY128" fmla="*/ 6699342 h 6857991"/>
              <a:gd name="connsiteX129" fmla="*/ 5214290 w 12188825"/>
              <a:gd name="connsiteY129" fmla="*/ 6651971 h 6857991"/>
              <a:gd name="connsiteX130" fmla="*/ 5232985 w 12188825"/>
              <a:gd name="connsiteY130" fmla="*/ 6624514 h 6857991"/>
              <a:gd name="connsiteX131" fmla="*/ 5252359 w 12188825"/>
              <a:gd name="connsiteY131" fmla="*/ 6617757 h 6857991"/>
              <a:gd name="connsiteX132" fmla="*/ 3168817 w 12188825"/>
              <a:gd name="connsiteY132" fmla="*/ 6594606 h 6857991"/>
              <a:gd name="connsiteX133" fmla="*/ 3150974 w 12188825"/>
              <a:gd name="connsiteY133" fmla="*/ 6630369 h 6857991"/>
              <a:gd name="connsiteX134" fmla="*/ 3142896 w 12188825"/>
              <a:gd name="connsiteY134" fmla="*/ 6665828 h 6857991"/>
              <a:gd name="connsiteX135" fmla="*/ 3152993 w 12188825"/>
              <a:gd name="connsiteY135" fmla="*/ 6672254 h 6857991"/>
              <a:gd name="connsiteX136" fmla="*/ 3201723 w 12188825"/>
              <a:gd name="connsiteY136" fmla="*/ 6640122 h 6857991"/>
              <a:gd name="connsiteX137" fmla="*/ 3206371 w 12188825"/>
              <a:gd name="connsiteY137" fmla="*/ 6631690 h 6857991"/>
              <a:gd name="connsiteX138" fmla="*/ 3206447 w 12188825"/>
              <a:gd name="connsiteY138" fmla="*/ 6631766 h 6857991"/>
              <a:gd name="connsiteX139" fmla="*/ 3205444 w 12188825"/>
              <a:gd name="connsiteY139" fmla="*/ 6627194 h 6857991"/>
              <a:gd name="connsiteX140" fmla="*/ 3168817 w 12188825"/>
              <a:gd name="connsiteY140" fmla="*/ 6594606 h 6857991"/>
              <a:gd name="connsiteX141" fmla="*/ 580888 w 12188825"/>
              <a:gd name="connsiteY141" fmla="*/ 6578819 h 6857991"/>
              <a:gd name="connsiteX142" fmla="*/ 559172 w 12188825"/>
              <a:gd name="connsiteY142" fmla="*/ 6594948 h 6857991"/>
              <a:gd name="connsiteX143" fmla="*/ 558537 w 12188825"/>
              <a:gd name="connsiteY143" fmla="*/ 6679403 h 6857991"/>
              <a:gd name="connsiteX144" fmla="*/ 597145 w 12188825"/>
              <a:gd name="connsiteY144" fmla="*/ 6697691 h 6857991"/>
              <a:gd name="connsiteX145" fmla="*/ 597145 w 12188825"/>
              <a:gd name="connsiteY145" fmla="*/ 6697945 h 6857991"/>
              <a:gd name="connsiteX146" fmla="*/ 645277 w 12188825"/>
              <a:gd name="connsiteY146" fmla="*/ 6616537 h 6857991"/>
              <a:gd name="connsiteX147" fmla="*/ 631943 w 12188825"/>
              <a:gd name="connsiteY147" fmla="*/ 6601298 h 6857991"/>
              <a:gd name="connsiteX148" fmla="*/ 614036 w 12188825"/>
              <a:gd name="connsiteY148" fmla="*/ 6592788 h 6857991"/>
              <a:gd name="connsiteX149" fmla="*/ 590077 w 12188825"/>
              <a:gd name="connsiteY149" fmla="*/ 6579276 h 6857991"/>
              <a:gd name="connsiteX150" fmla="*/ 580888 w 12188825"/>
              <a:gd name="connsiteY150" fmla="*/ 6578819 h 6857991"/>
              <a:gd name="connsiteX151" fmla="*/ 585079 w 12188825"/>
              <a:gd name="connsiteY151" fmla="*/ 6526152 h 6857991"/>
              <a:gd name="connsiteX152" fmla="*/ 596890 w 12188825"/>
              <a:gd name="connsiteY152" fmla="*/ 6529543 h 6857991"/>
              <a:gd name="connsiteX153" fmla="*/ 612765 w 12188825"/>
              <a:gd name="connsiteY153" fmla="*/ 6533861 h 6857991"/>
              <a:gd name="connsiteX154" fmla="*/ 632196 w 12188825"/>
              <a:gd name="connsiteY154" fmla="*/ 6547323 h 6857991"/>
              <a:gd name="connsiteX155" fmla="*/ 633467 w 12188825"/>
              <a:gd name="connsiteY155" fmla="*/ 6549990 h 6857991"/>
              <a:gd name="connsiteX156" fmla="*/ 651623 w 12188825"/>
              <a:gd name="connsiteY156" fmla="*/ 6560556 h 6857991"/>
              <a:gd name="connsiteX157" fmla="*/ 684774 w 12188825"/>
              <a:gd name="connsiteY157" fmla="*/ 6567388 h 6857991"/>
              <a:gd name="connsiteX158" fmla="*/ 698363 w 12188825"/>
              <a:gd name="connsiteY158" fmla="*/ 6576913 h 6857991"/>
              <a:gd name="connsiteX159" fmla="*/ 707974 w 12188825"/>
              <a:gd name="connsiteY159" fmla="*/ 6606149 h 6857991"/>
              <a:gd name="connsiteX160" fmla="*/ 717159 w 12188825"/>
              <a:gd name="connsiteY160" fmla="*/ 6631143 h 6857991"/>
              <a:gd name="connsiteX161" fmla="*/ 740527 w 12188825"/>
              <a:gd name="connsiteY161" fmla="*/ 6642573 h 6857991"/>
              <a:gd name="connsiteX162" fmla="*/ 757291 w 12188825"/>
              <a:gd name="connsiteY162" fmla="*/ 6647907 h 6857991"/>
              <a:gd name="connsiteX163" fmla="*/ 757037 w 12188825"/>
              <a:gd name="connsiteY163" fmla="*/ 6647653 h 6857991"/>
              <a:gd name="connsiteX164" fmla="*/ 773674 w 12188825"/>
              <a:gd name="connsiteY164" fmla="*/ 6663400 h 6857991"/>
              <a:gd name="connsiteX165" fmla="*/ 759704 w 12188825"/>
              <a:gd name="connsiteY165" fmla="*/ 6686007 h 6857991"/>
              <a:gd name="connsiteX166" fmla="*/ 754116 w 12188825"/>
              <a:gd name="connsiteY166" fmla="*/ 6696802 h 6857991"/>
              <a:gd name="connsiteX167" fmla="*/ 751726 w 12188825"/>
              <a:gd name="connsiteY167" fmla="*/ 6697830 h 6857991"/>
              <a:gd name="connsiteX168" fmla="*/ 737352 w 12188825"/>
              <a:gd name="connsiteY168" fmla="*/ 6698707 h 6857991"/>
              <a:gd name="connsiteX169" fmla="*/ 675122 w 12188825"/>
              <a:gd name="connsiteY169" fmla="*/ 6692103 h 6857991"/>
              <a:gd name="connsiteX170" fmla="*/ 660713 w 12188825"/>
              <a:gd name="connsiteY170" fmla="*/ 6708194 h 6857991"/>
              <a:gd name="connsiteX171" fmla="*/ 658993 w 12188825"/>
              <a:gd name="connsiteY171" fmla="*/ 6712296 h 6857991"/>
              <a:gd name="connsiteX172" fmla="*/ 629529 w 12188825"/>
              <a:gd name="connsiteY172" fmla="*/ 6736807 h 6857991"/>
              <a:gd name="connsiteX173" fmla="*/ 605286 w 12188825"/>
              <a:gd name="connsiteY173" fmla="*/ 6741785 h 6857991"/>
              <a:gd name="connsiteX174" fmla="*/ 575047 w 12188825"/>
              <a:gd name="connsiteY174" fmla="*/ 6749887 h 6857991"/>
              <a:gd name="connsiteX175" fmla="*/ 558791 w 12188825"/>
              <a:gd name="connsiteY175" fmla="*/ 6744427 h 6857991"/>
              <a:gd name="connsiteX176" fmla="*/ 555742 w 12188825"/>
              <a:gd name="connsiteY176" fmla="*/ 6737949 h 6857991"/>
              <a:gd name="connsiteX177" fmla="*/ 536166 w 12188825"/>
              <a:gd name="connsiteY177" fmla="*/ 6730990 h 6857991"/>
              <a:gd name="connsiteX178" fmla="*/ 528184 w 12188825"/>
              <a:gd name="connsiteY178" fmla="*/ 6723853 h 6857991"/>
              <a:gd name="connsiteX179" fmla="*/ 506085 w 12188825"/>
              <a:gd name="connsiteY179" fmla="*/ 6685118 h 6857991"/>
              <a:gd name="connsiteX180" fmla="*/ 497831 w 12188825"/>
              <a:gd name="connsiteY180" fmla="*/ 6631650 h 6857991"/>
              <a:gd name="connsiteX181" fmla="*/ 502657 w 12188825"/>
              <a:gd name="connsiteY181" fmla="*/ 6609680 h 6857991"/>
              <a:gd name="connsiteX182" fmla="*/ 512944 w 12188825"/>
              <a:gd name="connsiteY182" fmla="*/ 6577930 h 6857991"/>
              <a:gd name="connsiteX183" fmla="*/ 528532 w 12188825"/>
              <a:gd name="connsiteY183" fmla="*/ 6547805 h 6857991"/>
              <a:gd name="connsiteX184" fmla="*/ 533898 w 12188825"/>
              <a:gd name="connsiteY184" fmla="*/ 6542116 h 6857991"/>
              <a:gd name="connsiteX185" fmla="*/ 538609 w 12188825"/>
              <a:gd name="connsiteY185" fmla="*/ 6538103 h 6857991"/>
              <a:gd name="connsiteX186" fmla="*/ 544947 w 12188825"/>
              <a:gd name="connsiteY186" fmla="*/ 6532336 h 6857991"/>
              <a:gd name="connsiteX187" fmla="*/ 551806 w 12188825"/>
              <a:gd name="connsiteY187" fmla="*/ 6527003 h 6857991"/>
              <a:gd name="connsiteX188" fmla="*/ 573093 w 12188825"/>
              <a:gd name="connsiteY188" fmla="*/ 6527599 h 6857991"/>
              <a:gd name="connsiteX189" fmla="*/ 585079 w 12188825"/>
              <a:gd name="connsiteY189" fmla="*/ 6526152 h 6857991"/>
              <a:gd name="connsiteX190" fmla="*/ 851172 w 12188825"/>
              <a:gd name="connsiteY190" fmla="*/ 6503635 h 6857991"/>
              <a:gd name="connsiteX191" fmla="*/ 851299 w 12188825"/>
              <a:gd name="connsiteY191" fmla="*/ 6503761 h 6857991"/>
              <a:gd name="connsiteX192" fmla="*/ 851214 w 12188825"/>
              <a:gd name="connsiteY192" fmla="*/ 6503752 h 6857991"/>
              <a:gd name="connsiteX193" fmla="*/ 1546904 w 12188825"/>
              <a:gd name="connsiteY193" fmla="*/ 6503402 h 6857991"/>
              <a:gd name="connsiteX194" fmla="*/ 1565139 w 12188825"/>
              <a:gd name="connsiteY194" fmla="*/ 6506504 h 6857991"/>
              <a:gd name="connsiteX195" fmla="*/ 1569571 w 12188825"/>
              <a:gd name="connsiteY195" fmla="*/ 6507699 h 6857991"/>
              <a:gd name="connsiteX196" fmla="*/ 1587720 w 12188825"/>
              <a:gd name="connsiteY196" fmla="*/ 6515039 h 6857991"/>
              <a:gd name="connsiteX197" fmla="*/ 1615672 w 12188825"/>
              <a:gd name="connsiteY197" fmla="*/ 6523700 h 6857991"/>
              <a:gd name="connsiteX198" fmla="*/ 1624689 w 12188825"/>
              <a:gd name="connsiteY198" fmla="*/ 6533987 h 6857991"/>
              <a:gd name="connsiteX199" fmla="*/ 1618085 w 12188825"/>
              <a:gd name="connsiteY199" fmla="*/ 6560276 h 6857991"/>
              <a:gd name="connsiteX200" fmla="*/ 1614720 w 12188825"/>
              <a:gd name="connsiteY200" fmla="*/ 6562207 h 6857991"/>
              <a:gd name="connsiteX201" fmla="*/ 1584938 w 12188825"/>
              <a:gd name="connsiteY201" fmla="*/ 6563198 h 6857991"/>
              <a:gd name="connsiteX202" fmla="*/ 1524740 w 12188825"/>
              <a:gd name="connsiteY202" fmla="*/ 6598758 h 6857991"/>
              <a:gd name="connsiteX203" fmla="*/ 1524258 w 12188825"/>
              <a:gd name="connsiteY203" fmla="*/ 6605526 h 6857991"/>
              <a:gd name="connsiteX204" fmla="*/ 1523089 w 12188825"/>
              <a:gd name="connsiteY204" fmla="*/ 6643335 h 6857991"/>
              <a:gd name="connsiteX205" fmla="*/ 1598146 w 12188825"/>
              <a:gd name="connsiteY205" fmla="*/ 6684356 h 6857991"/>
              <a:gd name="connsiteX206" fmla="*/ 1618517 w 12188825"/>
              <a:gd name="connsiteY206" fmla="*/ 6671059 h 6857991"/>
              <a:gd name="connsiteX207" fmla="*/ 1651232 w 12188825"/>
              <a:gd name="connsiteY207" fmla="*/ 6652986 h 6857991"/>
              <a:gd name="connsiteX208" fmla="*/ 1650978 w 12188825"/>
              <a:gd name="connsiteY208" fmla="*/ 6652733 h 6857991"/>
              <a:gd name="connsiteX209" fmla="*/ 1682855 w 12188825"/>
              <a:gd name="connsiteY209" fmla="*/ 6677117 h 6857991"/>
              <a:gd name="connsiteX210" fmla="*/ 1659741 w 12188825"/>
              <a:gd name="connsiteY210" fmla="*/ 6709248 h 6857991"/>
              <a:gd name="connsiteX211" fmla="*/ 1644260 w 12188825"/>
              <a:gd name="connsiteY211" fmla="*/ 6721439 h 6857991"/>
              <a:gd name="connsiteX212" fmla="*/ 1637008 w 12188825"/>
              <a:gd name="connsiteY212" fmla="*/ 6729060 h 6857991"/>
              <a:gd name="connsiteX213" fmla="*/ 1627255 w 12188825"/>
              <a:gd name="connsiteY213" fmla="*/ 6735206 h 6857991"/>
              <a:gd name="connsiteX214" fmla="*/ 1620371 w 12188825"/>
              <a:gd name="connsiteY214" fmla="*/ 6739093 h 6857991"/>
              <a:gd name="connsiteX215" fmla="*/ 1606173 w 12188825"/>
              <a:gd name="connsiteY215" fmla="*/ 6739906 h 6857991"/>
              <a:gd name="connsiteX216" fmla="*/ 1587351 w 12188825"/>
              <a:gd name="connsiteY216" fmla="*/ 6743157 h 6857991"/>
              <a:gd name="connsiteX217" fmla="*/ 1562396 w 12188825"/>
              <a:gd name="connsiteY217" fmla="*/ 6745290 h 6857991"/>
              <a:gd name="connsiteX218" fmla="*/ 1550394 w 12188825"/>
              <a:gd name="connsiteY218" fmla="*/ 6743664 h 6857991"/>
              <a:gd name="connsiteX219" fmla="*/ 1532602 w 12188825"/>
              <a:gd name="connsiteY219" fmla="*/ 6741975 h 6857991"/>
              <a:gd name="connsiteX220" fmla="*/ 1527788 w 12188825"/>
              <a:gd name="connsiteY220" fmla="*/ 6741379 h 6857991"/>
              <a:gd name="connsiteX221" fmla="*/ 1525134 w 12188825"/>
              <a:gd name="connsiteY221" fmla="*/ 6741188 h 6857991"/>
              <a:gd name="connsiteX222" fmla="*/ 1517628 w 12188825"/>
              <a:gd name="connsiteY222" fmla="*/ 6739220 h 6857991"/>
              <a:gd name="connsiteX223" fmla="*/ 1505830 w 12188825"/>
              <a:gd name="connsiteY223" fmla="*/ 6726876 h 6857991"/>
              <a:gd name="connsiteX224" fmla="*/ 1476861 w 12188825"/>
              <a:gd name="connsiteY224" fmla="*/ 6676100 h 6857991"/>
              <a:gd name="connsiteX225" fmla="*/ 1469000 w 12188825"/>
              <a:gd name="connsiteY225" fmla="*/ 6636642 h 6857991"/>
              <a:gd name="connsiteX226" fmla="*/ 1468187 w 12188825"/>
              <a:gd name="connsiteY226" fmla="*/ 6633594 h 6857991"/>
              <a:gd name="connsiteX227" fmla="*/ 1467717 w 12188825"/>
              <a:gd name="connsiteY227" fmla="*/ 6631777 h 6857991"/>
              <a:gd name="connsiteX228" fmla="*/ 1466993 w 12188825"/>
              <a:gd name="connsiteY228" fmla="*/ 6629720 h 6857991"/>
              <a:gd name="connsiteX229" fmla="*/ 1466320 w 12188825"/>
              <a:gd name="connsiteY229" fmla="*/ 6626189 h 6857991"/>
              <a:gd name="connsiteX230" fmla="*/ 1474156 w 12188825"/>
              <a:gd name="connsiteY230" fmla="*/ 6603863 h 6857991"/>
              <a:gd name="connsiteX231" fmla="*/ 1483592 w 12188825"/>
              <a:gd name="connsiteY231" fmla="*/ 6579961 h 6857991"/>
              <a:gd name="connsiteX232" fmla="*/ 1486005 w 12188825"/>
              <a:gd name="connsiteY232" fmla="*/ 6571580 h 6857991"/>
              <a:gd name="connsiteX233" fmla="*/ 1489739 w 12188825"/>
              <a:gd name="connsiteY233" fmla="*/ 6550650 h 6857991"/>
              <a:gd name="connsiteX234" fmla="*/ 1494895 w 12188825"/>
              <a:gd name="connsiteY234" fmla="*/ 6535511 h 6857991"/>
              <a:gd name="connsiteX235" fmla="*/ 1502642 w 12188825"/>
              <a:gd name="connsiteY235" fmla="*/ 6529415 h 6857991"/>
              <a:gd name="connsiteX236" fmla="*/ 1503887 w 12188825"/>
              <a:gd name="connsiteY236" fmla="*/ 6529288 h 6857991"/>
              <a:gd name="connsiteX237" fmla="*/ 1509627 w 12188825"/>
              <a:gd name="connsiteY237" fmla="*/ 6528019 h 6857991"/>
              <a:gd name="connsiteX238" fmla="*/ 1521680 w 12188825"/>
              <a:gd name="connsiteY238" fmla="*/ 6516170 h 6857991"/>
              <a:gd name="connsiteX239" fmla="*/ 1529439 w 12188825"/>
              <a:gd name="connsiteY239" fmla="*/ 6511889 h 6857991"/>
              <a:gd name="connsiteX240" fmla="*/ 1546904 w 12188825"/>
              <a:gd name="connsiteY240" fmla="*/ 6503402 h 6857991"/>
              <a:gd name="connsiteX241" fmla="*/ 5325327 w 12188825"/>
              <a:gd name="connsiteY241" fmla="*/ 6498898 h 6857991"/>
              <a:gd name="connsiteX242" fmla="*/ 5325240 w 12188825"/>
              <a:gd name="connsiteY242" fmla="*/ 6498974 h 6857991"/>
              <a:gd name="connsiteX243" fmla="*/ 5325276 w 12188825"/>
              <a:gd name="connsiteY243" fmla="*/ 6498912 h 6857991"/>
              <a:gd name="connsiteX244" fmla="*/ 11140538 w 12188825"/>
              <a:gd name="connsiteY244" fmla="*/ 6479813 h 6857991"/>
              <a:gd name="connsiteX245" fmla="*/ 11155019 w 12188825"/>
              <a:gd name="connsiteY245" fmla="*/ 6503635 h 6857991"/>
              <a:gd name="connsiteX246" fmla="*/ 11155286 w 12188825"/>
              <a:gd name="connsiteY246" fmla="*/ 6532591 h 6857991"/>
              <a:gd name="connsiteX247" fmla="*/ 11156327 w 12188825"/>
              <a:gd name="connsiteY247" fmla="*/ 6532591 h 6857991"/>
              <a:gd name="connsiteX248" fmla="*/ 11156238 w 12188825"/>
              <a:gd name="connsiteY248" fmla="*/ 6532680 h 6857991"/>
              <a:gd name="connsiteX249" fmla="*/ 11143728 w 12188825"/>
              <a:gd name="connsiteY249" fmla="*/ 6656213 h 6857991"/>
              <a:gd name="connsiteX250" fmla="*/ 11140338 w 12188825"/>
              <a:gd name="connsiteY250" fmla="*/ 6684991 h 6857991"/>
              <a:gd name="connsiteX251" fmla="*/ 11191620 w 12188825"/>
              <a:gd name="connsiteY251" fmla="*/ 6780597 h 6857991"/>
              <a:gd name="connsiteX252" fmla="*/ 11320424 w 12188825"/>
              <a:gd name="connsiteY252" fmla="*/ 6848541 h 6857991"/>
              <a:gd name="connsiteX253" fmla="*/ 11335762 w 12188825"/>
              <a:gd name="connsiteY253" fmla="*/ 6857991 h 6857991"/>
              <a:gd name="connsiteX254" fmla="*/ 11281429 w 12188825"/>
              <a:gd name="connsiteY254" fmla="*/ 6857991 h 6857991"/>
              <a:gd name="connsiteX255" fmla="*/ 11181104 w 12188825"/>
              <a:gd name="connsiteY255" fmla="*/ 6804891 h 6857991"/>
              <a:gd name="connsiteX256" fmla="*/ 11116601 w 12188825"/>
              <a:gd name="connsiteY256" fmla="*/ 6727434 h 6857991"/>
              <a:gd name="connsiteX257" fmla="*/ 11115827 w 12188825"/>
              <a:gd name="connsiteY257" fmla="*/ 6665725 h 6857991"/>
              <a:gd name="connsiteX258" fmla="*/ 11128780 w 12188825"/>
              <a:gd name="connsiteY258" fmla="*/ 6542103 h 6857991"/>
              <a:gd name="connsiteX259" fmla="*/ 11128692 w 12188825"/>
              <a:gd name="connsiteY259" fmla="*/ 6521440 h 6857991"/>
              <a:gd name="connsiteX260" fmla="*/ 11123699 w 12188825"/>
              <a:gd name="connsiteY260" fmla="*/ 6512530 h 6857991"/>
              <a:gd name="connsiteX261" fmla="*/ 11114353 w 12188825"/>
              <a:gd name="connsiteY261" fmla="*/ 6513668 h 6857991"/>
              <a:gd name="connsiteX262" fmla="*/ 11069840 w 12188825"/>
              <a:gd name="connsiteY262" fmla="*/ 6551095 h 6857991"/>
              <a:gd name="connsiteX263" fmla="*/ 10989627 w 12188825"/>
              <a:gd name="connsiteY263" fmla="*/ 6629669 h 6857991"/>
              <a:gd name="connsiteX264" fmla="*/ 10914875 w 12188825"/>
              <a:gd name="connsiteY264" fmla="*/ 6660709 h 6857991"/>
              <a:gd name="connsiteX265" fmla="*/ 10846295 w 12188825"/>
              <a:gd name="connsiteY265" fmla="*/ 6645748 h 6857991"/>
              <a:gd name="connsiteX266" fmla="*/ 10735297 w 12188825"/>
              <a:gd name="connsiteY266" fmla="*/ 6598123 h 6857991"/>
              <a:gd name="connsiteX267" fmla="*/ 10707928 w 12188825"/>
              <a:gd name="connsiteY267" fmla="*/ 6588268 h 6857991"/>
              <a:gd name="connsiteX268" fmla="*/ 10696968 w 12188825"/>
              <a:gd name="connsiteY268" fmla="*/ 6591468 h 6857991"/>
              <a:gd name="connsiteX269" fmla="*/ 10695494 w 12188825"/>
              <a:gd name="connsiteY269" fmla="*/ 6602784 h 6857991"/>
              <a:gd name="connsiteX270" fmla="*/ 10721911 w 12188825"/>
              <a:gd name="connsiteY270" fmla="*/ 6653965 h 6857991"/>
              <a:gd name="connsiteX271" fmla="*/ 10722000 w 12188825"/>
              <a:gd name="connsiteY271" fmla="*/ 6653876 h 6857991"/>
              <a:gd name="connsiteX272" fmla="*/ 10728083 w 12188825"/>
              <a:gd name="connsiteY272" fmla="*/ 6646878 h 6857991"/>
              <a:gd name="connsiteX273" fmla="*/ 10768418 w 12188825"/>
              <a:gd name="connsiteY273" fmla="*/ 6625263 h 6857991"/>
              <a:gd name="connsiteX274" fmla="*/ 10795533 w 12188825"/>
              <a:gd name="connsiteY274" fmla="*/ 6635893 h 6857991"/>
              <a:gd name="connsiteX275" fmla="*/ 10887671 w 12188825"/>
              <a:gd name="connsiteY275" fmla="*/ 6674628 h 6857991"/>
              <a:gd name="connsiteX276" fmla="*/ 10975187 w 12188825"/>
              <a:gd name="connsiteY276" fmla="*/ 6657762 h 6857991"/>
              <a:gd name="connsiteX277" fmla="*/ 11046459 w 12188825"/>
              <a:gd name="connsiteY277" fmla="*/ 6587925 h 6857991"/>
              <a:gd name="connsiteX278" fmla="*/ 11071580 w 12188825"/>
              <a:gd name="connsiteY278" fmla="*/ 6566310 h 6857991"/>
              <a:gd name="connsiteX279" fmla="*/ 11112169 w 12188825"/>
              <a:gd name="connsiteY279" fmla="*/ 6583683 h 6857991"/>
              <a:gd name="connsiteX280" fmla="*/ 11111737 w 12188825"/>
              <a:gd name="connsiteY280" fmla="*/ 6629073 h 6857991"/>
              <a:gd name="connsiteX281" fmla="*/ 11101399 w 12188825"/>
              <a:gd name="connsiteY281" fmla="*/ 6727955 h 6857991"/>
              <a:gd name="connsiteX282" fmla="*/ 11133035 w 12188825"/>
              <a:gd name="connsiteY282" fmla="*/ 6791315 h 6857991"/>
              <a:gd name="connsiteX283" fmla="*/ 11166068 w 12188825"/>
              <a:gd name="connsiteY283" fmla="*/ 6808955 h 6857991"/>
              <a:gd name="connsiteX284" fmla="*/ 11253850 w 12188825"/>
              <a:gd name="connsiteY284" fmla="*/ 6856759 h 6857991"/>
              <a:gd name="connsiteX285" fmla="*/ 11254845 w 12188825"/>
              <a:gd name="connsiteY285" fmla="*/ 6857991 h 6857991"/>
              <a:gd name="connsiteX286" fmla="*/ 11204017 w 12188825"/>
              <a:gd name="connsiteY286" fmla="*/ 6857991 h 6857991"/>
              <a:gd name="connsiteX287" fmla="*/ 11129035 w 12188825"/>
              <a:gd name="connsiteY287" fmla="*/ 6819421 h 6857991"/>
              <a:gd name="connsiteX288" fmla="*/ 11076368 w 12188825"/>
              <a:gd name="connsiteY288" fmla="*/ 6720614 h 6857991"/>
              <a:gd name="connsiteX289" fmla="*/ 11087226 w 12188825"/>
              <a:gd name="connsiteY289" fmla="*/ 6613680 h 6857991"/>
              <a:gd name="connsiteX290" fmla="*/ 11087493 w 12188825"/>
              <a:gd name="connsiteY290" fmla="*/ 6613770 h 6857991"/>
              <a:gd name="connsiteX291" fmla="*/ 11086185 w 12188825"/>
              <a:gd name="connsiteY291" fmla="*/ 6601323 h 6857991"/>
              <a:gd name="connsiteX292" fmla="*/ 11076977 w 12188825"/>
              <a:gd name="connsiteY292" fmla="*/ 6596472 h 6857991"/>
              <a:gd name="connsiteX293" fmla="*/ 11057851 w 12188825"/>
              <a:gd name="connsiteY293" fmla="*/ 6612042 h 6857991"/>
              <a:gd name="connsiteX294" fmla="*/ 10986579 w 12188825"/>
              <a:gd name="connsiteY294" fmla="*/ 6681714 h 6857991"/>
              <a:gd name="connsiteX295" fmla="*/ 10882883 w 12188825"/>
              <a:gd name="connsiteY295" fmla="*/ 6701069 h 6857991"/>
              <a:gd name="connsiteX296" fmla="*/ 10856200 w 12188825"/>
              <a:gd name="connsiteY296" fmla="*/ 6689411 h 6857991"/>
              <a:gd name="connsiteX297" fmla="*/ 10775365 w 12188825"/>
              <a:gd name="connsiteY297" fmla="*/ 6656467 h 6857991"/>
              <a:gd name="connsiteX298" fmla="*/ 10764329 w 12188825"/>
              <a:gd name="connsiteY298" fmla="*/ 6658626 h 6857991"/>
              <a:gd name="connsiteX299" fmla="*/ 10763198 w 12188825"/>
              <a:gd name="connsiteY299" fmla="*/ 6669776 h 6857991"/>
              <a:gd name="connsiteX300" fmla="*/ 10808487 w 12188825"/>
              <a:gd name="connsiteY300" fmla="*/ 6762880 h 6857991"/>
              <a:gd name="connsiteX301" fmla="*/ 10822379 w 12188825"/>
              <a:gd name="connsiteY301" fmla="*/ 6826320 h 6857991"/>
              <a:gd name="connsiteX302" fmla="*/ 10805995 w 12188825"/>
              <a:gd name="connsiteY302" fmla="*/ 6857991 h 6857991"/>
              <a:gd name="connsiteX303" fmla="*/ 10780397 w 12188825"/>
              <a:gd name="connsiteY303" fmla="*/ 6857991 h 6857991"/>
              <a:gd name="connsiteX304" fmla="*/ 10793793 w 12188825"/>
              <a:gd name="connsiteY304" fmla="*/ 6833683 h 6857991"/>
              <a:gd name="connsiteX305" fmla="*/ 10776419 w 12188825"/>
              <a:gd name="connsiteY305" fmla="*/ 6770234 h 6857991"/>
              <a:gd name="connsiteX306" fmla="*/ 10777113 w 12188825"/>
              <a:gd name="connsiteY306" fmla="*/ 6827522 h 6857991"/>
              <a:gd name="connsiteX307" fmla="*/ 10762089 w 12188825"/>
              <a:gd name="connsiteY307" fmla="*/ 6857991 h 6857991"/>
              <a:gd name="connsiteX308" fmla="*/ 10731821 w 12188825"/>
              <a:gd name="connsiteY308" fmla="*/ 6857991 h 6857991"/>
              <a:gd name="connsiteX309" fmla="*/ 10753682 w 12188825"/>
              <a:gd name="connsiteY309" fmla="*/ 6812876 h 6857991"/>
              <a:gd name="connsiteX310" fmla="*/ 10742599 w 12188825"/>
              <a:gd name="connsiteY310" fmla="*/ 6759159 h 6857991"/>
              <a:gd name="connsiteX311" fmla="*/ 10679848 w 12188825"/>
              <a:gd name="connsiteY311" fmla="*/ 6632870 h 6857991"/>
              <a:gd name="connsiteX312" fmla="*/ 10664468 w 12188825"/>
              <a:gd name="connsiteY312" fmla="*/ 6594579 h 6857991"/>
              <a:gd name="connsiteX313" fmla="*/ 10702530 w 12188825"/>
              <a:gd name="connsiteY313" fmla="*/ 6557064 h 6857991"/>
              <a:gd name="connsiteX314" fmla="*/ 10729912 w 12188825"/>
              <a:gd name="connsiteY314" fmla="*/ 6566919 h 6857991"/>
              <a:gd name="connsiteX315" fmla="*/ 10856036 w 12188825"/>
              <a:gd name="connsiteY315" fmla="*/ 6621288 h 6857991"/>
              <a:gd name="connsiteX316" fmla="*/ 10904003 w 12188825"/>
              <a:gd name="connsiteY316" fmla="*/ 6633912 h 6857991"/>
              <a:gd name="connsiteX317" fmla="*/ 10975885 w 12188825"/>
              <a:gd name="connsiteY317" fmla="*/ 6607889 h 6857991"/>
              <a:gd name="connsiteX318" fmla="*/ 11076711 w 12188825"/>
              <a:gd name="connsiteY318" fmla="*/ 6508905 h 6857991"/>
              <a:gd name="connsiteX319" fmla="*/ 11112436 w 12188825"/>
              <a:gd name="connsiteY319" fmla="*/ 6480813 h 6857991"/>
              <a:gd name="connsiteX320" fmla="*/ 11140538 w 12188825"/>
              <a:gd name="connsiteY320" fmla="*/ 6479813 h 6857991"/>
              <a:gd name="connsiteX321" fmla="*/ 1030460 w 12188825"/>
              <a:gd name="connsiteY321" fmla="*/ 6459249 h 6857991"/>
              <a:gd name="connsiteX322" fmla="*/ 1043700 w 12188825"/>
              <a:gd name="connsiteY322" fmla="*/ 6469853 h 6857991"/>
              <a:gd name="connsiteX323" fmla="*/ 1044807 w 12188825"/>
              <a:gd name="connsiteY323" fmla="*/ 6471758 h 6857991"/>
              <a:gd name="connsiteX324" fmla="*/ 1053986 w 12188825"/>
              <a:gd name="connsiteY324" fmla="*/ 6499571 h 6857991"/>
              <a:gd name="connsiteX325" fmla="*/ 1065290 w 12188825"/>
              <a:gd name="connsiteY325" fmla="*/ 6508461 h 6857991"/>
              <a:gd name="connsiteX326" fmla="*/ 1072476 w 12188825"/>
              <a:gd name="connsiteY326" fmla="*/ 6506848 h 6857991"/>
              <a:gd name="connsiteX327" fmla="*/ 1098690 w 12188825"/>
              <a:gd name="connsiteY327" fmla="*/ 6501984 h 6857991"/>
              <a:gd name="connsiteX328" fmla="*/ 1098817 w 12188825"/>
              <a:gd name="connsiteY328" fmla="*/ 6501857 h 6857991"/>
              <a:gd name="connsiteX329" fmla="*/ 1132473 w 12188825"/>
              <a:gd name="connsiteY329" fmla="*/ 6532210 h 6857991"/>
              <a:gd name="connsiteX330" fmla="*/ 1111391 w 12188825"/>
              <a:gd name="connsiteY330" fmla="*/ 6548339 h 6857991"/>
              <a:gd name="connsiteX331" fmla="*/ 1094846 w 12188825"/>
              <a:gd name="connsiteY331" fmla="*/ 6557305 h 6857991"/>
              <a:gd name="connsiteX332" fmla="*/ 1083070 w 12188825"/>
              <a:gd name="connsiteY332" fmla="*/ 6564849 h 6857991"/>
              <a:gd name="connsiteX333" fmla="*/ 1082942 w 12188825"/>
              <a:gd name="connsiteY333" fmla="*/ 6576533 h 6857991"/>
              <a:gd name="connsiteX334" fmla="*/ 1095521 w 12188825"/>
              <a:gd name="connsiteY334" fmla="*/ 6602822 h 6857991"/>
              <a:gd name="connsiteX335" fmla="*/ 1108977 w 12188825"/>
              <a:gd name="connsiteY335" fmla="*/ 6630127 h 6857991"/>
              <a:gd name="connsiteX336" fmla="*/ 1108470 w 12188825"/>
              <a:gd name="connsiteY336" fmla="*/ 6641303 h 6857991"/>
              <a:gd name="connsiteX337" fmla="*/ 1104787 w 12188825"/>
              <a:gd name="connsiteY337" fmla="*/ 6658702 h 6857991"/>
              <a:gd name="connsiteX338" fmla="*/ 1089419 w 12188825"/>
              <a:gd name="connsiteY338" fmla="*/ 6668481 h 6857991"/>
              <a:gd name="connsiteX339" fmla="*/ 1066560 w 12188825"/>
              <a:gd name="connsiteY339" fmla="*/ 6660607 h 6857991"/>
              <a:gd name="connsiteX340" fmla="*/ 1053733 w 12188825"/>
              <a:gd name="connsiteY340" fmla="*/ 6647526 h 6857991"/>
              <a:gd name="connsiteX341" fmla="*/ 1044378 w 12188825"/>
              <a:gd name="connsiteY341" fmla="*/ 6626597 h 6857991"/>
              <a:gd name="connsiteX342" fmla="*/ 1040270 w 12188825"/>
              <a:gd name="connsiteY342" fmla="*/ 6618824 h 6857991"/>
              <a:gd name="connsiteX343" fmla="*/ 1039561 w 12188825"/>
              <a:gd name="connsiteY343" fmla="*/ 6617414 h 6857991"/>
              <a:gd name="connsiteX344" fmla="*/ 1036842 w 12188825"/>
              <a:gd name="connsiteY344" fmla="*/ 6601298 h 6857991"/>
              <a:gd name="connsiteX345" fmla="*/ 1036602 w 12188825"/>
              <a:gd name="connsiteY345" fmla="*/ 6595609 h 6857991"/>
              <a:gd name="connsiteX346" fmla="*/ 1029222 w 12188825"/>
              <a:gd name="connsiteY346" fmla="*/ 6579327 h 6857991"/>
              <a:gd name="connsiteX347" fmla="*/ 1006616 w 12188825"/>
              <a:gd name="connsiteY347" fmla="*/ 6582121 h 6857991"/>
              <a:gd name="connsiteX348" fmla="*/ 997091 w 12188825"/>
              <a:gd name="connsiteY348" fmla="*/ 6583899 h 6857991"/>
              <a:gd name="connsiteX349" fmla="*/ 982867 w 12188825"/>
              <a:gd name="connsiteY349" fmla="*/ 6584280 h 6857991"/>
              <a:gd name="connsiteX350" fmla="*/ 947809 w 12188825"/>
              <a:gd name="connsiteY350" fmla="*/ 6583569 h 6857991"/>
              <a:gd name="connsiteX351" fmla="*/ 929781 w 12188825"/>
              <a:gd name="connsiteY351" fmla="*/ 6576786 h 6857991"/>
              <a:gd name="connsiteX352" fmla="*/ 927368 w 12188825"/>
              <a:gd name="connsiteY352" fmla="*/ 6553799 h 6857991"/>
              <a:gd name="connsiteX353" fmla="*/ 960515 w 12188825"/>
              <a:gd name="connsiteY353" fmla="*/ 6535131 h 6857991"/>
              <a:gd name="connsiteX354" fmla="*/ 971936 w 12188825"/>
              <a:gd name="connsiteY354" fmla="*/ 6532984 h 6857991"/>
              <a:gd name="connsiteX355" fmla="*/ 988836 w 12188825"/>
              <a:gd name="connsiteY355" fmla="*/ 6529670 h 6857991"/>
              <a:gd name="connsiteX356" fmla="*/ 1005219 w 12188825"/>
              <a:gd name="connsiteY356" fmla="*/ 6503889 h 6857991"/>
              <a:gd name="connsiteX357" fmla="*/ 1014288 w 12188825"/>
              <a:gd name="connsiteY357" fmla="*/ 6469561 h 6857991"/>
              <a:gd name="connsiteX358" fmla="*/ 1018554 w 12188825"/>
              <a:gd name="connsiteY358" fmla="*/ 6462741 h 6857991"/>
              <a:gd name="connsiteX359" fmla="*/ 1030460 w 12188825"/>
              <a:gd name="connsiteY359" fmla="*/ 6459249 h 6857991"/>
              <a:gd name="connsiteX360" fmla="*/ 704297 w 12188825"/>
              <a:gd name="connsiteY360" fmla="*/ 6423418 h 6857991"/>
              <a:gd name="connsiteX361" fmla="*/ 720108 w 12188825"/>
              <a:gd name="connsiteY361" fmla="*/ 6425402 h 6857991"/>
              <a:gd name="connsiteX362" fmla="*/ 740655 w 12188825"/>
              <a:gd name="connsiteY362" fmla="*/ 6429759 h 6857991"/>
              <a:gd name="connsiteX363" fmla="*/ 757827 w 12188825"/>
              <a:gd name="connsiteY363" fmla="*/ 6432642 h 6857991"/>
              <a:gd name="connsiteX364" fmla="*/ 790847 w 12188825"/>
              <a:gd name="connsiteY364" fmla="*/ 6468837 h 6857991"/>
              <a:gd name="connsiteX365" fmla="*/ 827931 w 12188825"/>
              <a:gd name="connsiteY365" fmla="*/ 6503126 h 6857991"/>
              <a:gd name="connsiteX366" fmla="*/ 832503 w 12188825"/>
              <a:gd name="connsiteY366" fmla="*/ 6503508 h 6857991"/>
              <a:gd name="connsiteX367" fmla="*/ 840386 w 12188825"/>
              <a:gd name="connsiteY367" fmla="*/ 6502517 h 6857991"/>
              <a:gd name="connsiteX368" fmla="*/ 851214 w 12188825"/>
              <a:gd name="connsiteY368" fmla="*/ 6503752 h 6857991"/>
              <a:gd name="connsiteX369" fmla="*/ 856574 w 12188825"/>
              <a:gd name="connsiteY369" fmla="*/ 6518671 h 6857991"/>
              <a:gd name="connsiteX370" fmla="*/ 857903 w 12188825"/>
              <a:gd name="connsiteY370" fmla="*/ 6525224 h 6857991"/>
              <a:gd name="connsiteX371" fmla="*/ 844822 w 12188825"/>
              <a:gd name="connsiteY371" fmla="*/ 6539957 h 6857991"/>
              <a:gd name="connsiteX372" fmla="*/ 844464 w 12188825"/>
              <a:gd name="connsiteY372" fmla="*/ 6539906 h 6857991"/>
              <a:gd name="connsiteX373" fmla="*/ 834408 w 12188825"/>
              <a:gd name="connsiteY373" fmla="*/ 6543259 h 6857991"/>
              <a:gd name="connsiteX374" fmla="*/ 817771 w 12188825"/>
              <a:gd name="connsiteY374" fmla="*/ 6548847 h 6857991"/>
              <a:gd name="connsiteX375" fmla="*/ 809028 w 12188825"/>
              <a:gd name="connsiteY375" fmla="*/ 6552974 h 6857991"/>
              <a:gd name="connsiteX376" fmla="*/ 807992 w 12188825"/>
              <a:gd name="connsiteY376" fmla="*/ 6554943 h 6857991"/>
              <a:gd name="connsiteX377" fmla="*/ 793514 w 12188825"/>
              <a:gd name="connsiteY377" fmla="*/ 6561800 h 6857991"/>
              <a:gd name="connsiteX378" fmla="*/ 765551 w 12188825"/>
              <a:gd name="connsiteY378" fmla="*/ 6559642 h 6857991"/>
              <a:gd name="connsiteX379" fmla="*/ 759478 w 12188825"/>
              <a:gd name="connsiteY379" fmla="*/ 6561166 h 6857991"/>
              <a:gd name="connsiteX380" fmla="*/ 758680 w 12188825"/>
              <a:gd name="connsiteY380" fmla="*/ 6561344 h 6857991"/>
              <a:gd name="connsiteX381" fmla="*/ 741240 w 12188825"/>
              <a:gd name="connsiteY381" fmla="*/ 6562651 h 6857991"/>
              <a:gd name="connsiteX382" fmla="*/ 737028 w 12188825"/>
              <a:gd name="connsiteY382" fmla="*/ 6545469 h 6857991"/>
              <a:gd name="connsiteX383" fmla="*/ 736999 w 12188825"/>
              <a:gd name="connsiteY383" fmla="*/ 6545163 h 6857991"/>
              <a:gd name="connsiteX384" fmla="*/ 736840 w 12188825"/>
              <a:gd name="connsiteY384" fmla="*/ 6542687 h 6857991"/>
              <a:gd name="connsiteX385" fmla="*/ 733951 w 12188825"/>
              <a:gd name="connsiteY385" fmla="*/ 6532083 h 6857991"/>
              <a:gd name="connsiteX386" fmla="*/ 733382 w 12188825"/>
              <a:gd name="connsiteY386" fmla="*/ 6531371 h 6857991"/>
              <a:gd name="connsiteX387" fmla="*/ 732808 w 12188825"/>
              <a:gd name="connsiteY387" fmla="*/ 6530673 h 6857991"/>
              <a:gd name="connsiteX388" fmla="*/ 728998 w 12188825"/>
              <a:gd name="connsiteY388" fmla="*/ 6520907 h 6857991"/>
              <a:gd name="connsiteX389" fmla="*/ 734713 w 12188825"/>
              <a:gd name="connsiteY389" fmla="*/ 6509096 h 6857991"/>
              <a:gd name="connsiteX390" fmla="*/ 735729 w 12188825"/>
              <a:gd name="connsiteY390" fmla="*/ 6487887 h 6857991"/>
              <a:gd name="connsiteX391" fmla="*/ 717852 w 12188825"/>
              <a:gd name="connsiteY391" fmla="*/ 6477739 h 6857991"/>
              <a:gd name="connsiteX392" fmla="*/ 705376 w 12188825"/>
              <a:gd name="connsiteY392" fmla="*/ 6470869 h 6857991"/>
              <a:gd name="connsiteX393" fmla="*/ 695343 w 12188825"/>
              <a:gd name="connsiteY393" fmla="*/ 6446231 h 6857991"/>
              <a:gd name="connsiteX394" fmla="*/ 696583 w 12188825"/>
              <a:gd name="connsiteY394" fmla="*/ 6440440 h 6857991"/>
              <a:gd name="connsiteX395" fmla="*/ 696867 w 12188825"/>
              <a:gd name="connsiteY395" fmla="*/ 6437341 h 6857991"/>
              <a:gd name="connsiteX396" fmla="*/ 704297 w 12188825"/>
              <a:gd name="connsiteY396" fmla="*/ 6423418 h 6857991"/>
              <a:gd name="connsiteX397" fmla="*/ 1727334 w 12188825"/>
              <a:gd name="connsiteY397" fmla="*/ 6361951 h 6857991"/>
              <a:gd name="connsiteX398" fmla="*/ 1758433 w 12188825"/>
              <a:gd name="connsiteY398" fmla="*/ 6378286 h 6857991"/>
              <a:gd name="connsiteX399" fmla="*/ 1760669 w 12188825"/>
              <a:gd name="connsiteY399" fmla="*/ 6380623 h 6857991"/>
              <a:gd name="connsiteX400" fmla="*/ 1764910 w 12188825"/>
              <a:gd name="connsiteY400" fmla="*/ 6394923 h 6857991"/>
              <a:gd name="connsiteX401" fmla="*/ 1762917 w 12188825"/>
              <a:gd name="connsiteY401" fmla="*/ 6401057 h 6857991"/>
              <a:gd name="connsiteX402" fmla="*/ 1749035 w 12188825"/>
              <a:gd name="connsiteY402" fmla="*/ 6412957 h 6857991"/>
              <a:gd name="connsiteX403" fmla="*/ 1728639 w 12188825"/>
              <a:gd name="connsiteY403" fmla="*/ 6418177 h 6857991"/>
              <a:gd name="connsiteX404" fmla="*/ 1720587 w 12188825"/>
              <a:gd name="connsiteY404" fmla="*/ 6421466 h 6857991"/>
              <a:gd name="connsiteX405" fmla="*/ 1699531 w 12188825"/>
              <a:gd name="connsiteY405" fmla="*/ 6422152 h 6857991"/>
              <a:gd name="connsiteX406" fmla="*/ 1678931 w 12188825"/>
              <a:gd name="connsiteY406" fmla="*/ 6422863 h 6857991"/>
              <a:gd name="connsiteX407" fmla="*/ 1667476 w 12188825"/>
              <a:gd name="connsiteY407" fmla="*/ 6419764 h 6857991"/>
              <a:gd name="connsiteX408" fmla="*/ 1655183 w 12188825"/>
              <a:gd name="connsiteY408" fmla="*/ 6415370 h 6857991"/>
              <a:gd name="connsiteX409" fmla="*/ 1636323 w 12188825"/>
              <a:gd name="connsiteY409" fmla="*/ 6419447 h 6857991"/>
              <a:gd name="connsiteX410" fmla="*/ 1613780 w 12188825"/>
              <a:gd name="connsiteY410" fmla="*/ 6423371 h 6857991"/>
              <a:gd name="connsiteX411" fmla="*/ 1588279 w 12188825"/>
              <a:gd name="connsiteY411" fmla="*/ 6424323 h 6857991"/>
              <a:gd name="connsiteX412" fmla="*/ 1555614 w 12188825"/>
              <a:gd name="connsiteY412" fmla="*/ 6424260 h 6857991"/>
              <a:gd name="connsiteX413" fmla="*/ 1530849 w 12188825"/>
              <a:gd name="connsiteY413" fmla="*/ 6432769 h 6857991"/>
              <a:gd name="connsiteX414" fmla="*/ 1513069 w 12188825"/>
              <a:gd name="connsiteY414" fmla="*/ 6437468 h 6857991"/>
              <a:gd name="connsiteX415" fmla="*/ 1487923 w 12188825"/>
              <a:gd name="connsiteY415" fmla="*/ 6441024 h 6857991"/>
              <a:gd name="connsiteX416" fmla="*/ 1474080 w 12188825"/>
              <a:gd name="connsiteY416" fmla="*/ 6446104 h 6857991"/>
              <a:gd name="connsiteX417" fmla="*/ 1466105 w 12188825"/>
              <a:gd name="connsiteY417" fmla="*/ 6445380 h 6857991"/>
              <a:gd name="connsiteX418" fmla="*/ 1444997 w 12188825"/>
              <a:gd name="connsiteY418" fmla="*/ 6452073 h 6857991"/>
              <a:gd name="connsiteX419" fmla="*/ 1416930 w 12188825"/>
              <a:gd name="connsiteY419" fmla="*/ 6457496 h 6857991"/>
              <a:gd name="connsiteX420" fmla="*/ 1387593 w 12188825"/>
              <a:gd name="connsiteY420" fmla="*/ 6462487 h 6857991"/>
              <a:gd name="connsiteX421" fmla="*/ 1384672 w 12188825"/>
              <a:gd name="connsiteY421" fmla="*/ 6462868 h 6857991"/>
              <a:gd name="connsiteX422" fmla="*/ 1347207 w 12188825"/>
              <a:gd name="connsiteY422" fmla="*/ 6465776 h 6857991"/>
              <a:gd name="connsiteX423" fmla="*/ 1329046 w 12188825"/>
              <a:gd name="connsiteY423" fmla="*/ 6460836 h 6857991"/>
              <a:gd name="connsiteX424" fmla="*/ 1323268 w 12188825"/>
              <a:gd name="connsiteY424" fmla="*/ 6449368 h 6857991"/>
              <a:gd name="connsiteX425" fmla="*/ 1321807 w 12188825"/>
              <a:gd name="connsiteY425" fmla="*/ 6439754 h 6857991"/>
              <a:gd name="connsiteX426" fmla="*/ 1332602 w 12188825"/>
              <a:gd name="connsiteY426" fmla="*/ 6419688 h 6857991"/>
              <a:gd name="connsiteX427" fmla="*/ 1337111 w 12188825"/>
              <a:gd name="connsiteY427" fmla="*/ 6418342 h 6857991"/>
              <a:gd name="connsiteX428" fmla="*/ 1359018 w 12188825"/>
              <a:gd name="connsiteY428" fmla="*/ 6413211 h 6857991"/>
              <a:gd name="connsiteX429" fmla="*/ 1449265 w 12188825"/>
              <a:gd name="connsiteY429" fmla="*/ 6390275 h 6857991"/>
              <a:gd name="connsiteX430" fmla="*/ 1449290 w 12188825"/>
              <a:gd name="connsiteY430" fmla="*/ 6390262 h 6857991"/>
              <a:gd name="connsiteX431" fmla="*/ 1460110 w 12188825"/>
              <a:gd name="connsiteY431" fmla="*/ 6386668 h 6857991"/>
              <a:gd name="connsiteX432" fmla="*/ 1479592 w 12188825"/>
              <a:gd name="connsiteY432" fmla="*/ 6384725 h 6857991"/>
              <a:gd name="connsiteX433" fmla="*/ 1490082 w 12188825"/>
              <a:gd name="connsiteY433" fmla="*/ 6384509 h 6857991"/>
              <a:gd name="connsiteX434" fmla="*/ 1512219 w 12188825"/>
              <a:gd name="connsiteY434" fmla="*/ 6378692 h 6857991"/>
              <a:gd name="connsiteX435" fmla="*/ 1532500 w 12188825"/>
              <a:gd name="connsiteY435" fmla="*/ 6373079 h 6857991"/>
              <a:gd name="connsiteX436" fmla="*/ 1565952 w 12188825"/>
              <a:gd name="connsiteY436" fmla="*/ 6370717 h 6857991"/>
              <a:gd name="connsiteX437" fmla="*/ 1598033 w 12188825"/>
              <a:gd name="connsiteY437" fmla="*/ 6368507 h 6857991"/>
              <a:gd name="connsiteX438" fmla="*/ 1647448 w 12188825"/>
              <a:gd name="connsiteY438" fmla="*/ 6365370 h 6857991"/>
              <a:gd name="connsiteX439" fmla="*/ 1692902 w 12188825"/>
              <a:gd name="connsiteY439" fmla="*/ 6362665 h 6857991"/>
              <a:gd name="connsiteX440" fmla="*/ 1727334 w 12188825"/>
              <a:gd name="connsiteY440" fmla="*/ 6361951 h 6857991"/>
              <a:gd name="connsiteX441" fmla="*/ 8654056 w 12188825"/>
              <a:gd name="connsiteY441" fmla="*/ 6350221 h 6857991"/>
              <a:gd name="connsiteX442" fmla="*/ 8682278 w 12188825"/>
              <a:gd name="connsiteY442" fmla="*/ 6362640 h 6857991"/>
              <a:gd name="connsiteX443" fmla="*/ 8686507 w 12188825"/>
              <a:gd name="connsiteY443" fmla="*/ 6364811 h 6857991"/>
              <a:gd name="connsiteX444" fmla="*/ 8673934 w 12188825"/>
              <a:gd name="connsiteY444" fmla="*/ 6385639 h 6857991"/>
              <a:gd name="connsiteX445" fmla="*/ 8664130 w 12188825"/>
              <a:gd name="connsiteY445" fmla="*/ 6397615 h 6857991"/>
              <a:gd name="connsiteX446" fmla="*/ 8663647 w 12188825"/>
              <a:gd name="connsiteY446" fmla="*/ 6397831 h 6857991"/>
              <a:gd name="connsiteX447" fmla="*/ 8626512 w 12188825"/>
              <a:gd name="connsiteY447" fmla="*/ 6407598 h 6857991"/>
              <a:gd name="connsiteX448" fmla="*/ 8585923 w 12188825"/>
              <a:gd name="connsiteY448" fmla="*/ 6418913 h 6857991"/>
              <a:gd name="connsiteX449" fmla="*/ 8568435 w 12188825"/>
              <a:gd name="connsiteY449" fmla="*/ 6421885 h 6857991"/>
              <a:gd name="connsiteX450" fmla="*/ 8551887 w 12188825"/>
              <a:gd name="connsiteY450" fmla="*/ 6424120 h 6857991"/>
              <a:gd name="connsiteX451" fmla="*/ 8541600 w 12188825"/>
              <a:gd name="connsiteY451" fmla="*/ 6419802 h 6857991"/>
              <a:gd name="connsiteX452" fmla="*/ 8536025 w 12188825"/>
              <a:gd name="connsiteY452" fmla="*/ 6405121 h 6857991"/>
              <a:gd name="connsiteX453" fmla="*/ 8531821 w 12188825"/>
              <a:gd name="connsiteY453" fmla="*/ 6386655 h 6857991"/>
              <a:gd name="connsiteX454" fmla="*/ 8536520 w 12188825"/>
              <a:gd name="connsiteY454" fmla="*/ 6383099 h 6857991"/>
              <a:gd name="connsiteX455" fmla="*/ 8559583 w 12188825"/>
              <a:gd name="connsiteY455" fmla="*/ 6374413 h 6857991"/>
              <a:gd name="connsiteX456" fmla="*/ 8559596 w 12188825"/>
              <a:gd name="connsiteY456" fmla="*/ 6374400 h 6857991"/>
              <a:gd name="connsiteX457" fmla="*/ 8625293 w 12188825"/>
              <a:gd name="connsiteY457" fmla="*/ 6350460 h 6857991"/>
              <a:gd name="connsiteX458" fmla="*/ 8625166 w 12188825"/>
              <a:gd name="connsiteY458" fmla="*/ 6350460 h 6857991"/>
              <a:gd name="connsiteX459" fmla="*/ 8654056 w 12188825"/>
              <a:gd name="connsiteY459" fmla="*/ 6350221 h 6857991"/>
              <a:gd name="connsiteX460" fmla="*/ 3030616 w 12188825"/>
              <a:gd name="connsiteY460" fmla="*/ 6333570 h 6857991"/>
              <a:gd name="connsiteX461" fmla="*/ 3030692 w 12188825"/>
              <a:gd name="connsiteY461" fmla="*/ 6333570 h 6857991"/>
              <a:gd name="connsiteX462" fmla="*/ 3030609 w 12188825"/>
              <a:gd name="connsiteY462" fmla="*/ 6333592 h 6857991"/>
              <a:gd name="connsiteX463" fmla="*/ 5917864 w 12188825"/>
              <a:gd name="connsiteY463" fmla="*/ 6280144 h 6857991"/>
              <a:gd name="connsiteX464" fmla="*/ 5922759 w 12188825"/>
              <a:gd name="connsiteY464" fmla="*/ 6284560 h 6857991"/>
              <a:gd name="connsiteX465" fmla="*/ 5919089 w 12188825"/>
              <a:gd name="connsiteY465" fmla="*/ 6309947 h 6857991"/>
              <a:gd name="connsiteX466" fmla="*/ 5876112 w 12188825"/>
              <a:gd name="connsiteY466" fmla="*/ 6329582 h 6857991"/>
              <a:gd name="connsiteX467" fmla="*/ 5862117 w 12188825"/>
              <a:gd name="connsiteY467" fmla="*/ 6331664 h 6857991"/>
              <a:gd name="connsiteX468" fmla="*/ 5833338 w 12188825"/>
              <a:gd name="connsiteY468" fmla="*/ 6340097 h 6857991"/>
              <a:gd name="connsiteX469" fmla="*/ 5799862 w 12188825"/>
              <a:gd name="connsiteY469" fmla="*/ 6349521 h 6857991"/>
              <a:gd name="connsiteX470" fmla="*/ 5787022 w 12188825"/>
              <a:gd name="connsiteY470" fmla="*/ 6351273 h 6857991"/>
              <a:gd name="connsiteX471" fmla="*/ 5777652 w 12188825"/>
              <a:gd name="connsiteY471" fmla="*/ 6352886 h 6857991"/>
              <a:gd name="connsiteX472" fmla="*/ 5740620 w 12188825"/>
              <a:gd name="connsiteY472" fmla="*/ 6362538 h 6857991"/>
              <a:gd name="connsiteX473" fmla="*/ 5671124 w 12188825"/>
              <a:gd name="connsiteY473" fmla="*/ 6374768 h 6857991"/>
              <a:gd name="connsiteX474" fmla="*/ 5653065 w 12188825"/>
              <a:gd name="connsiteY474" fmla="*/ 6381893 h 6857991"/>
              <a:gd name="connsiteX475" fmla="*/ 5647324 w 12188825"/>
              <a:gd name="connsiteY475" fmla="*/ 6385182 h 6857991"/>
              <a:gd name="connsiteX476" fmla="*/ 5601694 w 12188825"/>
              <a:gd name="connsiteY476" fmla="*/ 6393755 h 6857991"/>
              <a:gd name="connsiteX477" fmla="*/ 5564509 w 12188825"/>
              <a:gd name="connsiteY477" fmla="*/ 6402162 h 6857991"/>
              <a:gd name="connsiteX478" fmla="*/ 5551159 w 12188825"/>
              <a:gd name="connsiteY478" fmla="*/ 6402835 h 6857991"/>
              <a:gd name="connsiteX479" fmla="*/ 5504323 w 12188825"/>
              <a:gd name="connsiteY479" fmla="*/ 6415662 h 6857991"/>
              <a:gd name="connsiteX480" fmla="*/ 5493589 w 12188825"/>
              <a:gd name="connsiteY480" fmla="*/ 6417034 h 6857991"/>
              <a:gd name="connsiteX481" fmla="*/ 5493120 w 12188825"/>
              <a:gd name="connsiteY481" fmla="*/ 6416958 h 6857991"/>
              <a:gd name="connsiteX482" fmla="*/ 5492500 w 12188825"/>
              <a:gd name="connsiteY482" fmla="*/ 6416868 h 6857991"/>
              <a:gd name="connsiteX483" fmla="*/ 5470923 w 12188825"/>
              <a:gd name="connsiteY483" fmla="*/ 6422000 h 6857991"/>
              <a:gd name="connsiteX484" fmla="*/ 5455237 w 12188825"/>
              <a:gd name="connsiteY484" fmla="*/ 6426305 h 6857991"/>
              <a:gd name="connsiteX485" fmla="*/ 5448962 w 12188825"/>
              <a:gd name="connsiteY485" fmla="*/ 6426559 h 6857991"/>
              <a:gd name="connsiteX486" fmla="*/ 5435070 w 12188825"/>
              <a:gd name="connsiteY486" fmla="*/ 6430229 h 6857991"/>
              <a:gd name="connsiteX487" fmla="*/ 5407258 w 12188825"/>
              <a:gd name="connsiteY487" fmla="*/ 6432553 h 6857991"/>
              <a:gd name="connsiteX488" fmla="*/ 5381437 w 12188825"/>
              <a:gd name="connsiteY488" fmla="*/ 6439106 h 6857991"/>
              <a:gd name="connsiteX489" fmla="*/ 5354830 w 12188825"/>
              <a:gd name="connsiteY489" fmla="*/ 6446129 h 6857991"/>
              <a:gd name="connsiteX490" fmla="*/ 5342056 w 12188825"/>
              <a:gd name="connsiteY490" fmla="*/ 6447933 h 6857991"/>
              <a:gd name="connsiteX491" fmla="*/ 5332519 w 12188825"/>
              <a:gd name="connsiteY491" fmla="*/ 6447628 h 6857991"/>
              <a:gd name="connsiteX492" fmla="*/ 5323755 w 12188825"/>
              <a:gd name="connsiteY492" fmla="*/ 6462322 h 6857991"/>
              <a:gd name="connsiteX493" fmla="*/ 5327438 w 12188825"/>
              <a:gd name="connsiteY493" fmla="*/ 6478387 h 6857991"/>
              <a:gd name="connsiteX494" fmla="*/ 5329559 w 12188825"/>
              <a:gd name="connsiteY494" fmla="*/ 6491303 h 6857991"/>
              <a:gd name="connsiteX495" fmla="*/ 5325276 w 12188825"/>
              <a:gd name="connsiteY495" fmla="*/ 6498912 h 6857991"/>
              <a:gd name="connsiteX496" fmla="*/ 5307096 w 12188825"/>
              <a:gd name="connsiteY496" fmla="*/ 6503513 h 6857991"/>
              <a:gd name="connsiteX497" fmla="*/ 5290188 w 12188825"/>
              <a:gd name="connsiteY497" fmla="*/ 6494669 h 6857991"/>
              <a:gd name="connsiteX498" fmla="*/ 5283253 w 12188825"/>
              <a:gd name="connsiteY498" fmla="*/ 6479962 h 6857991"/>
              <a:gd name="connsiteX499" fmla="*/ 5282950 w 12188825"/>
              <a:gd name="connsiteY499" fmla="*/ 6477816 h 6857991"/>
              <a:gd name="connsiteX500" fmla="*/ 5276409 w 12188825"/>
              <a:gd name="connsiteY500" fmla="*/ 6454880 h 6857991"/>
              <a:gd name="connsiteX501" fmla="*/ 5272839 w 12188825"/>
              <a:gd name="connsiteY501" fmla="*/ 6444504 h 6857991"/>
              <a:gd name="connsiteX502" fmla="*/ 5270720 w 12188825"/>
              <a:gd name="connsiteY502" fmla="*/ 6437836 h 6857991"/>
              <a:gd name="connsiteX503" fmla="*/ 5260888 w 12188825"/>
              <a:gd name="connsiteY503" fmla="*/ 6387659 h 6857991"/>
              <a:gd name="connsiteX504" fmla="*/ 5277170 w 12188825"/>
              <a:gd name="connsiteY504" fmla="*/ 6369104 h 6857991"/>
              <a:gd name="connsiteX505" fmla="*/ 5300170 w 12188825"/>
              <a:gd name="connsiteY505" fmla="*/ 6382528 h 6857991"/>
              <a:gd name="connsiteX506" fmla="*/ 5303967 w 12188825"/>
              <a:gd name="connsiteY506" fmla="*/ 6393640 h 6857991"/>
              <a:gd name="connsiteX507" fmla="*/ 5312008 w 12188825"/>
              <a:gd name="connsiteY507" fmla="*/ 6410011 h 6857991"/>
              <a:gd name="connsiteX508" fmla="*/ 5323995 w 12188825"/>
              <a:gd name="connsiteY508" fmla="*/ 6408779 h 6857991"/>
              <a:gd name="connsiteX509" fmla="*/ 5339261 w 12188825"/>
              <a:gd name="connsiteY509" fmla="*/ 6405401 h 6857991"/>
              <a:gd name="connsiteX510" fmla="*/ 5457256 w 12188825"/>
              <a:gd name="connsiteY510" fmla="*/ 6381347 h 6857991"/>
              <a:gd name="connsiteX511" fmla="*/ 5475519 w 12188825"/>
              <a:gd name="connsiteY511" fmla="*/ 6377435 h 6857991"/>
              <a:gd name="connsiteX512" fmla="*/ 5557536 w 12188825"/>
              <a:gd name="connsiteY512" fmla="*/ 6358741 h 6857991"/>
              <a:gd name="connsiteX513" fmla="*/ 5648504 w 12188825"/>
              <a:gd name="connsiteY513" fmla="*/ 6337481 h 6857991"/>
              <a:gd name="connsiteX514" fmla="*/ 5720439 w 12188825"/>
              <a:gd name="connsiteY514" fmla="*/ 6320971 h 6857991"/>
              <a:gd name="connsiteX515" fmla="*/ 5909958 w 12188825"/>
              <a:gd name="connsiteY515" fmla="*/ 6280356 h 6857991"/>
              <a:gd name="connsiteX516" fmla="*/ 5917864 w 12188825"/>
              <a:gd name="connsiteY516" fmla="*/ 6280144 h 6857991"/>
              <a:gd name="connsiteX517" fmla="*/ 8365096 w 12188825"/>
              <a:gd name="connsiteY517" fmla="*/ 6265767 h 6857991"/>
              <a:gd name="connsiteX518" fmla="*/ 8375764 w 12188825"/>
              <a:gd name="connsiteY518" fmla="*/ 6277816 h 6857991"/>
              <a:gd name="connsiteX519" fmla="*/ 8376247 w 12188825"/>
              <a:gd name="connsiteY519" fmla="*/ 6278603 h 6857991"/>
              <a:gd name="connsiteX520" fmla="*/ 8377542 w 12188825"/>
              <a:gd name="connsiteY520" fmla="*/ 6281880 h 6857991"/>
              <a:gd name="connsiteX521" fmla="*/ 8376603 w 12188825"/>
              <a:gd name="connsiteY521" fmla="*/ 6300917 h 6857991"/>
              <a:gd name="connsiteX522" fmla="*/ 8374621 w 12188825"/>
              <a:gd name="connsiteY522" fmla="*/ 6319853 h 6857991"/>
              <a:gd name="connsiteX523" fmla="*/ 8368550 w 12188825"/>
              <a:gd name="connsiteY523" fmla="*/ 6340465 h 6857991"/>
              <a:gd name="connsiteX524" fmla="*/ 8365731 w 12188825"/>
              <a:gd name="connsiteY524" fmla="*/ 6353889 h 6857991"/>
              <a:gd name="connsiteX525" fmla="*/ 8367764 w 12188825"/>
              <a:gd name="connsiteY525" fmla="*/ 6364430 h 6857991"/>
              <a:gd name="connsiteX526" fmla="*/ 8389086 w 12188825"/>
              <a:gd name="connsiteY526" fmla="*/ 6384852 h 6857991"/>
              <a:gd name="connsiteX527" fmla="*/ 8419833 w 12188825"/>
              <a:gd name="connsiteY527" fmla="*/ 6411420 h 6857991"/>
              <a:gd name="connsiteX528" fmla="*/ 8419579 w 12188825"/>
              <a:gd name="connsiteY528" fmla="*/ 6411547 h 6857991"/>
              <a:gd name="connsiteX529" fmla="*/ 8438541 w 12188825"/>
              <a:gd name="connsiteY529" fmla="*/ 6435486 h 6857991"/>
              <a:gd name="connsiteX530" fmla="*/ 8445487 w 12188825"/>
              <a:gd name="connsiteY530" fmla="*/ 6448123 h 6857991"/>
              <a:gd name="connsiteX531" fmla="*/ 8443201 w 12188825"/>
              <a:gd name="connsiteY531" fmla="*/ 6467427 h 6857991"/>
              <a:gd name="connsiteX532" fmla="*/ 8435060 w 12188825"/>
              <a:gd name="connsiteY532" fmla="*/ 6474514 h 6857991"/>
              <a:gd name="connsiteX533" fmla="*/ 8416023 w 12188825"/>
              <a:gd name="connsiteY533" fmla="*/ 6480889 h 6857991"/>
              <a:gd name="connsiteX534" fmla="*/ 8414931 w 12188825"/>
              <a:gd name="connsiteY534" fmla="*/ 6480457 h 6857991"/>
              <a:gd name="connsiteX535" fmla="*/ 8413636 w 12188825"/>
              <a:gd name="connsiteY535" fmla="*/ 6479962 h 6857991"/>
              <a:gd name="connsiteX536" fmla="*/ 8386686 w 12188825"/>
              <a:gd name="connsiteY536" fmla="*/ 6458156 h 6857991"/>
              <a:gd name="connsiteX537" fmla="*/ 8375954 w 12188825"/>
              <a:gd name="connsiteY537" fmla="*/ 6448796 h 6857991"/>
              <a:gd name="connsiteX538" fmla="*/ 8375383 w 12188825"/>
              <a:gd name="connsiteY538" fmla="*/ 6448504 h 6857991"/>
              <a:gd name="connsiteX539" fmla="*/ 8356079 w 12188825"/>
              <a:gd name="connsiteY539" fmla="*/ 6429962 h 6857991"/>
              <a:gd name="connsiteX540" fmla="*/ 8346173 w 12188825"/>
              <a:gd name="connsiteY540" fmla="*/ 6422850 h 6857991"/>
              <a:gd name="connsiteX541" fmla="*/ 8335886 w 12188825"/>
              <a:gd name="connsiteY541" fmla="*/ 6432502 h 6857991"/>
              <a:gd name="connsiteX542" fmla="*/ 8331187 w 12188825"/>
              <a:gd name="connsiteY542" fmla="*/ 6451679 h 6857991"/>
              <a:gd name="connsiteX543" fmla="*/ 8295881 w 12188825"/>
              <a:gd name="connsiteY543" fmla="*/ 6465268 h 6857991"/>
              <a:gd name="connsiteX544" fmla="*/ 8290306 w 12188825"/>
              <a:gd name="connsiteY544" fmla="*/ 6462284 h 6857991"/>
              <a:gd name="connsiteX545" fmla="*/ 8282546 w 12188825"/>
              <a:gd name="connsiteY545" fmla="*/ 6458029 h 6857991"/>
              <a:gd name="connsiteX546" fmla="*/ 8276069 w 12188825"/>
              <a:gd name="connsiteY546" fmla="*/ 6445456 h 6857991"/>
              <a:gd name="connsiteX547" fmla="*/ 8282749 w 12188825"/>
              <a:gd name="connsiteY547" fmla="*/ 6421669 h 6857991"/>
              <a:gd name="connsiteX548" fmla="*/ 8302866 w 12188825"/>
              <a:gd name="connsiteY548" fmla="*/ 6378781 h 6857991"/>
              <a:gd name="connsiteX549" fmla="*/ 8258670 w 12188825"/>
              <a:gd name="connsiteY549" fmla="*/ 6355286 h 6857991"/>
              <a:gd name="connsiteX550" fmla="*/ 8249983 w 12188825"/>
              <a:gd name="connsiteY550" fmla="*/ 6353038 h 6857991"/>
              <a:gd name="connsiteX551" fmla="*/ 8247748 w 12188825"/>
              <a:gd name="connsiteY551" fmla="*/ 6353381 h 6857991"/>
              <a:gd name="connsiteX552" fmla="*/ 8224507 w 12188825"/>
              <a:gd name="connsiteY552" fmla="*/ 6338014 h 6857991"/>
              <a:gd name="connsiteX553" fmla="*/ 8222221 w 12188825"/>
              <a:gd name="connsiteY553" fmla="*/ 6332426 h 6857991"/>
              <a:gd name="connsiteX554" fmla="*/ 8227047 w 12188825"/>
              <a:gd name="connsiteY554" fmla="*/ 6304613 h 6857991"/>
              <a:gd name="connsiteX555" fmla="*/ 8254733 w 12188825"/>
              <a:gd name="connsiteY555" fmla="*/ 6301057 h 6857991"/>
              <a:gd name="connsiteX556" fmla="*/ 8274596 w 12188825"/>
              <a:gd name="connsiteY556" fmla="*/ 6307762 h 6857991"/>
              <a:gd name="connsiteX557" fmla="*/ 8283689 w 12188825"/>
              <a:gd name="connsiteY557" fmla="*/ 6310201 h 6857991"/>
              <a:gd name="connsiteX558" fmla="*/ 8305279 w 12188825"/>
              <a:gd name="connsiteY558" fmla="*/ 6323409 h 6857991"/>
              <a:gd name="connsiteX559" fmla="*/ 8314042 w 12188825"/>
              <a:gd name="connsiteY559" fmla="*/ 6327727 h 6857991"/>
              <a:gd name="connsiteX560" fmla="*/ 8316112 w 12188825"/>
              <a:gd name="connsiteY560" fmla="*/ 6319345 h 6857991"/>
              <a:gd name="connsiteX561" fmla="*/ 8315820 w 12188825"/>
              <a:gd name="connsiteY561" fmla="*/ 6318202 h 6857991"/>
              <a:gd name="connsiteX562" fmla="*/ 8320634 w 12188825"/>
              <a:gd name="connsiteY562" fmla="*/ 6294872 h 6857991"/>
              <a:gd name="connsiteX563" fmla="*/ 8326234 w 12188825"/>
              <a:gd name="connsiteY563" fmla="*/ 6276927 h 6857991"/>
              <a:gd name="connsiteX564" fmla="*/ 8337461 w 12188825"/>
              <a:gd name="connsiteY564" fmla="*/ 6271187 h 6857991"/>
              <a:gd name="connsiteX565" fmla="*/ 8349094 w 12188825"/>
              <a:gd name="connsiteY565" fmla="*/ 6267910 h 6857991"/>
              <a:gd name="connsiteX566" fmla="*/ 8365096 w 12188825"/>
              <a:gd name="connsiteY566" fmla="*/ 6265767 h 6857991"/>
              <a:gd name="connsiteX567" fmla="*/ 6987743 w 12188825"/>
              <a:gd name="connsiteY567" fmla="*/ 6263605 h 6857991"/>
              <a:gd name="connsiteX568" fmla="*/ 7020318 w 12188825"/>
              <a:gd name="connsiteY568" fmla="*/ 6274324 h 6857991"/>
              <a:gd name="connsiteX569" fmla="*/ 7034682 w 12188825"/>
              <a:gd name="connsiteY569" fmla="*/ 6280471 h 6857991"/>
              <a:gd name="connsiteX570" fmla="*/ 7034695 w 12188825"/>
              <a:gd name="connsiteY570" fmla="*/ 6280318 h 6857991"/>
              <a:gd name="connsiteX571" fmla="*/ 7075043 w 12188825"/>
              <a:gd name="connsiteY571" fmla="*/ 6295825 h 6857991"/>
              <a:gd name="connsiteX572" fmla="*/ 7075093 w 12188825"/>
              <a:gd name="connsiteY572" fmla="*/ 6295850 h 6857991"/>
              <a:gd name="connsiteX573" fmla="*/ 7100354 w 12188825"/>
              <a:gd name="connsiteY573" fmla="*/ 6305629 h 6857991"/>
              <a:gd name="connsiteX574" fmla="*/ 7112000 w 12188825"/>
              <a:gd name="connsiteY574" fmla="*/ 6314583 h 6857991"/>
              <a:gd name="connsiteX575" fmla="*/ 7112177 w 12188825"/>
              <a:gd name="connsiteY575" fmla="*/ 6314951 h 6857991"/>
              <a:gd name="connsiteX576" fmla="*/ 7114120 w 12188825"/>
              <a:gd name="connsiteY576" fmla="*/ 6341405 h 6857991"/>
              <a:gd name="connsiteX577" fmla="*/ 7082320 w 12188825"/>
              <a:gd name="connsiteY577" fmla="*/ 6345965 h 6857991"/>
              <a:gd name="connsiteX578" fmla="*/ 7076237 w 12188825"/>
              <a:gd name="connsiteY578" fmla="*/ 6342078 h 6857991"/>
              <a:gd name="connsiteX579" fmla="*/ 7070928 w 12188825"/>
              <a:gd name="connsiteY579" fmla="*/ 6338611 h 6857991"/>
              <a:gd name="connsiteX580" fmla="*/ 7066991 w 12188825"/>
              <a:gd name="connsiteY580" fmla="*/ 6335957 h 6857991"/>
              <a:gd name="connsiteX581" fmla="*/ 7052729 w 12188825"/>
              <a:gd name="connsiteY581" fmla="*/ 6343247 h 6857991"/>
              <a:gd name="connsiteX582" fmla="*/ 7046391 w 12188825"/>
              <a:gd name="connsiteY582" fmla="*/ 6357280 h 6857991"/>
              <a:gd name="connsiteX583" fmla="*/ 7046366 w 12188825"/>
              <a:gd name="connsiteY583" fmla="*/ 6357344 h 6857991"/>
              <a:gd name="connsiteX584" fmla="*/ 7046264 w 12188825"/>
              <a:gd name="connsiteY584" fmla="*/ 6357560 h 6857991"/>
              <a:gd name="connsiteX585" fmla="*/ 7046252 w 12188825"/>
              <a:gd name="connsiteY585" fmla="*/ 6357598 h 6857991"/>
              <a:gd name="connsiteX586" fmla="*/ 7003872 w 12188825"/>
              <a:gd name="connsiteY586" fmla="*/ 6440770 h 6857991"/>
              <a:gd name="connsiteX587" fmla="*/ 6999948 w 12188825"/>
              <a:gd name="connsiteY587" fmla="*/ 6454867 h 6857991"/>
              <a:gd name="connsiteX588" fmla="*/ 6987425 w 12188825"/>
              <a:gd name="connsiteY588" fmla="*/ 6485334 h 6857991"/>
              <a:gd name="connsiteX589" fmla="*/ 6976262 w 12188825"/>
              <a:gd name="connsiteY589" fmla="*/ 6508106 h 6857991"/>
              <a:gd name="connsiteX590" fmla="*/ 6959295 w 12188825"/>
              <a:gd name="connsiteY590" fmla="*/ 6550739 h 6857991"/>
              <a:gd name="connsiteX591" fmla="*/ 6952119 w 12188825"/>
              <a:gd name="connsiteY591" fmla="*/ 6562690 h 6857991"/>
              <a:gd name="connsiteX592" fmla="*/ 6951446 w 12188825"/>
              <a:gd name="connsiteY592" fmla="*/ 6563871 h 6857991"/>
              <a:gd name="connsiteX593" fmla="*/ 6950138 w 12188825"/>
              <a:gd name="connsiteY593" fmla="*/ 6566068 h 6857991"/>
              <a:gd name="connsiteX594" fmla="*/ 6945579 w 12188825"/>
              <a:gd name="connsiteY594" fmla="*/ 6575949 h 6857991"/>
              <a:gd name="connsiteX595" fmla="*/ 6927926 w 12188825"/>
              <a:gd name="connsiteY595" fmla="*/ 6582997 h 6857991"/>
              <a:gd name="connsiteX596" fmla="*/ 6918223 w 12188825"/>
              <a:gd name="connsiteY596" fmla="*/ 6537785 h 6857991"/>
              <a:gd name="connsiteX597" fmla="*/ 6929805 w 12188825"/>
              <a:gd name="connsiteY597" fmla="*/ 6514468 h 6857991"/>
              <a:gd name="connsiteX598" fmla="*/ 6932421 w 12188825"/>
              <a:gd name="connsiteY598" fmla="*/ 6507458 h 6857991"/>
              <a:gd name="connsiteX599" fmla="*/ 6934606 w 12188825"/>
              <a:gd name="connsiteY599" fmla="*/ 6501857 h 6857991"/>
              <a:gd name="connsiteX600" fmla="*/ 6976402 w 12188825"/>
              <a:gd name="connsiteY600" fmla="*/ 6401641 h 6857991"/>
              <a:gd name="connsiteX601" fmla="*/ 6994487 w 12188825"/>
              <a:gd name="connsiteY601" fmla="*/ 6359376 h 6857991"/>
              <a:gd name="connsiteX602" fmla="*/ 6994499 w 12188825"/>
              <a:gd name="connsiteY602" fmla="*/ 6359350 h 6857991"/>
              <a:gd name="connsiteX603" fmla="*/ 7006755 w 12188825"/>
              <a:gd name="connsiteY603" fmla="*/ 6329937 h 6857991"/>
              <a:gd name="connsiteX604" fmla="*/ 6997611 w 12188825"/>
              <a:gd name="connsiteY604" fmla="*/ 6310519 h 6857991"/>
              <a:gd name="connsiteX605" fmla="*/ 6975779 w 12188825"/>
              <a:gd name="connsiteY605" fmla="*/ 6299063 h 6857991"/>
              <a:gd name="connsiteX606" fmla="*/ 6972477 w 12188825"/>
              <a:gd name="connsiteY606" fmla="*/ 6296612 h 6857991"/>
              <a:gd name="connsiteX607" fmla="*/ 6970598 w 12188825"/>
              <a:gd name="connsiteY607" fmla="*/ 6277003 h 6857991"/>
              <a:gd name="connsiteX608" fmla="*/ 6970611 w 12188825"/>
              <a:gd name="connsiteY608" fmla="*/ 6276991 h 6857991"/>
              <a:gd name="connsiteX609" fmla="*/ 6970611 w 12188825"/>
              <a:gd name="connsiteY609" fmla="*/ 6276965 h 6857991"/>
              <a:gd name="connsiteX610" fmla="*/ 6972007 w 12188825"/>
              <a:gd name="connsiteY610" fmla="*/ 6270412 h 6857991"/>
              <a:gd name="connsiteX611" fmla="*/ 6987743 w 12188825"/>
              <a:gd name="connsiteY611" fmla="*/ 6263605 h 6857991"/>
              <a:gd name="connsiteX612" fmla="*/ 3561527 w 12188825"/>
              <a:gd name="connsiteY612" fmla="*/ 6254932 h 6857991"/>
              <a:gd name="connsiteX613" fmla="*/ 3537943 w 12188825"/>
              <a:gd name="connsiteY613" fmla="*/ 6264139 h 6857991"/>
              <a:gd name="connsiteX614" fmla="*/ 3153692 w 12188825"/>
              <a:gd name="connsiteY614" fmla="*/ 6489717 h 6857991"/>
              <a:gd name="connsiteX615" fmla="*/ 3135530 w 12188825"/>
              <a:gd name="connsiteY615" fmla="*/ 6502480 h 6857991"/>
              <a:gd name="connsiteX616" fmla="*/ 3126995 w 12188825"/>
              <a:gd name="connsiteY616" fmla="*/ 6514253 h 6857991"/>
              <a:gd name="connsiteX617" fmla="*/ 3130095 w 12188825"/>
              <a:gd name="connsiteY617" fmla="*/ 6584229 h 6857991"/>
              <a:gd name="connsiteX618" fmla="*/ 3134133 w 12188825"/>
              <a:gd name="connsiteY618" fmla="*/ 6578426 h 6857991"/>
              <a:gd name="connsiteX619" fmla="*/ 3176729 w 12188825"/>
              <a:gd name="connsiteY619" fmla="*/ 6521302 h 6857991"/>
              <a:gd name="connsiteX620" fmla="*/ 3339835 w 12188825"/>
              <a:gd name="connsiteY620" fmla="*/ 6411218 h 6857991"/>
              <a:gd name="connsiteX621" fmla="*/ 3545779 w 12188825"/>
              <a:gd name="connsiteY621" fmla="*/ 6271645 h 6857991"/>
              <a:gd name="connsiteX622" fmla="*/ 3561527 w 12188825"/>
              <a:gd name="connsiteY622" fmla="*/ 6254932 h 6857991"/>
              <a:gd name="connsiteX623" fmla="*/ 8615680 w 12188825"/>
              <a:gd name="connsiteY623" fmla="*/ 6250892 h 6857991"/>
              <a:gd name="connsiteX624" fmla="*/ 8617051 w 12188825"/>
              <a:gd name="connsiteY624" fmla="*/ 6250994 h 6857991"/>
              <a:gd name="connsiteX625" fmla="*/ 8626221 w 12188825"/>
              <a:gd name="connsiteY625" fmla="*/ 6252289 h 6857991"/>
              <a:gd name="connsiteX626" fmla="*/ 8648954 w 12188825"/>
              <a:gd name="connsiteY626" fmla="*/ 6292802 h 6857991"/>
              <a:gd name="connsiteX627" fmla="*/ 8641080 w 12188825"/>
              <a:gd name="connsiteY627" fmla="*/ 6303089 h 6857991"/>
              <a:gd name="connsiteX628" fmla="*/ 8600922 w 12188825"/>
              <a:gd name="connsiteY628" fmla="*/ 6313084 h 6857991"/>
              <a:gd name="connsiteX629" fmla="*/ 8568563 w 12188825"/>
              <a:gd name="connsiteY629" fmla="*/ 6322647 h 6857991"/>
              <a:gd name="connsiteX630" fmla="*/ 8568436 w 12188825"/>
              <a:gd name="connsiteY630" fmla="*/ 6322393 h 6857991"/>
              <a:gd name="connsiteX631" fmla="*/ 8534908 w 12188825"/>
              <a:gd name="connsiteY631" fmla="*/ 6310836 h 6857991"/>
              <a:gd name="connsiteX632" fmla="*/ 8529828 w 12188825"/>
              <a:gd name="connsiteY632" fmla="*/ 6300092 h 6857991"/>
              <a:gd name="connsiteX633" fmla="*/ 8523605 w 12188825"/>
              <a:gd name="connsiteY633" fmla="*/ 6275784 h 6857991"/>
              <a:gd name="connsiteX634" fmla="*/ 8535454 w 12188825"/>
              <a:gd name="connsiteY634" fmla="*/ 6267047 h 6857991"/>
              <a:gd name="connsiteX635" fmla="*/ 8539226 w 12188825"/>
              <a:gd name="connsiteY635" fmla="*/ 6266132 h 6857991"/>
              <a:gd name="connsiteX636" fmla="*/ 8540674 w 12188825"/>
              <a:gd name="connsiteY636" fmla="*/ 6265726 h 6857991"/>
              <a:gd name="connsiteX637" fmla="*/ 8559292 w 12188825"/>
              <a:gd name="connsiteY637" fmla="*/ 6262830 h 6857991"/>
              <a:gd name="connsiteX638" fmla="*/ 8582037 w 12188825"/>
              <a:gd name="connsiteY638" fmla="*/ 6259592 h 6857991"/>
              <a:gd name="connsiteX639" fmla="*/ 8590661 w 12188825"/>
              <a:gd name="connsiteY639" fmla="*/ 6256480 h 6857991"/>
              <a:gd name="connsiteX640" fmla="*/ 8597188 w 12188825"/>
              <a:gd name="connsiteY640" fmla="*/ 6254423 h 6857991"/>
              <a:gd name="connsiteX641" fmla="*/ 8615680 w 12188825"/>
              <a:gd name="connsiteY641" fmla="*/ 6250892 h 6857991"/>
              <a:gd name="connsiteX642" fmla="*/ 6901854 w 12188825"/>
              <a:gd name="connsiteY642" fmla="*/ 6234328 h 6857991"/>
              <a:gd name="connsiteX643" fmla="*/ 6914718 w 12188825"/>
              <a:gd name="connsiteY643" fmla="*/ 6234941 h 6857991"/>
              <a:gd name="connsiteX644" fmla="*/ 6914997 w 12188825"/>
              <a:gd name="connsiteY644" fmla="*/ 6234966 h 6857991"/>
              <a:gd name="connsiteX645" fmla="*/ 6923189 w 12188825"/>
              <a:gd name="connsiteY645" fmla="*/ 6246180 h 6857991"/>
              <a:gd name="connsiteX646" fmla="*/ 6923061 w 12188825"/>
              <a:gd name="connsiteY646" fmla="*/ 6246765 h 6857991"/>
              <a:gd name="connsiteX647" fmla="*/ 6903237 w 12188825"/>
              <a:gd name="connsiteY647" fmla="*/ 6306137 h 6857991"/>
              <a:gd name="connsiteX648" fmla="*/ 6895922 w 12188825"/>
              <a:gd name="connsiteY648" fmla="*/ 6328146 h 6857991"/>
              <a:gd name="connsiteX649" fmla="*/ 6889953 w 12188825"/>
              <a:gd name="connsiteY649" fmla="*/ 6347793 h 6857991"/>
              <a:gd name="connsiteX650" fmla="*/ 6889724 w 12188825"/>
              <a:gd name="connsiteY650" fmla="*/ 6347539 h 6857991"/>
              <a:gd name="connsiteX651" fmla="*/ 6869341 w 12188825"/>
              <a:gd name="connsiteY651" fmla="*/ 6397374 h 6857991"/>
              <a:gd name="connsiteX652" fmla="*/ 6854380 w 12188825"/>
              <a:gd name="connsiteY652" fmla="*/ 6435525 h 6857991"/>
              <a:gd name="connsiteX653" fmla="*/ 6842924 w 12188825"/>
              <a:gd name="connsiteY653" fmla="*/ 6463490 h 6857991"/>
              <a:gd name="connsiteX654" fmla="*/ 6823341 w 12188825"/>
              <a:gd name="connsiteY654" fmla="*/ 6508486 h 6857991"/>
              <a:gd name="connsiteX655" fmla="*/ 6820890 w 12188825"/>
              <a:gd name="connsiteY655" fmla="*/ 6513135 h 6857991"/>
              <a:gd name="connsiteX656" fmla="*/ 6792366 w 12188825"/>
              <a:gd name="connsiteY656" fmla="*/ 6577676 h 6857991"/>
              <a:gd name="connsiteX657" fmla="*/ 6758025 w 12188825"/>
              <a:gd name="connsiteY657" fmla="*/ 6657647 h 6857991"/>
              <a:gd name="connsiteX658" fmla="*/ 6748589 w 12188825"/>
              <a:gd name="connsiteY658" fmla="*/ 6676380 h 6857991"/>
              <a:gd name="connsiteX659" fmla="*/ 6746202 w 12188825"/>
              <a:gd name="connsiteY659" fmla="*/ 6689525 h 6857991"/>
              <a:gd name="connsiteX660" fmla="*/ 6742633 w 12188825"/>
              <a:gd name="connsiteY660" fmla="*/ 6704955 h 6857991"/>
              <a:gd name="connsiteX661" fmla="*/ 6736689 w 12188825"/>
              <a:gd name="connsiteY661" fmla="*/ 6713718 h 6857991"/>
              <a:gd name="connsiteX662" fmla="*/ 6718452 w 12188825"/>
              <a:gd name="connsiteY662" fmla="*/ 6744808 h 6857991"/>
              <a:gd name="connsiteX663" fmla="*/ 6710426 w 12188825"/>
              <a:gd name="connsiteY663" fmla="*/ 6765699 h 6857991"/>
              <a:gd name="connsiteX664" fmla="*/ 6690728 w 12188825"/>
              <a:gd name="connsiteY664" fmla="*/ 6812842 h 6857991"/>
              <a:gd name="connsiteX665" fmla="*/ 6687337 w 12188825"/>
              <a:gd name="connsiteY665" fmla="*/ 6821846 h 6857991"/>
              <a:gd name="connsiteX666" fmla="*/ 6677482 w 12188825"/>
              <a:gd name="connsiteY666" fmla="*/ 6839525 h 6857991"/>
              <a:gd name="connsiteX667" fmla="*/ 6673824 w 12188825"/>
              <a:gd name="connsiteY667" fmla="*/ 6850129 h 6857991"/>
              <a:gd name="connsiteX668" fmla="*/ 6672271 w 12188825"/>
              <a:gd name="connsiteY668" fmla="*/ 6857991 h 6857991"/>
              <a:gd name="connsiteX669" fmla="*/ 6623745 w 12188825"/>
              <a:gd name="connsiteY669" fmla="*/ 6857991 h 6857991"/>
              <a:gd name="connsiteX670" fmla="*/ 6628866 w 12188825"/>
              <a:gd name="connsiteY670" fmla="*/ 6846078 h 6857991"/>
              <a:gd name="connsiteX671" fmla="*/ 6628866 w 12188825"/>
              <a:gd name="connsiteY671" fmla="*/ 6846065 h 6857991"/>
              <a:gd name="connsiteX672" fmla="*/ 6670509 w 12188825"/>
              <a:gd name="connsiteY672" fmla="*/ 6750548 h 6857991"/>
              <a:gd name="connsiteX673" fmla="*/ 6697192 w 12188825"/>
              <a:gd name="connsiteY673" fmla="*/ 6690960 h 6857991"/>
              <a:gd name="connsiteX674" fmla="*/ 6730060 w 12188825"/>
              <a:gd name="connsiteY674" fmla="*/ 6617910 h 6857991"/>
              <a:gd name="connsiteX675" fmla="*/ 6771588 w 12188825"/>
              <a:gd name="connsiteY675" fmla="*/ 6519230 h 6857991"/>
              <a:gd name="connsiteX676" fmla="*/ 6788404 w 12188825"/>
              <a:gd name="connsiteY676" fmla="*/ 6477613 h 6857991"/>
              <a:gd name="connsiteX677" fmla="*/ 6788315 w 12188825"/>
              <a:gd name="connsiteY677" fmla="*/ 6477689 h 6857991"/>
              <a:gd name="connsiteX678" fmla="*/ 6798614 w 12188825"/>
              <a:gd name="connsiteY678" fmla="*/ 6452479 h 6857991"/>
              <a:gd name="connsiteX679" fmla="*/ 6798640 w 12188825"/>
              <a:gd name="connsiteY679" fmla="*/ 6452416 h 6857991"/>
              <a:gd name="connsiteX680" fmla="*/ 6798691 w 12188825"/>
              <a:gd name="connsiteY680" fmla="*/ 6452289 h 6857991"/>
              <a:gd name="connsiteX681" fmla="*/ 6815937 w 12188825"/>
              <a:gd name="connsiteY681" fmla="*/ 6410201 h 6857991"/>
              <a:gd name="connsiteX682" fmla="*/ 6825030 w 12188825"/>
              <a:gd name="connsiteY682" fmla="*/ 6388827 h 6857991"/>
              <a:gd name="connsiteX683" fmla="*/ 6825043 w 12188825"/>
              <a:gd name="connsiteY683" fmla="*/ 6388801 h 6857991"/>
              <a:gd name="connsiteX684" fmla="*/ 6853199 w 12188825"/>
              <a:gd name="connsiteY684" fmla="*/ 6314278 h 6857991"/>
              <a:gd name="connsiteX685" fmla="*/ 6853364 w 12188825"/>
              <a:gd name="connsiteY685" fmla="*/ 6313681 h 6857991"/>
              <a:gd name="connsiteX686" fmla="*/ 6862559 w 12188825"/>
              <a:gd name="connsiteY686" fmla="*/ 6298568 h 6857991"/>
              <a:gd name="connsiteX687" fmla="*/ 6865518 w 12188825"/>
              <a:gd name="connsiteY687" fmla="*/ 6288763 h 6857991"/>
              <a:gd name="connsiteX688" fmla="*/ 6864883 w 12188825"/>
              <a:gd name="connsiteY688" fmla="*/ 6288446 h 6857991"/>
              <a:gd name="connsiteX689" fmla="*/ 6862432 w 12188825"/>
              <a:gd name="connsiteY689" fmla="*/ 6287760 h 6857991"/>
              <a:gd name="connsiteX690" fmla="*/ 6831215 w 12188825"/>
              <a:gd name="connsiteY690" fmla="*/ 6294212 h 6857991"/>
              <a:gd name="connsiteX691" fmla="*/ 6811771 w 12188825"/>
              <a:gd name="connsiteY691" fmla="*/ 6297400 h 6857991"/>
              <a:gd name="connsiteX692" fmla="*/ 6782371 w 12188825"/>
              <a:gd name="connsiteY692" fmla="*/ 6305401 h 6857991"/>
              <a:gd name="connsiteX693" fmla="*/ 6763524 w 12188825"/>
              <a:gd name="connsiteY693" fmla="*/ 6310823 h 6857991"/>
              <a:gd name="connsiteX694" fmla="*/ 6741871 w 12188825"/>
              <a:gd name="connsiteY694" fmla="*/ 6313935 h 6857991"/>
              <a:gd name="connsiteX695" fmla="*/ 6711836 w 12188825"/>
              <a:gd name="connsiteY695" fmla="*/ 6319853 h 6857991"/>
              <a:gd name="connsiteX696" fmla="*/ 6638772 w 12188825"/>
              <a:gd name="connsiteY696" fmla="*/ 6331232 h 6857991"/>
              <a:gd name="connsiteX697" fmla="*/ 6629145 w 12188825"/>
              <a:gd name="connsiteY697" fmla="*/ 6335652 h 6857991"/>
              <a:gd name="connsiteX698" fmla="*/ 6619303 w 12188825"/>
              <a:gd name="connsiteY698" fmla="*/ 6339652 h 6857991"/>
              <a:gd name="connsiteX699" fmla="*/ 6559639 w 12188825"/>
              <a:gd name="connsiteY699" fmla="*/ 6351235 h 6857991"/>
              <a:gd name="connsiteX700" fmla="*/ 6535940 w 12188825"/>
              <a:gd name="connsiteY700" fmla="*/ 6358220 h 6857991"/>
              <a:gd name="connsiteX701" fmla="*/ 6510743 w 12188825"/>
              <a:gd name="connsiteY701" fmla="*/ 6362005 h 6857991"/>
              <a:gd name="connsiteX702" fmla="*/ 6475463 w 12188825"/>
              <a:gd name="connsiteY702" fmla="*/ 6369066 h 6857991"/>
              <a:gd name="connsiteX703" fmla="*/ 6473393 w 12188825"/>
              <a:gd name="connsiteY703" fmla="*/ 6368748 h 6857991"/>
              <a:gd name="connsiteX704" fmla="*/ 6473101 w 12188825"/>
              <a:gd name="connsiteY704" fmla="*/ 6368646 h 6857991"/>
              <a:gd name="connsiteX705" fmla="*/ 6472834 w 12188825"/>
              <a:gd name="connsiteY705" fmla="*/ 6368558 h 6857991"/>
              <a:gd name="connsiteX706" fmla="*/ 6434277 w 12188825"/>
              <a:gd name="connsiteY706" fmla="*/ 6375974 h 6857991"/>
              <a:gd name="connsiteX707" fmla="*/ 6411328 w 12188825"/>
              <a:gd name="connsiteY707" fmla="*/ 6381131 h 6857991"/>
              <a:gd name="connsiteX708" fmla="*/ 6399377 w 12188825"/>
              <a:gd name="connsiteY708" fmla="*/ 6381689 h 6857991"/>
              <a:gd name="connsiteX709" fmla="*/ 6353530 w 12188825"/>
              <a:gd name="connsiteY709" fmla="*/ 6391608 h 6857991"/>
              <a:gd name="connsiteX710" fmla="*/ 6341922 w 12188825"/>
              <a:gd name="connsiteY710" fmla="*/ 6393132 h 6857991"/>
              <a:gd name="connsiteX711" fmla="*/ 6293992 w 12188825"/>
              <a:gd name="connsiteY711" fmla="*/ 6403584 h 6857991"/>
              <a:gd name="connsiteX712" fmla="*/ 6234874 w 12188825"/>
              <a:gd name="connsiteY712" fmla="*/ 6415230 h 6857991"/>
              <a:gd name="connsiteX713" fmla="*/ 6210134 w 12188825"/>
              <a:gd name="connsiteY713" fmla="*/ 6419777 h 6857991"/>
              <a:gd name="connsiteX714" fmla="*/ 6188252 w 12188825"/>
              <a:gd name="connsiteY714" fmla="*/ 6424069 h 6857991"/>
              <a:gd name="connsiteX715" fmla="*/ 6175082 w 12188825"/>
              <a:gd name="connsiteY715" fmla="*/ 6427155 h 6857991"/>
              <a:gd name="connsiteX716" fmla="*/ 6161113 w 12188825"/>
              <a:gd name="connsiteY716" fmla="*/ 6430178 h 6857991"/>
              <a:gd name="connsiteX717" fmla="*/ 6080404 w 12188825"/>
              <a:gd name="connsiteY717" fmla="*/ 6444288 h 6857991"/>
              <a:gd name="connsiteX718" fmla="*/ 6057125 w 12188825"/>
              <a:gd name="connsiteY718" fmla="*/ 6448136 h 6857991"/>
              <a:gd name="connsiteX719" fmla="*/ 6019101 w 12188825"/>
              <a:gd name="connsiteY719" fmla="*/ 6457902 h 6857991"/>
              <a:gd name="connsiteX720" fmla="*/ 6008230 w 12188825"/>
              <a:gd name="connsiteY720" fmla="*/ 6457470 h 6857991"/>
              <a:gd name="connsiteX721" fmla="*/ 5998095 w 12188825"/>
              <a:gd name="connsiteY721" fmla="*/ 6456645 h 6857991"/>
              <a:gd name="connsiteX722" fmla="*/ 5933731 w 12188825"/>
              <a:gd name="connsiteY722" fmla="*/ 6472469 h 6857991"/>
              <a:gd name="connsiteX723" fmla="*/ 5917184 w 12188825"/>
              <a:gd name="connsiteY723" fmla="*/ 6475530 h 6857991"/>
              <a:gd name="connsiteX724" fmla="*/ 5892647 w 12188825"/>
              <a:gd name="connsiteY724" fmla="*/ 6478806 h 6857991"/>
              <a:gd name="connsiteX725" fmla="*/ 5849467 w 12188825"/>
              <a:gd name="connsiteY725" fmla="*/ 6487417 h 6857991"/>
              <a:gd name="connsiteX726" fmla="*/ 5843384 w 12188825"/>
              <a:gd name="connsiteY726" fmla="*/ 6489462 h 6857991"/>
              <a:gd name="connsiteX727" fmla="*/ 5811866 w 12188825"/>
              <a:gd name="connsiteY727" fmla="*/ 6494834 h 6857991"/>
              <a:gd name="connsiteX728" fmla="*/ 5782057 w 12188825"/>
              <a:gd name="connsiteY728" fmla="*/ 6499723 h 6857991"/>
              <a:gd name="connsiteX729" fmla="*/ 5777206 w 12188825"/>
              <a:gd name="connsiteY729" fmla="*/ 6498911 h 6857991"/>
              <a:gd name="connsiteX730" fmla="*/ 5775555 w 12188825"/>
              <a:gd name="connsiteY730" fmla="*/ 6498339 h 6857991"/>
              <a:gd name="connsiteX731" fmla="*/ 5764953 w 12188825"/>
              <a:gd name="connsiteY731" fmla="*/ 6499025 h 6857991"/>
              <a:gd name="connsiteX732" fmla="*/ 5719778 w 12188825"/>
              <a:gd name="connsiteY732" fmla="*/ 6510226 h 6857991"/>
              <a:gd name="connsiteX733" fmla="*/ 5687138 w 12188825"/>
              <a:gd name="connsiteY733" fmla="*/ 6516932 h 6857991"/>
              <a:gd name="connsiteX734" fmla="*/ 5661649 w 12188825"/>
              <a:gd name="connsiteY734" fmla="*/ 6520526 h 6857991"/>
              <a:gd name="connsiteX735" fmla="*/ 5623970 w 12188825"/>
              <a:gd name="connsiteY735" fmla="*/ 6529035 h 6857991"/>
              <a:gd name="connsiteX736" fmla="*/ 5603661 w 12188825"/>
              <a:gd name="connsiteY736" fmla="*/ 6534534 h 6857991"/>
              <a:gd name="connsiteX737" fmla="*/ 5596283 w 12188825"/>
              <a:gd name="connsiteY737" fmla="*/ 6534394 h 6857991"/>
              <a:gd name="connsiteX738" fmla="*/ 5554092 w 12188825"/>
              <a:gd name="connsiteY738" fmla="*/ 6542700 h 6857991"/>
              <a:gd name="connsiteX739" fmla="*/ 5547617 w 12188825"/>
              <a:gd name="connsiteY739" fmla="*/ 6542675 h 6857991"/>
              <a:gd name="connsiteX740" fmla="*/ 5529264 w 12188825"/>
              <a:gd name="connsiteY740" fmla="*/ 6542408 h 6857991"/>
              <a:gd name="connsiteX741" fmla="*/ 5522279 w 12188825"/>
              <a:gd name="connsiteY741" fmla="*/ 6543411 h 6857991"/>
              <a:gd name="connsiteX742" fmla="*/ 5507548 w 12188825"/>
              <a:gd name="connsiteY742" fmla="*/ 6548136 h 6857991"/>
              <a:gd name="connsiteX743" fmla="*/ 5488942 w 12188825"/>
              <a:gd name="connsiteY743" fmla="*/ 6552479 h 6857991"/>
              <a:gd name="connsiteX744" fmla="*/ 5459275 w 12188825"/>
              <a:gd name="connsiteY744" fmla="*/ 6556492 h 6857991"/>
              <a:gd name="connsiteX745" fmla="*/ 5432250 w 12188825"/>
              <a:gd name="connsiteY745" fmla="*/ 6560760 h 6857991"/>
              <a:gd name="connsiteX746" fmla="*/ 5427143 w 12188825"/>
              <a:gd name="connsiteY746" fmla="*/ 6566068 h 6857991"/>
              <a:gd name="connsiteX747" fmla="*/ 5432782 w 12188825"/>
              <a:gd name="connsiteY747" fmla="*/ 6571186 h 6857991"/>
              <a:gd name="connsiteX748" fmla="*/ 5438612 w 12188825"/>
              <a:gd name="connsiteY748" fmla="*/ 6572837 h 6857991"/>
              <a:gd name="connsiteX749" fmla="*/ 5449457 w 12188825"/>
              <a:gd name="connsiteY749" fmla="*/ 6576583 h 6857991"/>
              <a:gd name="connsiteX750" fmla="*/ 5550740 w 12188825"/>
              <a:gd name="connsiteY750" fmla="*/ 6627815 h 6857991"/>
              <a:gd name="connsiteX751" fmla="*/ 5588471 w 12188825"/>
              <a:gd name="connsiteY751" fmla="*/ 6646586 h 6857991"/>
              <a:gd name="connsiteX752" fmla="*/ 5631893 w 12188825"/>
              <a:gd name="connsiteY752" fmla="*/ 6667922 h 6857991"/>
              <a:gd name="connsiteX753" fmla="*/ 5706086 w 12188825"/>
              <a:gd name="connsiteY753" fmla="*/ 6704092 h 6857991"/>
              <a:gd name="connsiteX754" fmla="*/ 5756774 w 12188825"/>
              <a:gd name="connsiteY754" fmla="*/ 6729403 h 6857991"/>
              <a:gd name="connsiteX755" fmla="*/ 5822939 w 12188825"/>
              <a:gd name="connsiteY755" fmla="*/ 6762474 h 6857991"/>
              <a:gd name="connsiteX756" fmla="*/ 5868568 w 12188825"/>
              <a:gd name="connsiteY756" fmla="*/ 6785562 h 6857991"/>
              <a:gd name="connsiteX757" fmla="*/ 5894145 w 12188825"/>
              <a:gd name="connsiteY757" fmla="*/ 6797361 h 6857991"/>
              <a:gd name="connsiteX758" fmla="*/ 5933998 w 12188825"/>
              <a:gd name="connsiteY758" fmla="*/ 6816779 h 6857991"/>
              <a:gd name="connsiteX759" fmla="*/ 6002388 w 12188825"/>
              <a:gd name="connsiteY759" fmla="*/ 6849888 h 6857991"/>
              <a:gd name="connsiteX760" fmla="*/ 6013005 w 12188825"/>
              <a:gd name="connsiteY760" fmla="*/ 6854549 h 6857991"/>
              <a:gd name="connsiteX761" fmla="*/ 6020209 w 12188825"/>
              <a:gd name="connsiteY761" fmla="*/ 6857991 h 6857991"/>
              <a:gd name="connsiteX762" fmla="*/ 5918575 w 12188825"/>
              <a:gd name="connsiteY762" fmla="*/ 6857991 h 6857991"/>
              <a:gd name="connsiteX763" fmla="*/ 5911761 w 12188825"/>
              <a:gd name="connsiteY763" fmla="*/ 6853901 h 6857991"/>
              <a:gd name="connsiteX764" fmla="*/ 5887986 w 12188825"/>
              <a:gd name="connsiteY764" fmla="*/ 6843817 h 6857991"/>
              <a:gd name="connsiteX765" fmla="*/ 5877686 w 12188825"/>
              <a:gd name="connsiteY765" fmla="*/ 6841315 h 6857991"/>
              <a:gd name="connsiteX766" fmla="*/ 5814978 w 12188825"/>
              <a:gd name="connsiteY766" fmla="*/ 6809806 h 6857991"/>
              <a:gd name="connsiteX767" fmla="*/ 5795633 w 12188825"/>
              <a:gd name="connsiteY767" fmla="*/ 6801742 h 6857991"/>
              <a:gd name="connsiteX768" fmla="*/ 5781893 w 12188825"/>
              <a:gd name="connsiteY768" fmla="*/ 6793182 h 6857991"/>
              <a:gd name="connsiteX769" fmla="*/ 5752986 w 12188825"/>
              <a:gd name="connsiteY769" fmla="*/ 6775263 h 6857991"/>
              <a:gd name="connsiteX770" fmla="*/ 5731143 w 12188825"/>
              <a:gd name="connsiteY770" fmla="*/ 6763350 h 6857991"/>
              <a:gd name="connsiteX771" fmla="*/ 5695673 w 12188825"/>
              <a:gd name="connsiteY771" fmla="*/ 6745519 h 6857991"/>
              <a:gd name="connsiteX772" fmla="*/ 5672394 w 12188825"/>
              <a:gd name="connsiteY772" fmla="*/ 6735206 h 6857991"/>
              <a:gd name="connsiteX773" fmla="*/ 5655845 w 12188825"/>
              <a:gd name="connsiteY773" fmla="*/ 6726075 h 6857991"/>
              <a:gd name="connsiteX774" fmla="*/ 5602987 w 12188825"/>
              <a:gd name="connsiteY774" fmla="*/ 6701653 h 6857991"/>
              <a:gd name="connsiteX775" fmla="*/ 5535716 w 12188825"/>
              <a:gd name="connsiteY775" fmla="*/ 6668760 h 6857991"/>
              <a:gd name="connsiteX776" fmla="*/ 5524566 w 12188825"/>
              <a:gd name="connsiteY776" fmla="*/ 6662867 h 6857991"/>
              <a:gd name="connsiteX777" fmla="*/ 5516805 w 12188825"/>
              <a:gd name="connsiteY777" fmla="*/ 6659274 h 6857991"/>
              <a:gd name="connsiteX778" fmla="*/ 5508285 w 12188825"/>
              <a:gd name="connsiteY778" fmla="*/ 6654257 h 6857991"/>
              <a:gd name="connsiteX779" fmla="*/ 5472278 w 12188825"/>
              <a:gd name="connsiteY779" fmla="*/ 6635702 h 6857991"/>
              <a:gd name="connsiteX780" fmla="*/ 5423105 w 12188825"/>
              <a:gd name="connsiteY780" fmla="*/ 6611750 h 6857991"/>
              <a:gd name="connsiteX781" fmla="*/ 5357382 w 12188825"/>
              <a:gd name="connsiteY781" fmla="*/ 6582870 h 6857991"/>
              <a:gd name="connsiteX782" fmla="*/ 5325075 w 12188825"/>
              <a:gd name="connsiteY782" fmla="*/ 6567173 h 6857991"/>
              <a:gd name="connsiteX783" fmla="*/ 5320045 w 12188825"/>
              <a:gd name="connsiteY783" fmla="*/ 6564062 h 6857991"/>
              <a:gd name="connsiteX784" fmla="*/ 5320846 w 12188825"/>
              <a:gd name="connsiteY784" fmla="*/ 6538077 h 6857991"/>
              <a:gd name="connsiteX785" fmla="*/ 5353318 w 12188825"/>
              <a:gd name="connsiteY785" fmla="*/ 6531067 h 6857991"/>
              <a:gd name="connsiteX786" fmla="*/ 5380445 w 12188825"/>
              <a:gd name="connsiteY786" fmla="*/ 6527104 h 6857991"/>
              <a:gd name="connsiteX787" fmla="*/ 5400869 w 12188825"/>
              <a:gd name="connsiteY787" fmla="*/ 6523066 h 6857991"/>
              <a:gd name="connsiteX788" fmla="*/ 5462553 w 12188825"/>
              <a:gd name="connsiteY788" fmla="*/ 6513807 h 6857991"/>
              <a:gd name="connsiteX789" fmla="*/ 5483214 w 12188825"/>
              <a:gd name="connsiteY789" fmla="*/ 6509896 h 6857991"/>
              <a:gd name="connsiteX790" fmla="*/ 5499305 w 12188825"/>
              <a:gd name="connsiteY790" fmla="*/ 6507140 h 6857991"/>
              <a:gd name="connsiteX791" fmla="*/ 5556900 w 12188825"/>
              <a:gd name="connsiteY791" fmla="*/ 6495024 h 6857991"/>
              <a:gd name="connsiteX792" fmla="*/ 5581716 w 12188825"/>
              <a:gd name="connsiteY792" fmla="*/ 6491595 h 6857991"/>
              <a:gd name="connsiteX793" fmla="*/ 5603649 w 12188825"/>
              <a:gd name="connsiteY793" fmla="*/ 6488992 h 6857991"/>
              <a:gd name="connsiteX794" fmla="*/ 5714227 w 12188825"/>
              <a:gd name="connsiteY794" fmla="*/ 6466716 h 6857991"/>
              <a:gd name="connsiteX795" fmla="*/ 5758220 w 12188825"/>
              <a:gd name="connsiteY795" fmla="*/ 6459325 h 6857991"/>
              <a:gd name="connsiteX796" fmla="*/ 5815521 w 12188825"/>
              <a:gd name="connsiteY796" fmla="*/ 6450079 h 6857991"/>
              <a:gd name="connsiteX797" fmla="*/ 5880125 w 12188825"/>
              <a:gd name="connsiteY797" fmla="*/ 6437214 h 6857991"/>
              <a:gd name="connsiteX798" fmla="*/ 5909246 w 12188825"/>
              <a:gd name="connsiteY798" fmla="*/ 6430572 h 6857991"/>
              <a:gd name="connsiteX799" fmla="*/ 5914377 w 12188825"/>
              <a:gd name="connsiteY799" fmla="*/ 6429467 h 6857991"/>
              <a:gd name="connsiteX800" fmla="*/ 5999695 w 12188825"/>
              <a:gd name="connsiteY800" fmla="*/ 6415014 h 6857991"/>
              <a:gd name="connsiteX801" fmla="*/ 6033503 w 12188825"/>
              <a:gd name="connsiteY801" fmla="*/ 6408918 h 6857991"/>
              <a:gd name="connsiteX802" fmla="*/ 6056325 w 12188825"/>
              <a:gd name="connsiteY802" fmla="*/ 6404168 h 6857991"/>
              <a:gd name="connsiteX803" fmla="*/ 6102172 w 12188825"/>
              <a:gd name="connsiteY803" fmla="*/ 6395380 h 6857991"/>
              <a:gd name="connsiteX804" fmla="*/ 6154343 w 12188825"/>
              <a:gd name="connsiteY804" fmla="*/ 6385639 h 6857991"/>
              <a:gd name="connsiteX805" fmla="*/ 6176200 w 12188825"/>
              <a:gd name="connsiteY805" fmla="*/ 6381220 h 6857991"/>
              <a:gd name="connsiteX806" fmla="*/ 6199289 w 12188825"/>
              <a:gd name="connsiteY806" fmla="*/ 6376648 h 6857991"/>
              <a:gd name="connsiteX807" fmla="*/ 6270815 w 12188825"/>
              <a:gd name="connsiteY807" fmla="*/ 6364024 h 6857991"/>
              <a:gd name="connsiteX808" fmla="*/ 6281064 w 12188825"/>
              <a:gd name="connsiteY808" fmla="*/ 6362017 h 6857991"/>
              <a:gd name="connsiteX809" fmla="*/ 6310338 w 12188825"/>
              <a:gd name="connsiteY809" fmla="*/ 6355642 h 6857991"/>
              <a:gd name="connsiteX810" fmla="*/ 6363055 w 12188825"/>
              <a:gd name="connsiteY810" fmla="*/ 6345634 h 6857991"/>
              <a:gd name="connsiteX811" fmla="*/ 6396520 w 12188825"/>
              <a:gd name="connsiteY811" fmla="*/ 6339424 h 6857991"/>
              <a:gd name="connsiteX812" fmla="*/ 6428956 w 12188825"/>
              <a:gd name="connsiteY812" fmla="*/ 6333328 h 6857991"/>
              <a:gd name="connsiteX813" fmla="*/ 6492113 w 12188825"/>
              <a:gd name="connsiteY813" fmla="*/ 6319548 h 6857991"/>
              <a:gd name="connsiteX814" fmla="*/ 6514845 w 12188825"/>
              <a:gd name="connsiteY814" fmla="*/ 6315789 h 6857991"/>
              <a:gd name="connsiteX815" fmla="*/ 6539992 w 12188825"/>
              <a:gd name="connsiteY815" fmla="*/ 6311230 h 6857991"/>
              <a:gd name="connsiteX816" fmla="*/ 6606488 w 12188825"/>
              <a:gd name="connsiteY816" fmla="*/ 6296701 h 6857991"/>
              <a:gd name="connsiteX817" fmla="*/ 6611708 w 12188825"/>
              <a:gd name="connsiteY817" fmla="*/ 6295876 h 6857991"/>
              <a:gd name="connsiteX818" fmla="*/ 6679145 w 12188825"/>
              <a:gd name="connsiteY818" fmla="*/ 6283074 h 6857991"/>
              <a:gd name="connsiteX819" fmla="*/ 6717030 w 12188825"/>
              <a:gd name="connsiteY819" fmla="*/ 6275492 h 6857991"/>
              <a:gd name="connsiteX820" fmla="*/ 6717042 w 12188825"/>
              <a:gd name="connsiteY820" fmla="*/ 6275479 h 6857991"/>
              <a:gd name="connsiteX821" fmla="*/ 6765049 w 12188825"/>
              <a:gd name="connsiteY821" fmla="*/ 6265091 h 6857991"/>
              <a:gd name="connsiteX822" fmla="*/ 6817486 w 12188825"/>
              <a:gd name="connsiteY822" fmla="*/ 6254321 h 6857991"/>
              <a:gd name="connsiteX823" fmla="*/ 6863994 w 12188825"/>
              <a:gd name="connsiteY823" fmla="*/ 6245228 h 6857991"/>
              <a:gd name="connsiteX824" fmla="*/ 6871309 w 12188825"/>
              <a:gd name="connsiteY824" fmla="*/ 6243539 h 6857991"/>
              <a:gd name="connsiteX825" fmla="*/ 6889686 w 12188825"/>
              <a:gd name="connsiteY825" fmla="*/ 6237544 h 6857991"/>
              <a:gd name="connsiteX826" fmla="*/ 6901854 w 12188825"/>
              <a:gd name="connsiteY826" fmla="*/ 6234328 h 6857991"/>
              <a:gd name="connsiteX827" fmla="*/ 1524486 w 12188825"/>
              <a:gd name="connsiteY827" fmla="*/ 6222965 h 6857991"/>
              <a:gd name="connsiteX828" fmla="*/ 1510897 w 12188825"/>
              <a:gd name="connsiteY828" fmla="*/ 6224591 h 6857991"/>
              <a:gd name="connsiteX829" fmla="*/ 1496673 w 12188825"/>
              <a:gd name="connsiteY829" fmla="*/ 6225505 h 6857991"/>
              <a:gd name="connsiteX830" fmla="*/ 1496673 w 12188825"/>
              <a:gd name="connsiteY830" fmla="*/ 6225633 h 6857991"/>
              <a:gd name="connsiteX831" fmla="*/ 1478258 w 12188825"/>
              <a:gd name="connsiteY831" fmla="*/ 6241508 h 6857991"/>
              <a:gd name="connsiteX832" fmla="*/ 1482919 w 12188825"/>
              <a:gd name="connsiteY832" fmla="*/ 6260189 h 6857991"/>
              <a:gd name="connsiteX833" fmla="*/ 1490450 w 12188825"/>
              <a:gd name="connsiteY833" fmla="*/ 6285577 h 6857991"/>
              <a:gd name="connsiteX834" fmla="*/ 1492317 w 12188825"/>
              <a:gd name="connsiteY834" fmla="*/ 6289488 h 6857991"/>
              <a:gd name="connsiteX835" fmla="*/ 1513945 w 12188825"/>
              <a:gd name="connsiteY835" fmla="*/ 6294213 h 6857991"/>
              <a:gd name="connsiteX836" fmla="*/ 1523978 w 12188825"/>
              <a:gd name="connsiteY836" fmla="*/ 6291546 h 6857991"/>
              <a:gd name="connsiteX837" fmla="*/ 1550521 w 12188825"/>
              <a:gd name="connsiteY837" fmla="*/ 6275797 h 6857991"/>
              <a:gd name="connsiteX838" fmla="*/ 1556135 w 12188825"/>
              <a:gd name="connsiteY838" fmla="*/ 6250436 h 6857991"/>
              <a:gd name="connsiteX839" fmla="*/ 1557252 w 12188825"/>
              <a:gd name="connsiteY839" fmla="*/ 6242651 h 6857991"/>
              <a:gd name="connsiteX840" fmla="*/ 1553696 w 12188825"/>
              <a:gd name="connsiteY840" fmla="*/ 6238078 h 6857991"/>
              <a:gd name="connsiteX841" fmla="*/ 1542393 w 12188825"/>
              <a:gd name="connsiteY841" fmla="*/ 6231551 h 6857991"/>
              <a:gd name="connsiteX842" fmla="*/ 1524486 w 12188825"/>
              <a:gd name="connsiteY842" fmla="*/ 6222965 h 6857991"/>
              <a:gd name="connsiteX843" fmla="*/ 8950172 w 12188825"/>
              <a:gd name="connsiteY843" fmla="*/ 6173550 h 6857991"/>
              <a:gd name="connsiteX844" fmla="*/ 8928455 w 12188825"/>
              <a:gd name="connsiteY844" fmla="*/ 6189679 h 6857991"/>
              <a:gd name="connsiteX845" fmla="*/ 8927820 w 12188825"/>
              <a:gd name="connsiteY845" fmla="*/ 6274134 h 6857991"/>
              <a:gd name="connsiteX846" fmla="*/ 8966428 w 12188825"/>
              <a:gd name="connsiteY846" fmla="*/ 6292422 h 6857991"/>
              <a:gd name="connsiteX847" fmla="*/ 8966428 w 12188825"/>
              <a:gd name="connsiteY847" fmla="*/ 6292676 h 6857991"/>
              <a:gd name="connsiteX848" fmla="*/ 9014561 w 12188825"/>
              <a:gd name="connsiteY848" fmla="*/ 6211269 h 6857991"/>
              <a:gd name="connsiteX849" fmla="*/ 9001226 w 12188825"/>
              <a:gd name="connsiteY849" fmla="*/ 6196029 h 6857991"/>
              <a:gd name="connsiteX850" fmla="*/ 8983319 w 12188825"/>
              <a:gd name="connsiteY850" fmla="*/ 6187520 h 6857991"/>
              <a:gd name="connsiteX851" fmla="*/ 8959354 w 12188825"/>
              <a:gd name="connsiteY851" fmla="*/ 6174007 h 6857991"/>
              <a:gd name="connsiteX852" fmla="*/ 8950172 w 12188825"/>
              <a:gd name="connsiteY852" fmla="*/ 6173550 h 6857991"/>
              <a:gd name="connsiteX853" fmla="*/ 6134508 w 12188825"/>
              <a:gd name="connsiteY853" fmla="*/ 6155642 h 6857991"/>
              <a:gd name="connsiteX854" fmla="*/ 6154369 w 12188825"/>
              <a:gd name="connsiteY854" fmla="*/ 6159592 h 6857991"/>
              <a:gd name="connsiteX855" fmla="*/ 6160896 w 12188825"/>
              <a:gd name="connsiteY855" fmla="*/ 6162005 h 6857991"/>
              <a:gd name="connsiteX856" fmla="*/ 6178232 w 12188825"/>
              <a:gd name="connsiteY856" fmla="*/ 6173295 h 6857991"/>
              <a:gd name="connsiteX857" fmla="*/ 6180594 w 12188825"/>
              <a:gd name="connsiteY857" fmla="*/ 6177105 h 6857991"/>
              <a:gd name="connsiteX858" fmla="*/ 6182804 w 12188825"/>
              <a:gd name="connsiteY858" fmla="*/ 6195088 h 6857991"/>
              <a:gd name="connsiteX859" fmla="*/ 6156642 w 12188825"/>
              <a:gd name="connsiteY859" fmla="*/ 6200435 h 6857991"/>
              <a:gd name="connsiteX860" fmla="*/ 6132347 w 12188825"/>
              <a:gd name="connsiteY860" fmla="*/ 6199609 h 6857991"/>
              <a:gd name="connsiteX861" fmla="*/ 6115824 w 12188825"/>
              <a:gd name="connsiteY861" fmla="*/ 6222076 h 6857991"/>
              <a:gd name="connsiteX862" fmla="*/ 6109791 w 12188825"/>
              <a:gd name="connsiteY862" fmla="*/ 6256416 h 6857991"/>
              <a:gd name="connsiteX863" fmla="*/ 6124231 w 12188825"/>
              <a:gd name="connsiteY863" fmla="*/ 6273574 h 6857991"/>
              <a:gd name="connsiteX864" fmla="*/ 6164198 w 12188825"/>
              <a:gd name="connsiteY864" fmla="*/ 6265179 h 6857991"/>
              <a:gd name="connsiteX865" fmla="*/ 6192849 w 12188825"/>
              <a:gd name="connsiteY865" fmla="*/ 6252911 h 6857991"/>
              <a:gd name="connsiteX866" fmla="*/ 6198564 w 12188825"/>
              <a:gd name="connsiteY866" fmla="*/ 6252721 h 6857991"/>
              <a:gd name="connsiteX867" fmla="*/ 6205930 w 12188825"/>
              <a:gd name="connsiteY867" fmla="*/ 6266386 h 6857991"/>
              <a:gd name="connsiteX868" fmla="*/ 6203187 w 12188825"/>
              <a:gd name="connsiteY868" fmla="*/ 6274743 h 6857991"/>
              <a:gd name="connsiteX869" fmla="*/ 6177559 w 12188825"/>
              <a:gd name="connsiteY869" fmla="*/ 6307026 h 6857991"/>
              <a:gd name="connsiteX870" fmla="*/ 6177635 w 12188825"/>
              <a:gd name="connsiteY870" fmla="*/ 6307115 h 6857991"/>
              <a:gd name="connsiteX871" fmla="*/ 6161633 w 12188825"/>
              <a:gd name="connsiteY871" fmla="*/ 6311928 h 6857991"/>
              <a:gd name="connsiteX872" fmla="*/ 6127241 w 12188825"/>
              <a:gd name="connsiteY872" fmla="*/ 6319891 h 6857991"/>
              <a:gd name="connsiteX873" fmla="*/ 6074892 w 12188825"/>
              <a:gd name="connsiteY873" fmla="*/ 6282312 h 6857991"/>
              <a:gd name="connsiteX874" fmla="*/ 6069736 w 12188825"/>
              <a:gd name="connsiteY874" fmla="*/ 6273270 h 6857991"/>
              <a:gd name="connsiteX875" fmla="*/ 6069571 w 12188825"/>
              <a:gd name="connsiteY875" fmla="*/ 6273053 h 6857991"/>
              <a:gd name="connsiteX876" fmla="*/ 6066878 w 12188825"/>
              <a:gd name="connsiteY876" fmla="*/ 6248758 h 6857991"/>
              <a:gd name="connsiteX877" fmla="*/ 6077749 w 12188825"/>
              <a:gd name="connsiteY877" fmla="*/ 6203648 h 6857991"/>
              <a:gd name="connsiteX878" fmla="*/ 6081204 w 12188825"/>
              <a:gd name="connsiteY878" fmla="*/ 6195533 h 6857991"/>
              <a:gd name="connsiteX879" fmla="*/ 6081445 w 12188825"/>
              <a:gd name="connsiteY879" fmla="*/ 6195152 h 6857991"/>
              <a:gd name="connsiteX880" fmla="*/ 6115583 w 12188825"/>
              <a:gd name="connsiteY880" fmla="*/ 6161624 h 6857991"/>
              <a:gd name="connsiteX881" fmla="*/ 6115875 w 12188825"/>
              <a:gd name="connsiteY881" fmla="*/ 6161408 h 6857991"/>
              <a:gd name="connsiteX882" fmla="*/ 6134508 w 12188825"/>
              <a:gd name="connsiteY882" fmla="*/ 6155642 h 6857991"/>
              <a:gd name="connsiteX883" fmla="*/ 0 w 12188825"/>
              <a:gd name="connsiteY883" fmla="*/ 6139434 h 6857991"/>
              <a:gd name="connsiteX884" fmla="*/ 7393 w 12188825"/>
              <a:gd name="connsiteY884" fmla="*/ 6146537 h 6857991"/>
              <a:gd name="connsiteX885" fmla="*/ 7993 w 12188825"/>
              <a:gd name="connsiteY885" fmla="*/ 6148950 h 6857991"/>
              <a:gd name="connsiteX886" fmla="*/ 8764 w 12188825"/>
              <a:gd name="connsiteY886" fmla="*/ 6157675 h 6857991"/>
              <a:gd name="connsiteX887" fmla="*/ 0 w 12188825"/>
              <a:gd name="connsiteY887" fmla="*/ 6172532 h 6857991"/>
              <a:gd name="connsiteX888" fmla="*/ 8954359 w 12188825"/>
              <a:gd name="connsiteY888" fmla="*/ 6120885 h 6857991"/>
              <a:gd name="connsiteX889" fmla="*/ 8966174 w 12188825"/>
              <a:gd name="connsiteY889" fmla="*/ 6124274 h 6857991"/>
              <a:gd name="connsiteX890" fmla="*/ 8982049 w 12188825"/>
              <a:gd name="connsiteY890" fmla="*/ 6128592 h 6857991"/>
              <a:gd name="connsiteX891" fmla="*/ 9001480 w 12188825"/>
              <a:gd name="connsiteY891" fmla="*/ 6142054 h 6857991"/>
              <a:gd name="connsiteX892" fmla="*/ 9002750 w 12188825"/>
              <a:gd name="connsiteY892" fmla="*/ 6144721 h 6857991"/>
              <a:gd name="connsiteX893" fmla="*/ 9020898 w 12188825"/>
              <a:gd name="connsiteY893" fmla="*/ 6155287 h 6857991"/>
              <a:gd name="connsiteX894" fmla="*/ 9054058 w 12188825"/>
              <a:gd name="connsiteY894" fmla="*/ 6162120 h 6857991"/>
              <a:gd name="connsiteX895" fmla="*/ 9067647 w 12188825"/>
              <a:gd name="connsiteY895" fmla="*/ 6171645 h 6857991"/>
              <a:gd name="connsiteX896" fmla="*/ 9077261 w 12188825"/>
              <a:gd name="connsiteY896" fmla="*/ 6200880 h 6857991"/>
              <a:gd name="connsiteX897" fmla="*/ 9086443 w 12188825"/>
              <a:gd name="connsiteY897" fmla="*/ 6225874 h 6857991"/>
              <a:gd name="connsiteX898" fmla="*/ 9109811 w 12188825"/>
              <a:gd name="connsiteY898" fmla="*/ 6237304 h 6857991"/>
              <a:gd name="connsiteX899" fmla="*/ 9126575 w 12188825"/>
              <a:gd name="connsiteY899" fmla="*/ 6242638 h 6857991"/>
              <a:gd name="connsiteX900" fmla="*/ 9126321 w 12188825"/>
              <a:gd name="connsiteY900" fmla="*/ 6242384 h 6857991"/>
              <a:gd name="connsiteX901" fmla="*/ 9142958 w 12188825"/>
              <a:gd name="connsiteY901" fmla="*/ 6258132 h 6857991"/>
              <a:gd name="connsiteX902" fmla="*/ 9128988 w 12188825"/>
              <a:gd name="connsiteY902" fmla="*/ 6280738 h 6857991"/>
              <a:gd name="connsiteX903" fmla="*/ 9123400 w 12188825"/>
              <a:gd name="connsiteY903" fmla="*/ 6291533 h 6857991"/>
              <a:gd name="connsiteX904" fmla="*/ 9121012 w 12188825"/>
              <a:gd name="connsiteY904" fmla="*/ 6292574 h 6857991"/>
              <a:gd name="connsiteX905" fmla="*/ 9106636 w 12188825"/>
              <a:gd name="connsiteY905" fmla="*/ 6293438 h 6857991"/>
              <a:gd name="connsiteX906" fmla="*/ 9044406 w 12188825"/>
              <a:gd name="connsiteY906" fmla="*/ 6286834 h 6857991"/>
              <a:gd name="connsiteX907" fmla="*/ 9029992 w 12188825"/>
              <a:gd name="connsiteY907" fmla="*/ 6302925 h 6857991"/>
              <a:gd name="connsiteX908" fmla="*/ 9028277 w 12188825"/>
              <a:gd name="connsiteY908" fmla="*/ 6307027 h 6857991"/>
              <a:gd name="connsiteX909" fmla="*/ 8998813 w 12188825"/>
              <a:gd name="connsiteY909" fmla="*/ 6331538 h 6857991"/>
              <a:gd name="connsiteX910" fmla="*/ 8974569 w 12188825"/>
              <a:gd name="connsiteY910" fmla="*/ 6336516 h 6857991"/>
              <a:gd name="connsiteX911" fmla="*/ 8944330 w 12188825"/>
              <a:gd name="connsiteY911" fmla="*/ 6344619 h 6857991"/>
              <a:gd name="connsiteX912" fmla="*/ 8928074 w 12188825"/>
              <a:gd name="connsiteY912" fmla="*/ 6339158 h 6857991"/>
              <a:gd name="connsiteX913" fmla="*/ 8925026 w 12188825"/>
              <a:gd name="connsiteY913" fmla="*/ 6332681 h 6857991"/>
              <a:gd name="connsiteX914" fmla="*/ 8905443 w 12188825"/>
              <a:gd name="connsiteY914" fmla="*/ 6325721 h 6857991"/>
              <a:gd name="connsiteX915" fmla="*/ 8897467 w 12188825"/>
              <a:gd name="connsiteY915" fmla="*/ 6318584 h 6857991"/>
              <a:gd name="connsiteX916" fmla="*/ 8875369 w 12188825"/>
              <a:gd name="connsiteY916" fmla="*/ 6279849 h 6857991"/>
              <a:gd name="connsiteX917" fmla="*/ 8867114 w 12188825"/>
              <a:gd name="connsiteY917" fmla="*/ 6226382 h 6857991"/>
              <a:gd name="connsiteX918" fmla="*/ 8871940 w 12188825"/>
              <a:gd name="connsiteY918" fmla="*/ 6204411 h 6857991"/>
              <a:gd name="connsiteX919" fmla="*/ 8882227 w 12188825"/>
              <a:gd name="connsiteY919" fmla="*/ 6172661 h 6857991"/>
              <a:gd name="connsiteX920" fmla="*/ 8897810 w 12188825"/>
              <a:gd name="connsiteY920" fmla="*/ 6142537 h 6857991"/>
              <a:gd name="connsiteX921" fmla="*/ 8903182 w 12188825"/>
              <a:gd name="connsiteY921" fmla="*/ 6136847 h 6857991"/>
              <a:gd name="connsiteX922" fmla="*/ 8907894 w 12188825"/>
              <a:gd name="connsiteY922" fmla="*/ 6132834 h 6857991"/>
              <a:gd name="connsiteX923" fmla="*/ 8914231 w 12188825"/>
              <a:gd name="connsiteY923" fmla="*/ 6127068 h 6857991"/>
              <a:gd name="connsiteX924" fmla="*/ 8921089 w 12188825"/>
              <a:gd name="connsiteY924" fmla="*/ 6121734 h 6857991"/>
              <a:gd name="connsiteX925" fmla="*/ 8942374 w 12188825"/>
              <a:gd name="connsiteY925" fmla="*/ 6122344 h 6857991"/>
              <a:gd name="connsiteX926" fmla="*/ 8954359 w 12188825"/>
              <a:gd name="connsiteY926" fmla="*/ 6120885 h 6857991"/>
              <a:gd name="connsiteX927" fmla="*/ 9220454 w 12188825"/>
              <a:gd name="connsiteY927" fmla="*/ 6098366 h 6857991"/>
              <a:gd name="connsiteX928" fmla="*/ 9220581 w 12188825"/>
              <a:gd name="connsiteY928" fmla="*/ 6098492 h 6857991"/>
              <a:gd name="connsiteX929" fmla="*/ 9220496 w 12188825"/>
              <a:gd name="connsiteY929" fmla="*/ 6098483 h 6857991"/>
              <a:gd name="connsiteX930" fmla="*/ 9916186 w 12188825"/>
              <a:gd name="connsiteY930" fmla="*/ 6098133 h 6857991"/>
              <a:gd name="connsiteX931" fmla="*/ 9934422 w 12188825"/>
              <a:gd name="connsiteY931" fmla="*/ 6101236 h 6857991"/>
              <a:gd name="connsiteX932" fmla="*/ 9938854 w 12188825"/>
              <a:gd name="connsiteY932" fmla="*/ 6102430 h 6857991"/>
              <a:gd name="connsiteX933" fmla="*/ 9957003 w 12188825"/>
              <a:gd name="connsiteY933" fmla="*/ 6109770 h 6857991"/>
              <a:gd name="connsiteX934" fmla="*/ 9984955 w 12188825"/>
              <a:gd name="connsiteY934" fmla="*/ 6118432 h 6857991"/>
              <a:gd name="connsiteX935" fmla="*/ 9993972 w 12188825"/>
              <a:gd name="connsiteY935" fmla="*/ 6128719 h 6857991"/>
              <a:gd name="connsiteX936" fmla="*/ 9987368 w 12188825"/>
              <a:gd name="connsiteY936" fmla="*/ 6155008 h 6857991"/>
              <a:gd name="connsiteX937" fmla="*/ 9984003 w 12188825"/>
              <a:gd name="connsiteY937" fmla="*/ 6156951 h 6857991"/>
              <a:gd name="connsiteX938" fmla="*/ 9954221 w 12188825"/>
              <a:gd name="connsiteY938" fmla="*/ 6157929 h 6857991"/>
              <a:gd name="connsiteX939" fmla="*/ 9894023 w 12188825"/>
              <a:gd name="connsiteY939" fmla="*/ 6193489 h 6857991"/>
              <a:gd name="connsiteX940" fmla="*/ 9893541 w 12188825"/>
              <a:gd name="connsiteY940" fmla="*/ 6200258 h 6857991"/>
              <a:gd name="connsiteX941" fmla="*/ 9892372 w 12188825"/>
              <a:gd name="connsiteY941" fmla="*/ 6238066 h 6857991"/>
              <a:gd name="connsiteX942" fmla="*/ 9967429 w 12188825"/>
              <a:gd name="connsiteY942" fmla="*/ 6279087 h 6857991"/>
              <a:gd name="connsiteX943" fmla="*/ 9987800 w 12188825"/>
              <a:gd name="connsiteY943" fmla="*/ 6265790 h 6857991"/>
              <a:gd name="connsiteX944" fmla="*/ 10020516 w 12188825"/>
              <a:gd name="connsiteY944" fmla="*/ 6247718 h 6857991"/>
              <a:gd name="connsiteX945" fmla="*/ 10020262 w 12188825"/>
              <a:gd name="connsiteY945" fmla="*/ 6247464 h 6857991"/>
              <a:gd name="connsiteX946" fmla="*/ 10052139 w 12188825"/>
              <a:gd name="connsiteY946" fmla="*/ 6271848 h 6857991"/>
              <a:gd name="connsiteX947" fmla="*/ 10029025 w 12188825"/>
              <a:gd name="connsiteY947" fmla="*/ 6303979 h 6857991"/>
              <a:gd name="connsiteX948" fmla="*/ 10013543 w 12188825"/>
              <a:gd name="connsiteY948" fmla="*/ 6316171 h 6857991"/>
              <a:gd name="connsiteX949" fmla="*/ 10006291 w 12188825"/>
              <a:gd name="connsiteY949" fmla="*/ 6323791 h 6857991"/>
              <a:gd name="connsiteX950" fmla="*/ 9996538 w 12188825"/>
              <a:gd name="connsiteY950" fmla="*/ 6329937 h 6857991"/>
              <a:gd name="connsiteX951" fmla="*/ 9989654 w 12188825"/>
              <a:gd name="connsiteY951" fmla="*/ 6333824 h 6857991"/>
              <a:gd name="connsiteX952" fmla="*/ 9975456 w 12188825"/>
              <a:gd name="connsiteY952" fmla="*/ 6334636 h 6857991"/>
              <a:gd name="connsiteX953" fmla="*/ 9956634 w 12188825"/>
              <a:gd name="connsiteY953" fmla="*/ 6337888 h 6857991"/>
              <a:gd name="connsiteX954" fmla="*/ 9931679 w 12188825"/>
              <a:gd name="connsiteY954" fmla="*/ 6340034 h 6857991"/>
              <a:gd name="connsiteX955" fmla="*/ 9919678 w 12188825"/>
              <a:gd name="connsiteY955" fmla="*/ 6338396 h 6857991"/>
              <a:gd name="connsiteX956" fmla="*/ 9901885 w 12188825"/>
              <a:gd name="connsiteY956" fmla="*/ 6336707 h 6857991"/>
              <a:gd name="connsiteX957" fmla="*/ 9897071 w 12188825"/>
              <a:gd name="connsiteY957" fmla="*/ 6336110 h 6857991"/>
              <a:gd name="connsiteX958" fmla="*/ 9894417 w 12188825"/>
              <a:gd name="connsiteY958" fmla="*/ 6335932 h 6857991"/>
              <a:gd name="connsiteX959" fmla="*/ 9886912 w 12188825"/>
              <a:gd name="connsiteY959" fmla="*/ 6333951 h 6857991"/>
              <a:gd name="connsiteX960" fmla="*/ 9875113 w 12188825"/>
              <a:gd name="connsiteY960" fmla="*/ 6321619 h 6857991"/>
              <a:gd name="connsiteX961" fmla="*/ 9846144 w 12188825"/>
              <a:gd name="connsiteY961" fmla="*/ 6270832 h 6857991"/>
              <a:gd name="connsiteX962" fmla="*/ 9838283 w 12188825"/>
              <a:gd name="connsiteY962" fmla="*/ 6231386 h 6857991"/>
              <a:gd name="connsiteX963" fmla="*/ 9837470 w 12188825"/>
              <a:gd name="connsiteY963" fmla="*/ 6228325 h 6857991"/>
              <a:gd name="connsiteX964" fmla="*/ 9837001 w 12188825"/>
              <a:gd name="connsiteY964" fmla="*/ 6226509 h 6857991"/>
              <a:gd name="connsiteX965" fmla="*/ 9836277 w 12188825"/>
              <a:gd name="connsiteY965" fmla="*/ 6224464 h 6857991"/>
              <a:gd name="connsiteX966" fmla="*/ 9835603 w 12188825"/>
              <a:gd name="connsiteY966" fmla="*/ 6220921 h 6857991"/>
              <a:gd name="connsiteX967" fmla="*/ 9843439 w 12188825"/>
              <a:gd name="connsiteY967" fmla="*/ 6198607 h 6857991"/>
              <a:gd name="connsiteX968" fmla="*/ 9852876 w 12188825"/>
              <a:gd name="connsiteY968" fmla="*/ 6174693 h 6857991"/>
              <a:gd name="connsiteX969" fmla="*/ 9855289 w 12188825"/>
              <a:gd name="connsiteY969" fmla="*/ 6166311 h 6857991"/>
              <a:gd name="connsiteX970" fmla="*/ 9859023 w 12188825"/>
              <a:gd name="connsiteY970" fmla="*/ 6145394 h 6857991"/>
              <a:gd name="connsiteX971" fmla="*/ 9864178 w 12188825"/>
              <a:gd name="connsiteY971" fmla="*/ 6130243 h 6857991"/>
              <a:gd name="connsiteX972" fmla="*/ 9871926 w 12188825"/>
              <a:gd name="connsiteY972" fmla="*/ 6124147 h 6857991"/>
              <a:gd name="connsiteX973" fmla="*/ 9873170 w 12188825"/>
              <a:gd name="connsiteY973" fmla="*/ 6124033 h 6857991"/>
              <a:gd name="connsiteX974" fmla="*/ 9878910 w 12188825"/>
              <a:gd name="connsiteY974" fmla="*/ 6122750 h 6857991"/>
              <a:gd name="connsiteX975" fmla="*/ 9890962 w 12188825"/>
              <a:gd name="connsiteY975" fmla="*/ 6110901 h 6857991"/>
              <a:gd name="connsiteX976" fmla="*/ 9898722 w 12188825"/>
              <a:gd name="connsiteY976" fmla="*/ 6106621 h 6857991"/>
              <a:gd name="connsiteX977" fmla="*/ 9916186 w 12188825"/>
              <a:gd name="connsiteY977" fmla="*/ 6098133 h 6857991"/>
              <a:gd name="connsiteX978" fmla="*/ 6873214 w 12188825"/>
              <a:gd name="connsiteY978" fmla="*/ 6061040 h 6857991"/>
              <a:gd name="connsiteX979" fmla="*/ 6893191 w 12188825"/>
              <a:gd name="connsiteY979" fmla="*/ 6075849 h 6857991"/>
              <a:gd name="connsiteX980" fmla="*/ 6917753 w 12188825"/>
              <a:gd name="connsiteY980" fmla="*/ 6165383 h 6857991"/>
              <a:gd name="connsiteX981" fmla="*/ 6906691 w 12188825"/>
              <a:gd name="connsiteY981" fmla="*/ 6207281 h 6857991"/>
              <a:gd name="connsiteX982" fmla="*/ 6891946 w 12188825"/>
              <a:gd name="connsiteY982" fmla="*/ 6205643 h 6857991"/>
              <a:gd name="connsiteX983" fmla="*/ 6891311 w 12188825"/>
              <a:gd name="connsiteY983" fmla="*/ 6204652 h 6857991"/>
              <a:gd name="connsiteX984" fmla="*/ 6890651 w 12188825"/>
              <a:gd name="connsiteY984" fmla="*/ 6203598 h 6857991"/>
              <a:gd name="connsiteX985" fmla="*/ 6888835 w 12188825"/>
              <a:gd name="connsiteY985" fmla="*/ 6200753 h 6857991"/>
              <a:gd name="connsiteX986" fmla="*/ 6888797 w 12188825"/>
              <a:gd name="connsiteY986" fmla="*/ 6200702 h 6857991"/>
              <a:gd name="connsiteX987" fmla="*/ 6869683 w 12188825"/>
              <a:gd name="connsiteY987" fmla="*/ 6158475 h 6857991"/>
              <a:gd name="connsiteX988" fmla="*/ 6851116 w 12188825"/>
              <a:gd name="connsiteY988" fmla="*/ 6146359 h 6857991"/>
              <a:gd name="connsiteX989" fmla="*/ 6779171 w 12188825"/>
              <a:gd name="connsiteY989" fmla="*/ 6157624 h 6857991"/>
              <a:gd name="connsiteX990" fmla="*/ 6736511 w 12188825"/>
              <a:gd name="connsiteY990" fmla="*/ 6163364 h 6857991"/>
              <a:gd name="connsiteX991" fmla="*/ 6736486 w 12188825"/>
              <a:gd name="connsiteY991" fmla="*/ 6163364 h 6857991"/>
              <a:gd name="connsiteX992" fmla="*/ 6711721 w 12188825"/>
              <a:gd name="connsiteY992" fmla="*/ 6166908 h 6857991"/>
              <a:gd name="connsiteX993" fmla="*/ 6682790 w 12188825"/>
              <a:gd name="connsiteY993" fmla="*/ 6172851 h 6857991"/>
              <a:gd name="connsiteX994" fmla="*/ 6682778 w 12188825"/>
              <a:gd name="connsiteY994" fmla="*/ 6172851 h 6857991"/>
              <a:gd name="connsiteX995" fmla="*/ 6662051 w 12188825"/>
              <a:gd name="connsiteY995" fmla="*/ 6177461 h 6857991"/>
              <a:gd name="connsiteX996" fmla="*/ 6650367 w 12188825"/>
              <a:gd name="connsiteY996" fmla="*/ 6178274 h 6857991"/>
              <a:gd name="connsiteX997" fmla="*/ 6638124 w 12188825"/>
              <a:gd name="connsiteY997" fmla="*/ 6179226 h 6857991"/>
              <a:gd name="connsiteX998" fmla="*/ 6530517 w 12188825"/>
              <a:gd name="connsiteY998" fmla="*/ 6199534 h 6857991"/>
              <a:gd name="connsiteX999" fmla="*/ 6496214 w 12188825"/>
              <a:gd name="connsiteY999" fmla="*/ 6205185 h 6857991"/>
              <a:gd name="connsiteX1000" fmla="*/ 6435801 w 12188825"/>
              <a:gd name="connsiteY1000" fmla="*/ 6215955 h 6857991"/>
              <a:gd name="connsiteX1001" fmla="*/ 6427355 w 12188825"/>
              <a:gd name="connsiteY1001" fmla="*/ 6217771 h 6857991"/>
              <a:gd name="connsiteX1002" fmla="*/ 6395681 w 12188825"/>
              <a:gd name="connsiteY1002" fmla="*/ 6226026 h 6857991"/>
              <a:gd name="connsiteX1003" fmla="*/ 6368694 w 12188825"/>
              <a:gd name="connsiteY1003" fmla="*/ 6235068 h 6857991"/>
              <a:gd name="connsiteX1004" fmla="*/ 6342773 w 12188825"/>
              <a:gd name="connsiteY1004" fmla="*/ 6243743 h 6857991"/>
              <a:gd name="connsiteX1005" fmla="*/ 6316992 w 12188825"/>
              <a:gd name="connsiteY1005" fmla="*/ 6237977 h 6857991"/>
              <a:gd name="connsiteX1006" fmla="*/ 6328092 w 12188825"/>
              <a:gd name="connsiteY1006" fmla="*/ 6208805 h 6857991"/>
              <a:gd name="connsiteX1007" fmla="*/ 6356083 w 12188825"/>
              <a:gd name="connsiteY1007" fmla="*/ 6198226 h 6857991"/>
              <a:gd name="connsiteX1008" fmla="*/ 6379870 w 12188825"/>
              <a:gd name="connsiteY1008" fmla="*/ 6189361 h 6857991"/>
              <a:gd name="connsiteX1009" fmla="*/ 6430949 w 12188825"/>
              <a:gd name="connsiteY1009" fmla="*/ 6175213 h 6857991"/>
              <a:gd name="connsiteX1010" fmla="*/ 6445897 w 12188825"/>
              <a:gd name="connsiteY1010" fmla="*/ 6171861 h 6857991"/>
              <a:gd name="connsiteX1011" fmla="*/ 6525348 w 12188825"/>
              <a:gd name="connsiteY1011" fmla="*/ 6157052 h 6857991"/>
              <a:gd name="connsiteX1012" fmla="*/ 6539610 w 12188825"/>
              <a:gd name="connsiteY1012" fmla="*/ 6153661 h 6857991"/>
              <a:gd name="connsiteX1013" fmla="*/ 6553720 w 12188825"/>
              <a:gd name="connsiteY1013" fmla="*/ 6150270 h 6857991"/>
              <a:gd name="connsiteX1014" fmla="*/ 6630822 w 12188825"/>
              <a:gd name="connsiteY1014" fmla="*/ 6137647 h 6857991"/>
              <a:gd name="connsiteX1015" fmla="*/ 6669303 w 12188825"/>
              <a:gd name="connsiteY1015" fmla="*/ 6130929 h 6857991"/>
              <a:gd name="connsiteX1016" fmla="*/ 6721691 w 12188825"/>
              <a:gd name="connsiteY1016" fmla="*/ 6122534 h 6857991"/>
              <a:gd name="connsiteX1017" fmla="*/ 6721703 w 12188825"/>
              <a:gd name="connsiteY1017" fmla="*/ 6122534 h 6857991"/>
              <a:gd name="connsiteX1018" fmla="*/ 6768807 w 12188825"/>
              <a:gd name="connsiteY1018" fmla="*/ 6115015 h 6857991"/>
              <a:gd name="connsiteX1019" fmla="*/ 6844512 w 12188825"/>
              <a:gd name="connsiteY1019" fmla="*/ 6101820 h 6857991"/>
              <a:gd name="connsiteX1020" fmla="*/ 6854672 w 12188825"/>
              <a:gd name="connsiteY1020" fmla="*/ 6083976 h 6857991"/>
              <a:gd name="connsiteX1021" fmla="*/ 6873443 w 12188825"/>
              <a:gd name="connsiteY1021" fmla="*/ 6061282 h 6857991"/>
              <a:gd name="connsiteX1022" fmla="*/ 9399746 w 12188825"/>
              <a:gd name="connsiteY1022" fmla="*/ 6053980 h 6857991"/>
              <a:gd name="connsiteX1023" fmla="*/ 9412986 w 12188825"/>
              <a:gd name="connsiteY1023" fmla="*/ 6064584 h 6857991"/>
              <a:gd name="connsiteX1024" fmla="*/ 9414091 w 12188825"/>
              <a:gd name="connsiteY1024" fmla="*/ 6066489 h 6857991"/>
              <a:gd name="connsiteX1025" fmla="*/ 9423273 w 12188825"/>
              <a:gd name="connsiteY1025" fmla="*/ 6094302 h 6857991"/>
              <a:gd name="connsiteX1026" fmla="*/ 9434576 w 12188825"/>
              <a:gd name="connsiteY1026" fmla="*/ 6103192 h 6857991"/>
              <a:gd name="connsiteX1027" fmla="*/ 9441751 w 12188825"/>
              <a:gd name="connsiteY1027" fmla="*/ 6101579 h 6857991"/>
              <a:gd name="connsiteX1028" fmla="*/ 9467977 w 12188825"/>
              <a:gd name="connsiteY1028" fmla="*/ 6096715 h 6857991"/>
              <a:gd name="connsiteX1029" fmla="*/ 9468104 w 12188825"/>
              <a:gd name="connsiteY1029" fmla="*/ 6096588 h 6857991"/>
              <a:gd name="connsiteX1030" fmla="*/ 9501759 w 12188825"/>
              <a:gd name="connsiteY1030" fmla="*/ 6126941 h 6857991"/>
              <a:gd name="connsiteX1031" fmla="*/ 9480677 w 12188825"/>
              <a:gd name="connsiteY1031" fmla="*/ 6143070 h 6857991"/>
              <a:gd name="connsiteX1032" fmla="*/ 9464128 w 12188825"/>
              <a:gd name="connsiteY1032" fmla="*/ 6152036 h 6857991"/>
              <a:gd name="connsiteX1033" fmla="*/ 9452356 w 12188825"/>
              <a:gd name="connsiteY1033" fmla="*/ 6159580 h 6857991"/>
              <a:gd name="connsiteX1034" fmla="*/ 9452229 w 12188825"/>
              <a:gd name="connsiteY1034" fmla="*/ 6171264 h 6857991"/>
              <a:gd name="connsiteX1035" fmla="*/ 9464802 w 12188825"/>
              <a:gd name="connsiteY1035" fmla="*/ 6197553 h 6857991"/>
              <a:gd name="connsiteX1036" fmla="*/ 9478264 w 12188825"/>
              <a:gd name="connsiteY1036" fmla="*/ 6224858 h 6857991"/>
              <a:gd name="connsiteX1037" fmla="*/ 9477756 w 12188825"/>
              <a:gd name="connsiteY1037" fmla="*/ 6236034 h 6857991"/>
              <a:gd name="connsiteX1038" fmla="*/ 9474073 w 12188825"/>
              <a:gd name="connsiteY1038" fmla="*/ 6253433 h 6857991"/>
              <a:gd name="connsiteX1039" fmla="*/ 9458706 w 12188825"/>
              <a:gd name="connsiteY1039" fmla="*/ 6263212 h 6857991"/>
              <a:gd name="connsiteX1040" fmla="*/ 9435846 w 12188825"/>
              <a:gd name="connsiteY1040" fmla="*/ 6255338 h 6857991"/>
              <a:gd name="connsiteX1041" fmla="*/ 9423018 w 12188825"/>
              <a:gd name="connsiteY1041" fmla="*/ 6242257 h 6857991"/>
              <a:gd name="connsiteX1042" fmla="*/ 9413659 w 12188825"/>
              <a:gd name="connsiteY1042" fmla="*/ 6221327 h 6857991"/>
              <a:gd name="connsiteX1043" fmla="*/ 9409557 w 12188825"/>
              <a:gd name="connsiteY1043" fmla="*/ 6213555 h 6857991"/>
              <a:gd name="connsiteX1044" fmla="*/ 9408846 w 12188825"/>
              <a:gd name="connsiteY1044" fmla="*/ 6212145 h 6857991"/>
              <a:gd name="connsiteX1045" fmla="*/ 9406128 w 12188825"/>
              <a:gd name="connsiteY1045" fmla="*/ 6196029 h 6857991"/>
              <a:gd name="connsiteX1046" fmla="*/ 9405886 w 12188825"/>
              <a:gd name="connsiteY1046" fmla="*/ 6190339 h 6857991"/>
              <a:gd name="connsiteX1047" fmla="*/ 9398508 w 12188825"/>
              <a:gd name="connsiteY1047" fmla="*/ 6174058 h 6857991"/>
              <a:gd name="connsiteX1048" fmla="*/ 9375902 w 12188825"/>
              <a:gd name="connsiteY1048" fmla="*/ 6176852 h 6857991"/>
              <a:gd name="connsiteX1049" fmla="*/ 9366377 w 12188825"/>
              <a:gd name="connsiteY1049" fmla="*/ 6178630 h 6857991"/>
              <a:gd name="connsiteX1050" fmla="*/ 9352153 w 12188825"/>
              <a:gd name="connsiteY1050" fmla="*/ 6179011 h 6857991"/>
              <a:gd name="connsiteX1051" fmla="*/ 9317089 w 12188825"/>
              <a:gd name="connsiteY1051" fmla="*/ 6178312 h 6857991"/>
              <a:gd name="connsiteX1052" fmla="*/ 9299067 w 12188825"/>
              <a:gd name="connsiteY1052" fmla="*/ 6171518 h 6857991"/>
              <a:gd name="connsiteX1053" fmla="*/ 9296654 w 12188825"/>
              <a:gd name="connsiteY1053" fmla="*/ 6148531 h 6857991"/>
              <a:gd name="connsiteX1054" fmla="*/ 9329801 w 12188825"/>
              <a:gd name="connsiteY1054" fmla="*/ 6129862 h 6857991"/>
              <a:gd name="connsiteX1055" fmla="*/ 9341218 w 12188825"/>
              <a:gd name="connsiteY1055" fmla="*/ 6127728 h 6857991"/>
              <a:gd name="connsiteX1056" fmla="*/ 9358122 w 12188825"/>
              <a:gd name="connsiteY1056" fmla="*/ 6124401 h 6857991"/>
              <a:gd name="connsiteX1057" fmla="*/ 9374505 w 12188825"/>
              <a:gd name="connsiteY1057" fmla="*/ 6098620 h 6857991"/>
              <a:gd name="connsiteX1058" fmla="*/ 9383573 w 12188825"/>
              <a:gd name="connsiteY1058" fmla="*/ 6064292 h 6857991"/>
              <a:gd name="connsiteX1059" fmla="*/ 9387840 w 12188825"/>
              <a:gd name="connsiteY1059" fmla="*/ 6057472 h 6857991"/>
              <a:gd name="connsiteX1060" fmla="*/ 9399746 w 12188825"/>
              <a:gd name="connsiteY1060" fmla="*/ 6053980 h 6857991"/>
              <a:gd name="connsiteX1061" fmla="*/ 1421646 w 12188825"/>
              <a:gd name="connsiteY1061" fmla="*/ 6044086 h 6857991"/>
              <a:gd name="connsiteX1062" fmla="*/ 1442952 w 12188825"/>
              <a:gd name="connsiteY1062" fmla="*/ 6072090 h 6857991"/>
              <a:gd name="connsiteX1063" fmla="*/ 1458446 w 12188825"/>
              <a:gd name="connsiteY1063" fmla="*/ 6162005 h 6857991"/>
              <a:gd name="connsiteX1064" fmla="*/ 1479020 w 12188825"/>
              <a:gd name="connsiteY1064" fmla="*/ 6172928 h 6857991"/>
              <a:gd name="connsiteX1065" fmla="*/ 1505487 w 12188825"/>
              <a:gd name="connsiteY1065" fmla="*/ 6170286 h 6857991"/>
              <a:gd name="connsiteX1066" fmla="*/ 1559665 w 12188825"/>
              <a:gd name="connsiteY1066" fmla="*/ 6171784 h 6857991"/>
              <a:gd name="connsiteX1067" fmla="*/ 1603734 w 12188825"/>
              <a:gd name="connsiteY1067" fmla="*/ 6217123 h 6857991"/>
              <a:gd name="connsiteX1068" fmla="*/ 1608090 w 12188825"/>
              <a:gd name="connsiteY1068" fmla="*/ 6229354 h 6857991"/>
              <a:gd name="connsiteX1069" fmla="*/ 1611481 w 12188825"/>
              <a:gd name="connsiteY1069" fmla="*/ 6260050 h 6857991"/>
              <a:gd name="connsiteX1070" fmla="*/ 1609640 w 12188825"/>
              <a:gd name="connsiteY1070" fmla="*/ 6264964 h 6857991"/>
              <a:gd name="connsiteX1071" fmla="*/ 1609627 w 12188825"/>
              <a:gd name="connsiteY1071" fmla="*/ 6264977 h 6857991"/>
              <a:gd name="connsiteX1072" fmla="*/ 1609627 w 12188825"/>
              <a:gd name="connsiteY1072" fmla="*/ 6265003 h 6857991"/>
              <a:gd name="connsiteX1073" fmla="*/ 1580620 w 12188825"/>
              <a:gd name="connsiteY1073" fmla="*/ 6316184 h 6857991"/>
              <a:gd name="connsiteX1074" fmla="*/ 1523978 w 12188825"/>
              <a:gd name="connsiteY1074" fmla="*/ 6351490 h 6857991"/>
              <a:gd name="connsiteX1075" fmla="*/ 1471273 w 12188825"/>
              <a:gd name="connsiteY1075" fmla="*/ 6360253 h 6857991"/>
              <a:gd name="connsiteX1076" fmla="*/ 1444349 w 12188825"/>
              <a:gd name="connsiteY1076" fmla="*/ 6324439 h 6857991"/>
              <a:gd name="connsiteX1077" fmla="*/ 1443054 w 12188825"/>
              <a:gd name="connsiteY1077" fmla="*/ 6314634 h 6857991"/>
              <a:gd name="connsiteX1078" fmla="*/ 1432157 w 12188825"/>
              <a:gd name="connsiteY1078" fmla="*/ 6290276 h 6857991"/>
              <a:gd name="connsiteX1079" fmla="*/ 1431268 w 12188825"/>
              <a:gd name="connsiteY1079" fmla="*/ 6289133 h 6857991"/>
              <a:gd name="connsiteX1080" fmla="*/ 1430316 w 12188825"/>
              <a:gd name="connsiteY1080" fmla="*/ 6261777 h 6857991"/>
              <a:gd name="connsiteX1081" fmla="*/ 1426188 w 12188825"/>
              <a:gd name="connsiteY1081" fmla="*/ 6248239 h 6857991"/>
              <a:gd name="connsiteX1082" fmla="*/ 1425414 w 12188825"/>
              <a:gd name="connsiteY1082" fmla="*/ 6239564 h 6857991"/>
              <a:gd name="connsiteX1083" fmla="*/ 1409678 w 12188825"/>
              <a:gd name="connsiteY1083" fmla="*/ 6200614 h 6857991"/>
              <a:gd name="connsiteX1084" fmla="*/ 1405995 w 12188825"/>
              <a:gd name="connsiteY1084" fmla="*/ 6194517 h 6857991"/>
              <a:gd name="connsiteX1085" fmla="*/ 1404814 w 12188825"/>
              <a:gd name="connsiteY1085" fmla="*/ 6170781 h 6857991"/>
              <a:gd name="connsiteX1086" fmla="*/ 1402693 w 12188825"/>
              <a:gd name="connsiteY1086" fmla="*/ 6155909 h 6857991"/>
              <a:gd name="connsiteX1087" fmla="*/ 1391136 w 12188825"/>
              <a:gd name="connsiteY1087" fmla="*/ 6108411 h 6857991"/>
              <a:gd name="connsiteX1088" fmla="*/ 1389739 w 12188825"/>
              <a:gd name="connsiteY1088" fmla="*/ 6105872 h 6857991"/>
              <a:gd name="connsiteX1089" fmla="*/ 1392419 w 12188825"/>
              <a:gd name="connsiteY1089" fmla="*/ 6085666 h 6857991"/>
              <a:gd name="connsiteX1090" fmla="*/ 1392406 w 12188825"/>
              <a:gd name="connsiteY1090" fmla="*/ 6068915 h 6857991"/>
              <a:gd name="connsiteX1091" fmla="*/ 1392152 w 12188825"/>
              <a:gd name="connsiteY1091" fmla="*/ 6068915 h 6857991"/>
              <a:gd name="connsiteX1092" fmla="*/ 1391136 w 12188825"/>
              <a:gd name="connsiteY1092" fmla="*/ 6058285 h 6857991"/>
              <a:gd name="connsiteX1093" fmla="*/ 1389739 w 12188825"/>
              <a:gd name="connsiteY1093" fmla="*/ 6049103 h 6857991"/>
              <a:gd name="connsiteX1094" fmla="*/ 1398375 w 12188825"/>
              <a:gd name="connsiteY1094" fmla="*/ 6047426 h 6857991"/>
              <a:gd name="connsiteX1095" fmla="*/ 1407646 w 12188825"/>
              <a:gd name="connsiteY1095" fmla="*/ 6048595 h 6857991"/>
              <a:gd name="connsiteX1096" fmla="*/ 1421646 w 12188825"/>
              <a:gd name="connsiteY1096" fmla="*/ 6044086 h 6857991"/>
              <a:gd name="connsiteX1097" fmla="*/ 9073579 w 12188825"/>
              <a:gd name="connsiteY1097" fmla="*/ 6018149 h 6857991"/>
              <a:gd name="connsiteX1098" fmla="*/ 9089390 w 12188825"/>
              <a:gd name="connsiteY1098" fmla="*/ 6020134 h 6857991"/>
              <a:gd name="connsiteX1099" fmla="*/ 9109938 w 12188825"/>
              <a:gd name="connsiteY1099" fmla="*/ 6024502 h 6857991"/>
              <a:gd name="connsiteX1100" fmla="*/ 9127109 w 12188825"/>
              <a:gd name="connsiteY1100" fmla="*/ 6027372 h 6857991"/>
              <a:gd name="connsiteX1101" fmla="*/ 9160129 w 12188825"/>
              <a:gd name="connsiteY1101" fmla="*/ 6063567 h 6857991"/>
              <a:gd name="connsiteX1102" fmla="*/ 9197213 w 12188825"/>
              <a:gd name="connsiteY1102" fmla="*/ 6097858 h 6857991"/>
              <a:gd name="connsiteX1103" fmla="*/ 9201785 w 12188825"/>
              <a:gd name="connsiteY1103" fmla="*/ 6098239 h 6857991"/>
              <a:gd name="connsiteX1104" fmla="*/ 9209672 w 12188825"/>
              <a:gd name="connsiteY1104" fmla="*/ 6097261 h 6857991"/>
              <a:gd name="connsiteX1105" fmla="*/ 9220496 w 12188825"/>
              <a:gd name="connsiteY1105" fmla="*/ 6098483 h 6857991"/>
              <a:gd name="connsiteX1106" fmla="*/ 9225851 w 12188825"/>
              <a:gd name="connsiteY1106" fmla="*/ 6113415 h 6857991"/>
              <a:gd name="connsiteX1107" fmla="*/ 9227185 w 12188825"/>
              <a:gd name="connsiteY1107" fmla="*/ 6119955 h 6857991"/>
              <a:gd name="connsiteX1108" fmla="*/ 9214104 w 12188825"/>
              <a:gd name="connsiteY1108" fmla="*/ 6134688 h 6857991"/>
              <a:gd name="connsiteX1109" fmla="*/ 9213748 w 12188825"/>
              <a:gd name="connsiteY1109" fmla="*/ 6134637 h 6857991"/>
              <a:gd name="connsiteX1110" fmla="*/ 9203690 w 12188825"/>
              <a:gd name="connsiteY1110" fmla="*/ 6137990 h 6857991"/>
              <a:gd name="connsiteX1111" fmla="*/ 9187053 w 12188825"/>
              <a:gd name="connsiteY1111" fmla="*/ 6143578 h 6857991"/>
              <a:gd name="connsiteX1112" fmla="*/ 9178316 w 12188825"/>
              <a:gd name="connsiteY1112" fmla="*/ 6147705 h 6857991"/>
              <a:gd name="connsiteX1113" fmla="*/ 9177274 w 12188825"/>
              <a:gd name="connsiteY1113" fmla="*/ 6149673 h 6857991"/>
              <a:gd name="connsiteX1114" fmla="*/ 9162796 w 12188825"/>
              <a:gd name="connsiteY1114" fmla="*/ 6156532 h 6857991"/>
              <a:gd name="connsiteX1115" fmla="*/ 9134831 w 12188825"/>
              <a:gd name="connsiteY1115" fmla="*/ 6154372 h 6857991"/>
              <a:gd name="connsiteX1116" fmla="*/ 9128760 w 12188825"/>
              <a:gd name="connsiteY1116" fmla="*/ 6155897 h 6857991"/>
              <a:gd name="connsiteX1117" fmla="*/ 9127960 w 12188825"/>
              <a:gd name="connsiteY1117" fmla="*/ 6156074 h 6857991"/>
              <a:gd name="connsiteX1118" fmla="*/ 9110523 w 12188825"/>
              <a:gd name="connsiteY1118" fmla="*/ 6157395 h 6857991"/>
              <a:gd name="connsiteX1119" fmla="*/ 9106306 w 12188825"/>
              <a:gd name="connsiteY1119" fmla="*/ 6140199 h 6857991"/>
              <a:gd name="connsiteX1120" fmla="*/ 9106281 w 12188825"/>
              <a:gd name="connsiteY1120" fmla="*/ 6139895 h 6857991"/>
              <a:gd name="connsiteX1121" fmla="*/ 9106129 w 12188825"/>
              <a:gd name="connsiteY1121" fmla="*/ 6137418 h 6857991"/>
              <a:gd name="connsiteX1122" fmla="*/ 9103233 w 12188825"/>
              <a:gd name="connsiteY1122" fmla="*/ 6126814 h 6857991"/>
              <a:gd name="connsiteX1123" fmla="*/ 9102661 w 12188825"/>
              <a:gd name="connsiteY1123" fmla="*/ 6126115 h 6857991"/>
              <a:gd name="connsiteX1124" fmla="*/ 9102090 w 12188825"/>
              <a:gd name="connsiteY1124" fmla="*/ 6125404 h 6857991"/>
              <a:gd name="connsiteX1125" fmla="*/ 9098280 w 12188825"/>
              <a:gd name="connsiteY1125" fmla="*/ 6115638 h 6857991"/>
              <a:gd name="connsiteX1126" fmla="*/ 9103995 w 12188825"/>
              <a:gd name="connsiteY1126" fmla="*/ 6103827 h 6857991"/>
              <a:gd name="connsiteX1127" fmla="*/ 9105011 w 12188825"/>
              <a:gd name="connsiteY1127" fmla="*/ 6082617 h 6857991"/>
              <a:gd name="connsiteX1128" fmla="*/ 9087129 w 12188825"/>
              <a:gd name="connsiteY1128" fmla="*/ 6072470 h 6857991"/>
              <a:gd name="connsiteX1129" fmla="*/ 9074658 w 12188825"/>
              <a:gd name="connsiteY1129" fmla="*/ 6065599 h 6857991"/>
              <a:gd name="connsiteX1130" fmla="*/ 9064625 w 12188825"/>
              <a:gd name="connsiteY1130" fmla="*/ 6040961 h 6857991"/>
              <a:gd name="connsiteX1131" fmla="*/ 9065870 w 12188825"/>
              <a:gd name="connsiteY1131" fmla="*/ 6035170 h 6857991"/>
              <a:gd name="connsiteX1132" fmla="*/ 9066149 w 12188825"/>
              <a:gd name="connsiteY1132" fmla="*/ 6032072 h 6857991"/>
              <a:gd name="connsiteX1133" fmla="*/ 9073579 w 12188825"/>
              <a:gd name="connsiteY1133" fmla="*/ 6018149 h 6857991"/>
              <a:gd name="connsiteX1134" fmla="*/ 3900934 w 12188825"/>
              <a:gd name="connsiteY1134" fmla="*/ 6009148 h 6857991"/>
              <a:gd name="connsiteX1135" fmla="*/ 2969237 w 12188825"/>
              <a:gd name="connsiteY1135" fmla="*/ 6344492 h 6857991"/>
              <a:gd name="connsiteX1136" fmla="*/ 2966760 w 12188825"/>
              <a:gd name="connsiteY1136" fmla="*/ 6347045 h 6857991"/>
              <a:gd name="connsiteX1137" fmla="*/ 2967535 w 12188825"/>
              <a:gd name="connsiteY1137" fmla="*/ 6351223 h 6857991"/>
              <a:gd name="connsiteX1138" fmla="*/ 2998823 w 12188825"/>
              <a:gd name="connsiteY1138" fmla="*/ 6341992 h 6857991"/>
              <a:gd name="connsiteX1139" fmla="*/ 3030609 w 12188825"/>
              <a:gd name="connsiteY1139" fmla="*/ 6333592 h 6857991"/>
              <a:gd name="connsiteX1140" fmla="*/ 3027944 w 12188825"/>
              <a:gd name="connsiteY1140" fmla="*/ 6342168 h 6857991"/>
              <a:gd name="connsiteX1141" fmla="*/ 3022005 w 12188825"/>
              <a:gd name="connsiteY1141" fmla="*/ 6346118 h 6857991"/>
              <a:gd name="connsiteX1142" fmla="*/ 2996554 w 12188825"/>
              <a:gd name="connsiteY1142" fmla="*/ 6361370 h 6857991"/>
              <a:gd name="connsiteX1143" fmla="*/ 2990496 w 12188825"/>
              <a:gd name="connsiteY1143" fmla="*/ 6373829 h 6857991"/>
              <a:gd name="connsiteX1144" fmla="*/ 3019529 w 12188825"/>
              <a:gd name="connsiteY1144" fmla="*/ 6423918 h 6857991"/>
              <a:gd name="connsiteX1145" fmla="*/ 3083854 w 12188825"/>
              <a:gd name="connsiteY1145" fmla="*/ 6468190 h 6857991"/>
              <a:gd name="connsiteX1146" fmla="*/ 3131962 w 12188825"/>
              <a:gd name="connsiteY1146" fmla="*/ 6469041 h 6857991"/>
              <a:gd name="connsiteX1147" fmla="*/ 3202650 w 12188825"/>
              <a:gd name="connsiteY1147" fmla="*/ 6427779 h 6857991"/>
              <a:gd name="connsiteX1148" fmla="*/ 3459025 w 12188825"/>
              <a:gd name="connsiteY1148" fmla="*/ 6276598 h 6857991"/>
              <a:gd name="connsiteX1149" fmla="*/ 3892158 w 12188825"/>
              <a:gd name="connsiteY1149" fmla="*/ 6022458 h 6857991"/>
              <a:gd name="connsiteX1150" fmla="*/ 3900934 w 12188825"/>
              <a:gd name="connsiteY1150" fmla="*/ 6009148 h 6857991"/>
              <a:gd name="connsiteX1151" fmla="*/ 97337 w 12188825"/>
              <a:gd name="connsiteY1151" fmla="*/ 6008430 h 6857991"/>
              <a:gd name="connsiteX1152" fmla="*/ 110186 w 12188825"/>
              <a:gd name="connsiteY1152" fmla="*/ 6013428 h 6857991"/>
              <a:gd name="connsiteX1153" fmla="*/ 117175 w 12188825"/>
              <a:gd name="connsiteY1153" fmla="*/ 6033849 h 6857991"/>
              <a:gd name="connsiteX1154" fmla="*/ 71741 w 12188825"/>
              <a:gd name="connsiteY1154" fmla="*/ 6089971 h 6857991"/>
              <a:gd name="connsiteX1155" fmla="*/ 47126 w 12188825"/>
              <a:gd name="connsiteY1155" fmla="*/ 6084801 h 6857991"/>
              <a:gd name="connsiteX1156" fmla="*/ 47089 w 12188825"/>
              <a:gd name="connsiteY1156" fmla="*/ 6084713 h 6857991"/>
              <a:gd name="connsiteX1157" fmla="*/ 44156 w 12188825"/>
              <a:gd name="connsiteY1157" fmla="*/ 6067530 h 6857991"/>
              <a:gd name="connsiteX1158" fmla="*/ 85077 w 12188825"/>
              <a:gd name="connsiteY1158" fmla="*/ 6013377 h 6857991"/>
              <a:gd name="connsiteX1159" fmla="*/ 97337 w 12188825"/>
              <a:gd name="connsiteY1159" fmla="*/ 6008430 h 6857991"/>
              <a:gd name="connsiteX1160" fmla="*/ 3998000 w 12188825"/>
              <a:gd name="connsiteY1160" fmla="*/ 6004043 h 6857991"/>
              <a:gd name="connsiteX1161" fmla="*/ 3981706 w 12188825"/>
              <a:gd name="connsiteY1161" fmla="*/ 6012704 h 6857991"/>
              <a:gd name="connsiteX1162" fmla="*/ 3911246 w 12188825"/>
              <a:gd name="connsiteY1162" fmla="*/ 6061092 h 6857991"/>
              <a:gd name="connsiteX1163" fmla="*/ 3485873 w 12188825"/>
              <a:gd name="connsiteY1163" fmla="*/ 6347426 h 6857991"/>
              <a:gd name="connsiteX1164" fmla="*/ 3251926 w 12188825"/>
              <a:gd name="connsiteY1164" fmla="*/ 6505578 h 6857991"/>
              <a:gd name="connsiteX1165" fmla="*/ 3197367 w 12188825"/>
              <a:gd name="connsiteY1165" fmla="*/ 6544288 h 6857991"/>
              <a:gd name="connsiteX1166" fmla="*/ 3195195 w 12188825"/>
              <a:gd name="connsiteY1166" fmla="*/ 6569371 h 6857991"/>
              <a:gd name="connsiteX1167" fmla="*/ 3205368 w 12188825"/>
              <a:gd name="connsiteY1167" fmla="*/ 6580204 h 6857991"/>
              <a:gd name="connsiteX1168" fmla="*/ 3347290 w 12188825"/>
              <a:gd name="connsiteY1168" fmla="*/ 6721949 h 6857991"/>
              <a:gd name="connsiteX1169" fmla="*/ 3362416 w 12188825"/>
              <a:gd name="connsiteY1169" fmla="*/ 6731703 h 6857991"/>
              <a:gd name="connsiteX1170" fmla="*/ 3354580 w 12188825"/>
              <a:gd name="connsiteY1170" fmla="*/ 6706150 h 6857991"/>
              <a:gd name="connsiteX1171" fmla="*/ 3354656 w 12188825"/>
              <a:gd name="connsiteY1171" fmla="*/ 6706150 h 6857991"/>
              <a:gd name="connsiteX1172" fmla="*/ 3370493 w 12188825"/>
              <a:gd name="connsiteY1172" fmla="*/ 6712729 h 6857991"/>
              <a:gd name="connsiteX1173" fmla="*/ 3404707 w 12188825"/>
              <a:gd name="connsiteY1173" fmla="*/ 6735030 h 6857991"/>
              <a:gd name="connsiteX1174" fmla="*/ 3465159 w 12188825"/>
              <a:gd name="connsiteY1174" fmla="*/ 6729531 h 6857991"/>
              <a:gd name="connsiteX1175" fmla="*/ 3523820 w 12188825"/>
              <a:gd name="connsiteY1175" fmla="*/ 6672711 h 6857991"/>
              <a:gd name="connsiteX1176" fmla="*/ 3609786 w 12188825"/>
              <a:gd name="connsiteY1176" fmla="*/ 6586084 h 6857991"/>
              <a:gd name="connsiteX1177" fmla="*/ 3681491 w 12188825"/>
              <a:gd name="connsiteY1177" fmla="*/ 6482198 h 6857991"/>
              <a:gd name="connsiteX1178" fmla="*/ 3992260 w 12188825"/>
              <a:gd name="connsiteY1178" fmla="*/ 6029037 h 6857991"/>
              <a:gd name="connsiteX1179" fmla="*/ 4004210 w 12188825"/>
              <a:gd name="connsiteY1179" fmla="*/ 6010304 h 6857991"/>
              <a:gd name="connsiteX1180" fmla="*/ 4004058 w 12188825"/>
              <a:gd name="connsiteY1180" fmla="*/ 6006748 h 6857991"/>
              <a:gd name="connsiteX1181" fmla="*/ 3998000 w 12188825"/>
              <a:gd name="connsiteY1181" fmla="*/ 6004043 h 6857991"/>
              <a:gd name="connsiteX1182" fmla="*/ 10096618 w 12188825"/>
              <a:gd name="connsiteY1182" fmla="*/ 5956680 h 6857991"/>
              <a:gd name="connsiteX1183" fmla="*/ 10127717 w 12188825"/>
              <a:gd name="connsiteY1183" fmla="*/ 5973016 h 6857991"/>
              <a:gd name="connsiteX1184" fmla="*/ 10129951 w 12188825"/>
              <a:gd name="connsiteY1184" fmla="*/ 5975353 h 6857991"/>
              <a:gd name="connsiteX1185" fmla="*/ 10134194 w 12188825"/>
              <a:gd name="connsiteY1185" fmla="*/ 5989653 h 6857991"/>
              <a:gd name="connsiteX1186" fmla="*/ 10132199 w 12188825"/>
              <a:gd name="connsiteY1186" fmla="*/ 5995787 h 6857991"/>
              <a:gd name="connsiteX1187" fmla="*/ 10118319 w 12188825"/>
              <a:gd name="connsiteY1187" fmla="*/ 6007687 h 6857991"/>
              <a:gd name="connsiteX1188" fmla="*/ 10097922 w 12188825"/>
              <a:gd name="connsiteY1188" fmla="*/ 6012907 h 6857991"/>
              <a:gd name="connsiteX1189" fmla="*/ 10089871 w 12188825"/>
              <a:gd name="connsiteY1189" fmla="*/ 6016196 h 6857991"/>
              <a:gd name="connsiteX1190" fmla="*/ 10068814 w 12188825"/>
              <a:gd name="connsiteY1190" fmla="*/ 6016894 h 6857991"/>
              <a:gd name="connsiteX1191" fmla="*/ 10048214 w 12188825"/>
              <a:gd name="connsiteY1191" fmla="*/ 6017593 h 6857991"/>
              <a:gd name="connsiteX1192" fmla="*/ 10036759 w 12188825"/>
              <a:gd name="connsiteY1192" fmla="*/ 6014494 h 6857991"/>
              <a:gd name="connsiteX1193" fmla="*/ 10024466 w 12188825"/>
              <a:gd name="connsiteY1193" fmla="*/ 6010100 h 6857991"/>
              <a:gd name="connsiteX1194" fmla="*/ 10005606 w 12188825"/>
              <a:gd name="connsiteY1194" fmla="*/ 6014177 h 6857991"/>
              <a:gd name="connsiteX1195" fmla="*/ 9983063 w 12188825"/>
              <a:gd name="connsiteY1195" fmla="*/ 6018101 h 6857991"/>
              <a:gd name="connsiteX1196" fmla="*/ 9957562 w 12188825"/>
              <a:gd name="connsiteY1196" fmla="*/ 6019053 h 6857991"/>
              <a:gd name="connsiteX1197" fmla="*/ 9924897 w 12188825"/>
              <a:gd name="connsiteY1197" fmla="*/ 6018990 h 6857991"/>
              <a:gd name="connsiteX1198" fmla="*/ 9900133 w 12188825"/>
              <a:gd name="connsiteY1198" fmla="*/ 6027499 h 6857991"/>
              <a:gd name="connsiteX1199" fmla="*/ 9882353 w 12188825"/>
              <a:gd name="connsiteY1199" fmla="*/ 6032198 h 6857991"/>
              <a:gd name="connsiteX1200" fmla="*/ 9857207 w 12188825"/>
              <a:gd name="connsiteY1200" fmla="*/ 6035754 h 6857991"/>
              <a:gd name="connsiteX1201" fmla="*/ 9843363 w 12188825"/>
              <a:gd name="connsiteY1201" fmla="*/ 6040834 h 6857991"/>
              <a:gd name="connsiteX1202" fmla="*/ 9835388 w 12188825"/>
              <a:gd name="connsiteY1202" fmla="*/ 6040110 h 6857991"/>
              <a:gd name="connsiteX1203" fmla="*/ 9814281 w 12188825"/>
              <a:gd name="connsiteY1203" fmla="*/ 6046803 h 6857991"/>
              <a:gd name="connsiteX1204" fmla="*/ 9786213 w 12188825"/>
              <a:gd name="connsiteY1204" fmla="*/ 6052226 h 6857991"/>
              <a:gd name="connsiteX1205" fmla="*/ 9756876 w 12188825"/>
              <a:gd name="connsiteY1205" fmla="*/ 6057217 h 6857991"/>
              <a:gd name="connsiteX1206" fmla="*/ 9753956 w 12188825"/>
              <a:gd name="connsiteY1206" fmla="*/ 6057598 h 6857991"/>
              <a:gd name="connsiteX1207" fmla="*/ 9716491 w 12188825"/>
              <a:gd name="connsiteY1207" fmla="*/ 6060519 h 6857991"/>
              <a:gd name="connsiteX1208" fmla="*/ 9698330 w 12188825"/>
              <a:gd name="connsiteY1208" fmla="*/ 6055566 h 6857991"/>
              <a:gd name="connsiteX1209" fmla="*/ 9692551 w 12188825"/>
              <a:gd name="connsiteY1209" fmla="*/ 6044111 h 6857991"/>
              <a:gd name="connsiteX1210" fmla="*/ 9691091 w 12188825"/>
              <a:gd name="connsiteY1210" fmla="*/ 6034484 h 6857991"/>
              <a:gd name="connsiteX1211" fmla="*/ 9701885 w 12188825"/>
              <a:gd name="connsiteY1211" fmla="*/ 6014418 h 6857991"/>
              <a:gd name="connsiteX1212" fmla="*/ 9706394 w 12188825"/>
              <a:gd name="connsiteY1212" fmla="*/ 6013072 h 6857991"/>
              <a:gd name="connsiteX1213" fmla="*/ 9728301 w 12188825"/>
              <a:gd name="connsiteY1213" fmla="*/ 6007941 h 6857991"/>
              <a:gd name="connsiteX1214" fmla="*/ 9818548 w 12188825"/>
              <a:gd name="connsiteY1214" fmla="*/ 5985005 h 6857991"/>
              <a:gd name="connsiteX1215" fmla="*/ 9818573 w 12188825"/>
              <a:gd name="connsiteY1215" fmla="*/ 5984992 h 6857991"/>
              <a:gd name="connsiteX1216" fmla="*/ 9829394 w 12188825"/>
              <a:gd name="connsiteY1216" fmla="*/ 5981398 h 6857991"/>
              <a:gd name="connsiteX1217" fmla="*/ 9848875 w 12188825"/>
              <a:gd name="connsiteY1217" fmla="*/ 5979455 h 6857991"/>
              <a:gd name="connsiteX1218" fmla="*/ 9859366 w 12188825"/>
              <a:gd name="connsiteY1218" fmla="*/ 5979239 h 6857991"/>
              <a:gd name="connsiteX1219" fmla="*/ 9881501 w 12188825"/>
              <a:gd name="connsiteY1219" fmla="*/ 5973422 h 6857991"/>
              <a:gd name="connsiteX1220" fmla="*/ 9901784 w 12188825"/>
              <a:gd name="connsiteY1220" fmla="*/ 5967809 h 6857991"/>
              <a:gd name="connsiteX1221" fmla="*/ 9935235 w 12188825"/>
              <a:gd name="connsiteY1221" fmla="*/ 5965447 h 6857991"/>
              <a:gd name="connsiteX1222" fmla="*/ 9967316 w 12188825"/>
              <a:gd name="connsiteY1222" fmla="*/ 5963237 h 6857991"/>
              <a:gd name="connsiteX1223" fmla="*/ 10016731 w 12188825"/>
              <a:gd name="connsiteY1223" fmla="*/ 5960100 h 6857991"/>
              <a:gd name="connsiteX1224" fmla="*/ 10062184 w 12188825"/>
              <a:gd name="connsiteY1224" fmla="*/ 5957395 h 6857991"/>
              <a:gd name="connsiteX1225" fmla="*/ 10096618 w 12188825"/>
              <a:gd name="connsiteY1225" fmla="*/ 5956680 h 6857991"/>
              <a:gd name="connsiteX1226" fmla="*/ 4070936 w 12188825"/>
              <a:gd name="connsiteY1226" fmla="*/ 5918191 h 6857991"/>
              <a:gd name="connsiteX1227" fmla="*/ 4071025 w 12188825"/>
              <a:gd name="connsiteY1227" fmla="*/ 5918343 h 6857991"/>
              <a:gd name="connsiteX1228" fmla="*/ 4088551 w 12188825"/>
              <a:gd name="connsiteY1228" fmla="*/ 5935844 h 6857991"/>
              <a:gd name="connsiteX1229" fmla="*/ 4072499 w 12188825"/>
              <a:gd name="connsiteY1229" fmla="*/ 5964863 h 6857991"/>
              <a:gd name="connsiteX1230" fmla="*/ 3944622 w 12188825"/>
              <a:gd name="connsiteY1230" fmla="*/ 6152049 h 6857991"/>
              <a:gd name="connsiteX1231" fmla="*/ 3822016 w 12188825"/>
              <a:gd name="connsiteY1231" fmla="*/ 6329316 h 6857991"/>
              <a:gd name="connsiteX1232" fmla="*/ 3580615 w 12188825"/>
              <a:gd name="connsiteY1232" fmla="*/ 6681918 h 6857991"/>
              <a:gd name="connsiteX1233" fmla="*/ 3474697 w 12188825"/>
              <a:gd name="connsiteY1233" fmla="*/ 6834572 h 6857991"/>
              <a:gd name="connsiteX1234" fmla="*/ 3420379 w 12188825"/>
              <a:gd name="connsiteY1234" fmla="*/ 6838839 h 6857991"/>
              <a:gd name="connsiteX1235" fmla="*/ 3273033 w 12188825"/>
              <a:gd name="connsiteY1235" fmla="*/ 6691761 h 6857991"/>
              <a:gd name="connsiteX1236" fmla="*/ 3254555 w 12188825"/>
              <a:gd name="connsiteY1236" fmla="*/ 6673409 h 6857991"/>
              <a:gd name="connsiteX1237" fmla="*/ 3210880 w 12188825"/>
              <a:gd name="connsiteY1237" fmla="*/ 6670539 h 6857991"/>
              <a:gd name="connsiteX1238" fmla="*/ 3146160 w 12188825"/>
              <a:gd name="connsiteY1238" fmla="*/ 6714201 h 6857991"/>
              <a:gd name="connsiteX1239" fmla="*/ 3127376 w 12188825"/>
              <a:gd name="connsiteY1239" fmla="*/ 6726203 h 6857991"/>
              <a:gd name="connsiteX1240" fmla="*/ 3095881 w 12188825"/>
              <a:gd name="connsiteY1240" fmla="*/ 6709554 h 6857991"/>
              <a:gd name="connsiteX1241" fmla="*/ 3094408 w 12188825"/>
              <a:gd name="connsiteY1241" fmla="*/ 6679912 h 6857991"/>
              <a:gd name="connsiteX1242" fmla="*/ 3093316 w 12188825"/>
              <a:gd name="connsiteY1242" fmla="*/ 6553648 h 6857991"/>
              <a:gd name="connsiteX1243" fmla="*/ 3055686 w 12188825"/>
              <a:gd name="connsiteY1243" fmla="*/ 6484598 h 6857991"/>
              <a:gd name="connsiteX1244" fmla="*/ 2914538 w 12188825"/>
              <a:gd name="connsiteY1244" fmla="*/ 6387913 h 6857991"/>
              <a:gd name="connsiteX1245" fmla="*/ 2888389 w 12188825"/>
              <a:gd name="connsiteY1245" fmla="*/ 6367250 h 6857991"/>
              <a:gd name="connsiteX1246" fmla="*/ 2891564 w 12188825"/>
              <a:gd name="connsiteY1246" fmla="*/ 6342397 h 6857991"/>
              <a:gd name="connsiteX1247" fmla="*/ 2915541 w 12188825"/>
              <a:gd name="connsiteY1247" fmla="*/ 6332414 h 6857991"/>
              <a:gd name="connsiteX1248" fmla="*/ 3279701 w 12188825"/>
              <a:gd name="connsiteY1248" fmla="*/ 6201515 h 6857991"/>
              <a:gd name="connsiteX1249" fmla="*/ 3776703 w 12188825"/>
              <a:gd name="connsiteY1249" fmla="*/ 6022229 h 6857991"/>
              <a:gd name="connsiteX1250" fmla="*/ 4053486 w 12188825"/>
              <a:gd name="connsiteY1250" fmla="*/ 5923372 h 6857991"/>
              <a:gd name="connsiteX1251" fmla="*/ 4070936 w 12188825"/>
              <a:gd name="connsiteY1251" fmla="*/ 5918191 h 6857991"/>
              <a:gd name="connsiteX1252" fmla="*/ 200771 w 12188825"/>
              <a:gd name="connsiteY1252" fmla="*/ 5873780 h 6857991"/>
              <a:gd name="connsiteX1253" fmla="*/ 211574 w 12188825"/>
              <a:gd name="connsiteY1253" fmla="*/ 5878796 h 6857991"/>
              <a:gd name="connsiteX1254" fmla="*/ 217991 w 12188825"/>
              <a:gd name="connsiteY1254" fmla="*/ 5899344 h 6857991"/>
              <a:gd name="connsiteX1255" fmla="*/ 178991 w 12188825"/>
              <a:gd name="connsiteY1255" fmla="*/ 5955097 h 6857991"/>
              <a:gd name="connsiteX1256" fmla="*/ 166404 w 12188825"/>
              <a:gd name="connsiteY1256" fmla="*/ 5959796 h 6857991"/>
              <a:gd name="connsiteX1257" fmla="*/ 148444 w 12188825"/>
              <a:gd name="connsiteY1257" fmla="*/ 5948722 h 6857991"/>
              <a:gd name="connsiteX1258" fmla="*/ 148532 w 12188825"/>
              <a:gd name="connsiteY1258" fmla="*/ 5948684 h 6857991"/>
              <a:gd name="connsiteX1259" fmla="*/ 147835 w 12188825"/>
              <a:gd name="connsiteY1259" fmla="*/ 5945572 h 6857991"/>
              <a:gd name="connsiteX1260" fmla="*/ 147275 w 12188825"/>
              <a:gd name="connsiteY1260" fmla="*/ 5939590 h 6857991"/>
              <a:gd name="connsiteX1261" fmla="*/ 190275 w 12188825"/>
              <a:gd name="connsiteY1261" fmla="*/ 5876319 h 6857991"/>
              <a:gd name="connsiteX1262" fmla="*/ 200771 w 12188825"/>
              <a:gd name="connsiteY1262" fmla="*/ 5873780 h 6857991"/>
              <a:gd name="connsiteX1263" fmla="*/ 9893769 w 12188825"/>
              <a:gd name="connsiteY1263" fmla="*/ 5817696 h 6857991"/>
              <a:gd name="connsiteX1264" fmla="*/ 9880180 w 12188825"/>
              <a:gd name="connsiteY1264" fmla="*/ 5819334 h 6857991"/>
              <a:gd name="connsiteX1265" fmla="*/ 9865956 w 12188825"/>
              <a:gd name="connsiteY1265" fmla="*/ 5820235 h 6857991"/>
              <a:gd name="connsiteX1266" fmla="*/ 9865956 w 12188825"/>
              <a:gd name="connsiteY1266" fmla="*/ 5820362 h 6857991"/>
              <a:gd name="connsiteX1267" fmla="*/ 9847541 w 12188825"/>
              <a:gd name="connsiteY1267" fmla="*/ 5836237 h 6857991"/>
              <a:gd name="connsiteX1268" fmla="*/ 9852202 w 12188825"/>
              <a:gd name="connsiteY1268" fmla="*/ 5854919 h 6857991"/>
              <a:gd name="connsiteX1269" fmla="*/ 9859733 w 12188825"/>
              <a:gd name="connsiteY1269" fmla="*/ 5880306 h 6857991"/>
              <a:gd name="connsiteX1270" fmla="*/ 9861601 w 12188825"/>
              <a:gd name="connsiteY1270" fmla="*/ 5884218 h 6857991"/>
              <a:gd name="connsiteX1271" fmla="*/ 9883228 w 12188825"/>
              <a:gd name="connsiteY1271" fmla="*/ 5888942 h 6857991"/>
              <a:gd name="connsiteX1272" fmla="*/ 9893261 w 12188825"/>
              <a:gd name="connsiteY1272" fmla="*/ 5886275 h 6857991"/>
              <a:gd name="connsiteX1273" fmla="*/ 9919804 w 12188825"/>
              <a:gd name="connsiteY1273" fmla="*/ 5870528 h 6857991"/>
              <a:gd name="connsiteX1274" fmla="*/ 9925418 w 12188825"/>
              <a:gd name="connsiteY1274" fmla="*/ 5845178 h 6857991"/>
              <a:gd name="connsiteX1275" fmla="*/ 9926535 w 12188825"/>
              <a:gd name="connsiteY1275" fmla="*/ 5837380 h 6857991"/>
              <a:gd name="connsiteX1276" fmla="*/ 9922979 w 12188825"/>
              <a:gd name="connsiteY1276" fmla="*/ 5832809 h 6857991"/>
              <a:gd name="connsiteX1277" fmla="*/ 9911677 w 12188825"/>
              <a:gd name="connsiteY1277" fmla="*/ 5826281 h 6857991"/>
              <a:gd name="connsiteX1278" fmla="*/ 9893769 w 12188825"/>
              <a:gd name="connsiteY1278" fmla="*/ 5817696 h 6857991"/>
              <a:gd name="connsiteX1279" fmla="*/ 283997 w 12188825"/>
              <a:gd name="connsiteY1279" fmla="*/ 5734834 h 6857991"/>
              <a:gd name="connsiteX1280" fmla="*/ 295065 w 12188825"/>
              <a:gd name="connsiteY1280" fmla="*/ 5737901 h 6857991"/>
              <a:gd name="connsiteX1281" fmla="*/ 303890 w 12188825"/>
              <a:gd name="connsiteY1281" fmla="*/ 5757446 h 6857991"/>
              <a:gd name="connsiteX1282" fmla="*/ 267060 w 12188825"/>
              <a:gd name="connsiteY1282" fmla="*/ 5819207 h 6857991"/>
              <a:gd name="connsiteX1283" fmla="*/ 264401 w 12188825"/>
              <a:gd name="connsiteY1283" fmla="*/ 5820616 h 6857991"/>
              <a:gd name="connsiteX1284" fmla="*/ 264388 w 12188825"/>
              <a:gd name="connsiteY1284" fmla="*/ 5820616 h 6857991"/>
              <a:gd name="connsiteX1285" fmla="*/ 262977 w 12188825"/>
              <a:gd name="connsiteY1285" fmla="*/ 5821213 h 6857991"/>
              <a:gd name="connsiteX1286" fmla="*/ 245301 w 12188825"/>
              <a:gd name="connsiteY1286" fmla="*/ 5820172 h 6857991"/>
              <a:gd name="connsiteX1287" fmla="*/ 245248 w 12188825"/>
              <a:gd name="connsiteY1287" fmla="*/ 5820299 h 6857991"/>
              <a:gd name="connsiteX1288" fmla="*/ 236280 w 12188825"/>
              <a:gd name="connsiteY1288" fmla="*/ 5800906 h 6857991"/>
              <a:gd name="connsiteX1289" fmla="*/ 273667 w 12188825"/>
              <a:gd name="connsiteY1289" fmla="*/ 5739235 h 6857991"/>
              <a:gd name="connsiteX1290" fmla="*/ 283997 w 12188825"/>
              <a:gd name="connsiteY1290" fmla="*/ 5734834 h 6857991"/>
              <a:gd name="connsiteX1291" fmla="*/ 322487 w 12188825"/>
              <a:gd name="connsiteY1291" fmla="*/ 5673665 h 6857991"/>
              <a:gd name="connsiteX1292" fmla="*/ 322495 w 12188825"/>
              <a:gd name="connsiteY1292" fmla="*/ 5673666 h 6857991"/>
              <a:gd name="connsiteX1293" fmla="*/ 322560 w 12188825"/>
              <a:gd name="connsiteY1293" fmla="*/ 5673843 h 6857991"/>
              <a:gd name="connsiteX1294" fmla="*/ 9790929 w 12188825"/>
              <a:gd name="connsiteY1294" fmla="*/ 5638816 h 6857991"/>
              <a:gd name="connsiteX1295" fmla="*/ 9812235 w 12188825"/>
              <a:gd name="connsiteY1295" fmla="*/ 5666819 h 6857991"/>
              <a:gd name="connsiteX1296" fmla="*/ 9827729 w 12188825"/>
              <a:gd name="connsiteY1296" fmla="*/ 5756735 h 6857991"/>
              <a:gd name="connsiteX1297" fmla="*/ 9848303 w 12188825"/>
              <a:gd name="connsiteY1297" fmla="*/ 5767658 h 6857991"/>
              <a:gd name="connsiteX1298" fmla="*/ 9874770 w 12188825"/>
              <a:gd name="connsiteY1298" fmla="*/ 5765016 h 6857991"/>
              <a:gd name="connsiteX1299" fmla="*/ 9928948 w 12188825"/>
              <a:gd name="connsiteY1299" fmla="*/ 5766515 h 6857991"/>
              <a:gd name="connsiteX1300" fmla="*/ 9973017 w 12188825"/>
              <a:gd name="connsiteY1300" fmla="*/ 5811854 h 6857991"/>
              <a:gd name="connsiteX1301" fmla="*/ 9977373 w 12188825"/>
              <a:gd name="connsiteY1301" fmla="*/ 5824084 h 6857991"/>
              <a:gd name="connsiteX1302" fmla="*/ 9980765 w 12188825"/>
              <a:gd name="connsiteY1302" fmla="*/ 5854779 h 6857991"/>
              <a:gd name="connsiteX1303" fmla="*/ 9978923 w 12188825"/>
              <a:gd name="connsiteY1303" fmla="*/ 5859695 h 6857991"/>
              <a:gd name="connsiteX1304" fmla="*/ 9978910 w 12188825"/>
              <a:gd name="connsiteY1304" fmla="*/ 5859720 h 6857991"/>
              <a:gd name="connsiteX1305" fmla="*/ 9978910 w 12188825"/>
              <a:gd name="connsiteY1305" fmla="*/ 5859733 h 6857991"/>
              <a:gd name="connsiteX1306" fmla="*/ 9949903 w 12188825"/>
              <a:gd name="connsiteY1306" fmla="*/ 5910914 h 6857991"/>
              <a:gd name="connsiteX1307" fmla="*/ 9893261 w 12188825"/>
              <a:gd name="connsiteY1307" fmla="*/ 5946220 h 6857991"/>
              <a:gd name="connsiteX1308" fmla="*/ 9840556 w 12188825"/>
              <a:gd name="connsiteY1308" fmla="*/ 5954983 h 6857991"/>
              <a:gd name="connsiteX1309" fmla="*/ 9813632 w 12188825"/>
              <a:gd name="connsiteY1309" fmla="*/ 5919168 h 6857991"/>
              <a:gd name="connsiteX1310" fmla="*/ 9812337 w 12188825"/>
              <a:gd name="connsiteY1310" fmla="*/ 5909377 h 6857991"/>
              <a:gd name="connsiteX1311" fmla="*/ 9801441 w 12188825"/>
              <a:gd name="connsiteY1311" fmla="*/ 5885005 h 6857991"/>
              <a:gd name="connsiteX1312" fmla="*/ 9800552 w 12188825"/>
              <a:gd name="connsiteY1312" fmla="*/ 5883862 h 6857991"/>
              <a:gd name="connsiteX1313" fmla="*/ 9799599 w 12188825"/>
              <a:gd name="connsiteY1313" fmla="*/ 5856520 h 6857991"/>
              <a:gd name="connsiteX1314" fmla="*/ 9795471 w 12188825"/>
              <a:gd name="connsiteY1314" fmla="*/ 5842968 h 6857991"/>
              <a:gd name="connsiteX1315" fmla="*/ 9794697 w 12188825"/>
              <a:gd name="connsiteY1315" fmla="*/ 5834307 h 6857991"/>
              <a:gd name="connsiteX1316" fmla="*/ 9778961 w 12188825"/>
              <a:gd name="connsiteY1316" fmla="*/ 5795343 h 6857991"/>
              <a:gd name="connsiteX1317" fmla="*/ 9775278 w 12188825"/>
              <a:gd name="connsiteY1317" fmla="*/ 5789247 h 6857991"/>
              <a:gd name="connsiteX1318" fmla="*/ 9774097 w 12188825"/>
              <a:gd name="connsiteY1318" fmla="*/ 5765511 h 6857991"/>
              <a:gd name="connsiteX1319" fmla="*/ 9771977 w 12188825"/>
              <a:gd name="connsiteY1319" fmla="*/ 5750640 h 6857991"/>
              <a:gd name="connsiteX1320" fmla="*/ 9760419 w 12188825"/>
              <a:gd name="connsiteY1320" fmla="*/ 5703141 h 6857991"/>
              <a:gd name="connsiteX1321" fmla="*/ 9759022 w 12188825"/>
              <a:gd name="connsiteY1321" fmla="*/ 5700602 h 6857991"/>
              <a:gd name="connsiteX1322" fmla="*/ 9761702 w 12188825"/>
              <a:gd name="connsiteY1322" fmla="*/ 5680396 h 6857991"/>
              <a:gd name="connsiteX1323" fmla="*/ 9761690 w 12188825"/>
              <a:gd name="connsiteY1323" fmla="*/ 5663644 h 6857991"/>
              <a:gd name="connsiteX1324" fmla="*/ 9761435 w 12188825"/>
              <a:gd name="connsiteY1324" fmla="*/ 5663644 h 6857991"/>
              <a:gd name="connsiteX1325" fmla="*/ 9760419 w 12188825"/>
              <a:gd name="connsiteY1325" fmla="*/ 5653015 h 6857991"/>
              <a:gd name="connsiteX1326" fmla="*/ 9759022 w 12188825"/>
              <a:gd name="connsiteY1326" fmla="*/ 5643833 h 6857991"/>
              <a:gd name="connsiteX1327" fmla="*/ 9767658 w 12188825"/>
              <a:gd name="connsiteY1327" fmla="*/ 5642156 h 6857991"/>
              <a:gd name="connsiteX1328" fmla="*/ 9776929 w 12188825"/>
              <a:gd name="connsiteY1328" fmla="*/ 5643324 h 6857991"/>
              <a:gd name="connsiteX1329" fmla="*/ 9790929 w 12188825"/>
              <a:gd name="connsiteY1329" fmla="*/ 5638816 h 6857991"/>
              <a:gd name="connsiteX1330" fmla="*/ 355357 w 12188825"/>
              <a:gd name="connsiteY1330" fmla="*/ 5585425 h 6857991"/>
              <a:gd name="connsiteX1331" fmla="*/ 376591 w 12188825"/>
              <a:gd name="connsiteY1331" fmla="*/ 5597325 h 6857991"/>
              <a:gd name="connsiteX1332" fmla="*/ 343731 w 12188825"/>
              <a:gd name="connsiteY1332" fmla="*/ 5674478 h 6857991"/>
              <a:gd name="connsiteX1333" fmla="*/ 341138 w 12188825"/>
              <a:gd name="connsiteY1333" fmla="*/ 5675887 h 6857991"/>
              <a:gd name="connsiteX1334" fmla="*/ 339737 w 12188825"/>
              <a:gd name="connsiteY1334" fmla="*/ 5676446 h 6857991"/>
              <a:gd name="connsiteX1335" fmla="*/ 322495 w 12188825"/>
              <a:gd name="connsiteY1335" fmla="*/ 5673666 h 6857991"/>
              <a:gd name="connsiteX1336" fmla="*/ 315125 w 12188825"/>
              <a:gd name="connsiteY1336" fmla="*/ 5653612 h 6857991"/>
              <a:gd name="connsiteX1337" fmla="*/ 343998 w 12188825"/>
              <a:gd name="connsiteY1337" fmla="*/ 5592322 h 6857991"/>
              <a:gd name="connsiteX1338" fmla="*/ 354844 w 12188825"/>
              <a:gd name="connsiteY1338" fmla="*/ 5585641 h 6857991"/>
              <a:gd name="connsiteX1339" fmla="*/ 422196 w 12188825"/>
              <a:gd name="connsiteY1339" fmla="*/ 5431260 h 6857991"/>
              <a:gd name="connsiteX1340" fmla="*/ 433574 w 12188825"/>
              <a:gd name="connsiteY1340" fmla="*/ 5441509 h 6857991"/>
              <a:gd name="connsiteX1341" fmla="*/ 406468 w 12188825"/>
              <a:gd name="connsiteY1341" fmla="*/ 5519944 h 6857991"/>
              <a:gd name="connsiteX1342" fmla="*/ 379572 w 12188825"/>
              <a:gd name="connsiteY1342" fmla="*/ 5511537 h 6857991"/>
              <a:gd name="connsiteX1343" fmla="*/ 406820 w 12188825"/>
              <a:gd name="connsiteY1343" fmla="*/ 5432936 h 6857991"/>
              <a:gd name="connsiteX1344" fmla="*/ 422196 w 12188825"/>
              <a:gd name="connsiteY1344" fmla="*/ 5431260 h 6857991"/>
              <a:gd name="connsiteX1345" fmla="*/ 11580220 w 12188825"/>
              <a:gd name="connsiteY1345" fmla="*/ 5269144 h 6857991"/>
              <a:gd name="connsiteX1346" fmla="*/ 11588292 w 12188825"/>
              <a:gd name="connsiteY1346" fmla="*/ 5273285 h 6857991"/>
              <a:gd name="connsiteX1347" fmla="*/ 11588305 w 12188825"/>
              <a:gd name="connsiteY1347" fmla="*/ 5273297 h 6857991"/>
              <a:gd name="connsiteX1348" fmla="*/ 11589296 w 12188825"/>
              <a:gd name="connsiteY1348" fmla="*/ 5273970 h 6857991"/>
              <a:gd name="connsiteX1349" fmla="*/ 11590502 w 12188825"/>
              <a:gd name="connsiteY1349" fmla="*/ 5274745 h 6857991"/>
              <a:gd name="connsiteX1350" fmla="*/ 11590502 w 12188825"/>
              <a:gd name="connsiteY1350" fmla="*/ 5274618 h 6857991"/>
              <a:gd name="connsiteX1351" fmla="*/ 11624157 w 12188825"/>
              <a:gd name="connsiteY1351" fmla="*/ 5304590 h 6857991"/>
              <a:gd name="connsiteX1352" fmla="*/ 11626189 w 12188825"/>
              <a:gd name="connsiteY1352" fmla="*/ 5307587 h 6857991"/>
              <a:gd name="connsiteX1353" fmla="*/ 11626646 w 12188825"/>
              <a:gd name="connsiteY1353" fmla="*/ 5308311 h 6857991"/>
              <a:gd name="connsiteX1354" fmla="*/ 11626951 w 12188825"/>
              <a:gd name="connsiteY1354" fmla="*/ 5308781 h 6857991"/>
              <a:gd name="connsiteX1355" fmla="*/ 11607012 w 12188825"/>
              <a:gd name="connsiteY1355" fmla="*/ 5321354 h 6857991"/>
              <a:gd name="connsiteX1356" fmla="*/ 11590160 w 12188825"/>
              <a:gd name="connsiteY1356" fmla="*/ 5305987 h 6857991"/>
              <a:gd name="connsiteX1357" fmla="*/ 11575770 w 12188825"/>
              <a:gd name="connsiteY1357" fmla="*/ 5293414 h 6857991"/>
              <a:gd name="connsiteX1358" fmla="*/ 11571834 w 12188825"/>
              <a:gd name="connsiteY1358" fmla="*/ 5272967 h 6857991"/>
              <a:gd name="connsiteX1359" fmla="*/ 11580220 w 12188825"/>
              <a:gd name="connsiteY1359" fmla="*/ 5269144 h 6857991"/>
              <a:gd name="connsiteX1360" fmla="*/ 456612 w 12188825"/>
              <a:gd name="connsiteY1360" fmla="*/ 5267227 h 6857991"/>
              <a:gd name="connsiteX1361" fmla="*/ 471036 w 12188825"/>
              <a:gd name="connsiteY1361" fmla="*/ 5278085 h 6857991"/>
              <a:gd name="connsiteX1362" fmla="*/ 454287 w 12188825"/>
              <a:gd name="connsiteY1362" fmla="*/ 5358819 h 6857991"/>
              <a:gd name="connsiteX1363" fmla="*/ 425130 w 12188825"/>
              <a:gd name="connsiteY1363" fmla="*/ 5348722 h 6857991"/>
              <a:gd name="connsiteX1364" fmla="*/ 440712 w 12188825"/>
              <a:gd name="connsiteY1364" fmla="*/ 5274021 h 6857991"/>
              <a:gd name="connsiteX1365" fmla="*/ 456612 w 12188825"/>
              <a:gd name="connsiteY1365" fmla="*/ 5267227 h 6857991"/>
              <a:gd name="connsiteX1366" fmla="*/ 11519763 w 12188825"/>
              <a:gd name="connsiteY1366" fmla="*/ 5266744 h 6857991"/>
              <a:gd name="connsiteX1367" fmla="*/ 11523776 w 12188825"/>
              <a:gd name="connsiteY1367" fmla="*/ 5268662 h 6857991"/>
              <a:gd name="connsiteX1368" fmla="*/ 11532590 w 12188825"/>
              <a:gd name="connsiteY1368" fmla="*/ 5274491 h 6857991"/>
              <a:gd name="connsiteX1369" fmla="*/ 11532463 w 12188825"/>
              <a:gd name="connsiteY1369" fmla="*/ 5274491 h 6857991"/>
              <a:gd name="connsiteX1370" fmla="*/ 11540172 w 12188825"/>
              <a:gd name="connsiteY1370" fmla="*/ 5285858 h 6857991"/>
              <a:gd name="connsiteX1371" fmla="*/ 11567770 w 12188825"/>
              <a:gd name="connsiteY1371" fmla="*/ 5319576 h 6857991"/>
              <a:gd name="connsiteX1372" fmla="*/ 11569293 w 12188825"/>
              <a:gd name="connsiteY1372" fmla="*/ 5322282 h 6857991"/>
              <a:gd name="connsiteX1373" fmla="*/ 11569445 w 12188825"/>
              <a:gd name="connsiteY1373" fmla="*/ 5322751 h 6857991"/>
              <a:gd name="connsiteX1374" fmla="*/ 11569801 w 12188825"/>
              <a:gd name="connsiteY1374" fmla="*/ 5323640 h 6857991"/>
              <a:gd name="connsiteX1375" fmla="*/ 11557724 w 12188825"/>
              <a:gd name="connsiteY1375" fmla="*/ 5338626 h 6857991"/>
              <a:gd name="connsiteX1376" fmla="*/ 11542877 w 12188825"/>
              <a:gd name="connsiteY1376" fmla="*/ 5335197 h 6857991"/>
              <a:gd name="connsiteX1377" fmla="*/ 11505793 w 12188825"/>
              <a:gd name="connsiteY1377" fmla="*/ 5280207 h 6857991"/>
              <a:gd name="connsiteX1378" fmla="*/ 11508079 w 12188825"/>
              <a:gd name="connsiteY1378" fmla="*/ 5270834 h 6857991"/>
              <a:gd name="connsiteX1379" fmla="*/ 11508537 w 12188825"/>
              <a:gd name="connsiteY1379" fmla="*/ 5270313 h 6857991"/>
              <a:gd name="connsiteX1380" fmla="*/ 11509082 w 12188825"/>
              <a:gd name="connsiteY1380" fmla="*/ 5269665 h 6857991"/>
              <a:gd name="connsiteX1381" fmla="*/ 11519763 w 12188825"/>
              <a:gd name="connsiteY1381" fmla="*/ 5266744 h 6857991"/>
              <a:gd name="connsiteX1382" fmla="*/ 11464493 w 12188825"/>
              <a:gd name="connsiteY1382" fmla="*/ 5263188 h 6857991"/>
              <a:gd name="connsiteX1383" fmla="*/ 11474754 w 12188825"/>
              <a:gd name="connsiteY1383" fmla="*/ 5269652 h 6857991"/>
              <a:gd name="connsiteX1384" fmla="*/ 11475466 w 12188825"/>
              <a:gd name="connsiteY1384" fmla="*/ 5270554 h 6857991"/>
              <a:gd name="connsiteX1385" fmla="*/ 11476177 w 12188825"/>
              <a:gd name="connsiteY1385" fmla="*/ 5271443 h 6857991"/>
              <a:gd name="connsiteX1386" fmla="*/ 11476939 w 12188825"/>
              <a:gd name="connsiteY1386" fmla="*/ 5272713 h 6857991"/>
              <a:gd name="connsiteX1387" fmla="*/ 11476939 w 12188825"/>
              <a:gd name="connsiteY1387" fmla="*/ 5272840 h 6857991"/>
              <a:gd name="connsiteX1388" fmla="*/ 11498148 w 12188825"/>
              <a:gd name="connsiteY1388" fmla="*/ 5342436 h 6857991"/>
              <a:gd name="connsiteX1389" fmla="*/ 11492814 w 12188825"/>
              <a:gd name="connsiteY1389" fmla="*/ 5352596 h 6857991"/>
              <a:gd name="connsiteX1390" fmla="*/ 11472621 w 12188825"/>
              <a:gd name="connsiteY1390" fmla="*/ 5342436 h 6857991"/>
              <a:gd name="connsiteX1391" fmla="*/ 11457508 w 12188825"/>
              <a:gd name="connsiteY1391" fmla="*/ 5298494 h 6857991"/>
              <a:gd name="connsiteX1392" fmla="*/ 11455476 w 12188825"/>
              <a:gd name="connsiteY1392" fmla="*/ 5291217 h 6857991"/>
              <a:gd name="connsiteX1393" fmla="*/ 11453571 w 12188825"/>
              <a:gd name="connsiteY1393" fmla="*/ 5276396 h 6857991"/>
              <a:gd name="connsiteX1394" fmla="*/ 11464493 w 12188825"/>
              <a:gd name="connsiteY1394" fmla="*/ 5263188 h 6857991"/>
              <a:gd name="connsiteX1395" fmla="*/ 473279 w 12188825"/>
              <a:gd name="connsiteY1395" fmla="*/ 5101162 h 6857991"/>
              <a:gd name="connsiteX1396" fmla="*/ 491921 w 12188825"/>
              <a:gd name="connsiteY1396" fmla="*/ 5112363 h 6857991"/>
              <a:gd name="connsiteX1397" fmla="*/ 493696 w 12188825"/>
              <a:gd name="connsiteY1397" fmla="*/ 5116656 h 6857991"/>
              <a:gd name="connsiteX1398" fmla="*/ 486689 w 12188825"/>
              <a:gd name="connsiteY1398" fmla="*/ 5188855 h 6857991"/>
              <a:gd name="connsiteX1399" fmla="*/ 480446 w 12188825"/>
              <a:gd name="connsiteY1399" fmla="*/ 5195396 h 6857991"/>
              <a:gd name="connsiteX1400" fmla="*/ 480424 w 12188825"/>
              <a:gd name="connsiteY1400" fmla="*/ 5195409 h 6857991"/>
              <a:gd name="connsiteX1401" fmla="*/ 479390 w 12188825"/>
              <a:gd name="connsiteY1401" fmla="*/ 5196209 h 6857991"/>
              <a:gd name="connsiteX1402" fmla="*/ 479318 w 12188825"/>
              <a:gd name="connsiteY1402" fmla="*/ 5196259 h 6857991"/>
              <a:gd name="connsiteX1403" fmla="*/ 479058 w 12188825"/>
              <a:gd name="connsiteY1403" fmla="*/ 5196475 h 6857991"/>
              <a:gd name="connsiteX1404" fmla="*/ 478916 w 12188825"/>
              <a:gd name="connsiteY1404" fmla="*/ 5196602 h 6857991"/>
              <a:gd name="connsiteX1405" fmla="*/ 478768 w 12188825"/>
              <a:gd name="connsiteY1405" fmla="*/ 5196729 h 6857991"/>
              <a:gd name="connsiteX1406" fmla="*/ 454066 w 12188825"/>
              <a:gd name="connsiteY1406" fmla="*/ 5187306 h 6857991"/>
              <a:gd name="connsiteX1407" fmla="*/ 458400 w 12188825"/>
              <a:gd name="connsiteY1407" fmla="*/ 5110674 h 6857991"/>
              <a:gd name="connsiteX1408" fmla="*/ 473279 w 12188825"/>
              <a:gd name="connsiteY1408" fmla="*/ 5101162 h 6857991"/>
              <a:gd name="connsiteX1409" fmla="*/ 473534 w 12188825"/>
              <a:gd name="connsiteY1409" fmla="*/ 4936924 h 6857991"/>
              <a:gd name="connsiteX1410" fmla="*/ 493343 w 12188825"/>
              <a:gd name="connsiteY1410" fmla="*/ 4951200 h 6857991"/>
              <a:gd name="connsiteX1411" fmla="*/ 496135 w 12188825"/>
              <a:gd name="connsiteY1411" fmla="*/ 5020808 h 6857991"/>
              <a:gd name="connsiteX1412" fmla="*/ 479768 w 12188825"/>
              <a:gd name="connsiteY1412" fmla="*/ 5034791 h 6857991"/>
              <a:gd name="connsiteX1413" fmla="*/ 458351 w 12188825"/>
              <a:gd name="connsiteY1413" fmla="*/ 5021189 h 6857991"/>
              <a:gd name="connsiteX1414" fmla="*/ 458443 w 12188825"/>
              <a:gd name="connsiteY1414" fmla="*/ 5021151 h 6857991"/>
              <a:gd name="connsiteX1415" fmla="*/ 454322 w 12188825"/>
              <a:gd name="connsiteY1415" fmla="*/ 4953142 h 6857991"/>
              <a:gd name="connsiteX1416" fmla="*/ 473534 w 12188825"/>
              <a:gd name="connsiteY1416" fmla="*/ 4936924 h 6857991"/>
              <a:gd name="connsiteX1417" fmla="*/ 11978500 w 12188825"/>
              <a:gd name="connsiteY1417" fmla="*/ 4764586 h 6857991"/>
              <a:gd name="connsiteX1418" fmla="*/ 11987263 w 12188825"/>
              <a:gd name="connsiteY1418" fmla="*/ 4767888 h 6857991"/>
              <a:gd name="connsiteX1419" fmla="*/ 11996127 w 12188825"/>
              <a:gd name="connsiteY1419" fmla="*/ 4788386 h 6857991"/>
              <a:gd name="connsiteX1420" fmla="*/ 12007328 w 12188825"/>
              <a:gd name="connsiteY1420" fmla="*/ 4816148 h 6857991"/>
              <a:gd name="connsiteX1421" fmla="*/ 12007455 w 12188825"/>
              <a:gd name="connsiteY1421" fmla="*/ 4816148 h 6857991"/>
              <a:gd name="connsiteX1422" fmla="*/ 12011736 w 12188825"/>
              <a:gd name="connsiteY1422" fmla="*/ 4833826 h 6857991"/>
              <a:gd name="connsiteX1423" fmla="*/ 12022568 w 12188825"/>
              <a:gd name="connsiteY1423" fmla="*/ 4869615 h 6857991"/>
              <a:gd name="connsiteX1424" fmla="*/ 12025591 w 12188825"/>
              <a:gd name="connsiteY1424" fmla="*/ 4877603 h 6857991"/>
              <a:gd name="connsiteX1425" fmla="*/ 12026505 w 12188825"/>
              <a:gd name="connsiteY1425" fmla="*/ 4880410 h 6857991"/>
              <a:gd name="connsiteX1426" fmla="*/ 12025718 w 12188825"/>
              <a:gd name="connsiteY1426" fmla="*/ 4884372 h 6857991"/>
              <a:gd name="connsiteX1427" fmla="*/ 12023585 w 12188825"/>
              <a:gd name="connsiteY1427" fmla="*/ 4892983 h 6857991"/>
              <a:gd name="connsiteX1428" fmla="*/ 12003391 w 12188825"/>
              <a:gd name="connsiteY1428" fmla="*/ 4907334 h 6857991"/>
              <a:gd name="connsiteX1429" fmla="*/ 11988151 w 12188825"/>
              <a:gd name="connsiteY1429" fmla="*/ 4881299 h 6857991"/>
              <a:gd name="connsiteX1430" fmla="*/ 11988215 w 12188825"/>
              <a:gd name="connsiteY1430" fmla="*/ 4881121 h 6857991"/>
              <a:gd name="connsiteX1431" fmla="*/ 11988278 w 12188825"/>
              <a:gd name="connsiteY1431" fmla="*/ 4869996 h 6857991"/>
              <a:gd name="connsiteX1432" fmla="*/ 11974854 w 12188825"/>
              <a:gd name="connsiteY1432" fmla="*/ 4832658 h 6857991"/>
              <a:gd name="connsiteX1433" fmla="*/ 11971768 w 12188825"/>
              <a:gd name="connsiteY1433" fmla="*/ 4817545 h 6857991"/>
              <a:gd name="connsiteX1434" fmla="*/ 11971693 w 12188825"/>
              <a:gd name="connsiteY1434" fmla="*/ 4817215 h 6857991"/>
              <a:gd name="connsiteX1435" fmla="*/ 11965673 w 12188825"/>
              <a:gd name="connsiteY1435" fmla="*/ 4803956 h 6857991"/>
              <a:gd name="connsiteX1436" fmla="*/ 11978500 w 12188825"/>
              <a:gd name="connsiteY1436" fmla="*/ 4764586 h 6857991"/>
              <a:gd name="connsiteX1437" fmla="*/ 259707 w 12188825"/>
              <a:gd name="connsiteY1437" fmla="*/ 4723921 h 6857991"/>
              <a:gd name="connsiteX1438" fmla="*/ 323432 w 12188825"/>
              <a:gd name="connsiteY1438" fmla="*/ 4727108 h 6857991"/>
              <a:gd name="connsiteX1439" fmla="*/ 331303 w 12188825"/>
              <a:gd name="connsiteY1439" fmla="*/ 4731490 h 6857991"/>
              <a:gd name="connsiteX1440" fmla="*/ 339044 w 12188825"/>
              <a:gd name="connsiteY1440" fmla="*/ 4751695 h 6857991"/>
              <a:gd name="connsiteX1441" fmla="*/ 327393 w 12188825"/>
              <a:gd name="connsiteY1441" fmla="*/ 4765716 h 6857991"/>
              <a:gd name="connsiteX1442" fmla="*/ 252258 w 12188825"/>
              <a:gd name="connsiteY1442" fmla="*/ 4759201 h 6857991"/>
              <a:gd name="connsiteX1443" fmla="*/ 244503 w 12188825"/>
              <a:gd name="connsiteY1443" fmla="*/ 4739199 h 6857991"/>
              <a:gd name="connsiteX1444" fmla="*/ 259707 w 12188825"/>
              <a:gd name="connsiteY1444" fmla="*/ 4723921 h 6857991"/>
              <a:gd name="connsiteX1445" fmla="*/ 488804 w 12188825"/>
              <a:gd name="connsiteY1445" fmla="*/ 4713545 h 6857991"/>
              <a:gd name="connsiteX1446" fmla="*/ 505259 w 12188825"/>
              <a:gd name="connsiteY1446" fmla="*/ 4727528 h 6857991"/>
              <a:gd name="connsiteX1447" fmla="*/ 495517 w 12188825"/>
              <a:gd name="connsiteY1447" fmla="*/ 4751213 h 6857991"/>
              <a:gd name="connsiteX1448" fmla="*/ 481534 w 12188825"/>
              <a:gd name="connsiteY1448" fmla="*/ 4756826 h 6857991"/>
              <a:gd name="connsiteX1449" fmla="*/ 462052 w 12188825"/>
              <a:gd name="connsiteY1449" fmla="*/ 4767583 h 6857991"/>
              <a:gd name="connsiteX1450" fmla="*/ 465319 w 12188825"/>
              <a:gd name="connsiteY1450" fmla="*/ 4776308 h 6857991"/>
              <a:gd name="connsiteX1451" fmla="*/ 472319 w 12188825"/>
              <a:gd name="connsiteY1451" fmla="*/ 4796667 h 6857991"/>
              <a:gd name="connsiteX1452" fmla="*/ 480130 w 12188825"/>
              <a:gd name="connsiteY1452" fmla="*/ 4851137 h 6857991"/>
              <a:gd name="connsiteX1453" fmla="*/ 466520 w 12188825"/>
              <a:gd name="connsiteY1453" fmla="*/ 4867748 h 6857991"/>
              <a:gd name="connsiteX1454" fmla="*/ 445778 w 12188825"/>
              <a:gd name="connsiteY1454" fmla="*/ 4861068 h 6857991"/>
              <a:gd name="connsiteX1455" fmla="*/ 445906 w 12188825"/>
              <a:gd name="connsiteY1455" fmla="*/ 4861119 h 6857991"/>
              <a:gd name="connsiteX1456" fmla="*/ 439126 w 12188825"/>
              <a:gd name="connsiteY1456" fmla="*/ 4849295 h 6857991"/>
              <a:gd name="connsiteX1457" fmla="*/ 436086 w 12188825"/>
              <a:gd name="connsiteY1457" fmla="*/ 4838107 h 6857991"/>
              <a:gd name="connsiteX1458" fmla="*/ 428005 w 12188825"/>
              <a:gd name="connsiteY1458" fmla="*/ 4799968 h 6857991"/>
              <a:gd name="connsiteX1459" fmla="*/ 427879 w 12188825"/>
              <a:gd name="connsiteY1459" fmla="*/ 4798318 h 6857991"/>
              <a:gd name="connsiteX1460" fmla="*/ 412673 w 12188825"/>
              <a:gd name="connsiteY1460" fmla="*/ 4753842 h 6857991"/>
              <a:gd name="connsiteX1461" fmla="*/ 421187 w 12188825"/>
              <a:gd name="connsiteY1461" fmla="*/ 4723667 h 6857991"/>
              <a:gd name="connsiteX1462" fmla="*/ 488804 w 12188825"/>
              <a:gd name="connsiteY1462" fmla="*/ 4713545 h 6857991"/>
              <a:gd name="connsiteX1463" fmla="*/ 101081 w 12188825"/>
              <a:gd name="connsiteY1463" fmla="*/ 4688208 h 6857991"/>
              <a:gd name="connsiteX1464" fmla="*/ 169636 w 12188825"/>
              <a:gd name="connsiteY1464" fmla="*/ 4709887 h 6857991"/>
              <a:gd name="connsiteX1465" fmla="*/ 175093 w 12188825"/>
              <a:gd name="connsiteY1465" fmla="*/ 4717075 h 6857991"/>
              <a:gd name="connsiteX1466" fmla="*/ 176057 w 12188825"/>
              <a:gd name="connsiteY1466" fmla="*/ 4718828 h 6857991"/>
              <a:gd name="connsiteX1467" fmla="*/ 176146 w 12188825"/>
              <a:gd name="connsiteY1467" fmla="*/ 4718790 h 6857991"/>
              <a:gd name="connsiteX1468" fmla="*/ 156156 w 12188825"/>
              <a:gd name="connsiteY1468" fmla="*/ 4744736 h 6857991"/>
              <a:gd name="connsiteX1469" fmla="*/ 91573 w 12188825"/>
              <a:gd name="connsiteY1469" fmla="*/ 4723806 h 6857991"/>
              <a:gd name="connsiteX1470" fmla="*/ 81944 w 12188825"/>
              <a:gd name="connsiteY1470" fmla="*/ 4704591 h 6857991"/>
              <a:gd name="connsiteX1471" fmla="*/ 101081 w 12188825"/>
              <a:gd name="connsiteY1471" fmla="*/ 4688208 h 6857991"/>
              <a:gd name="connsiteX1472" fmla="*/ 644253 w 12188825"/>
              <a:gd name="connsiteY1472" fmla="*/ 4672993 h 6857991"/>
              <a:gd name="connsiteX1473" fmla="*/ 663361 w 12188825"/>
              <a:gd name="connsiteY1473" fmla="*/ 4682544 h 6857991"/>
              <a:gd name="connsiteX1474" fmla="*/ 657882 w 12188825"/>
              <a:gd name="connsiteY1474" fmla="*/ 4707182 h 6857991"/>
              <a:gd name="connsiteX1475" fmla="*/ 589051 w 12188825"/>
              <a:gd name="connsiteY1475" fmla="*/ 4728251 h 6857991"/>
              <a:gd name="connsiteX1476" fmla="*/ 572674 w 12188825"/>
              <a:gd name="connsiteY1476" fmla="*/ 4714446 h 6857991"/>
              <a:gd name="connsiteX1477" fmla="*/ 572725 w 12188825"/>
              <a:gd name="connsiteY1477" fmla="*/ 4714319 h 6857991"/>
              <a:gd name="connsiteX1478" fmla="*/ 579493 w 12188825"/>
              <a:gd name="connsiteY1478" fmla="*/ 4694063 h 6857991"/>
              <a:gd name="connsiteX1479" fmla="*/ 593244 w 12188825"/>
              <a:gd name="connsiteY1479" fmla="*/ 4686925 h 6857991"/>
              <a:gd name="connsiteX1480" fmla="*/ 597677 w 12188825"/>
              <a:gd name="connsiteY1480" fmla="*/ 4684957 h 6857991"/>
              <a:gd name="connsiteX1481" fmla="*/ 613304 w 12188825"/>
              <a:gd name="connsiteY1481" fmla="*/ 4680728 h 6857991"/>
              <a:gd name="connsiteX1482" fmla="*/ 644253 w 12188825"/>
              <a:gd name="connsiteY1482" fmla="*/ 4672993 h 6857991"/>
              <a:gd name="connsiteX1483" fmla="*/ 21105 w 12188825"/>
              <a:gd name="connsiteY1483" fmla="*/ 4656178 h 6857991"/>
              <a:gd name="connsiteX1484" fmla="*/ 21142 w 12188825"/>
              <a:gd name="connsiteY1484" fmla="*/ 4656267 h 6857991"/>
              <a:gd name="connsiteX1485" fmla="*/ 21108 w 12188825"/>
              <a:gd name="connsiteY1485" fmla="*/ 4656233 h 6857991"/>
              <a:gd name="connsiteX1486" fmla="*/ 0 w 12188825"/>
              <a:gd name="connsiteY1486" fmla="*/ 4636000 h 6857991"/>
              <a:gd name="connsiteX1487" fmla="*/ 21108 w 12188825"/>
              <a:gd name="connsiteY1487" fmla="*/ 4656233 h 6857991"/>
              <a:gd name="connsiteX1488" fmla="*/ 21591 w 12188825"/>
              <a:gd name="connsiteY1488" fmla="*/ 4669121 h 6857991"/>
              <a:gd name="connsiteX1489" fmla="*/ 12399 w 12188825"/>
              <a:gd name="connsiteY1489" fmla="*/ 4679331 h 6857991"/>
              <a:gd name="connsiteX1490" fmla="*/ 11732 w 12188825"/>
              <a:gd name="connsiteY1490" fmla="*/ 4679623 h 6857991"/>
              <a:gd name="connsiteX1491" fmla="*/ 11368 w 12188825"/>
              <a:gd name="connsiteY1491" fmla="*/ 4679801 h 6857991"/>
              <a:gd name="connsiteX1492" fmla="*/ 10989 w 12188825"/>
              <a:gd name="connsiteY1492" fmla="*/ 4679991 h 6857991"/>
              <a:gd name="connsiteX1493" fmla="*/ 8205 w 12188825"/>
              <a:gd name="connsiteY1493" fmla="*/ 4681070 h 6857991"/>
              <a:gd name="connsiteX1494" fmla="*/ 0 w 12188825"/>
              <a:gd name="connsiteY1494" fmla="*/ 4679809 h 6857991"/>
              <a:gd name="connsiteX1495" fmla="*/ 394394 w 12188825"/>
              <a:gd name="connsiteY1495" fmla="*/ 4616809 h 6857991"/>
              <a:gd name="connsiteX1496" fmla="*/ 411844 w 12188825"/>
              <a:gd name="connsiteY1496" fmla="*/ 4619832 h 6857991"/>
              <a:gd name="connsiteX1497" fmla="*/ 411807 w 12188825"/>
              <a:gd name="connsiteY1497" fmla="*/ 4619743 h 6857991"/>
              <a:gd name="connsiteX1498" fmla="*/ 429765 w 12188825"/>
              <a:gd name="connsiteY1498" fmla="*/ 4645753 h 6857991"/>
              <a:gd name="connsiteX1499" fmla="*/ 430156 w 12188825"/>
              <a:gd name="connsiteY1499" fmla="*/ 4646641 h 6857991"/>
              <a:gd name="connsiteX1500" fmla="*/ 430725 w 12188825"/>
              <a:gd name="connsiteY1500" fmla="*/ 4648114 h 6857991"/>
              <a:gd name="connsiteX1501" fmla="*/ 438830 w 12188825"/>
              <a:gd name="connsiteY1501" fmla="*/ 4690812 h 6857991"/>
              <a:gd name="connsiteX1502" fmla="*/ 428493 w 12188825"/>
              <a:gd name="connsiteY1502" fmla="*/ 4705227 h 6857991"/>
              <a:gd name="connsiteX1503" fmla="*/ 407249 w 12188825"/>
              <a:gd name="connsiteY1503" fmla="*/ 4701378 h 6857991"/>
              <a:gd name="connsiteX1504" fmla="*/ 381184 w 12188825"/>
              <a:gd name="connsiteY1504" fmla="*/ 4633878 h 6857991"/>
              <a:gd name="connsiteX1505" fmla="*/ 394394 w 12188825"/>
              <a:gd name="connsiteY1505" fmla="*/ 4616809 h 6857991"/>
              <a:gd name="connsiteX1506" fmla="*/ 799178 w 12188825"/>
              <a:gd name="connsiteY1506" fmla="*/ 4595279 h 6857991"/>
              <a:gd name="connsiteX1507" fmla="*/ 810749 w 12188825"/>
              <a:gd name="connsiteY1507" fmla="*/ 4604858 h 6857991"/>
              <a:gd name="connsiteX1508" fmla="*/ 805328 w 12188825"/>
              <a:gd name="connsiteY1508" fmla="*/ 4629890 h 6857991"/>
              <a:gd name="connsiteX1509" fmla="*/ 755356 w 12188825"/>
              <a:gd name="connsiteY1509" fmla="*/ 4662186 h 6857991"/>
              <a:gd name="connsiteX1510" fmla="*/ 727430 w 12188825"/>
              <a:gd name="connsiteY1510" fmla="*/ 4653042 h 6857991"/>
              <a:gd name="connsiteX1511" fmla="*/ 732886 w 12188825"/>
              <a:gd name="connsiteY1511" fmla="*/ 4628099 h 6857991"/>
              <a:gd name="connsiteX1512" fmla="*/ 763615 w 12188825"/>
              <a:gd name="connsiteY1512" fmla="*/ 4606217 h 6857991"/>
              <a:gd name="connsiteX1513" fmla="*/ 774004 w 12188825"/>
              <a:gd name="connsiteY1513" fmla="*/ 4599169 h 6857991"/>
              <a:gd name="connsiteX1514" fmla="*/ 782748 w 12188825"/>
              <a:gd name="connsiteY1514" fmla="*/ 4595549 h 6857991"/>
              <a:gd name="connsiteX1515" fmla="*/ 799178 w 12188825"/>
              <a:gd name="connsiteY1515" fmla="*/ 4595279 h 6857991"/>
              <a:gd name="connsiteX1516" fmla="*/ 11890878 w 12188825"/>
              <a:gd name="connsiteY1516" fmla="*/ 4503674 h 6857991"/>
              <a:gd name="connsiteX1517" fmla="*/ 11894807 w 12188825"/>
              <a:gd name="connsiteY1517" fmla="*/ 4504998 h 6857991"/>
              <a:gd name="connsiteX1518" fmla="*/ 11900751 w 12188825"/>
              <a:gd name="connsiteY1518" fmla="*/ 4508872 h 6857991"/>
              <a:gd name="connsiteX1519" fmla="*/ 11914365 w 12188825"/>
              <a:gd name="connsiteY1519" fmla="*/ 4522778 h 6857991"/>
              <a:gd name="connsiteX1520" fmla="*/ 11926456 w 12188825"/>
              <a:gd name="connsiteY1520" fmla="*/ 4562389 h 6857991"/>
              <a:gd name="connsiteX1521" fmla="*/ 11952592 w 12188825"/>
              <a:gd name="connsiteY1521" fmla="*/ 4638348 h 6857991"/>
              <a:gd name="connsiteX1522" fmla="*/ 11952465 w 12188825"/>
              <a:gd name="connsiteY1522" fmla="*/ 4638221 h 6857991"/>
              <a:gd name="connsiteX1523" fmla="*/ 11951957 w 12188825"/>
              <a:gd name="connsiteY1523" fmla="*/ 4649029 h 6857991"/>
              <a:gd name="connsiteX1524" fmla="*/ 11951449 w 12188825"/>
              <a:gd name="connsiteY1524" fmla="*/ 4662478 h 6857991"/>
              <a:gd name="connsiteX1525" fmla="*/ 11931891 w 12188825"/>
              <a:gd name="connsiteY1525" fmla="*/ 4667432 h 6857991"/>
              <a:gd name="connsiteX1526" fmla="*/ 11925922 w 12188825"/>
              <a:gd name="connsiteY1526" fmla="*/ 4660015 h 6857991"/>
              <a:gd name="connsiteX1527" fmla="*/ 11918683 w 12188825"/>
              <a:gd name="connsiteY1527" fmla="*/ 4648508 h 6857991"/>
              <a:gd name="connsiteX1528" fmla="*/ 11903062 w 12188825"/>
              <a:gd name="connsiteY1528" fmla="*/ 4617216 h 6857991"/>
              <a:gd name="connsiteX1529" fmla="*/ 11900268 w 12188825"/>
              <a:gd name="connsiteY1529" fmla="*/ 4613329 h 6857991"/>
              <a:gd name="connsiteX1530" fmla="*/ 11898236 w 12188825"/>
              <a:gd name="connsiteY1530" fmla="*/ 4601518 h 6857991"/>
              <a:gd name="connsiteX1531" fmla="*/ 11889346 w 12188825"/>
              <a:gd name="connsiteY1531" fmla="*/ 4569007 h 6857991"/>
              <a:gd name="connsiteX1532" fmla="*/ 11886577 w 12188825"/>
              <a:gd name="connsiteY1532" fmla="*/ 4557564 h 6857991"/>
              <a:gd name="connsiteX1533" fmla="*/ 11886679 w 12188825"/>
              <a:gd name="connsiteY1533" fmla="*/ 4554528 h 6857991"/>
              <a:gd name="connsiteX1534" fmla="*/ 11886768 w 12188825"/>
              <a:gd name="connsiteY1534" fmla="*/ 4552471 h 6857991"/>
              <a:gd name="connsiteX1535" fmla="*/ 11884393 w 12188825"/>
              <a:gd name="connsiteY1535" fmla="*/ 4541574 h 6857991"/>
              <a:gd name="connsiteX1536" fmla="*/ 11887568 w 12188825"/>
              <a:gd name="connsiteY1536" fmla="*/ 4512872 h 6857991"/>
              <a:gd name="connsiteX1537" fmla="*/ 11889969 w 12188825"/>
              <a:gd name="connsiteY1537" fmla="*/ 4507094 h 6857991"/>
              <a:gd name="connsiteX1538" fmla="*/ 11890878 w 12188825"/>
              <a:gd name="connsiteY1538" fmla="*/ 4503674 h 6857991"/>
              <a:gd name="connsiteX1539" fmla="*/ 920683 w 12188825"/>
              <a:gd name="connsiteY1539" fmla="*/ 4489872 h 6857991"/>
              <a:gd name="connsiteX1540" fmla="*/ 940224 w 12188825"/>
              <a:gd name="connsiteY1540" fmla="*/ 4501226 h 6857991"/>
              <a:gd name="connsiteX1541" fmla="*/ 940715 w 12188825"/>
              <a:gd name="connsiteY1541" fmla="*/ 4504300 h 6857991"/>
              <a:gd name="connsiteX1542" fmla="*/ 940763 w 12188825"/>
              <a:gd name="connsiteY1542" fmla="*/ 4513126 h 6857991"/>
              <a:gd name="connsiteX1543" fmla="*/ 881863 w 12188825"/>
              <a:gd name="connsiteY1543" fmla="*/ 4568028 h 6857991"/>
              <a:gd name="connsiteX1544" fmla="*/ 861807 w 12188825"/>
              <a:gd name="connsiteY1544" fmla="*/ 4560243 h 6857991"/>
              <a:gd name="connsiteX1545" fmla="*/ 859536 w 12188825"/>
              <a:gd name="connsiteY1545" fmla="*/ 4542895 h 6857991"/>
              <a:gd name="connsiteX1546" fmla="*/ 920683 w 12188825"/>
              <a:gd name="connsiteY1546" fmla="*/ 4489872 h 6857991"/>
              <a:gd name="connsiteX1547" fmla="*/ 326543 w 12188825"/>
              <a:gd name="connsiteY1547" fmla="*/ 4467065 h 6857991"/>
              <a:gd name="connsiteX1548" fmla="*/ 336768 w 12188825"/>
              <a:gd name="connsiteY1548" fmla="*/ 4471890 h 6857991"/>
              <a:gd name="connsiteX1549" fmla="*/ 370870 w 12188825"/>
              <a:gd name="connsiteY1549" fmla="*/ 4530513 h 6857991"/>
              <a:gd name="connsiteX1550" fmla="*/ 359756 w 12188825"/>
              <a:gd name="connsiteY1550" fmla="*/ 4553411 h 6857991"/>
              <a:gd name="connsiteX1551" fmla="*/ 338453 w 12188825"/>
              <a:gd name="connsiteY1551" fmla="*/ 4549169 h 6857991"/>
              <a:gd name="connsiteX1552" fmla="*/ 312288 w 12188825"/>
              <a:gd name="connsiteY1552" fmla="*/ 4508313 h 6857991"/>
              <a:gd name="connsiteX1553" fmla="*/ 311856 w 12188825"/>
              <a:gd name="connsiteY1553" fmla="*/ 4507386 h 6857991"/>
              <a:gd name="connsiteX1554" fmla="*/ 310704 w 12188825"/>
              <a:gd name="connsiteY1554" fmla="*/ 4503894 h 6857991"/>
              <a:gd name="connsiteX1555" fmla="*/ 306578 w 12188825"/>
              <a:gd name="connsiteY1555" fmla="*/ 4489085 h 6857991"/>
              <a:gd name="connsiteX1556" fmla="*/ 306541 w 12188825"/>
              <a:gd name="connsiteY1556" fmla="*/ 4488996 h 6857991"/>
              <a:gd name="connsiteX1557" fmla="*/ 315380 w 12188825"/>
              <a:gd name="connsiteY1557" fmla="*/ 4469451 h 6857991"/>
              <a:gd name="connsiteX1558" fmla="*/ 326543 w 12188825"/>
              <a:gd name="connsiteY1558" fmla="*/ 4467065 h 6857991"/>
              <a:gd name="connsiteX1559" fmla="*/ 1030277 w 12188825"/>
              <a:gd name="connsiteY1559" fmla="*/ 4360073 h 6857991"/>
              <a:gd name="connsiteX1560" fmla="*/ 1040985 w 12188825"/>
              <a:gd name="connsiteY1560" fmla="*/ 4365196 h 6857991"/>
              <a:gd name="connsiteX1561" fmla="*/ 1046525 w 12188825"/>
              <a:gd name="connsiteY1561" fmla="*/ 4385910 h 6857991"/>
              <a:gd name="connsiteX1562" fmla="*/ 1009291 w 12188825"/>
              <a:gd name="connsiteY1562" fmla="*/ 4442400 h 6857991"/>
              <a:gd name="connsiteX1563" fmla="*/ 1004164 w 12188825"/>
              <a:gd name="connsiteY1563" fmla="*/ 4445524 h 6857991"/>
              <a:gd name="connsiteX1564" fmla="*/ 1001935 w 12188825"/>
              <a:gd name="connsiteY1564" fmla="*/ 4446591 h 6857991"/>
              <a:gd name="connsiteX1565" fmla="*/ 976241 w 12188825"/>
              <a:gd name="connsiteY1565" fmla="*/ 4429217 h 6857991"/>
              <a:gd name="connsiteX1566" fmla="*/ 976152 w 12188825"/>
              <a:gd name="connsiteY1566" fmla="*/ 4429255 h 6857991"/>
              <a:gd name="connsiteX1567" fmla="*/ 1019864 w 12188825"/>
              <a:gd name="connsiteY1567" fmla="*/ 4362656 h 6857991"/>
              <a:gd name="connsiteX1568" fmla="*/ 1030277 w 12188825"/>
              <a:gd name="connsiteY1568" fmla="*/ 4360073 h 6857991"/>
              <a:gd name="connsiteX1569" fmla="*/ 217769 w 12188825"/>
              <a:gd name="connsiteY1569" fmla="*/ 4334010 h 6857991"/>
              <a:gd name="connsiteX1570" fmla="*/ 228719 w 12188825"/>
              <a:gd name="connsiteY1570" fmla="*/ 4335059 h 6857991"/>
              <a:gd name="connsiteX1571" fmla="*/ 280456 w 12188825"/>
              <a:gd name="connsiteY1571" fmla="*/ 4390851 h 6857991"/>
              <a:gd name="connsiteX1572" fmla="*/ 270398 w 12188825"/>
              <a:gd name="connsiteY1572" fmla="*/ 4415527 h 6857991"/>
              <a:gd name="connsiteX1573" fmla="*/ 267141 w 12188825"/>
              <a:gd name="connsiteY1573" fmla="*/ 4416111 h 6857991"/>
              <a:gd name="connsiteX1574" fmla="*/ 258661 w 12188825"/>
              <a:gd name="connsiteY1574" fmla="*/ 4416213 h 6857991"/>
              <a:gd name="connsiteX1575" fmla="*/ 203663 w 12188825"/>
              <a:gd name="connsiteY1575" fmla="*/ 4357348 h 6857991"/>
              <a:gd name="connsiteX1576" fmla="*/ 207944 w 12188825"/>
              <a:gd name="connsiteY1576" fmla="*/ 4340419 h 6857991"/>
              <a:gd name="connsiteX1577" fmla="*/ 217769 w 12188825"/>
              <a:gd name="connsiteY1577" fmla="*/ 4334010 h 6857991"/>
              <a:gd name="connsiteX1578" fmla="*/ 11504803 w 12188825"/>
              <a:gd name="connsiteY1578" fmla="*/ 4330373 h 6857991"/>
              <a:gd name="connsiteX1579" fmla="*/ 11528514 w 12188825"/>
              <a:gd name="connsiteY1579" fmla="*/ 4331998 h 6857991"/>
              <a:gd name="connsiteX1580" fmla="*/ 11531854 w 12188825"/>
              <a:gd name="connsiteY1580" fmla="*/ 4332531 h 6857991"/>
              <a:gd name="connsiteX1581" fmla="*/ 11540617 w 12188825"/>
              <a:gd name="connsiteY1581" fmla="*/ 4342056 h 6857991"/>
              <a:gd name="connsiteX1582" fmla="*/ 11538102 w 12188825"/>
              <a:gd name="connsiteY1582" fmla="*/ 4351620 h 6857991"/>
              <a:gd name="connsiteX1583" fmla="*/ 11528170 w 12188825"/>
              <a:gd name="connsiteY1583" fmla="*/ 4362758 h 6857991"/>
              <a:gd name="connsiteX1584" fmla="*/ 11495023 w 12188825"/>
              <a:gd name="connsiteY1584" fmla="*/ 4368599 h 6857991"/>
              <a:gd name="connsiteX1585" fmla="*/ 11437848 w 12188825"/>
              <a:gd name="connsiteY1585" fmla="*/ 4385808 h 6857991"/>
              <a:gd name="connsiteX1586" fmla="*/ 11388343 w 12188825"/>
              <a:gd name="connsiteY1586" fmla="*/ 4399842 h 6857991"/>
              <a:gd name="connsiteX1587" fmla="*/ 11381231 w 12188825"/>
              <a:gd name="connsiteY1587" fmla="*/ 4402280 h 6857991"/>
              <a:gd name="connsiteX1588" fmla="*/ 11361801 w 12188825"/>
              <a:gd name="connsiteY1588" fmla="*/ 4412034 h 6857991"/>
              <a:gd name="connsiteX1589" fmla="*/ 11333111 w 12188825"/>
              <a:gd name="connsiteY1589" fmla="*/ 4408389 h 6857991"/>
              <a:gd name="connsiteX1590" fmla="*/ 11325986 w 12188825"/>
              <a:gd name="connsiteY1590" fmla="*/ 4404033 h 6857991"/>
              <a:gd name="connsiteX1591" fmla="*/ 11325859 w 12188825"/>
              <a:gd name="connsiteY1591" fmla="*/ 4403906 h 6857991"/>
              <a:gd name="connsiteX1592" fmla="*/ 11325161 w 12188825"/>
              <a:gd name="connsiteY1592" fmla="*/ 4393708 h 6857991"/>
              <a:gd name="connsiteX1593" fmla="*/ 11327003 w 12188825"/>
              <a:gd name="connsiteY1593" fmla="*/ 4389428 h 6857991"/>
              <a:gd name="connsiteX1594" fmla="*/ 11358880 w 12188825"/>
              <a:gd name="connsiteY1594" fmla="*/ 4375458 h 6857991"/>
              <a:gd name="connsiteX1595" fmla="*/ 11365356 w 12188825"/>
              <a:gd name="connsiteY1595" fmla="*/ 4373743 h 6857991"/>
              <a:gd name="connsiteX1596" fmla="*/ 11384280 w 12188825"/>
              <a:gd name="connsiteY1596" fmla="*/ 4367456 h 6857991"/>
              <a:gd name="connsiteX1597" fmla="*/ 11425681 w 12188825"/>
              <a:gd name="connsiteY1597" fmla="*/ 4350693 h 6857991"/>
              <a:gd name="connsiteX1598" fmla="*/ 11451387 w 12188825"/>
              <a:gd name="connsiteY1598" fmla="*/ 4343161 h 6857991"/>
              <a:gd name="connsiteX1599" fmla="*/ 11504803 w 12188825"/>
              <a:gd name="connsiteY1599" fmla="*/ 4330373 h 6857991"/>
              <a:gd name="connsiteX1600" fmla="*/ 1058536 w 12188825"/>
              <a:gd name="connsiteY1600" fmla="*/ 4285821 h 6857991"/>
              <a:gd name="connsiteX1601" fmla="*/ 1058576 w 12188825"/>
              <a:gd name="connsiteY1601" fmla="*/ 4285897 h 6857991"/>
              <a:gd name="connsiteX1602" fmla="*/ 1058573 w 12188825"/>
              <a:gd name="connsiteY1602" fmla="*/ 4285910 h 6857991"/>
              <a:gd name="connsiteX1603" fmla="*/ 95357 w 12188825"/>
              <a:gd name="connsiteY1603" fmla="*/ 4232570 h 6857991"/>
              <a:gd name="connsiteX1604" fmla="*/ 156134 w 12188825"/>
              <a:gd name="connsiteY1604" fmla="*/ 4271051 h 6857991"/>
              <a:gd name="connsiteX1605" fmla="*/ 155936 w 12188825"/>
              <a:gd name="connsiteY1605" fmla="*/ 4296324 h 6857991"/>
              <a:gd name="connsiteX1606" fmla="*/ 135235 w 12188825"/>
              <a:gd name="connsiteY1606" fmla="*/ 4301874 h 6857991"/>
              <a:gd name="connsiteX1607" fmla="*/ 77073 w 12188825"/>
              <a:gd name="connsiteY1607" fmla="*/ 4266162 h 6857991"/>
              <a:gd name="connsiteX1608" fmla="*/ 77126 w 12188825"/>
              <a:gd name="connsiteY1608" fmla="*/ 4266034 h 6857991"/>
              <a:gd name="connsiteX1609" fmla="*/ 73928 w 12188825"/>
              <a:gd name="connsiteY1609" fmla="*/ 4260777 h 6857991"/>
              <a:gd name="connsiteX1610" fmla="*/ 72708 w 12188825"/>
              <a:gd name="connsiteY1610" fmla="*/ 4258148 h 6857991"/>
              <a:gd name="connsiteX1611" fmla="*/ 75460 w 12188825"/>
              <a:gd name="connsiteY1611" fmla="*/ 4240800 h 6857991"/>
              <a:gd name="connsiteX1612" fmla="*/ 95357 w 12188825"/>
              <a:gd name="connsiteY1612" fmla="*/ 4232570 h 6857991"/>
              <a:gd name="connsiteX1613" fmla="*/ 10976155 w 12188825"/>
              <a:gd name="connsiteY1613" fmla="*/ 4218073 h 6857991"/>
              <a:gd name="connsiteX1614" fmla="*/ 10995761 w 12188825"/>
              <a:gd name="connsiteY1614" fmla="*/ 4223312 h 6857991"/>
              <a:gd name="connsiteX1615" fmla="*/ 10996485 w 12188825"/>
              <a:gd name="connsiteY1615" fmla="*/ 4223769 h 6857991"/>
              <a:gd name="connsiteX1616" fmla="*/ 11002365 w 12188825"/>
              <a:gd name="connsiteY1616" fmla="*/ 4226233 h 6857991"/>
              <a:gd name="connsiteX1617" fmla="*/ 11064849 w 12188825"/>
              <a:gd name="connsiteY1617" fmla="*/ 4241308 h 6857991"/>
              <a:gd name="connsiteX1618" fmla="*/ 11082248 w 12188825"/>
              <a:gd name="connsiteY1618" fmla="*/ 4247442 h 6857991"/>
              <a:gd name="connsiteX1619" fmla="*/ 11148415 w 12188825"/>
              <a:gd name="connsiteY1619" fmla="*/ 4285796 h 6857991"/>
              <a:gd name="connsiteX1620" fmla="*/ 11149418 w 12188825"/>
              <a:gd name="connsiteY1620" fmla="*/ 4303766 h 6857991"/>
              <a:gd name="connsiteX1621" fmla="*/ 11146891 w 12188825"/>
              <a:gd name="connsiteY1621" fmla="*/ 4308275 h 6857991"/>
              <a:gd name="connsiteX1622" fmla="*/ 11130634 w 12188825"/>
              <a:gd name="connsiteY1622" fmla="*/ 4313228 h 6857991"/>
              <a:gd name="connsiteX1623" fmla="*/ 11126304 w 12188825"/>
              <a:gd name="connsiteY1623" fmla="*/ 4311742 h 6857991"/>
              <a:gd name="connsiteX1624" fmla="*/ 11100790 w 12188825"/>
              <a:gd name="connsiteY1624" fmla="*/ 4297607 h 6857991"/>
              <a:gd name="connsiteX1625" fmla="*/ 11081219 w 12188825"/>
              <a:gd name="connsiteY1625" fmla="*/ 4288387 h 6857991"/>
              <a:gd name="connsiteX1626" fmla="*/ 11076025 w 12188825"/>
              <a:gd name="connsiteY1626" fmla="*/ 4286812 h 6857991"/>
              <a:gd name="connsiteX1627" fmla="*/ 11066284 w 12188825"/>
              <a:gd name="connsiteY1627" fmla="*/ 4284323 h 6857991"/>
              <a:gd name="connsiteX1628" fmla="*/ 11040845 w 12188825"/>
              <a:gd name="connsiteY1628" fmla="*/ 4271572 h 6857991"/>
              <a:gd name="connsiteX1629" fmla="*/ 11030393 w 12188825"/>
              <a:gd name="connsiteY1629" fmla="*/ 4270632 h 6857991"/>
              <a:gd name="connsiteX1630" fmla="*/ 11019256 w 12188825"/>
              <a:gd name="connsiteY1630" fmla="*/ 4271191 h 6857991"/>
              <a:gd name="connsiteX1631" fmla="*/ 11030546 w 12188825"/>
              <a:gd name="connsiteY1631" fmla="*/ 4299474 h 6857991"/>
              <a:gd name="connsiteX1632" fmla="*/ 11052911 w 12188825"/>
              <a:gd name="connsiteY1632" fmla="*/ 4358567 h 6857991"/>
              <a:gd name="connsiteX1633" fmla="*/ 11063070 w 12188825"/>
              <a:gd name="connsiteY1633" fmla="*/ 4386189 h 6857991"/>
              <a:gd name="connsiteX1634" fmla="*/ 11073231 w 12188825"/>
              <a:gd name="connsiteY1634" fmla="*/ 4413812 h 6857991"/>
              <a:gd name="connsiteX1635" fmla="*/ 11074856 w 12188825"/>
              <a:gd name="connsiteY1635" fmla="*/ 4418396 h 6857991"/>
              <a:gd name="connsiteX1636" fmla="*/ 11078819 w 12188825"/>
              <a:gd name="connsiteY1636" fmla="*/ 4435529 h 6857991"/>
              <a:gd name="connsiteX1637" fmla="*/ 11092700 w 12188825"/>
              <a:gd name="connsiteY1637" fmla="*/ 4464472 h 6857991"/>
              <a:gd name="connsiteX1638" fmla="*/ 11095964 w 12188825"/>
              <a:gd name="connsiteY1638" fmla="*/ 4468549 h 6857991"/>
              <a:gd name="connsiteX1639" fmla="*/ 11108409 w 12188825"/>
              <a:gd name="connsiteY1639" fmla="*/ 4472613 h 6857991"/>
              <a:gd name="connsiteX1640" fmla="*/ 11127777 w 12188825"/>
              <a:gd name="connsiteY1640" fmla="*/ 4467507 h 6857991"/>
              <a:gd name="connsiteX1641" fmla="*/ 11220678 w 12188825"/>
              <a:gd name="connsiteY1641" fmla="*/ 4438069 h 6857991"/>
              <a:gd name="connsiteX1642" fmla="*/ 11234648 w 12188825"/>
              <a:gd name="connsiteY1642" fmla="*/ 4439085 h 6857991"/>
              <a:gd name="connsiteX1643" fmla="*/ 11238204 w 12188825"/>
              <a:gd name="connsiteY1643" fmla="*/ 4452420 h 6857991"/>
              <a:gd name="connsiteX1644" fmla="*/ 11199088 w 12188825"/>
              <a:gd name="connsiteY1644" fmla="*/ 4485694 h 6857991"/>
              <a:gd name="connsiteX1645" fmla="*/ 11197703 w 12188825"/>
              <a:gd name="connsiteY1645" fmla="*/ 4486011 h 6857991"/>
              <a:gd name="connsiteX1646" fmla="*/ 11181054 w 12188825"/>
              <a:gd name="connsiteY1646" fmla="*/ 4495473 h 6857991"/>
              <a:gd name="connsiteX1647" fmla="*/ 11173561 w 12188825"/>
              <a:gd name="connsiteY1647" fmla="*/ 4499410 h 6857991"/>
              <a:gd name="connsiteX1648" fmla="*/ 11143055 w 12188825"/>
              <a:gd name="connsiteY1648" fmla="*/ 4502217 h 6857991"/>
              <a:gd name="connsiteX1649" fmla="*/ 11117681 w 12188825"/>
              <a:gd name="connsiteY1649" fmla="*/ 4507030 h 6857991"/>
              <a:gd name="connsiteX1650" fmla="*/ 11111458 w 12188825"/>
              <a:gd name="connsiteY1650" fmla="*/ 4521381 h 6857991"/>
              <a:gd name="connsiteX1651" fmla="*/ 11117236 w 12188825"/>
              <a:gd name="connsiteY1651" fmla="*/ 4540062 h 6857991"/>
              <a:gd name="connsiteX1652" fmla="*/ 11132413 w 12188825"/>
              <a:gd name="connsiteY1652" fmla="*/ 4585897 h 6857991"/>
              <a:gd name="connsiteX1653" fmla="*/ 11147627 w 12188825"/>
              <a:gd name="connsiteY1653" fmla="*/ 4629940 h 6857991"/>
              <a:gd name="connsiteX1654" fmla="*/ 11167973 w 12188825"/>
              <a:gd name="connsiteY1654" fmla="*/ 4686608 h 6857991"/>
              <a:gd name="connsiteX1655" fmla="*/ 11189474 w 12188825"/>
              <a:gd name="connsiteY1655" fmla="*/ 4748495 h 6857991"/>
              <a:gd name="connsiteX1656" fmla="*/ 11207089 w 12188825"/>
              <a:gd name="connsiteY1656" fmla="*/ 4800908 h 6857991"/>
              <a:gd name="connsiteX1657" fmla="*/ 11212753 w 12188825"/>
              <a:gd name="connsiteY1657" fmla="*/ 4815017 h 6857991"/>
              <a:gd name="connsiteX1658" fmla="*/ 11233505 w 12188825"/>
              <a:gd name="connsiteY1658" fmla="*/ 4882315 h 6857991"/>
              <a:gd name="connsiteX1659" fmla="*/ 11234267 w 12188825"/>
              <a:gd name="connsiteY1659" fmla="*/ 4885236 h 6857991"/>
              <a:gd name="connsiteX1660" fmla="*/ 11260530 w 12188825"/>
              <a:gd name="connsiteY1660" fmla="*/ 4959912 h 6857991"/>
              <a:gd name="connsiteX1661" fmla="*/ 11272367 w 12188825"/>
              <a:gd name="connsiteY1661" fmla="*/ 4997504 h 6857991"/>
              <a:gd name="connsiteX1662" fmla="*/ 11272596 w 12188825"/>
              <a:gd name="connsiteY1662" fmla="*/ 4998189 h 6857991"/>
              <a:gd name="connsiteX1663" fmla="*/ 11279606 w 12188825"/>
              <a:gd name="connsiteY1663" fmla="*/ 5003981 h 6857991"/>
              <a:gd name="connsiteX1664" fmla="*/ 11280076 w 12188825"/>
              <a:gd name="connsiteY1664" fmla="*/ 4994100 h 6857991"/>
              <a:gd name="connsiteX1665" fmla="*/ 11281511 w 12188825"/>
              <a:gd name="connsiteY1665" fmla="*/ 4974390 h 6857991"/>
              <a:gd name="connsiteX1666" fmla="*/ 11283683 w 12188825"/>
              <a:gd name="connsiteY1666" fmla="*/ 4959683 h 6857991"/>
              <a:gd name="connsiteX1667" fmla="*/ 11283683 w 12188825"/>
              <a:gd name="connsiteY1667" fmla="*/ 4959670 h 6857991"/>
              <a:gd name="connsiteX1668" fmla="*/ 11283695 w 12188825"/>
              <a:gd name="connsiteY1668" fmla="*/ 4959569 h 6857991"/>
              <a:gd name="connsiteX1669" fmla="*/ 11306403 w 12188825"/>
              <a:gd name="connsiteY1669" fmla="*/ 4844977 h 6857991"/>
              <a:gd name="connsiteX1670" fmla="*/ 11334089 w 12188825"/>
              <a:gd name="connsiteY1670" fmla="*/ 4760522 h 6857991"/>
              <a:gd name="connsiteX1671" fmla="*/ 11357127 w 12188825"/>
              <a:gd name="connsiteY1671" fmla="*/ 4703841 h 6857991"/>
              <a:gd name="connsiteX1672" fmla="*/ 11375999 w 12188825"/>
              <a:gd name="connsiteY1672" fmla="*/ 4658541 h 6857991"/>
              <a:gd name="connsiteX1673" fmla="*/ 11390934 w 12188825"/>
              <a:gd name="connsiteY1673" fmla="*/ 4632544 h 6857991"/>
              <a:gd name="connsiteX1674" fmla="*/ 11404320 w 12188825"/>
              <a:gd name="connsiteY1674" fmla="*/ 4610408 h 6857991"/>
              <a:gd name="connsiteX1675" fmla="*/ 11436158 w 12188825"/>
              <a:gd name="connsiteY1675" fmla="*/ 4555671 h 6857991"/>
              <a:gd name="connsiteX1676" fmla="*/ 11456898 w 12188825"/>
              <a:gd name="connsiteY1676" fmla="*/ 4522397 h 6857991"/>
              <a:gd name="connsiteX1677" fmla="*/ 11486501 w 12188825"/>
              <a:gd name="connsiteY1677" fmla="*/ 4485935 h 6857991"/>
              <a:gd name="connsiteX1678" fmla="*/ 11506682 w 12188825"/>
              <a:gd name="connsiteY1678" fmla="*/ 4463342 h 6857991"/>
              <a:gd name="connsiteX1679" fmla="*/ 11540426 w 12188825"/>
              <a:gd name="connsiteY1679" fmla="*/ 4427210 h 6857991"/>
              <a:gd name="connsiteX1680" fmla="*/ 11562943 w 12188825"/>
              <a:gd name="connsiteY1680" fmla="*/ 4404287 h 6857991"/>
              <a:gd name="connsiteX1681" fmla="*/ 11603481 w 12188825"/>
              <a:gd name="connsiteY1681" fmla="*/ 4369006 h 6857991"/>
              <a:gd name="connsiteX1682" fmla="*/ 11614758 w 12188825"/>
              <a:gd name="connsiteY1682" fmla="*/ 4360218 h 6857991"/>
              <a:gd name="connsiteX1683" fmla="*/ 11658281 w 12188825"/>
              <a:gd name="connsiteY1683" fmla="*/ 4328976 h 6857991"/>
              <a:gd name="connsiteX1684" fmla="*/ 11679783 w 12188825"/>
              <a:gd name="connsiteY1684" fmla="*/ 4314117 h 6857991"/>
              <a:gd name="connsiteX1685" fmla="*/ 11690552 w 12188825"/>
              <a:gd name="connsiteY1685" fmla="*/ 4309557 h 6857991"/>
              <a:gd name="connsiteX1686" fmla="*/ 11706961 w 12188825"/>
              <a:gd name="connsiteY1686" fmla="*/ 4299004 h 6857991"/>
              <a:gd name="connsiteX1687" fmla="*/ 11708015 w 12188825"/>
              <a:gd name="connsiteY1687" fmla="*/ 4297391 h 6857991"/>
              <a:gd name="connsiteX1688" fmla="*/ 11709246 w 12188825"/>
              <a:gd name="connsiteY1688" fmla="*/ 4292146 h 6857991"/>
              <a:gd name="connsiteX1689" fmla="*/ 11701373 w 12188825"/>
              <a:gd name="connsiteY1689" fmla="*/ 4291892 h 6857991"/>
              <a:gd name="connsiteX1690" fmla="*/ 11670360 w 12188825"/>
              <a:gd name="connsiteY1690" fmla="*/ 4303017 h 6857991"/>
              <a:gd name="connsiteX1691" fmla="*/ 11650192 w 12188825"/>
              <a:gd name="connsiteY1691" fmla="*/ 4308021 h 6857991"/>
              <a:gd name="connsiteX1692" fmla="*/ 11633046 w 12188825"/>
              <a:gd name="connsiteY1692" fmla="*/ 4302433 h 6857991"/>
              <a:gd name="connsiteX1693" fmla="*/ 11638787 w 12188825"/>
              <a:gd name="connsiteY1693" fmla="*/ 4288768 h 6857991"/>
              <a:gd name="connsiteX1694" fmla="*/ 11640032 w 12188825"/>
              <a:gd name="connsiteY1694" fmla="*/ 4287828 h 6857991"/>
              <a:gd name="connsiteX1695" fmla="*/ 11731320 w 12188825"/>
              <a:gd name="connsiteY1695" fmla="*/ 4252395 h 6857991"/>
              <a:gd name="connsiteX1696" fmla="*/ 11735663 w 12188825"/>
              <a:gd name="connsiteY1696" fmla="*/ 4251379 h 6857991"/>
              <a:gd name="connsiteX1697" fmla="*/ 11744654 w 12188825"/>
              <a:gd name="connsiteY1697" fmla="*/ 4249563 h 6857991"/>
              <a:gd name="connsiteX1698" fmla="*/ 11763603 w 12188825"/>
              <a:gd name="connsiteY1698" fmla="*/ 4244267 h 6857991"/>
              <a:gd name="connsiteX1699" fmla="*/ 11824817 w 12188825"/>
              <a:gd name="connsiteY1699" fmla="*/ 4243505 h 6857991"/>
              <a:gd name="connsiteX1700" fmla="*/ 11854255 w 12188825"/>
              <a:gd name="connsiteY1700" fmla="*/ 4244927 h 6857991"/>
              <a:gd name="connsiteX1701" fmla="*/ 11859869 w 12188825"/>
              <a:gd name="connsiteY1701" fmla="*/ 4243378 h 6857991"/>
              <a:gd name="connsiteX1702" fmla="*/ 11881548 w 12188825"/>
              <a:gd name="connsiteY1702" fmla="*/ 4240672 h 6857991"/>
              <a:gd name="connsiteX1703" fmla="*/ 11898731 w 12188825"/>
              <a:gd name="connsiteY1703" fmla="*/ 4238933 h 6857991"/>
              <a:gd name="connsiteX1704" fmla="*/ 12010110 w 12188825"/>
              <a:gd name="connsiteY1704" fmla="*/ 4232964 h 6857991"/>
              <a:gd name="connsiteX1705" fmla="*/ 12064466 w 12188825"/>
              <a:gd name="connsiteY1705" fmla="*/ 4238044 h 6857991"/>
              <a:gd name="connsiteX1706" fmla="*/ 12092609 w 12188825"/>
              <a:gd name="connsiteY1706" fmla="*/ 4243200 h 6857991"/>
              <a:gd name="connsiteX1707" fmla="*/ 12114631 w 12188825"/>
              <a:gd name="connsiteY1707" fmla="*/ 4247823 h 6857991"/>
              <a:gd name="connsiteX1708" fmla="*/ 12165786 w 12188825"/>
              <a:gd name="connsiteY1708" fmla="*/ 4261780 h 6857991"/>
              <a:gd name="connsiteX1709" fmla="*/ 12188825 w 12188825"/>
              <a:gd name="connsiteY1709" fmla="*/ 4269118 h 6857991"/>
              <a:gd name="connsiteX1710" fmla="*/ 12188825 w 12188825"/>
              <a:gd name="connsiteY1710" fmla="*/ 4315160 h 6857991"/>
              <a:gd name="connsiteX1711" fmla="*/ 12168606 w 12188825"/>
              <a:gd name="connsiteY1711" fmla="*/ 4304846 h 6857991"/>
              <a:gd name="connsiteX1712" fmla="*/ 12153442 w 12188825"/>
              <a:gd name="connsiteY1712" fmla="*/ 4299461 h 6857991"/>
              <a:gd name="connsiteX1713" fmla="*/ 12110948 w 12188825"/>
              <a:gd name="connsiteY1713" fmla="*/ 4287447 h 6857991"/>
              <a:gd name="connsiteX1714" fmla="*/ 12082652 w 12188825"/>
              <a:gd name="connsiteY1714" fmla="*/ 4283014 h 6857991"/>
              <a:gd name="connsiteX1715" fmla="*/ 12025477 w 12188825"/>
              <a:gd name="connsiteY1715" fmla="*/ 4277160 h 6857991"/>
              <a:gd name="connsiteX1716" fmla="*/ 11999200 w 12188825"/>
              <a:gd name="connsiteY1716" fmla="*/ 4275725 h 6857991"/>
              <a:gd name="connsiteX1717" fmla="*/ 11965152 w 12188825"/>
              <a:gd name="connsiteY1717" fmla="*/ 4274874 h 6857991"/>
              <a:gd name="connsiteX1718" fmla="*/ 11948972 w 12188825"/>
              <a:gd name="connsiteY1718" fmla="*/ 4277312 h 6857991"/>
              <a:gd name="connsiteX1719" fmla="*/ 11914606 w 12188825"/>
              <a:gd name="connsiteY1719" fmla="*/ 4281224 h 6857991"/>
              <a:gd name="connsiteX1720" fmla="*/ 11872378 w 12188825"/>
              <a:gd name="connsiteY1720" fmla="*/ 4285072 h 6857991"/>
              <a:gd name="connsiteX1721" fmla="*/ 11854789 w 12188825"/>
              <a:gd name="connsiteY1721" fmla="*/ 4287193 h 6857991"/>
              <a:gd name="connsiteX1722" fmla="*/ 11847804 w 12188825"/>
              <a:gd name="connsiteY1722" fmla="*/ 4296718 h 6857991"/>
              <a:gd name="connsiteX1723" fmla="*/ 11854001 w 12188825"/>
              <a:gd name="connsiteY1723" fmla="*/ 4320861 h 6857991"/>
              <a:gd name="connsiteX1724" fmla="*/ 11854001 w 12188825"/>
              <a:gd name="connsiteY1724" fmla="*/ 4320873 h 6857991"/>
              <a:gd name="connsiteX1725" fmla="*/ 11863806 w 12188825"/>
              <a:gd name="connsiteY1725" fmla="*/ 4360980 h 6857991"/>
              <a:gd name="connsiteX1726" fmla="*/ 11867768 w 12188825"/>
              <a:gd name="connsiteY1726" fmla="*/ 4374581 h 6857991"/>
              <a:gd name="connsiteX1727" fmla="*/ 11864695 w 12188825"/>
              <a:gd name="connsiteY1727" fmla="*/ 4416098 h 6857991"/>
              <a:gd name="connsiteX1728" fmla="*/ 11864352 w 12188825"/>
              <a:gd name="connsiteY1728" fmla="*/ 4419616 h 6857991"/>
              <a:gd name="connsiteX1729" fmla="*/ 11861266 w 12188825"/>
              <a:gd name="connsiteY1729" fmla="*/ 4424353 h 6857991"/>
              <a:gd name="connsiteX1730" fmla="*/ 11853925 w 12188825"/>
              <a:gd name="connsiteY1730" fmla="*/ 4419958 h 6857991"/>
              <a:gd name="connsiteX1731" fmla="*/ 11852121 w 12188825"/>
              <a:gd name="connsiteY1731" fmla="*/ 4418003 h 6857991"/>
              <a:gd name="connsiteX1732" fmla="*/ 11839663 w 12188825"/>
              <a:gd name="connsiteY1732" fmla="*/ 4398127 h 6857991"/>
              <a:gd name="connsiteX1733" fmla="*/ 11831167 w 12188825"/>
              <a:gd name="connsiteY1733" fmla="*/ 4382951 h 6857991"/>
              <a:gd name="connsiteX1734" fmla="*/ 11818517 w 12188825"/>
              <a:gd name="connsiteY1734" fmla="*/ 4344991 h 6857991"/>
              <a:gd name="connsiteX1735" fmla="*/ 11815927 w 12188825"/>
              <a:gd name="connsiteY1735" fmla="*/ 4329611 h 6857991"/>
              <a:gd name="connsiteX1736" fmla="*/ 11814594 w 12188825"/>
              <a:gd name="connsiteY1736" fmla="*/ 4323870 h 6857991"/>
              <a:gd name="connsiteX1737" fmla="*/ 11814580 w 12188825"/>
              <a:gd name="connsiteY1737" fmla="*/ 4323858 h 6857991"/>
              <a:gd name="connsiteX1738" fmla="*/ 11814580 w 12188825"/>
              <a:gd name="connsiteY1738" fmla="*/ 4323845 h 6857991"/>
              <a:gd name="connsiteX1739" fmla="*/ 11786336 w 12188825"/>
              <a:gd name="connsiteY1739" fmla="*/ 4306878 h 6857991"/>
              <a:gd name="connsiteX1740" fmla="*/ 11772366 w 12188825"/>
              <a:gd name="connsiteY1740" fmla="*/ 4316530 h 6857991"/>
              <a:gd name="connsiteX1741" fmla="*/ 11762079 w 12188825"/>
              <a:gd name="connsiteY1741" fmla="*/ 4324023 h 6857991"/>
              <a:gd name="connsiteX1742" fmla="*/ 11757875 w 12188825"/>
              <a:gd name="connsiteY1742" fmla="*/ 4324950 h 6857991"/>
              <a:gd name="connsiteX1743" fmla="*/ 11718899 w 12188825"/>
              <a:gd name="connsiteY1743" fmla="*/ 4338882 h 6857991"/>
              <a:gd name="connsiteX1744" fmla="*/ 11703290 w 12188825"/>
              <a:gd name="connsiteY1744" fmla="*/ 4350299 h 6857991"/>
              <a:gd name="connsiteX1745" fmla="*/ 11690958 w 12188825"/>
              <a:gd name="connsiteY1745" fmla="*/ 4359456 h 6857991"/>
              <a:gd name="connsiteX1746" fmla="*/ 11678741 w 12188825"/>
              <a:gd name="connsiteY1746" fmla="*/ 4365247 h 6857991"/>
              <a:gd name="connsiteX1747" fmla="*/ 11656923 w 12188825"/>
              <a:gd name="connsiteY1747" fmla="*/ 4383332 h 6857991"/>
              <a:gd name="connsiteX1748" fmla="*/ 11642356 w 12188825"/>
              <a:gd name="connsiteY1748" fmla="*/ 4394584 h 6857991"/>
              <a:gd name="connsiteX1749" fmla="*/ 11628729 w 12188825"/>
              <a:gd name="connsiteY1749" fmla="*/ 4403017 h 6857991"/>
              <a:gd name="connsiteX1750" fmla="*/ 11613400 w 12188825"/>
              <a:gd name="connsiteY1750" fmla="*/ 4415412 h 6857991"/>
              <a:gd name="connsiteX1751" fmla="*/ 11582628 w 12188825"/>
              <a:gd name="connsiteY1751" fmla="*/ 4444546 h 6857991"/>
              <a:gd name="connsiteX1752" fmla="*/ 11564187 w 12188825"/>
              <a:gd name="connsiteY1752" fmla="*/ 4464243 h 6857991"/>
              <a:gd name="connsiteX1753" fmla="*/ 11540718 w 12188825"/>
              <a:gd name="connsiteY1753" fmla="*/ 4493187 h 6857991"/>
              <a:gd name="connsiteX1754" fmla="*/ 11535892 w 12188825"/>
              <a:gd name="connsiteY1754" fmla="*/ 4496743 h 6857991"/>
              <a:gd name="connsiteX1755" fmla="*/ 11513667 w 12188825"/>
              <a:gd name="connsiteY1755" fmla="*/ 4515945 h 6857991"/>
              <a:gd name="connsiteX1756" fmla="*/ 11504904 w 12188825"/>
              <a:gd name="connsiteY1756" fmla="*/ 4526461 h 6857991"/>
              <a:gd name="connsiteX1757" fmla="*/ 11481053 w 12188825"/>
              <a:gd name="connsiteY1757" fmla="*/ 4561652 h 6857991"/>
              <a:gd name="connsiteX1758" fmla="*/ 11470106 w 12188825"/>
              <a:gd name="connsiteY1758" fmla="*/ 4580563 h 6857991"/>
              <a:gd name="connsiteX1759" fmla="*/ 11459590 w 12188825"/>
              <a:gd name="connsiteY1759" fmla="*/ 4595117 h 6857991"/>
              <a:gd name="connsiteX1760" fmla="*/ 11438102 w 12188825"/>
              <a:gd name="connsiteY1760" fmla="*/ 4637332 h 6857991"/>
              <a:gd name="connsiteX1761" fmla="*/ 11422189 w 12188825"/>
              <a:gd name="connsiteY1761" fmla="*/ 4668485 h 6857991"/>
              <a:gd name="connsiteX1762" fmla="*/ 11409145 w 12188825"/>
              <a:gd name="connsiteY1762" fmla="*/ 4689402 h 6857991"/>
              <a:gd name="connsiteX1763" fmla="*/ 11405069 w 12188825"/>
              <a:gd name="connsiteY1763" fmla="*/ 4696361 h 6857991"/>
              <a:gd name="connsiteX1764" fmla="*/ 11400383 w 12188825"/>
              <a:gd name="connsiteY1764" fmla="*/ 4715183 h 6857991"/>
              <a:gd name="connsiteX1765" fmla="*/ 11397462 w 12188825"/>
              <a:gd name="connsiteY1765" fmla="*/ 4720136 h 6857991"/>
              <a:gd name="connsiteX1766" fmla="*/ 11377675 w 12188825"/>
              <a:gd name="connsiteY1766" fmla="*/ 4751010 h 6857991"/>
              <a:gd name="connsiteX1767" fmla="*/ 11372443 w 12188825"/>
              <a:gd name="connsiteY1767" fmla="*/ 4765602 h 6857991"/>
              <a:gd name="connsiteX1768" fmla="*/ 11360390 w 12188825"/>
              <a:gd name="connsiteY1768" fmla="*/ 4810090 h 6857991"/>
              <a:gd name="connsiteX1769" fmla="*/ 11356695 w 12188825"/>
              <a:gd name="connsiteY1769" fmla="*/ 4829102 h 6857991"/>
              <a:gd name="connsiteX1770" fmla="*/ 11347817 w 12188825"/>
              <a:gd name="connsiteY1770" fmla="*/ 4849206 h 6857991"/>
              <a:gd name="connsiteX1771" fmla="*/ 11340058 w 12188825"/>
              <a:gd name="connsiteY1771" fmla="*/ 4865678 h 6857991"/>
              <a:gd name="connsiteX1772" fmla="*/ 11326354 w 12188825"/>
              <a:gd name="connsiteY1772" fmla="*/ 4931223 h 6857991"/>
              <a:gd name="connsiteX1773" fmla="*/ 11322024 w 12188825"/>
              <a:gd name="connsiteY1773" fmla="*/ 4956737 h 6857991"/>
              <a:gd name="connsiteX1774" fmla="*/ 11320018 w 12188825"/>
              <a:gd name="connsiteY1774" fmla="*/ 4998380 h 6857991"/>
              <a:gd name="connsiteX1775" fmla="*/ 11319357 w 12188825"/>
              <a:gd name="connsiteY1775" fmla="*/ 5030524 h 6857991"/>
              <a:gd name="connsiteX1776" fmla="*/ 11320030 w 12188825"/>
              <a:gd name="connsiteY1776" fmla="*/ 5042957 h 6857991"/>
              <a:gd name="connsiteX1777" fmla="*/ 11315166 w 12188825"/>
              <a:gd name="connsiteY1777" fmla="*/ 5068624 h 6857991"/>
              <a:gd name="connsiteX1778" fmla="*/ 11315420 w 12188825"/>
              <a:gd name="connsiteY1778" fmla="*/ 5077387 h 6857991"/>
              <a:gd name="connsiteX1779" fmla="*/ 11318938 w 12188825"/>
              <a:gd name="connsiteY1779" fmla="*/ 5106000 h 6857991"/>
              <a:gd name="connsiteX1780" fmla="*/ 11318087 w 12188825"/>
              <a:gd name="connsiteY1780" fmla="*/ 5119170 h 6857991"/>
              <a:gd name="connsiteX1781" fmla="*/ 11326342 w 12188825"/>
              <a:gd name="connsiteY1781" fmla="*/ 5155111 h 6857991"/>
              <a:gd name="connsiteX1782" fmla="*/ 11343614 w 12188825"/>
              <a:gd name="connsiteY1782" fmla="*/ 5162477 h 6857991"/>
              <a:gd name="connsiteX1783" fmla="*/ 11411622 w 12188825"/>
              <a:gd name="connsiteY1783" fmla="*/ 5142119 h 6857991"/>
              <a:gd name="connsiteX1784" fmla="*/ 11465280 w 12188825"/>
              <a:gd name="connsiteY1784" fmla="*/ 5127425 h 6857991"/>
              <a:gd name="connsiteX1785" fmla="*/ 11482005 w 12188825"/>
              <a:gd name="connsiteY1785" fmla="*/ 5124745 h 6857991"/>
              <a:gd name="connsiteX1786" fmla="*/ 11499189 w 12188825"/>
              <a:gd name="connsiteY1786" fmla="*/ 5121710 h 6857991"/>
              <a:gd name="connsiteX1787" fmla="*/ 11539435 w 12188825"/>
              <a:gd name="connsiteY1787" fmla="*/ 5109569 h 6857991"/>
              <a:gd name="connsiteX1788" fmla="*/ 11563451 w 12188825"/>
              <a:gd name="connsiteY1788" fmla="*/ 5103168 h 6857991"/>
              <a:gd name="connsiteX1789" fmla="*/ 11618251 w 12188825"/>
              <a:gd name="connsiteY1789" fmla="*/ 5090417 h 6857991"/>
              <a:gd name="connsiteX1790" fmla="*/ 11669242 w 12188825"/>
              <a:gd name="connsiteY1790" fmla="*/ 5078784 h 6857991"/>
              <a:gd name="connsiteX1791" fmla="*/ 11773001 w 12188825"/>
              <a:gd name="connsiteY1791" fmla="*/ 5052495 h 6857991"/>
              <a:gd name="connsiteX1792" fmla="*/ 11847664 w 12188825"/>
              <a:gd name="connsiteY1792" fmla="*/ 5033826 h 6857991"/>
              <a:gd name="connsiteX1793" fmla="*/ 11847677 w 12188825"/>
              <a:gd name="connsiteY1793" fmla="*/ 5033826 h 6857991"/>
              <a:gd name="connsiteX1794" fmla="*/ 11847728 w 12188825"/>
              <a:gd name="connsiteY1794" fmla="*/ 5033813 h 6857991"/>
              <a:gd name="connsiteX1795" fmla="*/ 11908637 w 12188825"/>
              <a:gd name="connsiteY1795" fmla="*/ 5018332 h 6857991"/>
              <a:gd name="connsiteX1796" fmla="*/ 11958776 w 12188825"/>
              <a:gd name="connsiteY1796" fmla="*/ 5007842 h 6857991"/>
              <a:gd name="connsiteX1797" fmla="*/ 11958814 w 12188825"/>
              <a:gd name="connsiteY1797" fmla="*/ 5007829 h 6857991"/>
              <a:gd name="connsiteX1798" fmla="*/ 12003252 w 12188825"/>
              <a:gd name="connsiteY1798" fmla="*/ 4998647 h 6857991"/>
              <a:gd name="connsiteX1799" fmla="*/ 12003671 w 12188825"/>
              <a:gd name="connsiteY1799" fmla="*/ 4998558 h 6857991"/>
              <a:gd name="connsiteX1800" fmla="*/ 12021032 w 12188825"/>
              <a:gd name="connsiteY1800" fmla="*/ 4977946 h 6857991"/>
              <a:gd name="connsiteX1801" fmla="*/ 12020752 w 12188825"/>
              <a:gd name="connsiteY1801" fmla="*/ 4976409 h 6857991"/>
              <a:gd name="connsiteX1802" fmla="*/ 12029668 w 12188825"/>
              <a:gd name="connsiteY1802" fmla="*/ 4955340 h 6857991"/>
              <a:gd name="connsiteX1803" fmla="*/ 12052274 w 12188825"/>
              <a:gd name="connsiteY1803" fmla="*/ 4966135 h 6857991"/>
              <a:gd name="connsiteX1804" fmla="*/ 12083745 w 12188825"/>
              <a:gd name="connsiteY1804" fmla="*/ 4978073 h 6857991"/>
              <a:gd name="connsiteX1805" fmla="*/ 12084278 w 12188825"/>
              <a:gd name="connsiteY1805" fmla="*/ 4977946 h 6857991"/>
              <a:gd name="connsiteX1806" fmla="*/ 12097358 w 12188825"/>
              <a:gd name="connsiteY1806" fmla="*/ 4973209 h 6857991"/>
              <a:gd name="connsiteX1807" fmla="*/ 12115901 w 12188825"/>
              <a:gd name="connsiteY1807" fmla="*/ 4967659 h 6857991"/>
              <a:gd name="connsiteX1808" fmla="*/ 12182347 w 12188825"/>
              <a:gd name="connsiteY1808" fmla="*/ 4953409 h 6857991"/>
              <a:gd name="connsiteX1809" fmla="*/ 12188825 w 12188825"/>
              <a:gd name="connsiteY1809" fmla="*/ 4951664 h 6857991"/>
              <a:gd name="connsiteX1810" fmla="*/ 12188825 w 12188825"/>
              <a:gd name="connsiteY1810" fmla="*/ 4993929 h 6857991"/>
              <a:gd name="connsiteX1811" fmla="*/ 12182571 w 12188825"/>
              <a:gd name="connsiteY1811" fmla="*/ 4996942 h 6857991"/>
              <a:gd name="connsiteX1812" fmla="*/ 12164300 w 12188825"/>
              <a:gd name="connsiteY1812" fmla="*/ 4999637 h 6857991"/>
              <a:gd name="connsiteX1813" fmla="*/ 12143460 w 12188825"/>
              <a:gd name="connsiteY1813" fmla="*/ 5003092 h 6857991"/>
              <a:gd name="connsiteX1814" fmla="*/ 12120524 w 12188825"/>
              <a:gd name="connsiteY1814" fmla="*/ 5009416 h 6857991"/>
              <a:gd name="connsiteX1815" fmla="*/ 12079960 w 12188825"/>
              <a:gd name="connsiteY1815" fmla="*/ 5022269 h 6857991"/>
              <a:gd name="connsiteX1816" fmla="*/ 12072340 w 12188825"/>
              <a:gd name="connsiteY1816" fmla="*/ 5033064 h 6857991"/>
              <a:gd name="connsiteX1817" fmla="*/ 12054331 w 12188825"/>
              <a:gd name="connsiteY1817" fmla="*/ 5046653 h 6857991"/>
              <a:gd name="connsiteX1818" fmla="*/ 12048718 w 12188825"/>
              <a:gd name="connsiteY1818" fmla="*/ 5047796 h 6857991"/>
              <a:gd name="connsiteX1819" fmla="*/ 12044781 w 12188825"/>
              <a:gd name="connsiteY1819" fmla="*/ 5046526 h 6857991"/>
              <a:gd name="connsiteX1820" fmla="*/ 11991695 w 12188825"/>
              <a:gd name="connsiteY1820" fmla="*/ 5040049 h 6857991"/>
              <a:gd name="connsiteX1821" fmla="*/ 11936323 w 12188825"/>
              <a:gd name="connsiteY1821" fmla="*/ 5053511 h 6857991"/>
              <a:gd name="connsiteX1822" fmla="*/ 11912574 w 12188825"/>
              <a:gd name="connsiteY1822" fmla="*/ 5061766 h 6857991"/>
              <a:gd name="connsiteX1823" fmla="*/ 11901449 w 12188825"/>
              <a:gd name="connsiteY1823" fmla="*/ 5064826 h 6857991"/>
              <a:gd name="connsiteX1824" fmla="*/ 11899874 w 12188825"/>
              <a:gd name="connsiteY1824" fmla="*/ 5064814 h 6857991"/>
              <a:gd name="connsiteX1825" fmla="*/ 11893003 w 12188825"/>
              <a:gd name="connsiteY1825" fmla="*/ 5064344 h 6857991"/>
              <a:gd name="connsiteX1826" fmla="*/ 11874474 w 12188825"/>
              <a:gd name="connsiteY1826" fmla="*/ 5066465 h 6857991"/>
              <a:gd name="connsiteX1827" fmla="*/ 11812942 w 12188825"/>
              <a:gd name="connsiteY1827" fmla="*/ 5083623 h 6857991"/>
              <a:gd name="connsiteX1828" fmla="*/ 11793320 w 12188825"/>
              <a:gd name="connsiteY1828" fmla="*/ 5086531 h 6857991"/>
              <a:gd name="connsiteX1829" fmla="*/ 11792292 w 12188825"/>
              <a:gd name="connsiteY1829" fmla="*/ 5086429 h 6857991"/>
              <a:gd name="connsiteX1830" fmla="*/ 11790400 w 12188825"/>
              <a:gd name="connsiteY1830" fmla="*/ 5086531 h 6857991"/>
              <a:gd name="connsiteX1831" fmla="*/ 11754090 w 12188825"/>
              <a:gd name="connsiteY1831" fmla="*/ 5100628 h 6857991"/>
              <a:gd name="connsiteX1832" fmla="*/ 11739600 w 12188825"/>
              <a:gd name="connsiteY1832" fmla="*/ 5102406 h 6857991"/>
              <a:gd name="connsiteX1833" fmla="*/ 11726633 w 12188825"/>
              <a:gd name="connsiteY1833" fmla="*/ 5107092 h 6857991"/>
              <a:gd name="connsiteX1834" fmla="*/ 11696039 w 12188825"/>
              <a:gd name="connsiteY1834" fmla="*/ 5109772 h 6857991"/>
              <a:gd name="connsiteX1835" fmla="*/ 11687530 w 12188825"/>
              <a:gd name="connsiteY1835" fmla="*/ 5111423 h 6857991"/>
              <a:gd name="connsiteX1836" fmla="*/ 11630850 w 12188825"/>
              <a:gd name="connsiteY1836" fmla="*/ 5124605 h 6857991"/>
              <a:gd name="connsiteX1837" fmla="*/ 11626824 w 12188825"/>
              <a:gd name="connsiteY1837" fmla="*/ 5124504 h 6857991"/>
              <a:gd name="connsiteX1838" fmla="*/ 11623344 w 12188825"/>
              <a:gd name="connsiteY1838" fmla="*/ 5124021 h 6857991"/>
              <a:gd name="connsiteX1839" fmla="*/ 11615267 w 12188825"/>
              <a:gd name="connsiteY1839" fmla="*/ 5125393 h 6857991"/>
              <a:gd name="connsiteX1840" fmla="*/ 11574233 w 12188825"/>
              <a:gd name="connsiteY1840" fmla="*/ 5141509 h 6857991"/>
              <a:gd name="connsiteX1841" fmla="*/ 11558117 w 12188825"/>
              <a:gd name="connsiteY1841" fmla="*/ 5144189 h 6857991"/>
              <a:gd name="connsiteX1842" fmla="*/ 11554002 w 12188825"/>
              <a:gd name="connsiteY1842" fmla="*/ 5145040 h 6857991"/>
              <a:gd name="connsiteX1843" fmla="*/ 11534368 w 12188825"/>
              <a:gd name="connsiteY1843" fmla="*/ 5155492 h 6857991"/>
              <a:gd name="connsiteX1844" fmla="*/ 11521921 w 12188825"/>
              <a:gd name="connsiteY1844" fmla="*/ 5159175 h 6857991"/>
              <a:gd name="connsiteX1845" fmla="*/ 11501411 w 12188825"/>
              <a:gd name="connsiteY1845" fmla="*/ 5161575 h 6857991"/>
              <a:gd name="connsiteX1846" fmla="*/ 11488520 w 12188825"/>
              <a:gd name="connsiteY1846" fmla="*/ 5164509 h 6857991"/>
              <a:gd name="connsiteX1847" fmla="*/ 11467896 w 12188825"/>
              <a:gd name="connsiteY1847" fmla="*/ 5170033 h 6857991"/>
              <a:gd name="connsiteX1848" fmla="*/ 11440895 w 12188825"/>
              <a:gd name="connsiteY1848" fmla="*/ 5175685 h 6857991"/>
              <a:gd name="connsiteX1849" fmla="*/ 11440236 w 12188825"/>
              <a:gd name="connsiteY1849" fmla="*/ 5175621 h 6857991"/>
              <a:gd name="connsiteX1850" fmla="*/ 11404574 w 12188825"/>
              <a:gd name="connsiteY1850" fmla="*/ 5186226 h 6857991"/>
              <a:gd name="connsiteX1851" fmla="*/ 11396192 w 12188825"/>
              <a:gd name="connsiteY1851" fmla="*/ 5188258 h 6857991"/>
              <a:gd name="connsiteX1852" fmla="*/ 11367325 w 12188825"/>
              <a:gd name="connsiteY1852" fmla="*/ 5193896 h 6857991"/>
              <a:gd name="connsiteX1853" fmla="*/ 11345519 w 12188825"/>
              <a:gd name="connsiteY1853" fmla="*/ 5199688 h 6857991"/>
              <a:gd name="connsiteX1854" fmla="*/ 11341328 w 12188825"/>
              <a:gd name="connsiteY1854" fmla="*/ 5210483 h 6857991"/>
              <a:gd name="connsiteX1855" fmla="*/ 11349583 w 12188825"/>
              <a:gd name="connsiteY1855" fmla="*/ 5237890 h 6857991"/>
              <a:gd name="connsiteX1856" fmla="*/ 11349621 w 12188825"/>
              <a:gd name="connsiteY1856" fmla="*/ 5238016 h 6857991"/>
              <a:gd name="connsiteX1857" fmla="*/ 11349621 w 12188825"/>
              <a:gd name="connsiteY1857" fmla="*/ 5238042 h 6857991"/>
              <a:gd name="connsiteX1858" fmla="*/ 11375364 w 12188825"/>
              <a:gd name="connsiteY1858" fmla="*/ 5324910 h 6857991"/>
              <a:gd name="connsiteX1859" fmla="*/ 11384190 w 12188825"/>
              <a:gd name="connsiteY1859" fmla="*/ 5355580 h 6857991"/>
              <a:gd name="connsiteX1860" fmla="*/ 11413971 w 12188825"/>
              <a:gd name="connsiteY1860" fmla="*/ 5467531 h 6857991"/>
              <a:gd name="connsiteX1861" fmla="*/ 11418302 w 12188825"/>
              <a:gd name="connsiteY1861" fmla="*/ 5488448 h 6857991"/>
              <a:gd name="connsiteX1862" fmla="*/ 11429212 w 12188825"/>
              <a:gd name="connsiteY1862" fmla="*/ 5535857 h 6857991"/>
              <a:gd name="connsiteX1863" fmla="*/ 11437861 w 12188825"/>
              <a:gd name="connsiteY1863" fmla="*/ 5578338 h 6857991"/>
              <a:gd name="connsiteX1864" fmla="*/ 11445214 w 12188825"/>
              <a:gd name="connsiteY1864" fmla="*/ 5615994 h 6857991"/>
              <a:gd name="connsiteX1865" fmla="*/ 11435575 w 12188825"/>
              <a:gd name="connsiteY1865" fmla="*/ 5631564 h 6857991"/>
              <a:gd name="connsiteX1866" fmla="*/ 11432514 w 12188825"/>
              <a:gd name="connsiteY1866" fmla="*/ 5633012 h 6857991"/>
              <a:gd name="connsiteX1867" fmla="*/ 11422316 w 12188825"/>
              <a:gd name="connsiteY1867" fmla="*/ 5628961 h 6857991"/>
              <a:gd name="connsiteX1868" fmla="*/ 11420703 w 12188825"/>
              <a:gd name="connsiteY1868" fmla="*/ 5625138 h 6857991"/>
              <a:gd name="connsiteX1869" fmla="*/ 11416816 w 12188825"/>
              <a:gd name="connsiteY1869" fmla="*/ 5612260 h 6857991"/>
              <a:gd name="connsiteX1870" fmla="*/ 11407368 w 12188825"/>
              <a:gd name="connsiteY1870" fmla="*/ 5591737 h 6857991"/>
              <a:gd name="connsiteX1871" fmla="*/ 11404460 w 12188825"/>
              <a:gd name="connsiteY1871" fmla="*/ 5579646 h 6857991"/>
              <a:gd name="connsiteX1872" fmla="*/ 11402415 w 12188825"/>
              <a:gd name="connsiteY1872" fmla="*/ 5568496 h 6857991"/>
              <a:gd name="connsiteX1873" fmla="*/ 11391633 w 12188825"/>
              <a:gd name="connsiteY1873" fmla="*/ 5534308 h 6857991"/>
              <a:gd name="connsiteX1874" fmla="*/ 11386158 w 12188825"/>
              <a:gd name="connsiteY1874" fmla="*/ 5518458 h 6857991"/>
              <a:gd name="connsiteX1875" fmla="*/ 11382565 w 12188825"/>
              <a:gd name="connsiteY1875" fmla="*/ 5499586 h 6857991"/>
              <a:gd name="connsiteX1876" fmla="*/ 11376761 w 12188825"/>
              <a:gd name="connsiteY1876" fmla="*/ 5474770 h 6857991"/>
              <a:gd name="connsiteX1877" fmla="*/ 11371376 w 12188825"/>
              <a:gd name="connsiteY1877" fmla="*/ 5457612 h 6857991"/>
              <a:gd name="connsiteX1878" fmla="*/ 11359743 w 12188825"/>
              <a:gd name="connsiteY1878" fmla="*/ 5431209 h 6857991"/>
              <a:gd name="connsiteX1879" fmla="*/ 11358981 w 12188825"/>
              <a:gd name="connsiteY1879" fmla="*/ 5418128 h 6857991"/>
              <a:gd name="connsiteX1880" fmla="*/ 11355933 w 12188825"/>
              <a:gd name="connsiteY1880" fmla="*/ 5403091 h 6857991"/>
              <a:gd name="connsiteX1881" fmla="*/ 11355298 w 12188825"/>
              <a:gd name="connsiteY1881" fmla="*/ 5401999 h 6857991"/>
              <a:gd name="connsiteX1882" fmla="*/ 11344376 w 12188825"/>
              <a:gd name="connsiteY1882" fmla="*/ 5369995 h 6857991"/>
              <a:gd name="connsiteX1883" fmla="*/ 11332438 w 12188825"/>
              <a:gd name="connsiteY1883" fmla="*/ 5332149 h 6857991"/>
              <a:gd name="connsiteX1884" fmla="*/ 11324272 w 12188825"/>
              <a:gd name="connsiteY1884" fmla="*/ 5299599 h 6857991"/>
              <a:gd name="connsiteX1885" fmla="*/ 11320881 w 12188825"/>
              <a:gd name="connsiteY1885" fmla="*/ 5281476 h 6857991"/>
              <a:gd name="connsiteX1886" fmla="*/ 11311864 w 12188825"/>
              <a:gd name="connsiteY1886" fmla="*/ 5256978 h 6857991"/>
              <a:gd name="connsiteX1887" fmla="*/ 11301831 w 12188825"/>
              <a:gd name="connsiteY1887" fmla="*/ 5227247 h 6857991"/>
              <a:gd name="connsiteX1888" fmla="*/ 11294719 w 12188825"/>
              <a:gd name="connsiteY1888" fmla="*/ 5221011 h 6857991"/>
              <a:gd name="connsiteX1889" fmla="*/ 11288750 w 12188825"/>
              <a:gd name="connsiteY1889" fmla="*/ 5217595 h 6857991"/>
              <a:gd name="connsiteX1890" fmla="*/ 11278805 w 12188825"/>
              <a:gd name="connsiteY1890" fmla="*/ 5219512 h 6857991"/>
              <a:gd name="connsiteX1891" fmla="*/ 11277320 w 12188825"/>
              <a:gd name="connsiteY1891" fmla="*/ 5222294 h 6857991"/>
              <a:gd name="connsiteX1892" fmla="*/ 11270716 w 12188825"/>
              <a:gd name="connsiteY1892" fmla="*/ 5224961 h 6857991"/>
              <a:gd name="connsiteX1893" fmla="*/ 11242242 w 12188825"/>
              <a:gd name="connsiteY1893" fmla="*/ 5233800 h 6857991"/>
              <a:gd name="connsiteX1894" fmla="*/ 11242014 w 12188825"/>
              <a:gd name="connsiteY1894" fmla="*/ 5233978 h 6857991"/>
              <a:gd name="connsiteX1895" fmla="*/ 11241861 w 12188825"/>
              <a:gd name="connsiteY1895" fmla="*/ 5234105 h 6857991"/>
              <a:gd name="connsiteX1896" fmla="*/ 11235537 w 12188825"/>
              <a:gd name="connsiteY1896" fmla="*/ 5237407 h 6857991"/>
              <a:gd name="connsiteX1897" fmla="*/ 11190770 w 12188825"/>
              <a:gd name="connsiteY1897" fmla="*/ 5246182 h 6857991"/>
              <a:gd name="connsiteX1898" fmla="*/ 11160480 w 12188825"/>
              <a:gd name="connsiteY1898" fmla="*/ 5256203 h 6857991"/>
              <a:gd name="connsiteX1899" fmla="*/ 11116792 w 12188825"/>
              <a:gd name="connsiteY1899" fmla="*/ 5276142 h 6857991"/>
              <a:gd name="connsiteX1900" fmla="*/ 11102441 w 12188825"/>
              <a:gd name="connsiteY1900" fmla="*/ 5279698 h 6857991"/>
              <a:gd name="connsiteX1901" fmla="*/ 11061546 w 12188825"/>
              <a:gd name="connsiteY1901" fmla="*/ 5288842 h 6857991"/>
              <a:gd name="connsiteX1902" fmla="*/ 11048275 w 12188825"/>
              <a:gd name="connsiteY1902" fmla="*/ 5293185 h 6857991"/>
              <a:gd name="connsiteX1903" fmla="*/ 11041481 w 12188825"/>
              <a:gd name="connsiteY1903" fmla="*/ 5294557 h 6857991"/>
              <a:gd name="connsiteX1904" fmla="*/ 11005413 w 12188825"/>
              <a:gd name="connsiteY1904" fmla="*/ 5308781 h 6857991"/>
              <a:gd name="connsiteX1905" fmla="*/ 10950803 w 12188825"/>
              <a:gd name="connsiteY1905" fmla="*/ 5313099 h 6857991"/>
              <a:gd name="connsiteX1906" fmla="*/ 10943309 w 12188825"/>
              <a:gd name="connsiteY1906" fmla="*/ 5295065 h 6857991"/>
              <a:gd name="connsiteX1907" fmla="*/ 10955248 w 12188825"/>
              <a:gd name="connsiteY1907" fmla="*/ 5283127 h 6857991"/>
              <a:gd name="connsiteX1908" fmla="*/ 10959019 w 12188825"/>
              <a:gd name="connsiteY1908" fmla="*/ 5281946 h 6857991"/>
              <a:gd name="connsiteX1909" fmla="*/ 11026876 w 12188825"/>
              <a:gd name="connsiteY1909" fmla="*/ 5260013 h 6857991"/>
              <a:gd name="connsiteX1910" fmla="*/ 11044123 w 12188825"/>
              <a:gd name="connsiteY1910" fmla="*/ 5254120 h 6857991"/>
              <a:gd name="connsiteX1911" fmla="*/ 11044199 w 12188825"/>
              <a:gd name="connsiteY1911" fmla="*/ 5254095 h 6857991"/>
              <a:gd name="connsiteX1912" fmla="*/ 11135842 w 12188825"/>
              <a:gd name="connsiteY1912" fmla="*/ 5224453 h 6857991"/>
              <a:gd name="connsiteX1913" fmla="*/ 11161026 w 12188825"/>
              <a:gd name="connsiteY1913" fmla="*/ 5214877 h 6857991"/>
              <a:gd name="connsiteX1914" fmla="*/ 11172545 w 12188825"/>
              <a:gd name="connsiteY1914" fmla="*/ 5210102 h 6857991"/>
              <a:gd name="connsiteX1915" fmla="*/ 11207990 w 12188825"/>
              <a:gd name="connsiteY1915" fmla="*/ 5201682 h 6857991"/>
              <a:gd name="connsiteX1916" fmla="*/ 11213184 w 12188825"/>
              <a:gd name="connsiteY1916" fmla="*/ 5200831 h 6857991"/>
              <a:gd name="connsiteX1917" fmla="*/ 11215687 w 12188825"/>
              <a:gd name="connsiteY1917" fmla="*/ 5200729 h 6857991"/>
              <a:gd name="connsiteX1918" fmla="*/ 11219027 w 12188825"/>
              <a:gd name="connsiteY1918" fmla="*/ 5200196 h 6857991"/>
              <a:gd name="connsiteX1919" fmla="*/ 11252022 w 12188825"/>
              <a:gd name="connsiteY1919" fmla="*/ 5185654 h 6857991"/>
              <a:gd name="connsiteX1920" fmla="*/ 11271986 w 12188825"/>
              <a:gd name="connsiteY1920" fmla="*/ 5179749 h 6857991"/>
              <a:gd name="connsiteX1921" fmla="*/ 11282527 w 12188825"/>
              <a:gd name="connsiteY1921" fmla="*/ 5160064 h 6857991"/>
              <a:gd name="connsiteX1922" fmla="*/ 11276863 w 12188825"/>
              <a:gd name="connsiteY1922" fmla="*/ 5141788 h 6857991"/>
              <a:gd name="connsiteX1923" fmla="*/ 11266906 w 12188825"/>
              <a:gd name="connsiteY1923" fmla="*/ 5116122 h 6857991"/>
              <a:gd name="connsiteX1924" fmla="*/ 11262271 w 12188825"/>
              <a:gd name="connsiteY1924" fmla="*/ 5101237 h 6857991"/>
              <a:gd name="connsiteX1925" fmla="*/ 11259794 w 12188825"/>
              <a:gd name="connsiteY1925" fmla="*/ 5090595 h 6857991"/>
              <a:gd name="connsiteX1926" fmla="*/ 11247614 w 12188825"/>
              <a:gd name="connsiteY1926" fmla="*/ 5051834 h 6857991"/>
              <a:gd name="connsiteX1927" fmla="*/ 11240108 w 12188825"/>
              <a:gd name="connsiteY1927" fmla="*/ 5026079 h 6857991"/>
              <a:gd name="connsiteX1928" fmla="*/ 11233213 w 12188825"/>
              <a:gd name="connsiteY1928" fmla="*/ 5012477 h 6857991"/>
              <a:gd name="connsiteX1929" fmla="*/ 11228170 w 12188825"/>
              <a:gd name="connsiteY1929" fmla="*/ 4978454 h 6857991"/>
              <a:gd name="connsiteX1930" fmla="*/ 11227790 w 12188825"/>
              <a:gd name="connsiteY1930" fmla="*/ 4975533 h 6857991"/>
              <a:gd name="connsiteX1931" fmla="*/ 11215217 w 12188825"/>
              <a:gd name="connsiteY1931" fmla="*/ 4945015 h 6857991"/>
              <a:gd name="connsiteX1932" fmla="*/ 11208994 w 12188825"/>
              <a:gd name="connsiteY1932" fmla="*/ 4923971 h 6857991"/>
              <a:gd name="connsiteX1933" fmla="*/ 11204117 w 12188825"/>
              <a:gd name="connsiteY1933" fmla="*/ 4914509 h 6857991"/>
              <a:gd name="connsiteX1934" fmla="*/ 11193245 w 12188825"/>
              <a:gd name="connsiteY1934" fmla="*/ 4878886 h 6857991"/>
              <a:gd name="connsiteX1935" fmla="*/ 11184838 w 12188825"/>
              <a:gd name="connsiteY1935" fmla="*/ 4861461 h 6857991"/>
              <a:gd name="connsiteX1936" fmla="*/ 11176355 w 12188825"/>
              <a:gd name="connsiteY1936" fmla="*/ 4847898 h 6857991"/>
              <a:gd name="connsiteX1937" fmla="*/ 11170373 w 12188825"/>
              <a:gd name="connsiteY1937" fmla="*/ 4830562 h 6857991"/>
              <a:gd name="connsiteX1938" fmla="*/ 11164670 w 12188825"/>
              <a:gd name="connsiteY1938" fmla="*/ 4795066 h 6857991"/>
              <a:gd name="connsiteX1939" fmla="*/ 11162321 w 12188825"/>
              <a:gd name="connsiteY1939" fmla="*/ 4789198 h 6857991"/>
              <a:gd name="connsiteX1940" fmla="*/ 11161750 w 12188825"/>
              <a:gd name="connsiteY1940" fmla="*/ 4788589 h 6857991"/>
              <a:gd name="connsiteX1941" fmla="*/ 11140921 w 12188825"/>
              <a:gd name="connsiteY1941" fmla="*/ 4735376 h 6857991"/>
              <a:gd name="connsiteX1942" fmla="*/ 11127968 w 12188825"/>
              <a:gd name="connsiteY1942" fmla="*/ 4698419 h 6857991"/>
              <a:gd name="connsiteX1943" fmla="*/ 11115827 w 12188825"/>
              <a:gd name="connsiteY1943" fmla="*/ 4670276 h 6857991"/>
              <a:gd name="connsiteX1944" fmla="*/ 11112346 w 12188825"/>
              <a:gd name="connsiteY1944" fmla="*/ 4659684 h 6857991"/>
              <a:gd name="connsiteX1945" fmla="*/ 11108778 w 12188825"/>
              <a:gd name="connsiteY1945" fmla="*/ 4646171 h 6857991"/>
              <a:gd name="connsiteX1946" fmla="*/ 11099774 w 12188825"/>
              <a:gd name="connsiteY1946" fmla="*/ 4622346 h 6857991"/>
              <a:gd name="connsiteX1947" fmla="*/ 11092154 w 12188825"/>
              <a:gd name="connsiteY1947" fmla="*/ 4596692 h 6857991"/>
              <a:gd name="connsiteX1948" fmla="*/ 11087455 w 12188825"/>
              <a:gd name="connsiteY1948" fmla="*/ 4574975 h 6857991"/>
              <a:gd name="connsiteX1949" fmla="*/ 11083353 w 12188825"/>
              <a:gd name="connsiteY1949" fmla="*/ 4565729 h 6857991"/>
              <a:gd name="connsiteX1950" fmla="*/ 11075898 w 12188825"/>
              <a:gd name="connsiteY1950" fmla="*/ 4543479 h 6857991"/>
              <a:gd name="connsiteX1951" fmla="*/ 11064976 w 12188825"/>
              <a:gd name="connsiteY1951" fmla="*/ 4522244 h 6857991"/>
              <a:gd name="connsiteX1952" fmla="*/ 11060784 w 12188825"/>
              <a:gd name="connsiteY1952" fmla="*/ 4515920 h 6857991"/>
              <a:gd name="connsiteX1953" fmla="*/ 11054434 w 12188825"/>
              <a:gd name="connsiteY1953" fmla="*/ 4497886 h 6857991"/>
              <a:gd name="connsiteX1954" fmla="*/ 11045303 w 12188825"/>
              <a:gd name="connsiteY1954" fmla="*/ 4462719 h 6857991"/>
              <a:gd name="connsiteX1955" fmla="*/ 11037670 w 12188825"/>
              <a:gd name="connsiteY1955" fmla="*/ 4438577 h 6857991"/>
              <a:gd name="connsiteX1956" fmla="*/ 11026787 w 12188825"/>
              <a:gd name="connsiteY1956" fmla="*/ 4405341 h 6857991"/>
              <a:gd name="connsiteX1957" fmla="*/ 11014683 w 12188825"/>
              <a:gd name="connsiteY1957" fmla="*/ 4365552 h 6857991"/>
              <a:gd name="connsiteX1958" fmla="*/ 11006937 w 12188825"/>
              <a:gd name="connsiteY1958" fmla="*/ 4350947 h 6857991"/>
              <a:gd name="connsiteX1959" fmla="*/ 11005400 w 12188825"/>
              <a:gd name="connsiteY1959" fmla="*/ 4349296 h 6857991"/>
              <a:gd name="connsiteX1960" fmla="*/ 11001476 w 12188825"/>
              <a:gd name="connsiteY1960" fmla="*/ 4340660 h 6857991"/>
              <a:gd name="connsiteX1961" fmla="*/ 10993665 w 12188825"/>
              <a:gd name="connsiteY1961" fmla="*/ 4311310 h 6857991"/>
              <a:gd name="connsiteX1962" fmla="*/ 10986490 w 12188825"/>
              <a:gd name="connsiteY1962" fmla="*/ 4299639 h 6857991"/>
              <a:gd name="connsiteX1963" fmla="*/ 10986477 w 12188825"/>
              <a:gd name="connsiteY1963" fmla="*/ 4299601 h 6857991"/>
              <a:gd name="connsiteX1964" fmla="*/ 10978616 w 12188825"/>
              <a:gd name="connsiteY1964" fmla="*/ 4294686 h 6857991"/>
              <a:gd name="connsiteX1965" fmla="*/ 10975059 w 12188825"/>
              <a:gd name="connsiteY1965" fmla="*/ 4302433 h 6857991"/>
              <a:gd name="connsiteX1966" fmla="*/ 10972431 w 12188825"/>
              <a:gd name="connsiteY1966" fmla="*/ 4323781 h 6857991"/>
              <a:gd name="connsiteX1967" fmla="*/ 10969345 w 12188825"/>
              <a:gd name="connsiteY1967" fmla="*/ 4334818 h 6857991"/>
              <a:gd name="connsiteX1968" fmla="*/ 10958651 w 12188825"/>
              <a:gd name="connsiteY1968" fmla="*/ 4373997 h 6857991"/>
              <a:gd name="connsiteX1969" fmla="*/ 10948008 w 12188825"/>
              <a:gd name="connsiteY1969" fmla="*/ 4412669 h 6857991"/>
              <a:gd name="connsiteX1970" fmla="*/ 10941011 w 12188825"/>
              <a:gd name="connsiteY1970" fmla="*/ 4432227 h 6857991"/>
              <a:gd name="connsiteX1971" fmla="*/ 10933784 w 12188825"/>
              <a:gd name="connsiteY1971" fmla="*/ 4451658 h 6857991"/>
              <a:gd name="connsiteX1972" fmla="*/ 10905845 w 12188825"/>
              <a:gd name="connsiteY1972" fmla="*/ 4463723 h 6857991"/>
              <a:gd name="connsiteX1973" fmla="*/ 10905070 w 12188825"/>
              <a:gd name="connsiteY1973" fmla="*/ 4463278 h 6857991"/>
              <a:gd name="connsiteX1974" fmla="*/ 10899368 w 12188825"/>
              <a:gd name="connsiteY1974" fmla="*/ 4445308 h 6857991"/>
              <a:gd name="connsiteX1975" fmla="*/ 10907660 w 12188825"/>
              <a:gd name="connsiteY1975" fmla="*/ 4417368 h 6857991"/>
              <a:gd name="connsiteX1976" fmla="*/ 10909528 w 12188825"/>
              <a:gd name="connsiteY1976" fmla="*/ 4408478 h 6857991"/>
              <a:gd name="connsiteX1977" fmla="*/ 10910518 w 12188825"/>
              <a:gd name="connsiteY1977" fmla="*/ 4392755 h 6857991"/>
              <a:gd name="connsiteX1978" fmla="*/ 10920069 w 12188825"/>
              <a:gd name="connsiteY1978" fmla="*/ 4362250 h 6857991"/>
              <a:gd name="connsiteX1979" fmla="*/ 10923370 w 12188825"/>
              <a:gd name="connsiteY1979" fmla="*/ 4354122 h 6857991"/>
              <a:gd name="connsiteX1980" fmla="*/ 10928731 w 12188825"/>
              <a:gd name="connsiteY1980" fmla="*/ 4325344 h 6857991"/>
              <a:gd name="connsiteX1981" fmla="*/ 10934420 w 12188825"/>
              <a:gd name="connsiteY1981" fmla="*/ 4313482 h 6857991"/>
              <a:gd name="connsiteX1982" fmla="*/ 10935308 w 12188825"/>
              <a:gd name="connsiteY1982" fmla="*/ 4302623 h 6857991"/>
              <a:gd name="connsiteX1983" fmla="*/ 10936959 w 12188825"/>
              <a:gd name="connsiteY1983" fmla="*/ 4290368 h 6857991"/>
              <a:gd name="connsiteX1984" fmla="*/ 10947043 w 12188825"/>
              <a:gd name="connsiteY1984" fmla="*/ 4264371 h 6857991"/>
              <a:gd name="connsiteX1985" fmla="*/ 10961217 w 12188825"/>
              <a:gd name="connsiteY1985" fmla="*/ 4230932 h 6857991"/>
              <a:gd name="connsiteX1986" fmla="*/ 10976155 w 12188825"/>
              <a:gd name="connsiteY1986" fmla="*/ 4218073 h 6857991"/>
              <a:gd name="connsiteX1987" fmla="*/ 1103655 w 12188825"/>
              <a:gd name="connsiteY1987" fmla="*/ 4211005 h 6857991"/>
              <a:gd name="connsiteX1988" fmla="*/ 1115700 w 12188825"/>
              <a:gd name="connsiteY1988" fmla="*/ 4223693 h 6857991"/>
              <a:gd name="connsiteX1989" fmla="*/ 1092105 w 12188825"/>
              <a:gd name="connsiteY1989" fmla="*/ 4300248 h 6857991"/>
              <a:gd name="connsiteX1990" fmla="*/ 1086934 w 12188825"/>
              <a:gd name="connsiteY1990" fmla="*/ 4303347 h 6857991"/>
              <a:gd name="connsiteX1991" fmla="*/ 1084175 w 12188825"/>
              <a:gd name="connsiteY1991" fmla="*/ 4304579 h 6857991"/>
              <a:gd name="connsiteX1992" fmla="*/ 1066756 w 12188825"/>
              <a:gd name="connsiteY1992" fmla="*/ 4301410 h 6857991"/>
              <a:gd name="connsiteX1993" fmla="*/ 1058576 w 12188825"/>
              <a:gd name="connsiteY1993" fmla="*/ 4285897 h 6857991"/>
              <a:gd name="connsiteX1994" fmla="*/ 1067042 w 12188825"/>
              <a:gd name="connsiteY1994" fmla="*/ 4250288 h 6857991"/>
              <a:gd name="connsiteX1995" fmla="*/ 1083360 w 12188825"/>
              <a:gd name="connsiteY1995" fmla="*/ 4217533 h 6857991"/>
              <a:gd name="connsiteX1996" fmla="*/ 1103655 w 12188825"/>
              <a:gd name="connsiteY1996" fmla="*/ 4211005 h 6857991"/>
              <a:gd name="connsiteX1997" fmla="*/ 0 w 12188825"/>
              <a:gd name="connsiteY1997" fmla="*/ 4189905 h 6857991"/>
              <a:gd name="connsiteX1998" fmla="*/ 3061 w 12188825"/>
              <a:gd name="connsiteY1998" fmla="*/ 4191193 h 6857991"/>
              <a:gd name="connsiteX1999" fmla="*/ 12511 w 12188825"/>
              <a:gd name="connsiteY1999" fmla="*/ 4210485 h 6857991"/>
              <a:gd name="connsiteX2000" fmla="*/ 0 w 12188825"/>
              <a:gd name="connsiteY2000" fmla="*/ 4222306 h 6857991"/>
              <a:gd name="connsiteX2001" fmla="*/ 12079719 w 12188825"/>
              <a:gd name="connsiteY2001" fmla="*/ 4152954 h 6857991"/>
              <a:gd name="connsiteX2002" fmla="*/ 12106961 w 12188825"/>
              <a:gd name="connsiteY2002" fmla="*/ 4155786 h 6857991"/>
              <a:gd name="connsiteX2003" fmla="*/ 12159521 w 12188825"/>
              <a:gd name="connsiteY2003" fmla="*/ 4162166 h 6857991"/>
              <a:gd name="connsiteX2004" fmla="*/ 12188825 w 12188825"/>
              <a:gd name="connsiteY2004" fmla="*/ 4170007 h 6857991"/>
              <a:gd name="connsiteX2005" fmla="*/ 12188825 w 12188825"/>
              <a:gd name="connsiteY2005" fmla="*/ 4198715 h 6857991"/>
              <a:gd name="connsiteX2006" fmla="*/ 12188177 w 12188825"/>
              <a:gd name="connsiteY2006" fmla="*/ 4198674 h 6857991"/>
              <a:gd name="connsiteX2007" fmla="*/ 12156986 w 12188825"/>
              <a:gd name="connsiteY2007" fmla="*/ 4189200 h 6857991"/>
              <a:gd name="connsiteX2008" fmla="*/ 12154268 w 12188825"/>
              <a:gd name="connsiteY2008" fmla="*/ 4188895 h 6857991"/>
              <a:gd name="connsiteX2009" fmla="*/ 12129986 w 12188825"/>
              <a:gd name="connsiteY2009" fmla="*/ 4185047 h 6857991"/>
              <a:gd name="connsiteX2010" fmla="*/ 12072226 w 12188825"/>
              <a:gd name="connsiteY2010" fmla="*/ 4182037 h 6857991"/>
              <a:gd name="connsiteX2011" fmla="*/ 12057595 w 12188825"/>
              <a:gd name="connsiteY2011" fmla="*/ 4180081 h 6857991"/>
              <a:gd name="connsiteX2012" fmla="*/ 12041111 w 12188825"/>
              <a:gd name="connsiteY2012" fmla="*/ 4178227 h 6857991"/>
              <a:gd name="connsiteX2013" fmla="*/ 12040984 w 12188825"/>
              <a:gd name="connsiteY2013" fmla="*/ 4178100 h 6857991"/>
              <a:gd name="connsiteX2014" fmla="*/ 12035129 w 12188825"/>
              <a:gd name="connsiteY2014" fmla="*/ 4169756 h 6857991"/>
              <a:gd name="connsiteX2015" fmla="*/ 12034634 w 12188825"/>
              <a:gd name="connsiteY2015" fmla="*/ 4167432 h 6857991"/>
              <a:gd name="connsiteX2016" fmla="*/ 12042254 w 12188825"/>
              <a:gd name="connsiteY2016" fmla="*/ 4158034 h 6857991"/>
              <a:gd name="connsiteX2017" fmla="*/ 12069521 w 12188825"/>
              <a:gd name="connsiteY2017" fmla="*/ 4154249 h 6857991"/>
              <a:gd name="connsiteX2018" fmla="*/ 12079719 w 12188825"/>
              <a:gd name="connsiteY2018" fmla="*/ 4152954 h 6857991"/>
              <a:gd name="connsiteX2019" fmla="*/ 11891264 w 12188825"/>
              <a:gd name="connsiteY2019" fmla="*/ 4103678 h 6857991"/>
              <a:gd name="connsiteX2020" fmla="*/ 11903100 w 12188825"/>
              <a:gd name="connsiteY2020" fmla="*/ 4116658 h 6857991"/>
              <a:gd name="connsiteX2021" fmla="*/ 11903329 w 12188825"/>
              <a:gd name="connsiteY2021" fmla="*/ 4118792 h 6857991"/>
              <a:gd name="connsiteX2022" fmla="*/ 11905602 w 12188825"/>
              <a:gd name="connsiteY2022" fmla="*/ 4137461 h 6857991"/>
              <a:gd name="connsiteX2023" fmla="*/ 11900789 w 12188825"/>
              <a:gd name="connsiteY2023" fmla="*/ 4150922 h 6857991"/>
              <a:gd name="connsiteX2024" fmla="*/ 11884025 w 12188825"/>
              <a:gd name="connsiteY2024" fmla="*/ 4150669 h 6857991"/>
              <a:gd name="connsiteX2025" fmla="*/ 11875757 w 12188825"/>
              <a:gd name="connsiteY2025" fmla="*/ 4120569 h 6857991"/>
              <a:gd name="connsiteX2026" fmla="*/ 11891264 w 12188825"/>
              <a:gd name="connsiteY2026" fmla="*/ 4103678 h 6857991"/>
              <a:gd name="connsiteX2027" fmla="*/ 11833339 w 12188825"/>
              <a:gd name="connsiteY2027" fmla="*/ 4103435 h 6857991"/>
              <a:gd name="connsiteX2028" fmla="*/ 11837378 w 12188825"/>
              <a:gd name="connsiteY2028" fmla="*/ 4110599 h 6857991"/>
              <a:gd name="connsiteX2029" fmla="*/ 11838279 w 12188825"/>
              <a:gd name="connsiteY2029" fmla="*/ 4112822 h 6857991"/>
              <a:gd name="connsiteX2030" fmla="*/ 11844019 w 12188825"/>
              <a:gd name="connsiteY2030" fmla="*/ 4125077 h 6857991"/>
              <a:gd name="connsiteX2031" fmla="*/ 11856694 w 12188825"/>
              <a:gd name="connsiteY2031" fmla="*/ 4158923 h 6857991"/>
              <a:gd name="connsiteX2032" fmla="*/ 11856631 w 12188825"/>
              <a:gd name="connsiteY2032" fmla="*/ 4159596 h 6857991"/>
              <a:gd name="connsiteX2033" fmla="*/ 11850852 w 12188825"/>
              <a:gd name="connsiteY2033" fmla="*/ 4168067 h 6857991"/>
              <a:gd name="connsiteX2034" fmla="*/ 11835866 w 12188825"/>
              <a:gd name="connsiteY2034" fmla="*/ 4163113 h 6857991"/>
              <a:gd name="connsiteX2035" fmla="*/ 11835993 w 12188825"/>
              <a:gd name="connsiteY2035" fmla="*/ 4162987 h 6857991"/>
              <a:gd name="connsiteX2036" fmla="*/ 11821071 w 12188825"/>
              <a:gd name="connsiteY2036" fmla="*/ 4135237 h 6857991"/>
              <a:gd name="connsiteX2037" fmla="*/ 11815546 w 12188825"/>
              <a:gd name="connsiteY2037" fmla="*/ 4123362 h 6857991"/>
              <a:gd name="connsiteX2038" fmla="*/ 11824690 w 12188825"/>
              <a:gd name="connsiteY2038" fmla="*/ 4103805 h 6857991"/>
              <a:gd name="connsiteX2039" fmla="*/ 11833339 w 12188825"/>
              <a:gd name="connsiteY2039" fmla="*/ 4103435 h 6857991"/>
              <a:gd name="connsiteX2040" fmla="*/ 955125 w 12188825"/>
              <a:gd name="connsiteY2040" fmla="*/ 4071126 h 6857991"/>
              <a:gd name="connsiteX2041" fmla="*/ 966340 w 12188825"/>
              <a:gd name="connsiteY2041" fmla="*/ 4079090 h 6857991"/>
              <a:gd name="connsiteX2042" fmla="*/ 965125 w 12188825"/>
              <a:gd name="connsiteY2042" fmla="*/ 4104681 h 6857991"/>
              <a:gd name="connsiteX2043" fmla="*/ 923291 w 12188825"/>
              <a:gd name="connsiteY2043" fmla="*/ 4135174 h 6857991"/>
              <a:gd name="connsiteX2044" fmla="*/ 920583 w 12188825"/>
              <a:gd name="connsiteY2044" fmla="*/ 4136152 h 6857991"/>
              <a:gd name="connsiteX2045" fmla="*/ 911448 w 12188825"/>
              <a:gd name="connsiteY2045" fmla="*/ 4139136 h 6857991"/>
              <a:gd name="connsiteX2046" fmla="*/ 887054 w 12188825"/>
              <a:gd name="connsiteY2046" fmla="*/ 4131465 h 6857991"/>
              <a:gd name="connsiteX2047" fmla="*/ 892496 w 12188825"/>
              <a:gd name="connsiteY2047" fmla="*/ 4106738 h 6857991"/>
              <a:gd name="connsiteX2048" fmla="*/ 941765 w 12188825"/>
              <a:gd name="connsiteY2048" fmla="*/ 4072753 h 6857991"/>
              <a:gd name="connsiteX2049" fmla="*/ 955125 w 12188825"/>
              <a:gd name="connsiteY2049" fmla="*/ 4071126 h 6857991"/>
              <a:gd name="connsiteX2050" fmla="*/ 1216729 w 12188825"/>
              <a:gd name="connsiteY2050" fmla="*/ 4051927 h 6857991"/>
              <a:gd name="connsiteX2051" fmla="*/ 1227449 w 12188825"/>
              <a:gd name="connsiteY2051" fmla="*/ 4059863 h 6857991"/>
              <a:gd name="connsiteX2052" fmla="*/ 1246736 w 12188825"/>
              <a:gd name="connsiteY2052" fmla="*/ 4089860 h 6857991"/>
              <a:gd name="connsiteX2053" fmla="*/ 1253646 w 12188825"/>
              <a:gd name="connsiteY2053" fmla="*/ 4101176 h 6857991"/>
              <a:gd name="connsiteX2054" fmla="*/ 1255474 w 12188825"/>
              <a:gd name="connsiteY2054" fmla="*/ 4105393 h 6857991"/>
              <a:gd name="connsiteX2055" fmla="*/ 1257783 w 12188825"/>
              <a:gd name="connsiteY2055" fmla="*/ 4111171 h 6857991"/>
              <a:gd name="connsiteX2056" fmla="*/ 1250759 w 12188825"/>
              <a:gd name="connsiteY2056" fmla="*/ 4135606 h 6857991"/>
              <a:gd name="connsiteX2057" fmla="*/ 1225566 w 12188825"/>
              <a:gd name="connsiteY2057" fmla="*/ 4133079 h 6857991"/>
              <a:gd name="connsiteX2058" fmla="*/ 1225605 w 12188825"/>
              <a:gd name="connsiteY2058" fmla="*/ 4133167 h 6857991"/>
              <a:gd name="connsiteX2059" fmla="*/ 1191368 w 12188825"/>
              <a:gd name="connsiteY2059" fmla="*/ 4079510 h 6857991"/>
              <a:gd name="connsiteX2060" fmla="*/ 1202787 w 12188825"/>
              <a:gd name="connsiteY2060" fmla="*/ 4052306 h 6857991"/>
              <a:gd name="connsiteX2061" fmla="*/ 1216729 w 12188825"/>
              <a:gd name="connsiteY2061" fmla="*/ 4051927 h 6857991"/>
              <a:gd name="connsiteX2062" fmla="*/ 1107613 w 12188825"/>
              <a:gd name="connsiteY2062" fmla="*/ 4045588 h 6857991"/>
              <a:gd name="connsiteX2063" fmla="*/ 1126877 w 12188825"/>
              <a:gd name="connsiteY2063" fmla="*/ 4054745 h 6857991"/>
              <a:gd name="connsiteX2064" fmla="*/ 1129960 w 12188825"/>
              <a:gd name="connsiteY2064" fmla="*/ 4133637 h 6857991"/>
              <a:gd name="connsiteX2065" fmla="*/ 1110553 w 12188825"/>
              <a:gd name="connsiteY2065" fmla="*/ 4142311 h 6857991"/>
              <a:gd name="connsiteX2066" fmla="*/ 1094893 w 12188825"/>
              <a:gd name="connsiteY2066" fmla="*/ 4128722 h 6857991"/>
              <a:gd name="connsiteX2067" fmla="*/ 1094716 w 12188825"/>
              <a:gd name="connsiteY2067" fmla="*/ 4127935 h 6857991"/>
              <a:gd name="connsiteX2068" fmla="*/ 1094375 w 12188825"/>
              <a:gd name="connsiteY2068" fmla="*/ 4126576 h 6857991"/>
              <a:gd name="connsiteX2069" fmla="*/ 1092571 w 12188825"/>
              <a:gd name="connsiteY2069" fmla="*/ 4114524 h 6857991"/>
              <a:gd name="connsiteX2070" fmla="*/ 1091224 w 12188825"/>
              <a:gd name="connsiteY2070" fmla="*/ 4094737 h 6857991"/>
              <a:gd name="connsiteX2071" fmla="*/ 1091933 w 12188825"/>
              <a:gd name="connsiteY2071" fmla="*/ 4060231 h 6857991"/>
              <a:gd name="connsiteX2072" fmla="*/ 1107613 w 12188825"/>
              <a:gd name="connsiteY2072" fmla="*/ 4045588 h 6857991"/>
              <a:gd name="connsiteX2073" fmla="*/ 1089741 w 12188825"/>
              <a:gd name="connsiteY2073" fmla="*/ 3968436 h 6857991"/>
              <a:gd name="connsiteX2074" fmla="*/ 1089778 w 12188825"/>
              <a:gd name="connsiteY2074" fmla="*/ 3968524 h 6857991"/>
              <a:gd name="connsiteX2075" fmla="*/ 1089753 w 12188825"/>
              <a:gd name="connsiteY2075" fmla="*/ 3968501 h 6857991"/>
              <a:gd name="connsiteX2076" fmla="*/ 1078208 w 12188825"/>
              <a:gd name="connsiteY2076" fmla="*/ 3957846 h 6857991"/>
              <a:gd name="connsiteX2077" fmla="*/ 1089753 w 12188825"/>
              <a:gd name="connsiteY2077" fmla="*/ 3968501 h 6857991"/>
              <a:gd name="connsiteX2078" fmla="*/ 1090320 w 12188825"/>
              <a:gd name="connsiteY2078" fmla="*/ 3971471 h 6857991"/>
              <a:gd name="connsiteX2079" fmla="*/ 1090961 w 12188825"/>
              <a:gd name="connsiteY2079" fmla="*/ 3977440 h 6857991"/>
              <a:gd name="connsiteX2080" fmla="*/ 1031181 w 12188825"/>
              <a:gd name="connsiteY2080" fmla="*/ 4036787 h 6857991"/>
              <a:gd name="connsiteX2081" fmla="*/ 1012747 w 12188825"/>
              <a:gd name="connsiteY2081" fmla="*/ 4011704 h 6857991"/>
              <a:gd name="connsiteX2082" fmla="*/ 1062647 w 12188825"/>
              <a:gd name="connsiteY2082" fmla="*/ 3958542 h 6857991"/>
              <a:gd name="connsiteX2083" fmla="*/ 1078208 w 12188825"/>
              <a:gd name="connsiteY2083" fmla="*/ 3957846 h 6857991"/>
              <a:gd name="connsiteX2084" fmla="*/ 1145281 w 12188825"/>
              <a:gd name="connsiteY2084" fmla="*/ 3901202 h 6857991"/>
              <a:gd name="connsiteX2085" fmla="*/ 1156073 w 12188825"/>
              <a:gd name="connsiteY2085" fmla="*/ 3909495 h 6857991"/>
              <a:gd name="connsiteX2086" fmla="*/ 1169011 w 12188825"/>
              <a:gd name="connsiteY2086" fmla="*/ 3931669 h 6857991"/>
              <a:gd name="connsiteX2087" fmla="*/ 1173624 w 12188825"/>
              <a:gd name="connsiteY2087" fmla="*/ 3940280 h 6857991"/>
              <a:gd name="connsiteX2088" fmla="*/ 1176257 w 12188825"/>
              <a:gd name="connsiteY2088" fmla="*/ 3949195 h 6857991"/>
              <a:gd name="connsiteX2089" fmla="*/ 1181316 w 12188825"/>
              <a:gd name="connsiteY2089" fmla="*/ 3968449 h 6857991"/>
              <a:gd name="connsiteX2090" fmla="*/ 1172387 w 12188825"/>
              <a:gd name="connsiteY2090" fmla="*/ 3988032 h 6857991"/>
              <a:gd name="connsiteX2091" fmla="*/ 1150863 w 12188825"/>
              <a:gd name="connsiteY2091" fmla="*/ 3986292 h 6857991"/>
              <a:gd name="connsiteX2092" fmla="*/ 1120647 w 12188825"/>
              <a:gd name="connsiteY2092" fmla="*/ 3921141 h 6857991"/>
              <a:gd name="connsiteX2093" fmla="*/ 1131522 w 12188825"/>
              <a:gd name="connsiteY2093" fmla="*/ 3902205 h 6857991"/>
              <a:gd name="connsiteX2094" fmla="*/ 1145281 w 12188825"/>
              <a:gd name="connsiteY2094" fmla="*/ 3901202 h 6857991"/>
              <a:gd name="connsiteX2095" fmla="*/ 9461969 w 12188825"/>
              <a:gd name="connsiteY2095" fmla="*/ 1957003 h 6857991"/>
              <a:gd name="connsiteX2096" fmla="*/ 9483229 w 12188825"/>
              <a:gd name="connsiteY2096" fmla="*/ 1970922 h 6857991"/>
              <a:gd name="connsiteX2097" fmla="*/ 9472980 w 12188825"/>
              <a:gd name="connsiteY2097" fmla="*/ 1990632 h 6857991"/>
              <a:gd name="connsiteX2098" fmla="*/ 9444570 w 12188825"/>
              <a:gd name="connsiteY2098" fmla="*/ 2002278 h 6857991"/>
              <a:gd name="connsiteX2099" fmla="*/ 9444544 w 12188825"/>
              <a:gd name="connsiteY2099" fmla="*/ 2002278 h 6857991"/>
              <a:gd name="connsiteX2100" fmla="*/ 9433889 w 12188825"/>
              <a:gd name="connsiteY2100" fmla="*/ 2006367 h 6857991"/>
              <a:gd name="connsiteX2101" fmla="*/ 9430028 w 12188825"/>
              <a:gd name="connsiteY2101" fmla="*/ 2007257 h 6857991"/>
              <a:gd name="connsiteX2102" fmla="*/ 9430016 w 12188825"/>
              <a:gd name="connsiteY2102" fmla="*/ 2007257 h 6857991"/>
              <a:gd name="connsiteX2103" fmla="*/ 9424784 w 12188825"/>
              <a:gd name="connsiteY2103" fmla="*/ 2008311 h 6857991"/>
              <a:gd name="connsiteX2104" fmla="*/ 9405175 w 12188825"/>
              <a:gd name="connsiteY2104" fmla="*/ 1998544 h 6857991"/>
              <a:gd name="connsiteX2105" fmla="*/ 9411258 w 12188825"/>
              <a:gd name="connsiteY2105" fmla="*/ 1977602 h 6857991"/>
              <a:gd name="connsiteX2106" fmla="*/ 9411182 w 12188825"/>
              <a:gd name="connsiteY2106" fmla="*/ 1977627 h 6857991"/>
              <a:gd name="connsiteX2107" fmla="*/ 9461969 w 12188825"/>
              <a:gd name="connsiteY2107" fmla="*/ 1957003 h 6857991"/>
              <a:gd name="connsiteX2108" fmla="*/ 9607156 w 12188825"/>
              <a:gd name="connsiteY2108" fmla="*/ 1921849 h 6857991"/>
              <a:gd name="connsiteX2109" fmla="*/ 9621482 w 12188825"/>
              <a:gd name="connsiteY2109" fmla="*/ 1934015 h 6857991"/>
              <a:gd name="connsiteX2110" fmla="*/ 9611474 w 12188825"/>
              <a:gd name="connsiteY2110" fmla="*/ 1953675 h 6857991"/>
              <a:gd name="connsiteX2111" fmla="*/ 9590684 w 12188825"/>
              <a:gd name="connsiteY2111" fmla="*/ 1961168 h 6857991"/>
              <a:gd name="connsiteX2112" fmla="*/ 9582671 w 12188825"/>
              <a:gd name="connsiteY2112" fmla="*/ 1963733 h 6857991"/>
              <a:gd name="connsiteX2113" fmla="*/ 9574708 w 12188825"/>
              <a:gd name="connsiteY2113" fmla="*/ 1964571 h 6857991"/>
              <a:gd name="connsiteX2114" fmla="*/ 9557601 w 12188825"/>
              <a:gd name="connsiteY2114" fmla="*/ 1965854 h 6857991"/>
              <a:gd name="connsiteX2115" fmla="*/ 9542411 w 12188825"/>
              <a:gd name="connsiteY2115" fmla="*/ 1955224 h 6857991"/>
              <a:gd name="connsiteX2116" fmla="*/ 9547250 w 12188825"/>
              <a:gd name="connsiteY2116" fmla="*/ 1937266 h 6857991"/>
              <a:gd name="connsiteX2117" fmla="*/ 9607156 w 12188825"/>
              <a:gd name="connsiteY2117" fmla="*/ 1921849 h 6857991"/>
              <a:gd name="connsiteX2118" fmla="*/ 9571913 w 12188825"/>
              <a:gd name="connsiteY2118" fmla="*/ 1888294 h 6857991"/>
              <a:gd name="connsiteX2119" fmla="*/ 9571837 w 12188825"/>
              <a:gd name="connsiteY2119" fmla="*/ 1888307 h 6857991"/>
              <a:gd name="connsiteX2120" fmla="*/ 9571854 w 12188825"/>
              <a:gd name="connsiteY2120" fmla="*/ 1888295 h 6857991"/>
              <a:gd name="connsiteX2121" fmla="*/ 9437243 w 12188825"/>
              <a:gd name="connsiteY2121" fmla="*/ 1867494 h 6857991"/>
              <a:gd name="connsiteX2122" fmla="*/ 9447733 w 12188825"/>
              <a:gd name="connsiteY2122" fmla="*/ 1867849 h 6857991"/>
              <a:gd name="connsiteX2123" fmla="*/ 9464712 w 12188825"/>
              <a:gd name="connsiteY2123" fmla="*/ 1869792 h 6857991"/>
              <a:gd name="connsiteX2124" fmla="*/ 9493821 w 12188825"/>
              <a:gd name="connsiteY2124" fmla="*/ 1875787 h 6857991"/>
              <a:gd name="connsiteX2125" fmla="*/ 9503777 w 12188825"/>
              <a:gd name="connsiteY2125" fmla="*/ 1891344 h 6857991"/>
              <a:gd name="connsiteX2126" fmla="*/ 9493008 w 12188825"/>
              <a:gd name="connsiteY2126" fmla="*/ 1906242 h 6857991"/>
              <a:gd name="connsiteX2127" fmla="*/ 9425711 w 12188825"/>
              <a:gd name="connsiteY2127" fmla="*/ 1896526 h 6857991"/>
              <a:gd name="connsiteX2128" fmla="*/ 9421392 w 12188825"/>
              <a:gd name="connsiteY2128" fmla="*/ 1878733 h 6857991"/>
              <a:gd name="connsiteX2129" fmla="*/ 9435350 w 12188825"/>
              <a:gd name="connsiteY2129" fmla="*/ 1867595 h 6857991"/>
              <a:gd name="connsiteX2130" fmla="*/ 9437243 w 12188825"/>
              <a:gd name="connsiteY2130" fmla="*/ 1867494 h 6857991"/>
              <a:gd name="connsiteX2131" fmla="*/ 9532166 w 12188825"/>
              <a:gd name="connsiteY2131" fmla="*/ 1815771 h 6857991"/>
              <a:gd name="connsiteX2132" fmla="*/ 9547289 w 12188825"/>
              <a:gd name="connsiteY2132" fmla="*/ 1816324 h 6857991"/>
              <a:gd name="connsiteX2133" fmla="*/ 9584525 w 12188825"/>
              <a:gd name="connsiteY2133" fmla="*/ 1866882 h 6857991"/>
              <a:gd name="connsiteX2134" fmla="*/ 9582686 w 12188825"/>
              <a:gd name="connsiteY2134" fmla="*/ 1880176 h 6857991"/>
              <a:gd name="connsiteX2135" fmla="*/ 9571854 w 12188825"/>
              <a:gd name="connsiteY2135" fmla="*/ 1888295 h 6857991"/>
              <a:gd name="connsiteX2136" fmla="*/ 9569247 w 12188825"/>
              <a:gd name="connsiteY2136" fmla="*/ 1888307 h 6857991"/>
              <a:gd name="connsiteX2137" fmla="*/ 9564091 w 12188825"/>
              <a:gd name="connsiteY2137" fmla="*/ 1887913 h 6857991"/>
              <a:gd name="connsiteX2138" fmla="*/ 9523158 w 12188825"/>
              <a:gd name="connsiteY2138" fmla="*/ 1828020 h 6857991"/>
              <a:gd name="connsiteX2139" fmla="*/ 9532166 w 12188825"/>
              <a:gd name="connsiteY2139" fmla="*/ 1815771 h 6857991"/>
              <a:gd name="connsiteX2140" fmla="*/ 9307894 w 12188825"/>
              <a:gd name="connsiteY2140" fmla="*/ 1812306 h 6857991"/>
              <a:gd name="connsiteX2141" fmla="*/ 9336730 w 12188825"/>
              <a:gd name="connsiteY2141" fmla="*/ 1825036 h 6857991"/>
              <a:gd name="connsiteX2142" fmla="*/ 9361931 w 12188825"/>
              <a:gd name="connsiteY2142" fmla="*/ 1843974 h 6857991"/>
              <a:gd name="connsiteX2143" fmla="*/ 9364281 w 12188825"/>
              <a:gd name="connsiteY2143" fmla="*/ 1862185 h 6857991"/>
              <a:gd name="connsiteX2144" fmla="*/ 9351657 w 12188825"/>
              <a:gd name="connsiteY2144" fmla="*/ 1870402 h 6857991"/>
              <a:gd name="connsiteX2145" fmla="*/ 9290494 w 12188825"/>
              <a:gd name="connsiteY2145" fmla="*/ 1838462 h 6857991"/>
              <a:gd name="connsiteX2146" fmla="*/ 9288678 w 12188825"/>
              <a:gd name="connsiteY2146" fmla="*/ 1833598 h 6857991"/>
              <a:gd name="connsiteX2147" fmla="*/ 9288068 w 12188825"/>
              <a:gd name="connsiteY2147" fmla="*/ 1831070 h 6857991"/>
              <a:gd name="connsiteX2148" fmla="*/ 9293464 w 12188825"/>
              <a:gd name="connsiteY2148" fmla="*/ 1816811 h 6857991"/>
              <a:gd name="connsiteX2149" fmla="*/ 9307956 w 12188825"/>
              <a:gd name="connsiteY2149" fmla="*/ 1812287 h 6857991"/>
              <a:gd name="connsiteX2150" fmla="*/ 9307894 w 12188825"/>
              <a:gd name="connsiteY2150" fmla="*/ 1812306 h 6857991"/>
              <a:gd name="connsiteX2151" fmla="*/ 9307880 w 12188825"/>
              <a:gd name="connsiteY2151" fmla="*/ 1812300 h 6857991"/>
              <a:gd name="connsiteX2152" fmla="*/ 9199321 w 12188825"/>
              <a:gd name="connsiteY2152" fmla="*/ 1720134 h 6857991"/>
              <a:gd name="connsiteX2153" fmla="*/ 9248902 w 12188825"/>
              <a:gd name="connsiteY2153" fmla="*/ 1767555 h 6857991"/>
              <a:gd name="connsiteX2154" fmla="*/ 9243453 w 12188825"/>
              <a:gd name="connsiteY2154" fmla="*/ 1785056 h 6857991"/>
              <a:gd name="connsiteX2155" fmla="*/ 9225051 w 12188825"/>
              <a:gd name="connsiteY2155" fmla="*/ 1786517 h 6857991"/>
              <a:gd name="connsiteX2156" fmla="*/ 9183014 w 12188825"/>
              <a:gd name="connsiteY2156" fmla="*/ 1746156 h 6857991"/>
              <a:gd name="connsiteX2157" fmla="*/ 9181172 w 12188825"/>
              <a:gd name="connsiteY2157" fmla="*/ 1741329 h 6857991"/>
              <a:gd name="connsiteX2158" fmla="*/ 9180614 w 12188825"/>
              <a:gd name="connsiteY2158" fmla="*/ 1739273 h 6857991"/>
              <a:gd name="connsiteX2159" fmla="*/ 9199333 w 12188825"/>
              <a:gd name="connsiteY2159" fmla="*/ 1720223 h 6857991"/>
              <a:gd name="connsiteX2160" fmla="*/ 9465474 w 12188825"/>
              <a:gd name="connsiteY2160" fmla="*/ 1691151 h 6857991"/>
              <a:gd name="connsiteX2161" fmla="*/ 9485566 w 12188825"/>
              <a:gd name="connsiteY2161" fmla="*/ 1699622 h 6857991"/>
              <a:gd name="connsiteX2162" fmla="*/ 9506661 w 12188825"/>
              <a:gd name="connsiteY2162" fmla="*/ 1746663 h 6857991"/>
              <a:gd name="connsiteX2163" fmla="*/ 9497453 w 12188825"/>
              <a:gd name="connsiteY2163" fmla="*/ 1766487 h 6857991"/>
              <a:gd name="connsiteX2164" fmla="*/ 9475964 w 12188825"/>
              <a:gd name="connsiteY2164" fmla="*/ 1761458 h 6857991"/>
              <a:gd name="connsiteX2165" fmla="*/ 9456673 w 12188825"/>
              <a:gd name="connsiteY2165" fmla="*/ 1721263 h 6857991"/>
              <a:gd name="connsiteX2166" fmla="*/ 9456267 w 12188825"/>
              <a:gd name="connsiteY2166" fmla="*/ 1718811 h 6857991"/>
              <a:gd name="connsiteX2167" fmla="*/ 9455162 w 12188825"/>
              <a:gd name="connsiteY2167" fmla="*/ 1710607 h 6857991"/>
              <a:gd name="connsiteX2168" fmla="*/ 9465474 w 12188825"/>
              <a:gd name="connsiteY2168" fmla="*/ 1691151 h 6857991"/>
              <a:gd name="connsiteX2169" fmla="*/ 9106230 w 12188825"/>
              <a:gd name="connsiteY2169" fmla="*/ 1602814 h 6857991"/>
              <a:gd name="connsiteX2170" fmla="*/ 9121279 w 12188825"/>
              <a:gd name="connsiteY2170" fmla="*/ 1603601 h 6857991"/>
              <a:gd name="connsiteX2171" fmla="*/ 9156636 w 12188825"/>
              <a:gd name="connsiteY2171" fmla="*/ 1663671 h 6857991"/>
              <a:gd name="connsiteX2172" fmla="*/ 9143974 w 12188825"/>
              <a:gd name="connsiteY2172" fmla="*/ 1678455 h 6857991"/>
              <a:gd name="connsiteX2173" fmla="*/ 9141295 w 12188825"/>
              <a:gd name="connsiteY2173" fmla="*/ 1678391 h 6857991"/>
              <a:gd name="connsiteX2174" fmla="*/ 9133814 w 12188825"/>
              <a:gd name="connsiteY2174" fmla="*/ 1677045 h 6857991"/>
              <a:gd name="connsiteX2175" fmla="*/ 9096502 w 12188825"/>
              <a:gd name="connsiteY2175" fmla="*/ 1618587 h 6857991"/>
              <a:gd name="connsiteX2176" fmla="*/ 9106230 w 12188825"/>
              <a:gd name="connsiteY2176" fmla="*/ 1602814 h 6857991"/>
              <a:gd name="connsiteX2177" fmla="*/ 11117479 w 12188825"/>
              <a:gd name="connsiteY2177" fmla="*/ 1582574 h 6857991"/>
              <a:gd name="connsiteX2178" fmla="*/ 11125796 w 12188825"/>
              <a:gd name="connsiteY2178" fmla="*/ 1585277 h 6857991"/>
              <a:gd name="connsiteX2179" fmla="*/ 11135703 w 12188825"/>
              <a:gd name="connsiteY2179" fmla="*/ 1620584 h 6857991"/>
              <a:gd name="connsiteX2180" fmla="*/ 11119700 w 12188825"/>
              <a:gd name="connsiteY2180" fmla="*/ 1634045 h 6857991"/>
              <a:gd name="connsiteX2181" fmla="*/ 11093539 w 12188825"/>
              <a:gd name="connsiteY2181" fmla="*/ 1647762 h 6857991"/>
              <a:gd name="connsiteX2182" fmla="*/ 11060124 w 12188825"/>
              <a:gd name="connsiteY2182" fmla="*/ 1667014 h 6857991"/>
              <a:gd name="connsiteX2183" fmla="*/ 11060112 w 12188825"/>
              <a:gd name="connsiteY2183" fmla="*/ 1667027 h 6857991"/>
              <a:gd name="connsiteX2184" fmla="*/ 11055438 w 12188825"/>
              <a:gd name="connsiteY2184" fmla="*/ 1668716 h 6857991"/>
              <a:gd name="connsiteX2185" fmla="*/ 10945583 w 12188825"/>
              <a:gd name="connsiteY2185" fmla="*/ 1719008 h 6857991"/>
              <a:gd name="connsiteX2186" fmla="*/ 10939411 w 12188825"/>
              <a:gd name="connsiteY2186" fmla="*/ 1722754 h 6857991"/>
              <a:gd name="connsiteX2187" fmla="*/ 10939398 w 12188825"/>
              <a:gd name="connsiteY2187" fmla="*/ 1722767 h 6857991"/>
              <a:gd name="connsiteX2188" fmla="*/ 10905452 w 12188825"/>
              <a:gd name="connsiteY2188" fmla="*/ 1738566 h 6857991"/>
              <a:gd name="connsiteX2189" fmla="*/ 10892091 w 12188825"/>
              <a:gd name="connsiteY2189" fmla="*/ 1745222 h 6857991"/>
              <a:gd name="connsiteX2190" fmla="*/ 10875860 w 12188825"/>
              <a:gd name="connsiteY2190" fmla="*/ 1752664 h 6857991"/>
              <a:gd name="connsiteX2191" fmla="*/ 10874082 w 12188825"/>
              <a:gd name="connsiteY2191" fmla="*/ 1758633 h 6857991"/>
              <a:gd name="connsiteX2192" fmla="*/ 10878717 w 12188825"/>
              <a:gd name="connsiteY2192" fmla="*/ 1774355 h 6857991"/>
              <a:gd name="connsiteX2193" fmla="*/ 10883480 w 12188825"/>
              <a:gd name="connsiteY2193" fmla="*/ 1790510 h 6857991"/>
              <a:gd name="connsiteX2194" fmla="*/ 10875657 w 12188825"/>
              <a:gd name="connsiteY2194" fmla="*/ 1812392 h 6857991"/>
              <a:gd name="connsiteX2195" fmla="*/ 10867986 w 12188825"/>
              <a:gd name="connsiteY2195" fmla="*/ 1819593 h 6857991"/>
              <a:gd name="connsiteX2196" fmla="*/ 10858537 w 12188825"/>
              <a:gd name="connsiteY2196" fmla="*/ 1817853 h 6857991"/>
              <a:gd name="connsiteX2197" fmla="*/ 10853635 w 12188825"/>
              <a:gd name="connsiteY2197" fmla="*/ 1814005 h 6857991"/>
              <a:gd name="connsiteX2198" fmla="*/ 10821758 w 12188825"/>
              <a:gd name="connsiteY2198" fmla="*/ 1769174 h 6857991"/>
              <a:gd name="connsiteX2199" fmla="*/ 10804372 w 12188825"/>
              <a:gd name="connsiteY2199" fmla="*/ 1722919 h 6857991"/>
              <a:gd name="connsiteX2200" fmla="*/ 10797755 w 12188825"/>
              <a:gd name="connsiteY2200" fmla="*/ 1706690 h 6857991"/>
              <a:gd name="connsiteX2201" fmla="*/ 10795469 w 12188825"/>
              <a:gd name="connsiteY2201" fmla="*/ 1690307 h 6857991"/>
              <a:gd name="connsiteX2202" fmla="*/ 10812106 w 12188825"/>
              <a:gd name="connsiteY2202" fmla="*/ 1670494 h 6857991"/>
              <a:gd name="connsiteX2203" fmla="*/ 10841697 w 12188825"/>
              <a:gd name="connsiteY2203" fmla="*/ 1685861 h 6857991"/>
              <a:gd name="connsiteX2204" fmla="*/ 10871416 w 12188825"/>
              <a:gd name="connsiteY2204" fmla="*/ 1700467 h 6857991"/>
              <a:gd name="connsiteX2205" fmla="*/ 10894630 w 12188825"/>
              <a:gd name="connsiteY2205" fmla="*/ 1689925 h 6857991"/>
              <a:gd name="connsiteX2206" fmla="*/ 10954092 w 12188825"/>
              <a:gd name="connsiteY2206" fmla="*/ 1659699 h 6857991"/>
              <a:gd name="connsiteX2207" fmla="*/ 10989856 w 12188825"/>
              <a:gd name="connsiteY2207" fmla="*/ 1643341 h 6857991"/>
              <a:gd name="connsiteX2208" fmla="*/ 10991938 w 12188825"/>
              <a:gd name="connsiteY2208" fmla="*/ 1642553 h 6857991"/>
              <a:gd name="connsiteX2209" fmla="*/ 11021262 w 12188825"/>
              <a:gd name="connsiteY2209" fmla="*/ 1628636 h 6857991"/>
              <a:gd name="connsiteX2210" fmla="*/ 11063820 w 12188825"/>
              <a:gd name="connsiteY2210" fmla="*/ 1610424 h 6857991"/>
              <a:gd name="connsiteX2211" fmla="*/ 11088140 w 12188825"/>
              <a:gd name="connsiteY2211" fmla="*/ 1598016 h 6857991"/>
              <a:gd name="connsiteX2212" fmla="*/ 11104841 w 12188825"/>
              <a:gd name="connsiteY2212" fmla="*/ 1588325 h 6857991"/>
              <a:gd name="connsiteX2213" fmla="*/ 11104841 w 12188825"/>
              <a:gd name="connsiteY2213" fmla="*/ 1588198 h 6857991"/>
              <a:gd name="connsiteX2214" fmla="*/ 11108600 w 12188825"/>
              <a:gd name="connsiteY2214" fmla="*/ 1586280 h 6857991"/>
              <a:gd name="connsiteX2215" fmla="*/ 11117479 w 12188825"/>
              <a:gd name="connsiteY2215" fmla="*/ 1582574 h 6857991"/>
              <a:gd name="connsiteX2216" fmla="*/ 11301210 w 12188825"/>
              <a:gd name="connsiteY2216" fmla="*/ 1515862 h 6857991"/>
              <a:gd name="connsiteX2217" fmla="*/ 11292928 w 12188825"/>
              <a:gd name="connsiteY2217" fmla="*/ 1520634 h 6857991"/>
              <a:gd name="connsiteX2218" fmla="*/ 11307152 w 12188825"/>
              <a:gd name="connsiteY2218" fmla="*/ 1589214 h 6857991"/>
              <a:gd name="connsiteX2219" fmla="*/ 11319852 w 12188825"/>
              <a:gd name="connsiteY2219" fmla="*/ 1586039 h 6857991"/>
              <a:gd name="connsiteX2220" fmla="*/ 11319725 w 12188825"/>
              <a:gd name="connsiteY2220" fmla="*/ 1585912 h 6857991"/>
              <a:gd name="connsiteX2221" fmla="*/ 11329123 w 12188825"/>
              <a:gd name="connsiteY2221" fmla="*/ 1545145 h 6857991"/>
              <a:gd name="connsiteX2222" fmla="*/ 11329402 w 12188825"/>
              <a:gd name="connsiteY2222" fmla="*/ 1543290 h 6857991"/>
              <a:gd name="connsiteX2223" fmla="*/ 11329885 w 12188825"/>
              <a:gd name="connsiteY2223" fmla="*/ 1536509 h 6857991"/>
              <a:gd name="connsiteX2224" fmla="*/ 11312232 w 12188825"/>
              <a:gd name="connsiteY2224" fmla="*/ 1518221 h 6857991"/>
              <a:gd name="connsiteX2225" fmla="*/ 11311178 w 12188825"/>
              <a:gd name="connsiteY2225" fmla="*/ 1517903 h 6857991"/>
              <a:gd name="connsiteX2226" fmla="*/ 11310035 w 12188825"/>
              <a:gd name="connsiteY2226" fmla="*/ 1517548 h 6857991"/>
              <a:gd name="connsiteX2227" fmla="*/ 11301210 w 12188825"/>
              <a:gd name="connsiteY2227" fmla="*/ 1515862 h 6857991"/>
              <a:gd name="connsiteX2228" fmla="*/ 9048596 w 12188825"/>
              <a:gd name="connsiteY2228" fmla="*/ 1474529 h 6857991"/>
              <a:gd name="connsiteX2229" fmla="*/ 9068866 w 12188825"/>
              <a:gd name="connsiteY2229" fmla="*/ 1483038 h 6857991"/>
              <a:gd name="connsiteX2230" fmla="*/ 9082608 w 12188825"/>
              <a:gd name="connsiteY2230" fmla="*/ 1512490 h 6857991"/>
              <a:gd name="connsiteX2231" fmla="*/ 9086963 w 12188825"/>
              <a:gd name="connsiteY2231" fmla="*/ 1522383 h 6857991"/>
              <a:gd name="connsiteX2232" fmla="*/ 9088665 w 12188825"/>
              <a:gd name="connsiteY2232" fmla="*/ 1530358 h 6857991"/>
              <a:gd name="connsiteX2233" fmla="*/ 9076409 w 12188825"/>
              <a:gd name="connsiteY2233" fmla="*/ 1552621 h 6857991"/>
              <a:gd name="connsiteX2234" fmla="*/ 9056052 w 12188825"/>
              <a:gd name="connsiteY2234" fmla="*/ 1544125 h 6857991"/>
              <a:gd name="connsiteX2235" fmla="*/ 9036506 w 12188825"/>
              <a:gd name="connsiteY2235" fmla="*/ 1496754 h 6857991"/>
              <a:gd name="connsiteX2236" fmla="*/ 9048596 w 12188825"/>
              <a:gd name="connsiteY2236" fmla="*/ 1474529 h 6857991"/>
              <a:gd name="connsiteX2237" fmla="*/ 11282085 w 12188825"/>
              <a:gd name="connsiteY2237" fmla="*/ 1472184 h 6857991"/>
              <a:gd name="connsiteX2238" fmla="*/ 11317566 w 12188825"/>
              <a:gd name="connsiteY2238" fmla="*/ 1473263 h 6857991"/>
              <a:gd name="connsiteX2239" fmla="*/ 11332044 w 12188825"/>
              <a:gd name="connsiteY2239" fmla="*/ 1474660 h 6857991"/>
              <a:gd name="connsiteX2240" fmla="*/ 11367350 w 12188825"/>
              <a:gd name="connsiteY2240" fmla="*/ 1490408 h 6857991"/>
              <a:gd name="connsiteX2241" fmla="*/ 11372925 w 12188825"/>
              <a:gd name="connsiteY2241" fmla="*/ 1501139 h 6857991"/>
              <a:gd name="connsiteX2242" fmla="*/ 11381066 w 12188825"/>
              <a:gd name="connsiteY2242" fmla="*/ 1517332 h 6857991"/>
              <a:gd name="connsiteX2243" fmla="*/ 11412562 w 12188825"/>
              <a:gd name="connsiteY2243" fmla="*/ 1548320 h 6857991"/>
              <a:gd name="connsiteX2244" fmla="*/ 11412562 w 12188825"/>
              <a:gd name="connsiteY2244" fmla="*/ 1548448 h 6857991"/>
              <a:gd name="connsiteX2245" fmla="*/ 11414251 w 12188825"/>
              <a:gd name="connsiteY2245" fmla="*/ 1549094 h 6857991"/>
              <a:gd name="connsiteX2246" fmla="*/ 11414264 w 12188825"/>
              <a:gd name="connsiteY2246" fmla="*/ 1549094 h 6857991"/>
              <a:gd name="connsiteX2247" fmla="*/ 11425262 w 12188825"/>
              <a:gd name="connsiteY2247" fmla="*/ 1561401 h 6857991"/>
              <a:gd name="connsiteX2248" fmla="*/ 11425173 w 12188825"/>
              <a:gd name="connsiteY2248" fmla="*/ 1562353 h 6857991"/>
              <a:gd name="connsiteX2249" fmla="*/ 11412943 w 12188825"/>
              <a:gd name="connsiteY2249" fmla="*/ 1591119 h 6857991"/>
              <a:gd name="connsiteX2250" fmla="*/ 11384114 w 12188825"/>
              <a:gd name="connsiteY2250" fmla="*/ 1595310 h 6857991"/>
              <a:gd name="connsiteX2251" fmla="*/ 11369128 w 12188825"/>
              <a:gd name="connsiteY2251" fmla="*/ 1601406 h 6857991"/>
              <a:gd name="connsiteX2252" fmla="*/ 11308549 w 12188825"/>
              <a:gd name="connsiteY2252" fmla="*/ 1642300 h 6857991"/>
              <a:gd name="connsiteX2253" fmla="*/ 11304104 w 12188825"/>
              <a:gd name="connsiteY2253" fmla="*/ 1642427 h 6857991"/>
              <a:gd name="connsiteX2254" fmla="*/ 11287073 w 12188825"/>
              <a:gd name="connsiteY2254" fmla="*/ 1631861 h 6857991"/>
              <a:gd name="connsiteX2255" fmla="*/ 11267401 w 12188825"/>
              <a:gd name="connsiteY2255" fmla="*/ 1617663 h 6857991"/>
              <a:gd name="connsiteX2256" fmla="*/ 11260073 w 12188825"/>
              <a:gd name="connsiteY2256" fmla="*/ 1610601 h 6857991"/>
              <a:gd name="connsiteX2257" fmla="*/ 11252542 w 12188825"/>
              <a:gd name="connsiteY2257" fmla="*/ 1602930 h 6857991"/>
              <a:gd name="connsiteX2258" fmla="*/ 11244351 w 12188825"/>
              <a:gd name="connsiteY2258" fmla="*/ 1575828 h 6857991"/>
              <a:gd name="connsiteX2259" fmla="*/ 11241747 w 12188825"/>
              <a:gd name="connsiteY2259" fmla="*/ 1563941 h 6857991"/>
              <a:gd name="connsiteX2260" fmla="*/ 11242280 w 12188825"/>
              <a:gd name="connsiteY2260" fmla="*/ 1559839 h 6857991"/>
              <a:gd name="connsiteX2261" fmla="*/ 11242382 w 12188825"/>
              <a:gd name="connsiteY2261" fmla="*/ 1557210 h 6857991"/>
              <a:gd name="connsiteX2262" fmla="*/ 11243969 w 12188825"/>
              <a:gd name="connsiteY2262" fmla="*/ 1519186 h 6857991"/>
              <a:gd name="connsiteX2263" fmla="*/ 11249240 w 12188825"/>
              <a:gd name="connsiteY2263" fmla="*/ 1499425 h 6857991"/>
              <a:gd name="connsiteX2264" fmla="*/ 11252034 w 12188825"/>
              <a:gd name="connsiteY2264" fmla="*/ 1490916 h 6857991"/>
              <a:gd name="connsiteX2265" fmla="*/ 11282085 w 12188825"/>
              <a:gd name="connsiteY2265" fmla="*/ 1472184 h 6857991"/>
              <a:gd name="connsiteX2266" fmla="*/ 732670 w 12188825"/>
              <a:gd name="connsiteY2266" fmla="*/ 1437421 h 6857991"/>
              <a:gd name="connsiteX2267" fmla="*/ 746779 w 12188825"/>
              <a:gd name="connsiteY2267" fmla="*/ 1445905 h 6857991"/>
              <a:gd name="connsiteX2268" fmla="*/ 746786 w 12188825"/>
              <a:gd name="connsiteY2268" fmla="*/ 1445930 h 6857991"/>
              <a:gd name="connsiteX2269" fmla="*/ 747309 w 12188825"/>
              <a:gd name="connsiteY2269" fmla="*/ 1446997 h 6857991"/>
              <a:gd name="connsiteX2270" fmla="*/ 747964 w 12188825"/>
              <a:gd name="connsiteY2270" fmla="*/ 1448280 h 6857991"/>
              <a:gd name="connsiteX2271" fmla="*/ 748028 w 12188825"/>
              <a:gd name="connsiteY2271" fmla="*/ 1448166 h 6857991"/>
              <a:gd name="connsiteX2272" fmla="*/ 762250 w 12188825"/>
              <a:gd name="connsiteY2272" fmla="*/ 1490927 h 6857991"/>
              <a:gd name="connsiteX2273" fmla="*/ 762523 w 12188825"/>
              <a:gd name="connsiteY2273" fmla="*/ 1494546 h 6857991"/>
              <a:gd name="connsiteX2274" fmla="*/ 762546 w 12188825"/>
              <a:gd name="connsiteY2274" fmla="*/ 1495397 h 6857991"/>
              <a:gd name="connsiteX2275" fmla="*/ 762582 w 12188825"/>
              <a:gd name="connsiteY2275" fmla="*/ 1495956 h 6857991"/>
              <a:gd name="connsiteX2276" fmla="*/ 739030 w 12188825"/>
              <a:gd name="connsiteY2276" fmla="*/ 1496908 h 6857991"/>
              <a:gd name="connsiteX2277" fmla="*/ 732090 w 12188825"/>
              <a:gd name="connsiteY2277" fmla="*/ 1475191 h 6857991"/>
              <a:gd name="connsiteX2278" fmla="*/ 725884 w 12188825"/>
              <a:gd name="connsiteY2278" fmla="*/ 1457106 h 6857991"/>
              <a:gd name="connsiteX2279" fmla="*/ 732670 w 12188825"/>
              <a:gd name="connsiteY2279" fmla="*/ 1437421 h 6857991"/>
              <a:gd name="connsiteX2280" fmla="*/ 679932 w 12188825"/>
              <a:gd name="connsiteY2280" fmla="*/ 1403272 h 6857991"/>
              <a:gd name="connsiteX2281" fmla="*/ 690636 w 12188825"/>
              <a:gd name="connsiteY2281" fmla="*/ 1406066 h 6857991"/>
              <a:gd name="connsiteX2282" fmla="*/ 693156 w 12188825"/>
              <a:gd name="connsiteY2282" fmla="*/ 1409724 h 6857991"/>
              <a:gd name="connsiteX2283" fmla="*/ 697890 w 12188825"/>
              <a:gd name="connsiteY2283" fmla="*/ 1419172 h 6857991"/>
              <a:gd name="connsiteX2284" fmla="*/ 697778 w 12188825"/>
              <a:gd name="connsiteY2284" fmla="*/ 1419108 h 6857991"/>
              <a:gd name="connsiteX2285" fmla="*/ 698793 w 12188825"/>
              <a:gd name="connsiteY2285" fmla="*/ 1432812 h 6857991"/>
              <a:gd name="connsiteX2286" fmla="*/ 705897 w 12188825"/>
              <a:gd name="connsiteY2286" fmla="*/ 1475789 h 6857991"/>
              <a:gd name="connsiteX2287" fmla="*/ 705870 w 12188825"/>
              <a:gd name="connsiteY2287" fmla="*/ 1478900 h 6857991"/>
              <a:gd name="connsiteX2288" fmla="*/ 705773 w 12188825"/>
              <a:gd name="connsiteY2288" fmla="*/ 1479383 h 6857991"/>
              <a:gd name="connsiteX2289" fmla="*/ 705631 w 12188825"/>
              <a:gd name="connsiteY2289" fmla="*/ 1480335 h 6857991"/>
              <a:gd name="connsiteX2290" fmla="*/ 687699 w 12188825"/>
              <a:gd name="connsiteY2290" fmla="*/ 1487307 h 6857991"/>
              <a:gd name="connsiteX2291" fmla="*/ 676530 w 12188825"/>
              <a:gd name="connsiteY2291" fmla="*/ 1476919 h 6857991"/>
              <a:gd name="connsiteX2292" fmla="*/ 671812 w 12188825"/>
              <a:gd name="connsiteY2292" fmla="*/ 1410765 h 6857991"/>
              <a:gd name="connsiteX2293" fmla="*/ 678478 w 12188825"/>
              <a:gd name="connsiteY2293" fmla="*/ 1403780 h 6857991"/>
              <a:gd name="connsiteX2294" fmla="*/ 679133 w 12188825"/>
              <a:gd name="connsiteY2294" fmla="*/ 1403551 h 6857991"/>
              <a:gd name="connsiteX2295" fmla="*/ 679932 w 12188825"/>
              <a:gd name="connsiteY2295" fmla="*/ 1403272 h 6857991"/>
              <a:gd name="connsiteX2296" fmla="*/ 644513 w 12188825"/>
              <a:gd name="connsiteY2296" fmla="*/ 1375421 h 6857991"/>
              <a:gd name="connsiteX2297" fmla="*/ 650174 w 12188825"/>
              <a:gd name="connsiteY2297" fmla="*/ 1386140 h 6857991"/>
              <a:gd name="connsiteX2298" fmla="*/ 650342 w 12188825"/>
              <a:gd name="connsiteY2298" fmla="*/ 1387282 h 6857991"/>
              <a:gd name="connsiteX2299" fmla="*/ 650523 w 12188825"/>
              <a:gd name="connsiteY2299" fmla="*/ 1388400 h 6857991"/>
              <a:gd name="connsiteX2300" fmla="*/ 650550 w 12188825"/>
              <a:gd name="connsiteY2300" fmla="*/ 1389886 h 6857991"/>
              <a:gd name="connsiteX2301" fmla="*/ 650486 w 12188825"/>
              <a:gd name="connsiteY2301" fmla="*/ 1389988 h 6857991"/>
              <a:gd name="connsiteX2302" fmla="*/ 634162 w 12188825"/>
              <a:gd name="connsiteY2302" fmla="*/ 1460891 h 6857991"/>
              <a:gd name="connsiteX2303" fmla="*/ 624470 w 12188825"/>
              <a:gd name="connsiteY2303" fmla="*/ 1467038 h 6857991"/>
              <a:gd name="connsiteX2304" fmla="*/ 612036 w 12188825"/>
              <a:gd name="connsiteY2304" fmla="*/ 1448166 h 6857991"/>
              <a:gd name="connsiteX2305" fmla="*/ 620851 w 12188825"/>
              <a:gd name="connsiteY2305" fmla="*/ 1402535 h 6857991"/>
              <a:gd name="connsiteX2306" fmla="*/ 622716 w 12188825"/>
              <a:gd name="connsiteY2306" fmla="*/ 1395207 h 6857991"/>
              <a:gd name="connsiteX2307" fmla="*/ 628459 w 12188825"/>
              <a:gd name="connsiteY2307" fmla="*/ 1381414 h 6857991"/>
              <a:gd name="connsiteX2308" fmla="*/ 644513 w 12188825"/>
              <a:gd name="connsiteY2308" fmla="*/ 1375421 h 6857991"/>
              <a:gd name="connsiteX2309" fmla="*/ 9020759 w 12188825"/>
              <a:gd name="connsiteY2309" fmla="*/ 1333837 h 6857991"/>
              <a:gd name="connsiteX2310" fmla="*/ 9020861 w 12188825"/>
              <a:gd name="connsiteY2310" fmla="*/ 1333900 h 6857991"/>
              <a:gd name="connsiteX2311" fmla="*/ 9036964 w 12188825"/>
              <a:gd name="connsiteY2311" fmla="*/ 1342803 h 6857991"/>
              <a:gd name="connsiteX2312" fmla="*/ 9040850 w 12188825"/>
              <a:gd name="connsiteY2312" fmla="*/ 1355554 h 6857991"/>
              <a:gd name="connsiteX2313" fmla="*/ 9041828 w 12188825"/>
              <a:gd name="connsiteY2313" fmla="*/ 1359618 h 6857991"/>
              <a:gd name="connsiteX2314" fmla="*/ 9042971 w 12188825"/>
              <a:gd name="connsiteY2314" fmla="*/ 1373511 h 6857991"/>
              <a:gd name="connsiteX2315" fmla="*/ 9044699 w 12188825"/>
              <a:gd name="connsiteY2315" fmla="*/ 1400943 h 6857991"/>
              <a:gd name="connsiteX2316" fmla="*/ 9033624 w 12188825"/>
              <a:gd name="connsiteY2316" fmla="*/ 1415637 h 6857991"/>
              <a:gd name="connsiteX2317" fmla="*/ 9013608 w 12188825"/>
              <a:gd name="connsiteY2317" fmla="*/ 1407141 h 6857991"/>
              <a:gd name="connsiteX2318" fmla="*/ 9006510 w 12188825"/>
              <a:gd name="connsiteY2318" fmla="*/ 1345559 h 6857991"/>
              <a:gd name="connsiteX2319" fmla="*/ 9020759 w 12188825"/>
              <a:gd name="connsiteY2319" fmla="*/ 1333837 h 6857991"/>
              <a:gd name="connsiteX2320" fmla="*/ 11789279 w 12188825"/>
              <a:gd name="connsiteY2320" fmla="*/ 1212544 h 6857991"/>
              <a:gd name="connsiteX2321" fmla="*/ 11797740 w 12188825"/>
              <a:gd name="connsiteY2321" fmla="*/ 1219767 h 6857991"/>
              <a:gd name="connsiteX2322" fmla="*/ 11816486 w 12188825"/>
              <a:gd name="connsiteY2322" fmla="*/ 1253412 h 6857991"/>
              <a:gd name="connsiteX2323" fmla="*/ 11823648 w 12188825"/>
              <a:gd name="connsiteY2323" fmla="*/ 1269425 h 6857991"/>
              <a:gd name="connsiteX2324" fmla="*/ 11823775 w 12188825"/>
              <a:gd name="connsiteY2324" fmla="*/ 1269298 h 6857991"/>
              <a:gd name="connsiteX2325" fmla="*/ 11845289 w 12188825"/>
              <a:gd name="connsiteY2325" fmla="*/ 1312863 h 6857991"/>
              <a:gd name="connsiteX2326" fmla="*/ 11845315 w 12188825"/>
              <a:gd name="connsiteY2326" fmla="*/ 1312901 h 6857991"/>
              <a:gd name="connsiteX2327" fmla="*/ 11845327 w 12188825"/>
              <a:gd name="connsiteY2327" fmla="*/ 1312939 h 6857991"/>
              <a:gd name="connsiteX2328" fmla="*/ 11845518 w 12188825"/>
              <a:gd name="connsiteY2328" fmla="*/ 1313308 h 6857991"/>
              <a:gd name="connsiteX2329" fmla="*/ 11858700 w 12188825"/>
              <a:gd name="connsiteY2329" fmla="*/ 1340168 h 6857991"/>
              <a:gd name="connsiteX2330" fmla="*/ 11861495 w 12188825"/>
              <a:gd name="connsiteY2330" fmla="*/ 1356424 h 6857991"/>
              <a:gd name="connsiteX2331" fmla="*/ 11861355 w 12188825"/>
              <a:gd name="connsiteY2331" fmla="*/ 1356869 h 6857991"/>
              <a:gd name="connsiteX2332" fmla="*/ 11842825 w 12188825"/>
              <a:gd name="connsiteY2332" fmla="*/ 1380173 h 6857991"/>
              <a:gd name="connsiteX2333" fmla="*/ 11813120 w 12188825"/>
              <a:gd name="connsiteY2333" fmla="*/ 1359726 h 6857991"/>
              <a:gd name="connsiteX2334" fmla="*/ 11811050 w 12188825"/>
              <a:gd name="connsiteY2334" fmla="*/ 1351890 h 6857991"/>
              <a:gd name="connsiteX2335" fmla="*/ 11809298 w 12188825"/>
              <a:gd name="connsiteY2335" fmla="*/ 1344994 h 6857991"/>
              <a:gd name="connsiteX2336" fmla="*/ 11808091 w 12188825"/>
              <a:gd name="connsiteY2336" fmla="*/ 1339800 h 6857991"/>
              <a:gd name="connsiteX2337" fmla="*/ 11790756 w 12188825"/>
              <a:gd name="connsiteY2337" fmla="*/ 1334961 h 6857991"/>
              <a:gd name="connsiteX2338" fmla="*/ 11774550 w 12188825"/>
              <a:gd name="connsiteY2338" fmla="*/ 1341844 h 6857991"/>
              <a:gd name="connsiteX2339" fmla="*/ 11774499 w 12188825"/>
              <a:gd name="connsiteY2339" fmla="*/ 1341870 h 6857991"/>
              <a:gd name="connsiteX2340" fmla="*/ 11676201 w 12188825"/>
              <a:gd name="connsiteY2340" fmla="*/ 1378268 h 6857991"/>
              <a:gd name="connsiteX2341" fmla="*/ 11662232 w 12188825"/>
              <a:gd name="connsiteY2341" fmla="*/ 1386904 h 6857991"/>
              <a:gd name="connsiteX2342" fmla="*/ 11628703 w 12188825"/>
              <a:gd name="connsiteY2342" fmla="*/ 1402525 h 6857991"/>
              <a:gd name="connsiteX2343" fmla="*/ 11602161 w 12188825"/>
              <a:gd name="connsiteY2343" fmla="*/ 1412812 h 6857991"/>
              <a:gd name="connsiteX2344" fmla="*/ 11555716 w 12188825"/>
              <a:gd name="connsiteY2344" fmla="*/ 1435075 h 6857991"/>
              <a:gd name="connsiteX2345" fmla="*/ 11540693 w 12188825"/>
              <a:gd name="connsiteY2345" fmla="*/ 1439482 h 6857991"/>
              <a:gd name="connsiteX2346" fmla="*/ 11536489 w 12188825"/>
              <a:gd name="connsiteY2346" fmla="*/ 1440752 h 6857991"/>
              <a:gd name="connsiteX2347" fmla="*/ 11525198 w 12188825"/>
              <a:gd name="connsiteY2347" fmla="*/ 1445451 h 6857991"/>
              <a:gd name="connsiteX2348" fmla="*/ 11505260 w 12188825"/>
              <a:gd name="connsiteY2348" fmla="*/ 1437831 h 6857991"/>
              <a:gd name="connsiteX2349" fmla="*/ 11531675 w 12188825"/>
              <a:gd name="connsiteY2349" fmla="*/ 1393127 h 6857991"/>
              <a:gd name="connsiteX2350" fmla="*/ 11558993 w 12188825"/>
              <a:gd name="connsiteY2350" fmla="*/ 1382700 h 6857991"/>
              <a:gd name="connsiteX2351" fmla="*/ 11566473 w 12188825"/>
              <a:gd name="connsiteY2351" fmla="*/ 1378903 h 6857991"/>
              <a:gd name="connsiteX2352" fmla="*/ 11572544 w 12188825"/>
              <a:gd name="connsiteY2352" fmla="*/ 1375944 h 6857991"/>
              <a:gd name="connsiteX2353" fmla="*/ 11683313 w 12188825"/>
              <a:gd name="connsiteY2353" fmla="*/ 1325055 h 6857991"/>
              <a:gd name="connsiteX2354" fmla="*/ 11730418 w 12188825"/>
              <a:gd name="connsiteY2354" fmla="*/ 1303948 h 6857991"/>
              <a:gd name="connsiteX2355" fmla="*/ 11762943 w 12188825"/>
              <a:gd name="connsiteY2355" fmla="*/ 1288987 h 6857991"/>
              <a:gd name="connsiteX2356" fmla="*/ 11770182 w 12188825"/>
              <a:gd name="connsiteY2356" fmla="*/ 1265995 h 6857991"/>
              <a:gd name="connsiteX2357" fmla="*/ 11760885 w 12188825"/>
              <a:gd name="connsiteY2357" fmla="*/ 1239932 h 6857991"/>
              <a:gd name="connsiteX2358" fmla="*/ 11760022 w 12188825"/>
              <a:gd name="connsiteY2358" fmla="*/ 1235388 h 6857991"/>
              <a:gd name="connsiteX2359" fmla="*/ 11773407 w 12188825"/>
              <a:gd name="connsiteY2359" fmla="*/ 1217778 h 6857991"/>
              <a:gd name="connsiteX2360" fmla="*/ 11779580 w 12188825"/>
              <a:gd name="connsiteY2360" fmla="*/ 1213417 h 6857991"/>
              <a:gd name="connsiteX2361" fmla="*/ 11789279 w 12188825"/>
              <a:gd name="connsiteY2361" fmla="*/ 1212544 h 6857991"/>
              <a:gd name="connsiteX2362" fmla="*/ 8916378 w 12188825"/>
              <a:gd name="connsiteY2362" fmla="*/ 1203450 h 6857991"/>
              <a:gd name="connsiteX2363" fmla="*/ 8916327 w 12188825"/>
              <a:gd name="connsiteY2363" fmla="*/ 1203544 h 6857991"/>
              <a:gd name="connsiteX2364" fmla="*/ 8916314 w 12188825"/>
              <a:gd name="connsiteY2364" fmla="*/ 1203549 h 6857991"/>
              <a:gd name="connsiteX2365" fmla="*/ 1325892 w 12188825"/>
              <a:gd name="connsiteY2365" fmla="*/ 1199349 h 6857991"/>
              <a:gd name="connsiteX2366" fmla="*/ 1338694 w 12188825"/>
              <a:gd name="connsiteY2366" fmla="*/ 1199597 h 6857991"/>
              <a:gd name="connsiteX2367" fmla="*/ 1344650 w 12188825"/>
              <a:gd name="connsiteY2367" fmla="*/ 1206830 h 6857991"/>
              <a:gd name="connsiteX2368" fmla="*/ 1342098 w 12188825"/>
              <a:gd name="connsiteY2368" fmla="*/ 1229011 h 6857991"/>
              <a:gd name="connsiteX2369" fmla="*/ 1337970 w 12188825"/>
              <a:gd name="connsiteY2369" fmla="*/ 1258668 h 6857991"/>
              <a:gd name="connsiteX2370" fmla="*/ 1338084 w 12188825"/>
              <a:gd name="connsiteY2370" fmla="*/ 1258731 h 6857991"/>
              <a:gd name="connsiteX2371" fmla="*/ 1332966 w 12188825"/>
              <a:gd name="connsiteY2371" fmla="*/ 1276196 h 6857991"/>
              <a:gd name="connsiteX2372" fmla="*/ 1324508 w 12188825"/>
              <a:gd name="connsiteY2372" fmla="*/ 1312607 h 6857991"/>
              <a:gd name="connsiteX2373" fmla="*/ 1323149 w 12188825"/>
              <a:gd name="connsiteY2373" fmla="*/ 1321040 h 6857991"/>
              <a:gd name="connsiteX2374" fmla="*/ 1322540 w 12188825"/>
              <a:gd name="connsiteY2374" fmla="*/ 1323936 h 6857991"/>
              <a:gd name="connsiteX2375" fmla="*/ 1319885 w 12188825"/>
              <a:gd name="connsiteY2375" fmla="*/ 1326971 h 6857991"/>
              <a:gd name="connsiteX2376" fmla="*/ 1313738 w 12188825"/>
              <a:gd name="connsiteY2376" fmla="*/ 1333372 h 6857991"/>
              <a:gd name="connsiteX2377" fmla="*/ 1289075 w 12188825"/>
              <a:gd name="connsiteY2377" fmla="*/ 1335747 h 6857991"/>
              <a:gd name="connsiteX2378" fmla="*/ 1288859 w 12188825"/>
              <a:gd name="connsiteY2378" fmla="*/ 1305571 h 6857991"/>
              <a:gd name="connsiteX2379" fmla="*/ 1288999 w 12188825"/>
              <a:gd name="connsiteY2379" fmla="*/ 1305457 h 6857991"/>
              <a:gd name="connsiteX2380" fmla="*/ 1294599 w 12188825"/>
              <a:gd name="connsiteY2380" fmla="*/ 1295843 h 6857991"/>
              <a:gd name="connsiteX2381" fmla="*/ 1301584 w 12188825"/>
              <a:gd name="connsiteY2381" fmla="*/ 1256774 h 6857991"/>
              <a:gd name="connsiteX2382" fmla="*/ 1306449 w 12188825"/>
              <a:gd name="connsiteY2382" fmla="*/ 1242144 h 6857991"/>
              <a:gd name="connsiteX2383" fmla="*/ 1306537 w 12188825"/>
              <a:gd name="connsiteY2383" fmla="*/ 1241819 h 6857991"/>
              <a:gd name="connsiteX2384" fmla="*/ 1307947 w 12188825"/>
              <a:gd name="connsiteY2384" fmla="*/ 1227325 h 6857991"/>
              <a:gd name="connsiteX2385" fmla="*/ 1325892 w 12188825"/>
              <a:gd name="connsiteY2385" fmla="*/ 1199349 h 6857991"/>
              <a:gd name="connsiteX2386" fmla="*/ 9027283 w 12188825"/>
              <a:gd name="connsiteY2386" fmla="*/ 1191326 h 6857991"/>
              <a:gd name="connsiteX2387" fmla="*/ 9036609 w 12188825"/>
              <a:gd name="connsiteY2387" fmla="*/ 1204072 h 6857991"/>
              <a:gd name="connsiteX2388" fmla="*/ 9034627 w 12188825"/>
              <a:gd name="connsiteY2388" fmla="*/ 1262926 h 6857991"/>
              <a:gd name="connsiteX2389" fmla="*/ 9020200 w 12188825"/>
              <a:gd name="connsiteY2389" fmla="*/ 1274684 h 6857991"/>
              <a:gd name="connsiteX2390" fmla="*/ 9001671 w 12188825"/>
              <a:gd name="connsiteY2390" fmla="*/ 1262729 h 6857991"/>
              <a:gd name="connsiteX2391" fmla="*/ 8999093 w 12188825"/>
              <a:gd name="connsiteY2391" fmla="*/ 1250010 h 6857991"/>
              <a:gd name="connsiteX2392" fmla="*/ 8993022 w 12188825"/>
              <a:gd name="connsiteY2392" fmla="*/ 1231828 h 6857991"/>
              <a:gd name="connsiteX2393" fmla="*/ 8985123 w 12188825"/>
              <a:gd name="connsiteY2393" fmla="*/ 1233234 h 6857991"/>
              <a:gd name="connsiteX2394" fmla="*/ 8966784 w 12188825"/>
              <a:gd name="connsiteY2394" fmla="*/ 1235983 h 6857991"/>
              <a:gd name="connsiteX2395" fmla="*/ 8919438 w 12188825"/>
              <a:gd name="connsiteY2395" fmla="*/ 1234097 h 6857991"/>
              <a:gd name="connsiteX2396" fmla="*/ 8907488 w 12188825"/>
              <a:gd name="connsiteY2396" fmla="*/ 1219975 h 6857991"/>
              <a:gd name="connsiteX2397" fmla="*/ 8916327 w 12188825"/>
              <a:gd name="connsiteY2397" fmla="*/ 1203544 h 6857991"/>
              <a:gd name="connsiteX2398" fmla="*/ 8927388 w 12188825"/>
              <a:gd name="connsiteY2398" fmla="*/ 1199654 h 6857991"/>
              <a:gd name="connsiteX2399" fmla="*/ 8937346 w 12188825"/>
              <a:gd name="connsiteY2399" fmla="*/ 1198822 h 6857991"/>
              <a:gd name="connsiteX2400" fmla="*/ 8970911 w 12188825"/>
              <a:gd name="connsiteY2400" fmla="*/ 1197935 h 6857991"/>
              <a:gd name="connsiteX2401" fmla="*/ 8972321 w 12188825"/>
              <a:gd name="connsiteY2401" fmla="*/ 1198084 h 6857991"/>
              <a:gd name="connsiteX2402" fmla="*/ 9012377 w 12188825"/>
              <a:gd name="connsiteY2402" fmla="*/ 1192148 h 6857991"/>
              <a:gd name="connsiteX2403" fmla="*/ 9027283 w 12188825"/>
              <a:gd name="connsiteY2403" fmla="*/ 1191326 h 6857991"/>
              <a:gd name="connsiteX2404" fmla="*/ 8778786 w 12188825"/>
              <a:gd name="connsiteY2404" fmla="*/ 1189098 h 6857991"/>
              <a:gd name="connsiteX2405" fmla="*/ 8778811 w 12188825"/>
              <a:gd name="connsiteY2405" fmla="*/ 1189179 h 6857991"/>
              <a:gd name="connsiteX2406" fmla="*/ 8837054 w 12188825"/>
              <a:gd name="connsiteY2406" fmla="*/ 1196309 h 6857991"/>
              <a:gd name="connsiteX2407" fmla="*/ 8847785 w 12188825"/>
              <a:gd name="connsiteY2407" fmla="*/ 1215111 h 6857991"/>
              <a:gd name="connsiteX2408" fmla="*/ 8832609 w 12188825"/>
              <a:gd name="connsiteY2408" fmla="*/ 1229663 h 6857991"/>
              <a:gd name="connsiteX2409" fmla="*/ 8773211 w 12188825"/>
              <a:gd name="connsiteY2409" fmla="*/ 1221162 h 6857991"/>
              <a:gd name="connsiteX2410" fmla="*/ 8763927 w 12188825"/>
              <a:gd name="connsiteY2410" fmla="*/ 1205114 h 6857991"/>
              <a:gd name="connsiteX2411" fmla="*/ 8778786 w 12188825"/>
              <a:gd name="connsiteY2411" fmla="*/ 1189098 h 6857991"/>
              <a:gd name="connsiteX2412" fmla="*/ 9118891 w 12188825"/>
              <a:gd name="connsiteY2412" fmla="*/ 1184213 h 6857991"/>
              <a:gd name="connsiteX2413" fmla="*/ 9131287 w 12188825"/>
              <a:gd name="connsiteY2413" fmla="*/ 1198067 h 6857991"/>
              <a:gd name="connsiteX2414" fmla="*/ 9126003 w 12188825"/>
              <a:gd name="connsiteY2414" fmla="*/ 1212376 h 6857991"/>
              <a:gd name="connsiteX2415" fmla="*/ 9126092 w 12188825"/>
              <a:gd name="connsiteY2415" fmla="*/ 1212360 h 6857991"/>
              <a:gd name="connsiteX2416" fmla="*/ 9101251 w 12188825"/>
              <a:gd name="connsiteY2416" fmla="*/ 1223508 h 6857991"/>
              <a:gd name="connsiteX2417" fmla="*/ 9100438 w 12188825"/>
              <a:gd name="connsiteY2417" fmla="*/ 1223701 h 6857991"/>
              <a:gd name="connsiteX2418" fmla="*/ 9099105 w 12188825"/>
              <a:gd name="connsiteY2418" fmla="*/ 1223952 h 6857991"/>
              <a:gd name="connsiteX2419" fmla="*/ 9061678 w 12188825"/>
              <a:gd name="connsiteY2419" fmla="*/ 1224152 h 6857991"/>
              <a:gd name="connsiteX2420" fmla="*/ 9051073 w 12188825"/>
              <a:gd name="connsiteY2420" fmla="*/ 1213145 h 6857991"/>
              <a:gd name="connsiteX2421" fmla="*/ 9057652 w 12188825"/>
              <a:gd name="connsiteY2421" fmla="*/ 1195752 h 6857991"/>
              <a:gd name="connsiteX2422" fmla="*/ 9118891 w 12188825"/>
              <a:gd name="connsiteY2422" fmla="*/ 1184213 h 6857991"/>
              <a:gd name="connsiteX2423" fmla="*/ 8638755 w 12188825"/>
              <a:gd name="connsiteY2423" fmla="*/ 1159531 h 6857991"/>
              <a:gd name="connsiteX2424" fmla="*/ 8702993 w 12188825"/>
              <a:gd name="connsiteY2424" fmla="*/ 1175165 h 6857991"/>
              <a:gd name="connsiteX2425" fmla="*/ 8708720 w 12188825"/>
              <a:gd name="connsiteY2425" fmla="*/ 1189252 h 6857991"/>
              <a:gd name="connsiteX2426" fmla="*/ 8696325 w 12188825"/>
              <a:gd name="connsiteY2426" fmla="*/ 1203294 h 6857991"/>
              <a:gd name="connsiteX2427" fmla="*/ 8692413 w 12188825"/>
              <a:gd name="connsiteY2427" fmla="*/ 1204127 h 6857991"/>
              <a:gd name="connsiteX2428" fmla="*/ 8632355 w 12188825"/>
              <a:gd name="connsiteY2428" fmla="*/ 1186922 h 6857991"/>
              <a:gd name="connsiteX2429" fmla="*/ 8627783 w 12188825"/>
              <a:gd name="connsiteY2429" fmla="*/ 1180613 h 6857991"/>
              <a:gd name="connsiteX2430" fmla="*/ 8626919 w 12188825"/>
              <a:gd name="connsiteY2430" fmla="*/ 1178982 h 6857991"/>
              <a:gd name="connsiteX2431" fmla="*/ 8638755 w 12188825"/>
              <a:gd name="connsiteY2431" fmla="*/ 1159531 h 6857991"/>
              <a:gd name="connsiteX2432" fmla="*/ 9253257 w 12188825"/>
              <a:gd name="connsiteY2432" fmla="*/ 1143629 h 6857991"/>
              <a:gd name="connsiteX2433" fmla="*/ 9268433 w 12188825"/>
              <a:gd name="connsiteY2433" fmla="*/ 1154167 h 6857991"/>
              <a:gd name="connsiteX2434" fmla="*/ 9263036 w 12188825"/>
              <a:gd name="connsiteY2434" fmla="*/ 1171905 h 6857991"/>
              <a:gd name="connsiteX2435" fmla="*/ 9208058 w 12188825"/>
              <a:gd name="connsiteY2435" fmla="*/ 1191636 h 6857991"/>
              <a:gd name="connsiteX2436" fmla="*/ 9190405 w 12188825"/>
              <a:gd name="connsiteY2436" fmla="*/ 1178649 h 6857991"/>
              <a:gd name="connsiteX2437" fmla="*/ 9197314 w 12188825"/>
              <a:gd name="connsiteY2437" fmla="*/ 1161265 h 6857991"/>
              <a:gd name="connsiteX2438" fmla="*/ 9236010 w 12188825"/>
              <a:gd name="connsiteY2438" fmla="*/ 1145481 h 6857991"/>
              <a:gd name="connsiteX2439" fmla="*/ 9236848 w 12188825"/>
              <a:gd name="connsiteY2439" fmla="*/ 1145258 h 6857991"/>
              <a:gd name="connsiteX2440" fmla="*/ 9239999 w 12188825"/>
              <a:gd name="connsiteY2440" fmla="*/ 1144830 h 6857991"/>
              <a:gd name="connsiteX2441" fmla="*/ 9253181 w 12188825"/>
              <a:gd name="connsiteY2441" fmla="*/ 1143645 h 6857991"/>
              <a:gd name="connsiteX2442" fmla="*/ 10328411 w 12188825"/>
              <a:gd name="connsiteY2442" fmla="*/ 1133995 h 6857991"/>
              <a:gd name="connsiteX2443" fmla="*/ 10337508 w 12188825"/>
              <a:gd name="connsiteY2443" fmla="*/ 1144330 h 6857991"/>
              <a:gd name="connsiteX2444" fmla="*/ 10367264 w 12188825"/>
              <a:gd name="connsiteY2444" fmla="*/ 1222111 h 6857991"/>
              <a:gd name="connsiteX2445" fmla="*/ 10392626 w 12188825"/>
              <a:gd name="connsiteY2445" fmla="*/ 1286828 h 6857991"/>
              <a:gd name="connsiteX2446" fmla="*/ 10436060 w 12188825"/>
              <a:gd name="connsiteY2446" fmla="*/ 1403033 h 6857991"/>
              <a:gd name="connsiteX2447" fmla="*/ 10463212 w 12188825"/>
              <a:gd name="connsiteY2447" fmla="*/ 1479309 h 6857991"/>
              <a:gd name="connsiteX2448" fmla="*/ 10478224 w 12188825"/>
              <a:gd name="connsiteY2448" fmla="*/ 1524063 h 6857991"/>
              <a:gd name="connsiteX2449" fmla="*/ 10501782 w 12188825"/>
              <a:gd name="connsiteY2449" fmla="*/ 1588643 h 6857991"/>
              <a:gd name="connsiteX2450" fmla="*/ 10525341 w 12188825"/>
              <a:gd name="connsiteY2450" fmla="*/ 1653222 h 6857991"/>
              <a:gd name="connsiteX2451" fmla="*/ 10545406 w 12188825"/>
              <a:gd name="connsiteY2451" fmla="*/ 1663636 h 6857991"/>
              <a:gd name="connsiteX2452" fmla="*/ 10546461 w 12188825"/>
              <a:gd name="connsiteY2452" fmla="*/ 1663396 h 6857991"/>
              <a:gd name="connsiteX2453" fmla="*/ 10568140 w 12188825"/>
              <a:gd name="connsiteY2453" fmla="*/ 1655509 h 6857991"/>
              <a:gd name="connsiteX2454" fmla="*/ 10607637 w 12188825"/>
              <a:gd name="connsiteY2454" fmla="*/ 1652969 h 6857991"/>
              <a:gd name="connsiteX2455" fmla="*/ 10616425 w 12188825"/>
              <a:gd name="connsiteY2455" fmla="*/ 1668717 h 6857991"/>
              <a:gd name="connsiteX2456" fmla="*/ 10618051 w 12188825"/>
              <a:gd name="connsiteY2456" fmla="*/ 1677988 h 6857991"/>
              <a:gd name="connsiteX2457" fmla="*/ 10612463 w 12188825"/>
              <a:gd name="connsiteY2457" fmla="*/ 1690434 h 6857991"/>
              <a:gd name="connsiteX2458" fmla="*/ 10597909 w 12188825"/>
              <a:gd name="connsiteY2458" fmla="*/ 1695679 h 6857991"/>
              <a:gd name="connsiteX2459" fmla="*/ 10576522 w 12188825"/>
              <a:gd name="connsiteY2459" fmla="*/ 1701356 h 6857991"/>
              <a:gd name="connsiteX2460" fmla="*/ 10544746 w 12188825"/>
              <a:gd name="connsiteY2460" fmla="*/ 1709674 h 6857991"/>
              <a:gd name="connsiteX2461" fmla="*/ 10543121 w 12188825"/>
              <a:gd name="connsiteY2461" fmla="*/ 1710386 h 6857991"/>
              <a:gd name="connsiteX2462" fmla="*/ 10542448 w 12188825"/>
              <a:gd name="connsiteY2462" fmla="*/ 1710678 h 6857991"/>
              <a:gd name="connsiteX2463" fmla="*/ 10541266 w 12188825"/>
              <a:gd name="connsiteY2463" fmla="*/ 1711186 h 6857991"/>
              <a:gd name="connsiteX2464" fmla="*/ 10540200 w 12188825"/>
              <a:gd name="connsiteY2464" fmla="*/ 1711642 h 6857991"/>
              <a:gd name="connsiteX2465" fmla="*/ 10523347 w 12188825"/>
              <a:gd name="connsiteY2465" fmla="*/ 1716774 h 6857991"/>
              <a:gd name="connsiteX2466" fmla="*/ 10503242 w 12188825"/>
              <a:gd name="connsiteY2466" fmla="*/ 1723835 h 6857991"/>
              <a:gd name="connsiteX2467" fmla="*/ 10477271 w 12188825"/>
              <a:gd name="connsiteY2467" fmla="*/ 1732166 h 6857991"/>
              <a:gd name="connsiteX2468" fmla="*/ 10447616 w 12188825"/>
              <a:gd name="connsiteY2468" fmla="*/ 1743647 h 6857991"/>
              <a:gd name="connsiteX2469" fmla="*/ 10433266 w 12188825"/>
              <a:gd name="connsiteY2469" fmla="*/ 1743647 h 6857991"/>
              <a:gd name="connsiteX2470" fmla="*/ 10428186 w 12188825"/>
              <a:gd name="connsiteY2470" fmla="*/ 1740345 h 6857991"/>
              <a:gd name="connsiteX2471" fmla="*/ 10423105 w 12188825"/>
              <a:gd name="connsiteY2471" fmla="*/ 1737043 h 6857991"/>
              <a:gd name="connsiteX2472" fmla="*/ 10420692 w 12188825"/>
              <a:gd name="connsiteY2472" fmla="*/ 1708976 h 6857991"/>
              <a:gd name="connsiteX2473" fmla="*/ 10469079 w 12188825"/>
              <a:gd name="connsiteY2473" fmla="*/ 1688910 h 6857991"/>
              <a:gd name="connsiteX2474" fmla="*/ 10480383 w 12188825"/>
              <a:gd name="connsiteY2474" fmla="*/ 1668844 h 6857991"/>
              <a:gd name="connsiteX2475" fmla="*/ 10471226 w 12188825"/>
              <a:gd name="connsiteY2475" fmla="*/ 1642503 h 6857991"/>
              <a:gd name="connsiteX2476" fmla="*/ 10460571 w 12188825"/>
              <a:gd name="connsiteY2476" fmla="*/ 1613853 h 6857991"/>
              <a:gd name="connsiteX2477" fmla="*/ 10456176 w 12188825"/>
              <a:gd name="connsiteY2477" fmla="*/ 1604696 h 6857991"/>
              <a:gd name="connsiteX2478" fmla="*/ 10447363 w 12188825"/>
              <a:gd name="connsiteY2478" fmla="*/ 1590739 h 6857991"/>
              <a:gd name="connsiteX2479" fmla="*/ 10444696 w 12188825"/>
              <a:gd name="connsiteY2479" fmla="*/ 1585405 h 6857991"/>
              <a:gd name="connsiteX2480" fmla="*/ 10433024 w 12188825"/>
              <a:gd name="connsiteY2480" fmla="*/ 1549312 h 6857991"/>
              <a:gd name="connsiteX2481" fmla="*/ 10420947 w 12188825"/>
              <a:gd name="connsiteY2481" fmla="*/ 1506665 h 6857991"/>
              <a:gd name="connsiteX2482" fmla="*/ 10411167 w 12188825"/>
              <a:gd name="connsiteY2482" fmla="*/ 1486980 h 6857991"/>
              <a:gd name="connsiteX2483" fmla="*/ 10405389 w 12188825"/>
              <a:gd name="connsiteY2483" fmla="*/ 1469670 h 6857991"/>
              <a:gd name="connsiteX2484" fmla="*/ 10404817 w 12188825"/>
              <a:gd name="connsiteY2484" fmla="*/ 1461199 h 6857991"/>
              <a:gd name="connsiteX2485" fmla="*/ 10392384 w 12188825"/>
              <a:gd name="connsiteY2485" fmla="*/ 1427646 h 6857991"/>
              <a:gd name="connsiteX2486" fmla="*/ 10379291 w 12188825"/>
              <a:gd name="connsiteY2486" fmla="*/ 1390460 h 6857991"/>
              <a:gd name="connsiteX2487" fmla="*/ 10368267 w 12188825"/>
              <a:gd name="connsiteY2487" fmla="*/ 1356868 h 6857991"/>
              <a:gd name="connsiteX2488" fmla="*/ 10357192 w 12188825"/>
              <a:gd name="connsiteY2488" fmla="*/ 1323150 h 6857991"/>
              <a:gd name="connsiteX2489" fmla="*/ 10347261 w 12188825"/>
              <a:gd name="connsiteY2489" fmla="*/ 1303554 h 6857991"/>
              <a:gd name="connsiteX2490" fmla="*/ 10336491 w 12188825"/>
              <a:gd name="connsiteY2490" fmla="*/ 1281748 h 6857991"/>
              <a:gd name="connsiteX2491" fmla="*/ 10328389 w 12188825"/>
              <a:gd name="connsiteY2491" fmla="*/ 1254559 h 6857991"/>
              <a:gd name="connsiteX2492" fmla="*/ 10319854 w 12188825"/>
              <a:gd name="connsiteY2492" fmla="*/ 1224340 h 6857991"/>
              <a:gd name="connsiteX2493" fmla="*/ 10308933 w 12188825"/>
              <a:gd name="connsiteY2493" fmla="*/ 1198178 h 6857991"/>
              <a:gd name="connsiteX2494" fmla="*/ 10314648 w 12188825"/>
              <a:gd name="connsiteY2494" fmla="*/ 1136710 h 6857991"/>
              <a:gd name="connsiteX2495" fmla="*/ 10328411 w 12188825"/>
              <a:gd name="connsiteY2495" fmla="*/ 1133995 h 6857991"/>
              <a:gd name="connsiteX2496" fmla="*/ 8506548 w 12188825"/>
              <a:gd name="connsiteY2496" fmla="*/ 1109838 h 6857991"/>
              <a:gd name="connsiteX2497" fmla="*/ 8567381 w 12188825"/>
              <a:gd name="connsiteY2497" fmla="*/ 1134700 h 6857991"/>
              <a:gd name="connsiteX2498" fmla="*/ 8570658 w 12188825"/>
              <a:gd name="connsiteY2498" fmla="*/ 1149227 h 6857991"/>
              <a:gd name="connsiteX2499" fmla="*/ 8559215 w 12188825"/>
              <a:gd name="connsiteY2499" fmla="*/ 1159750 h 6857991"/>
              <a:gd name="connsiteX2500" fmla="*/ 8493442 w 12188825"/>
              <a:gd name="connsiteY2500" fmla="*/ 1132960 h 6857991"/>
              <a:gd name="connsiteX2501" fmla="*/ 8506548 w 12188825"/>
              <a:gd name="connsiteY2501" fmla="*/ 1109838 h 6857991"/>
              <a:gd name="connsiteX2502" fmla="*/ 9380841 w 12188825"/>
              <a:gd name="connsiteY2502" fmla="*/ 1077022 h 6857991"/>
              <a:gd name="connsiteX2503" fmla="*/ 9394520 w 12188825"/>
              <a:gd name="connsiteY2503" fmla="*/ 1083291 h 6857991"/>
              <a:gd name="connsiteX2504" fmla="*/ 9395815 w 12188825"/>
              <a:gd name="connsiteY2504" fmla="*/ 1101725 h 6857991"/>
              <a:gd name="connsiteX2505" fmla="*/ 9340481 w 12188825"/>
              <a:gd name="connsiteY2505" fmla="*/ 1136838 h 6857991"/>
              <a:gd name="connsiteX2506" fmla="*/ 9321139 w 12188825"/>
              <a:gd name="connsiteY2506" fmla="*/ 1124465 h 6857991"/>
              <a:gd name="connsiteX2507" fmla="*/ 9321151 w 12188825"/>
              <a:gd name="connsiteY2507" fmla="*/ 1121614 h 6857991"/>
              <a:gd name="connsiteX2508" fmla="*/ 9322396 w 12188825"/>
              <a:gd name="connsiteY2508" fmla="*/ 1114416 h 6857991"/>
              <a:gd name="connsiteX2509" fmla="*/ 9380841 w 12188825"/>
              <a:gd name="connsiteY2509" fmla="*/ 1077022 h 6857991"/>
              <a:gd name="connsiteX2510" fmla="*/ 9051023 w 12188825"/>
              <a:gd name="connsiteY2510" fmla="*/ 1051980 h 6857991"/>
              <a:gd name="connsiteX2511" fmla="*/ 9061602 w 12188825"/>
              <a:gd name="connsiteY2511" fmla="*/ 1067246 h 6857991"/>
              <a:gd name="connsiteX2512" fmla="*/ 9048940 w 12188825"/>
              <a:gd name="connsiteY2512" fmla="*/ 1120722 h 6857991"/>
              <a:gd name="connsiteX2513" fmla="*/ 9044012 w 12188825"/>
              <a:gd name="connsiteY2513" fmla="*/ 1126707 h 6857991"/>
              <a:gd name="connsiteX2514" fmla="*/ 9025686 w 12188825"/>
              <a:gd name="connsiteY2514" fmla="*/ 1130108 h 6857991"/>
              <a:gd name="connsiteX2515" fmla="*/ 9015628 w 12188825"/>
              <a:gd name="connsiteY2515" fmla="*/ 1118052 h 6857991"/>
              <a:gd name="connsiteX2516" fmla="*/ 9032886 w 12188825"/>
              <a:gd name="connsiteY2516" fmla="*/ 1055428 h 6857991"/>
              <a:gd name="connsiteX2517" fmla="*/ 9051023 w 12188825"/>
              <a:gd name="connsiteY2517" fmla="*/ 1051980 h 6857991"/>
              <a:gd name="connsiteX2518" fmla="*/ 8375764 w 12188825"/>
              <a:gd name="connsiteY2518" fmla="*/ 1045809 h 6857991"/>
              <a:gd name="connsiteX2519" fmla="*/ 8438070 w 12188825"/>
              <a:gd name="connsiteY2519" fmla="*/ 1081159 h 6857991"/>
              <a:gd name="connsiteX2520" fmla="*/ 8426640 w 12188825"/>
              <a:gd name="connsiteY2520" fmla="*/ 1102483 h 6857991"/>
              <a:gd name="connsiteX2521" fmla="*/ 8364436 w 12188825"/>
              <a:gd name="connsiteY2521" fmla="*/ 1067277 h 6857991"/>
              <a:gd name="connsiteX2522" fmla="*/ 8375764 w 12188825"/>
              <a:gd name="connsiteY2522" fmla="*/ 1045809 h 6857991"/>
              <a:gd name="connsiteX2523" fmla="*/ 2033038 w 12188825"/>
              <a:gd name="connsiteY2523" fmla="*/ 993679 h 6857991"/>
              <a:gd name="connsiteX2524" fmla="*/ 2044343 w 12188825"/>
              <a:gd name="connsiteY2524" fmla="*/ 996666 h 6857991"/>
              <a:gd name="connsiteX2525" fmla="*/ 2042146 w 12188825"/>
              <a:gd name="connsiteY2525" fmla="*/ 1019579 h 6857991"/>
              <a:gd name="connsiteX2526" fmla="*/ 1978557 w 12188825"/>
              <a:gd name="connsiteY2526" fmla="*/ 1072807 h 6857991"/>
              <a:gd name="connsiteX2527" fmla="*/ 1978443 w 12188825"/>
              <a:gd name="connsiteY2527" fmla="*/ 1072744 h 6857991"/>
              <a:gd name="connsiteX2528" fmla="*/ 1958911 w 12188825"/>
              <a:gd name="connsiteY2528" fmla="*/ 1082348 h 6857991"/>
              <a:gd name="connsiteX2529" fmla="*/ 1958885 w 12188825"/>
              <a:gd name="connsiteY2529" fmla="*/ 1082363 h 6857991"/>
              <a:gd name="connsiteX2530" fmla="*/ 1949106 w 12188825"/>
              <a:gd name="connsiteY2530" fmla="*/ 1087071 h 6857991"/>
              <a:gd name="connsiteX2531" fmla="*/ 1947760 w 12188825"/>
              <a:gd name="connsiteY2531" fmla="*/ 1085055 h 6857991"/>
              <a:gd name="connsiteX2532" fmla="*/ 1946439 w 12188825"/>
              <a:gd name="connsiteY2532" fmla="*/ 1083046 h 6857991"/>
              <a:gd name="connsiteX2533" fmla="*/ 1993721 w 12188825"/>
              <a:gd name="connsiteY2533" fmla="*/ 1024539 h 6857991"/>
              <a:gd name="connsiteX2534" fmla="*/ 2017191 w 12188825"/>
              <a:gd name="connsiteY2534" fmla="*/ 1004470 h 6857991"/>
              <a:gd name="connsiteX2535" fmla="*/ 2017216 w 12188825"/>
              <a:gd name="connsiteY2535" fmla="*/ 1004450 h 6857991"/>
              <a:gd name="connsiteX2536" fmla="*/ 2022639 w 12188825"/>
              <a:gd name="connsiteY2536" fmla="*/ 1000004 h 6857991"/>
              <a:gd name="connsiteX2537" fmla="*/ 2033038 w 12188825"/>
              <a:gd name="connsiteY2537" fmla="*/ 993679 h 6857991"/>
              <a:gd name="connsiteX2538" fmla="*/ 9485312 w 12188825"/>
              <a:gd name="connsiteY2538" fmla="*/ 981582 h 6857991"/>
              <a:gd name="connsiteX2539" fmla="*/ 9499574 w 12188825"/>
              <a:gd name="connsiteY2539" fmla="*/ 986620 h 6857991"/>
              <a:gd name="connsiteX2540" fmla="*/ 9503447 w 12188825"/>
              <a:gd name="connsiteY2540" fmla="*/ 1004760 h 6857991"/>
              <a:gd name="connsiteX2541" fmla="*/ 9461347 w 12188825"/>
              <a:gd name="connsiteY2541" fmla="*/ 1050231 h 6857991"/>
              <a:gd name="connsiteX2542" fmla="*/ 9439973 w 12188825"/>
              <a:gd name="connsiteY2542" fmla="*/ 1046117 h 6857991"/>
              <a:gd name="connsiteX2543" fmla="*/ 9438512 w 12188825"/>
              <a:gd name="connsiteY2543" fmla="*/ 1027717 h 6857991"/>
              <a:gd name="connsiteX2544" fmla="*/ 9477844 w 12188825"/>
              <a:gd name="connsiteY2544" fmla="*/ 984028 h 6857991"/>
              <a:gd name="connsiteX2545" fmla="*/ 9477946 w 12188825"/>
              <a:gd name="connsiteY2545" fmla="*/ 984092 h 6857991"/>
              <a:gd name="connsiteX2546" fmla="*/ 9482899 w 12188825"/>
              <a:gd name="connsiteY2546" fmla="*/ 982206 h 6857991"/>
              <a:gd name="connsiteX2547" fmla="*/ 9485312 w 12188825"/>
              <a:gd name="connsiteY2547" fmla="*/ 981582 h 6857991"/>
              <a:gd name="connsiteX2548" fmla="*/ 8247341 w 12188825"/>
              <a:gd name="connsiteY2548" fmla="*/ 972173 h 6857991"/>
              <a:gd name="connsiteX2549" fmla="*/ 8247339 w 12188825"/>
              <a:gd name="connsiteY2549" fmla="*/ 972180 h 6857991"/>
              <a:gd name="connsiteX2550" fmla="*/ 8247175 w 12188825"/>
              <a:gd name="connsiteY2550" fmla="*/ 972208 h 6857991"/>
              <a:gd name="connsiteX2551" fmla="*/ 8265477 w 12188825"/>
              <a:gd name="connsiteY2551" fmla="*/ 969068 h 6857991"/>
              <a:gd name="connsiteX2552" fmla="*/ 8312873 w 12188825"/>
              <a:gd name="connsiteY2552" fmla="*/ 1003093 h 6857991"/>
              <a:gd name="connsiteX2553" fmla="*/ 8316848 w 12188825"/>
              <a:gd name="connsiteY2553" fmla="*/ 1013324 h 6857991"/>
              <a:gd name="connsiteX2554" fmla="*/ 8316949 w 12188825"/>
              <a:gd name="connsiteY2554" fmla="*/ 1013791 h 6857991"/>
              <a:gd name="connsiteX2555" fmla="*/ 8303551 w 12188825"/>
              <a:gd name="connsiteY2555" fmla="*/ 1029919 h 6857991"/>
              <a:gd name="connsiteX2556" fmla="*/ 8243328 w 12188825"/>
              <a:gd name="connsiteY2556" fmla="*/ 990040 h 6857991"/>
              <a:gd name="connsiteX2557" fmla="*/ 8242540 w 12188825"/>
              <a:gd name="connsiteY2557" fmla="*/ 987624 h 6857991"/>
              <a:gd name="connsiteX2558" fmla="*/ 8242287 w 12188825"/>
              <a:gd name="connsiteY2558" fmla="*/ 986349 h 6857991"/>
              <a:gd name="connsiteX2559" fmla="*/ 8247339 w 12188825"/>
              <a:gd name="connsiteY2559" fmla="*/ 972180 h 6857991"/>
              <a:gd name="connsiteX2560" fmla="*/ 10271074 w 12188825"/>
              <a:gd name="connsiteY2560" fmla="*/ 931730 h 6857991"/>
              <a:gd name="connsiteX2561" fmla="*/ 10234244 w 12188825"/>
              <a:gd name="connsiteY2561" fmla="*/ 945319 h 6857991"/>
              <a:gd name="connsiteX2562" fmla="*/ 10228529 w 12188825"/>
              <a:gd name="connsiteY2562" fmla="*/ 959797 h 6857991"/>
              <a:gd name="connsiteX2563" fmla="*/ 10234829 w 12188825"/>
              <a:gd name="connsiteY2563" fmla="*/ 970613 h 6857991"/>
              <a:gd name="connsiteX2564" fmla="*/ 10244404 w 12188825"/>
              <a:gd name="connsiteY2564" fmla="*/ 985197 h 6857991"/>
              <a:gd name="connsiteX2565" fmla="*/ 10269486 w 12188825"/>
              <a:gd name="connsiteY2565" fmla="*/ 1000322 h 6857991"/>
              <a:gd name="connsiteX2566" fmla="*/ 10276789 w 12188825"/>
              <a:gd name="connsiteY2566" fmla="*/ 1003741 h 6857991"/>
              <a:gd name="connsiteX2567" fmla="*/ 10285298 w 12188825"/>
              <a:gd name="connsiteY2567" fmla="*/ 998786 h 6857991"/>
              <a:gd name="connsiteX2568" fmla="*/ 10292600 w 12188825"/>
              <a:gd name="connsiteY2568" fmla="*/ 980415 h 6857991"/>
              <a:gd name="connsiteX2569" fmla="*/ 10294696 w 12188825"/>
              <a:gd name="connsiteY2569" fmla="*/ 974785 h 6857991"/>
              <a:gd name="connsiteX2570" fmla="*/ 10290734 w 12188825"/>
              <a:gd name="connsiteY2570" fmla="*/ 961842 h 6857991"/>
              <a:gd name="connsiteX2571" fmla="*/ 10282504 w 12188825"/>
              <a:gd name="connsiteY2571" fmla="*/ 935923 h 6857991"/>
              <a:gd name="connsiteX2572" fmla="*/ 10271074 w 12188825"/>
              <a:gd name="connsiteY2572" fmla="*/ 931730 h 6857991"/>
              <a:gd name="connsiteX2573" fmla="*/ 1392865 w 12188825"/>
              <a:gd name="connsiteY2573" fmla="*/ 929745 h 6857991"/>
              <a:gd name="connsiteX2574" fmla="*/ 1395616 w 12188825"/>
              <a:gd name="connsiteY2574" fmla="*/ 932853 h 6857991"/>
              <a:gd name="connsiteX2575" fmla="*/ 1398829 w 12188825"/>
              <a:gd name="connsiteY2575" fmla="*/ 939175 h 6857991"/>
              <a:gd name="connsiteX2576" fmla="*/ 1403693 w 12188825"/>
              <a:gd name="connsiteY2576" fmla="*/ 958018 h 6857991"/>
              <a:gd name="connsiteX2577" fmla="*/ 1394422 w 12188825"/>
              <a:gd name="connsiteY2577" fmla="*/ 998385 h 6857991"/>
              <a:gd name="connsiteX2578" fmla="*/ 1379195 w 12188825"/>
              <a:gd name="connsiteY2578" fmla="*/ 1077254 h 6857991"/>
              <a:gd name="connsiteX2579" fmla="*/ 1379144 w 12188825"/>
              <a:gd name="connsiteY2579" fmla="*/ 1077082 h 6857991"/>
              <a:gd name="connsiteX2580" fmla="*/ 1373315 w 12188825"/>
              <a:gd name="connsiteY2580" fmla="*/ 1086195 h 6857991"/>
              <a:gd name="connsiteX2581" fmla="*/ 1366165 w 12188825"/>
              <a:gd name="connsiteY2581" fmla="*/ 1097600 h 6857991"/>
              <a:gd name="connsiteX2582" fmla="*/ 1346746 w 12188825"/>
              <a:gd name="connsiteY2582" fmla="*/ 1092139 h 6857991"/>
              <a:gd name="connsiteX2583" fmla="*/ 1345273 w 12188825"/>
              <a:gd name="connsiteY2583" fmla="*/ 1082734 h 6857991"/>
              <a:gd name="connsiteX2584" fmla="*/ 1344740 w 12188825"/>
              <a:gd name="connsiteY2584" fmla="*/ 1069150 h 6857991"/>
              <a:gd name="connsiteX2585" fmla="*/ 1346797 w 12188825"/>
              <a:gd name="connsiteY2585" fmla="*/ 1034237 h 6857991"/>
              <a:gd name="connsiteX2586" fmla="*/ 1346315 w 12188825"/>
              <a:gd name="connsiteY2586" fmla="*/ 1029472 h 6857991"/>
              <a:gd name="connsiteX2587" fmla="*/ 1350442 w 12188825"/>
              <a:gd name="connsiteY2587" fmla="*/ 1018222 h 6857991"/>
              <a:gd name="connsiteX2588" fmla="*/ 1358951 w 12188825"/>
              <a:gd name="connsiteY2588" fmla="*/ 985608 h 6857991"/>
              <a:gd name="connsiteX2589" fmla="*/ 1362266 w 12188825"/>
              <a:gd name="connsiteY2589" fmla="*/ 974311 h 6857991"/>
              <a:gd name="connsiteX2590" fmla="*/ 1363866 w 12188825"/>
              <a:gd name="connsiteY2590" fmla="*/ 971729 h 6857991"/>
              <a:gd name="connsiteX2591" fmla="*/ 1364971 w 12188825"/>
              <a:gd name="connsiteY2591" fmla="*/ 969993 h 6857991"/>
              <a:gd name="connsiteX2592" fmla="*/ 1368349 w 12188825"/>
              <a:gd name="connsiteY2592" fmla="*/ 959361 h 6857991"/>
              <a:gd name="connsiteX2593" fmla="*/ 1385405 w 12188825"/>
              <a:gd name="connsiteY2593" fmla="*/ 936067 h 6857991"/>
              <a:gd name="connsiteX2594" fmla="*/ 1390371 w 12188825"/>
              <a:gd name="connsiteY2594" fmla="*/ 932252 h 6857991"/>
              <a:gd name="connsiteX2595" fmla="*/ 1392865 w 12188825"/>
              <a:gd name="connsiteY2595" fmla="*/ 929745 h 6857991"/>
              <a:gd name="connsiteX2596" fmla="*/ 9105722 w 12188825"/>
              <a:gd name="connsiteY2596" fmla="*/ 919707 h 6857991"/>
              <a:gd name="connsiteX2597" fmla="*/ 9116618 w 12188825"/>
              <a:gd name="connsiteY2597" fmla="*/ 938475 h 6857991"/>
              <a:gd name="connsiteX2598" fmla="*/ 9087548 w 12188825"/>
              <a:gd name="connsiteY2598" fmla="*/ 993159 h 6857991"/>
              <a:gd name="connsiteX2599" fmla="*/ 9080601 w 12188825"/>
              <a:gd name="connsiteY2599" fmla="*/ 996658 h 6857991"/>
              <a:gd name="connsiteX2600" fmla="*/ 9078963 w 12188825"/>
              <a:gd name="connsiteY2600" fmla="*/ 997200 h 6857991"/>
              <a:gd name="connsiteX2601" fmla="*/ 9078988 w 12188825"/>
              <a:gd name="connsiteY2601" fmla="*/ 997281 h 6857991"/>
              <a:gd name="connsiteX2602" fmla="*/ 9060128 w 12188825"/>
              <a:gd name="connsiteY2602" fmla="*/ 976301 h 6857991"/>
              <a:gd name="connsiteX2603" fmla="*/ 9087941 w 12188825"/>
              <a:gd name="connsiteY2603" fmla="*/ 924865 h 6857991"/>
              <a:gd name="connsiteX2604" fmla="*/ 9105722 w 12188825"/>
              <a:gd name="connsiteY2604" fmla="*/ 919707 h 6857991"/>
              <a:gd name="connsiteX2605" fmla="*/ 8143481 w 12188825"/>
              <a:gd name="connsiteY2605" fmla="*/ 878469 h 6857991"/>
              <a:gd name="connsiteX2606" fmla="*/ 8153018 w 12188825"/>
              <a:gd name="connsiteY2606" fmla="*/ 879271 h 6857991"/>
              <a:gd name="connsiteX2607" fmla="*/ 8199425 w 12188825"/>
              <a:gd name="connsiteY2607" fmla="*/ 920569 h 6857991"/>
              <a:gd name="connsiteX2608" fmla="*/ 8197215 w 12188825"/>
              <a:gd name="connsiteY2608" fmla="*/ 938901 h 6857991"/>
              <a:gd name="connsiteX2609" fmla="*/ 8179282 w 12188825"/>
              <a:gd name="connsiteY2609" fmla="*/ 943325 h 6857991"/>
              <a:gd name="connsiteX2610" fmla="*/ 8132711 w 12188825"/>
              <a:gd name="connsiteY2610" fmla="*/ 902487 h 6857991"/>
              <a:gd name="connsiteX2611" fmla="*/ 8131936 w 12188825"/>
              <a:gd name="connsiteY2611" fmla="*/ 900014 h 6857991"/>
              <a:gd name="connsiteX2612" fmla="*/ 8131771 w 12188825"/>
              <a:gd name="connsiteY2612" fmla="*/ 899186 h 6857991"/>
              <a:gd name="connsiteX2613" fmla="*/ 8131657 w 12188825"/>
              <a:gd name="connsiteY2613" fmla="*/ 898715 h 6857991"/>
              <a:gd name="connsiteX2614" fmla="*/ 8135302 w 12188825"/>
              <a:gd name="connsiteY2614" fmla="*/ 883904 h 6857991"/>
              <a:gd name="connsiteX2615" fmla="*/ 8135201 w 12188825"/>
              <a:gd name="connsiteY2615" fmla="*/ 883841 h 6857991"/>
              <a:gd name="connsiteX2616" fmla="*/ 8143481 w 12188825"/>
              <a:gd name="connsiteY2616" fmla="*/ 878469 h 6857991"/>
              <a:gd name="connsiteX2617" fmla="*/ 9156174 w 12188825"/>
              <a:gd name="connsiteY2617" fmla="*/ 875751 h 6857991"/>
              <a:gd name="connsiteX2618" fmla="*/ 9156216 w 12188825"/>
              <a:gd name="connsiteY2618" fmla="*/ 875757 h 6857991"/>
              <a:gd name="connsiteX2619" fmla="*/ 9156140 w 12188825"/>
              <a:gd name="connsiteY2619" fmla="*/ 875775 h 6857991"/>
              <a:gd name="connsiteX2620" fmla="*/ 9556141 w 12188825"/>
              <a:gd name="connsiteY2620" fmla="*/ 859810 h 6857991"/>
              <a:gd name="connsiteX2621" fmla="*/ 9576930 w 12188825"/>
              <a:gd name="connsiteY2621" fmla="*/ 879870 h 6857991"/>
              <a:gd name="connsiteX2622" fmla="*/ 9552889 w 12188825"/>
              <a:gd name="connsiteY2622" fmla="*/ 933052 h 6857991"/>
              <a:gd name="connsiteX2623" fmla="*/ 9535071 w 12188825"/>
              <a:gd name="connsiteY2623" fmla="*/ 938046 h 6857991"/>
              <a:gd name="connsiteX2624" fmla="*/ 9525051 w 12188825"/>
              <a:gd name="connsiteY2624" fmla="*/ 922579 h 6857991"/>
              <a:gd name="connsiteX2625" fmla="*/ 9547619 w 12188825"/>
              <a:gd name="connsiteY2625" fmla="*/ 864520 h 6857991"/>
              <a:gd name="connsiteX2626" fmla="*/ 9554058 w 12188825"/>
              <a:gd name="connsiteY2626" fmla="*/ 860658 h 6857991"/>
              <a:gd name="connsiteX2627" fmla="*/ 9556141 w 12188825"/>
              <a:gd name="connsiteY2627" fmla="*/ 859810 h 6857991"/>
              <a:gd name="connsiteX2628" fmla="*/ 10360355 w 12188825"/>
              <a:gd name="connsiteY2628" fmla="*/ 853498 h 6857991"/>
              <a:gd name="connsiteX2629" fmla="*/ 10397439 w 12188825"/>
              <a:gd name="connsiteY2629" fmla="*/ 869629 h 6857991"/>
              <a:gd name="connsiteX2630" fmla="*/ 10380929 w 12188825"/>
              <a:gd name="connsiteY2630" fmla="*/ 897061 h 6857991"/>
              <a:gd name="connsiteX2631" fmla="*/ 10370121 w 12188825"/>
              <a:gd name="connsiteY2631" fmla="*/ 901234 h 6857991"/>
              <a:gd name="connsiteX2632" fmla="*/ 10339527 w 12188825"/>
              <a:gd name="connsiteY2632" fmla="*/ 911410 h 6857991"/>
              <a:gd name="connsiteX2633" fmla="*/ 10330510 w 12188825"/>
              <a:gd name="connsiteY2633" fmla="*/ 930335 h 6857991"/>
              <a:gd name="connsiteX2634" fmla="*/ 10334574 w 12188825"/>
              <a:gd name="connsiteY2634" fmla="*/ 1011742 h 6857991"/>
              <a:gd name="connsiteX2635" fmla="*/ 10279202 w 12188825"/>
              <a:gd name="connsiteY2635" fmla="*/ 1050349 h 6857991"/>
              <a:gd name="connsiteX2636" fmla="*/ 10173792 w 12188825"/>
              <a:gd name="connsiteY2636" fmla="*/ 942525 h 6857991"/>
              <a:gd name="connsiteX2637" fmla="*/ 10207193 w 12188825"/>
              <a:gd name="connsiteY2637" fmla="*/ 905822 h 6857991"/>
              <a:gd name="connsiteX2638" fmla="*/ 10218877 w 12188825"/>
              <a:gd name="connsiteY2638" fmla="*/ 903030 h 6857991"/>
              <a:gd name="connsiteX2639" fmla="*/ 10290124 w 12188825"/>
              <a:gd name="connsiteY2639" fmla="*/ 880041 h 6857991"/>
              <a:gd name="connsiteX2640" fmla="*/ 10298887 w 12188825"/>
              <a:gd name="connsiteY2640" fmla="*/ 874836 h 6857991"/>
              <a:gd name="connsiteX2641" fmla="*/ 10315143 w 12188825"/>
              <a:gd name="connsiteY2641" fmla="*/ 867849 h 6857991"/>
              <a:gd name="connsiteX2642" fmla="*/ 10360355 w 12188825"/>
              <a:gd name="connsiteY2642" fmla="*/ 853498 h 6857991"/>
              <a:gd name="connsiteX2643" fmla="*/ 9188678 w 12188825"/>
              <a:gd name="connsiteY2643" fmla="*/ 807082 h 6857991"/>
              <a:gd name="connsiteX2644" fmla="*/ 9203550 w 12188825"/>
              <a:gd name="connsiteY2644" fmla="*/ 825766 h 6857991"/>
              <a:gd name="connsiteX2645" fmla="*/ 9184603 w 12188825"/>
              <a:gd name="connsiteY2645" fmla="*/ 855273 h 6857991"/>
              <a:gd name="connsiteX2646" fmla="*/ 9156174 w 12188825"/>
              <a:gd name="connsiteY2646" fmla="*/ 875751 h 6857991"/>
              <a:gd name="connsiteX2647" fmla="*/ 9145177 w 12188825"/>
              <a:gd name="connsiteY2647" fmla="*/ 874148 h 6857991"/>
              <a:gd name="connsiteX2648" fmla="*/ 9137967 w 12188825"/>
              <a:gd name="connsiteY2648" fmla="*/ 864768 h 6857991"/>
              <a:gd name="connsiteX2649" fmla="*/ 9137637 w 12188825"/>
              <a:gd name="connsiteY2649" fmla="*/ 863472 h 6857991"/>
              <a:gd name="connsiteX2650" fmla="*/ 9137154 w 12188825"/>
              <a:gd name="connsiteY2650" fmla="*/ 860945 h 6857991"/>
              <a:gd name="connsiteX2651" fmla="*/ 9188678 w 12188825"/>
              <a:gd name="connsiteY2651" fmla="*/ 807082 h 6857991"/>
              <a:gd name="connsiteX2652" fmla="*/ 8044306 w 12188825"/>
              <a:gd name="connsiteY2652" fmla="*/ 781760 h 6857991"/>
              <a:gd name="connsiteX2653" fmla="*/ 8049450 w 12188825"/>
              <a:gd name="connsiteY2653" fmla="*/ 782219 h 6857991"/>
              <a:gd name="connsiteX2654" fmla="*/ 8096325 w 12188825"/>
              <a:gd name="connsiteY2654" fmla="*/ 828518 h 6857991"/>
              <a:gd name="connsiteX2655" fmla="*/ 8090915 w 12188825"/>
              <a:gd name="connsiteY2655" fmla="*/ 846174 h 6857991"/>
              <a:gd name="connsiteX2656" fmla="*/ 8072500 w 12188825"/>
              <a:gd name="connsiteY2656" fmla="*/ 848401 h 6857991"/>
              <a:gd name="connsiteX2657" fmla="*/ 8031365 w 12188825"/>
              <a:gd name="connsiteY2657" fmla="*/ 806661 h 6857991"/>
              <a:gd name="connsiteX2658" fmla="*/ 8029358 w 12188825"/>
              <a:gd name="connsiteY2658" fmla="*/ 795267 h 6857991"/>
              <a:gd name="connsiteX2659" fmla="*/ 8041538 w 12188825"/>
              <a:gd name="connsiteY2659" fmla="*/ 781782 h 6857991"/>
              <a:gd name="connsiteX2660" fmla="*/ 8041550 w 12188825"/>
              <a:gd name="connsiteY2660" fmla="*/ 781863 h 6857991"/>
              <a:gd name="connsiteX2661" fmla="*/ 8044306 w 12188825"/>
              <a:gd name="connsiteY2661" fmla="*/ 781760 h 6857991"/>
              <a:gd name="connsiteX2662" fmla="*/ 9529444 w 12188825"/>
              <a:gd name="connsiteY2662" fmla="*/ 730788 h 6857991"/>
              <a:gd name="connsiteX2663" fmla="*/ 9569919 w 12188825"/>
              <a:gd name="connsiteY2663" fmla="*/ 777773 h 6857991"/>
              <a:gd name="connsiteX2664" fmla="*/ 9561106 w 12188825"/>
              <a:gd name="connsiteY2664" fmla="*/ 801428 h 6857991"/>
              <a:gd name="connsiteX2665" fmla="*/ 9539973 w 12188825"/>
              <a:gd name="connsiteY2665" fmla="*/ 796071 h 6857991"/>
              <a:gd name="connsiteX2666" fmla="*/ 9539896 w 12188825"/>
              <a:gd name="connsiteY2666" fmla="*/ 796088 h 6857991"/>
              <a:gd name="connsiteX2667" fmla="*/ 9510216 w 12188825"/>
              <a:gd name="connsiteY2667" fmla="*/ 759046 h 6857991"/>
              <a:gd name="connsiteX2668" fmla="*/ 9506775 w 12188825"/>
              <a:gd name="connsiteY2668" fmla="*/ 751894 h 6857991"/>
              <a:gd name="connsiteX2669" fmla="*/ 9506063 w 12188825"/>
              <a:gd name="connsiteY2669" fmla="*/ 749980 h 6857991"/>
              <a:gd name="connsiteX2670" fmla="*/ 9511169 w 12188825"/>
              <a:gd name="connsiteY2670" fmla="*/ 734008 h 6857991"/>
              <a:gd name="connsiteX2671" fmla="*/ 9529444 w 12188825"/>
              <a:gd name="connsiteY2671" fmla="*/ 730788 h 6857991"/>
              <a:gd name="connsiteX2672" fmla="*/ 9306871 w 12188825"/>
              <a:gd name="connsiteY2672" fmla="*/ 721081 h 6857991"/>
              <a:gd name="connsiteX2673" fmla="*/ 9316593 w 12188825"/>
              <a:gd name="connsiteY2673" fmla="*/ 728925 h 6857991"/>
              <a:gd name="connsiteX2674" fmla="*/ 9309595 w 12188825"/>
              <a:gd name="connsiteY2674" fmla="*/ 753551 h 6857991"/>
              <a:gd name="connsiteX2675" fmla="*/ 9282430 w 12188825"/>
              <a:gd name="connsiteY2675" fmla="*/ 771590 h 6857991"/>
              <a:gd name="connsiteX2676" fmla="*/ 9282417 w 12188825"/>
              <a:gd name="connsiteY2676" fmla="*/ 771597 h 6857991"/>
              <a:gd name="connsiteX2677" fmla="*/ 9282391 w 12188825"/>
              <a:gd name="connsiteY2677" fmla="*/ 771617 h 6857991"/>
              <a:gd name="connsiteX2678" fmla="*/ 9274911 w 12188825"/>
              <a:gd name="connsiteY2678" fmla="*/ 776348 h 6857991"/>
              <a:gd name="connsiteX2679" fmla="*/ 9244470 w 12188825"/>
              <a:gd name="connsiteY2679" fmla="*/ 771959 h 6857991"/>
              <a:gd name="connsiteX2680" fmla="*/ 9251620 w 12188825"/>
              <a:gd name="connsiteY2680" fmla="*/ 747298 h 6857991"/>
              <a:gd name="connsiteX2681" fmla="*/ 9292196 w 12188825"/>
              <a:gd name="connsiteY2681" fmla="*/ 722648 h 6857991"/>
              <a:gd name="connsiteX2682" fmla="*/ 9306871 w 12188825"/>
              <a:gd name="connsiteY2682" fmla="*/ 721081 h 6857991"/>
              <a:gd name="connsiteX2683" fmla="*/ 1689794 w 12188825"/>
              <a:gd name="connsiteY2683" fmla="*/ 705101 h 6857991"/>
              <a:gd name="connsiteX2684" fmla="*/ 1696453 w 12188825"/>
              <a:gd name="connsiteY2684" fmla="*/ 705654 h 6857991"/>
              <a:gd name="connsiteX2685" fmla="*/ 1721980 w 12188825"/>
              <a:gd name="connsiteY2685" fmla="*/ 715966 h 6857991"/>
              <a:gd name="connsiteX2686" fmla="*/ 1731467 w 12188825"/>
              <a:gd name="connsiteY2686" fmla="*/ 719935 h 6857991"/>
              <a:gd name="connsiteX2687" fmla="*/ 1753667 w 12188825"/>
              <a:gd name="connsiteY2687" fmla="*/ 735976 h 6857991"/>
              <a:gd name="connsiteX2688" fmla="*/ 1833448 w 12188825"/>
              <a:gd name="connsiteY2688" fmla="*/ 804988 h 6857991"/>
              <a:gd name="connsiteX2689" fmla="*/ 1871510 w 12188825"/>
              <a:gd name="connsiteY2689" fmla="*/ 855462 h 6857991"/>
              <a:gd name="connsiteX2690" fmla="*/ 1881187 w 12188825"/>
              <a:gd name="connsiteY2690" fmla="*/ 888287 h 6857991"/>
              <a:gd name="connsiteX2691" fmla="*/ 1867548 w 12188825"/>
              <a:gd name="connsiteY2691" fmla="*/ 893917 h 6857991"/>
              <a:gd name="connsiteX2692" fmla="*/ 1849552 w 12188825"/>
              <a:gd name="connsiteY2692" fmla="*/ 873748 h 6857991"/>
              <a:gd name="connsiteX2693" fmla="*/ 1834578 w 12188825"/>
              <a:gd name="connsiteY2693" fmla="*/ 848264 h 6857991"/>
              <a:gd name="connsiteX2694" fmla="*/ 1821586 w 12188825"/>
              <a:gd name="connsiteY2694" fmla="*/ 827621 h 6857991"/>
              <a:gd name="connsiteX2695" fmla="*/ 1811401 w 12188825"/>
              <a:gd name="connsiteY2695" fmla="*/ 819115 h 6857991"/>
              <a:gd name="connsiteX2696" fmla="*/ 1810017 w 12188825"/>
              <a:gd name="connsiteY2696" fmla="*/ 818529 h 6857991"/>
              <a:gd name="connsiteX2697" fmla="*/ 1802663 w 12188825"/>
              <a:gd name="connsiteY2697" fmla="*/ 813654 h 6857991"/>
              <a:gd name="connsiteX2698" fmla="*/ 1780350 w 12188825"/>
              <a:gd name="connsiteY2698" fmla="*/ 789885 h 6857991"/>
              <a:gd name="connsiteX2699" fmla="*/ 1778152 w 12188825"/>
              <a:gd name="connsiteY2699" fmla="*/ 788267 h 6857991"/>
              <a:gd name="connsiteX2700" fmla="*/ 1759026 w 12188825"/>
              <a:gd name="connsiteY2700" fmla="*/ 772819 h 6857991"/>
              <a:gd name="connsiteX2701" fmla="*/ 1710461 w 12188825"/>
              <a:gd name="connsiteY2701" fmla="*/ 741407 h 6857991"/>
              <a:gd name="connsiteX2702" fmla="*/ 1698752 w 12188825"/>
              <a:gd name="connsiteY2702" fmla="*/ 732411 h 6857991"/>
              <a:gd name="connsiteX2703" fmla="*/ 1685392 w 12188825"/>
              <a:gd name="connsiteY2703" fmla="*/ 722587 h 6857991"/>
              <a:gd name="connsiteX2704" fmla="*/ 1685353 w 12188825"/>
              <a:gd name="connsiteY2704" fmla="*/ 722413 h 6857991"/>
              <a:gd name="connsiteX2705" fmla="*/ 1684439 w 12188825"/>
              <a:gd name="connsiteY2705" fmla="*/ 712256 h 6857991"/>
              <a:gd name="connsiteX2706" fmla="*/ 1685163 w 12188825"/>
              <a:gd name="connsiteY2706" fmla="*/ 710000 h 6857991"/>
              <a:gd name="connsiteX2707" fmla="*/ 1689794 w 12188825"/>
              <a:gd name="connsiteY2707" fmla="*/ 705101 h 6857991"/>
              <a:gd name="connsiteX2708" fmla="*/ 1325994 w 12188825"/>
              <a:gd name="connsiteY2708" fmla="*/ 701143 h 6857991"/>
              <a:gd name="connsiteX2709" fmla="*/ 1306766 w 12188825"/>
              <a:gd name="connsiteY2709" fmla="*/ 703253 h 6857991"/>
              <a:gd name="connsiteX2710" fmla="*/ 1291513 w 12188825"/>
              <a:gd name="connsiteY2710" fmla="*/ 705040 h 6857991"/>
              <a:gd name="connsiteX2711" fmla="*/ 1278039 w 12188825"/>
              <a:gd name="connsiteY2711" fmla="*/ 703965 h 6857991"/>
              <a:gd name="connsiteX2712" fmla="*/ 1250105 w 12188825"/>
              <a:gd name="connsiteY2712" fmla="*/ 708761 h 6857991"/>
              <a:gd name="connsiteX2713" fmla="*/ 1231869 w 12188825"/>
              <a:gd name="connsiteY2713" fmla="*/ 711248 h 6857991"/>
              <a:gd name="connsiteX2714" fmla="*/ 1215851 w 12188825"/>
              <a:gd name="connsiteY2714" fmla="*/ 711762 h 6857991"/>
              <a:gd name="connsiteX2715" fmla="*/ 1196380 w 12188825"/>
              <a:gd name="connsiteY2715" fmla="*/ 714859 h 6857991"/>
              <a:gd name="connsiteX2716" fmla="*/ 1155180 w 12188825"/>
              <a:gd name="connsiteY2716" fmla="*/ 724766 h 6857991"/>
              <a:gd name="connsiteX2717" fmla="*/ 1129373 w 12188825"/>
              <a:gd name="connsiteY2717" fmla="*/ 732648 h 6857991"/>
              <a:gd name="connsiteX2718" fmla="*/ 1094596 w 12188825"/>
              <a:gd name="connsiteY2718" fmla="*/ 746025 h 6857991"/>
              <a:gd name="connsiteX2719" fmla="*/ 1088640 w 12188825"/>
              <a:gd name="connsiteY2719" fmla="*/ 746700 h 6857991"/>
              <a:gd name="connsiteX2720" fmla="*/ 1059792 w 12188825"/>
              <a:gd name="connsiteY2720" fmla="*/ 752258 h 6857991"/>
              <a:gd name="connsiteX2721" fmla="*/ 1046960 w 12188825"/>
              <a:gd name="connsiteY2721" fmla="*/ 757004 h 6857991"/>
              <a:gd name="connsiteX2722" fmla="*/ 1008731 w 12188825"/>
              <a:gd name="connsiteY2722" fmla="*/ 775611 h 6857991"/>
              <a:gd name="connsiteX2723" fmla="*/ 989816 w 12188825"/>
              <a:gd name="connsiteY2723" fmla="*/ 786544 h 6857991"/>
              <a:gd name="connsiteX2724" fmla="*/ 973446 w 12188825"/>
              <a:gd name="connsiteY2724" fmla="*/ 793914 h 6857991"/>
              <a:gd name="connsiteX2725" fmla="*/ 933765 w 12188825"/>
              <a:gd name="connsiteY2725" fmla="*/ 819787 h 6857991"/>
              <a:gd name="connsiteX2726" fmla="*/ 904429 w 12188825"/>
              <a:gd name="connsiteY2726" fmla="*/ 838845 h 6857991"/>
              <a:gd name="connsiteX2727" fmla="*/ 882698 w 12188825"/>
              <a:gd name="connsiteY2727" fmla="*/ 850477 h 6857991"/>
              <a:gd name="connsiteX2728" fmla="*/ 875698 w 12188825"/>
              <a:gd name="connsiteY2728" fmla="*/ 854475 h 6857991"/>
              <a:gd name="connsiteX2729" fmla="*/ 862245 w 12188825"/>
              <a:gd name="connsiteY2729" fmla="*/ 868454 h 6857991"/>
              <a:gd name="connsiteX2730" fmla="*/ 857243 w 12188825"/>
              <a:gd name="connsiteY2730" fmla="*/ 871290 h 6857991"/>
              <a:gd name="connsiteX2731" fmla="*/ 824692 w 12188825"/>
              <a:gd name="connsiteY2731" fmla="*/ 888175 h 6857991"/>
              <a:gd name="connsiteX2732" fmla="*/ 812882 w 12188825"/>
              <a:gd name="connsiteY2732" fmla="*/ 898220 h 6857991"/>
              <a:gd name="connsiteX2733" fmla="*/ 780247 w 12188825"/>
              <a:gd name="connsiteY2733" fmla="*/ 930767 h 6857991"/>
              <a:gd name="connsiteX2734" fmla="*/ 767563 w 12188825"/>
              <a:gd name="connsiteY2734" fmla="*/ 945407 h 6857991"/>
              <a:gd name="connsiteX2735" fmla="*/ 749844 w 12188825"/>
              <a:gd name="connsiteY2735" fmla="*/ 958399 h 6857991"/>
              <a:gd name="connsiteX2736" fmla="*/ 734902 w 12188825"/>
              <a:gd name="connsiteY2736" fmla="*/ 968811 h 6857991"/>
              <a:gd name="connsiteX2737" fmla="*/ 690337 w 12188825"/>
              <a:gd name="connsiteY2737" fmla="*/ 1018784 h 6857991"/>
              <a:gd name="connsiteX2738" fmla="*/ 673858 w 12188825"/>
              <a:gd name="connsiteY2738" fmla="*/ 1038743 h 6857991"/>
              <a:gd name="connsiteX2739" fmla="*/ 651343 w 12188825"/>
              <a:gd name="connsiteY2739" fmla="*/ 1073842 h 6857991"/>
              <a:gd name="connsiteX2740" fmla="*/ 634747 w 12188825"/>
              <a:gd name="connsiteY2740" fmla="*/ 1101371 h 6857991"/>
              <a:gd name="connsiteX2741" fmla="*/ 629126 w 12188825"/>
              <a:gd name="connsiteY2741" fmla="*/ 1112483 h 6857991"/>
              <a:gd name="connsiteX2742" fmla="*/ 612114 w 12188825"/>
              <a:gd name="connsiteY2742" fmla="*/ 1132304 h 6857991"/>
              <a:gd name="connsiteX2743" fmla="*/ 607963 w 12188825"/>
              <a:gd name="connsiteY2743" fmla="*/ 1140026 h 6857991"/>
              <a:gd name="connsiteX2744" fmla="*/ 596741 w 12188825"/>
              <a:gd name="connsiteY2744" fmla="*/ 1166577 h 6857991"/>
              <a:gd name="connsiteX2745" fmla="*/ 589436 w 12188825"/>
              <a:gd name="connsiteY2745" fmla="*/ 1177573 h 6857991"/>
              <a:gd name="connsiteX2746" fmla="*/ 578667 w 12188825"/>
              <a:gd name="connsiteY2746" fmla="*/ 1212842 h 6857991"/>
              <a:gd name="connsiteX2747" fmla="*/ 589964 w 12188825"/>
              <a:gd name="connsiteY2747" fmla="*/ 1227841 h 6857991"/>
              <a:gd name="connsiteX2748" fmla="*/ 659062 w 12188825"/>
              <a:gd name="connsiteY2748" fmla="*/ 1244103 h 6857991"/>
              <a:gd name="connsiteX2749" fmla="*/ 712900 w 12188825"/>
              <a:gd name="connsiteY2749" fmla="*/ 1258137 h 6857991"/>
              <a:gd name="connsiteX2750" fmla="*/ 728728 w 12188825"/>
              <a:gd name="connsiteY2750" fmla="*/ 1264156 h 6857991"/>
              <a:gd name="connsiteX2751" fmla="*/ 745142 w 12188825"/>
              <a:gd name="connsiteY2751" fmla="*/ 1270100 h 6857991"/>
              <a:gd name="connsiteX2752" fmla="*/ 786083 w 12188825"/>
              <a:gd name="connsiteY2752" fmla="*/ 1279638 h 6857991"/>
              <a:gd name="connsiteX2753" fmla="*/ 810089 w 12188825"/>
              <a:gd name="connsiteY2753" fmla="*/ 1286077 h 6857991"/>
              <a:gd name="connsiteX2754" fmla="*/ 863946 w 12188825"/>
              <a:gd name="connsiteY2754" fmla="*/ 1302345 h 6857991"/>
              <a:gd name="connsiteX2755" fmla="*/ 913945 w 12188825"/>
              <a:gd name="connsiteY2755" fmla="*/ 1317700 h 6857991"/>
              <a:gd name="connsiteX2756" fmla="*/ 1016990 w 12188825"/>
              <a:gd name="connsiteY2756" fmla="*/ 1346656 h 6857991"/>
              <a:gd name="connsiteX2757" fmla="*/ 1091015 w 12188825"/>
              <a:gd name="connsiteY2757" fmla="*/ 1367712 h 6857991"/>
              <a:gd name="connsiteX2758" fmla="*/ 1091029 w 12188825"/>
              <a:gd name="connsiteY2758" fmla="*/ 1367712 h 6857991"/>
              <a:gd name="connsiteX2759" fmla="*/ 1091073 w 12188825"/>
              <a:gd name="connsiteY2759" fmla="*/ 1367725 h 6857991"/>
              <a:gd name="connsiteX2760" fmla="*/ 1151592 w 12188825"/>
              <a:gd name="connsiteY2760" fmla="*/ 1384692 h 6857991"/>
              <a:gd name="connsiteX2761" fmla="*/ 1200283 w 12188825"/>
              <a:gd name="connsiteY2761" fmla="*/ 1400605 h 6857991"/>
              <a:gd name="connsiteX2762" fmla="*/ 1200315 w 12188825"/>
              <a:gd name="connsiteY2762" fmla="*/ 1400605 h 6857991"/>
              <a:gd name="connsiteX2763" fmla="*/ 1243419 w 12188825"/>
              <a:gd name="connsiteY2763" fmla="*/ 1414816 h 6857991"/>
              <a:gd name="connsiteX2764" fmla="*/ 1243830 w 12188825"/>
              <a:gd name="connsiteY2764" fmla="*/ 1414942 h 6857991"/>
              <a:gd name="connsiteX2765" fmla="*/ 1269154 w 12188825"/>
              <a:gd name="connsiteY2765" fmla="*/ 1405736 h 6857991"/>
              <a:gd name="connsiteX2766" fmla="*/ 1269671 w 12188825"/>
              <a:gd name="connsiteY2766" fmla="*/ 1404263 h 6857991"/>
              <a:gd name="connsiteX2767" fmla="*/ 1287907 w 12188825"/>
              <a:gd name="connsiteY2767" fmla="*/ 1390458 h 6857991"/>
              <a:gd name="connsiteX2768" fmla="*/ 1302118 w 12188825"/>
              <a:gd name="connsiteY2768" fmla="*/ 1411083 h 6857991"/>
              <a:gd name="connsiteX2769" fmla="*/ 1323441 w 12188825"/>
              <a:gd name="connsiteY2769" fmla="*/ 1437130 h 6857991"/>
              <a:gd name="connsiteX2770" fmla="*/ 1323975 w 12188825"/>
              <a:gd name="connsiteY2770" fmla="*/ 1437283 h 6857991"/>
              <a:gd name="connsiteX2771" fmla="*/ 1337665 w 12188825"/>
              <a:gd name="connsiteY2771" fmla="*/ 1439696 h 6857991"/>
              <a:gd name="connsiteX2772" fmla="*/ 1356512 w 12188825"/>
              <a:gd name="connsiteY2772" fmla="*/ 1444140 h 6857991"/>
              <a:gd name="connsiteX2773" fmla="*/ 1421206 w 12188825"/>
              <a:gd name="connsiteY2773" fmla="*/ 1464930 h 6857991"/>
              <a:gd name="connsiteX2774" fmla="*/ 1459331 w 12188825"/>
              <a:gd name="connsiteY2774" fmla="*/ 1475013 h 6857991"/>
              <a:gd name="connsiteX2775" fmla="*/ 1519859 w 12188825"/>
              <a:gd name="connsiteY2775" fmla="*/ 1492463 h 6857991"/>
              <a:gd name="connsiteX2776" fmla="*/ 1519884 w 12188825"/>
              <a:gd name="connsiteY2776" fmla="*/ 1492463 h 6857991"/>
              <a:gd name="connsiteX2777" fmla="*/ 1520063 w 12188825"/>
              <a:gd name="connsiteY2777" fmla="*/ 1492514 h 6857991"/>
              <a:gd name="connsiteX2778" fmla="*/ 1520100 w 12188825"/>
              <a:gd name="connsiteY2778" fmla="*/ 1492527 h 6857991"/>
              <a:gd name="connsiteX2779" fmla="*/ 1540420 w 12188825"/>
              <a:gd name="connsiteY2779" fmla="*/ 1498089 h 6857991"/>
              <a:gd name="connsiteX2780" fmla="*/ 1581746 w 12188825"/>
              <a:gd name="connsiteY2780" fmla="*/ 1510434 h 6857991"/>
              <a:gd name="connsiteX2781" fmla="*/ 1581758 w 12188825"/>
              <a:gd name="connsiteY2781" fmla="*/ 1510434 h 6857991"/>
              <a:gd name="connsiteX2782" fmla="*/ 1629383 w 12188825"/>
              <a:gd name="connsiteY2782" fmla="*/ 1524518 h 6857991"/>
              <a:gd name="connsiteX2783" fmla="*/ 1676831 w 12188825"/>
              <a:gd name="connsiteY2783" fmla="*/ 1538145 h 6857991"/>
              <a:gd name="connsiteX2784" fmla="*/ 1676843 w 12188825"/>
              <a:gd name="connsiteY2784" fmla="*/ 1538159 h 6857991"/>
              <a:gd name="connsiteX2785" fmla="*/ 1755850 w 12188825"/>
              <a:gd name="connsiteY2785" fmla="*/ 1559621 h 6857991"/>
              <a:gd name="connsiteX2786" fmla="*/ 1841270 w 12188825"/>
              <a:gd name="connsiteY2786" fmla="*/ 1582519 h 6857991"/>
              <a:gd name="connsiteX2787" fmla="*/ 1869312 w 12188825"/>
              <a:gd name="connsiteY2787" fmla="*/ 1590622 h 6857991"/>
              <a:gd name="connsiteX2788" fmla="*/ 1869337 w 12188825"/>
              <a:gd name="connsiteY2788" fmla="*/ 1590050 h 6857991"/>
              <a:gd name="connsiteX2789" fmla="*/ 1895690 w 12188825"/>
              <a:gd name="connsiteY2789" fmla="*/ 1568435 h 6857991"/>
              <a:gd name="connsiteX2790" fmla="*/ 1899271 w 12188825"/>
              <a:gd name="connsiteY2790" fmla="*/ 1538553 h 6857991"/>
              <a:gd name="connsiteX2791" fmla="*/ 1902763 w 12188825"/>
              <a:gd name="connsiteY2791" fmla="*/ 1530182 h 6857991"/>
              <a:gd name="connsiteX2792" fmla="*/ 1908974 w 12188825"/>
              <a:gd name="connsiteY2792" fmla="*/ 1504871 h 6857991"/>
              <a:gd name="connsiteX2793" fmla="*/ 1909075 w 12188825"/>
              <a:gd name="connsiteY2793" fmla="*/ 1472562 h 6857991"/>
              <a:gd name="connsiteX2794" fmla="*/ 1906497 w 12188825"/>
              <a:gd name="connsiteY2794" fmla="*/ 1431503 h 6857991"/>
              <a:gd name="connsiteX2795" fmla="*/ 1907577 w 12188825"/>
              <a:gd name="connsiteY2795" fmla="*/ 1424493 h 6857991"/>
              <a:gd name="connsiteX2796" fmla="*/ 1908212 w 12188825"/>
              <a:gd name="connsiteY2796" fmla="*/ 1422678 h 6857991"/>
              <a:gd name="connsiteX2797" fmla="*/ 1907729 w 12188825"/>
              <a:gd name="connsiteY2797" fmla="*/ 1408568 h 6857991"/>
              <a:gd name="connsiteX2798" fmla="*/ 1907551 w 12188825"/>
              <a:gd name="connsiteY2798" fmla="*/ 1407781 h 6857991"/>
              <a:gd name="connsiteX2799" fmla="*/ 1903272 w 12188825"/>
              <a:gd name="connsiteY2799" fmla="*/ 1357413 h 6857991"/>
              <a:gd name="connsiteX2800" fmla="*/ 1903779 w 12188825"/>
              <a:gd name="connsiteY2800" fmla="*/ 1352117 h 6857991"/>
              <a:gd name="connsiteX2801" fmla="*/ 1896426 w 12188825"/>
              <a:gd name="connsiteY2801" fmla="*/ 1323732 h 6857991"/>
              <a:gd name="connsiteX2802" fmla="*/ 1892972 w 12188825"/>
              <a:gd name="connsiteY2802" fmla="*/ 1307819 h 6857991"/>
              <a:gd name="connsiteX2803" fmla="*/ 1888171 w 12188825"/>
              <a:gd name="connsiteY2803" fmla="*/ 1253592 h 6857991"/>
              <a:gd name="connsiteX2804" fmla="*/ 1882825 w 12188825"/>
              <a:gd name="connsiteY2804" fmla="*/ 1219784 h 6857991"/>
              <a:gd name="connsiteX2805" fmla="*/ 1876627 w 12188825"/>
              <a:gd name="connsiteY2805" fmla="*/ 1196668 h 6857991"/>
              <a:gd name="connsiteX2806" fmla="*/ 1870264 w 12188825"/>
              <a:gd name="connsiteY2806" fmla="*/ 1168014 h 6857991"/>
              <a:gd name="connsiteX2807" fmla="*/ 1865083 w 12188825"/>
              <a:gd name="connsiteY2807" fmla="*/ 1157412 h 6857991"/>
              <a:gd name="connsiteX2808" fmla="*/ 1856853 w 12188825"/>
              <a:gd name="connsiteY2808" fmla="*/ 1138036 h 6857991"/>
              <a:gd name="connsiteX2809" fmla="*/ 1855786 w 12188825"/>
              <a:gd name="connsiteY2809" fmla="*/ 1133598 h 6857991"/>
              <a:gd name="connsiteX2810" fmla="*/ 1852281 w 12188825"/>
              <a:gd name="connsiteY2810" fmla="*/ 1118751 h 6857991"/>
              <a:gd name="connsiteX2811" fmla="*/ 1842235 w 12188825"/>
              <a:gd name="connsiteY2811" fmla="*/ 1085071 h 6857991"/>
              <a:gd name="connsiteX2812" fmla="*/ 1838209 w 12188825"/>
              <a:gd name="connsiteY2812" fmla="*/ 1076226 h 6857991"/>
              <a:gd name="connsiteX2813" fmla="*/ 1813038 w 12188825"/>
              <a:gd name="connsiteY2813" fmla="*/ 1034717 h 6857991"/>
              <a:gd name="connsiteX2814" fmla="*/ 1811285 w 12188825"/>
              <a:gd name="connsiteY2814" fmla="*/ 1024773 h 6857991"/>
              <a:gd name="connsiteX2815" fmla="*/ 1811450 w 12188825"/>
              <a:gd name="connsiteY2815" fmla="*/ 1024187 h 6857991"/>
              <a:gd name="connsiteX2816" fmla="*/ 1810422 w 12188825"/>
              <a:gd name="connsiteY2816" fmla="*/ 1016358 h 6857991"/>
              <a:gd name="connsiteX2817" fmla="*/ 1790521 w 12188825"/>
              <a:gd name="connsiteY2817" fmla="*/ 987183 h 6857991"/>
              <a:gd name="connsiteX2818" fmla="*/ 1776144 w 12188825"/>
              <a:gd name="connsiteY2818" fmla="*/ 961328 h 6857991"/>
              <a:gd name="connsiteX2819" fmla="*/ 1753462 w 12188825"/>
              <a:gd name="connsiteY2819" fmla="*/ 927756 h 6857991"/>
              <a:gd name="connsiteX2820" fmla="*/ 1732749 w 12188825"/>
              <a:gd name="connsiteY2820" fmla="*/ 895920 h 6857991"/>
              <a:gd name="connsiteX2821" fmla="*/ 1722297 w 12188825"/>
              <a:gd name="connsiteY2821" fmla="*/ 883689 h 6857991"/>
              <a:gd name="connsiteX2822" fmla="*/ 1691461 w 12188825"/>
              <a:gd name="connsiteY2822" fmla="*/ 852084 h 6857991"/>
              <a:gd name="connsiteX2823" fmla="*/ 1669147 w 12188825"/>
              <a:gd name="connsiteY2823" fmla="*/ 834126 h 6857991"/>
              <a:gd name="connsiteX2824" fmla="*/ 1622500 w 12188825"/>
              <a:gd name="connsiteY2824" fmla="*/ 800542 h 6857991"/>
              <a:gd name="connsiteX2825" fmla="*/ 1600440 w 12188825"/>
              <a:gd name="connsiteY2825" fmla="*/ 786195 h 6857991"/>
              <a:gd name="connsiteX2826" fmla="*/ 1571357 w 12188825"/>
              <a:gd name="connsiteY2826" fmla="*/ 768474 h 6857991"/>
              <a:gd name="connsiteX2827" fmla="*/ 1556118 w 12188825"/>
              <a:gd name="connsiteY2827" fmla="*/ 762515 h 6857991"/>
              <a:gd name="connsiteX2828" fmla="*/ 1524380 w 12188825"/>
              <a:gd name="connsiteY2828" fmla="*/ 748770 h 6857991"/>
              <a:gd name="connsiteX2829" fmla="*/ 1485862 w 12188825"/>
              <a:gd name="connsiteY2829" fmla="*/ 731045 h 6857991"/>
              <a:gd name="connsiteX2830" fmla="*/ 1469555 w 12188825"/>
              <a:gd name="connsiteY2830" fmla="*/ 724112 h 6857991"/>
              <a:gd name="connsiteX2831" fmla="*/ 1458747 w 12188825"/>
              <a:gd name="connsiteY2831" fmla="*/ 728885 h 6857991"/>
              <a:gd name="connsiteX2832" fmla="*/ 1452080 w 12188825"/>
              <a:gd name="connsiteY2832" fmla="*/ 752902 h 6857991"/>
              <a:gd name="connsiteX2833" fmla="*/ 1452080 w 12188825"/>
              <a:gd name="connsiteY2833" fmla="*/ 752914 h 6857991"/>
              <a:gd name="connsiteX2834" fmla="*/ 1440573 w 12188825"/>
              <a:gd name="connsiteY2834" fmla="*/ 792565 h 6857991"/>
              <a:gd name="connsiteX2835" fmla="*/ 1437221 w 12188825"/>
              <a:gd name="connsiteY2835" fmla="*/ 806336 h 6857991"/>
              <a:gd name="connsiteX2836" fmla="*/ 1413852 w 12188825"/>
              <a:gd name="connsiteY2836" fmla="*/ 840782 h 6857991"/>
              <a:gd name="connsiteX2837" fmla="*/ 1411795 w 12188825"/>
              <a:gd name="connsiteY2837" fmla="*/ 843659 h 6857991"/>
              <a:gd name="connsiteX2838" fmla="*/ 1406766 w 12188825"/>
              <a:gd name="connsiteY2838" fmla="*/ 846227 h 6857991"/>
              <a:gd name="connsiteX2839" fmla="*/ 1402588 w 12188825"/>
              <a:gd name="connsiteY2839" fmla="*/ 838760 h 6857991"/>
              <a:gd name="connsiteX2840" fmla="*/ 1402003 w 12188825"/>
              <a:gd name="connsiteY2840" fmla="*/ 836163 h 6857991"/>
              <a:gd name="connsiteX2841" fmla="*/ 1401127 w 12188825"/>
              <a:gd name="connsiteY2841" fmla="*/ 812719 h 6857991"/>
              <a:gd name="connsiteX2842" fmla="*/ 1401318 w 12188825"/>
              <a:gd name="connsiteY2842" fmla="*/ 795331 h 6857991"/>
              <a:gd name="connsiteX2843" fmla="*/ 1409293 w 12188825"/>
              <a:gd name="connsiteY2843" fmla="*/ 756120 h 6857991"/>
              <a:gd name="connsiteX2844" fmla="*/ 1414716 w 12188825"/>
              <a:gd name="connsiteY2844" fmla="*/ 741497 h 6857991"/>
              <a:gd name="connsiteX2845" fmla="*/ 1416418 w 12188825"/>
              <a:gd name="connsiteY2845" fmla="*/ 735857 h 6857991"/>
              <a:gd name="connsiteX2846" fmla="*/ 1416418 w 12188825"/>
              <a:gd name="connsiteY2846" fmla="*/ 735838 h 6857991"/>
              <a:gd name="connsiteX2847" fmla="*/ 1416431 w 12188825"/>
              <a:gd name="connsiteY2847" fmla="*/ 735823 h 6857991"/>
              <a:gd name="connsiteX2848" fmla="*/ 1400403 w 12188825"/>
              <a:gd name="connsiteY2848" fmla="*/ 707036 h 6857991"/>
              <a:gd name="connsiteX2849" fmla="*/ 1383487 w 12188825"/>
              <a:gd name="connsiteY2849" fmla="*/ 708434 h 6857991"/>
              <a:gd name="connsiteX2850" fmla="*/ 1370825 w 12188825"/>
              <a:gd name="connsiteY2850" fmla="*/ 709798 h 6857991"/>
              <a:gd name="connsiteX2851" fmla="*/ 1366723 w 12188825"/>
              <a:gd name="connsiteY2851" fmla="*/ 708501 h 6857991"/>
              <a:gd name="connsiteX2852" fmla="*/ 1325994 w 12188825"/>
              <a:gd name="connsiteY2852" fmla="*/ 701143 h 6857991"/>
              <a:gd name="connsiteX2853" fmla="*/ 9419133 w 12188825"/>
              <a:gd name="connsiteY2853" fmla="*/ 686928 h 6857991"/>
              <a:gd name="connsiteX2854" fmla="*/ 9444265 w 12188825"/>
              <a:gd name="connsiteY2854" fmla="*/ 691475 h 6857991"/>
              <a:gd name="connsiteX2855" fmla="*/ 9457206 w 12188825"/>
              <a:gd name="connsiteY2855" fmla="*/ 709123 h 6857991"/>
              <a:gd name="connsiteX2856" fmla="*/ 9441687 w 12188825"/>
              <a:gd name="connsiteY2856" fmla="*/ 724853 h 6857991"/>
              <a:gd name="connsiteX2857" fmla="*/ 9441675 w 12188825"/>
              <a:gd name="connsiteY2857" fmla="*/ 724772 h 6857991"/>
              <a:gd name="connsiteX2858" fmla="*/ 9390227 w 12188825"/>
              <a:gd name="connsiteY2858" fmla="*/ 724863 h 6857991"/>
              <a:gd name="connsiteX2859" fmla="*/ 9374161 w 12188825"/>
              <a:gd name="connsiteY2859" fmla="*/ 709751 h 6857991"/>
              <a:gd name="connsiteX2860" fmla="*/ 9389325 w 12188825"/>
              <a:gd name="connsiteY2860" fmla="*/ 689506 h 6857991"/>
              <a:gd name="connsiteX2861" fmla="*/ 9391205 w 12188825"/>
              <a:gd name="connsiteY2861" fmla="*/ 689019 h 6857991"/>
              <a:gd name="connsiteX2862" fmla="*/ 9394964 w 12188825"/>
              <a:gd name="connsiteY2862" fmla="*/ 688047 h 6857991"/>
              <a:gd name="connsiteX2863" fmla="*/ 9419133 w 12188825"/>
              <a:gd name="connsiteY2863" fmla="*/ 686928 h 6857991"/>
              <a:gd name="connsiteX2864" fmla="*/ 7942173 w 12188825"/>
              <a:gd name="connsiteY2864" fmla="*/ 674728 h 6857991"/>
              <a:gd name="connsiteX2865" fmla="*/ 7957184 w 12188825"/>
              <a:gd name="connsiteY2865" fmla="*/ 674926 h 6857991"/>
              <a:gd name="connsiteX2866" fmla="*/ 7996656 w 12188825"/>
              <a:gd name="connsiteY2866" fmla="*/ 718041 h 6857991"/>
              <a:gd name="connsiteX2867" fmla="*/ 7992694 w 12188825"/>
              <a:gd name="connsiteY2867" fmla="*/ 739301 h 6857991"/>
              <a:gd name="connsiteX2868" fmla="*/ 7974304 w 12188825"/>
              <a:gd name="connsiteY2868" fmla="*/ 742032 h 6857991"/>
              <a:gd name="connsiteX2869" fmla="*/ 7933867 w 12188825"/>
              <a:gd name="connsiteY2869" fmla="*/ 694785 h 6857991"/>
              <a:gd name="connsiteX2870" fmla="*/ 7942084 w 12188825"/>
              <a:gd name="connsiteY2870" fmla="*/ 674744 h 6857991"/>
              <a:gd name="connsiteX2871" fmla="*/ 11295074 w 12188825"/>
              <a:gd name="connsiteY2871" fmla="*/ 672396 h 6857991"/>
              <a:gd name="connsiteX2872" fmla="*/ 11326228 w 12188825"/>
              <a:gd name="connsiteY2872" fmla="*/ 684971 h 6857991"/>
              <a:gd name="connsiteX2873" fmla="*/ 11352606 w 12188825"/>
              <a:gd name="connsiteY2873" fmla="*/ 695764 h 6857991"/>
              <a:gd name="connsiteX2874" fmla="*/ 11405527 w 12188825"/>
              <a:gd name="connsiteY2874" fmla="*/ 722975 h 6857991"/>
              <a:gd name="connsiteX2875" fmla="*/ 11405539 w 12188825"/>
              <a:gd name="connsiteY2875" fmla="*/ 722981 h 6857991"/>
              <a:gd name="connsiteX2876" fmla="*/ 11420423 w 12188825"/>
              <a:gd name="connsiteY2876" fmla="*/ 731579 h 6857991"/>
              <a:gd name="connsiteX2877" fmla="*/ 11497259 w 12188825"/>
              <a:gd name="connsiteY2877" fmla="*/ 779838 h 6857991"/>
              <a:gd name="connsiteX2878" fmla="*/ 11511610 w 12188825"/>
              <a:gd name="connsiteY2878" fmla="*/ 787894 h 6857991"/>
              <a:gd name="connsiteX2879" fmla="*/ 11525834 w 12188825"/>
              <a:gd name="connsiteY2879" fmla="*/ 795840 h 6857991"/>
              <a:gd name="connsiteX2880" fmla="*/ 11599074 w 12188825"/>
              <a:gd name="connsiteY2880" fmla="*/ 844099 h 6857991"/>
              <a:gd name="connsiteX2881" fmla="*/ 11635943 w 12188825"/>
              <a:gd name="connsiteY2881" fmla="*/ 867849 h 6857991"/>
              <a:gd name="connsiteX2882" fmla="*/ 11685599 w 12188825"/>
              <a:gd name="connsiteY2882" fmla="*/ 900816 h 6857991"/>
              <a:gd name="connsiteX2883" fmla="*/ 11730177 w 12188825"/>
              <a:gd name="connsiteY2883" fmla="*/ 930459 h 6857991"/>
              <a:gd name="connsiteX2884" fmla="*/ 11802694 w 12188825"/>
              <a:gd name="connsiteY2884" fmla="*/ 977196 h 6857991"/>
              <a:gd name="connsiteX2885" fmla="*/ 11824665 w 12188825"/>
              <a:gd name="connsiteY2885" fmla="*/ 970210 h 6857991"/>
              <a:gd name="connsiteX2886" fmla="*/ 11857431 w 12188825"/>
              <a:gd name="connsiteY2886" fmla="*/ 965765 h 6857991"/>
              <a:gd name="connsiteX2887" fmla="*/ 11857431 w 12188825"/>
              <a:gd name="connsiteY2887" fmla="*/ 965384 h 6857991"/>
              <a:gd name="connsiteX2888" fmla="*/ 11862637 w 12188825"/>
              <a:gd name="connsiteY2888" fmla="*/ 992817 h 6857991"/>
              <a:gd name="connsiteX2889" fmla="*/ 11814759 w 12188825"/>
              <a:gd name="connsiteY2889" fmla="*/ 1085401 h 6857991"/>
              <a:gd name="connsiteX2890" fmla="*/ 11773737 w 12188825"/>
              <a:gd name="connsiteY2890" fmla="*/ 1111563 h 6857991"/>
              <a:gd name="connsiteX2891" fmla="*/ 11762816 w 12188825"/>
              <a:gd name="connsiteY2891" fmla="*/ 1098990 h 6857991"/>
              <a:gd name="connsiteX2892" fmla="*/ 11763984 w 12188825"/>
              <a:gd name="connsiteY2892" fmla="*/ 1092519 h 6857991"/>
              <a:gd name="connsiteX2893" fmla="*/ 11780342 w 12188825"/>
              <a:gd name="connsiteY2893" fmla="*/ 1043109 h 6857991"/>
              <a:gd name="connsiteX2894" fmla="*/ 11774246 w 12188825"/>
              <a:gd name="connsiteY2894" fmla="*/ 1018978 h 6857991"/>
              <a:gd name="connsiteX2895" fmla="*/ 11706300 w 12188825"/>
              <a:gd name="connsiteY2895" fmla="*/ 973512 h 6857991"/>
              <a:gd name="connsiteX2896" fmla="*/ 11666753 w 12188825"/>
              <a:gd name="connsiteY2896" fmla="*/ 945790 h 6857991"/>
              <a:gd name="connsiteX2897" fmla="*/ 11666728 w 12188825"/>
              <a:gd name="connsiteY2897" fmla="*/ 945775 h 6857991"/>
              <a:gd name="connsiteX2898" fmla="*/ 11666715 w 12188825"/>
              <a:gd name="connsiteY2898" fmla="*/ 945765 h 6857991"/>
              <a:gd name="connsiteX2899" fmla="*/ 11643562 w 12188825"/>
              <a:gd name="connsiteY2899" fmla="*/ 929825 h 6857991"/>
              <a:gd name="connsiteX2900" fmla="*/ 11615166 w 12188825"/>
              <a:gd name="connsiteY2900" fmla="*/ 912708 h 6857991"/>
              <a:gd name="connsiteX2901" fmla="*/ 11594541 w 12188825"/>
              <a:gd name="connsiteY2901" fmla="*/ 900742 h 6857991"/>
              <a:gd name="connsiteX2902" fmla="*/ 11584279 w 12188825"/>
              <a:gd name="connsiteY2902" fmla="*/ 892514 h 6857991"/>
              <a:gd name="connsiteX2903" fmla="*/ 11573459 w 12188825"/>
              <a:gd name="connsiteY2903" fmla="*/ 883979 h 6857991"/>
              <a:gd name="connsiteX2904" fmla="*/ 11469192 w 12188825"/>
              <a:gd name="connsiteY2904" fmla="*/ 818827 h 6857991"/>
              <a:gd name="connsiteX2905" fmla="*/ 11436578 w 12188825"/>
              <a:gd name="connsiteY2905" fmla="*/ 797380 h 6857991"/>
              <a:gd name="connsiteX2906" fmla="*/ 11378513 w 12188825"/>
              <a:gd name="connsiteY2906" fmla="*/ 760280 h 6857991"/>
              <a:gd name="connsiteX2907" fmla="*/ 11370170 w 12188825"/>
              <a:gd name="connsiteY2907" fmla="*/ 755360 h 6857991"/>
              <a:gd name="connsiteX2908" fmla="*/ 11337747 w 12188825"/>
              <a:gd name="connsiteY2908" fmla="*/ 738055 h 6857991"/>
              <a:gd name="connsiteX2909" fmla="*/ 11308588 w 12188825"/>
              <a:gd name="connsiteY2909" fmla="*/ 724976 h 6857991"/>
              <a:gd name="connsiteX2910" fmla="*/ 11280597 w 12188825"/>
              <a:gd name="connsiteY2910" fmla="*/ 712401 h 6857991"/>
              <a:gd name="connsiteX2911" fmla="*/ 11263706 w 12188825"/>
              <a:gd name="connsiteY2911" fmla="*/ 688017 h 6857991"/>
              <a:gd name="connsiteX2912" fmla="*/ 11295074 w 12188825"/>
              <a:gd name="connsiteY2912" fmla="*/ 672396 h 6857991"/>
              <a:gd name="connsiteX2913" fmla="*/ 1579510 w 12188825"/>
              <a:gd name="connsiteY2913" fmla="*/ 581718 h 6857991"/>
              <a:gd name="connsiteX2914" fmla="*/ 1592679 w 12188825"/>
              <a:gd name="connsiteY2914" fmla="*/ 583235 h 6857991"/>
              <a:gd name="connsiteX2915" fmla="*/ 1596477 w 12188825"/>
              <a:gd name="connsiteY2915" fmla="*/ 600382 h 6857991"/>
              <a:gd name="connsiteX2916" fmla="*/ 1595600 w 12188825"/>
              <a:gd name="connsiteY2916" fmla="*/ 602352 h 6857991"/>
              <a:gd name="connsiteX2917" fmla="*/ 1588272 w 12188825"/>
              <a:gd name="connsiteY2917" fmla="*/ 619674 h 6857991"/>
              <a:gd name="connsiteX2918" fmla="*/ 1577376 w 12188825"/>
              <a:gd name="connsiteY2918" fmla="*/ 628935 h 6857991"/>
              <a:gd name="connsiteX2919" fmla="*/ 1562974 w 12188825"/>
              <a:gd name="connsiteY2919" fmla="*/ 620354 h 6857991"/>
              <a:gd name="connsiteX2920" fmla="*/ 1570835 w 12188825"/>
              <a:gd name="connsiteY2920" fmla="*/ 590149 h 6857991"/>
              <a:gd name="connsiteX2921" fmla="*/ 1579510 w 12188825"/>
              <a:gd name="connsiteY2921" fmla="*/ 581718 h 6857991"/>
              <a:gd name="connsiteX2922" fmla="*/ 7871574 w 12188825"/>
              <a:gd name="connsiteY2922" fmla="*/ 562390 h 6857991"/>
              <a:gd name="connsiteX2923" fmla="*/ 7908252 w 12188825"/>
              <a:gd name="connsiteY2923" fmla="*/ 612311 h 6857991"/>
              <a:gd name="connsiteX2924" fmla="*/ 7896009 w 12188825"/>
              <a:gd name="connsiteY2924" fmla="*/ 631426 h 6857991"/>
              <a:gd name="connsiteX2925" fmla="*/ 7893863 w 12188825"/>
              <a:gd name="connsiteY2925" fmla="*/ 631557 h 6857991"/>
              <a:gd name="connsiteX2926" fmla="*/ 7886357 w 12188825"/>
              <a:gd name="connsiteY2926" fmla="*/ 630848 h 6857991"/>
              <a:gd name="connsiteX2927" fmla="*/ 7846009 w 12188825"/>
              <a:gd name="connsiteY2927" fmla="*/ 579670 h 6857991"/>
              <a:gd name="connsiteX2928" fmla="*/ 7853070 w 12188825"/>
              <a:gd name="connsiteY2928" fmla="*/ 562596 h 6857991"/>
              <a:gd name="connsiteX2929" fmla="*/ 7853096 w 12188825"/>
              <a:gd name="connsiteY2929" fmla="*/ 562676 h 6857991"/>
              <a:gd name="connsiteX2930" fmla="*/ 7871574 w 12188825"/>
              <a:gd name="connsiteY2930" fmla="*/ 562390 h 6857991"/>
              <a:gd name="connsiteX2931" fmla="*/ 1534922 w 12188825"/>
              <a:gd name="connsiteY2931" fmla="*/ 550145 h 6857991"/>
              <a:gd name="connsiteX2932" fmla="*/ 1542529 w 12188825"/>
              <a:gd name="connsiteY2932" fmla="*/ 562365 h 6857991"/>
              <a:gd name="connsiteX2933" fmla="*/ 1542199 w 12188825"/>
              <a:gd name="connsiteY2933" fmla="*/ 564737 h 6857991"/>
              <a:gd name="connsiteX2934" fmla="*/ 1541069 w 12188825"/>
              <a:gd name="connsiteY2934" fmla="*/ 578227 h 6857991"/>
              <a:gd name="connsiteX2935" fmla="*/ 1535176 w 12188825"/>
              <a:gd name="connsiteY2935" fmla="*/ 613880 h 6857991"/>
              <a:gd name="connsiteX2936" fmla="*/ 1534782 w 12188825"/>
              <a:gd name="connsiteY2936" fmla="*/ 614427 h 6857991"/>
              <a:gd name="connsiteX2937" fmla="*/ 1525549 w 12188825"/>
              <a:gd name="connsiteY2937" fmla="*/ 618891 h 6857991"/>
              <a:gd name="connsiteX2938" fmla="*/ 1515033 w 12188825"/>
              <a:gd name="connsiteY2938" fmla="*/ 607125 h 6857991"/>
              <a:gd name="connsiteX2939" fmla="*/ 1515199 w 12188825"/>
              <a:gd name="connsiteY2939" fmla="*/ 607078 h 6857991"/>
              <a:gd name="connsiteX2940" fmla="*/ 1516113 w 12188825"/>
              <a:gd name="connsiteY2940" fmla="*/ 575592 h 6857991"/>
              <a:gd name="connsiteX2941" fmla="*/ 1517243 w 12188825"/>
              <a:gd name="connsiteY2941" fmla="*/ 562536 h 6857991"/>
              <a:gd name="connsiteX2942" fmla="*/ 1534922 w 12188825"/>
              <a:gd name="connsiteY2942" fmla="*/ 550145 h 6857991"/>
              <a:gd name="connsiteX2943" fmla="*/ 976258 w 12188825"/>
              <a:gd name="connsiteY2943" fmla="*/ 546432 h 6857991"/>
              <a:gd name="connsiteX2944" fmla="*/ 995698 w 12188825"/>
              <a:gd name="connsiteY2944" fmla="*/ 553296 h 6857991"/>
              <a:gd name="connsiteX2945" fmla="*/ 1002168 w 12188825"/>
              <a:gd name="connsiteY2945" fmla="*/ 555033 h 6857991"/>
              <a:gd name="connsiteX2946" fmla="*/ 1021703 w 12188825"/>
              <a:gd name="connsiteY2946" fmla="*/ 559028 h 6857991"/>
              <a:gd name="connsiteX2947" fmla="*/ 1065950 w 12188825"/>
              <a:gd name="connsiteY2947" fmla="*/ 565146 h 6857991"/>
              <a:gd name="connsiteX2948" fmla="*/ 1091984 w 12188825"/>
              <a:gd name="connsiteY2948" fmla="*/ 571441 h 6857991"/>
              <a:gd name="connsiteX2949" fmla="*/ 1144664 w 12188825"/>
              <a:gd name="connsiteY2949" fmla="*/ 586993 h 6857991"/>
              <a:gd name="connsiteX2950" fmla="*/ 1164407 w 12188825"/>
              <a:gd name="connsiteY2950" fmla="*/ 600223 h 6857991"/>
              <a:gd name="connsiteX2951" fmla="*/ 1167033 w 12188825"/>
              <a:gd name="connsiteY2951" fmla="*/ 602356 h 6857991"/>
              <a:gd name="connsiteX2952" fmla="*/ 1169878 w 12188825"/>
              <a:gd name="connsiteY2952" fmla="*/ 614981 h 6857991"/>
              <a:gd name="connsiteX2953" fmla="*/ 1162930 w 12188825"/>
              <a:gd name="connsiteY2953" fmla="*/ 622014 h 6857991"/>
              <a:gd name="connsiteX2954" fmla="*/ 1148767 w 12188825"/>
              <a:gd name="connsiteY2954" fmla="*/ 626716 h 6857991"/>
              <a:gd name="connsiteX2955" fmla="*/ 1117122 w 12188825"/>
              <a:gd name="connsiteY2955" fmla="*/ 615250 h 6857991"/>
              <a:gd name="connsiteX2956" fmla="*/ 1058984 w 12188825"/>
              <a:gd name="connsiteY2956" fmla="*/ 601653 h 6857991"/>
              <a:gd name="connsiteX2957" fmla="*/ 1009076 w 12188825"/>
              <a:gd name="connsiteY2957" fmla="*/ 589125 h 6857991"/>
              <a:gd name="connsiteX2958" fmla="*/ 1001700 w 12188825"/>
              <a:gd name="connsiteY2958" fmla="*/ 587686 h 6857991"/>
              <a:gd name="connsiteX2959" fmla="*/ 979989 w 12188825"/>
              <a:gd name="connsiteY2959" fmla="*/ 586455 h 6857991"/>
              <a:gd name="connsiteX2960" fmla="*/ 956942 w 12188825"/>
              <a:gd name="connsiteY2960" fmla="*/ 568987 h 6857991"/>
              <a:gd name="connsiteX2961" fmla="*/ 952937 w 12188825"/>
              <a:gd name="connsiteY2961" fmla="*/ 561659 h 6857991"/>
              <a:gd name="connsiteX2962" fmla="*/ 952890 w 12188825"/>
              <a:gd name="connsiteY2962" fmla="*/ 561486 h 6857991"/>
              <a:gd name="connsiteX2963" fmla="*/ 957377 w 12188825"/>
              <a:gd name="connsiteY2963" fmla="*/ 552292 h 6857991"/>
              <a:gd name="connsiteX2964" fmla="*/ 961100 w 12188825"/>
              <a:gd name="connsiteY2964" fmla="*/ 549506 h 6857991"/>
              <a:gd name="connsiteX2965" fmla="*/ 976258 w 12188825"/>
              <a:gd name="connsiteY2965" fmla="*/ 546432 h 6857991"/>
              <a:gd name="connsiteX2966" fmla="*/ 11128846 w 12188825"/>
              <a:gd name="connsiteY2966" fmla="*/ 470183 h 6857991"/>
              <a:gd name="connsiteX2967" fmla="*/ 11155603 w 12188825"/>
              <a:gd name="connsiteY2967" fmla="*/ 471702 h 6857991"/>
              <a:gd name="connsiteX2968" fmla="*/ 11156010 w 12188825"/>
              <a:gd name="connsiteY2968" fmla="*/ 471739 h 6857991"/>
              <a:gd name="connsiteX2969" fmla="*/ 11189157 w 12188825"/>
              <a:gd name="connsiteY2969" fmla="*/ 499551 h 6857991"/>
              <a:gd name="connsiteX2970" fmla="*/ 11192700 w 12188825"/>
              <a:gd name="connsiteY2970" fmla="*/ 506503 h 6857991"/>
              <a:gd name="connsiteX2971" fmla="*/ 11198428 w 12188825"/>
              <a:gd name="connsiteY2971" fmla="*/ 529015 h 6857991"/>
              <a:gd name="connsiteX2972" fmla="*/ 11197475 w 12188825"/>
              <a:gd name="connsiteY2972" fmla="*/ 533950 h 6857991"/>
              <a:gd name="connsiteX2973" fmla="*/ 11185600 w 12188825"/>
              <a:gd name="connsiteY2973" fmla="*/ 550478 h 6857991"/>
              <a:gd name="connsiteX2974" fmla="*/ 11159947 w 12188825"/>
              <a:gd name="connsiteY2974" fmla="*/ 534984 h 6857991"/>
              <a:gd name="connsiteX2975" fmla="*/ 11140516 w 12188825"/>
              <a:gd name="connsiteY2975" fmla="*/ 515807 h 6857991"/>
              <a:gd name="connsiteX2976" fmla="*/ 11109782 w 12188825"/>
              <a:gd name="connsiteY2976" fmla="*/ 521776 h 6857991"/>
              <a:gd name="connsiteX2977" fmla="*/ 11078667 w 12188825"/>
              <a:gd name="connsiteY2977" fmla="*/ 545525 h 6857991"/>
              <a:gd name="connsiteX2978" fmla="*/ 11077523 w 12188825"/>
              <a:gd name="connsiteY2978" fmla="*/ 570671 h 6857991"/>
              <a:gd name="connsiteX2979" fmla="*/ 11116894 w 12188825"/>
              <a:gd name="connsiteY2979" fmla="*/ 594166 h 6857991"/>
              <a:gd name="connsiteX2980" fmla="*/ 11149888 w 12188825"/>
              <a:gd name="connsiteY2980" fmla="*/ 605851 h 6857991"/>
              <a:gd name="connsiteX2981" fmla="*/ 11154739 w 12188825"/>
              <a:gd name="connsiteY2981" fmla="*/ 610041 h 6857991"/>
              <a:gd name="connsiteX2982" fmla="*/ 11150422 w 12188825"/>
              <a:gd name="connsiteY2982" fmla="*/ 626932 h 6857991"/>
              <a:gd name="connsiteX2983" fmla="*/ 11141798 w 12188825"/>
              <a:gd name="connsiteY2983" fmla="*/ 631741 h 6857991"/>
              <a:gd name="connsiteX2984" fmla="*/ 11096066 w 12188825"/>
              <a:gd name="connsiteY2984" fmla="*/ 638870 h 6857991"/>
              <a:gd name="connsiteX2985" fmla="*/ 11096066 w 12188825"/>
              <a:gd name="connsiteY2985" fmla="*/ 638997 h 6857991"/>
              <a:gd name="connsiteX2986" fmla="*/ 11079200 w 12188825"/>
              <a:gd name="connsiteY2986" fmla="*/ 630797 h 6857991"/>
              <a:gd name="connsiteX2987" fmla="*/ 11044758 w 12188825"/>
              <a:gd name="connsiteY2987" fmla="*/ 611184 h 6857991"/>
              <a:gd name="connsiteX2988" fmla="*/ 11030153 w 12188825"/>
              <a:gd name="connsiteY2988" fmla="*/ 540318 h 6857991"/>
              <a:gd name="connsiteX2989" fmla="*/ 11032782 w 12188825"/>
              <a:gd name="connsiteY2989" fmla="*/ 528941 h 6857991"/>
              <a:gd name="connsiteX2990" fmla="*/ 11032820 w 12188825"/>
              <a:gd name="connsiteY2990" fmla="*/ 528634 h 6857991"/>
              <a:gd name="connsiteX2991" fmla="*/ 11049075 w 12188825"/>
              <a:gd name="connsiteY2991" fmla="*/ 506536 h 6857991"/>
              <a:gd name="connsiteX2992" fmla="*/ 11092383 w 12188825"/>
              <a:gd name="connsiteY2992" fmla="*/ 477580 h 6857991"/>
              <a:gd name="connsiteX2993" fmla="*/ 11101425 w 12188825"/>
              <a:gd name="connsiteY2993" fmla="*/ 473513 h 6857991"/>
              <a:gd name="connsiteX2994" fmla="*/ 11101908 w 12188825"/>
              <a:gd name="connsiteY2994" fmla="*/ 473389 h 6857991"/>
              <a:gd name="connsiteX2995" fmla="*/ 11128846 w 12188825"/>
              <a:gd name="connsiteY2995" fmla="*/ 470183 h 6857991"/>
              <a:gd name="connsiteX2996" fmla="*/ 7789719 w 12188825"/>
              <a:gd name="connsiteY2996" fmla="*/ 439329 h 6857991"/>
              <a:gd name="connsiteX2997" fmla="*/ 7803108 w 12188825"/>
              <a:gd name="connsiteY2997" fmla="*/ 450442 h 6857991"/>
              <a:gd name="connsiteX2998" fmla="*/ 7826082 w 12188825"/>
              <a:gd name="connsiteY2998" fmla="*/ 491976 h 6857991"/>
              <a:gd name="connsiteX2999" fmla="*/ 7820050 w 12188825"/>
              <a:gd name="connsiteY2999" fmla="*/ 513082 h 6857991"/>
              <a:gd name="connsiteX3000" fmla="*/ 7798307 w 12188825"/>
              <a:gd name="connsiteY3000" fmla="*/ 510066 h 6857991"/>
              <a:gd name="connsiteX3001" fmla="*/ 7771091 w 12188825"/>
              <a:gd name="connsiteY3001" fmla="*/ 468144 h 6857991"/>
              <a:gd name="connsiteX3002" fmla="*/ 7771066 w 12188825"/>
              <a:gd name="connsiteY3002" fmla="*/ 468082 h 6857991"/>
              <a:gd name="connsiteX3003" fmla="*/ 7776387 w 12188825"/>
              <a:gd name="connsiteY3003" fmla="*/ 441601 h 6857991"/>
              <a:gd name="connsiteX3004" fmla="*/ 7789719 w 12188825"/>
              <a:gd name="connsiteY3004" fmla="*/ 439329 h 6857991"/>
              <a:gd name="connsiteX3005" fmla="*/ 7713700 w 12188825"/>
              <a:gd name="connsiteY3005" fmla="*/ 313627 h 6857991"/>
              <a:gd name="connsiteX3006" fmla="*/ 7713699 w 12188825"/>
              <a:gd name="connsiteY3006" fmla="*/ 313629 h 6857991"/>
              <a:gd name="connsiteX3007" fmla="*/ 7713611 w 12188825"/>
              <a:gd name="connsiteY3007" fmla="*/ 313645 h 6857991"/>
              <a:gd name="connsiteX3008" fmla="*/ 7725215 w 12188825"/>
              <a:gd name="connsiteY3008" fmla="*/ 311553 h 6857991"/>
              <a:gd name="connsiteX3009" fmla="*/ 7735264 w 12188825"/>
              <a:gd name="connsiteY3009" fmla="*/ 317445 h 6857991"/>
              <a:gd name="connsiteX3010" fmla="*/ 7756829 w 12188825"/>
              <a:gd name="connsiteY3010" fmla="*/ 359864 h 6857991"/>
              <a:gd name="connsiteX3011" fmla="*/ 7757451 w 12188825"/>
              <a:gd name="connsiteY3011" fmla="*/ 361615 h 6857991"/>
              <a:gd name="connsiteX3012" fmla="*/ 7757515 w 12188825"/>
              <a:gd name="connsiteY3012" fmla="*/ 361891 h 6857991"/>
              <a:gd name="connsiteX3013" fmla="*/ 7757591 w 12188825"/>
              <a:gd name="connsiteY3013" fmla="*/ 362239 h 6857991"/>
              <a:gd name="connsiteX3014" fmla="*/ 7757604 w 12188825"/>
              <a:gd name="connsiteY3014" fmla="*/ 362276 h 6857991"/>
              <a:gd name="connsiteX3015" fmla="*/ 7758671 w 12188825"/>
              <a:gd name="connsiteY3015" fmla="*/ 367309 h 6857991"/>
              <a:gd name="connsiteX3016" fmla="*/ 7750556 w 12188825"/>
              <a:gd name="connsiteY3016" fmla="*/ 387920 h 6857991"/>
              <a:gd name="connsiteX3017" fmla="*/ 7726362 w 12188825"/>
              <a:gd name="connsiteY3017" fmla="*/ 380923 h 6857991"/>
              <a:gd name="connsiteX3018" fmla="*/ 7705128 w 12188825"/>
              <a:gd name="connsiteY3018" fmla="*/ 330084 h 6857991"/>
              <a:gd name="connsiteX3019" fmla="*/ 7713699 w 12188825"/>
              <a:gd name="connsiteY3019" fmla="*/ 313629 h 6857991"/>
              <a:gd name="connsiteX3020" fmla="*/ 10287851 w 12188825"/>
              <a:gd name="connsiteY3020" fmla="*/ 280981 h 6857991"/>
              <a:gd name="connsiteX3021" fmla="*/ 10279596 w 12188825"/>
              <a:gd name="connsiteY3021" fmla="*/ 281489 h 6857991"/>
              <a:gd name="connsiteX3022" fmla="*/ 10280358 w 12188825"/>
              <a:gd name="connsiteY3022" fmla="*/ 289999 h 6857991"/>
              <a:gd name="connsiteX3023" fmla="*/ 10283901 w 12188825"/>
              <a:gd name="connsiteY3023" fmla="*/ 295805 h 6857991"/>
              <a:gd name="connsiteX3024" fmla="*/ 10290010 w 12188825"/>
              <a:gd name="connsiteY3024" fmla="*/ 307143 h 6857991"/>
              <a:gd name="connsiteX3025" fmla="*/ 10334587 w 12188825"/>
              <a:gd name="connsiteY3025" fmla="*/ 426523 h 6857991"/>
              <a:gd name="connsiteX3026" fmla="*/ 10351453 w 12188825"/>
              <a:gd name="connsiteY3026" fmla="*/ 470730 h 6857991"/>
              <a:gd name="connsiteX3027" fmla="*/ 10371036 w 12188825"/>
              <a:gd name="connsiteY3027" fmla="*/ 521392 h 6857991"/>
              <a:gd name="connsiteX3028" fmla="*/ 10404729 w 12188825"/>
              <a:gd name="connsiteY3028" fmla="*/ 607716 h 6857991"/>
              <a:gd name="connsiteX3029" fmla="*/ 10404729 w 12188825"/>
              <a:gd name="connsiteY3029" fmla="*/ 607728 h 6857991"/>
              <a:gd name="connsiteX3030" fmla="*/ 10404742 w 12188825"/>
              <a:gd name="connsiteY3030" fmla="*/ 607741 h 6857991"/>
              <a:gd name="connsiteX3031" fmla="*/ 10427297 w 12188825"/>
              <a:gd name="connsiteY3031" fmla="*/ 667188 h 6857991"/>
              <a:gd name="connsiteX3032" fmla="*/ 10456735 w 12188825"/>
              <a:gd name="connsiteY3032" fmla="*/ 744851 h 6857991"/>
              <a:gd name="connsiteX3033" fmla="*/ 10456748 w 12188825"/>
              <a:gd name="connsiteY3033" fmla="*/ 744882 h 6857991"/>
              <a:gd name="connsiteX3034" fmla="*/ 10476827 w 12188825"/>
              <a:gd name="connsiteY3034" fmla="*/ 798633 h 6857991"/>
              <a:gd name="connsiteX3035" fmla="*/ 10488943 w 12188825"/>
              <a:gd name="connsiteY3035" fmla="*/ 827845 h 6857991"/>
              <a:gd name="connsiteX3036" fmla="*/ 10507053 w 12188825"/>
              <a:gd name="connsiteY3036" fmla="*/ 874198 h 6857991"/>
              <a:gd name="connsiteX3037" fmla="*/ 10538295 w 12188825"/>
              <a:gd name="connsiteY3037" fmla="*/ 953589 h 6857991"/>
              <a:gd name="connsiteX3038" fmla="*/ 10543502 w 12188825"/>
              <a:gd name="connsiteY3038" fmla="*/ 965510 h 6857991"/>
              <a:gd name="connsiteX3039" fmla="*/ 10581284 w 12188825"/>
              <a:gd name="connsiteY3039" fmla="*/ 1060065 h 6857991"/>
              <a:gd name="connsiteX3040" fmla="*/ 10611066 w 12188825"/>
              <a:gd name="connsiteY3040" fmla="*/ 1135692 h 6857991"/>
              <a:gd name="connsiteX3041" fmla="*/ 10623715 w 12188825"/>
              <a:gd name="connsiteY3041" fmla="*/ 1165757 h 6857991"/>
              <a:gd name="connsiteX3042" fmla="*/ 10659199 w 12188825"/>
              <a:gd name="connsiteY3042" fmla="*/ 1254946 h 6857991"/>
              <a:gd name="connsiteX3043" fmla="*/ 10698010 w 12188825"/>
              <a:gd name="connsiteY3043" fmla="*/ 1349718 h 6857991"/>
              <a:gd name="connsiteX3044" fmla="*/ 10698023 w 12188825"/>
              <a:gd name="connsiteY3044" fmla="*/ 1349744 h 6857991"/>
              <a:gd name="connsiteX3045" fmla="*/ 10711777 w 12188825"/>
              <a:gd name="connsiteY3045" fmla="*/ 1381062 h 6857991"/>
              <a:gd name="connsiteX3046" fmla="*/ 10746194 w 12188825"/>
              <a:gd name="connsiteY3046" fmla="*/ 1468565 h 6857991"/>
              <a:gd name="connsiteX3047" fmla="*/ 10760481 w 12188825"/>
              <a:gd name="connsiteY3047" fmla="*/ 1505014 h 6857991"/>
              <a:gd name="connsiteX3048" fmla="*/ 10773372 w 12188825"/>
              <a:gd name="connsiteY3048" fmla="*/ 1537653 h 6857991"/>
              <a:gd name="connsiteX3049" fmla="*/ 10773842 w 12188825"/>
              <a:gd name="connsiteY3049" fmla="*/ 1538948 h 6857991"/>
              <a:gd name="connsiteX3050" fmla="*/ 10786199 w 12188825"/>
              <a:gd name="connsiteY3050" fmla="*/ 1544892 h 6857991"/>
              <a:gd name="connsiteX3051" fmla="*/ 10876534 w 12188825"/>
              <a:gd name="connsiteY3051" fmla="*/ 1504722 h 6857991"/>
              <a:gd name="connsiteX3052" fmla="*/ 10902403 w 12188825"/>
              <a:gd name="connsiteY3052" fmla="*/ 1494092 h 6857991"/>
              <a:gd name="connsiteX3053" fmla="*/ 10931004 w 12188825"/>
              <a:gd name="connsiteY3053" fmla="*/ 1482357 h 6857991"/>
              <a:gd name="connsiteX3054" fmla="*/ 10991685 w 12188825"/>
              <a:gd name="connsiteY3054" fmla="*/ 1457008 h 6857991"/>
              <a:gd name="connsiteX3055" fmla="*/ 11058157 w 12188825"/>
              <a:gd name="connsiteY3055" fmla="*/ 1427328 h 6857991"/>
              <a:gd name="connsiteX3056" fmla="*/ 11058233 w 12188825"/>
              <a:gd name="connsiteY3056" fmla="*/ 1427302 h 6857991"/>
              <a:gd name="connsiteX3057" fmla="*/ 11058258 w 12188825"/>
              <a:gd name="connsiteY3057" fmla="*/ 1427290 h 6857991"/>
              <a:gd name="connsiteX3058" fmla="*/ 11165294 w 12188825"/>
              <a:gd name="connsiteY3058" fmla="*/ 1380173 h 6857991"/>
              <a:gd name="connsiteX3059" fmla="*/ 11232667 w 12188825"/>
              <a:gd name="connsiteY3059" fmla="*/ 1351306 h 6857991"/>
              <a:gd name="connsiteX3060" fmla="*/ 11315408 w 12188825"/>
              <a:gd name="connsiteY3060" fmla="*/ 1316038 h 6857991"/>
              <a:gd name="connsiteX3061" fmla="*/ 11424780 w 12188825"/>
              <a:gd name="connsiteY3061" fmla="*/ 1266208 h 6857991"/>
              <a:gd name="connsiteX3062" fmla="*/ 11470348 w 12188825"/>
              <a:gd name="connsiteY3062" fmla="*/ 1244660 h 6857991"/>
              <a:gd name="connsiteX3063" fmla="*/ 11470221 w 12188825"/>
              <a:gd name="connsiteY3063" fmla="*/ 1244660 h 6857991"/>
              <a:gd name="connsiteX3064" fmla="*/ 11497805 w 12188825"/>
              <a:gd name="connsiteY3064" fmla="*/ 1231730 h 6857991"/>
              <a:gd name="connsiteX3065" fmla="*/ 11497856 w 12188825"/>
              <a:gd name="connsiteY3065" fmla="*/ 1231712 h 6857991"/>
              <a:gd name="connsiteX3066" fmla="*/ 11497894 w 12188825"/>
              <a:gd name="connsiteY3066" fmla="*/ 1231692 h 6857991"/>
              <a:gd name="connsiteX3067" fmla="*/ 11544389 w 12188825"/>
              <a:gd name="connsiteY3067" fmla="*/ 1209987 h 6857991"/>
              <a:gd name="connsiteX3068" fmla="*/ 11568176 w 12188825"/>
              <a:gd name="connsiteY3068" fmla="*/ 1199256 h 6857991"/>
              <a:gd name="connsiteX3069" fmla="*/ 11648148 w 12188825"/>
              <a:gd name="connsiteY3069" fmla="*/ 1159187 h 6857991"/>
              <a:gd name="connsiteX3070" fmla="*/ 11648732 w 12188825"/>
              <a:gd name="connsiteY3070" fmla="*/ 1158819 h 6857991"/>
              <a:gd name="connsiteX3071" fmla="*/ 11667833 w 12188825"/>
              <a:gd name="connsiteY3071" fmla="*/ 1153345 h 6857991"/>
              <a:gd name="connsiteX3072" fmla="*/ 11677739 w 12188825"/>
              <a:gd name="connsiteY3072" fmla="*/ 1147503 h 6857991"/>
              <a:gd name="connsiteX3073" fmla="*/ 11677459 w 12188825"/>
              <a:gd name="connsiteY3073" fmla="*/ 1146759 h 6857991"/>
              <a:gd name="connsiteX3074" fmla="*/ 11675961 w 12188825"/>
              <a:gd name="connsiteY3074" fmla="*/ 1144328 h 6857991"/>
              <a:gd name="connsiteX3075" fmla="*/ 11645278 w 12188825"/>
              <a:gd name="connsiteY3075" fmla="*/ 1125891 h 6857991"/>
              <a:gd name="connsiteX3076" fmla="*/ 11626812 w 12188825"/>
              <a:gd name="connsiteY3076" fmla="*/ 1113723 h 6857991"/>
              <a:gd name="connsiteX3077" fmla="*/ 11596459 w 12188825"/>
              <a:gd name="connsiteY3077" fmla="*/ 1097948 h 6857991"/>
              <a:gd name="connsiteX3078" fmla="*/ 11576774 w 12188825"/>
              <a:gd name="connsiteY3078" fmla="*/ 1088067 h 6857991"/>
              <a:gd name="connsiteX3079" fmla="*/ 11556530 w 12188825"/>
              <a:gd name="connsiteY3079" fmla="*/ 1074162 h 6857991"/>
              <a:gd name="connsiteX3080" fmla="*/ 11527244 w 12188825"/>
              <a:gd name="connsiteY3080" fmla="*/ 1056190 h 6857991"/>
              <a:gd name="connsiteX3081" fmla="*/ 11458283 w 12188825"/>
              <a:gd name="connsiteY3081" fmla="*/ 1009960 h 6857991"/>
              <a:gd name="connsiteX3082" fmla="*/ 11446980 w 12188825"/>
              <a:gd name="connsiteY3082" fmla="*/ 1006277 h 6857991"/>
              <a:gd name="connsiteX3083" fmla="*/ 11435803 w 12188825"/>
              <a:gd name="connsiteY3083" fmla="*/ 1002086 h 6857991"/>
              <a:gd name="connsiteX3084" fmla="*/ 11377752 w 12188825"/>
              <a:gd name="connsiteY3084" fmla="*/ 966230 h 6857991"/>
              <a:gd name="connsiteX3085" fmla="*/ 11352873 w 12188825"/>
              <a:gd name="connsiteY3085" fmla="*/ 953954 h 6857991"/>
              <a:gd name="connsiteX3086" fmla="*/ 11329187 w 12188825"/>
              <a:gd name="connsiteY3086" fmla="*/ 937888 h 6857991"/>
              <a:gd name="connsiteX3087" fmla="*/ 11294707 w 12188825"/>
              <a:gd name="connsiteY3087" fmla="*/ 916871 h 6857991"/>
              <a:gd name="connsiteX3088" fmla="*/ 11293234 w 12188825"/>
              <a:gd name="connsiteY3088" fmla="*/ 915033 h 6857991"/>
              <a:gd name="connsiteX3089" fmla="*/ 11293107 w 12188825"/>
              <a:gd name="connsiteY3089" fmla="*/ 914799 h 6857991"/>
              <a:gd name="connsiteX3090" fmla="*/ 11292928 w 12188825"/>
              <a:gd name="connsiteY3090" fmla="*/ 914457 h 6857991"/>
              <a:gd name="connsiteX3091" fmla="*/ 11255464 w 12188825"/>
              <a:gd name="connsiteY3091" fmla="*/ 891216 h 6857991"/>
              <a:gd name="connsiteX3092" fmla="*/ 11232603 w 12188825"/>
              <a:gd name="connsiteY3092" fmla="*/ 878008 h 6857991"/>
              <a:gd name="connsiteX3093" fmla="*/ 11222316 w 12188825"/>
              <a:gd name="connsiteY3093" fmla="*/ 869372 h 6857991"/>
              <a:gd name="connsiteX3094" fmla="*/ 11176915 w 12188825"/>
              <a:gd name="connsiteY3094" fmla="*/ 842667 h 6857991"/>
              <a:gd name="connsiteX3095" fmla="*/ 11166183 w 12188825"/>
              <a:gd name="connsiteY3095" fmla="*/ 835082 h 6857991"/>
              <a:gd name="connsiteX3096" fmla="*/ 11118672 w 12188825"/>
              <a:gd name="connsiteY3096" fmla="*/ 807219 h 6857991"/>
              <a:gd name="connsiteX3097" fmla="*/ 11061027 w 12188825"/>
              <a:gd name="connsiteY3097" fmla="*/ 771836 h 6857991"/>
              <a:gd name="connsiteX3098" fmla="*/ 11037138 w 12188825"/>
              <a:gd name="connsiteY3098" fmla="*/ 756756 h 6857991"/>
              <a:gd name="connsiteX3099" fmla="*/ 11015815 w 12188825"/>
              <a:gd name="connsiteY3099" fmla="*/ 743642 h 6857991"/>
              <a:gd name="connsiteX3100" fmla="*/ 11002594 w 12188825"/>
              <a:gd name="connsiteY3100" fmla="*/ 736162 h 6857991"/>
              <a:gd name="connsiteX3101" fmla="*/ 10988764 w 12188825"/>
              <a:gd name="connsiteY3101" fmla="*/ 728021 h 6857991"/>
              <a:gd name="connsiteX3102" fmla="*/ 10911421 w 12188825"/>
              <a:gd name="connsiteY3102" fmla="*/ 678237 h 6857991"/>
              <a:gd name="connsiteX3103" fmla="*/ 10889272 w 12188825"/>
              <a:gd name="connsiteY3103" fmla="*/ 663686 h 6857991"/>
              <a:gd name="connsiteX3104" fmla="*/ 10850461 w 12188825"/>
              <a:gd name="connsiteY3104" fmla="*/ 642804 h 6857991"/>
              <a:gd name="connsiteX3105" fmla="*/ 10841812 w 12188825"/>
              <a:gd name="connsiteY3105" fmla="*/ 634179 h 6857991"/>
              <a:gd name="connsiteX3106" fmla="*/ 10834078 w 12188825"/>
              <a:gd name="connsiteY3106" fmla="*/ 625786 h 6857991"/>
              <a:gd name="connsiteX3107" fmla="*/ 10768927 w 12188825"/>
              <a:gd name="connsiteY3107" fmla="*/ 589845 h 6857991"/>
              <a:gd name="connsiteX3108" fmla="*/ 10752925 w 12188825"/>
              <a:gd name="connsiteY3108" fmla="*/ 579779 h 6857991"/>
              <a:gd name="connsiteX3109" fmla="*/ 10730191 w 12188825"/>
              <a:gd name="connsiteY3109" fmla="*/ 563810 h 6857991"/>
              <a:gd name="connsiteX3110" fmla="*/ 10688003 w 12188825"/>
              <a:gd name="connsiteY3110" fmla="*/ 538051 h 6857991"/>
              <a:gd name="connsiteX3111" fmla="*/ 10681424 w 12188825"/>
              <a:gd name="connsiteY3111" fmla="*/ 535108 h 6857991"/>
              <a:gd name="connsiteX3112" fmla="*/ 10651325 w 12188825"/>
              <a:gd name="connsiteY3112" fmla="*/ 515544 h 6857991"/>
              <a:gd name="connsiteX3113" fmla="*/ 10623003 w 12188825"/>
              <a:gd name="connsiteY3113" fmla="*/ 496881 h 6857991"/>
              <a:gd name="connsiteX3114" fmla="*/ 10619613 w 12188825"/>
              <a:gd name="connsiteY3114" fmla="*/ 492525 h 6857991"/>
              <a:gd name="connsiteX3115" fmla="*/ 10618686 w 12188825"/>
              <a:gd name="connsiteY3115" fmla="*/ 490785 h 6857991"/>
              <a:gd name="connsiteX3116" fmla="*/ 10609415 w 12188825"/>
              <a:gd name="connsiteY3116" fmla="*/ 483292 h 6857991"/>
              <a:gd name="connsiteX3117" fmla="*/ 10563606 w 12188825"/>
              <a:gd name="connsiteY3117" fmla="*/ 458140 h 6857991"/>
              <a:gd name="connsiteX3118" fmla="*/ 10531564 w 12188825"/>
              <a:gd name="connsiteY3118" fmla="*/ 438842 h 6857991"/>
              <a:gd name="connsiteX3119" fmla="*/ 10507776 w 12188825"/>
              <a:gd name="connsiteY3119" fmla="*/ 422398 h 6857991"/>
              <a:gd name="connsiteX3120" fmla="*/ 10470223 w 12188825"/>
              <a:gd name="connsiteY3120" fmla="*/ 400742 h 6857991"/>
              <a:gd name="connsiteX3121" fmla="*/ 10449268 w 12188825"/>
              <a:gd name="connsiteY3121" fmla="*/ 389820 h 6857991"/>
              <a:gd name="connsiteX3122" fmla="*/ 10443286 w 12188825"/>
              <a:gd name="connsiteY3122" fmla="*/ 384088 h 6857991"/>
              <a:gd name="connsiteX3123" fmla="*/ 10402151 w 12188825"/>
              <a:gd name="connsiteY3123" fmla="*/ 358832 h 6857991"/>
              <a:gd name="connsiteX3124" fmla="*/ 10396816 w 12188825"/>
              <a:gd name="connsiteY3124" fmla="*/ 353879 h 6857991"/>
              <a:gd name="connsiteX3125" fmla="*/ 10381882 w 12188825"/>
              <a:gd name="connsiteY3125" fmla="*/ 339690 h 6857991"/>
              <a:gd name="connsiteX3126" fmla="*/ 10375353 w 12188825"/>
              <a:gd name="connsiteY3126" fmla="*/ 335210 h 6857991"/>
              <a:gd name="connsiteX3127" fmla="*/ 10359593 w 12188825"/>
              <a:gd name="connsiteY3127" fmla="*/ 327891 h 6857991"/>
              <a:gd name="connsiteX3128" fmla="*/ 10340937 w 12188825"/>
              <a:gd name="connsiteY3128" fmla="*/ 317303 h 6857991"/>
              <a:gd name="connsiteX3129" fmla="*/ 10313403 w 12188825"/>
              <a:gd name="connsiteY3129" fmla="*/ 298036 h 6857991"/>
              <a:gd name="connsiteX3130" fmla="*/ 10287851 w 12188825"/>
              <a:gd name="connsiteY3130" fmla="*/ 280981 h 6857991"/>
              <a:gd name="connsiteX3131" fmla="*/ 742461 w 12188825"/>
              <a:gd name="connsiteY3131" fmla="*/ 226006 h 6857991"/>
              <a:gd name="connsiteX3132" fmla="*/ 756842 w 12188825"/>
              <a:gd name="connsiteY3132" fmla="*/ 240324 h 6857991"/>
              <a:gd name="connsiteX3133" fmla="*/ 757241 w 12188825"/>
              <a:gd name="connsiteY3133" fmla="*/ 241084 h 6857991"/>
              <a:gd name="connsiteX3134" fmla="*/ 761109 w 12188825"/>
              <a:gd name="connsiteY3134" fmla="*/ 246150 h 6857991"/>
              <a:gd name="connsiteX3135" fmla="*/ 807749 w 12188825"/>
              <a:gd name="connsiteY3135" fmla="*/ 290383 h 6857991"/>
              <a:gd name="connsiteX3136" fmla="*/ 819771 w 12188825"/>
              <a:gd name="connsiteY3136" fmla="*/ 304373 h 6857991"/>
              <a:gd name="connsiteX3137" fmla="*/ 857994 w 12188825"/>
              <a:gd name="connsiteY3137" fmla="*/ 370616 h 6857991"/>
              <a:gd name="connsiteX3138" fmla="*/ 849901 w 12188825"/>
              <a:gd name="connsiteY3138" fmla="*/ 386693 h 6857991"/>
              <a:gd name="connsiteX3139" fmla="*/ 845463 w 12188825"/>
              <a:gd name="connsiteY3139" fmla="*/ 389340 h 6857991"/>
              <a:gd name="connsiteX3140" fmla="*/ 828902 w 12188825"/>
              <a:gd name="connsiteY3140" fmla="*/ 385526 h 6857991"/>
              <a:gd name="connsiteX3141" fmla="*/ 825887 w 12188825"/>
              <a:gd name="connsiteY3141" fmla="*/ 382073 h 6857991"/>
              <a:gd name="connsiteX3142" fmla="*/ 810823 w 12188825"/>
              <a:gd name="connsiteY3142" fmla="*/ 357101 h 6857991"/>
              <a:gd name="connsiteX3143" fmla="*/ 798459 w 12188825"/>
              <a:gd name="connsiteY3143" fmla="*/ 339354 h 6857991"/>
              <a:gd name="connsiteX3144" fmla="*/ 794743 w 12188825"/>
              <a:gd name="connsiteY3144" fmla="*/ 335394 h 6857991"/>
              <a:gd name="connsiteX3145" fmla="*/ 787539 w 12188825"/>
              <a:gd name="connsiteY3145" fmla="*/ 328381 h 6857991"/>
              <a:gd name="connsiteX3146" fmla="*/ 771851 w 12188825"/>
              <a:gd name="connsiteY3146" fmla="*/ 304640 h 6857991"/>
              <a:gd name="connsiteX3147" fmla="*/ 763254 w 12188825"/>
              <a:gd name="connsiteY3147" fmla="*/ 298612 h 6857991"/>
              <a:gd name="connsiteX3148" fmla="*/ 753328 w 12188825"/>
              <a:gd name="connsiteY3148" fmla="*/ 293543 h 6857991"/>
              <a:gd name="connsiteX3149" fmla="*/ 749006 w 12188825"/>
              <a:gd name="connsiteY3149" fmla="*/ 323681 h 6857991"/>
              <a:gd name="connsiteX3150" fmla="*/ 738922 w 12188825"/>
              <a:gd name="connsiteY3150" fmla="*/ 386061 h 6857991"/>
              <a:gd name="connsiteX3151" fmla="*/ 733953 w 12188825"/>
              <a:gd name="connsiteY3151" fmla="*/ 415070 h 6857991"/>
              <a:gd name="connsiteX3152" fmla="*/ 728983 w 12188825"/>
              <a:gd name="connsiteY3152" fmla="*/ 444079 h 6857991"/>
              <a:gd name="connsiteX3153" fmla="*/ 728098 w 12188825"/>
              <a:gd name="connsiteY3153" fmla="*/ 448864 h 6857991"/>
              <a:gd name="connsiteX3154" fmla="*/ 722995 w 12188825"/>
              <a:gd name="connsiteY3154" fmla="*/ 465690 h 6857991"/>
              <a:gd name="connsiteX3155" fmla="*/ 720590 w 12188825"/>
              <a:gd name="connsiteY3155" fmla="*/ 497693 h 6857991"/>
              <a:gd name="connsiteX3156" fmla="*/ 721389 w 12188825"/>
              <a:gd name="connsiteY3156" fmla="*/ 502860 h 6857991"/>
              <a:gd name="connsiteX3157" fmla="*/ 730149 w 12188825"/>
              <a:gd name="connsiteY3157" fmla="*/ 512590 h 6857991"/>
              <a:gd name="connsiteX3158" fmla="*/ 749477 w 12188825"/>
              <a:gd name="connsiteY3158" fmla="*/ 517818 h 6857991"/>
              <a:gd name="connsiteX3159" fmla="*/ 844687 w 12188825"/>
              <a:gd name="connsiteY3159" fmla="*/ 538640 h 6857991"/>
              <a:gd name="connsiteX3160" fmla="*/ 856290 w 12188825"/>
              <a:gd name="connsiteY3160" fmla="*/ 546487 h 6857991"/>
              <a:gd name="connsiteX3161" fmla="*/ 852721 w 12188825"/>
              <a:gd name="connsiteY3161" fmla="*/ 559820 h 6857991"/>
              <a:gd name="connsiteX3162" fmla="*/ 802222 w 12188825"/>
              <a:gd name="connsiteY3162" fmla="*/ 569152 h 6857991"/>
              <a:gd name="connsiteX3163" fmla="*/ 800865 w 12188825"/>
              <a:gd name="connsiteY3163" fmla="*/ 568738 h 6857991"/>
              <a:gd name="connsiteX3164" fmla="*/ 781714 w 12188825"/>
              <a:gd name="connsiteY3164" fmla="*/ 568633 h 6857991"/>
              <a:gd name="connsiteX3165" fmla="*/ 773256 w 12188825"/>
              <a:gd name="connsiteY3165" fmla="*/ 568308 h 6857991"/>
              <a:gd name="connsiteX3166" fmla="*/ 745413 w 12188825"/>
              <a:gd name="connsiteY3166" fmla="*/ 555532 h 6857991"/>
              <a:gd name="connsiteX3167" fmla="*/ 721021 w 12188825"/>
              <a:gd name="connsiteY3167" fmla="*/ 547045 h 6857991"/>
              <a:gd name="connsiteX3168" fmla="*/ 708469 w 12188825"/>
              <a:gd name="connsiteY3168" fmla="*/ 556381 h 6857991"/>
              <a:gd name="connsiteX3169" fmla="*/ 704157 w 12188825"/>
              <a:gd name="connsiteY3169" fmla="*/ 575450 h 6857991"/>
              <a:gd name="connsiteX3170" fmla="*/ 694457 w 12188825"/>
              <a:gd name="connsiteY3170" fmla="*/ 622752 h 6857991"/>
              <a:gd name="connsiteX3171" fmla="*/ 685679 w 12188825"/>
              <a:gd name="connsiteY3171" fmla="*/ 668511 h 6857991"/>
              <a:gd name="connsiteX3172" fmla="*/ 675052 w 12188825"/>
              <a:gd name="connsiteY3172" fmla="*/ 727778 h 6857991"/>
              <a:gd name="connsiteX3173" fmla="*/ 662818 w 12188825"/>
              <a:gd name="connsiteY3173" fmla="*/ 792146 h 6857991"/>
              <a:gd name="connsiteX3174" fmla="*/ 651952 w 12188825"/>
              <a:gd name="connsiteY3174" fmla="*/ 846357 h 6857991"/>
              <a:gd name="connsiteX3175" fmla="*/ 649817 w 12188825"/>
              <a:gd name="connsiteY3175" fmla="*/ 861411 h 6857991"/>
              <a:gd name="connsiteX3176" fmla="*/ 634249 w 12188825"/>
              <a:gd name="connsiteY3176" fmla="*/ 930091 h 6857991"/>
              <a:gd name="connsiteX3177" fmla="*/ 633453 w 12188825"/>
              <a:gd name="connsiteY3177" fmla="*/ 933004 h 6857991"/>
              <a:gd name="connsiteX3178" fmla="*/ 618967 w 12188825"/>
              <a:gd name="connsiteY3178" fmla="*/ 1010821 h 6857991"/>
              <a:gd name="connsiteX3179" fmla="*/ 610486 w 12188825"/>
              <a:gd name="connsiteY3179" fmla="*/ 1049315 h 6857991"/>
              <a:gd name="connsiteX3180" fmla="*/ 610343 w 12188825"/>
              <a:gd name="connsiteY3180" fmla="*/ 1050027 h 6857991"/>
              <a:gd name="connsiteX3181" fmla="*/ 613531 w 12188825"/>
              <a:gd name="connsiteY3181" fmla="*/ 1058540 h 6857991"/>
              <a:gd name="connsiteX3182" fmla="*/ 618860 w 12188825"/>
              <a:gd name="connsiteY3182" fmla="*/ 1050207 h 6857991"/>
              <a:gd name="connsiteX3183" fmla="*/ 629939 w 12188825"/>
              <a:gd name="connsiteY3183" fmla="*/ 1033840 h 6857991"/>
              <a:gd name="connsiteX3184" fmla="*/ 639150 w 12188825"/>
              <a:gd name="connsiteY3184" fmla="*/ 1022177 h 6857991"/>
              <a:gd name="connsiteX3185" fmla="*/ 639164 w 12188825"/>
              <a:gd name="connsiteY3185" fmla="*/ 1022160 h 6857991"/>
              <a:gd name="connsiteX3186" fmla="*/ 639224 w 12188825"/>
              <a:gd name="connsiteY3186" fmla="*/ 1022085 h 6857991"/>
              <a:gd name="connsiteX3187" fmla="*/ 716055 w 12188825"/>
              <a:gd name="connsiteY3187" fmla="*/ 934084 h 6857991"/>
              <a:gd name="connsiteX3188" fmla="*/ 782172 w 12188825"/>
              <a:gd name="connsiteY3188" fmla="*/ 874689 h 6857991"/>
              <a:gd name="connsiteX3189" fmla="*/ 830407 w 12188825"/>
              <a:gd name="connsiteY3189" fmla="*/ 837049 h 6857991"/>
              <a:gd name="connsiteX3190" fmla="*/ 869359 w 12188825"/>
              <a:gd name="connsiteY3190" fmla="*/ 807197 h 6857991"/>
              <a:gd name="connsiteX3191" fmla="*/ 895268 w 12188825"/>
              <a:gd name="connsiteY3191" fmla="*/ 792117 h 6857991"/>
              <a:gd name="connsiteX3192" fmla="*/ 917911 w 12188825"/>
              <a:gd name="connsiteY3192" fmla="*/ 779603 h 6857991"/>
              <a:gd name="connsiteX3193" fmla="*/ 972808 w 12188825"/>
              <a:gd name="connsiteY3193" fmla="*/ 748041 h 6857991"/>
              <a:gd name="connsiteX3194" fmla="*/ 1007376 w 12188825"/>
              <a:gd name="connsiteY3194" fmla="*/ 729540 h 6857991"/>
              <a:gd name="connsiteX3195" fmla="*/ 1051217 w 12188825"/>
              <a:gd name="connsiteY3195" fmla="*/ 712705 h 6857991"/>
              <a:gd name="connsiteX3196" fmla="*/ 1079980 w 12188825"/>
              <a:gd name="connsiteY3196" fmla="*/ 703182 h 6857991"/>
              <a:gd name="connsiteX3197" fmla="*/ 1127250 w 12188825"/>
              <a:gd name="connsiteY3197" fmla="*/ 688692 h 6857991"/>
              <a:gd name="connsiteX3198" fmla="*/ 1158196 w 12188825"/>
              <a:gd name="connsiteY3198" fmla="*/ 680054 h 6857991"/>
              <a:gd name="connsiteX3199" fmla="*/ 1210929 w 12188825"/>
              <a:gd name="connsiteY3199" fmla="*/ 669695 h 6857991"/>
              <a:gd name="connsiteX3200" fmla="*/ 1225087 w 12188825"/>
              <a:gd name="connsiteY3200" fmla="*/ 667699 h 6857991"/>
              <a:gd name="connsiteX3201" fmla="*/ 1278394 w 12188825"/>
              <a:gd name="connsiteY3201" fmla="*/ 662320 h 6857991"/>
              <a:gd name="connsiteX3202" fmla="*/ 1304442 w 12188825"/>
              <a:gd name="connsiteY3202" fmla="*/ 660169 h 6857991"/>
              <a:gd name="connsiteX3203" fmla="*/ 1316050 w 12188825"/>
              <a:gd name="connsiteY3203" fmla="*/ 661582 h 6857991"/>
              <a:gd name="connsiteX3204" fmla="*/ 1335532 w 12188825"/>
              <a:gd name="connsiteY3204" fmla="*/ 660623 h 6857991"/>
              <a:gd name="connsiteX3205" fmla="*/ 1337246 w 12188825"/>
              <a:gd name="connsiteY3205" fmla="*/ 659745 h 6857991"/>
              <a:gd name="connsiteX3206" fmla="*/ 1340929 w 12188825"/>
              <a:gd name="connsiteY3206" fmla="*/ 655820 h 6857991"/>
              <a:gd name="connsiteX3207" fmla="*/ 1334236 w 12188825"/>
              <a:gd name="connsiteY3207" fmla="*/ 651672 h 6857991"/>
              <a:gd name="connsiteX3208" fmla="*/ 1301800 w 12188825"/>
              <a:gd name="connsiteY3208" fmla="*/ 645844 h 6857991"/>
              <a:gd name="connsiteX3209" fmla="*/ 1281836 w 12188825"/>
              <a:gd name="connsiteY3209" fmla="*/ 640128 h 6857991"/>
              <a:gd name="connsiteX3210" fmla="*/ 1269757 w 12188825"/>
              <a:gd name="connsiteY3210" fmla="*/ 626733 h 6857991"/>
              <a:gd name="connsiteX3211" fmla="*/ 1281544 w 12188825"/>
              <a:gd name="connsiteY3211" fmla="*/ 617748 h 6857991"/>
              <a:gd name="connsiteX3212" fmla="*/ 1283093 w 12188825"/>
              <a:gd name="connsiteY3212" fmla="*/ 617558 h 6857991"/>
              <a:gd name="connsiteX3213" fmla="*/ 1379893 w 12188825"/>
              <a:gd name="connsiteY3213" fmla="*/ 632373 h 6857991"/>
              <a:gd name="connsiteX3214" fmla="*/ 1384160 w 12188825"/>
              <a:gd name="connsiteY3214" fmla="*/ 633659 h 6857991"/>
              <a:gd name="connsiteX3215" fmla="*/ 1392859 w 12188825"/>
              <a:gd name="connsiteY3215" fmla="*/ 636570 h 6857991"/>
              <a:gd name="connsiteX3216" fmla="*/ 1411922 w 12188825"/>
              <a:gd name="connsiteY3216" fmla="*/ 641429 h 6857991"/>
              <a:gd name="connsiteX3217" fmla="*/ 1465364 w 12188825"/>
              <a:gd name="connsiteY3217" fmla="*/ 671298 h 6857991"/>
              <a:gd name="connsiteX3218" fmla="*/ 1490167 w 12188825"/>
              <a:gd name="connsiteY3218" fmla="*/ 687217 h 6857991"/>
              <a:gd name="connsiteX3219" fmla="*/ 1495806 w 12188825"/>
              <a:gd name="connsiteY3219" fmla="*/ 688669 h 6857991"/>
              <a:gd name="connsiteX3220" fmla="*/ 1515948 w 12188825"/>
              <a:gd name="connsiteY3220" fmla="*/ 697133 h 6857991"/>
              <a:gd name="connsiteX3221" fmla="*/ 1531709 w 12188825"/>
              <a:gd name="connsiteY3221" fmla="*/ 704197 h 6857991"/>
              <a:gd name="connsiteX3222" fmla="*/ 1631225 w 12188825"/>
              <a:gd name="connsiteY3222" fmla="*/ 754570 h 6857991"/>
              <a:gd name="connsiteX3223" fmla="*/ 1675802 w 12188825"/>
              <a:gd name="connsiteY3223" fmla="*/ 786083 h 6857991"/>
              <a:gd name="connsiteX3224" fmla="*/ 1697633 w 12188825"/>
              <a:gd name="connsiteY3224" fmla="*/ 804581 h 6857991"/>
              <a:gd name="connsiteX3225" fmla="*/ 1714410 w 12188825"/>
              <a:gd name="connsiteY3225" fmla="*/ 819576 h 6857991"/>
              <a:gd name="connsiteX3226" fmla="*/ 1751786 w 12188825"/>
              <a:gd name="connsiteY3226" fmla="*/ 857188 h 6857991"/>
              <a:gd name="connsiteX3227" fmla="*/ 1775814 w 12188825"/>
              <a:gd name="connsiteY3227" fmla="*/ 883479 h 6857991"/>
              <a:gd name="connsiteX3228" fmla="*/ 1799017 w 12188825"/>
              <a:gd name="connsiteY3228" fmla="*/ 917213 h 6857991"/>
              <a:gd name="connsiteX3229" fmla="*/ 1812047 w 12188825"/>
              <a:gd name="connsiteY3229" fmla="*/ 938909 h 6857991"/>
              <a:gd name="connsiteX3230" fmla="*/ 1840952 w 12188825"/>
              <a:gd name="connsiteY3230" fmla="*/ 992124 h 6857991"/>
              <a:gd name="connsiteX3231" fmla="*/ 1854643 w 12188825"/>
              <a:gd name="connsiteY3231" fmla="*/ 1019971 h 6857991"/>
              <a:gd name="connsiteX3232" fmla="*/ 1895182 w 12188825"/>
              <a:gd name="connsiteY3232" fmla="*/ 1112751 h 6857991"/>
              <a:gd name="connsiteX3233" fmla="*/ 1913114 w 12188825"/>
              <a:gd name="connsiteY3233" fmla="*/ 1177577 h 6857991"/>
              <a:gd name="connsiteX3234" fmla="*/ 1922740 w 12188825"/>
              <a:gd name="connsiteY3234" fmla="*/ 1225085 h 6857991"/>
              <a:gd name="connsiteX3235" fmla="*/ 1935529 w 12188825"/>
              <a:gd name="connsiteY3235" fmla="*/ 1283511 h 6857991"/>
              <a:gd name="connsiteX3236" fmla="*/ 1940292 w 12188825"/>
              <a:gd name="connsiteY3236" fmla="*/ 1319973 h 6857991"/>
              <a:gd name="connsiteX3237" fmla="*/ 1940292 w 12188825"/>
              <a:gd name="connsiteY3237" fmla="*/ 1319986 h 6857991"/>
              <a:gd name="connsiteX3238" fmla="*/ 1941359 w 12188825"/>
              <a:gd name="connsiteY3238" fmla="*/ 1337562 h 6857991"/>
              <a:gd name="connsiteX3239" fmla="*/ 1942070 w 12188825"/>
              <a:gd name="connsiteY3239" fmla="*/ 1344674 h 6857991"/>
              <a:gd name="connsiteX3240" fmla="*/ 1946502 w 12188825"/>
              <a:gd name="connsiteY3240" fmla="*/ 1385657 h 6857991"/>
              <a:gd name="connsiteX3241" fmla="*/ 1948966 w 12188825"/>
              <a:gd name="connsiteY3241" fmla="*/ 1439658 h 6857991"/>
              <a:gd name="connsiteX3242" fmla="*/ 1948966 w 12188825"/>
              <a:gd name="connsiteY3242" fmla="*/ 1439682 h 6857991"/>
              <a:gd name="connsiteX3243" fmla="*/ 1949753 w 12188825"/>
              <a:gd name="connsiteY3243" fmla="*/ 1473973 h 6857991"/>
              <a:gd name="connsiteX3244" fmla="*/ 1946617 w 12188825"/>
              <a:gd name="connsiteY3244" fmla="*/ 1542464 h 6857991"/>
              <a:gd name="connsiteX3245" fmla="*/ 1946134 w 12188825"/>
              <a:gd name="connsiteY3245" fmla="*/ 1547493 h 6857991"/>
              <a:gd name="connsiteX3246" fmla="*/ 1933777 w 12188825"/>
              <a:gd name="connsiteY3246" fmla="*/ 1588158 h 6857991"/>
              <a:gd name="connsiteX3247" fmla="*/ 1933764 w 12188825"/>
              <a:gd name="connsiteY3247" fmla="*/ 1588196 h 6857991"/>
              <a:gd name="connsiteX3248" fmla="*/ 1930221 w 12188825"/>
              <a:gd name="connsiteY3248" fmla="*/ 1596807 h 6857991"/>
              <a:gd name="connsiteX3249" fmla="*/ 1934298 w 12188825"/>
              <a:gd name="connsiteY3249" fmla="*/ 1606764 h 6857991"/>
              <a:gd name="connsiteX3250" fmla="*/ 2022232 w 12188825"/>
              <a:gd name="connsiteY3250" fmla="*/ 1632456 h 6857991"/>
              <a:gd name="connsiteX3251" fmla="*/ 2024721 w 12188825"/>
              <a:gd name="connsiteY3251" fmla="*/ 1633052 h 6857991"/>
              <a:gd name="connsiteX3252" fmla="*/ 2038818 w 12188825"/>
              <a:gd name="connsiteY3252" fmla="*/ 1628075 h 6857991"/>
              <a:gd name="connsiteX3253" fmla="*/ 2030564 w 12188825"/>
              <a:gd name="connsiteY3253" fmla="*/ 1610587 h 6857991"/>
              <a:gd name="connsiteX3254" fmla="*/ 2014612 w 12188825"/>
              <a:gd name="connsiteY3254" fmla="*/ 1585174 h 6857991"/>
              <a:gd name="connsiteX3255" fmla="*/ 2014600 w 12188825"/>
              <a:gd name="connsiteY3255" fmla="*/ 1585148 h 6857991"/>
              <a:gd name="connsiteX3256" fmla="*/ 2014485 w 12188825"/>
              <a:gd name="connsiteY3256" fmla="*/ 1584564 h 6857991"/>
              <a:gd name="connsiteX3257" fmla="*/ 2014257 w 12188825"/>
              <a:gd name="connsiteY3257" fmla="*/ 1583511 h 6857991"/>
              <a:gd name="connsiteX3258" fmla="*/ 2013876 w 12188825"/>
              <a:gd name="connsiteY3258" fmla="*/ 1581783 h 6857991"/>
              <a:gd name="connsiteX3259" fmla="*/ 2029065 w 12188825"/>
              <a:gd name="connsiteY3259" fmla="*/ 1561513 h 6857991"/>
              <a:gd name="connsiteX3260" fmla="*/ 2051468 w 12188825"/>
              <a:gd name="connsiteY3260" fmla="*/ 1576310 h 6857991"/>
              <a:gd name="connsiteX3261" fmla="*/ 2084856 w 12188825"/>
              <a:gd name="connsiteY3261" fmla="*/ 1623947 h 6857991"/>
              <a:gd name="connsiteX3262" fmla="*/ 2102093 w 12188825"/>
              <a:gd name="connsiteY3262" fmla="*/ 1657093 h 6857991"/>
              <a:gd name="connsiteX3263" fmla="*/ 2114489 w 12188825"/>
              <a:gd name="connsiteY3263" fmla="*/ 1683484 h 6857991"/>
              <a:gd name="connsiteX3264" fmla="*/ 2115124 w 12188825"/>
              <a:gd name="connsiteY3264" fmla="*/ 1683408 h 6857991"/>
              <a:gd name="connsiteX3265" fmla="*/ 2112075 w 12188825"/>
              <a:gd name="connsiteY3265" fmla="*/ 1695575 h 6857991"/>
              <a:gd name="connsiteX3266" fmla="*/ 2108049 w 12188825"/>
              <a:gd name="connsiteY3266" fmla="*/ 1698267 h 6857991"/>
              <a:gd name="connsiteX3267" fmla="*/ 2074848 w 12188825"/>
              <a:gd name="connsiteY3267" fmla="*/ 1707563 h 6857991"/>
              <a:gd name="connsiteX3268" fmla="*/ 2026715 w 12188825"/>
              <a:gd name="connsiteY3268" fmla="*/ 1710294 h 6857991"/>
              <a:gd name="connsiteX3269" fmla="*/ 2010840 w 12188825"/>
              <a:gd name="connsiteY3269" fmla="*/ 1713381 h 6857991"/>
              <a:gd name="connsiteX3270" fmla="*/ 2007704 w 12188825"/>
              <a:gd name="connsiteY3270" fmla="*/ 1713888 h 6857991"/>
              <a:gd name="connsiteX3271" fmla="*/ 1993302 w 12188825"/>
              <a:gd name="connsiteY3271" fmla="*/ 1713546 h 6857991"/>
              <a:gd name="connsiteX3272" fmla="*/ 1992476 w 12188825"/>
              <a:gd name="connsiteY3272" fmla="*/ 1713240 h 6857991"/>
              <a:gd name="connsiteX3273" fmla="*/ 1984526 w 12188825"/>
              <a:gd name="connsiteY3273" fmla="*/ 1712009 h 6857991"/>
              <a:gd name="connsiteX3274" fmla="*/ 1954376 w 12188825"/>
              <a:gd name="connsiteY3274" fmla="*/ 1699208 h 6857991"/>
              <a:gd name="connsiteX3275" fmla="*/ 1957564 w 12188825"/>
              <a:gd name="connsiteY3275" fmla="*/ 1698776 h 6857991"/>
              <a:gd name="connsiteX3276" fmla="*/ 1960536 w 12188825"/>
              <a:gd name="connsiteY3276" fmla="*/ 1698940 h 6857991"/>
              <a:gd name="connsiteX3277" fmla="*/ 1970353 w 12188825"/>
              <a:gd name="connsiteY3277" fmla="*/ 1692361 h 6857991"/>
              <a:gd name="connsiteX3278" fmla="*/ 2005303 w 12188825"/>
              <a:gd name="connsiteY3278" fmla="*/ 1674873 h 6857991"/>
              <a:gd name="connsiteX3279" fmla="*/ 2005646 w 12188825"/>
              <a:gd name="connsiteY3279" fmla="*/ 1665107 h 6857991"/>
              <a:gd name="connsiteX3280" fmla="*/ 2000681 w 12188825"/>
              <a:gd name="connsiteY3280" fmla="*/ 1662669 h 6857991"/>
              <a:gd name="connsiteX3281" fmla="*/ 1977198 w 12188825"/>
              <a:gd name="connsiteY3281" fmla="*/ 1660319 h 6857991"/>
              <a:gd name="connsiteX3282" fmla="*/ 1964612 w 12188825"/>
              <a:gd name="connsiteY3282" fmla="*/ 1658491 h 6857991"/>
              <a:gd name="connsiteX3283" fmla="*/ 1916721 w 12188825"/>
              <a:gd name="connsiteY3283" fmla="*/ 1645741 h 6857991"/>
              <a:gd name="connsiteX3284" fmla="*/ 1881415 w 12188825"/>
              <a:gd name="connsiteY3284" fmla="*/ 1633484 h 6857991"/>
              <a:gd name="connsiteX3285" fmla="*/ 1872347 w 12188825"/>
              <a:gd name="connsiteY3285" fmla="*/ 1629141 h 6857991"/>
              <a:gd name="connsiteX3286" fmla="*/ 1826284 w 12188825"/>
              <a:gd name="connsiteY3286" fmla="*/ 1618029 h 6857991"/>
              <a:gd name="connsiteX3287" fmla="*/ 1819363 w 12188825"/>
              <a:gd name="connsiteY3287" fmla="*/ 1615807 h 6857991"/>
              <a:gd name="connsiteX3288" fmla="*/ 1788438 w 12188825"/>
              <a:gd name="connsiteY3288" fmla="*/ 1609888 h 6857991"/>
              <a:gd name="connsiteX3289" fmla="*/ 1783930 w 12188825"/>
              <a:gd name="connsiteY3289" fmla="*/ 1606840 h 6857991"/>
              <a:gd name="connsiteX3290" fmla="*/ 1770595 w 12188825"/>
              <a:gd name="connsiteY3290" fmla="*/ 1604339 h 6857991"/>
              <a:gd name="connsiteX3291" fmla="*/ 1761692 w 12188825"/>
              <a:gd name="connsiteY3291" fmla="*/ 1603716 h 6857991"/>
              <a:gd name="connsiteX3292" fmla="*/ 1736241 w 12188825"/>
              <a:gd name="connsiteY3292" fmla="*/ 1596730 h 6857991"/>
              <a:gd name="connsiteX3293" fmla="*/ 1707882 w 12188825"/>
              <a:gd name="connsiteY3293" fmla="*/ 1589021 h 6857991"/>
              <a:gd name="connsiteX3294" fmla="*/ 1664168 w 12188825"/>
              <a:gd name="connsiteY3294" fmla="*/ 1572804 h 6857991"/>
              <a:gd name="connsiteX3295" fmla="*/ 1634870 w 12188825"/>
              <a:gd name="connsiteY3295" fmla="*/ 1567965 h 6857991"/>
              <a:gd name="connsiteX3296" fmla="*/ 1608544 w 12188825"/>
              <a:gd name="connsiteY3296" fmla="*/ 1560662 h 6857991"/>
              <a:gd name="connsiteX3297" fmla="*/ 1582712 w 12188825"/>
              <a:gd name="connsiteY3297" fmla="*/ 1553182 h 6857991"/>
              <a:gd name="connsiteX3298" fmla="*/ 1531785 w 12188825"/>
              <a:gd name="connsiteY3298" fmla="*/ 1537739 h 6857991"/>
              <a:gd name="connsiteX3299" fmla="*/ 1530501 w 12188825"/>
              <a:gd name="connsiteY3299" fmla="*/ 1537219 h 6857991"/>
              <a:gd name="connsiteX3300" fmla="*/ 1485811 w 12188825"/>
              <a:gd name="connsiteY3300" fmla="*/ 1526779 h 6857991"/>
              <a:gd name="connsiteX3301" fmla="*/ 1485773 w 12188825"/>
              <a:gd name="connsiteY3301" fmla="*/ 1526779 h 6857991"/>
              <a:gd name="connsiteX3302" fmla="*/ 1471853 w 12188825"/>
              <a:gd name="connsiteY3302" fmla="*/ 1524570 h 6857991"/>
              <a:gd name="connsiteX3303" fmla="*/ 1454200 w 12188825"/>
              <a:gd name="connsiteY3303" fmla="*/ 1517050 h 6857991"/>
              <a:gd name="connsiteX3304" fmla="*/ 1435138 w 12188825"/>
              <a:gd name="connsiteY3304" fmla="*/ 1511208 h 6857991"/>
              <a:gd name="connsiteX3305" fmla="*/ 1424559 w 12188825"/>
              <a:gd name="connsiteY3305" fmla="*/ 1508199 h 6857991"/>
              <a:gd name="connsiteX3306" fmla="*/ 1418539 w 12188825"/>
              <a:gd name="connsiteY3306" fmla="*/ 1504147 h 6857991"/>
              <a:gd name="connsiteX3307" fmla="*/ 1382509 w 12188825"/>
              <a:gd name="connsiteY3307" fmla="*/ 1495994 h 6857991"/>
              <a:gd name="connsiteX3308" fmla="*/ 1362722 w 12188825"/>
              <a:gd name="connsiteY3308" fmla="*/ 1488591 h 6857991"/>
              <a:gd name="connsiteX3309" fmla="*/ 1339685 w 12188825"/>
              <a:gd name="connsiteY3309" fmla="*/ 1482633 h 6857991"/>
              <a:gd name="connsiteX3310" fmla="*/ 1298130 w 12188825"/>
              <a:gd name="connsiteY3310" fmla="*/ 1473540 h 6857991"/>
              <a:gd name="connsiteX3311" fmla="*/ 1286141 w 12188825"/>
              <a:gd name="connsiteY3311" fmla="*/ 1479104 h 6857991"/>
              <a:gd name="connsiteX3312" fmla="*/ 1263744 w 12188825"/>
              <a:gd name="connsiteY3312" fmla="*/ 1481898 h 6857991"/>
              <a:gd name="connsiteX3313" fmla="*/ 1258314 w 12188825"/>
              <a:gd name="connsiteY3313" fmla="*/ 1480094 h 6857991"/>
              <a:gd name="connsiteX3314" fmla="*/ 1255536 w 12188825"/>
              <a:gd name="connsiteY3314" fmla="*/ 1477020 h 6857991"/>
              <a:gd name="connsiteX3315" fmla="*/ 1212753 w 12188825"/>
              <a:gd name="connsiteY3315" fmla="*/ 1444941 h 6857991"/>
              <a:gd name="connsiteX3316" fmla="*/ 1158045 w 12188825"/>
              <a:gd name="connsiteY3316" fmla="*/ 1428990 h 6857991"/>
              <a:gd name="connsiteX3317" fmla="*/ 1133343 w 12188825"/>
              <a:gd name="connsiteY3317" fmla="*/ 1424302 h 6857991"/>
              <a:gd name="connsiteX3318" fmla="*/ 1122168 w 12188825"/>
              <a:gd name="connsiteY3318" fmla="*/ 1421408 h 6857991"/>
              <a:gd name="connsiteX3319" fmla="*/ 1120815 w 12188825"/>
              <a:gd name="connsiteY3319" fmla="*/ 1420608 h 6857991"/>
              <a:gd name="connsiteX3320" fmla="*/ 1115096 w 12188825"/>
              <a:gd name="connsiteY3320" fmla="*/ 1416772 h 6857991"/>
              <a:gd name="connsiteX3321" fmla="*/ 1097976 w 12188825"/>
              <a:gd name="connsiteY3321" fmla="*/ 1409368 h 6857991"/>
              <a:gd name="connsiteX3322" fmla="*/ 1036082 w 12188825"/>
              <a:gd name="connsiteY3322" fmla="*/ 1393557 h 6857991"/>
              <a:gd name="connsiteX3323" fmla="*/ 1017628 w 12188825"/>
              <a:gd name="connsiteY3323" fmla="*/ 1386292 h 6857991"/>
              <a:gd name="connsiteX3324" fmla="*/ 1016787 w 12188825"/>
              <a:gd name="connsiteY3324" fmla="*/ 1385683 h 6857991"/>
              <a:gd name="connsiteX3325" fmla="*/ 1015097 w 12188825"/>
              <a:gd name="connsiteY3325" fmla="*/ 1384832 h 6857991"/>
              <a:gd name="connsiteX3326" fmla="*/ 976593 w 12188825"/>
              <a:gd name="connsiteY3326" fmla="*/ 1378938 h 6857991"/>
              <a:gd name="connsiteX3327" fmla="*/ 963147 w 12188825"/>
              <a:gd name="connsiteY3327" fmla="*/ 1373262 h 6857991"/>
              <a:gd name="connsiteX3328" fmla="*/ 949571 w 12188825"/>
              <a:gd name="connsiteY3328" fmla="*/ 1370862 h 6857991"/>
              <a:gd name="connsiteX3329" fmla="*/ 921717 w 12188825"/>
              <a:gd name="connsiteY3329" fmla="*/ 1357920 h 6857991"/>
              <a:gd name="connsiteX3330" fmla="*/ 913518 w 12188825"/>
              <a:gd name="connsiteY3330" fmla="*/ 1355114 h 6857991"/>
              <a:gd name="connsiteX3331" fmla="*/ 857812 w 12188825"/>
              <a:gd name="connsiteY3331" fmla="*/ 1338274 h 6857991"/>
              <a:gd name="connsiteX3332" fmla="*/ 854377 w 12188825"/>
              <a:gd name="connsiteY3332" fmla="*/ 1336165 h 6857991"/>
              <a:gd name="connsiteX3333" fmla="*/ 851597 w 12188825"/>
              <a:gd name="connsiteY3333" fmla="*/ 1334019 h 6857991"/>
              <a:gd name="connsiteX3334" fmla="*/ 843917 w 12188825"/>
              <a:gd name="connsiteY3334" fmla="*/ 1331174 h 6857991"/>
              <a:gd name="connsiteX3335" fmla="*/ 800308 w 12188825"/>
              <a:gd name="connsiteY3335" fmla="*/ 1324685 h 6857991"/>
              <a:gd name="connsiteX3336" fmla="*/ 785007 w 12188825"/>
              <a:gd name="connsiteY3336" fmla="*/ 1318970 h 6857991"/>
              <a:gd name="connsiteX3337" fmla="*/ 781011 w 12188825"/>
              <a:gd name="connsiteY3337" fmla="*/ 1317649 h 6857991"/>
              <a:gd name="connsiteX3338" fmla="*/ 758785 w 12188825"/>
              <a:gd name="connsiteY3338" fmla="*/ 1316925 h 6857991"/>
              <a:gd name="connsiteX3339" fmla="*/ 746161 w 12188825"/>
              <a:gd name="connsiteY3339" fmla="*/ 1313902 h 6857991"/>
              <a:gd name="connsiteX3340" fmla="*/ 727190 w 12188825"/>
              <a:gd name="connsiteY3340" fmla="*/ 1305749 h 6857991"/>
              <a:gd name="connsiteX3341" fmla="*/ 714550 w 12188825"/>
              <a:gd name="connsiteY3341" fmla="*/ 1301875 h 6857991"/>
              <a:gd name="connsiteX3342" fmla="*/ 693919 w 12188825"/>
              <a:gd name="connsiteY3342" fmla="*/ 1296376 h 6857991"/>
              <a:gd name="connsiteX3343" fmla="*/ 667697 w 12188825"/>
              <a:gd name="connsiteY3343" fmla="*/ 1287804 h 6857991"/>
              <a:gd name="connsiteX3344" fmla="*/ 667159 w 12188825"/>
              <a:gd name="connsiteY3344" fmla="*/ 1287423 h 6857991"/>
              <a:gd name="connsiteX3345" fmla="*/ 630957 w 12188825"/>
              <a:gd name="connsiteY3345" fmla="*/ 1278825 h 6857991"/>
              <a:gd name="connsiteX3346" fmla="*/ 622680 w 12188825"/>
              <a:gd name="connsiteY3346" fmla="*/ 1276412 h 6857991"/>
              <a:gd name="connsiteX3347" fmla="*/ 594850 w 12188825"/>
              <a:gd name="connsiteY3347" fmla="*/ 1266899 h 6857991"/>
              <a:gd name="connsiteX3348" fmla="*/ 573057 w 12188825"/>
              <a:gd name="connsiteY3348" fmla="*/ 1261044 h 6857991"/>
              <a:gd name="connsiteX3349" fmla="*/ 564041 w 12188825"/>
              <a:gd name="connsiteY3349" fmla="*/ 1268311 h 6857991"/>
              <a:gd name="connsiteX3350" fmla="*/ 557525 w 12188825"/>
              <a:gd name="connsiteY3350" fmla="*/ 1296173 h 6857991"/>
              <a:gd name="connsiteX3351" fmla="*/ 557493 w 12188825"/>
              <a:gd name="connsiteY3351" fmla="*/ 1296313 h 6857991"/>
              <a:gd name="connsiteX3352" fmla="*/ 557489 w 12188825"/>
              <a:gd name="connsiteY3352" fmla="*/ 1296325 h 6857991"/>
              <a:gd name="connsiteX3353" fmla="*/ 536474 w 12188825"/>
              <a:gd name="connsiteY3353" fmla="*/ 1384463 h 6857991"/>
              <a:gd name="connsiteX3354" fmla="*/ 528827 w 12188825"/>
              <a:gd name="connsiteY3354" fmla="*/ 1415451 h 6857991"/>
              <a:gd name="connsiteX3355" fmla="*/ 498811 w 12188825"/>
              <a:gd name="connsiteY3355" fmla="*/ 1527337 h 6857991"/>
              <a:gd name="connsiteX3356" fmla="*/ 492129 w 12188825"/>
              <a:gd name="connsiteY3356" fmla="*/ 1547633 h 6857991"/>
              <a:gd name="connsiteX3357" fmla="*/ 477945 w 12188825"/>
              <a:gd name="connsiteY3357" fmla="*/ 1594165 h 6857991"/>
              <a:gd name="connsiteX3358" fmla="*/ 464257 w 12188825"/>
              <a:gd name="connsiteY3358" fmla="*/ 1635300 h 6857991"/>
              <a:gd name="connsiteX3359" fmla="*/ 451848 w 12188825"/>
              <a:gd name="connsiteY3359" fmla="*/ 1671598 h 6857991"/>
              <a:gd name="connsiteX3360" fmla="*/ 435733 w 12188825"/>
              <a:gd name="connsiteY3360" fmla="*/ 1680284 h 6857991"/>
              <a:gd name="connsiteX3361" fmla="*/ 432353 w 12188825"/>
              <a:gd name="connsiteY3361" fmla="*/ 1680018 h 6857991"/>
              <a:gd name="connsiteX3362" fmla="*/ 425539 w 12188825"/>
              <a:gd name="connsiteY3362" fmla="*/ 1671419 h 6857991"/>
              <a:gd name="connsiteX3363" fmla="*/ 426042 w 12188825"/>
              <a:gd name="connsiteY3363" fmla="*/ 1667304 h 6857991"/>
              <a:gd name="connsiteX3364" fmla="*/ 429092 w 12188825"/>
              <a:gd name="connsiteY3364" fmla="*/ 1654197 h 6857991"/>
              <a:gd name="connsiteX3365" fmla="*/ 431143 w 12188825"/>
              <a:gd name="connsiteY3365" fmla="*/ 1631706 h 6857991"/>
              <a:gd name="connsiteX3366" fmla="*/ 434647 w 12188825"/>
              <a:gd name="connsiteY3366" fmla="*/ 1619756 h 6857991"/>
              <a:gd name="connsiteX3367" fmla="*/ 438440 w 12188825"/>
              <a:gd name="connsiteY3367" fmla="*/ 1609088 h 6857991"/>
              <a:gd name="connsiteX3368" fmla="*/ 446143 w 12188825"/>
              <a:gd name="connsiteY3368" fmla="*/ 1574074 h 6857991"/>
              <a:gd name="connsiteX3369" fmla="*/ 449305 w 12188825"/>
              <a:gd name="connsiteY3369" fmla="*/ 1557615 h 6857991"/>
              <a:gd name="connsiteX3370" fmla="*/ 455603 w 12188825"/>
              <a:gd name="connsiteY3370" fmla="*/ 1539454 h 6857991"/>
              <a:gd name="connsiteX3371" fmla="*/ 462947 w 12188825"/>
              <a:gd name="connsiteY3371" fmla="*/ 1515057 h 6857991"/>
              <a:gd name="connsiteX3372" fmla="*/ 466839 w 12188825"/>
              <a:gd name="connsiteY3372" fmla="*/ 1497492 h 6857991"/>
              <a:gd name="connsiteX3373" fmla="*/ 469922 w 12188825"/>
              <a:gd name="connsiteY3373" fmla="*/ 1468817 h 6857991"/>
              <a:gd name="connsiteX3374" fmla="*/ 475784 w 12188825"/>
              <a:gd name="connsiteY3374" fmla="*/ 1457094 h 6857991"/>
              <a:gd name="connsiteX3375" fmla="*/ 480642 w 12188825"/>
              <a:gd name="connsiteY3375" fmla="*/ 1442541 h 6857991"/>
              <a:gd name="connsiteX3376" fmla="*/ 480637 w 12188825"/>
              <a:gd name="connsiteY3376" fmla="*/ 1441271 h 6857991"/>
              <a:gd name="connsiteX3377" fmla="*/ 487131 w 12188825"/>
              <a:gd name="connsiteY3377" fmla="*/ 1408085 h 6857991"/>
              <a:gd name="connsiteX3378" fmla="*/ 495659 w 12188825"/>
              <a:gd name="connsiteY3378" fmla="*/ 1369338 h 6857991"/>
              <a:gd name="connsiteX3379" fmla="*/ 504809 w 12188825"/>
              <a:gd name="connsiteY3379" fmla="*/ 1337042 h 6857991"/>
              <a:gd name="connsiteX3380" fmla="*/ 510912 w 12188825"/>
              <a:gd name="connsiteY3380" fmla="*/ 1319643 h 6857991"/>
              <a:gd name="connsiteX3381" fmla="*/ 515313 w 12188825"/>
              <a:gd name="connsiteY3381" fmla="*/ 1293925 h 6857991"/>
              <a:gd name="connsiteX3382" fmla="*/ 521446 w 12188825"/>
              <a:gd name="connsiteY3382" fmla="*/ 1263143 h 6857991"/>
              <a:gd name="connsiteX3383" fmla="*/ 518388 w 12188825"/>
              <a:gd name="connsiteY3383" fmla="*/ 1254189 h 6857991"/>
              <a:gd name="connsiteX3384" fmla="*/ 514921 w 12188825"/>
              <a:gd name="connsiteY3384" fmla="*/ 1248252 h 6857991"/>
              <a:gd name="connsiteX3385" fmla="*/ 505340 w 12188825"/>
              <a:gd name="connsiteY3385" fmla="*/ 1244949 h 6857991"/>
              <a:gd name="connsiteX3386" fmla="*/ 502672 w 12188825"/>
              <a:gd name="connsiteY3386" fmla="*/ 1246625 h 6857991"/>
              <a:gd name="connsiteX3387" fmla="*/ 495617 w 12188825"/>
              <a:gd name="connsiteY3387" fmla="*/ 1245644 h 6857991"/>
              <a:gd name="connsiteX3388" fmla="*/ 466524 w 12188825"/>
              <a:gd name="connsiteY3388" fmla="*/ 1239101 h 6857991"/>
              <a:gd name="connsiteX3389" fmla="*/ 466243 w 12188825"/>
              <a:gd name="connsiteY3389" fmla="*/ 1239145 h 6857991"/>
              <a:gd name="connsiteX3390" fmla="*/ 466049 w 12188825"/>
              <a:gd name="connsiteY3390" fmla="*/ 1239174 h 6857991"/>
              <a:gd name="connsiteX3391" fmla="*/ 458919 w 12188825"/>
              <a:gd name="connsiteY3391" fmla="*/ 1238886 h 6857991"/>
              <a:gd name="connsiteX3392" fmla="*/ 415738 w 12188825"/>
              <a:gd name="connsiteY3392" fmla="*/ 1224170 h 6857991"/>
              <a:gd name="connsiteX3393" fmla="*/ 384488 w 12188825"/>
              <a:gd name="connsiteY3393" fmla="*/ 1217745 h 6857991"/>
              <a:gd name="connsiteX3394" fmla="*/ 336676 w 12188825"/>
              <a:gd name="connsiteY3394" fmla="*/ 1213239 h 6857991"/>
              <a:gd name="connsiteX3395" fmla="*/ 322465 w 12188825"/>
              <a:gd name="connsiteY3395" fmla="*/ 1209164 h 6857991"/>
              <a:gd name="connsiteX3396" fmla="*/ 282459 w 12188825"/>
              <a:gd name="connsiteY3396" fmla="*/ 1196695 h 6857991"/>
              <a:gd name="connsiteX3397" fmla="*/ 268787 w 12188825"/>
              <a:gd name="connsiteY3397" fmla="*/ 1193835 h 6857991"/>
              <a:gd name="connsiteX3398" fmla="*/ 262216 w 12188825"/>
              <a:gd name="connsiteY3398" fmla="*/ 1191641 h 6857991"/>
              <a:gd name="connsiteX3399" fmla="*/ 223860 w 12188825"/>
              <a:gd name="connsiteY3399" fmla="*/ 1185983 h 6857991"/>
              <a:gd name="connsiteX3400" fmla="*/ 174373 w 12188825"/>
              <a:gd name="connsiteY3400" fmla="*/ 1162488 h 6857991"/>
              <a:gd name="connsiteX3401" fmla="*/ 176872 w 12188825"/>
              <a:gd name="connsiteY3401" fmla="*/ 1143120 h 6857991"/>
              <a:gd name="connsiteX3402" fmla="*/ 193173 w 12188825"/>
              <a:gd name="connsiteY3402" fmla="*/ 1138727 h 6857991"/>
              <a:gd name="connsiteX3403" fmla="*/ 197032 w 12188825"/>
              <a:gd name="connsiteY3403" fmla="*/ 1139582 h 6857991"/>
              <a:gd name="connsiteX3404" fmla="*/ 266786 w 12188825"/>
              <a:gd name="connsiteY3404" fmla="*/ 1154416 h 6857991"/>
              <a:gd name="connsiteX3405" fmla="*/ 284667 w 12188825"/>
              <a:gd name="connsiteY3405" fmla="*/ 1157908 h 6857991"/>
              <a:gd name="connsiteX3406" fmla="*/ 284751 w 12188825"/>
              <a:gd name="connsiteY3406" fmla="*/ 1157925 h 6857991"/>
              <a:gd name="connsiteX3407" fmla="*/ 378967 w 12188825"/>
              <a:gd name="connsiteY3407" fmla="*/ 1177939 h 6857991"/>
              <a:gd name="connsiteX3408" fmla="*/ 405576 w 12188825"/>
              <a:gd name="connsiteY3408" fmla="*/ 1182195 h 6857991"/>
              <a:gd name="connsiteX3409" fmla="*/ 417937 w 12188825"/>
              <a:gd name="connsiteY3409" fmla="*/ 1183803 h 6857991"/>
              <a:gd name="connsiteX3410" fmla="*/ 452856 w 12188825"/>
              <a:gd name="connsiteY3410" fmla="*/ 1194181 h 6857991"/>
              <a:gd name="connsiteX3411" fmla="*/ 457786 w 12188825"/>
              <a:gd name="connsiteY3411" fmla="*/ 1196036 h 6857991"/>
              <a:gd name="connsiteX3412" fmla="*/ 460001 w 12188825"/>
              <a:gd name="connsiteY3412" fmla="*/ 1197197 h 6857991"/>
              <a:gd name="connsiteX3413" fmla="*/ 463166 w 12188825"/>
              <a:gd name="connsiteY3413" fmla="*/ 1198400 h 6857991"/>
              <a:gd name="connsiteX3414" fmla="*/ 499019 w 12188825"/>
              <a:gd name="connsiteY3414" fmla="*/ 1202252 h 6857991"/>
              <a:gd name="connsiteX3415" fmla="*/ 519267 w 12188825"/>
              <a:gd name="connsiteY3415" fmla="*/ 1207088 h 6857991"/>
              <a:gd name="connsiteX3416" fmla="*/ 538220 w 12188825"/>
              <a:gd name="connsiteY3416" fmla="*/ 1195282 h 6857991"/>
              <a:gd name="connsiteX3417" fmla="*/ 542425 w 12188825"/>
              <a:gd name="connsiteY3417" fmla="*/ 1176618 h 6857991"/>
              <a:gd name="connsiteX3418" fmla="*/ 546596 w 12188825"/>
              <a:gd name="connsiteY3418" fmla="*/ 1149404 h 6857991"/>
              <a:gd name="connsiteX3419" fmla="*/ 549997 w 12188825"/>
              <a:gd name="connsiteY3419" fmla="*/ 1134192 h 6857991"/>
              <a:gd name="connsiteX3420" fmla="*/ 553161 w 12188825"/>
              <a:gd name="connsiteY3420" fmla="*/ 1123732 h 6857991"/>
              <a:gd name="connsiteX3421" fmla="*/ 561937 w 12188825"/>
              <a:gd name="connsiteY3421" fmla="*/ 1084058 h 6857991"/>
              <a:gd name="connsiteX3422" fmla="*/ 568275 w 12188825"/>
              <a:gd name="connsiteY3422" fmla="*/ 1057994 h 6857991"/>
              <a:gd name="connsiteX3423" fmla="*/ 569084 w 12188825"/>
              <a:gd name="connsiteY3423" fmla="*/ 1042763 h 6857991"/>
              <a:gd name="connsiteX3424" fmla="*/ 581679 w 12188825"/>
              <a:gd name="connsiteY3424" fmla="*/ 1010760 h 6857991"/>
              <a:gd name="connsiteX3425" fmla="*/ 582806 w 12188825"/>
              <a:gd name="connsiteY3425" fmla="*/ 1008038 h 6857991"/>
              <a:gd name="connsiteX3426" fmla="*/ 587133 w 12188825"/>
              <a:gd name="connsiteY3426" fmla="*/ 975312 h 6857991"/>
              <a:gd name="connsiteX3427" fmla="*/ 592230 w 12188825"/>
              <a:gd name="connsiteY3427" fmla="*/ 953972 h 6857991"/>
              <a:gd name="connsiteX3428" fmla="*/ 592715 w 12188825"/>
              <a:gd name="connsiteY3428" fmla="*/ 943335 h 6857991"/>
              <a:gd name="connsiteX3429" fmla="*/ 601064 w 12188825"/>
              <a:gd name="connsiteY3429" fmla="*/ 907040 h 6857991"/>
              <a:gd name="connsiteX3430" fmla="*/ 602466 w 12188825"/>
              <a:gd name="connsiteY3430" fmla="*/ 887749 h 6857991"/>
              <a:gd name="connsiteX3431" fmla="*/ 601878 w 12188825"/>
              <a:gd name="connsiteY3431" fmla="*/ 871758 h 6857991"/>
              <a:gd name="connsiteX3432" fmla="*/ 605344 w 12188825"/>
              <a:gd name="connsiteY3432" fmla="*/ 853748 h 6857991"/>
              <a:gd name="connsiteX3433" fmla="*/ 618100 w 12188825"/>
              <a:gd name="connsiteY3433" fmla="*/ 820138 h 6857991"/>
              <a:gd name="connsiteX3434" fmla="*/ 618995 w 12188825"/>
              <a:gd name="connsiteY3434" fmla="*/ 813876 h 6857991"/>
              <a:gd name="connsiteX3435" fmla="*/ 618798 w 12188825"/>
              <a:gd name="connsiteY3435" fmla="*/ 813068 h 6857991"/>
              <a:gd name="connsiteX3436" fmla="*/ 627283 w 12188825"/>
              <a:gd name="connsiteY3436" fmla="*/ 756558 h 6857991"/>
              <a:gd name="connsiteX3437" fmla="*/ 634487 w 12188825"/>
              <a:gd name="connsiteY3437" fmla="*/ 718064 h 6857991"/>
              <a:gd name="connsiteX3438" fmla="*/ 637994 w 12188825"/>
              <a:gd name="connsiteY3438" fmla="*/ 687617 h 6857991"/>
              <a:gd name="connsiteX3439" fmla="*/ 640265 w 12188825"/>
              <a:gd name="connsiteY3439" fmla="*/ 676699 h 6857991"/>
              <a:gd name="connsiteX3440" fmla="*/ 643906 w 12188825"/>
              <a:gd name="connsiteY3440" fmla="*/ 663210 h 6857991"/>
              <a:gd name="connsiteX3441" fmla="*/ 647989 w 12188825"/>
              <a:gd name="connsiteY3441" fmla="*/ 638066 h 6857991"/>
              <a:gd name="connsiteX3442" fmla="*/ 654178 w 12188825"/>
              <a:gd name="connsiteY3442" fmla="*/ 612029 h 6857991"/>
              <a:gd name="connsiteX3443" fmla="*/ 660936 w 12188825"/>
              <a:gd name="connsiteY3443" fmla="*/ 590862 h 6857991"/>
              <a:gd name="connsiteX3444" fmla="*/ 661986 w 12188825"/>
              <a:gd name="connsiteY3444" fmla="*/ 580801 h 6857991"/>
              <a:gd name="connsiteX3445" fmla="*/ 666626 w 12188825"/>
              <a:gd name="connsiteY3445" fmla="*/ 557799 h 6857991"/>
              <a:gd name="connsiteX3446" fmla="*/ 667749 w 12188825"/>
              <a:gd name="connsiteY3446" fmla="*/ 533951 h 6857991"/>
              <a:gd name="connsiteX3447" fmla="*/ 667272 w 12188825"/>
              <a:gd name="connsiteY3447" fmla="*/ 526376 h 6857991"/>
              <a:gd name="connsiteX3448" fmla="*/ 670762 w 12188825"/>
              <a:gd name="connsiteY3448" fmla="*/ 507577 h 6857991"/>
              <a:gd name="connsiteX3449" fmla="*/ 680389 w 12188825"/>
              <a:gd name="connsiteY3449" fmla="*/ 472541 h 6857991"/>
              <a:gd name="connsiteX3450" fmla="*/ 685810 w 12188825"/>
              <a:gd name="connsiteY3450" fmla="*/ 447809 h 6857991"/>
              <a:gd name="connsiteX3451" fmla="*/ 692948 w 12188825"/>
              <a:gd name="connsiteY3451" fmla="*/ 413568 h 6857991"/>
              <a:gd name="connsiteX3452" fmla="*/ 702305 w 12188825"/>
              <a:gd name="connsiteY3452" fmla="*/ 373051 h 6857991"/>
              <a:gd name="connsiteX3453" fmla="*/ 702875 w 12188825"/>
              <a:gd name="connsiteY3453" fmla="*/ 356528 h 6857991"/>
              <a:gd name="connsiteX3454" fmla="*/ 702367 w 12188825"/>
              <a:gd name="connsiteY3454" fmla="*/ 354330 h 6857991"/>
              <a:gd name="connsiteX3455" fmla="*/ 703271 w 12188825"/>
              <a:gd name="connsiteY3455" fmla="*/ 344887 h 6857991"/>
              <a:gd name="connsiteX3456" fmla="*/ 711140 w 12188825"/>
              <a:gd name="connsiteY3456" fmla="*/ 315559 h 6857991"/>
              <a:gd name="connsiteX3457" fmla="*/ 710740 w 12188825"/>
              <a:gd name="connsiteY3457" fmla="*/ 301859 h 6857991"/>
              <a:gd name="connsiteX3458" fmla="*/ 710744 w 12188825"/>
              <a:gd name="connsiteY3458" fmla="*/ 301812 h 6857991"/>
              <a:gd name="connsiteX3459" fmla="*/ 706385 w 12188825"/>
              <a:gd name="connsiteY3459" fmla="*/ 293639 h 6857991"/>
              <a:gd name="connsiteX3460" fmla="*/ 699439 w 12188825"/>
              <a:gd name="connsiteY3460" fmla="*/ 298581 h 6857991"/>
              <a:gd name="connsiteX3461" fmla="*/ 686511 w 12188825"/>
              <a:gd name="connsiteY3461" fmla="*/ 315771 h 6857991"/>
              <a:gd name="connsiteX3462" fmla="*/ 678335 w 12188825"/>
              <a:gd name="connsiteY3462" fmla="*/ 323800 h 6857991"/>
              <a:gd name="connsiteX3463" fmla="*/ 649528 w 12188825"/>
              <a:gd name="connsiteY3463" fmla="*/ 352430 h 6857991"/>
              <a:gd name="connsiteX3464" fmla="*/ 621016 w 12188825"/>
              <a:gd name="connsiteY3464" fmla="*/ 380637 h 6857991"/>
              <a:gd name="connsiteX3465" fmla="*/ 605191 w 12188825"/>
              <a:gd name="connsiteY3465" fmla="*/ 394097 h 6857991"/>
              <a:gd name="connsiteX3466" fmla="*/ 589242 w 12188825"/>
              <a:gd name="connsiteY3466" fmla="*/ 407337 h 6857991"/>
              <a:gd name="connsiteX3467" fmla="*/ 559008 w 12188825"/>
              <a:gd name="connsiteY3467" fmla="*/ 403861 h 6857991"/>
              <a:gd name="connsiteX3468" fmla="*/ 558548 w 12188825"/>
              <a:gd name="connsiteY3468" fmla="*/ 403090 h 6857991"/>
              <a:gd name="connsiteX3469" fmla="*/ 562578 w 12188825"/>
              <a:gd name="connsiteY3469" fmla="*/ 384669 h 6857991"/>
              <a:gd name="connsiteX3470" fmla="*/ 583694 w 12188825"/>
              <a:gd name="connsiteY3470" fmla="*/ 364584 h 6857991"/>
              <a:gd name="connsiteX3471" fmla="*/ 589752 w 12188825"/>
              <a:gd name="connsiteY3471" fmla="*/ 357813 h 6857991"/>
              <a:gd name="connsiteX3472" fmla="*/ 598444 w 12188825"/>
              <a:gd name="connsiteY3472" fmla="*/ 344680 h 6857991"/>
              <a:gd name="connsiteX3473" fmla="*/ 621943 w 12188825"/>
              <a:gd name="connsiteY3473" fmla="*/ 323001 h 6857991"/>
              <a:gd name="connsiteX3474" fmla="*/ 628859 w 12188825"/>
              <a:gd name="connsiteY3474" fmla="*/ 317604 h 6857991"/>
              <a:gd name="connsiteX3475" fmla="*/ 647852 w 12188825"/>
              <a:gd name="connsiteY3475" fmla="*/ 295323 h 6857991"/>
              <a:gd name="connsiteX3476" fmla="*/ 658704 w 12188825"/>
              <a:gd name="connsiteY3476" fmla="*/ 287889 h 6857991"/>
              <a:gd name="connsiteX3477" fmla="*/ 664885 w 12188825"/>
              <a:gd name="connsiteY3477" fmla="*/ 278917 h 6857991"/>
              <a:gd name="connsiteX3478" fmla="*/ 672433 w 12188825"/>
              <a:gd name="connsiteY3478" fmla="*/ 269120 h 6857991"/>
              <a:gd name="connsiteX3479" fmla="*/ 694130 w 12188825"/>
              <a:gd name="connsiteY3479" fmla="*/ 251619 h 6857991"/>
              <a:gd name="connsiteX3480" fmla="*/ 723101 w 12188825"/>
              <a:gd name="connsiteY3480" fmla="*/ 229702 h 6857991"/>
              <a:gd name="connsiteX3481" fmla="*/ 742461 w 12188825"/>
              <a:gd name="connsiteY3481" fmla="*/ 226006 h 6857991"/>
              <a:gd name="connsiteX3482" fmla="*/ 10074871 w 12188825"/>
              <a:gd name="connsiteY3482" fmla="*/ 181923 h 6857991"/>
              <a:gd name="connsiteX3483" fmla="*/ 10102557 w 12188825"/>
              <a:gd name="connsiteY3483" fmla="*/ 213419 h 6857991"/>
              <a:gd name="connsiteX3484" fmla="*/ 10075367 w 12188825"/>
              <a:gd name="connsiteY3484" fmla="*/ 228545 h 6857991"/>
              <a:gd name="connsiteX3485" fmla="*/ 10073220 w 12188825"/>
              <a:gd name="connsiteY3485" fmla="*/ 228913 h 6857991"/>
              <a:gd name="connsiteX3486" fmla="*/ 10071227 w 12188825"/>
              <a:gd name="connsiteY3486" fmla="*/ 229271 h 6857991"/>
              <a:gd name="connsiteX3487" fmla="*/ 10060140 w 12188825"/>
              <a:gd name="connsiteY3487" fmla="*/ 252154 h 6857991"/>
              <a:gd name="connsiteX3488" fmla="*/ 10101338 w 12188825"/>
              <a:gd name="connsiteY3488" fmla="*/ 371000 h 6857991"/>
              <a:gd name="connsiteX3489" fmla="*/ 10110051 w 12188825"/>
              <a:gd name="connsiteY3489" fmla="*/ 398712 h 6857991"/>
              <a:gd name="connsiteX3490" fmla="*/ 10134993 w 12188825"/>
              <a:gd name="connsiteY3490" fmla="*/ 489579 h 6857991"/>
              <a:gd name="connsiteX3491" fmla="*/ 10147769 w 12188825"/>
              <a:gd name="connsiteY3491" fmla="*/ 538793 h 6857991"/>
              <a:gd name="connsiteX3492" fmla="*/ 10172648 w 12188825"/>
              <a:gd name="connsiteY3492" fmla="*/ 640299 h 6857991"/>
              <a:gd name="connsiteX3493" fmla="*/ 10184091 w 12188825"/>
              <a:gd name="connsiteY3493" fmla="*/ 688907 h 6857991"/>
              <a:gd name="connsiteX3494" fmla="*/ 10187266 w 12188825"/>
              <a:gd name="connsiteY3494" fmla="*/ 704493 h 6857991"/>
              <a:gd name="connsiteX3495" fmla="*/ 10198823 w 12188825"/>
              <a:gd name="connsiteY3495" fmla="*/ 742627 h 6857991"/>
              <a:gd name="connsiteX3496" fmla="*/ 10183710 w 12188825"/>
              <a:gd name="connsiteY3496" fmla="*/ 770314 h 6857991"/>
              <a:gd name="connsiteX3497" fmla="*/ 10183710 w 12188825"/>
              <a:gd name="connsiteY3497" fmla="*/ 770694 h 6857991"/>
              <a:gd name="connsiteX3498" fmla="*/ 10164026 w 12188825"/>
              <a:gd name="connsiteY3498" fmla="*/ 756979 h 6857991"/>
              <a:gd name="connsiteX3499" fmla="*/ 10159072 w 12188825"/>
              <a:gd name="connsiteY3499" fmla="*/ 747707 h 6857991"/>
              <a:gd name="connsiteX3500" fmla="*/ 10142321 w 12188825"/>
              <a:gd name="connsiteY3500" fmla="*/ 705347 h 6857991"/>
              <a:gd name="connsiteX3501" fmla="*/ 10141546 w 12188825"/>
              <a:gd name="connsiteY3501" fmla="*/ 698939 h 6857991"/>
              <a:gd name="connsiteX3502" fmla="*/ 10135958 w 12188825"/>
              <a:gd name="connsiteY3502" fmla="*/ 688653 h 6857991"/>
              <a:gd name="connsiteX3503" fmla="*/ 10128212 w 12188825"/>
              <a:gd name="connsiteY3503" fmla="*/ 665539 h 6857991"/>
              <a:gd name="connsiteX3504" fmla="*/ 10124440 w 12188825"/>
              <a:gd name="connsiteY3504" fmla="*/ 642143 h 6857991"/>
              <a:gd name="connsiteX3505" fmla="*/ 10121734 w 12188825"/>
              <a:gd name="connsiteY3505" fmla="*/ 636837 h 6857991"/>
              <a:gd name="connsiteX3506" fmla="*/ 10109923 w 12188825"/>
              <a:gd name="connsiteY3506" fmla="*/ 584894 h 6857991"/>
              <a:gd name="connsiteX3507" fmla="*/ 10099382 w 12188825"/>
              <a:gd name="connsiteY3507" fmla="*/ 547302 h 6857991"/>
              <a:gd name="connsiteX3508" fmla="*/ 10094176 w 12188825"/>
              <a:gd name="connsiteY3508" fmla="*/ 534729 h 6857991"/>
              <a:gd name="connsiteX3509" fmla="*/ 10081094 w 12188825"/>
              <a:gd name="connsiteY3509" fmla="*/ 491422 h 6857991"/>
              <a:gd name="connsiteX3510" fmla="*/ 10080726 w 12188825"/>
              <a:gd name="connsiteY3510" fmla="*/ 490740 h 6857991"/>
              <a:gd name="connsiteX3511" fmla="*/ 10076777 w 12188825"/>
              <a:gd name="connsiteY3511" fmla="*/ 459672 h 6857991"/>
              <a:gd name="connsiteX3512" fmla="*/ 10075506 w 12188825"/>
              <a:gd name="connsiteY3512" fmla="*/ 451036 h 6857991"/>
              <a:gd name="connsiteX3513" fmla="*/ 10051795 w 12188825"/>
              <a:gd name="connsiteY3513" fmla="*/ 387008 h 6857991"/>
              <a:gd name="connsiteX3514" fmla="*/ 10039946 w 12188825"/>
              <a:gd name="connsiteY3514" fmla="*/ 346896 h 6857991"/>
              <a:gd name="connsiteX3515" fmla="*/ 10026586 w 12188825"/>
              <a:gd name="connsiteY3515" fmla="*/ 311067 h 6857991"/>
              <a:gd name="connsiteX3516" fmla="*/ 10012260 w 12188825"/>
              <a:gd name="connsiteY3516" fmla="*/ 272728 h 6857991"/>
              <a:gd name="connsiteX3517" fmla="*/ 9971620 w 12188825"/>
              <a:gd name="connsiteY3517" fmla="*/ 259647 h 6857991"/>
              <a:gd name="connsiteX3518" fmla="*/ 9931742 w 12188825"/>
              <a:gd name="connsiteY3518" fmla="*/ 242756 h 6857991"/>
              <a:gd name="connsiteX3519" fmla="*/ 9939286 w 12188825"/>
              <a:gd name="connsiteY3519" fmla="*/ 227570 h 6857991"/>
              <a:gd name="connsiteX3520" fmla="*/ 9939490 w 12188825"/>
              <a:gd name="connsiteY3520" fmla="*/ 227389 h 6857991"/>
              <a:gd name="connsiteX3521" fmla="*/ 9971290 w 12188825"/>
              <a:gd name="connsiteY3521" fmla="*/ 209932 h 6857991"/>
              <a:gd name="connsiteX3522" fmla="*/ 9978225 w 12188825"/>
              <a:gd name="connsiteY3522" fmla="*/ 207069 h 6857991"/>
              <a:gd name="connsiteX3523" fmla="*/ 10038536 w 12188825"/>
              <a:gd name="connsiteY3523" fmla="*/ 190362 h 6857991"/>
              <a:gd name="connsiteX3524" fmla="*/ 10074871 w 12188825"/>
              <a:gd name="connsiteY3524" fmla="*/ 181923 h 6857991"/>
              <a:gd name="connsiteX3525" fmla="*/ 10213175 w 12188825"/>
              <a:gd name="connsiteY3525" fmla="*/ 177477 h 6857991"/>
              <a:gd name="connsiteX3526" fmla="*/ 10245306 w 12188825"/>
              <a:gd name="connsiteY3526" fmla="*/ 196400 h 6857991"/>
              <a:gd name="connsiteX3527" fmla="*/ 10270719 w 12188825"/>
              <a:gd name="connsiteY3527" fmla="*/ 213782 h 6857991"/>
              <a:gd name="connsiteX3528" fmla="*/ 10290645 w 12188825"/>
              <a:gd name="connsiteY3528" fmla="*/ 225991 h 6857991"/>
              <a:gd name="connsiteX3529" fmla="*/ 10348595 w 12188825"/>
              <a:gd name="connsiteY3529" fmla="*/ 265311 h 6857991"/>
              <a:gd name="connsiteX3530" fmla="*/ 10368623 w 12188825"/>
              <a:gd name="connsiteY3530" fmla="*/ 277806 h 6857991"/>
              <a:gd name="connsiteX3531" fmla="*/ 10383990 w 12188825"/>
              <a:gd name="connsiteY3531" fmla="*/ 287780 h 6857991"/>
              <a:gd name="connsiteX3532" fmla="*/ 10440759 w 12188825"/>
              <a:gd name="connsiteY3532" fmla="*/ 321621 h 6857991"/>
              <a:gd name="connsiteX3533" fmla="*/ 10463847 w 12188825"/>
              <a:gd name="connsiteY3533" fmla="*/ 337682 h 6857991"/>
              <a:gd name="connsiteX3534" fmla="*/ 10483939 w 12188825"/>
              <a:gd name="connsiteY3534" fmla="*/ 352228 h 6857991"/>
              <a:gd name="connsiteX3535" fmla="*/ 10592143 w 12188825"/>
              <a:gd name="connsiteY3535" fmla="*/ 418014 h 6857991"/>
              <a:gd name="connsiteX3536" fmla="*/ 10634078 w 12188825"/>
              <a:gd name="connsiteY3536" fmla="*/ 445405 h 6857991"/>
              <a:gd name="connsiteX3537" fmla="*/ 10688409 w 12188825"/>
              <a:gd name="connsiteY3537" fmla="*/ 481387 h 6857991"/>
              <a:gd name="connsiteX3538" fmla="*/ 10751503 w 12188825"/>
              <a:gd name="connsiteY3538" fmla="*/ 519942 h 6857991"/>
              <a:gd name="connsiteX3539" fmla="*/ 10780611 w 12188825"/>
              <a:gd name="connsiteY3539" fmla="*/ 536632 h 6857991"/>
              <a:gd name="connsiteX3540" fmla="*/ 10785666 w 12188825"/>
              <a:gd name="connsiteY3540" fmla="*/ 539630 h 6857991"/>
              <a:gd name="connsiteX3541" fmla="*/ 10867098 w 12188825"/>
              <a:gd name="connsiteY3541" fmla="*/ 592639 h 6857991"/>
              <a:gd name="connsiteX3542" fmla="*/ 10899635 w 12188825"/>
              <a:gd name="connsiteY3542" fmla="*/ 613347 h 6857991"/>
              <a:gd name="connsiteX3543" fmla="*/ 10922089 w 12188825"/>
              <a:gd name="connsiteY3543" fmla="*/ 626802 h 6857991"/>
              <a:gd name="connsiteX3544" fmla="*/ 10966603 w 12188825"/>
              <a:gd name="connsiteY3544" fmla="*/ 654445 h 6857991"/>
              <a:gd name="connsiteX3545" fmla="*/ 11017085 w 12188825"/>
              <a:gd name="connsiteY3545" fmla="*/ 686111 h 6857991"/>
              <a:gd name="connsiteX3546" fmla="*/ 11038472 w 12188825"/>
              <a:gd name="connsiteY3546" fmla="*/ 699106 h 6857991"/>
              <a:gd name="connsiteX3547" fmla="*/ 11061027 w 12188825"/>
              <a:gd name="connsiteY3547" fmla="*/ 712908 h 6857991"/>
              <a:gd name="connsiteX3548" fmla="*/ 11129658 w 12188825"/>
              <a:gd name="connsiteY3548" fmla="*/ 756941 h 6857991"/>
              <a:gd name="connsiteX3549" fmla="*/ 11139640 w 12188825"/>
              <a:gd name="connsiteY3549" fmla="*/ 763073 h 6857991"/>
              <a:gd name="connsiteX3550" fmla="*/ 11168634 w 12188825"/>
              <a:gd name="connsiteY3550" fmla="*/ 780098 h 6857991"/>
              <a:gd name="connsiteX3551" fmla="*/ 11168647 w 12188825"/>
              <a:gd name="connsiteY3551" fmla="*/ 780105 h 6857991"/>
              <a:gd name="connsiteX3552" fmla="*/ 11219777 w 12188825"/>
              <a:gd name="connsiteY3552" fmla="*/ 811968 h 6857991"/>
              <a:gd name="connsiteX3553" fmla="*/ 11252124 w 12188825"/>
              <a:gd name="connsiteY3553" fmla="*/ 832319 h 6857991"/>
              <a:gd name="connsiteX3554" fmla="*/ 11283531 w 12188825"/>
              <a:gd name="connsiteY3554" fmla="*/ 851973 h 6857991"/>
              <a:gd name="connsiteX3555" fmla="*/ 11346141 w 12188825"/>
              <a:gd name="connsiteY3555" fmla="*/ 888676 h 6857991"/>
              <a:gd name="connsiteX3556" fmla="*/ 11367757 w 12188825"/>
              <a:gd name="connsiteY3556" fmla="*/ 902884 h 6857991"/>
              <a:gd name="connsiteX3557" fmla="*/ 11391989 w 12188825"/>
              <a:gd name="connsiteY3557" fmla="*/ 918268 h 6857991"/>
              <a:gd name="connsiteX3558" fmla="*/ 11457927 w 12188825"/>
              <a:gd name="connsiteY3558" fmla="*/ 956881 h 6857991"/>
              <a:gd name="connsiteX3559" fmla="*/ 11462855 w 12188825"/>
              <a:gd name="connsiteY3559" fmla="*/ 960176 h 6857991"/>
              <a:gd name="connsiteX3560" fmla="*/ 11528260 w 12188825"/>
              <a:gd name="connsiteY3560" fmla="*/ 1000943 h 6857991"/>
              <a:gd name="connsiteX3561" fmla="*/ 11565306 w 12188825"/>
              <a:gd name="connsiteY3561" fmla="*/ 1023523 h 6857991"/>
              <a:gd name="connsiteX3562" fmla="*/ 11612841 w 12188825"/>
              <a:gd name="connsiteY3562" fmla="*/ 1051491 h 6857991"/>
              <a:gd name="connsiteX3563" fmla="*/ 11664315 w 12188825"/>
              <a:gd name="connsiteY3563" fmla="*/ 1082519 h 6857991"/>
              <a:gd name="connsiteX3564" fmla="*/ 11709616 w 12188825"/>
              <a:gd name="connsiteY3564" fmla="*/ 1110419 h 6857991"/>
              <a:gd name="connsiteX3565" fmla="*/ 11716944 w 12188825"/>
              <a:gd name="connsiteY3565" fmla="*/ 1114600 h 6857991"/>
              <a:gd name="connsiteX3566" fmla="*/ 11736666 w 12188825"/>
              <a:gd name="connsiteY3566" fmla="*/ 1123627 h 6857991"/>
              <a:gd name="connsiteX3567" fmla="*/ 11759311 w 12188825"/>
              <a:gd name="connsiteY3567" fmla="*/ 1140531 h 6857991"/>
              <a:gd name="connsiteX3568" fmla="*/ 11759527 w 12188825"/>
              <a:gd name="connsiteY3568" fmla="*/ 1140772 h 6857991"/>
              <a:gd name="connsiteX3569" fmla="*/ 11757749 w 12188825"/>
              <a:gd name="connsiteY3569" fmla="*/ 1156266 h 6857991"/>
              <a:gd name="connsiteX3570" fmla="*/ 11757190 w 12188825"/>
              <a:gd name="connsiteY3570" fmla="*/ 1156651 h 6857991"/>
              <a:gd name="connsiteX3571" fmla="*/ 11695646 w 12188825"/>
              <a:gd name="connsiteY3571" fmla="*/ 1190556 h 6857991"/>
              <a:gd name="connsiteX3572" fmla="*/ 11672849 w 12188825"/>
              <a:gd name="connsiteY3572" fmla="*/ 1203155 h 6857991"/>
              <a:gd name="connsiteX3573" fmla="*/ 11652974 w 12188825"/>
              <a:gd name="connsiteY3573" fmla="*/ 1214813 h 6857991"/>
              <a:gd name="connsiteX3574" fmla="*/ 11652974 w 12188825"/>
              <a:gd name="connsiteY3574" fmla="*/ 1214433 h 6857991"/>
              <a:gd name="connsiteX3575" fmla="*/ 11598224 w 12188825"/>
              <a:gd name="connsiteY3575" fmla="*/ 1240051 h 6857991"/>
              <a:gd name="connsiteX3576" fmla="*/ 11556835 w 12188825"/>
              <a:gd name="connsiteY3576" fmla="*/ 1260153 h 6857991"/>
              <a:gd name="connsiteX3577" fmla="*/ 11526075 w 12188825"/>
              <a:gd name="connsiteY3577" fmla="*/ 1274509 h 6857991"/>
              <a:gd name="connsiteX3578" fmla="*/ 11475682 w 12188825"/>
              <a:gd name="connsiteY3578" fmla="*/ 1296734 h 6857991"/>
              <a:gd name="connsiteX3579" fmla="*/ 11470119 w 12188825"/>
              <a:gd name="connsiteY3579" fmla="*/ 1298715 h 6857991"/>
              <a:gd name="connsiteX3580" fmla="*/ 11397450 w 12188825"/>
              <a:gd name="connsiteY3580" fmla="*/ 1330262 h 6857991"/>
              <a:gd name="connsiteX3581" fmla="*/ 11308232 w 12188825"/>
              <a:gd name="connsiteY3581" fmla="*/ 1370114 h 6857991"/>
              <a:gd name="connsiteX3582" fmla="*/ 11308207 w 12188825"/>
              <a:gd name="connsiteY3582" fmla="*/ 1370127 h 6857991"/>
              <a:gd name="connsiteX3583" fmla="*/ 11286198 w 12188825"/>
              <a:gd name="connsiteY3583" fmla="*/ 1378395 h 6857991"/>
              <a:gd name="connsiteX3584" fmla="*/ 11274209 w 12188825"/>
              <a:gd name="connsiteY3584" fmla="*/ 1387412 h 6857991"/>
              <a:gd name="connsiteX3585" fmla="*/ 11259528 w 12188825"/>
              <a:gd name="connsiteY3585" fmla="*/ 1397445 h 6857991"/>
              <a:gd name="connsiteX3586" fmla="*/ 11247958 w 12188825"/>
              <a:gd name="connsiteY3586" fmla="*/ 1400137 h 6857991"/>
              <a:gd name="connsiteX3587" fmla="*/ 11247945 w 12188825"/>
              <a:gd name="connsiteY3587" fmla="*/ 1400150 h 6857991"/>
              <a:gd name="connsiteX3588" fmla="*/ 11209236 w 12188825"/>
              <a:gd name="connsiteY3588" fmla="*/ 1411923 h 6857991"/>
              <a:gd name="connsiteX3589" fmla="*/ 11186706 w 12188825"/>
              <a:gd name="connsiteY3589" fmla="*/ 1423048 h 6857991"/>
              <a:gd name="connsiteX3590" fmla="*/ 11134560 w 12188825"/>
              <a:gd name="connsiteY3590" fmla="*/ 1446975 h 6857991"/>
              <a:gd name="connsiteX3591" fmla="*/ 11124908 w 12188825"/>
              <a:gd name="connsiteY3591" fmla="*/ 1451826 h 6857991"/>
              <a:gd name="connsiteX3592" fmla="*/ 11103318 w 12188825"/>
              <a:gd name="connsiteY3592" fmla="*/ 1458914 h 6857991"/>
              <a:gd name="connsiteX3593" fmla="*/ 11092231 w 12188825"/>
              <a:gd name="connsiteY3593" fmla="*/ 1464881 h 6857991"/>
              <a:gd name="connsiteX3594" fmla="*/ 11084395 w 12188825"/>
              <a:gd name="connsiteY3594" fmla="*/ 1470597 h 6857991"/>
              <a:gd name="connsiteX3595" fmla="*/ 11007471 w 12188825"/>
              <a:gd name="connsiteY3595" fmla="*/ 1502461 h 6857991"/>
              <a:gd name="connsiteX3596" fmla="*/ 10949648 w 12188825"/>
              <a:gd name="connsiteY3596" fmla="*/ 1527493 h 6857991"/>
              <a:gd name="connsiteX3597" fmla="*/ 10942930 w 12188825"/>
              <a:gd name="connsiteY3597" fmla="*/ 1530071 h 6857991"/>
              <a:gd name="connsiteX3598" fmla="*/ 10845635 w 12188825"/>
              <a:gd name="connsiteY3598" fmla="*/ 1570419 h 6857991"/>
              <a:gd name="connsiteX3599" fmla="*/ 10844403 w 12188825"/>
              <a:gd name="connsiteY3599" fmla="*/ 1571002 h 6857991"/>
              <a:gd name="connsiteX3600" fmla="*/ 10842282 w 12188825"/>
              <a:gd name="connsiteY3600" fmla="*/ 1572019 h 6857991"/>
              <a:gd name="connsiteX3601" fmla="*/ 10800169 w 12188825"/>
              <a:gd name="connsiteY3601" fmla="*/ 1585277 h 6857991"/>
              <a:gd name="connsiteX3602" fmla="*/ 10791278 w 12188825"/>
              <a:gd name="connsiteY3602" fmla="*/ 1590485 h 6857991"/>
              <a:gd name="connsiteX3603" fmla="*/ 10766336 w 12188825"/>
              <a:gd name="connsiteY3603" fmla="*/ 1601419 h 6857991"/>
              <a:gd name="connsiteX3604" fmla="*/ 10755591 w 12188825"/>
              <a:gd name="connsiteY3604" fmla="*/ 1602550 h 6857991"/>
              <a:gd name="connsiteX3605" fmla="*/ 10747718 w 12188825"/>
              <a:gd name="connsiteY3605" fmla="*/ 1596581 h 6857991"/>
              <a:gd name="connsiteX3606" fmla="*/ 10721556 w 12188825"/>
              <a:gd name="connsiteY3606" fmla="*/ 1547686 h 6857991"/>
              <a:gd name="connsiteX3607" fmla="*/ 10720501 w 12188825"/>
              <a:gd name="connsiteY3607" fmla="*/ 1535557 h 6857991"/>
              <a:gd name="connsiteX3608" fmla="*/ 10720515 w 12188825"/>
              <a:gd name="connsiteY3608" fmla="*/ 1535532 h 6857991"/>
              <a:gd name="connsiteX3609" fmla="*/ 10720921 w 12188825"/>
              <a:gd name="connsiteY3609" fmla="*/ 1533461 h 6857991"/>
              <a:gd name="connsiteX3610" fmla="*/ 10720857 w 12188825"/>
              <a:gd name="connsiteY3610" fmla="*/ 1532675 h 6857991"/>
              <a:gd name="connsiteX3611" fmla="*/ 10720794 w 12188825"/>
              <a:gd name="connsiteY3611" fmla="*/ 1531861 h 6857991"/>
              <a:gd name="connsiteX3612" fmla="*/ 10710253 w 12188825"/>
              <a:gd name="connsiteY3612" fmla="*/ 1510983 h 6857991"/>
              <a:gd name="connsiteX3613" fmla="*/ 10702823 w 12188825"/>
              <a:gd name="connsiteY3613" fmla="*/ 1499235 h 6857991"/>
              <a:gd name="connsiteX3614" fmla="*/ 10701744 w 12188825"/>
              <a:gd name="connsiteY3614" fmla="*/ 1495490 h 6857991"/>
              <a:gd name="connsiteX3615" fmla="*/ 10693197 w 12188825"/>
              <a:gd name="connsiteY3615" fmla="*/ 1473073 h 6857991"/>
              <a:gd name="connsiteX3616" fmla="*/ 10678629 w 12188825"/>
              <a:gd name="connsiteY3616" fmla="*/ 1425004 h 6857991"/>
              <a:gd name="connsiteX3617" fmla="*/ 10675328 w 12188825"/>
              <a:gd name="connsiteY3617" fmla="*/ 1416622 h 6857991"/>
              <a:gd name="connsiteX3618" fmla="*/ 10651122 w 12188825"/>
              <a:gd name="connsiteY3618" fmla="*/ 1368451 h 6857991"/>
              <a:gd name="connsiteX3619" fmla="*/ 10640403 w 12188825"/>
              <a:gd name="connsiteY3619" fmla="*/ 1338645 h 6857991"/>
              <a:gd name="connsiteX3620" fmla="*/ 10619740 w 12188825"/>
              <a:gd name="connsiteY3620" fmla="*/ 1290053 h 6857991"/>
              <a:gd name="connsiteX3621" fmla="*/ 10601795 w 12188825"/>
              <a:gd name="connsiteY3621" fmla="*/ 1246946 h 6857991"/>
              <a:gd name="connsiteX3622" fmla="*/ 10591229 w 12188825"/>
              <a:gd name="connsiteY3622" fmla="*/ 1218532 h 6857991"/>
              <a:gd name="connsiteX3623" fmla="*/ 10581602 w 12188825"/>
              <a:gd name="connsiteY3623" fmla="*/ 1192208 h 6857991"/>
              <a:gd name="connsiteX3624" fmla="*/ 10571747 w 12188825"/>
              <a:gd name="connsiteY3624" fmla="*/ 1162874 h 6857991"/>
              <a:gd name="connsiteX3625" fmla="*/ 10550106 w 12188825"/>
              <a:gd name="connsiteY3625" fmla="*/ 1114611 h 6857991"/>
              <a:gd name="connsiteX3626" fmla="*/ 10534485 w 12188825"/>
              <a:gd name="connsiteY3626" fmla="*/ 1078669 h 6857991"/>
              <a:gd name="connsiteX3627" fmla="*/ 10519359 w 12188825"/>
              <a:gd name="connsiteY3627" fmla="*/ 1038247 h 6857991"/>
              <a:gd name="connsiteX3628" fmla="*/ 10508577 w 12188825"/>
              <a:gd name="connsiteY3628" fmla="*/ 1014913 h 6857991"/>
              <a:gd name="connsiteX3629" fmla="*/ 10500157 w 12188825"/>
              <a:gd name="connsiteY3629" fmla="*/ 994830 h 6857991"/>
              <a:gd name="connsiteX3630" fmla="*/ 10485844 w 12188825"/>
              <a:gd name="connsiteY3630" fmla="*/ 950018 h 6857991"/>
              <a:gd name="connsiteX3631" fmla="*/ 10480383 w 12188825"/>
              <a:gd name="connsiteY3631" fmla="*/ 941381 h 6857991"/>
              <a:gd name="connsiteX3632" fmla="*/ 10480066 w 12188825"/>
              <a:gd name="connsiteY3632" fmla="*/ 941125 h 6857991"/>
              <a:gd name="connsiteX3633" fmla="*/ 10479392 w 12188825"/>
              <a:gd name="connsiteY3633" fmla="*/ 940571 h 6857991"/>
              <a:gd name="connsiteX3634" fmla="*/ 10474541 w 12188825"/>
              <a:gd name="connsiteY3634" fmla="*/ 934777 h 6857991"/>
              <a:gd name="connsiteX3635" fmla="*/ 10467467 w 12188825"/>
              <a:gd name="connsiteY3635" fmla="*/ 911871 h 6857991"/>
              <a:gd name="connsiteX3636" fmla="*/ 10460444 w 12188825"/>
              <a:gd name="connsiteY3636" fmla="*/ 887914 h 6857991"/>
              <a:gd name="connsiteX3637" fmla="*/ 10448506 w 12188825"/>
              <a:gd name="connsiteY3637" fmla="*/ 861498 h 6857991"/>
              <a:gd name="connsiteX3638" fmla="*/ 10441902 w 12188825"/>
              <a:gd name="connsiteY3638" fmla="*/ 851593 h 6857991"/>
              <a:gd name="connsiteX3639" fmla="*/ 10414139 w 12188825"/>
              <a:gd name="connsiteY3639" fmla="*/ 777855 h 6857991"/>
              <a:gd name="connsiteX3640" fmla="*/ 10404310 w 12188825"/>
              <a:gd name="connsiteY3640" fmla="*/ 756469 h 6857991"/>
              <a:gd name="connsiteX3641" fmla="*/ 10399484 w 12188825"/>
              <a:gd name="connsiteY3641" fmla="*/ 738943 h 6857991"/>
              <a:gd name="connsiteX3642" fmla="*/ 10389260 w 12188825"/>
              <a:gd name="connsiteY3642" fmla="*/ 702158 h 6857991"/>
              <a:gd name="connsiteX3643" fmla="*/ 10380307 w 12188825"/>
              <a:gd name="connsiteY3643" fmla="*/ 675697 h 6857991"/>
              <a:gd name="connsiteX3644" fmla="*/ 10364610 w 12188825"/>
              <a:gd name="connsiteY3644" fmla="*/ 633984 h 6857991"/>
              <a:gd name="connsiteX3645" fmla="*/ 10353256 w 12188825"/>
              <a:gd name="connsiteY3645" fmla="*/ 607752 h 6857991"/>
              <a:gd name="connsiteX3646" fmla="*/ 10346537 w 12188825"/>
              <a:gd name="connsiteY3646" fmla="*/ 587622 h 6857991"/>
              <a:gd name="connsiteX3647" fmla="*/ 10321506 w 12188825"/>
              <a:gd name="connsiteY3647" fmla="*/ 527234 h 6857991"/>
              <a:gd name="connsiteX3648" fmla="*/ 10291026 w 12188825"/>
              <a:gd name="connsiteY3648" fmla="*/ 448875 h 6857991"/>
              <a:gd name="connsiteX3649" fmla="*/ 10286314 w 12188825"/>
              <a:gd name="connsiteY3649" fmla="*/ 435520 h 6857991"/>
              <a:gd name="connsiteX3650" fmla="*/ 10282644 w 12188825"/>
              <a:gd name="connsiteY3650" fmla="*/ 426650 h 6857991"/>
              <a:gd name="connsiteX3651" fmla="*/ 10279431 w 12188825"/>
              <a:gd name="connsiteY3651" fmla="*/ 416018 h 6857991"/>
              <a:gd name="connsiteX3652" fmla="*/ 10263848 w 12188825"/>
              <a:gd name="connsiteY3652" fmla="*/ 373310 h 6857991"/>
              <a:gd name="connsiteX3653" fmla="*/ 10241483 w 12188825"/>
              <a:gd name="connsiteY3653" fmla="*/ 316110 h 6857991"/>
              <a:gd name="connsiteX3654" fmla="*/ 10209238 w 12188825"/>
              <a:gd name="connsiteY3654" fmla="*/ 242247 h 6857991"/>
              <a:gd name="connsiteX3655" fmla="*/ 10194519 w 12188825"/>
              <a:gd name="connsiteY3655" fmla="*/ 204706 h 6857991"/>
              <a:gd name="connsiteX3656" fmla="*/ 10192728 w 12188825"/>
              <a:gd name="connsiteY3656" fmla="*/ 198305 h 6857991"/>
              <a:gd name="connsiteX3657" fmla="*/ 10213175 w 12188825"/>
              <a:gd name="connsiteY3657" fmla="*/ 177477 h 6857991"/>
              <a:gd name="connsiteX3658" fmla="*/ 7681719 w 12188825"/>
              <a:gd name="connsiteY3658" fmla="*/ 176850 h 6857991"/>
              <a:gd name="connsiteX3659" fmla="*/ 7689976 w 12188825"/>
              <a:gd name="connsiteY3659" fmla="*/ 184561 h 6857991"/>
              <a:gd name="connsiteX3660" fmla="*/ 7698993 w 12188825"/>
              <a:gd name="connsiteY3660" fmla="*/ 206452 h 6857991"/>
              <a:gd name="connsiteX3661" fmla="*/ 7702575 w 12188825"/>
              <a:gd name="connsiteY3661" fmla="*/ 216063 h 6857991"/>
              <a:gd name="connsiteX3662" fmla="*/ 7703946 w 12188825"/>
              <a:gd name="connsiteY3662" fmla="*/ 224057 h 6857991"/>
              <a:gd name="connsiteX3663" fmla="*/ 7706143 w 12188825"/>
              <a:gd name="connsiteY3663" fmla="*/ 240391 h 6857991"/>
              <a:gd name="connsiteX3664" fmla="*/ 7695513 w 12188825"/>
              <a:gd name="connsiteY3664" fmla="*/ 255161 h 6857991"/>
              <a:gd name="connsiteX3665" fmla="*/ 7678102 w 12188825"/>
              <a:gd name="connsiteY3665" fmla="*/ 249691 h 6857991"/>
              <a:gd name="connsiteX3666" fmla="*/ 7658137 w 12188825"/>
              <a:gd name="connsiteY3666" fmla="*/ 195182 h 6857991"/>
              <a:gd name="connsiteX3667" fmla="*/ 7669872 w 12188825"/>
              <a:gd name="connsiteY3667" fmla="*/ 176858 h 6857991"/>
              <a:gd name="connsiteX3668" fmla="*/ 7681719 w 12188825"/>
              <a:gd name="connsiteY3668" fmla="*/ 176850 h 6857991"/>
              <a:gd name="connsiteX3669" fmla="*/ 10246641 w 12188825"/>
              <a:gd name="connsiteY3669" fmla="*/ 148498 h 6857991"/>
              <a:gd name="connsiteX3670" fmla="*/ 10246689 w 12188825"/>
              <a:gd name="connsiteY3670" fmla="*/ 148524 h 6857991"/>
              <a:gd name="connsiteX3671" fmla="*/ 10246562 w 12188825"/>
              <a:gd name="connsiteY3671" fmla="*/ 148524 h 6857991"/>
              <a:gd name="connsiteX3672" fmla="*/ 7650911 w 12188825"/>
              <a:gd name="connsiteY3672" fmla="*/ 34193 h 6857991"/>
              <a:gd name="connsiteX3673" fmla="*/ 7670761 w 12188825"/>
              <a:gd name="connsiteY3673" fmla="*/ 50284 h 6857991"/>
              <a:gd name="connsiteX3674" fmla="*/ 7673035 w 12188825"/>
              <a:gd name="connsiteY3674" fmla="*/ 105167 h 6857991"/>
              <a:gd name="connsiteX3675" fmla="*/ 7658937 w 12188825"/>
              <a:gd name="connsiteY3675" fmla="*/ 116850 h 6857991"/>
              <a:gd name="connsiteX3676" fmla="*/ 7642999 w 12188825"/>
              <a:gd name="connsiteY3676" fmla="*/ 107495 h 6857991"/>
              <a:gd name="connsiteX3677" fmla="*/ 7638668 w 12188825"/>
              <a:gd name="connsiteY3677" fmla="*/ 94445 h 6857991"/>
              <a:gd name="connsiteX3678" fmla="*/ 7638668 w 12188825"/>
              <a:gd name="connsiteY3678" fmla="*/ 94430 h 6857991"/>
              <a:gd name="connsiteX3679" fmla="*/ 7636992 w 12188825"/>
              <a:gd name="connsiteY3679" fmla="*/ 88534 h 6857991"/>
              <a:gd name="connsiteX3680" fmla="*/ 7636027 w 12188825"/>
              <a:gd name="connsiteY3680" fmla="*/ 77508 h 6857991"/>
              <a:gd name="connsiteX3681" fmla="*/ 7634490 w 12188825"/>
              <a:gd name="connsiteY3681" fmla="*/ 53263 h 6857991"/>
              <a:gd name="connsiteX3682" fmla="*/ 7650911 w 12188825"/>
              <a:gd name="connsiteY3682" fmla="*/ 34193 h 6857991"/>
              <a:gd name="connsiteX3683" fmla="*/ 10291775 w 12188825"/>
              <a:gd name="connsiteY3683" fmla="*/ 30 h 6857991"/>
              <a:gd name="connsiteX3684" fmla="*/ 10305745 w 12188825"/>
              <a:gd name="connsiteY3684" fmla="*/ 4761 h 6857991"/>
              <a:gd name="connsiteX3685" fmla="*/ 10314508 w 12188825"/>
              <a:gd name="connsiteY3685" fmla="*/ 33336 h 6857991"/>
              <a:gd name="connsiteX3686" fmla="*/ 10309186 w 12188825"/>
              <a:gd name="connsiteY3686" fmla="*/ 45392 h 6857991"/>
              <a:gd name="connsiteX3687" fmla="*/ 10309186 w 12188825"/>
              <a:gd name="connsiteY3687" fmla="*/ 45404 h 6857991"/>
              <a:gd name="connsiteX3688" fmla="*/ 10303357 w 12188825"/>
              <a:gd name="connsiteY3688" fmla="*/ 65027 h 6857991"/>
              <a:gd name="connsiteX3689" fmla="*/ 10314190 w 12188825"/>
              <a:gd name="connsiteY3689" fmla="*/ 73142 h 6857991"/>
              <a:gd name="connsiteX3690" fmla="*/ 10329366 w 12188825"/>
              <a:gd name="connsiteY3690" fmla="*/ 81977 h 6857991"/>
              <a:gd name="connsiteX3691" fmla="*/ 10445051 w 12188825"/>
              <a:gd name="connsiteY3691" fmla="*/ 151948 h 6857991"/>
              <a:gd name="connsiteX3692" fmla="*/ 10445266 w 12188825"/>
              <a:gd name="connsiteY3692" fmla="*/ 152077 h 6857991"/>
              <a:gd name="connsiteX3693" fmla="*/ 10463098 w 12188825"/>
              <a:gd name="connsiteY3693" fmla="*/ 162621 h 6857991"/>
              <a:gd name="connsiteX3694" fmla="*/ 10545012 w 12188825"/>
              <a:gd name="connsiteY3694" fmla="*/ 209611 h 6857991"/>
              <a:gd name="connsiteX3695" fmla="*/ 10636275 w 12188825"/>
              <a:gd name="connsiteY3695" fmla="*/ 261314 h 6857991"/>
              <a:gd name="connsiteX3696" fmla="*/ 10708208 w 12188825"/>
              <a:gd name="connsiteY3696" fmla="*/ 302448 h 6857991"/>
              <a:gd name="connsiteX3697" fmla="*/ 10895533 w 12188825"/>
              <a:gd name="connsiteY3697" fmla="*/ 413191 h 6857991"/>
              <a:gd name="connsiteX3698" fmla="*/ 10902898 w 12188825"/>
              <a:gd name="connsiteY3698" fmla="*/ 426399 h 6857991"/>
              <a:gd name="connsiteX3699" fmla="*/ 10880547 w 12188825"/>
              <a:gd name="connsiteY3699" fmla="*/ 444560 h 6857991"/>
              <a:gd name="connsiteX3700" fmla="*/ 10830127 w 12188825"/>
              <a:gd name="connsiteY3700" fmla="*/ 428050 h 6857991"/>
              <a:gd name="connsiteX3701" fmla="*/ 10816996 w 12188825"/>
              <a:gd name="connsiteY3701" fmla="*/ 419107 h 6857991"/>
              <a:gd name="connsiteX3702" fmla="*/ 10786821 w 12188825"/>
              <a:gd name="connsiteY3702" fmla="*/ 404174 h 6857991"/>
              <a:gd name="connsiteX3703" fmla="*/ 10752023 w 12188825"/>
              <a:gd name="connsiteY3703" fmla="*/ 386462 h 6857991"/>
              <a:gd name="connsiteX3704" fmla="*/ 10740085 w 12188825"/>
              <a:gd name="connsiteY3704" fmla="*/ 378139 h 6857991"/>
              <a:gd name="connsiteX3705" fmla="*/ 10731131 w 12188825"/>
              <a:gd name="connsiteY3705" fmla="*/ 372324 h 6857991"/>
              <a:gd name="connsiteX3706" fmla="*/ 10693222 w 12188825"/>
              <a:gd name="connsiteY3706" fmla="*/ 352104 h 6857991"/>
              <a:gd name="connsiteX3707" fmla="*/ 10626547 w 12188825"/>
              <a:gd name="connsiteY3707" fmla="*/ 309306 h 6857991"/>
              <a:gd name="connsiteX3708" fmla="*/ 10606226 w 12188825"/>
              <a:gd name="connsiteY3708" fmla="*/ 301431 h 6857991"/>
              <a:gd name="connsiteX3709" fmla="*/ 10598987 w 12188825"/>
              <a:gd name="connsiteY3709" fmla="*/ 299780 h 6857991"/>
              <a:gd name="connsiteX3710" fmla="*/ 10554817 w 12188825"/>
              <a:gd name="connsiteY3710" fmla="*/ 272126 h 6857991"/>
              <a:gd name="connsiteX3711" fmla="*/ 10517708 w 12188825"/>
              <a:gd name="connsiteY3711" fmla="*/ 250759 h 6857991"/>
              <a:gd name="connsiteX3712" fmla="*/ 10506188 w 12188825"/>
              <a:gd name="connsiteY3712" fmla="*/ 241150 h 6857991"/>
              <a:gd name="connsiteX3713" fmla="*/ 10457763 w 12188825"/>
              <a:gd name="connsiteY3713" fmla="*/ 216088 h 6857991"/>
              <a:gd name="connsiteX3714" fmla="*/ 10447883 w 12188825"/>
              <a:gd name="connsiteY3714" fmla="*/ 209046 h 6857991"/>
              <a:gd name="connsiteX3715" fmla="*/ 10447096 w 12188825"/>
              <a:gd name="connsiteY3715" fmla="*/ 208087 h 6857991"/>
              <a:gd name="connsiteX3716" fmla="*/ 10425378 w 12188825"/>
              <a:gd name="connsiteY3716" fmla="*/ 195895 h 6857991"/>
              <a:gd name="connsiteX3717" fmla="*/ 10409161 w 12188825"/>
              <a:gd name="connsiteY3717" fmla="*/ 187503 h 6857991"/>
              <a:gd name="connsiteX3718" fmla="*/ 10403788 w 12188825"/>
              <a:gd name="connsiteY3718" fmla="*/ 182941 h 6857991"/>
              <a:gd name="connsiteX3719" fmla="*/ 10389539 w 12188825"/>
              <a:gd name="connsiteY3719" fmla="*/ 175400 h 6857991"/>
              <a:gd name="connsiteX3720" fmla="*/ 10364799 w 12188825"/>
              <a:gd name="connsiteY3720" fmla="*/ 156144 h 6857991"/>
              <a:gd name="connsiteX3721" fmla="*/ 10338523 w 12188825"/>
              <a:gd name="connsiteY3721" fmla="*/ 141901 h 6857991"/>
              <a:gd name="connsiteX3722" fmla="*/ 10311206 w 12188825"/>
              <a:gd name="connsiteY3722" fmla="*/ 127442 h 6857991"/>
              <a:gd name="connsiteX3723" fmla="*/ 10299280 w 12188825"/>
              <a:gd name="connsiteY3723" fmla="*/ 119202 h 6857991"/>
              <a:gd name="connsiteX3724" fmla="*/ 10291648 w 12188825"/>
              <a:gd name="connsiteY3724" fmla="*/ 111695 h 6857991"/>
              <a:gd name="connsiteX3725" fmla="*/ 10273233 w 12188825"/>
              <a:gd name="connsiteY3725" fmla="*/ 117156 h 6857991"/>
              <a:gd name="connsiteX3726" fmla="*/ 10264050 w 12188825"/>
              <a:gd name="connsiteY3726" fmla="*/ 133208 h 6857991"/>
              <a:gd name="connsiteX3727" fmla="*/ 10255961 w 12188825"/>
              <a:gd name="connsiteY3727" fmla="*/ 145476 h 6857991"/>
              <a:gd name="connsiteX3728" fmla="*/ 10246641 w 12188825"/>
              <a:gd name="connsiteY3728" fmla="*/ 148498 h 6857991"/>
              <a:gd name="connsiteX3729" fmla="*/ 10228132 w 12188825"/>
              <a:gd name="connsiteY3729" fmla="*/ 138459 h 6857991"/>
              <a:gd name="connsiteX3730" fmla="*/ 10220909 w 12188825"/>
              <a:gd name="connsiteY3730" fmla="*/ 118299 h 6857991"/>
              <a:gd name="connsiteX3731" fmla="*/ 10226382 w 12188825"/>
              <a:gd name="connsiteY3731" fmla="*/ 100883 h 6857991"/>
              <a:gd name="connsiteX3732" fmla="*/ 10226395 w 12188825"/>
              <a:gd name="connsiteY3732" fmla="*/ 100872 h 6857991"/>
              <a:gd name="connsiteX3733" fmla="*/ 10227766 w 12188825"/>
              <a:gd name="connsiteY3733" fmla="*/ 98868 h 6857991"/>
              <a:gd name="connsiteX3734" fmla="*/ 10239832 w 12188825"/>
              <a:gd name="connsiteY3734" fmla="*/ 74968 h 6857991"/>
              <a:gd name="connsiteX3735" fmla="*/ 10244785 w 12188825"/>
              <a:gd name="connsiteY3735" fmla="*/ 63689 h 6857991"/>
              <a:gd name="connsiteX3736" fmla="*/ 10248099 w 12188825"/>
              <a:gd name="connsiteY3736" fmla="*/ 56583 h 6857991"/>
              <a:gd name="connsiteX3737" fmla="*/ 10248099 w 12188825"/>
              <a:gd name="connsiteY3737" fmla="*/ 56571 h 6857991"/>
              <a:gd name="connsiteX3738" fmla="*/ 10278186 w 12188825"/>
              <a:gd name="connsiteY3738" fmla="*/ 7682 h 6857991"/>
              <a:gd name="connsiteX3739" fmla="*/ 10291775 w 12188825"/>
              <a:gd name="connsiteY3739" fmla="*/ 30 h 6857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</a:cxnLst>
            <a:rect l="l" t="t" r="r" b="b"/>
            <a:pathLst>
              <a:path w="12188825" h="6857991">
                <a:moveTo>
                  <a:pt x="0" y="6771156"/>
                </a:moveTo>
                <a:lnTo>
                  <a:pt x="19807" y="6790122"/>
                </a:lnTo>
                <a:cubicBezTo>
                  <a:pt x="29037" y="6800053"/>
                  <a:pt x="38286" y="6810010"/>
                  <a:pt x="50550" y="6816690"/>
                </a:cubicBezTo>
                <a:lnTo>
                  <a:pt x="50296" y="6816817"/>
                </a:lnTo>
                <a:cubicBezTo>
                  <a:pt x="60148" y="6822176"/>
                  <a:pt x="64708" y="6831473"/>
                  <a:pt x="69256" y="6840744"/>
                </a:cubicBezTo>
                <a:cubicBezTo>
                  <a:pt x="71392" y="6845100"/>
                  <a:pt x="73526" y="6849456"/>
                  <a:pt x="76204" y="6853393"/>
                </a:cubicBezTo>
                <a:lnTo>
                  <a:pt x="77057" y="6857991"/>
                </a:lnTo>
                <a:lnTo>
                  <a:pt x="11181" y="6857991"/>
                </a:lnTo>
                <a:lnTo>
                  <a:pt x="6672" y="6854053"/>
                </a:lnTo>
                <a:lnTo>
                  <a:pt x="6100" y="6853774"/>
                </a:lnTo>
                <a:lnTo>
                  <a:pt x="0" y="6847915"/>
                </a:lnTo>
                <a:close/>
                <a:moveTo>
                  <a:pt x="3480755" y="6764062"/>
                </a:moveTo>
                <a:cubicBezTo>
                  <a:pt x="3467254" y="6776050"/>
                  <a:pt x="3453665" y="6787976"/>
                  <a:pt x="3440318" y="6800206"/>
                </a:cubicBezTo>
                <a:cubicBezTo>
                  <a:pt x="3435898" y="6804308"/>
                  <a:pt x="3436749" y="6809261"/>
                  <a:pt x="3441182" y="6812906"/>
                </a:cubicBezTo>
                <a:cubicBezTo>
                  <a:pt x="3445677" y="6816539"/>
                  <a:pt x="3450960" y="6815763"/>
                  <a:pt x="3454364" y="6811661"/>
                </a:cubicBezTo>
                <a:cubicBezTo>
                  <a:pt x="3465934" y="6797730"/>
                  <a:pt x="3476322" y="6783099"/>
                  <a:pt x="3480755" y="6764062"/>
                </a:cubicBezTo>
                <a:close/>
                <a:moveTo>
                  <a:pt x="284773" y="6755491"/>
                </a:moveTo>
                <a:cubicBezTo>
                  <a:pt x="294098" y="6758143"/>
                  <a:pt x="303313" y="6762906"/>
                  <a:pt x="312997" y="6767909"/>
                </a:cubicBezTo>
                <a:cubicBezTo>
                  <a:pt x="314395" y="6768633"/>
                  <a:pt x="315805" y="6769357"/>
                  <a:pt x="317225" y="6770081"/>
                </a:cubicBezTo>
                <a:cubicBezTo>
                  <a:pt x="308208" y="6775797"/>
                  <a:pt x="303128" y="6781257"/>
                  <a:pt x="304652" y="6790910"/>
                </a:cubicBezTo>
                <a:cubicBezTo>
                  <a:pt x="305766" y="6797970"/>
                  <a:pt x="301084" y="6800079"/>
                  <a:pt x="294845" y="6802886"/>
                </a:cubicBezTo>
                <a:lnTo>
                  <a:pt x="294365" y="6803101"/>
                </a:lnTo>
                <a:cubicBezTo>
                  <a:pt x="282522" y="6808384"/>
                  <a:pt x="269894" y="6810620"/>
                  <a:pt x="257234" y="6812855"/>
                </a:cubicBezTo>
                <a:cubicBezTo>
                  <a:pt x="243418" y="6815306"/>
                  <a:pt x="229564" y="6817757"/>
                  <a:pt x="216642" y="6824184"/>
                </a:cubicBezTo>
                <a:cubicBezTo>
                  <a:pt x="211535" y="6826736"/>
                  <a:pt x="205428" y="6826939"/>
                  <a:pt x="199157" y="6827155"/>
                </a:cubicBezTo>
                <a:cubicBezTo>
                  <a:pt x="193577" y="6827345"/>
                  <a:pt x="187867" y="6827536"/>
                  <a:pt x="182606" y="6829390"/>
                </a:cubicBezTo>
                <a:cubicBezTo>
                  <a:pt x="178924" y="6830661"/>
                  <a:pt x="172066" y="6828375"/>
                  <a:pt x="172320" y="6825073"/>
                </a:cubicBezTo>
                <a:cubicBezTo>
                  <a:pt x="172830" y="6819395"/>
                  <a:pt x="169770" y="6814874"/>
                  <a:pt x="166747" y="6810391"/>
                </a:cubicBezTo>
                <a:cubicBezTo>
                  <a:pt x="162999" y="6804841"/>
                  <a:pt x="159307" y="6799380"/>
                  <a:pt x="162541" y="6791925"/>
                </a:cubicBezTo>
                <a:cubicBezTo>
                  <a:pt x="163176" y="6790275"/>
                  <a:pt x="165462" y="6789004"/>
                  <a:pt x="167240" y="6788369"/>
                </a:cubicBezTo>
                <a:cubicBezTo>
                  <a:pt x="174940" y="6785499"/>
                  <a:pt x="182623" y="6782591"/>
                  <a:pt x="190303" y="6779682"/>
                </a:cubicBezTo>
                <a:lnTo>
                  <a:pt x="190315" y="6779670"/>
                </a:lnTo>
                <a:cubicBezTo>
                  <a:pt x="212142" y="6771402"/>
                  <a:pt x="233938" y="6763147"/>
                  <a:pt x="256013" y="6755730"/>
                </a:cubicBezTo>
                <a:lnTo>
                  <a:pt x="255886" y="6755730"/>
                </a:lnTo>
                <a:cubicBezTo>
                  <a:pt x="266011" y="6752295"/>
                  <a:pt x="275447" y="6752838"/>
                  <a:pt x="284773" y="6755491"/>
                </a:cubicBezTo>
                <a:close/>
                <a:moveTo>
                  <a:pt x="6861633" y="6749066"/>
                </a:moveTo>
                <a:cubicBezTo>
                  <a:pt x="6857821" y="6749044"/>
                  <a:pt x="6853929" y="6750288"/>
                  <a:pt x="6850087" y="6752212"/>
                </a:cubicBezTo>
                <a:cubicBezTo>
                  <a:pt x="6849477" y="6752517"/>
                  <a:pt x="6848868" y="6752809"/>
                  <a:pt x="6848245" y="6753101"/>
                </a:cubicBezTo>
                <a:cubicBezTo>
                  <a:pt x="6843267" y="6755463"/>
                  <a:pt x="6838213" y="6757876"/>
                  <a:pt x="6838898" y="6765445"/>
                </a:cubicBezTo>
                <a:cubicBezTo>
                  <a:pt x="6841044" y="6787784"/>
                  <a:pt x="6867105" y="6806377"/>
                  <a:pt x="6889635" y="6801755"/>
                </a:cubicBezTo>
                <a:cubicBezTo>
                  <a:pt x="6895680" y="6800637"/>
                  <a:pt x="6896632" y="6797005"/>
                  <a:pt x="6896023" y="6792014"/>
                </a:cubicBezTo>
                <a:lnTo>
                  <a:pt x="6895870" y="6792001"/>
                </a:lnTo>
                <a:cubicBezTo>
                  <a:pt x="6894295" y="6779288"/>
                  <a:pt x="6888225" y="6769039"/>
                  <a:pt x="6877405" y="6759641"/>
                </a:cubicBezTo>
                <a:cubicBezTo>
                  <a:pt x="6877328" y="6759553"/>
                  <a:pt x="6877252" y="6759451"/>
                  <a:pt x="6877176" y="6759337"/>
                </a:cubicBezTo>
                <a:cubicBezTo>
                  <a:pt x="6876973" y="6759044"/>
                  <a:pt x="6876731" y="6758664"/>
                  <a:pt x="6876465" y="6758257"/>
                </a:cubicBezTo>
                <a:cubicBezTo>
                  <a:pt x="6875563" y="6756860"/>
                  <a:pt x="6874344" y="6754955"/>
                  <a:pt x="6872693" y="6753520"/>
                </a:cubicBezTo>
                <a:cubicBezTo>
                  <a:pt x="6869175" y="6750377"/>
                  <a:pt x="6865444" y="6749088"/>
                  <a:pt x="6861633" y="6749066"/>
                </a:cubicBezTo>
                <a:close/>
                <a:moveTo>
                  <a:pt x="6850965" y="6699561"/>
                </a:moveTo>
                <a:cubicBezTo>
                  <a:pt x="6856393" y="6697729"/>
                  <a:pt x="6862520" y="6698117"/>
                  <a:pt x="6869378" y="6700714"/>
                </a:cubicBezTo>
                <a:cubicBezTo>
                  <a:pt x="6872718" y="6702009"/>
                  <a:pt x="6876122" y="6703190"/>
                  <a:pt x="6879512" y="6704384"/>
                </a:cubicBezTo>
                <a:cubicBezTo>
                  <a:pt x="6884605" y="6706161"/>
                  <a:pt x="6889711" y="6707940"/>
                  <a:pt x="6894613" y="6710060"/>
                </a:cubicBezTo>
                <a:cubicBezTo>
                  <a:pt x="6908075" y="6715814"/>
                  <a:pt x="6920610" y="6716550"/>
                  <a:pt x="6933945" y="6711331"/>
                </a:cubicBezTo>
                <a:lnTo>
                  <a:pt x="6934022" y="6711407"/>
                </a:lnTo>
                <a:cubicBezTo>
                  <a:pt x="6934529" y="6711216"/>
                  <a:pt x="6935025" y="6711013"/>
                  <a:pt x="6935532" y="6710810"/>
                </a:cubicBezTo>
                <a:cubicBezTo>
                  <a:pt x="6940561" y="6708803"/>
                  <a:pt x="6945883" y="6706670"/>
                  <a:pt x="6950163" y="6712219"/>
                </a:cubicBezTo>
                <a:lnTo>
                  <a:pt x="6950683" y="6712905"/>
                </a:lnTo>
                <a:cubicBezTo>
                  <a:pt x="6956538" y="6720538"/>
                  <a:pt x="6962583" y="6728412"/>
                  <a:pt x="6960043" y="6739118"/>
                </a:cubicBezTo>
                <a:cubicBezTo>
                  <a:pt x="6957834" y="6748236"/>
                  <a:pt x="6953185" y="6756213"/>
                  <a:pt x="6943698" y="6759273"/>
                </a:cubicBezTo>
                <a:cubicBezTo>
                  <a:pt x="6936079" y="6761686"/>
                  <a:pt x="6935291" y="6765179"/>
                  <a:pt x="6937565" y="6772316"/>
                </a:cubicBezTo>
                <a:cubicBezTo>
                  <a:pt x="6945095" y="6796154"/>
                  <a:pt x="6934364" y="6816055"/>
                  <a:pt x="6922604" y="6835676"/>
                </a:cubicBezTo>
                <a:cubicBezTo>
                  <a:pt x="6921918" y="6836768"/>
                  <a:pt x="6920648" y="6838559"/>
                  <a:pt x="6919772" y="6838445"/>
                </a:cubicBezTo>
                <a:cubicBezTo>
                  <a:pt x="6913739" y="6838089"/>
                  <a:pt x="6907961" y="6839956"/>
                  <a:pt x="6902233" y="6841811"/>
                </a:cubicBezTo>
                <a:cubicBezTo>
                  <a:pt x="6895160" y="6844096"/>
                  <a:pt x="6888136" y="6846370"/>
                  <a:pt x="6880783" y="6844389"/>
                </a:cubicBezTo>
                <a:cubicBezTo>
                  <a:pt x="6877671" y="6843576"/>
                  <a:pt x="6874674" y="6843880"/>
                  <a:pt x="6871728" y="6844186"/>
                </a:cubicBezTo>
                <a:cubicBezTo>
                  <a:pt x="6868527" y="6844516"/>
                  <a:pt x="6865365" y="6844846"/>
                  <a:pt x="6862165" y="6843715"/>
                </a:cubicBezTo>
                <a:cubicBezTo>
                  <a:pt x="6853592" y="6840756"/>
                  <a:pt x="6846632" y="6835562"/>
                  <a:pt x="6840435" y="6830927"/>
                </a:cubicBezTo>
                <a:cubicBezTo>
                  <a:pt x="6837324" y="6828590"/>
                  <a:pt x="6834390" y="6826405"/>
                  <a:pt x="6831545" y="6824704"/>
                </a:cubicBezTo>
                <a:cubicBezTo>
                  <a:pt x="6830567" y="6823395"/>
                  <a:pt x="6829907" y="6822417"/>
                  <a:pt x="6829424" y="6821694"/>
                </a:cubicBezTo>
                <a:cubicBezTo>
                  <a:pt x="6828662" y="6820576"/>
                  <a:pt x="6828332" y="6820081"/>
                  <a:pt x="6827900" y="6819916"/>
                </a:cubicBezTo>
                <a:cubicBezTo>
                  <a:pt x="6814984" y="6815382"/>
                  <a:pt x="6810476" y="6804714"/>
                  <a:pt x="6805980" y="6794071"/>
                </a:cubicBezTo>
                <a:cubicBezTo>
                  <a:pt x="6803580" y="6788381"/>
                  <a:pt x="6801179" y="6782692"/>
                  <a:pt x="6797497" y="6777942"/>
                </a:cubicBezTo>
                <a:cubicBezTo>
                  <a:pt x="6795896" y="6775872"/>
                  <a:pt x="6794563" y="6773268"/>
                  <a:pt x="6794181" y="6770690"/>
                </a:cubicBezTo>
                <a:cubicBezTo>
                  <a:pt x="6791235" y="6752479"/>
                  <a:pt x="6808685" y="6724843"/>
                  <a:pt x="6826427" y="6719560"/>
                </a:cubicBezTo>
                <a:cubicBezTo>
                  <a:pt x="6831050" y="6718214"/>
                  <a:pt x="6834021" y="6715941"/>
                  <a:pt x="6836752" y="6711724"/>
                </a:cubicBezTo>
                <a:cubicBezTo>
                  <a:pt x="6840810" y="6705444"/>
                  <a:pt x="6845537" y="6701393"/>
                  <a:pt x="6850965" y="6699561"/>
                </a:cubicBezTo>
                <a:close/>
                <a:moveTo>
                  <a:pt x="0" y="6675766"/>
                </a:moveTo>
                <a:lnTo>
                  <a:pt x="6481" y="6683086"/>
                </a:lnTo>
                <a:cubicBezTo>
                  <a:pt x="6628" y="6683327"/>
                  <a:pt x="6799" y="6683594"/>
                  <a:pt x="6975" y="6683861"/>
                </a:cubicBezTo>
                <a:cubicBezTo>
                  <a:pt x="7715" y="6685016"/>
                  <a:pt x="8567" y="6686324"/>
                  <a:pt x="8259" y="6687150"/>
                </a:cubicBezTo>
                <a:cubicBezTo>
                  <a:pt x="6416" y="6693157"/>
                  <a:pt x="6884" y="6699825"/>
                  <a:pt x="7329" y="6706187"/>
                </a:cubicBezTo>
                <a:cubicBezTo>
                  <a:pt x="7834" y="6713401"/>
                  <a:pt x="8310" y="6720196"/>
                  <a:pt x="5339" y="6725123"/>
                </a:cubicBezTo>
                <a:lnTo>
                  <a:pt x="0" y="6743260"/>
                </a:lnTo>
                <a:close/>
                <a:moveTo>
                  <a:pt x="246395" y="6656161"/>
                </a:moveTo>
                <a:cubicBezTo>
                  <a:pt x="246853" y="6656187"/>
                  <a:pt x="247314" y="6656225"/>
                  <a:pt x="247776" y="6656251"/>
                </a:cubicBezTo>
                <a:cubicBezTo>
                  <a:pt x="250894" y="6656467"/>
                  <a:pt x="254058" y="6656670"/>
                  <a:pt x="256936" y="6657559"/>
                </a:cubicBezTo>
                <a:cubicBezTo>
                  <a:pt x="262522" y="6659336"/>
                  <a:pt x="280683" y="6692230"/>
                  <a:pt x="279667" y="6698072"/>
                </a:cubicBezTo>
                <a:cubicBezTo>
                  <a:pt x="278905" y="6702898"/>
                  <a:pt x="276238" y="6708359"/>
                  <a:pt x="271793" y="6708359"/>
                </a:cubicBezTo>
                <a:cubicBezTo>
                  <a:pt x="257494" y="6708359"/>
                  <a:pt x="244585" y="6713350"/>
                  <a:pt x="231638" y="6718354"/>
                </a:cubicBezTo>
                <a:cubicBezTo>
                  <a:pt x="221130" y="6722418"/>
                  <a:pt x="210599" y="6726494"/>
                  <a:pt x="199278" y="6727917"/>
                </a:cubicBezTo>
                <a:lnTo>
                  <a:pt x="199151" y="6727663"/>
                </a:lnTo>
                <a:cubicBezTo>
                  <a:pt x="184419" y="6729568"/>
                  <a:pt x="167782" y="6722456"/>
                  <a:pt x="165623" y="6716106"/>
                </a:cubicBezTo>
                <a:cubicBezTo>
                  <a:pt x="164395" y="6712461"/>
                  <a:pt x="162482" y="6708930"/>
                  <a:pt x="160551" y="6705362"/>
                </a:cubicBezTo>
                <a:cubicBezTo>
                  <a:pt x="156487" y="6697843"/>
                  <a:pt x="152340" y="6690173"/>
                  <a:pt x="154319" y="6681054"/>
                </a:cubicBezTo>
                <a:cubicBezTo>
                  <a:pt x="155740" y="6674564"/>
                  <a:pt x="161050" y="6673421"/>
                  <a:pt x="166170" y="6672316"/>
                </a:cubicBezTo>
                <a:cubicBezTo>
                  <a:pt x="167461" y="6672036"/>
                  <a:pt x="168740" y="6671757"/>
                  <a:pt x="169940" y="6671402"/>
                </a:cubicBezTo>
                <a:cubicBezTo>
                  <a:pt x="170425" y="6671262"/>
                  <a:pt x="170909" y="6671123"/>
                  <a:pt x="171394" y="6670983"/>
                </a:cubicBezTo>
                <a:cubicBezTo>
                  <a:pt x="177655" y="6669205"/>
                  <a:pt x="183995" y="6667389"/>
                  <a:pt x="190007" y="6668099"/>
                </a:cubicBezTo>
                <a:cubicBezTo>
                  <a:pt x="198653" y="6670614"/>
                  <a:pt x="205768" y="6667706"/>
                  <a:pt x="212753" y="6664862"/>
                </a:cubicBezTo>
                <a:cubicBezTo>
                  <a:pt x="215617" y="6663680"/>
                  <a:pt x="218459" y="6662525"/>
                  <a:pt x="221376" y="6661749"/>
                </a:cubicBezTo>
                <a:cubicBezTo>
                  <a:pt x="223571" y="6661140"/>
                  <a:pt x="225737" y="6660416"/>
                  <a:pt x="227904" y="6659692"/>
                </a:cubicBezTo>
                <a:cubicBezTo>
                  <a:pt x="233887" y="6657686"/>
                  <a:pt x="239867" y="6655692"/>
                  <a:pt x="246395" y="6656161"/>
                </a:cubicBezTo>
                <a:close/>
                <a:moveTo>
                  <a:pt x="5252359" y="6617757"/>
                </a:moveTo>
                <a:cubicBezTo>
                  <a:pt x="5260240" y="6618605"/>
                  <a:pt x="5267853" y="6622354"/>
                  <a:pt x="5270133" y="6628412"/>
                </a:cubicBezTo>
                <a:cubicBezTo>
                  <a:pt x="5273994" y="6638521"/>
                  <a:pt x="5267264" y="6647234"/>
                  <a:pt x="5261471" y="6654727"/>
                </a:cubicBezTo>
                <a:cubicBezTo>
                  <a:pt x="5261064" y="6655247"/>
                  <a:pt x="5260672" y="6655768"/>
                  <a:pt x="5260278" y="6656276"/>
                </a:cubicBezTo>
                <a:lnTo>
                  <a:pt x="5259198" y="6657698"/>
                </a:lnTo>
                <a:cubicBezTo>
                  <a:pt x="5248835" y="6671427"/>
                  <a:pt x="5248722" y="6671580"/>
                  <a:pt x="5265751" y="6679390"/>
                </a:cubicBezTo>
                <a:cubicBezTo>
                  <a:pt x="5299776" y="6694998"/>
                  <a:pt x="5332146" y="6713667"/>
                  <a:pt x="5364493" y="6732311"/>
                </a:cubicBezTo>
                <a:cubicBezTo>
                  <a:pt x="5371963" y="6736628"/>
                  <a:pt x="5379443" y="6740934"/>
                  <a:pt x="5386935" y="6745202"/>
                </a:cubicBezTo>
                <a:cubicBezTo>
                  <a:pt x="5411192" y="6759032"/>
                  <a:pt x="5434661" y="6774322"/>
                  <a:pt x="5458144" y="6789638"/>
                </a:cubicBezTo>
                <a:cubicBezTo>
                  <a:pt x="5470781" y="6797868"/>
                  <a:pt x="5483429" y="6806110"/>
                  <a:pt x="5496218" y="6814137"/>
                </a:cubicBezTo>
                <a:lnTo>
                  <a:pt x="5562378" y="6857991"/>
                </a:lnTo>
                <a:lnTo>
                  <a:pt x="5484366" y="6857991"/>
                </a:lnTo>
                <a:lnTo>
                  <a:pt x="5469675" y="6848935"/>
                </a:lnTo>
                <a:cubicBezTo>
                  <a:pt x="5465726" y="6847652"/>
                  <a:pt x="5461928" y="6846382"/>
                  <a:pt x="5458676" y="6843842"/>
                </a:cubicBezTo>
                <a:cubicBezTo>
                  <a:pt x="5447958" y="6835562"/>
                  <a:pt x="5437227" y="6827929"/>
                  <a:pt x="5423954" y="6823395"/>
                </a:cubicBezTo>
                <a:lnTo>
                  <a:pt x="5423307" y="6823167"/>
                </a:lnTo>
                <a:cubicBezTo>
                  <a:pt x="5415026" y="6820309"/>
                  <a:pt x="5404613" y="6816703"/>
                  <a:pt x="5401958" y="6805209"/>
                </a:cubicBezTo>
                <a:cubicBezTo>
                  <a:pt x="5401475" y="6803190"/>
                  <a:pt x="5398290" y="6800904"/>
                  <a:pt x="5395915" y="6800319"/>
                </a:cubicBezTo>
                <a:cubicBezTo>
                  <a:pt x="5375771" y="6794934"/>
                  <a:pt x="5358754" y="6783835"/>
                  <a:pt x="5341723" y="6772709"/>
                </a:cubicBezTo>
                <a:cubicBezTo>
                  <a:pt x="5331309" y="6765915"/>
                  <a:pt x="5320881" y="6759108"/>
                  <a:pt x="5309743" y="6753609"/>
                </a:cubicBezTo>
                <a:cubicBezTo>
                  <a:pt x="5299560" y="6748630"/>
                  <a:pt x="5289462" y="6743423"/>
                  <a:pt x="5279365" y="6738216"/>
                </a:cubicBezTo>
                <a:cubicBezTo>
                  <a:pt x="5268571" y="6732654"/>
                  <a:pt x="5257764" y="6727091"/>
                  <a:pt x="5246827" y="6721770"/>
                </a:cubicBezTo>
                <a:cubicBezTo>
                  <a:pt x="5229391" y="6713388"/>
                  <a:pt x="5218049" y="6718773"/>
                  <a:pt x="5212324" y="6737746"/>
                </a:cubicBezTo>
                <a:cubicBezTo>
                  <a:pt x="5208805" y="6749291"/>
                  <a:pt x="5186224" y="6757508"/>
                  <a:pt x="5176013" y="6750776"/>
                </a:cubicBezTo>
                <a:cubicBezTo>
                  <a:pt x="5170705" y="6747170"/>
                  <a:pt x="5171238" y="6741772"/>
                  <a:pt x="5171772" y="6736273"/>
                </a:cubicBezTo>
                <a:lnTo>
                  <a:pt x="5171797" y="6736032"/>
                </a:lnTo>
                <a:cubicBezTo>
                  <a:pt x="5172913" y="6724932"/>
                  <a:pt x="5177486" y="6715179"/>
                  <a:pt x="5182084" y="6705399"/>
                </a:cubicBezTo>
                <a:cubicBezTo>
                  <a:pt x="5183023" y="6703380"/>
                  <a:pt x="5183976" y="6701361"/>
                  <a:pt x="5184889" y="6699342"/>
                </a:cubicBezTo>
                <a:cubicBezTo>
                  <a:pt x="5192650" y="6682247"/>
                  <a:pt x="5203484" y="6667109"/>
                  <a:pt x="5214290" y="6651971"/>
                </a:cubicBezTo>
                <a:cubicBezTo>
                  <a:pt x="5220742" y="6642954"/>
                  <a:pt x="5227194" y="6633936"/>
                  <a:pt x="5232985" y="6624514"/>
                </a:cubicBezTo>
                <a:cubicBezTo>
                  <a:pt x="5236333" y="6618964"/>
                  <a:pt x="5244478" y="6616910"/>
                  <a:pt x="5252359" y="6617757"/>
                </a:cubicBezTo>
                <a:close/>
                <a:moveTo>
                  <a:pt x="3168817" y="6594606"/>
                </a:moveTo>
                <a:cubicBezTo>
                  <a:pt x="3151825" y="6594987"/>
                  <a:pt x="3155787" y="6617593"/>
                  <a:pt x="3150974" y="6630369"/>
                </a:cubicBezTo>
                <a:cubicBezTo>
                  <a:pt x="3146707" y="6641596"/>
                  <a:pt x="3145233" y="6653902"/>
                  <a:pt x="3142896" y="6665828"/>
                </a:cubicBezTo>
                <a:cubicBezTo>
                  <a:pt x="3141969" y="6670704"/>
                  <a:pt x="3148561" y="6675035"/>
                  <a:pt x="3152993" y="6672254"/>
                </a:cubicBezTo>
                <a:cubicBezTo>
                  <a:pt x="3169439" y="6661877"/>
                  <a:pt x="3185734" y="6651197"/>
                  <a:pt x="3201723" y="6640122"/>
                </a:cubicBezTo>
                <a:cubicBezTo>
                  <a:pt x="3204274" y="6638345"/>
                  <a:pt x="3205126" y="6634078"/>
                  <a:pt x="3206371" y="6631690"/>
                </a:cubicBezTo>
                <a:lnTo>
                  <a:pt x="3206447" y="6631766"/>
                </a:lnTo>
                <a:cubicBezTo>
                  <a:pt x="3205990" y="6629594"/>
                  <a:pt x="3206066" y="6628121"/>
                  <a:pt x="3205444" y="6627194"/>
                </a:cubicBezTo>
                <a:cubicBezTo>
                  <a:pt x="3195436" y="6613490"/>
                  <a:pt x="3185340" y="6594301"/>
                  <a:pt x="3168817" y="6594606"/>
                </a:cubicBezTo>
                <a:close/>
                <a:moveTo>
                  <a:pt x="580888" y="6578819"/>
                </a:moveTo>
                <a:cubicBezTo>
                  <a:pt x="570093" y="6577041"/>
                  <a:pt x="561966" y="6586566"/>
                  <a:pt x="559172" y="6594948"/>
                </a:cubicBezTo>
                <a:cubicBezTo>
                  <a:pt x="549773" y="6622634"/>
                  <a:pt x="544313" y="6651082"/>
                  <a:pt x="558537" y="6679403"/>
                </a:cubicBezTo>
                <a:cubicBezTo>
                  <a:pt x="565902" y="6693754"/>
                  <a:pt x="588000" y="6705565"/>
                  <a:pt x="597145" y="6697691"/>
                </a:cubicBezTo>
                <a:lnTo>
                  <a:pt x="597145" y="6697945"/>
                </a:lnTo>
                <a:cubicBezTo>
                  <a:pt x="622163" y="6676228"/>
                  <a:pt x="639943" y="6649811"/>
                  <a:pt x="645277" y="6616537"/>
                </a:cubicBezTo>
                <a:cubicBezTo>
                  <a:pt x="646420" y="6606378"/>
                  <a:pt x="642991" y="6600790"/>
                  <a:pt x="631943" y="6601298"/>
                </a:cubicBezTo>
                <a:cubicBezTo>
                  <a:pt x="624703" y="6601552"/>
                  <a:pt x="616575" y="6600662"/>
                  <a:pt x="614036" y="6592788"/>
                </a:cubicBezTo>
                <a:cubicBezTo>
                  <a:pt x="609733" y="6579213"/>
                  <a:pt x="599739" y="6579238"/>
                  <a:pt x="590077" y="6579276"/>
                </a:cubicBezTo>
                <a:cubicBezTo>
                  <a:pt x="586907" y="6579276"/>
                  <a:pt x="583773" y="6579289"/>
                  <a:pt x="580888" y="6578819"/>
                </a:cubicBezTo>
                <a:close/>
                <a:moveTo>
                  <a:pt x="585079" y="6526152"/>
                </a:moveTo>
                <a:cubicBezTo>
                  <a:pt x="589057" y="6526206"/>
                  <a:pt x="593004" y="6527067"/>
                  <a:pt x="596890" y="6529543"/>
                </a:cubicBezTo>
                <a:cubicBezTo>
                  <a:pt x="601336" y="6532463"/>
                  <a:pt x="607559" y="6534115"/>
                  <a:pt x="612765" y="6533861"/>
                </a:cubicBezTo>
                <a:cubicBezTo>
                  <a:pt x="623306" y="6533353"/>
                  <a:pt x="630418" y="6536020"/>
                  <a:pt x="632196" y="6547323"/>
                </a:cubicBezTo>
                <a:cubicBezTo>
                  <a:pt x="632451" y="6548338"/>
                  <a:pt x="632958" y="6549990"/>
                  <a:pt x="633467" y="6549990"/>
                </a:cubicBezTo>
                <a:cubicBezTo>
                  <a:pt x="640455" y="6550866"/>
                  <a:pt x="646034" y="6555705"/>
                  <a:pt x="651623" y="6560556"/>
                </a:cubicBezTo>
                <a:cubicBezTo>
                  <a:pt x="660655" y="6568392"/>
                  <a:pt x="669709" y="6576253"/>
                  <a:pt x="684774" y="6567388"/>
                </a:cubicBezTo>
                <a:cubicBezTo>
                  <a:pt x="692267" y="6562944"/>
                  <a:pt x="697855" y="6569674"/>
                  <a:pt x="698363" y="6576913"/>
                </a:cubicBezTo>
                <a:cubicBezTo>
                  <a:pt x="699045" y="6587620"/>
                  <a:pt x="703503" y="6596866"/>
                  <a:pt x="707974" y="6606149"/>
                </a:cubicBezTo>
                <a:cubicBezTo>
                  <a:pt x="711826" y="6614138"/>
                  <a:pt x="715690" y="6622151"/>
                  <a:pt x="717159" y="6631143"/>
                </a:cubicBezTo>
                <a:cubicBezTo>
                  <a:pt x="718810" y="6640795"/>
                  <a:pt x="727827" y="6649177"/>
                  <a:pt x="740527" y="6642573"/>
                </a:cubicBezTo>
                <a:cubicBezTo>
                  <a:pt x="748274" y="6638509"/>
                  <a:pt x="753354" y="6642192"/>
                  <a:pt x="757291" y="6647907"/>
                </a:cubicBezTo>
                <a:lnTo>
                  <a:pt x="757037" y="6647653"/>
                </a:lnTo>
                <a:cubicBezTo>
                  <a:pt x="760847" y="6653113"/>
                  <a:pt x="765800" y="6657432"/>
                  <a:pt x="773674" y="6663400"/>
                </a:cubicBezTo>
                <a:cubicBezTo>
                  <a:pt x="760085" y="6667337"/>
                  <a:pt x="756402" y="6674958"/>
                  <a:pt x="759704" y="6686007"/>
                </a:cubicBezTo>
                <a:cubicBezTo>
                  <a:pt x="761355" y="6691468"/>
                  <a:pt x="758815" y="6694897"/>
                  <a:pt x="754116" y="6696802"/>
                </a:cubicBezTo>
                <a:cubicBezTo>
                  <a:pt x="753298" y="6697132"/>
                  <a:pt x="752506" y="6697488"/>
                  <a:pt x="751726" y="6697830"/>
                </a:cubicBezTo>
                <a:cubicBezTo>
                  <a:pt x="747424" y="6699748"/>
                  <a:pt x="743480" y="6701500"/>
                  <a:pt x="737352" y="6698707"/>
                </a:cubicBezTo>
                <a:cubicBezTo>
                  <a:pt x="717667" y="6689817"/>
                  <a:pt x="696204" y="6688928"/>
                  <a:pt x="675122" y="6692103"/>
                </a:cubicBezTo>
                <a:cubicBezTo>
                  <a:pt x="666749" y="6693271"/>
                  <a:pt x="663594" y="6701069"/>
                  <a:pt x="660713" y="6708194"/>
                </a:cubicBezTo>
                <a:cubicBezTo>
                  <a:pt x="660142" y="6709603"/>
                  <a:pt x="659582" y="6710987"/>
                  <a:pt x="658993" y="6712296"/>
                </a:cubicBezTo>
                <a:cubicBezTo>
                  <a:pt x="652897" y="6725631"/>
                  <a:pt x="643753" y="6731346"/>
                  <a:pt x="629529" y="6736807"/>
                </a:cubicBezTo>
                <a:cubicBezTo>
                  <a:pt x="621650" y="6739855"/>
                  <a:pt x="613431" y="6740820"/>
                  <a:pt x="605286" y="6741785"/>
                </a:cubicBezTo>
                <a:cubicBezTo>
                  <a:pt x="594788" y="6743017"/>
                  <a:pt x="584415" y="6744237"/>
                  <a:pt x="575047" y="6749887"/>
                </a:cubicBezTo>
                <a:cubicBezTo>
                  <a:pt x="567426" y="6754586"/>
                  <a:pt x="562728" y="6750649"/>
                  <a:pt x="558791" y="6744427"/>
                </a:cubicBezTo>
                <a:cubicBezTo>
                  <a:pt x="557393" y="6742395"/>
                  <a:pt x="555742" y="6737949"/>
                  <a:pt x="555742" y="6737949"/>
                </a:cubicBezTo>
                <a:cubicBezTo>
                  <a:pt x="545760" y="6742141"/>
                  <a:pt x="540929" y="6736527"/>
                  <a:pt x="536166" y="6730990"/>
                </a:cubicBezTo>
                <a:cubicBezTo>
                  <a:pt x="533718" y="6728145"/>
                  <a:pt x="531287" y="6725313"/>
                  <a:pt x="528184" y="6723853"/>
                </a:cubicBezTo>
                <a:cubicBezTo>
                  <a:pt x="510785" y="6715598"/>
                  <a:pt x="504562" y="6704168"/>
                  <a:pt x="506085" y="6685118"/>
                </a:cubicBezTo>
                <a:cubicBezTo>
                  <a:pt x="507610" y="6667084"/>
                  <a:pt x="507483" y="6648287"/>
                  <a:pt x="497831" y="6631650"/>
                </a:cubicBezTo>
                <a:cubicBezTo>
                  <a:pt x="492624" y="6622634"/>
                  <a:pt x="497577" y="6615903"/>
                  <a:pt x="502657" y="6609680"/>
                </a:cubicBezTo>
                <a:cubicBezTo>
                  <a:pt x="510277" y="6600282"/>
                  <a:pt x="514341" y="6591011"/>
                  <a:pt x="512944" y="6577930"/>
                </a:cubicBezTo>
                <a:cubicBezTo>
                  <a:pt x="511594" y="6565268"/>
                  <a:pt x="520260" y="6556327"/>
                  <a:pt x="528532" y="6547805"/>
                </a:cubicBezTo>
                <a:cubicBezTo>
                  <a:pt x="530379" y="6545901"/>
                  <a:pt x="532206" y="6544021"/>
                  <a:pt x="533898" y="6542116"/>
                </a:cubicBezTo>
                <a:cubicBezTo>
                  <a:pt x="535225" y="6540681"/>
                  <a:pt x="536890" y="6539410"/>
                  <a:pt x="538609" y="6538103"/>
                </a:cubicBezTo>
                <a:cubicBezTo>
                  <a:pt x="540836" y="6536400"/>
                  <a:pt x="543156" y="6534635"/>
                  <a:pt x="544947" y="6532336"/>
                </a:cubicBezTo>
                <a:cubicBezTo>
                  <a:pt x="546725" y="6530050"/>
                  <a:pt x="550535" y="6526368"/>
                  <a:pt x="551806" y="6527003"/>
                </a:cubicBezTo>
                <a:cubicBezTo>
                  <a:pt x="558765" y="6530305"/>
                  <a:pt x="565923" y="6528958"/>
                  <a:pt x="573093" y="6527599"/>
                </a:cubicBezTo>
                <a:cubicBezTo>
                  <a:pt x="577095" y="6526850"/>
                  <a:pt x="581102" y="6526098"/>
                  <a:pt x="585079" y="6526152"/>
                </a:cubicBezTo>
                <a:close/>
                <a:moveTo>
                  <a:pt x="851172" y="6503635"/>
                </a:moveTo>
                <a:lnTo>
                  <a:pt x="851299" y="6503761"/>
                </a:lnTo>
                <a:lnTo>
                  <a:pt x="851214" y="6503752"/>
                </a:lnTo>
                <a:close/>
                <a:moveTo>
                  <a:pt x="1546904" y="6503402"/>
                </a:moveTo>
                <a:cubicBezTo>
                  <a:pt x="1552699" y="6503095"/>
                  <a:pt x="1558624" y="6504720"/>
                  <a:pt x="1565139" y="6506504"/>
                </a:cubicBezTo>
                <a:cubicBezTo>
                  <a:pt x="1566587" y="6506898"/>
                  <a:pt x="1568060" y="6507305"/>
                  <a:pt x="1569571" y="6507699"/>
                </a:cubicBezTo>
                <a:cubicBezTo>
                  <a:pt x="1575947" y="6509362"/>
                  <a:pt x="1581852" y="6512207"/>
                  <a:pt x="1587720" y="6515039"/>
                </a:cubicBezTo>
                <a:cubicBezTo>
                  <a:pt x="1596572" y="6519306"/>
                  <a:pt x="1605360" y="6523548"/>
                  <a:pt x="1615672" y="6523700"/>
                </a:cubicBezTo>
                <a:cubicBezTo>
                  <a:pt x="1621514" y="6523700"/>
                  <a:pt x="1623038" y="6528526"/>
                  <a:pt x="1624689" y="6533987"/>
                </a:cubicBezTo>
                <a:cubicBezTo>
                  <a:pt x="1627864" y="6544656"/>
                  <a:pt x="1627864" y="6554943"/>
                  <a:pt x="1618085" y="6560276"/>
                </a:cubicBezTo>
                <a:cubicBezTo>
                  <a:pt x="1616955" y="6560899"/>
                  <a:pt x="1615837" y="6561559"/>
                  <a:pt x="1614720" y="6562207"/>
                </a:cubicBezTo>
                <a:cubicBezTo>
                  <a:pt x="1606300" y="6567147"/>
                  <a:pt x="1597943" y="6572049"/>
                  <a:pt x="1584938" y="6563198"/>
                </a:cubicBezTo>
                <a:cubicBezTo>
                  <a:pt x="1561189" y="6547069"/>
                  <a:pt x="1526772" y="6569674"/>
                  <a:pt x="1524740" y="6598758"/>
                </a:cubicBezTo>
                <a:cubicBezTo>
                  <a:pt x="1524588" y="6601018"/>
                  <a:pt x="1524423" y="6603266"/>
                  <a:pt x="1524258" y="6605526"/>
                </a:cubicBezTo>
                <a:cubicBezTo>
                  <a:pt x="1523356" y="6618100"/>
                  <a:pt x="1522442" y="6630622"/>
                  <a:pt x="1523089" y="6643335"/>
                </a:cubicBezTo>
                <a:cubicBezTo>
                  <a:pt x="1524994" y="6683974"/>
                  <a:pt x="1557252" y="6705057"/>
                  <a:pt x="1598146" y="6684356"/>
                </a:cubicBezTo>
                <a:cubicBezTo>
                  <a:pt x="1605487" y="6680634"/>
                  <a:pt x="1612002" y="6675847"/>
                  <a:pt x="1618517" y="6671059"/>
                </a:cubicBezTo>
                <a:cubicBezTo>
                  <a:pt x="1628474" y="6663744"/>
                  <a:pt x="1638418" y="6656441"/>
                  <a:pt x="1651232" y="6652986"/>
                </a:cubicBezTo>
                <a:lnTo>
                  <a:pt x="1650978" y="6652733"/>
                </a:lnTo>
                <a:cubicBezTo>
                  <a:pt x="1677013" y="6645748"/>
                  <a:pt x="1683744" y="6648796"/>
                  <a:pt x="1682855" y="6677117"/>
                </a:cubicBezTo>
                <a:cubicBezTo>
                  <a:pt x="1682347" y="6692864"/>
                  <a:pt x="1680823" y="6706199"/>
                  <a:pt x="1659741" y="6709248"/>
                </a:cubicBezTo>
                <a:cubicBezTo>
                  <a:pt x="1654395" y="6710022"/>
                  <a:pt x="1649340" y="6715712"/>
                  <a:pt x="1644260" y="6721439"/>
                </a:cubicBezTo>
                <a:cubicBezTo>
                  <a:pt x="1641860" y="6724145"/>
                  <a:pt x="1639459" y="6726862"/>
                  <a:pt x="1637008" y="6729060"/>
                </a:cubicBezTo>
                <a:cubicBezTo>
                  <a:pt x="1634036" y="6731816"/>
                  <a:pt x="1630620" y="6733517"/>
                  <a:pt x="1627255" y="6735206"/>
                </a:cubicBezTo>
                <a:cubicBezTo>
                  <a:pt x="1624880" y="6736387"/>
                  <a:pt x="1622530" y="6737569"/>
                  <a:pt x="1620371" y="6739093"/>
                </a:cubicBezTo>
                <a:cubicBezTo>
                  <a:pt x="1615799" y="6742293"/>
                  <a:pt x="1611075" y="6741124"/>
                  <a:pt x="1606173" y="6739906"/>
                </a:cubicBezTo>
                <a:cubicBezTo>
                  <a:pt x="1600178" y="6738420"/>
                  <a:pt x="1593917" y="6736870"/>
                  <a:pt x="1587351" y="6743157"/>
                </a:cubicBezTo>
                <a:cubicBezTo>
                  <a:pt x="1581586" y="6748745"/>
                  <a:pt x="1571959" y="6747018"/>
                  <a:pt x="1562396" y="6745290"/>
                </a:cubicBezTo>
                <a:cubicBezTo>
                  <a:pt x="1558281" y="6744554"/>
                  <a:pt x="1554179" y="6743817"/>
                  <a:pt x="1550394" y="6743664"/>
                </a:cubicBezTo>
                <a:cubicBezTo>
                  <a:pt x="1544502" y="6743461"/>
                  <a:pt x="1538533" y="6742712"/>
                  <a:pt x="1532602" y="6741975"/>
                </a:cubicBezTo>
                <a:cubicBezTo>
                  <a:pt x="1531001" y="6741772"/>
                  <a:pt x="1529389" y="6741569"/>
                  <a:pt x="1527788" y="6741379"/>
                </a:cubicBezTo>
                <a:cubicBezTo>
                  <a:pt x="1526950" y="6741289"/>
                  <a:pt x="1526048" y="6741239"/>
                  <a:pt x="1525134" y="6741188"/>
                </a:cubicBezTo>
                <a:cubicBezTo>
                  <a:pt x="1522137" y="6741036"/>
                  <a:pt x="1518987" y="6740871"/>
                  <a:pt x="1517628" y="6739220"/>
                </a:cubicBezTo>
                <a:cubicBezTo>
                  <a:pt x="1513895" y="6734939"/>
                  <a:pt x="1509856" y="6730901"/>
                  <a:pt x="1505830" y="6726876"/>
                </a:cubicBezTo>
                <a:cubicBezTo>
                  <a:pt x="1492089" y="6713134"/>
                  <a:pt x="1478436" y="6699481"/>
                  <a:pt x="1476861" y="6676100"/>
                </a:cubicBezTo>
                <a:cubicBezTo>
                  <a:pt x="1476074" y="6663452"/>
                  <a:pt x="1472467" y="6649786"/>
                  <a:pt x="1469000" y="6636642"/>
                </a:cubicBezTo>
                <a:lnTo>
                  <a:pt x="1468187" y="6633594"/>
                </a:lnTo>
                <a:lnTo>
                  <a:pt x="1467717" y="6631777"/>
                </a:lnTo>
                <a:cubicBezTo>
                  <a:pt x="1467552" y="6631168"/>
                  <a:pt x="1467273" y="6630444"/>
                  <a:pt x="1466993" y="6629720"/>
                </a:cubicBezTo>
                <a:cubicBezTo>
                  <a:pt x="1466397" y="6628209"/>
                  <a:pt x="1465801" y="6626710"/>
                  <a:pt x="1466320" y="6626189"/>
                </a:cubicBezTo>
                <a:cubicBezTo>
                  <a:pt x="1472099" y="6619916"/>
                  <a:pt x="1473127" y="6611890"/>
                  <a:pt x="1474156" y="6603863"/>
                </a:cubicBezTo>
                <a:cubicBezTo>
                  <a:pt x="1475274" y="6595151"/>
                  <a:pt x="1476391" y="6586438"/>
                  <a:pt x="1483592" y="6579961"/>
                </a:cubicBezTo>
                <a:cubicBezTo>
                  <a:pt x="1485497" y="6578311"/>
                  <a:pt x="1486894" y="6573738"/>
                  <a:pt x="1486005" y="6571580"/>
                </a:cubicBezTo>
                <a:cubicBezTo>
                  <a:pt x="1482449" y="6563388"/>
                  <a:pt x="1486094" y="6557025"/>
                  <a:pt x="1489739" y="6550650"/>
                </a:cubicBezTo>
                <a:cubicBezTo>
                  <a:pt x="1492482" y="6545862"/>
                  <a:pt x="1495226" y="6541074"/>
                  <a:pt x="1494895" y="6535511"/>
                </a:cubicBezTo>
                <a:cubicBezTo>
                  <a:pt x="1494641" y="6532083"/>
                  <a:pt x="1498578" y="6529797"/>
                  <a:pt x="1502642" y="6529415"/>
                </a:cubicBezTo>
                <a:cubicBezTo>
                  <a:pt x="1503011" y="6529378"/>
                  <a:pt x="1503430" y="6529340"/>
                  <a:pt x="1503887" y="6529288"/>
                </a:cubicBezTo>
                <a:cubicBezTo>
                  <a:pt x="1506325" y="6529073"/>
                  <a:pt x="1509526" y="6528768"/>
                  <a:pt x="1509627" y="6528019"/>
                </a:cubicBezTo>
                <a:cubicBezTo>
                  <a:pt x="1510935" y="6520487"/>
                  <a:pt x="1516422" y="6518277"/>
                  <a:pt x="1521680" y="6516170"/>
                </a:cubicBezTo>
                <a:cubicBezTo>
                  <a:pt x="1524575" y="6515014"/>
                  <a:pt x="1527407" y="6513871"/>
                  <a:pt x="1529439" y="6511889"/>
                </a:cubicBezTo>
                <a:cubicBezTo>
                  <a:pt x="1535440" y="6505946"/>
                  <a:pt x="1541108" y="6503708"/>
                  <a:pt x="1546904" y="6503402"/>
                </a:cubicBezTo>
                <a:close/>
                <a:moveTo>
                  <a:pt x="5325327" y="6498898"/>
                </a:moveTo>
                <a:lnTo>
                  <a:pt x="5325240" y="6498974"/>
                </a:lnTo>
                <a:lnTo>
                  <a:pt x="5325276" y="6498912"/>
                </a:lnTo>
                <a:close/>
                <a:moveTo>
                  <a:pt x="11140538" y="6479813"/>
                </a:moveTo>
                <a:cubicBezTo>
                  <a:pt x="11148088" y="6483801"/>
                  <a:pt x="11153368" y="6491926"/>
                  <a:pt x="11155019" y="6503635"/>
                </a:cubicBezTo>
                <a:cubicBezTo>
                  <a:pt x="11156416" y="6513059"/>
                  <a:pt x="11155286" y="6522914"/>
                  <a:pt x="11155286" y="6532591"/>
                </a:cubicBezTo>
                <a:cubicBezTo>
                  <a:pt x="11155628" y="6532591"/>
                  <a:pt x="11155984" y="6532591"/>
                  <a:pt x="11156327" y="6532591"/>
                </a:cubicBezTo>
                <a:lnTo>
                  <a:pt x="11156238" y="6532680"/>
                </a:lnTo>
                <a:cubicBezTo>
                  <a:pt x="11152073" y="6573917"/>
                  <a:pt x="11147894" y="6615065"/>
                  <a:pt x="11143728" y="6656213"/>
                </a:cubicBezTo>
                <a:cubicBezTo>
                  <a:pt x="11142763" y="6665801"/>
                  <a:pt x="11141036" y="6675402"/>
                  <a:pt x="11140338" y="6684991"/>
                </a:cubicBezTo>
                <a:cubicBezTo>
                  <a:pt x="11137290" y="6727434"/>
                  <a:pt x="11151717" y="6760379"/>
                  <a:pt x="11191620" y="6780597"/>
                </a:cubicBezTo>
                <a:cubicBezTo>
                  <a:pt x="11234902" y="6802555"/>
                  <a:pt x="11277663" y="6825644"/>
                  <a:pt x="11320424" y="6848541"/>
                </a:cubicBezTo>
                <a:lnTo>
                  <a:pt x="11335762" y="6857991"/>
                </a:lnTo>
                <a:lnTo>
                  <a:pt x="11281429" y="6857991"/>
                </a:lnTo>
                <a:lnTo>
                  <a:pt x="11181104" y="6804891"/>
                </a:lnTo>
                <a:cubicBezTo>
                  <a:pt x="11148415" y="6788039"/>
                  <a:pt x="11126596" y="6762626"/>
                  <a:pt x="11116601" y="6727434"/>
                </a:cubicBezTo>
                <a:cubicBezTo>
                  <a:pt x="11110785" y="6707038"/>
                  <a:pt x="11113477" y="6686375"/>
                  <a:pt x="11115827" y="6665725"/>
                </a:cubicBezTo>
                <a:cubicBezTo>
                  <a:pt x="11120513" y="6624577"/>
                  <a:pt x="11124602" y="6583340"/>
                  <a:pt x="11128780" y="6542103"/>
                </a:cubicBezTo>
                <a:cubicBezTo>
                  <a:pt x="11129466" y="6535271"/>
                  <a:pt x="11129035" y="6528273"/>
                  <a:pt x="11128692" y="6521440"/>
                </a:cubicBezTo>
                <a:cubicBezTo>
                  <a:pt x="11128469" y="6517250"/>
                  <a:pt x="11126447" y="6514052"/>
                  <a:pt x="11123699" y="6512530"/>
                </a:cubicBezTo>
                <a:cubicBezTo>
                  <a:pt x="11120951" y="6511007"/>
                  <a:pt x="11117478" y="6511160"/>
                  <a:pt x="11114353" y="6513668"/>
                </a:cubicBezTo>
                <a:cubicBezTo>
                  <a:pt x="11099139" y="6525682"/>
                  <a:pt x="11083924" y="6537785"/>
                  <a:pt x="11069840" y="6551095"/>
                </a:cubicBezTo>
                <a:cubicBezTo>
                  <a:pt x="11042637" y="6576774"/>
                  <a:pt x="11016043" y="6603139"/>
                  <a:pt x="10989627" y="6629669"/>
                </a:cubicBezTo>
                <a:cubicBezTo>
                  <a:pt x="10968938" y="6650511"/>
                  <a:pt x="10944250" y="6660188"/>
                  <a:pt x="10914875" y="6660709"/>
                </a:cubicBezTo>
                <a:cubicBezTo>
                  <a:pt x="10890617" y="6661051"/>
                  <a:pt x="10868202" y="6655260"/>
                  <a:pt x="10846295" y="6645748"/>
                </a:cubicBezTo>
                <a:cubicBezTo>
                  <a:pt x="10809350" y="6629759"/>
                  <a:pt x="10772330" y="6613858"/>
                  <a:pt x="10735297" y="6598123"/>
                </a:cubicBezTo>
                <a:cubicBezTo>
                  <a:pt x="10726343" y="6594313"/>
                  <a:pt x="10717313" y="6590769"/>
                  <a:pt x="10707928" y="6588268"/>
                </a:cubicBezTo>
                <a:cubicBezTo>
                  <a:pt x="10704613" y="6587404"/>
                  <a:pt x="10699140" y="6589042"/>
                  <a:pt x="10696968" y="6591468"/>
                </a:cubicBezTo>
                <a:cubicBezTo>
                  <a:pt x="10694796" y="6593970"/>
                  <a:pt x="10694187" y="6599584"/>
                  <a:pt x="10695494" y="6602784"/>
                </a:cubicBezTo>
                <a:cubicBezTo>
                  <a:pt x="10702441" y="6620513"/>
                  <a:pt x="10709922" y="6638141"/>
                  <a:pt x="10721911" y="6653965"/>
                </a:cubicBezTo>
                <a:lnTo>
                  <a:pt x="10722000" y="6653876"/>
                </a:lnTo>
                <a:cubicBezTo>
                  <a:pt x="10724959" y="6650587"/>
                  <a:pt x="10727041" y="6649037"/>
                  <a:pt x="10728083" y="6646878"/>
                </a:cubicBezTo>
                <a:cubicBezTo>
                  <a:pt x="10739208" y="6622583"/>
                  <a:pt x="10745901" y="6618697"/>
                  <a:pt x="10768418" y="6625263"/>
                </a:cubicBezTo>
                <a:cubicBezTo>
                  <a:pt x="10777714" y="6627942"/>
                  <a:pt x="10786579" y="6632096"/>
                  <a:pt x="10795533" y="6635893"/>
                </a:cubicBezTo>
                <a:cubicBezTo>
                  <a:pt x="10826305" y="6648771"/>
                  <a:pt x="10857077" y="6661483"/>
                  <a:pt x="10887671" y="6674628"/>
                </a:cubicBezTo>
                <a:cubicBezTo>
                  <a:pt x="10920869" y="6688890"/>
                  <a:pt x="10949723" y="6683353"/>
                  <a:pt x="10975187" y="6657762"/>
                </a:cubicBezTo>
                <a:cubicBezTo>
                  <a:pt x="10998657" y="6634165"/>
                  <a:pt x="11022558" y="6611001"/>
                  <a:pt x="11046459" y="6587925"/>
                </a:cubicBezTo>
                <a:cubicBezTo>
                  <a:pt x="11054371" y="6580229"/>
                  <a:pt x="11062461" y="6572354"/>
                  <a:pt x="11071580" y="6566310"/>
                </a:cubicBezTo>
                <a:cubicBezTo>
                  <a:pt x="11089665" y="6554460"/>
                  <a:pt x="11109388" y="6562499"/>
                  <a:pt x="11112169" y="6583683"/>
                </a:cubicBezTo>
                <a:cubicBezTo>
                  <a:pt x="11114087" y="6598555"/>
                  <a:pt x="11113134" y="6614023"/>
                  <a:pt x="11111737" y="6629073"/>
                </a:cubicBezTo>
                <a:cubicBezTo>
                  <a:pt x="11108778" y="6662093"/>
                  <a:pt x="11104269" y="6694935"/>
                  <a:pt x="11101399" y="6727955"/>
                </a:cubicBezTo>
                <a:cubicBezTo>
                  <a:pt x="11099050" y="6755019"/>
                  <a:pt x="11110264" y="6776545"/>
                  <a:pt x="11133035" y="6791315"/>
                </a:cubicBezTo>
                <a:cubicBezTo>
                  <a:pt x="11143462" y="6798148"/>
                  <a:pt x="11155107" y="6803076"/>
                  <a:pt x="11166068" y="6808955"/>
                </a:cubicBezTo>
                <a:cubicBezTo>
                  <a:pt x="11195354" y="6824780"/>
                  <a:pt x="11224729" y="6840591"/>
                  <a:pt x="11253850" y="6856759"/>
                </a:cubicBezTo>
                <a:lnTo>
                  <a:pt x="11254845" y="6857991"/>
                </a:lnTo>
                <a:lnTo>
                  <a:pt x="11204017" y="6857991"/>
                </a:lnTo>
                <a:lnTo>
                  <a:pt x="11129035" y="6819421"/>
                </a:lnTo>
                <a:cubicBezTo>
                  <a:pt x="11089233" y="6798326"/>
                  <a:pt x="11071059" y="6765649"/>
                  <a:pt x="11076368" y="6720614"/>
                </a:cubicBezTo>
                <a:cubicBezTo>
                  <a:pt x="11080711" y="6683606"/>
                  <a:pt x="11079238" y="6646091"/>
                  <a:pt x="11087226" y="6613680"/>
                </a:cubicBezTo>
                <a:lnTo>
                  <a:pt x="11087493" y="6613770"/>
                </a:lnTo>
                <a:cubicBezTo>
                  <a:pt x="11086795" y="6606759"/>
                  <a:pt x="11086972" y="6603914"/>
                  <a:pt x="11086185" y="6601323"/>
                </a:cubicBezTo>
                <a:cubicBezTo>
                  <a:pt x="11084877" y="6596739"/>
                  <a:pt x="11080711" y="6594148"/>
                  <a:pt x="11076977" y="6596472"/>
                </a:cubicBezTo>
                <a:cubicBezTo>
                  <a:pt x="11070106" y="6600891"/>
                  <a:pt x="11063756" y="6606327"/>
                  <a:pt x="11057851" y="6612042"/>
                </a:cubicBezTo>
                <a:cubicBezTo>
                  <a:pt x="11033950" y="6635118"/>
                  <a:pt x="11010302" y="6658461"/>
                  <a:pt x="10986579" y="6681714"/>
                </a:cubicBezTo>
                <a:cubicBezTo>
                  <a:pt x="10956417" y="6711191"/>
                  <a:pt x="10921390" y="6715687"/>
                  <a:pt x="10882883" y="6701069"/>
                </a:cubicBezTo>
                <a:cubicBezTo>
                  <a:pt x="10873853" y="6697615"/>
                  <a:pt x="10865154" y="6693119"/>
                  <a:pt x="10856200" y="6689411"/>
                </a:cubicBezTo>
                <a:cubicBezTo>
                  <a:pt x="10829340" y="6678247"/>
                  <a:pt x="10802493" y="6667097"/>
                  <a:pt x="10775365" y="6656467"/>
                </a:cubicBezTo>
                <a:cubicBezTo>
                  <a:pt x="10772241" y="6655260"/>
                  <a:pt x="10766424" y="6656302"/>
                  <a:pt x="10764329" y="6658626"/>
                </a:cubicBezTo>
                <a:cubicBezTo>
                  <a:pt x="10762246" y="6660874"/>
                  <a:pt x="10761725" y="6666754"/>
                  <a:pt x="10763198" y="6669776"/>
                </a:cubicBezTo>
                <a:cubicBezTo>
                  <a:pt x="10777981" y="6700993"/>
                  <a:pt x="10792840" y="6732197"/>
                  <a:pt x="10808487" y="6762880"/>
                </a:cubicBezTo>
                <a:cubicBezTo>
                  <a:pt x="10819784" y="6785054"/>
                  <a:pt x="10824736" y="6806146"/>
                  <a:pt x="10822379" y="6826320"/>
                </a:cubicBezTo>
                <a:lnTo>
                  <a:pt x="10805995" y="6857991"/>
                </a:lnTo>
                <a:lnTo>
                  <a:pt x="10780397" y="6857991"/>
                </a:lnTo>
                <a:lnTo>
                  <a:pt x="10793793" y="6833683"/>
                </a:lnTo>
                <a:cubicBezTo>
                  <a:pt x="10799800" y="6811458"/>
                  <a:pt x="10795012" y="6792191"/>
                  <a:pt x="10776419" y="6770234"/>
                </a:cubicBezTo>
                <a:cubicBezTo>
                  <a:pt x="10781112" y="6790808"/>
                  <a:pt x="10781242" y="6809738"/>
                  <a:pt x="10777113" y="6827522"/>
                </a:cubicBezTo>
                <a:lnTo>
                  <a:pt x="10762089" y="6857991"/>
                </a:lnTo>
                <a:lnTo>
                  <a:pt x="10731821" y="6857991"/>
                </a:lnTo>
                <a:lnTo>
                  <a:pt x="10753682" y="6812876"/>
                </a:lnTo>
                <a:cubicBezTo>
                  <a:pt x="10755658" y="6795640"/>
                  <a:pt x="10751768" y="6777746"/>
                  <a:pt x="10742599" y="6759159"/>
                </a:cubicBezTo>
                <a:cubicBezTo>
                  <a:pt x="10721835" y="6716982"/>
                  <a:pt x="10700537" y="6675060"/>
                  <a:pt x="10679848" y="6632870"/>
                </a:cubicBezTo>
                <a:cubicBezTo>
                  <a:pt x="10673765" y="6620513"/>
                  <a:pt x="10667504" y="6607800"/>
                  <a:pt x="10664468" y="6594579"/>
                </a:cubicBezTo>
                <a:cubicBezTo>
                  <a:pt x="10658385" y="6568214"/>
                  <a:pt x="10676368" y="6550917"/>
                  <a:pt x="10702530" y="6557064"/>
                </a:cubicBezTo>
                <a:cubicBezTo>
                  <a:pt x="10711916" y="6559223"/>
                  <a:pt x="10720958" y="6563109"/>
                  <a:pt x="10729912" y="6566919"/>
                </a:cubicBezTo>
                <a:cubicBezTo>
                  <a:pt x="10772063" y="6584889"/>
                  <a:pt x="10814138" y="6602962"/>
                  <a:pt x="10856036" y="6621288"/>
                </a:cubicBezTo>
                <a:cubicBezTo>
                  <a:pt x="10871415" y="6628032"/>
                  <a:pt x="10886973" y="6633213"/>
                  <a:pt x="10904003" y="6633912"/>
                </a:cubicBezTo>
                <a:cubicBezTo>
                  <a:pt x="10931740" y="6635029"/>
                  <a:pt x="10955806" y="6628032"/>
                  <a:pt x="10975885" y="6607889"/>
                </a:cubicBezTo>
                <a:cubicBezTo>
                  <a:pt x="11009095" y="6574526"/>
                  <a:pt x="11043081" y="6541849"/>
                  <a:pt x="11076711" y="6508905"/>
                </a:cubicBezTo>
                <a:cubicBezTo>
                  <a:pt x="11087582" y="6498276"/>
                  <a:pt x="11098186" y="6487214"/>
                  <a:pt x="11112436" y="6480813"/>
                </a:cubicBezTo>
                <a:cubicBezTo>
                  <a:pt x="11123167" y="6475975"/>
                  <a:pt x="11132988" y="6475825"/>
                  <a:pt x="11140538" y="6479813"/>
                </a:cubicBezTo>
                <a:close/>
                <a:moveTo>
                  <a:pt x="1030460" y="6459249"/>
                </a:moveTo>
                <a:cubicBezTo>
                  <a:pt x="1035381" y="6460646"/>
                  <a:pt x="1040525" y="6464392"/>
                  <a:pt x="1043700" y="6469853"/>
                </a:cubicBezTo>
                <a:cubicBezTo>
                  <a:pt x="1044066" y="6470488"/>
                  <a:pt x="1044436" y="6471123"/>
                  <a:pt x="1044807" y="6471758"/>
                </a:cubicBezTo>
                <a:cubicBezTo>
                  <a:pt x="1049712" y="6480178"/>
                  <a:pt x="1054811" y="6488941"/>
                  <a:pt x="1053986" y="6499571"/>
                </a:cubicBezTo>
                <a:cubicBezTo>
                  <a:pt x="1053352" y="6508080"/>
                  <a:pt x="1057416" y="6510239"/>
                  <a:pt x="1065290" y="6508461"/>
                </a:cubicBezTo>
                <a:cubicBezTo>
                  <a:pt x="1067684" y="6507940"/>
                  <a:pt x="1070079" y="6507394"/>
                  <a:pt x="1072476" y="6506848"/>
                </a:cubicBezTo>
                <a:cubicBezTo>
                  <a:pt x="1081139" y="6504867"/>
                  <a:pt x="1089835" y="6502873"/>
                  <a:pt x="1098690" y="6501984"/>
                </a:cubicBezTo>
                <a:lnTo>
                  <a:pt x="1098817" y="6501857"/>
                </a:lnTo>
                <a:cubicBezTo>
                  <a:pt x="1113422" y="6500333"/>
                  <a:pt x="1133616" y="6517478"/>
                  <a:pt x="1132473" y="6532210"/>
                </a:cubicBezTo>
                <a:cubicBezTo>
                  <a:pt x="1131711" y="6542243"/>
                  <a:pt x="1119392" y="6546942"/>
                  <a:pt x="1111391" y="6548339"/>
                </a:cubicBezTo>
                <a:cubicBezTo>
                  <a:pt x="1104469" y="6549558"/>
                  <a:pt x="1099636" y="6553444"/>
                  <a:pt x="1094846" y="6557305"/>
                </a:cubicBezTo>
                <a:cubicBezTo>
                  <a:pt x="1091197" y="6560239"/>
                  <a:pt x="1087572" y="6563147"/>
                  <a:pt x="1083070" y="6564849"/>
                </a:cubicBezTo>
                <a:cubicBezTo>
                  <a:pt x="1078117" y="6566754"/>
                  <a:pt x="1079513" y="6572469"/>
                  <a:pt x="1082942" y="6576533"/>
                </a:cubicBezTo>
                <a:cubicBezTo>
                  <a:pt x="1089405" y="6584178"/>
                  <a:pt x="1092462" y="6593487"/>
                  <a:pt x="1095521" y="6602822"/>
                </a:cubicBezTo>
                <a:cubicBezTo>
                  <a:pt x="1098715" y="6612550"/>
                  <a:pt x="1101909" y="6622278"/>
                  <a:pt x="1108977" y="6630127"/>
                </a:cubicBezTo>
                <a:cubicBezTo>
                  <a:pt x="1112025" y="6633429"/>
                  <a:pt x="1111263" y="6637620"/>
                  <a:pt x="1108470" y="6641303"/>
                </a:cubicBezTo>
                <a:cubicBezTo>
                  <a:pt x="1104532" y="6646510"/>
                  <a:pt x="1104278" y="6652479"/>
                  <a:pt x="1104787" y="6658702"/>
                </a:cubicBezTo>
                <a:cubicBezTo>
                  <a:pt x="1105803" y="6671529"/>
                  <a:pt x="1098564" y="6672545"/>
                  <a:pt x="1089419" y="6668481"/>
                </a:cubicBezTo>
                <a:cubicBezTo>
                  <a:pt x="1081927" y="6665179"/>
                  <a:pt x="1074561" y="6662385"/>
                  <a:pt x="1066560" y="6660607"/>
                </a:cubicBezTo>
                <a:cubicBezTo>
                  <a:pt x="1060083" y="6659210"/>
                  <a:pt x="1055765" y="6655399"/>
                  <a:pt x="1053733" y="6647526"/>
                </a:cubicBezTo>
                <a:cubicBezTo>
                  <a:pt x="1051802" y="6640262"/>
                  <a:pt x="1048071" y="6633391"/>
                  <a:pt x="1044378" y="6626597"/>
                </a:cubicBezTo>
                <a:cubicBezTo>
                  <a:pt x="1042970" y="6623993"/>
                  <a:pt x="1041568" y="6621415"/>
                  <a:pt x="1040270" y="6618824"/>
                </a:cubicBezTo>
                <a:cubicBezTo>
                  <a:pt x="1040031" y="6618341"/>
                  <a:pt x="1039795" y="6617872"/>
                  <a:pt x="1039561" y="6617414"/>
                </a:cubicBezTo>
                <a:cubicBezTo>
                  <a:pt x="1036688" y="6611737"/>
                  <a:pt x="1034376" y="6607165"/>
                  <a:pt x="1036842" y="6601298"/>
                </a:cubicBezTo>
                <a:cubicBezTo>
                  <a:pt x="1036639" y="6599418"/>
                  <a:pt x="1036621" y="6597501"/>
                  <a:pt x="1036602" y="6595609"/>
                </a:cubicBezTo>
                <a:cubicBezTo>
                  <a:pt x="1036541" y="6589169"/>
                  <a:pt x="1036481" y="6582959"/>
                  <a:pt x="1029222" y="6579327"/>
                </a:cubicBezTo>
                <a:cubicBezTo>
                  <a:pt x="1021221" y="6575262"/>
                  <a:pt x="1013347" y="6572342"/>
                  <a:pt x="1006616" y="6582121"/>
                </a:cubicBezTo>
                <a:cubicBezTo>
                  <a:pt x="1004584" y="6585042"/>
                  <a:pt x="1000520" y="6586566"/>
                  <a:pt x="997091" y="6583899"/>
                </a:cubicBezTo>
                <a:cubicBezTo>
                  <a:pt x="992011" y="6579835"/>
                  <a:pt x="985026" y="6582502"/>
                  <a:pt x="982867" y="6584280"/>
                </a:cubicBezTo>
                <a:cubicBezTo>
                  <a:pt x="969674" y="6595240"/>
                  <a:pt x="958729" y="6589398"/>
                  <a:pt x="947809" y="6583569"/>
                </a:cubicBezTo>
                <a:cubicBezTo>
                  <a:pt x="941909" y="6580419"/>
                  <a:pt x="936017" y="6577269"/>
                  <a:pt x="929781" y="6576786"/>
                </a:cubicBezTo>
                <a:cubicBezTo>
                  <a:pt x="921780" y="6576279"/>
                  <a:pt x="923558" y="6561293"/>
                  <a:pt x="927368" y="6553799"/>
                </a:cubicBezTo>
                <a:cubicBezTo>
                  <a:pt x="933972" y="6540973"/>
                  <a:pt x="947434" y="6537671"/>
                  <a:pt x="960515" y="6535131"/>
                </a:cubicBezTo>
                <a:cubicBezTo>
                  <a:pt x="964306" y="6534356"/>
                  <a:pt x="968121" y="6533670"/>
                  <a:pt x="971936" y="6532984"/>
                </a:cubicBezTo>
                <a:cubicBezTo>
                  <a:pt x="977579" y="6531968"/>
                  <a:pt x="983229" y="6530953"/>
                  <a:pt x="988836" y="6529670"/>
                </a:cubicBezTo>
                <a:cubicBezTo>
                  <a:pt x="1005219" y="6525860"/>
                  <a:pt x="1009791" y="6519764"/>
                  <a:pt x="1005219" y="6503889"/>
                </a:cubicBezTo>
                <a:cubicBezTo>
                  <a:pt x="1001178" y="6489792"/>
                  <a:pt x="1007787" y="6479594"/>
                  <a:pt x="1014288" y="6469561"/>
                </a:cubicBezTo>
                <a:cubicBezTo>
                  <a:pt x="1015757" y="6467287"/>
                  <a:pt x="1017220" y="6465027"/>
                  <a:pt x="1018554" y="6462741"/>
                </a:cubicBezTo>
                <a:cubicBezTo>
                  <a:pt x="1020840" y="6458804"/>
                  <a:pt x="1025539" y="6457852"/>
                  <a:pt x="1030460" y="6459249"/>
                </a:cubicBezTo>
                <a:close/>
                <a:moveTo>
                  <a:pt x="704297" y="6423418"/>
                </a:moveTo>
                <a:cubicBezTo>
                  <a:pt x="708138" y="6421466"/>
                  <a:pt x="713377" y="6422164"/>
                  <a:pt x="720108" y="6425402"/>
                </a:cubicBezTo>
                <a:cubicBezTo>
                  <a:pt x="726621" y="6428552"/>
                  <a:pt x="733598" y="6429149"/>
                  <a:pt x="740655" y="6429759"/>
                </a:cubicBezTo>
                <a:cubicBezTo>
                  <a:pt x="746395" y="6430254"/>
                  <a:pt x="752187" y="6430762"/>
                  <a:pt x="757827" y="6432642"/>
                </a:cubicBezTo>
                <a:cubicBezTo>
                  <a:pt x="776623" y="6438992"/>
                  <a:pt x="788307" y="6449406"/>
                  <a:pt x="790847" y="6468837"/>
                </a:cubicBezTo>
                <a:cubicBezTo>
                  <a:pt x="793641" y="6490846"/>
                  <a:pt x="806002" y="6502276"/>
                  <a:pt x="827931" y="6503126"/>
                </a:cubicBezTo>
                <a:cubicBezTo>
                  <a:pt x="829455" y="6503126"/>
                  <a:pt x="830979" y="6503126"/>
                  <a:pt x="832503" y="6503508"/>
                </a:cubicBezTo>
                <a:cubicBezTo>
                  <a:pt x="835038" y="6504067"/>
                  <a:pt x="837736" y="6503279"/>
                  <a:pt x="840386" y="6502517"/>
                </a:cubicBezTo>
                <a:lnTo>
                  <a:pt x="851214" y="6503752"/>
                </a:lnTo>
                <a:lnTo>
                  <a:pt x="856574" y="6518671"/>
                </a:lnTo>
                <a:cubicBezTo>
                  <a:pt x="856962" y="6520919"/>
                  <a:pt x="857345" y="6523141"/>
                  <a:pt x="857903" y="6525224"/>
                </a:cubicBezTo>
                <a:cubicBezTo>
                  <a:pt x="859935" y="6532845"/>
                  <a:pt x="856506" y="6541861"/>
                  <a:pt x="844822" y="6539957"/>
                </a:cubicBezTo>
                <a:lnTo>
                  <a:pt x="844464" y="6539906"/>
                </a:lnTo>
                <a:cubicBezTo>
                  <a:pt x="840272" y="6539284"/>
                  <a:pt x="836259" y="6538686"/>
                  <a:pt x="834408" y="6543259"/>
                </a:cubicBezTo>
                <a:cubicBezTo>
                  <a:pt x="830979" y="6552149"/>
                  <a:pt x="825645" y="6553292"/>
                  <a:pt x="817771" y="6548847"/>
                </a:cubicBezTo>
                <a:cubicBezTo>
                  <a:pt x="812579" y="6545875"/>
                  <a:pt x="810746" y="6549545"/>
                  <a:pt x="809028" y="6552974"/>
                </a:cubicBezTo>
                <a:cubicBezTo>
                  <a:pt x="808686" y="6553660"/>
                  <a:pt x="808349" y="6554333"/>
                  <a:pt x="807992" y="6554943"/>
                </a:cubicBezTo>
                <a:cubicBezTo>
                  <a:pt x="804690" y="6560658"/>
                  <a:pt x="799610" y="6566246"/>
                  <a:pt x="793514" y="6561800"/>
                </a:cubicBezTo>
                <a:cubicBezTo>
                  <a:pt x="783944" y="6554726"/>
                  <a:pt x="774718" y="6557191"/>
                  <a:pt x="765551" y="6559642"/>
                </a:cubicBezTo>
                <a:cubicBezTo>
                  <a:pt x="763525" y="6560188"/>
                  <a:pt x="761501" y="6560721"/>
                  <a:pt x="759478" y="6561166"/>
                </a:cubicBezTo>
                <a:lnTo>
                  <a:pt x="758680" y="6561344"/>
                </a:lnTo>
                <a:cubicBezTo>
                  <a:pt x="748872" y="6563528"/>
                  <a:pt x="743952" y="6564620"/>
                  <a:pt x="741240" y="6562651"/>
                </a:cubicBezTo>
                <a:cubicBezTo>
                  <a:pt x="738513" y="6560683"/>
                  <a:pt x="738018" y="6555615"/>
                  <a:pt x="737028" y="6545469"/>
                </a:cubicBezTo>
                <a:lnTo>
                  <a:pt x="736999" y="6545163"/>
                </a:lnTo>
                <a:cubicBezTo>
                  <a:pt x="736929" y="6544351"/>
                  <a:pt x="736884" y="6543512"/>
                  <a:pt x="736840" y="6542687"/>
                </a:cubicBezTo>
                <a:cubicBezTo>
                  <a:pt x="736642" y="6538979"/>
                  <a:pt x="736440" y="6535194"/>
                  <a:pt x="733951" y="6532083"/>
                </a:cubicBezTo>
                <a:cubicBezTo>
                  <a:pt x="733763" y="6531841"/>
                  <a:pt x="733572" y="6531613"/>
                  <a:pt x="733382" y="6531371"/>
                </a:cubicBezTo>
                <a:lnTo>
                  <a:pt x="732808" y="6530673"/>
                </a:lnTo>
                <a:cubicBezTo>
                  <a:pt x="730226" y="6527536"/>
                  <a:pt x="727780" y="6524551"/>
                  <a:pt x="728998" y="6520907"/>
                </a:cubicBezTo>
                <a:cubicBezTo>
                  <a:pt x="728364" y="6514937"/>
                  <a:pt x="729252" y="6511382"/>
                  <a:pt x="734713" y="6509096"/>
                </a:cubicBezTo>
                <a:cubicBezTo>
                  <a:pt x="744746" y="6504905"/>
                  <a:pt x="745381" y="6493983"/>
                  <a:pt x="735729" y="6487887"/>
                </a:cubicBezTo>
                <a:cubicBezTo>
                  <a:pt x="729949" y="6484204"/>
                  <a:pt x="723902" y="6480978"/>
                  <a:pt x="717852" y="6477739"/>
                </a:cubicBezTo>
                <a:cubicBezTo>
                  <a:pt x="713666" y="6475491"/>
                  <a:pt x="709478" y="6473256"/>
                  <a:pt x="705376" y="6470869"/>
                </a:cubicBezTo>
                <a:cubicBezTo>
                  <a:pt x="695851" y="6465408"/>
                  <a:pt x="686326" y="6459693"/>
                  <a:pt x="695343" y="6446231"/>
                </a:cubicBezTo>
                <a:cubicBezTo>
                  <a:pt x="696357" y="6444707"/>
                  <a:pt x="696472" y="6442560"/>
                  <a:pt x="696583" y="6440440"/>
                </a:cubicBezTo>
                <a:cubicBezTo>
                  <a:pt x="696641" y="6439373"/>
                  <a:pt x="696696" y="6438318"/>
                  <a:pt x="696867" y="6437341"/>
                </a:cubicBezTo>
                <a:cubicBezTo>
                  <a:pt x="698010" y="6429975"/>
                  <a:pt x="700455" y="6425371"/>
                  <a:pt x="704297" y="6423418"/>
                </a:cubicBezTo>
                <a:close/>
                <a:moveTo>
                  <a:pt x="1727334" y="6361951"/>
                </a:moveTo>
                <a:cubicBezTo>
                  <a:pt x="1738590" y="6363618"/>
                  <a:pt x="1749289" y="6368126"/>
                  <a:pt x="1758433" y="6378286"/>
                </a:cubicBezTo>
                <a:cubicBezTo>
                  <a:pt x="1759170" y="6379099"/>
                  <a:pt x="1759932" y="6379861"/>
                  <a:pt x="1760669" y="6380623"/>
                </a:cubicBezTo>
                <a:cubicBezTo>
                  <a:pt x="1764593" y="6384611"/>
                  <a:pt x="1768123" y="6388205"/>
                  <a:pt x="1764910" y="6394923"/>
                </a:cubicBezTo>
                <a:cubicBezTo>
                  <a:pt x="1764034" y="6396815"/>
                  <a:pt x="1763475" y="6398936"/>
                  <a:pt x="1762917" y="6401057"/>
                </a:cubicBezTo>
                <a:cubicBezTo>
                  <a:pt x="1761215" y="6407483"/>
                  <a:pt x="1759551" y="6413821"/>
                  <a:pt x="1749035" y="6412957"/>
                </a:cubicBezTo>
                <a:cubicBezTo>
                  <a:pt x="1741796" y="6412335"/>
                  <a:pt x="1735104" y="6415294"/>
                  <a:pt x="1728639" y="6418177"/>
                </a:cubicBezTo>
                <a:cubicBezTo>
                  <a:pt x="1725934" y="6419383"/>
                  <a:pt x="1723255" y="6420564"/>
                  <a:pt x="1720587" y="6421466"/>
                </a:cubicBezTo>
                <a:cubicBezTo>
                  <a:pt x="1713336" y="6423942"/>
                  <a:pt x="1706401" y="6423053"/>
                  <a:pt x="1699531" y="6422152"/>
                </a:cubicBezTo>
                <a:cubicBezTo>
                  <a:pt x="1692686" y="6421276"/>
                  <a:pt x="1685904" y="6420386"/>
                  <a:pt x="1678931" y="6422863"/>
                </a:cubicBezTo>
                <a:cubicBezTo>
                  <a:pt x="1675287" y="6424196"/>
                  <a:pt x="1671565" y="6422076"/>
                  <a:pt x="1667476" y="6419764"/>
                </a:cubicBezTo>
                <a:cubicBezTo>
                  <a:pt x="1663755" y="6417656"/>
                  <a:pt x="1659729" y="6415370"/>
                  <a:pt x="1655183" y="6415370"/>
                </a:cubicBezTo>
                <a:cubicBezTo>
                  <a:pt x="1648540" y="6415434"/>
                  <a:pt x="1642444" y="6417440"/>
                  <a:pt x="1636323" y="6419447"/>
                </a:cubicBezTo>
                <a:cubicBezTo>
                  <a:pt x="1629122" y="6421822"/>
                  <a:pt x="1621896" y="6424196"/>
                  <a:pt x="1613780" y="6423371"/>
                </a:cubicBezTo>
                <a:cubicBezTo>
                  <a:pt x="1605310" y="6422533"/>
                  <a:pt x="1596813" y="6423422"/>
                  <a:pt x="1588279" y="6424323"/>
                </a:cubicBezTo>
                <a:cubicBezTo>
                  <a:pt x="1577484" y="6425454"/>
                  <a:pt x="1566613" y="6426597"/>
                  <a:pt x="1555614" y="6424260"/>
                </a:cubicBezTo>
                <a:cubicBezTo>
                  <a:pt x="1546724" y="6422355"/>
                  <a:pt x="1537580" y="6424768"/>
                  <a:pt x="1530849" y="6432769"/>
                </a:cubicBezTo>
                <a:cubicBezTo>
                  <a:pt x="1526277" y="6438103"/>
                  <a:pt x="1519292" y="6441405"/>
                  <a:pt x="1513069" y="6437468"/>
                </a:cubicBezTo>
                <a:cubicBezTo>
                  <a:pt x="1502909" y="6430991"/>
                  <a:pt x="1495416" y="6432388"/>
                  <a:pt x="1487923" y="6441024"/>
                </a:cubicBezTo>
                <a:cubicBezTo>
                  <a:pt x="1484494" y="6445088"/>
                  <a:pt x="1479287" y="6446104"/>
                  <a:pt x="1474080" y="6446104"/>
                </a:cubicBezTo>
                <a:cubicBezTo>
                  <a:pt x="1471477" y="6446142"/>
                  <a:pt x="1468785" y="6445761"/>
                  <a:pt x="1466105" y="6445380"/>
                </a:cubicBezTo>
                <a:cubicBezTo>
                  <a:pt x="1458358" y="6444288"/>
                  <a:pt x="1450662" y="6443208"/>
                  <a:pt x="1444997" y="6452073"/>
                </a:cubicBezTo>
                <a:cubicBezTo>
                  <a:pt x="1434736" y="6448708"/>
                  <a:pt x="1425833" y="6453102"/>
                  <a:pt x="1416930" y="6457496"/>
                </a:cubicBezTo>
                <a:cubicBezTo>
                  <a:pt x="1407672" y="6462055"/>
                  <a:pt x="1398414" y="6466627"/>
                  <a:pt x="1387593" y="6462487"/>
                </a:cubicBezTo>
                <a:cubicBezTo>
                  <a:pt x="1386705" y="6462233"/>
                  <a:pt x="1385180" y="6462360"/>
                  <a:pt x="1384672" y="6462868"/>
                </a:cubicBezTo>
                <a:cubicBezTo>
                  <a:pt x="1371972" y="6475314"/>
                  <a:pt x="1359565" y="6470539"/>
                  <a:pt x="1347207" y="6465776"/>
                </a:cubicBezTo>
                <a:cubicBezTo>
                  <a:pt x="1341151" y="6463452"/>
                  <a:pt x="1335104" y="6461128"/>
                  <a:pt x="1329046" y="6460836"/>
                </a:cubicBezTo>
                <a:cubicBezTo>
                  <a:pt x="1322188" y="6460468"/>
                  <a:pt x="1322735" y="6454867"/>
                  <a:pt x="1323268" y="6449368"/>
                </a:cubicBezTo>
                <a:cubicBezTo>
                  <a:pt x="1323636" y="6445507"/>
                  <a:pt x="1324017" y="6441697"/>
                  <a:pt x="1321807" y="6439754"/>
                </a:cubicBezTo>
                <a:cubicBezTo>
                  <a:pt x="1320918" y="6428705"/>
                  <a:pt x="1323839" y="6422228"/>
                  <a:pt x="1332602" y="6419688"/>
                </a:cubicBezTo>
                <a:cubicBezTo>
                  <a:pt x="1334101" y="6419244"/>
                  <a:pt x="1335600" y="6418786"/>
                  <a:pt x="1337111" y="6418342"/>
                </a:cubicBezTo>
                <a:cubicBezTo>
                  <a:pt x="1344286" y="6416157"/>
                  <a:pt x="1351576" y="6413948"/>
                  <a:pt x="1359018" y="6413211"/>
                </a:cubicBezTo>
                <a:cubicBezTo>
                  <a:pt x="1390248" y="6409934"/>
                  <a:pt x="1419763" y="6400105"/>
                  <a:pt x="1449265" y="6390275"/>
                </a:cubicBezTo>
                <a:lnTo>
                  <a:pt x="1449290" y="6390262"/>
                </a:lnTo>
                <a:cubicBezTo>
                  <a:pt x="1452897" y="6389055"/>
                  <a:pt x="1456504" y="6387862"/>
                  <a:pt x="1460110" y="6386668"/>
                </a:cubicBezTo>
                <a:cubicBezTo>
                  <a:pt x="1466765" y="6384534"/>
                  <a:pt x="1473204" y="6384623"/>
                  <a:pt x="1479592" y="6384725"/>
                </a:cubicBezTo>
                <a:cubicBezTo>
                  <a:pt x="1483097" y="6384776"/>
                  <a:pt x="1486590" y="6384827"/>
                  <a:pt x="1490082" y="6384509"/>
                </a:cubicBezTo>
                <a:cubicBezTo>
                  <a:pt x="1497817" y="6383848"/>
                  <a:pt x="1505030" y="6381271"/>
                  <a:pt x="1512219" y="6378692"/>
                </a:cubicBezTo>
                <a:cubicBezTo>
                  <a:pt x="1518861" y="6376305"/>
                  <a:pt x="1525490" y="6373930"/>
                  <a:pt x="1532500" y="6373079"/>
                </a:cubicBezTo>
                <a:cubicBezTo>
                  <a:pt x="1543562" y="6371720"/>
                  <a:pt x="1554776" y="6371225"/>
                  <a:pt x="1565952" y="6370717"/>
                </a:cubicBezTo>
                <a:cubicBezTo>
                  <a:pt x="1576735" y="6370234"/>
                  <a:pt x="1587491" y="6369752"/>
                  <a:pt x="1598033" y="6368507"/>
                </a:cubicBezTo>
                <a:cubicBezTo>
                  <a:pt x="1614492" y="6366589"/>
                  <a:pt x="1630976" y="6365980"/>
                  <a:pt x="1647448" y="6365370"/>
                </a:cubicBezTo>
                <a:cubicBezTo>
                  <a:pt x="1662625" y="6364811"/>
                  <a:pt x="1677801" y="6364252"/>
                  <a:pt x="1692902" y="6362665"/>
                </a:cubicBezTo>
                <a:cubicBezTo>
                  <a:pt x="1704268" y="6361459"/>
                  <a:pt x="1716079" y="6360284"/>
                  <a:pt x="1727334" y="6361951"/>
                </a:cubicBezTo>
                <a:close/>
                <a:moveTo>
                  <a:pt x="8654056" y="6350221"/>
                </a:moveTo>
                <a:cubicBezTo>
                  <a:pt x="8663381" y="6352874"/>
                  <a:pt x="8672595" y="6357636"/>
                  <a:pt x="8682278" y="6362640"/>
                </a:cubicBezTo>
                <a:cubicBezTo>
                  <a:pt x="8683675" y="6363364"/>
                  <a:pt x="8685085" y="6364087"/>
                  <a:pt x="8686507" y="6364811"/>
                </a:cubicBezTo>
                <a:cubicBezTo>
                  <a:pt x="8677491" y="6370526"/>
                  <a:pt x="8672410" y="6375987"/>
                  <a:pt x="8673934" y="6385639"/>
                </a:cubicBezTo>
                <a:cubicBezTo>
                  <a:pt x="8675052" y="6392701"/>
                  <a:pt x="8670365" y="6394809"/>
                  <a:pt x="8664130" y="6397615"/>
                </a:cubicBezTo>
                <a:lnTo>
                  <a:pt x="8663647" y="6397831"/>
                </a:lnTo>
                <a:cubicBezTo>
                  <a:pt x="8651798" y="6403115"/>
                  <a:pt x="8639174" y="6405350"/>
                  <a:pt x="8626512" y="6407598"/>
                </a:cubicBezTo>
                <a:cubicBezTo>
                  <a:pt x="8612695" y="6410036"/>
                  <a:pt x="8598839" y="6412487"/>
                  <a:pt x="8585923" y="6418913"/>
                </a:cubicBezTo>
                <a:cubicBezTo>
                  <a:pt x="8580818" y="6421466"/>
                  <a:pt x="8574709" y="6421682"/>
                  <a:pt x="8568435" y="6421885"/>
                </a:cubicBezTo>
                <a:cubicBezTo>
                  <a:pt x="8562860" y="6422076"/>
                  <a:pt x="8557145" y="6422266"/>
                  <a:pt x="8551887" y="6424120"/>
                </a:cubicBezTo>
                <a:cubicBezTo>
                  <a:pt x="8548204" y="6425390"/>
                  <a:pt x="8541346" y="6423104"/>
                  <a:pt x="8541600" y="6419802"/>
                </a:cubicBezTo>
                <a:cubicBezTo>
                  <a:pt x="8542108" y="6414138"/>
                  <a:pt x="8539048" y="6409604"/>
                  <a:pt x="8536025" y="6405121"/>
                </a:cubicBezTo>
                <a:cubicBezTo>
                  <a:pt x="8532279" y="6399571"/>
                  <a:pt x="8528583" y="6394110"/>
                  <a:pt x="8531821" y="6386655"/>
                </a:cubicBezTo>
                <a:cubicBezTo>
                  <a:pt x="8532456" y="6385004"/>
                  <a:pt x="8534742" y="6383735"/>
                  <a:pt x="8536520" y="6383099"/>
                </a:cubicBezTo>
                <a:cubicBezTo>
                  <a:pt x="8544217" y="6380229"/>
                  <a:pt x="8551900" y="6377321"/>
                  <a:pt x="8559583" y="6374413"/>
                </a:cubicBezTo>
                <a:lnTo>
                  <a:pt x="8559596" y="6374400"/>
                </a:lnTo>
                <a:cubicBezTo>
                  <a:pt x="8581415" y="6366145"/>
                  <a:pt x="8603221" y="6357890"/>
                  <a:pt x="8625293" y="6350460"/>
                </a:cubicBezTo>
                <a:lnTo>
                  <a:pt x="8625166" y="6350460"/>
                </a:lnTo>
                <a:cubicBezTo>
                  <a:pt x="8635294" y="6347025"/>
                  <a:pt x="8644731" y="6347568"/>
                  <a:pt x="8654056" y="6350221"/>
                </a:cubicBezTo>
                <a:close/>
                <a:moveTo>
                  <a:pt x="3030616" y="6333570"/>
                </a:moveTo>
                <a:lnTo>
                  <a:pt x="3030692" y="6333570"/>
                </a:lnTo>
                <a:lnTo>
                  <a:pt x="3030609" y="6333592"/>
                </a:lnTo>
                <a:close/>
                <a:moveTo>
                  <a:pt x="5917864" y="6280144"/>
                </a:moveTo>
                <a:cubicBezTo>
                  <a:pt x="5920254" y="6280671"/>
                  <a:pt x="5922143" y="6281969"/>
                  <a:pt x="5922759" y="6284560"/>
                </a:cubicBezTo>
                <a:cubicBezTo>
                  <a:pt x="5924741" y="6293043"/>
                  <a:pt x="5926874" y="6303534"/>
                  <a:pt x="5919089" y="6309947"/>
                </a:cubicBezTo>
                <a:cubicBezTo>
                  <a:pt x="5906757" y="6320095"/>
                  <a:pt x="5892279" y="6325746"/>
                  <a:pt x="5876112" y="6329582"/>
                </a:cubicBezTo>
                <a:cubicBezTo>
                  <a:pt x="5871515" y="6330674"/>
                  <a:pt x="5866816" y="6331169"/>
                  <a:pt x="5862117" y="6331664"/>
                </a:cubicBezTo>
                <a:cubicBezTo>
                  <a:pt x="5852338" y="6332680"/>
                  <a:pt x="5842508" y="6333722"/>
                  <a:pt x="5833338" y="6340097"/>
                </a:cubicBezTo>
                <a:cubicBezTo>
                  <a:pt x="5823814" y="6346752"/>
                  <a:pt x="5811752" y="6348149"/>
                  <a:pt x="5799862" y="6349521"/>
                </a:cubicBezTo>
                <a:cubicBezTo>
                  <a:pt x="5795507" y="6350028"/>
                  <a:pt x="5791191" y="6350524"/>
                  <a:pt x="5787022" y="6351273"/>
                </a:cubicBezTo>
                <a:cubicBezTo>
                  <a:pt x="5783888" y="6351857"/>
                  <a:pt x="5780763" y="6352365"/>
                  <a:pt x="5777652" y="6352886"/>
                </a:cubicBezTo>
                <a:cubicBezTo>
                  <a:pt x="5765102" y="6354956"/>
                  <a:pt x="5752773" y="6356988"/>
                  <a:pt x="5740620" y="6362538"/>
                </a:cubicBezTo>
                <a:cubicBezTo>
                  <a:pt x="5718837" y="6372457"/>
                  <a:pt x="5695191" y="6375352"/>
                  <a:pt x="5671124" y="6374768"/>
                </a:cubicBezTo>
                <a:cubicBezTo>
                  <a:pt x="5664163" y="6374578"/>
                  <a:pt x="5657712" y="6375593"/>
                  <a:pt x="5653065" y="6381893"/>
                </a:cubicBezTo>
                <a:cubicBezTo>
                  <a:pt x="5651869" y="6383607"/>
                  <a:pt x="5649242" y="6385258"/>
                  <a:pt x="5647324" y="6385182"/>
                </a:cubicBezTo>
                <a:cubicBezTo>
                  <a:pt x="5631447" y="6384801"/>
                  <a:pt x="5616616" y="6389259"/>
                  <a:pt x="5601694" y="6393755"/>
                </a:cubicBezTo>
                <a:cubicBezTo>
                  <a:pt x="5589565" y="6397399"/>
                  <a:pt x="5577373" y="6401070"/>
                  <a:pt x="5564509" y="6402162"/>
                </a:cubicBezTo>
                <a:cubicBezTo>
                  <a:pt x="5560190" y="6402556"/>
                  <a:pt x="5555706" y="6402695"/>
                  <a:pt x="5551159" y="6402835"/>
                </a:cubicBezTo>
                <a:cubicBezTo>
                  <a:pt x="5535030" y="6403331"/>
                  <a:pt x="5518024" y="6403864"/>
                  <a:pt x="5504323" y="6415662"/>
                </a:cubicBezTo>
                <a:cubicBezTo>
                  <a:pt x="5501441" y="6418177"/>
                  <a:pt x="5497362" y="6417580"/>
                  <a:pt x="5493589" y="6417034"/>
                </a:cubicBezTo>
                <a:lnTo>
                  <a:pt x="5493120" y="6416958"/>
                </a:lnTo>
                <a:lnTo>
                  <a:pt x="5492500" y="6416868"/>
                </a:lnTo>
                <a:cubicBezTo>
                  <a:pt x="5484702" y="6415751"/>
                  <a:pt x="5477156" y="6416246"/>
                  <a:pt x="5470923" y="6422000"/>
                </a:cubicBezTo>
                <a:cubicBezTo>
                  <a:pt x="5466376" y="6426305"/>
                  <a:pt x="5460710" y="6426305"/>
                  <a:pt x="5455237" y="6426305"/>
                </a:cubicBezTo>
                <a:cubicBezTo>
                  <a:pt x="5453090" y="6426305"/>
                  <a:pt x="5450972" y="6426305"/>
                  <a:pt x="5448962" y="6426559"/>
                </a:cubicBezTo>
                <a:cubicBezTo>
                  <a:pt x="5444263" y="6427181"/>
                  <a:pt x="5439680" y="6428705"/>
                  <a:pt x="5435070" y="6430229"/>
                </a:cubicBezTo>
                <a:cubicBezTo>
                  <a:pt x="5426105" y="6433201"/>
                  <a:pt x="5417111" y="6436185"/>
                  <a:pt x="5407258" y="6432553"/>
                </a:cubicBezTo>
                <a:cubicBezTo>
                  <a:pt x="5399750" y="6439018"/>
                  <a:pt x="5390620" y="6439068"/>
                  <a:pt x="5381437" y="6439106"/>
                </a:cubicBezTo>
                <a:cubicBezTo>
                  <a:pt x="5372052" y="6439144"/>
                  <a:pt x="5362602" y="6439195"/>
                  <a:pt x="5354830" y="6446129"/>
                </a:cubicBezTo>
                <a:cubicBezTo>
                  <a:pt x="5351096" y="6449482"/>
                  <a:pt x="5346639" y="6448720"/>
                  <a:pt x="5342056" y="6447933"/>
                </a:cubicBezTo>
                <a:cubicBezTo>
                  <a:pt x="5338866" y="6447400"/>
                  <a:pt x="5335627" y="6446841"/>
                  <a:pt x="5332519" y="6447628"/>
                </a:cubicBezTo>
                <a:cubicBezTo>
                  <a:pt x="5323551" y="6449749"/>
                  <a:pt x="5317316" y="6451502"/>
                  <a:pt x="5323755" y="6462322"/>
                </a:cubicBezTo>
                <a:cubicBezTo>
                  <a:pt x="5326739" y="6467237"/>
                  <a:pt x="5327094" y="6472800"/>
                  <a:pt x="5327438" y="6478387"/>
                </a:cubicBezTo>
                <a:cubicBezTo>
                  <a:pt x="5327716" y="6482781"/>
                  <a:pt x="5327997" y="6487189"/>
                  <a:pt x="5329559" y="6491303"/>
                </a:cubicBezTo>
                <a:lnTo>
                  <a:pt x="5325276" y="6498912"/>
                </a:lnTo>
                <a:lnTo>
                  <a:pt x="5307096" y="6503513"/>
                </a:lnTo>
                <a:cubicBezTo>
                  <a:pt x="5300929" y="6502813"/>
                  <a:pt x="5294981" y="6499870"/>
                  <a:pt x="5290188" y="6494669"/>
                </a:cubicBezTo>
                <a:cubicBezTo>
                  <a:pt x="5284855" y="6491443"/>
                  <a:pt x="5284131" y="6486198"/>
                  <a:pt x="5283253" y="6479962"/>
                </a:cubicBezTo>
                <a:cubicBezTo>
                  <a:pt x="5283154" y="6479263"/>
                  <a:pt x="5283052" y="6478540"/>
                  <a:pt x="5282950" y="6477816"/>
                </a:cubicBezTo>
                <a:cubicBezTo>
                  <a:pt x="5281831" y="6469955"/>
                  <a:pt x="5279126" y="6462423"/>
                  <a:pt x="5276409" y="6454880"/>
                </a:cubicBezTo>
                <a:cubicBezTo>
                  <a:pt x="5275176" y="6451438"/>
                  <a:pt x="5273932" y="6447984"/>
                  <a:pt x="5272839" y="6444504"/>
                </a:cubicBezTo>
                <a:cubicBezTo>
                  <a:pt x="5272140" y="6442281"/>
                  <a:pt x="5271430" y="6440059"/>
                  <a:pt x="5270720" y="6437836"/>
                </a:cubicBezTo>
                <a:cubicBezTo>
                  <a:pt x="5265498" y="6421644"/>
                  <a:pt x="5260303" y="6405527"/>
                  <a:pt x="5260888" y="6387659"/>
                </a:cubicBezTo>
                <a:cubicBezTo>
                  <a:pt x="5261320" y="6375111"/>
                  <a:pt x="5266438" y="6371148"/>
                  <a:pt x="5277170" y="6369104"/>
                </a:cubicBezTo>
                <a:cubicBezTo>
                  <a:pt x="5289197" y="6366792"/>
                  <a:pt x="5296360" y="6371720"/>
                  <a:pt x="5300170" y="6382528"/>
                </a:cubicBezTo>
                <a:cubicBezTo>
                  <a:pt x="5301668" y="6386808"/>
                  <a:pt x="5302914" y="6390491"/>
                  <a:pt x="5303967" y="6393640"/>
                </a:cubicBezTo>
                <a:cubicBezTo>
                  <a:pt x="5307421" y="6403953"/>
                  <a:pt x="5308957" y="6408550"/>
                  <a:pt x="5312008" y="6410011"/>
                </a:cubicBezTo>
                <a:cubicBezTo>
                  <a:pt x="5314445" y="6411166"/>
                  <a:pt x="5317847" y="6410315"/>
                  <a:pt x="5323995" y="6408779"/>
                </a:cubicBezTo>
                <a:cubicBezTo>
                  <a:pt x="5327856" y="6407814"/>
                  <a:pt x="5332797" y="6406569"/>
                  <a:pt x="5339261" y="6405401"/>
                </a:cubicBezTo>
                <a:cubicBezTo>
                  <a:pt x="5378719" y="6398187"/>
                  <a:pt x="5417977" y="6389767"/>
                  <a:pt x="5457256" y="6381347"/>
                </a:cubicBezTo>
                <a:cubicBezTo>
                  <a:pt x="5463353" y="6380039"/>
                  <a:pt x="5469435" y="6378743"/>
                  <a:pt x="5475519" y="6377435"/>
                </a:cubicBezTo>
                <a:cubicBezTo>
                  <a:pt x="5502976" y="6371669"/>
                  <a:pt x="5530357" y="6365649"/>
                  <a:pt x="5557536" y="6358741"/>
                </a:cubicBezTo>
                <a:cubicBezTo>
                  <a:pt x="5587709" y="6351019"/>
                  <a:pt x="5618115" y="6344250"/>
                  <a:pt x="5648504" y="6337481"/>
                </a:cubicBezTo>
                <a:cubicBezTo>
                  <a:pt x="5672519" y="6332134"/>
                  <a:pt x="5696537" y="6326788"/>
                  <a:pt x="5720439" y="6320971"/>
                </a:cubicBezTo>
                <a:cubicBezTo>
                  <a:pt x="5783099" y="6305655"/>
                  <a:pt x="5846331" y="6291951"/>
                  <a:pt x="5909958" y="6280356"/>
                </a:cubicBezTo>
                <a:cubicBezTo>
                  <a:pt x="5912581" y="6279861"/>
                  <a:pt x="5915473" y="6279617"/>
                  <a:pt x="5917864" y="6280144"/>
                </a:cubicBezTo>
                <a:close/>
                <a:moveTo>
                  <a:pt x="8365096" y="6265767"/>
                </a:moveTo>
                <a:cubicBezTo>
                  <a:pt x="8369319" y="6268006"/>
                  <a:pt x="8372653" y="6272609"/>
                  <a:pt x="8375764" y="6277816"/>
                </a:cubicBezTo>
                <a:cubicBezTo>
                  <a:pt x="8375904" y="6278070"/>
                  <a:pt x="8376082" y="6278324"/>
                  <a:pt x="8376247" y="6278603"/>
                </a:cubicBezTo>
                <a:cubicBezTo>
                  <a:pt x="8376996" y="6279746"/>
                  <a:pt x="8377847" y="6281067"/>
                  <a:pt x="8377542" y="6281880"/>
                </a:cubicBezTo>
                <a:cubicBezTo>
                  <a:pt x="8375688" y="6287887"/>
                  <a:pt x="8376158" y="6294567"/>
                  <a:pt x="8376603" y="6300917"/>
                </a:cubicBezTo>
                <a:cubicBezTo>
                  <a:pt x="8377110" y="6308131"/>
                  <a:pt x="8377593" y="6314926"/>
                  <a:pt x="8374621" y="6319853"/>
                </a:cubicBezTo>
                <a:cubicBezTo>
                  <a:pt x="8370443" y="6326775"/>
                  <a:pt x="8369491" y="6333683"/>
                  <a:pt x="8368550" y="6340465"/>
                </a:cubicBezTo>
                <a:cubicBezTo>
                  <a:pt x="8367929" y="6345012"/>
                  <a:pt x="8367306" y="6349508"/>
                  <a:pt x="8365731" y="6353889"/>
                </a:cubicBezTo>
                <a:cubicBezTo>
                  <a:pt x="8364334" y="6357826"/>
                  <a:pt x="8363318" y="6361128"/>
                  <a:pt x="8367764" y="6364430"/>
                </a:cubicBezTo>
                <a:cubicBezTo>
                  <a:pt x="8375637" y="6370374"/>
                  <a:pt x="8382356" y="6377612"/>
                  <a:pt x="8389086" y="6384852"/>
                </a:cubicBezTo>
                <a:cubicBezTo>
                  <a:pt x="8398319" y="6394783"/>
                  <a:pt x="8407565" y="6404740"/>
                  <a:pt x="8419833" y="6411420"/>
                </a:cubicBezTo>
                <a:lnTo>
                  <a:pt x="8419579" y="6411547"/>
                </a:lnTo>
                <a:cubicBezTo>
                  <a:pt x="8429422" y="6416907"/>
                  <a:pt x="8433981" y="6426203"/>
                  <a:pt x="8438541" y="6435486"/>
                </a:cubicBezTo>
                <a:cubicBezTo>
                  <a:pt x="8440674" y="6439843"/>
                  <a:pt x="8442808" y="6444186"/>
                  <a:pt x="8445487" y="6448123"/>
                </a:cubicBezTo>
                <a:cubicBezTo>
                  <a:pt x="8449932" y="6454727"/>
                  <a:pt x="8447519" y="6465903"/>
                  <a:pt x="8443201" y="6467427"/>
                </a:cubicBezTo>
                <a:cubicBezTo>
                  <a:pt x="8439772" y="6468621"/>
                  <a:pt x="8437423" y="6471554"/>
                  <a:pt x="8435060" y="6474514"/>
                </a:cubicBezTo>
                <a:cubicBezTo>
                  <a:pt x="8430857" y="6479771"/>
                  <a:pt x="8426589" y="6485118"/>
                  <a:pt x="8416023" y="6480889"/>
                </a:cubicBezTo>
                <a:lnTo>
                  <a:pt x="8414931" y="6480457"/>
                </a:lnTo>
                <a:lnTo>
                  <a:pt x="8413636" y="6479962"/>
                </a:lnTo>
                <a:cubicBezTo>
                  <a:pt x="8401786" y="6475314"/>
                  <a:pt x="8391449" y="6471263"/>
                  <a:pt x="8386686" y="6458156"/>
                </a:cubicBezTo>
                <a:cubicBezTo>
                  <a:pt x="8384972" y="6453292"/>
                  <a:pt x="8380361" y="6450993"/>
                  <a:pt x="8375954" y="6448796"/>
                </a:cubicBezTo>
                <a:lnTo>
                  <a:pt x="8375383" y="6448504"/>
                </a:lnTo>
                <a:cubicBezTo>
                  <a:pt x="8367128" y="6444313"/>
                  <a:pt x="8359762" y="6438979"/>
                  <a:pt x="8356079" y="6429962"/>
                </a:cubicBezTo>
                <a:cubicBezTo>
                  <a:pt x="8354174" y="6425263"/>
                  <a:pt x="8351889" y="6421453"/>
                  <a:pt x="8346173" y="6422850"/>
                </a:cubicBezTo>
                <a:cubicBezTo>
                  <a:pt x="8340966" y="6423993"/>
                  <a:pt x="8336902" y="6426406"/>
                  <a:pt x="8335886" y="6432502"/>
                </a:cubicBezTo>
                <a:cubicBezTo>
                  <a:pt x="8334870" y="6438979"/>
                  <a:pt x="8333346" y="6445456"/>
                  <a:pt x="8331187" y="6451679"/>
                </a:cubicBezTo>
                <a:cubicBezTo>
                  <a:pt x="8324710" y="6470729"/>
                  <a:pt x="8313026" y="6475047"/>
                  <a:pt x="8295881" y="6465268"/>
                </a:cubicBezTo>
                <a:cubicBezTo>
                  <a:pt x="8294065" y="6464265"/>
                  <a:pt x="8292198" y="6463274"/>
                  <a:pt x="8290306" y="6462284"/>
                </a:cubicBezTo>
                <a:cubicBezTo>
                  <a:pt x="8287689" y="6460899"/>
                  <a:pt x="8285048" y="6459502"/>
                  <a:pt x="8282546" y="6458029"/>
                </a:cubicBezTo>
                <a:cubicBezTo>
                  <a:pt x="8277847" y="6455235"/>
                  <a:pt x="8273910" y="6450282"/>
                  <a:pt x="8276069" y="6445456"/>
                </a:cubicBezTo>
                <a:cubicBezTo>
                  <a:pt x="8279333" y="6437912"/>
                  <a:pt x="8281035" y="6429810"/>
                  <a:pt x="8282749" y="6421669"/>
                </a:cubicBezTo>
                <a:cubicBezTo>
                  <a:pt x="8285950" y="6406391"/>
                  <a:pt x="8289188" y="6390961"/>
                  <a:pt x="8302866" y="6378781"/>
                </a:cubicBezTo>
                <a:cubicBezTo>
                  <a:pt x="8282673" y="6376749"/>
                  <a:pt x="8269846" y="6367097"/>
                  <a:pt x="8258670" y="6355286"/>
                </a:cubicBezTo>
                <a:cubicBezTo>
                  <a:pt x="8255521" y="6352047"/>
                  <a:pt x="8252866" y="6352530"/>
                  <a:pt x="8249983" y="6353038"/>
                </a:cubicBezTo>
                <a:cubicBezTo>
                  <a:pt x="8249259" y="6353178"/>
                  <a:pt x="8248510" y="6353305"/>
                  <a:pt x="8247748" y="6353381"/>
                </a:cubicBezTo>
                <a:cubicBezTo>
                  <a:pt x="8235683" y="6354651"/>
                  <a:pt x="8226539" y="6351984"/>
                  <a:pt x="8224507" y="6338014"/>
                </a:cubicBezTo>
                <a:cubicBezTo>
                  <a:pt x="8224253" y="6335982"/>
                  <a:pt x="8223491" y="6333823"/>
                  <a:pt x="8222221" y="6332426"/>
                </a:cubicBezTo>
                <a:cubicBezTo>
                  <a:pt x="8211553" y="6320996"/>
                  <a:pt x="8218919" y="6312360"/>
                  <a:pt x="8227047" y="6304613"/>
                </a:cubicBezTo>
                <a:cubicBezTo>
                  <a:pt x="8235175" y="6296866"/>
                  <a:pt x="8243811" y="6295342"/>
                  <a:pt x="8254733" y="6301057"/>
                </a:cubicBezTo>
                <a:cubicBezTo>
                  <a:pt x="8260880" y="6304308"/>
                  <a:pt x="8267751" y="6306035"/>
                  <a:pt x="8274596" y="6307762"/>
                </a:cubicBezTo>
                <a:cubicBezTo>
                  <a:pt x="8277657" y="6308537"/>
                  <a:pt x="8280704" y="6309299"/>
                  <a:pt x="8283689" y="6310201"/>
                </a:cubicBezTo>
                <a:cubicBezTo>
                  <a:pt x="8292071" y="6312741"/>
                  <a:pt x="8299818" y="6315916"/>
                  <a:pt x="8305279" y="6323409"/>
                </a:cubicBezTo>
                <a:cubicBezTo>
                  <a:pt x="8307311" y="6326203"/>
                  <a:pt x="8309978" y="6329759"/>
                  <a:pt x="8314042" y="6327727"/>
                </a:cubicBezTo>
                <a:cubicBezTo>
                  <a:pt x="8317865" y="6325936"/>
                  <a:pt x="8316900" y="6322342"/>
                  <a:pt x="8316112" y="6319345"/>
                </a:cubicBezTo>
                <a:cubicBezTo>
                  <a:pt x="8315998" y="6318951"/>
                  <a:pt x="8315909" y="6318570"/>
                  <a:pt x="8315820" y="6318202"/>
                </a:cubicBezTo>
                <a:cubicBezTo>
                  <a:pt x="8313801" y="6309528"/>
                  <a:pt x="8317191" y="6302264"/>
                  <a:pt x="8320634" y="6294872"/>
                </a:cubicBezTo>
                <a:cubicBezTo>
                  <a:pt x="8323275" y="6289195"/>
                  <a:pt x="8325954" y="6283455"/>
                  <a:pt x="8326234" y="6276927"/>
                </a:cubicBezTo>
                <a:cubicBezTo>
                  <a:pt x="8326450" y="6272876"/>
                  <a:pt x="8331695" y="6272076"/>
                  <a:pt x="8337461" y="6271187"/>
                </a:cubicBezTo>
                <a:cubicBezTo>
                  <a:pt x="8341626" y="6270552"/>
                  <a:pt x="8346059" y="6269878"/>
                  <a:pt x="8349094" y="6267910"/>
                </a:cubicBezTo>
                <a:cubicBezTo>
                  <a:pt x="8355762" y="6263656"/>
                  <a:pt x="8360874" y="6263529"/>
                  <a:pt x="8365096" y="6265767"/>
                </a:cubicBezTo>
                <a:close/>
                <a:moveTo>
                  <a:pt x="6987743" y="6263605"/>
                </a:moveTo>
                <a:cubicBezTo>
                  <a:pt x="6999401" y="6264799"/>
                  <a:pt x="7009866" y="6269561"/>
                  <a:pt x="7020318" y="6274324"/>
                </a:cubicBezTo>
                <a:cubicBezTo>
                  <a:pt x="7025081" y="6276483"/>
                  <a:pt x="7029831" y="6278654"/>
                  <a:pt x="7034682" y="6280471"/>
                </a:cubicBezTo>
                <a:lnTo>
                  <a:pt x="7034695" y="6280318"/>
                </a:lnTo>
                <a:cubicBezTo>
                  <a:pt x="7048157" y="6285385"/>
                  <a:pt x="7061593" y="6290605"/>
                  <a:pt x="7075043" y="6295825"/>
                </a:cubicBezTo>
                <a:lnTo>
                  <a:pt x="7075093" y="6295850"/>
                </a:lnTo>
                <a:cubicBezTo>
                  <a:pt x="7083501" y="6299114"/>
                  <a:pt x="7091921" y="6302391"/>
                  <a:pt x="7100354" y="6305629"/>
                </a:cubicBezTo>
                <a:cubicBezTo>
                  <a:pt x="7104215" y="6307141"/>
                  <a:pt x="7107643" y="6309363"/>
                  <a:pt x="7112000" y="6314583"/>
                </a:cubicBezTo>
                <a:lnTo>
                  <a:pt x="7112177" y="6314951"/>
                </a:lnTo>
                <a:cubicBezTo>
                  <a:pt x="7115479" y="6322012"/>
                  <a:pt x="7119874" y="6331410"/>
                  <a:pt x="7114120" y="6341405"/>
                </a:cubicBezTo>
                <a:cubicBezTo>
                  <a:pt x="7111111" y="6346637"/>
                  <a:pt x="7088734" y="6349419"/>
                  <a:pt x="7082320" y="6345965"/>
                </a:cubicBezTo>
                <a:cubicBezTo>
                  <a:pt x="7080186" y="6344809"/>
                  <a:pt x="7078218" y="6343437"/>
                  <a:pt x="7076237" y="6342078"/>
                </a:cubicBezTo>
                <a:cubicBezTo>
                  <a:pt x="7074497" y="6340872"/>
                  <a:pt x="7072756" y="6339665"/>
                  <a:pt x="7070928" y="6338611"/>
                </a:cubicBezTo>
                <a:cubicBezTo>
                  <a:pt x="7069480" y="6337799"/>
                  <a:pt x="7068185" y="6336846"/>
                  <a:pt x="7066991" y="6335957"/>
                </a:cubicBezTo>
                <a:cubicBezTo>
                  <a:pt x="7062114" y="6332325"/>
                  <a:pt x="7058799" y="6329861"/>
                  <a:pt x="7052729" y="6343247"/>
                </a:cubicBezTo>
                <a:cubicBezTo>
                  <a:pt x="7050608" y="6347908"/>
                  <a:pt x="7048500" y="6352594"/>
                  <a:pt x="7046391" y="6357280"/>
                </a:cubicBezTo>
                <a:lnTo>
                  <a:pt x="7046366" y="6357344"/>
                </a:lnTo>
                <a:lnTo>
                  <a:pt x="7046264" y="6357560"/>
                </a:lnTo>
                <a:lnTo>
                  <a:pt x="7046252" y="6357598"/>
                </a:lnTo>
                <a:cubicBezTo>
                  <a:pt x="7033539" y="6385880"/>
                  <a:pt x="7020674" y="6414494"/>
                  <a:pt x="7003872" y="6440770"/>
                </a:cubicBezTo>
                <a:cubicBezTo>
                  <a:pt x="7000964" y="6445304"/>
                  <a:pt x="7000062" y="6449825"/>
                  <a:pt x="6999948" y="6454867"/>
                </a:cubicBezTo>
                <a:cubicBezTo>
                  <a:pt x="6999554" y="6466615"/>
                  <a:pt x="6995935" y="6476876"/>
                  <a:pt x="6987425" y="6485334"/>
                </a:cubicBezTo>
                <a:cubicBezTo>
                  <a:pt x="6981088" y="6491646"/>
                  <a:pt x="6976579" y="6500117"/>
                  <a:pt x="6976262" y="6508106"/>
                </a:cubicBezTo>
                <a:cubicBezTo>
                  <a:pt x="6975462" y="6524768"/>
                  <a:pt x="6967384" y="6537747"/>
                  <a:pt x="6959295" y="6550739"/>
                </a:cubicBezTo>
                <a:cubicBezTo>
                  <a:pt x="6956831" y="6554676"/>
                  <a:pt x="6954367" y="6558626"/>
                  <a:pt x="6952119" y="6562690"/>
                </a:cubicBezTo>
                <a:cubicBezTo>
                  <a:pt x="6951903" y="6563084"/>
                  <a:pt x="6951675" y="6563477"/>
                  <a:pt x="6951446" y="6563871"/>
                </a:cubicBezTo>
                <a:cubicBezTo>
                  <a:pt x="6951014" y="6564608"/>
                  <a:pt x="6950570" y="6565332"/>
                  <a:pt x="6950138" y="6566068"/>
                </a:cubicBezTo>
                <a:cubicBezTo>
                  <a:pt x="6948195" y="6569282"/>
                  <a:pt x="6946252" y="6572481"/>
                  <a:pt x="6945579" y="6575949"/>
                </a:cubicBezTo>
                <a:cubicBezTo>
                  <a:pt x="6943242" y="6588268"/>
                  <a:pt x="6936790" y="6587277"/>
                  <a:pt x="6927926" y="6582997"/>
                </a:cubicBezTo>
                <a:cubicBezTo>
                  <a:pt x="6901624" y="6570170"/>
                  <a:pt x="6899452" y="6560480"/>
                  <a:pt x="6918223" y="6537785"/>
                </a:cubicBezTo>
                <a:cubicBezTo>
                  <a:pt x="6923887" y="6530876"/>
                  <a:pt x="6926885" y="6522584"/>
                  <a:pt x="6929805" y="6514468"/>
                </a:cubicBezTo>
                <a:cubicBezTo>
                  <a:pt x="6930656" y="6512093"/>
                  <a:pt x="6931508" y="6509743"/>
                  <a:pt x="6932421" y="6507458"/>
                </a:cubicBezTo>
                <a:lnTo>
                  <a:pt x="6934606" y="6501857"/>
                </a:lnTo>
                <a:cubicBezTo>
                  <a:pt x="6947789" y="6468100"/>
                  <a:pt x="6960958" y="6434395"/>
                  <a:pt x="6976402" y="6401641"/>
                </a:cubicBezTo>
                <a:cubicBezTo>
                  <a:pt x="6982955" y="6387773"/>
                  <a:pt x="6988721" y="6373574"/>
                  <a:pt x="6994487" y="6359376"/>
                </a:cubicBezTo>
                <a:lnTo>
                  <a:pt x="6994499" y="6359350"/>
                </a:lnTo>
                <a:cubicBezTo>
                  <a:pt x="6998500" y="6349508"/>
                  <a:pt x="7002488" y="6339665"/>
                  <a:pt x="7006755" y="6329937"/>
                </a:cubicBezTo>
                <a:cubicBezTo>
                  <a:pt x="7010641" y="6320971"/>
                  <a:pt x="7014184" y="6312309"/>
                  <a:pt x="6997611" y="6310519"/>
                </a:cubicBezTo>
                <a:cubicBezTo>
                  <a:pt x="6990041" y="6309731"/>
                  <a:pt x="6982485" y="6304080"/>
                  <a:pt x="6975779" y="6299063"/>
                </a:cubicBezTo>
                <a:cubicBezTo>
                  <a:pt x="6974662" y="6298225"/>
                  <a:pt x="6973557" y="6297400"/>
                  <a:pt x="6972477" y="6296612"/>
                </a:cubicBezTo>
                <a:cubicBezTo>
                  <a:pt x="6966826" y="6292523"/>
                  <a:pt x="6968782" y="6284484"/>
                  <a:pt x="6970598" y="6277003"/>
                </a:cubicBezTo>
                <a:lnTo>
                  <a:pt x="6970611" y="6276991"/>
                </a:lnTo>
                <a:lnTo>
                  <a:pt x="6970611" y="6276965"/>
                </a:lnTo>
                <a:cubicBezTo>
                  <a:pt x="6971169" y="6274692"/>
                  <a:pt x="6971703" y="6272457"/>
                  <a:pt x="6972007" y="6270412"/>
                </a:cubicBezTo>
                <a:cubicBezTo>
                  <a:pt x="6973189" y="6263021"/>
                  <a:pt x="6981113" y="6262945"/>
                  <a:pt x="6987743" y="6263605"/>
                </a:cubicBezTo>
                <a:close/>
                <a:moveTo>
                  <a:pt x="3561527" y="6254932"/>
                </a:moveTo>
                <a:cubicBezTo>
                  <a:pt x="3552065" y="6255084"/>
                  <a:pt x="3545004" y="6260037"/>
                  <a:pt x="3537943" y="6264139"/>
                </a:cubicBezTo>
                <a:cubicBezTo>
                  <a:pt x="3409825" y="6339222"/>
                  <a:pt x="3281720" y="6414393"/>
                  <a:pt x="3153692" y="6489717"/>
                </a:cubicBezTo>
                <a:cubicBezTo>
                  <a:pt x="3147329" y="6493425"/>
                  <a:pt x="3141042" y="6497603"/>
                  <a:pt x="3135530" y="6502480"/>
                </a:cubicBezTo>
                <a:cubicBezTo>
                  <a:pt x="3131962" y="6505578"/>
                  <a:pt x="3128850" y="6509922"/>
                  <a:pt x="3126995" y="6514253"/>
                </a:cubicBezTo>
                <a:cubicBezTo>
                  <a:pt x="3121561" y="6526864"/>
                  <a:pt x="3123656" y="6566044"/>
                  <a:pt x="3130095" y="6584229"/>
                </a:cubicBezTo>
                <a:cubicBezTo>
                  <a:pt x="3131491" y="6582299"/>
                  <a:pt x="3133816" y="6580521"/>
                  <a:pt x="3134133" y="6578426"/>
                </a:cubicBezTo>
                <a:cubicBezTo>
                  <a:pt x="3138401" y="6551946"/>
                  <a:pt x="3154695" y="6535538"/>
                  <a:pt x="3176729" y="6521302"/>
                </a:cubicBezTo>
                <a:cubicBezTo>
                  <a:pt x="3231746" y="6485614"/>
                  <a:pt x="3285517" y="6447984"/>
                  <a:pt x="3339835" y="6411218"/>
                </a:cubicBezTo>
                <a:cubicBezTo>
                  <a:pt x="3408504" y="6364697"/>
                  <a:pt x="3477186" y="6318330"/>
                  <a:pt x="3545779" y="6271645"/>
                </a:cubicBezTo>
                <a:cubicBezTo>
                  <a:pt x="3551519" y="6267695"/>
                  <a:pt x="3559507" y="6265612"/>
                  <a:pt x="3561527" y="6254932"/>
                </a:cubicBezTo>
                <a:close/>
                <a:moveTo>
                  <a:pt x="8615680" y="6250892"/>
                </a:moveTo>
                <a:cubicBezTo>
                  <a:pt x="8616137" y="6250930"/>
                  <a:pt x="8616594" y="6250956"/>
                  <a:pt x="8617051" y="6250994"/>
                </a:cubicBezTo>
                <a:cubicBezTo>
                  <a:pt x="8620176" y="6251197"/>
                  <a:pt x="8623338" y="6251400"/>
                  <a:pt x="8626221" y="6252289"/>
                </a:cubicBezTo>
                <a:cubicBezTo>
                  <a:pt x="8631809" y="6254067"/>
                  <a:pt x="8649969" y="6286960"/>
                  <a:pt x="8648954" y="6292802"/>
                </a:cubicBezTo>
                <a:cubicBezTo>
                  <a:pt x="8648192" y="6297628"/>
                  <a:pt x="8645525" y="6303089"/>
                  <a:pt x="8641080" y="6303089"/>
                </a:cubicBezTo>
                <a:cubicBezTo>
                  <a:pt x="8626767" y="6303089"/>
                  <a:pt x="8613864" y="6308080"/>
                  <a:pt x="8600922" y="6313084"/>
                </a:cubicBezTo>
                <a:cubicBezTo>
                  <a:pt x="8590406" y="6317148"/>
                  <a:pt x="8579878" y="6321225"/>
                  <a:pt x="8568563" y="6322647"/>
                </a:cubicBezTo>
                <a:lnTo>
                  <a:pt x="8568436" y="6322393"/>
                </a:lnTo>
                <a:cubicBezTo>
                  <a:pt x="8553704" y="6324298"/>
                  <a:pt x="8537067" y="6317186"/>
                  <a:pt x="8534908" y="6310836"/>
                </a:cubicBezTo>
                <a:cubicBezTo>
                  <a:pt x="8533676" y="6307191"/>
                  <a:pt x="8531758" y="6303661"/>
                  <a:pt x="8529828" y="6300092"/>
                </a:cubicBezTo>
                <a:cubicBezTo>
                  <a:pt x="8525764" y="6292574"/>
                  <a:pt x="8521624" y="6284916"/>
                  <a:pt x="8523605" y="6275784"/>
                </a:cubicBezTo>
                <a:cubicBezTo>
                  <a:pt x="8525014" y="6269294"/>
                  <a:pt x="8530323" y="6268152"/>
                  <a:pt x="8535454" y="6267047"/>
                </a:cubicBezTo>
                <a:cubicBezTo>
                  <a:pt x="8536737" y="6266767"/>
                  <a:pt x="8538019" y="6266488"/>
                  <a:pt x="8539226" y="6266132"/>
                </a:cubicBezTo>
                <a:cubicBezTo>
                  <a:pt x="8539709" y="6265992"/>
                  <a:pt x="8540191" y="6265853"/>
                  <a:pt x="8540674" y="6265726"/>
                </a:cubicBezTo>
                <a:cubicBezTo>
                  <a:pt x="8546935" y="6263935"/>
                  <a:pt x="8553272" y="6262119"/>
                  <a:pt x="8559292" y="6262830"/>
                </a:cubicBezTo>
                <a:cubicBezTo>
                  <a:pt x="8567940" y="6265358"/>
                  <a:pt x="8575052" y="6262449"/>
                  <a:pt x="8582037" y="6259592"/>
                </a:cubicBezTo>
                <a:cubicBezTo>
                  <a:pt x="8584895" y="6258423"/>
                  <a:pt x="8587740" y="6257255"/>
                  <a:pt x="8590661" y="6256480"/>
                </a:cubicBezTo>
                <a:cubicBezTo>
                  <a:pt x="8592845" y="6255871"/>
                  <a:pt x="8595017" y="6255147"/>
                  <a:pt x="8597188" y="6254423"/>
                </a:cubicBezTo>
                <a:cubicBezTo>
                  <a:pt x="8603170" y="6252429"/>
                  <a:pt x="8609152" y="6250422"/>
                  <a:pt x="8615680" y="6250892"/>
                </a:cubicBezTo>
                <a:close/>
                <a:moveTo>
                  <a:pt x="6901854" y="6234328"/>
                </a:moveTo>
                <a:cubicBezTo>
                  <a:pt x="6906095" y="6234110"/>
                  <a:pt x="6910451" y="6234529"/>
                  <a:pt x="6914718" y="6234941"/>
                </a:cubicBezTo>
                <a:lnTo>
                  <a:pt x="6914997" y="6234966"/>
                </a:lnTo>
                <a:cubicBezTo>
                  <a:pt x="6921931" y="6235652"/>
                  <a:pt x="6924649" y="6239754"/>
                  <a:pt x="6923189" y="6246180"/>
                </a:cubicBezTo>
                <a:lnTo>
                  <a:pt x="6923061" y="6246765"/>
                </a:lnTo>
                <a:cubicBezTo>
                  <a:pt x="6918591" y="6267199"/>
                  <a:pt x="6914133" y="6287544"/>
                  <a:pt x="6903237" y="6306137"/>
                </a:cubicBezTo>
                <a:cubicBezTo>
                  <a:pt x="6899287" y="6312894"/>
                  <a:pt x="6897611" y="6320501"/>
                  <a:pt x="6895922" y="6328146"/>
                </a:cubicBezTo>
                <a:cubicBezTo>
                  <a:pt x="6894448" y="6334839"/>
                  <a:pt x="6892962" y="6341557"/>
                  <a:pt x="6889953" y="6347793"/>
                </a:cubicBezTo>
                <a:lnTo>
                  <a:pt x="6889724" y="6347539"/>
                </a:lnTo>
                <a:cubicBezTo>
                  <a:pt x="6881800" y="6363668"/>
                  <a:pt x="6875576" y="6380521"/>
                  <a:pt x="6869341" y="6397374"/>
                </a:cubicBezTo>
                <a:cubicBezTo>
                  <a:pt x="6864604" y="6410188"/>
                  <a:pt x="6859866" y="6423015"/>
                  <a:pt x="6854380" y="6435525"/>
                </a:cubicBezTo>
                <a:cubicBezTo>
                  <a:pt x="6850316" y="6444745"/>
                  <a:pt x="6846620" y="6454118"/>
                  <a:pt x="6842924" y="6463490"/>
                </a:cubicBezTo>
                <a:cubicBezTo>
                  <a:pt x="6836943" y="6478654"/>
                  <a:pt x="6830948" y="6493856"/>
                  <a:pt x="6823341" y="6508486"/>
                </a:cubicBezTo>
                <a:cubicBezTo>
                  <a:pt x="6822528" y="6510036"/>
                  <a:pt x="6821716" y="6511585"/>
                  <a:pt x="6820890" y="6513135"/>
                </a:cubicBezTo>
                <a:cubicBezTo>
                  <a:pt x="6809930" y="6534001"/>
                  <a:pt x="6798703" y="6555362"/>
                  <a:pt x="6792366" y="6577676"/>
                </a:cubicBezTo>
                <a:cubicBezTo>
                  <a:pt x="6784251" y="6606111"/>
                  <a:pt x="6771157" y="6631854"/>
                  <a:pt x="6758025" y="6657647"/>
                </a:cubicBezTo>
                <a:cubicBezTo>
                  <a:pt x="6754863" y="6663871"/>
                  <a:pt x="6751688" y="6670106"/>
                  <a:pt x="6748589" y="6676380"/>
                </a:cubicBezTo>
                <a:cubicBezTo>
                  <a:pt x="6746532" y="6680469"/>
                  <a:pt x="6746367" y="6684978"/>
                  <a:pt x="6746202" y="6689525"/>
                </a:cubicBezTo>
                <a:cubicBezTo>
                  <a:pt x="6745999" y="6694796"/>
                  <a:pt x="6745795" y="6700129"/>
                  <a:pt x="6742633" y="6704955"/>
                </a:cubicBezTo>
                <a:cubicBezTo>
                  <a:pt x="6740690" y="6707889"/>
                  <a:pt x="6738696" y="6710797"/>
                  <a:pt x="6736689" y="6713718"/>
                </a:cubicBezTo>
                <a:cubicBezTo>
                  <a:pt x="6729780" y="6723751"/>
                  <a:pt x="6722859" y="6733823"/>
                  <a:pt x="6718452" y="6744808"/>
                </a:cubicBezTo>
                <a:cubicBezTo>
                  <a:pt x="6715671" y="6751729"/>
                  <a:pt x="6713042" y="6758714"/>
                  <a:pt x="6710426" y="6765699"/>
                </a:cubicBezTo>
                <a:cubicBezTo>
                  <a:pt x="6704444" y="6781574"/>
                  <a:pt x="6698462" y="6797488"/>
                  <a:pt x="6690728" y="6812842"/>
                </a:cubicBezTo>
                <a:cubicBezTo>
                  <a:pt x="6689318" y="6815699"/>
                  <a:pt x="6688340" y="6818760"/>
                  <a:pt x="6687337" y="6821846"/>
                </a:cubicBezTo>
                <a:cubicBezTo>
                  <a:pt x="6685292" y="6828196"/>
                  <a:pt x="6683222" y="6834647"/>
                  <a:pt x="6677482" y="6839525"/>
                </a:cubicBezTo>
                <a:cubicBezTo>
                  <a:pt x="6674154" y="6842332"/>
                  <a:pt x="6673989" y="6846205"/>
                  <a:pt x="6673824" y="6850129"/>
                </a:cubicBezTo>
                <a:lnTo>
                  <a:pt x="6672271" y="6857991"/>
                </a:lnTo>
                <a:lnTo>
                  <a:pt x="6623745" y="6857991"/>
                </a:lnTo>
                <a:lnTo>
                  <a:pt x="6628866" y="6846078"/>
                </a:lnTo>
                <a:lnTo>
                  <a:pt x="6628866" y="6846065"/>
                </a:lnTo>
                <a:cubicBezTo>
                  <a:pt x="6642493" y="6814099"/>
                  <a:pt x="6656108" y="6782120"/>
                  <a:pt x="6670509" y="6750548"/>
                </a:cubicBezTo>
                <a:cubicBezTo>
                  <a:pt x="6679539" y="6730749"/>
                  <a:pt x="6688366" y="6710848"/>
                  <a:pt x="6697192" y="6690960"/>
                </a:cubicBezTo>
                <a:cubicBezTo>
                  <a:pt x="6708025" y="6666563"/>
                  <a:pt x="6718846" y="6642154"/>
                  <a:pt x="6730060" y="6617910"/>
                </a:cubicBezTo>
                <a:cubicBezTo>
                  <a:pt x="6745020" y="6585563"/>
                  <a:pt x="6758305" y="6552403"/>
                  <a:pt x="6771588" y="6519230"/>
                </a:cubicBezTo>
                <a:cubicBezTo>
                  <a:pt x="6777151" y="6505337"/>
                  <a:pt x="6782714" y="6491443"/>
                  <a:pt x="6788404" y="6477613"/>
                </a:cubicBezTo>
                <a:lnTo>
                  <a:pt x="6788315" y="6477689"/>
                </a:lnTo>
                <a:cubicBezTo>
                  <a:pt x="6791769" y="6469281"/>
                  <a:pt x="6795185" y="6460887"/>
                  <a:pt x="6798614" y="6452479"/>
                </a:cubicBezTo>
                <a:lnTo>
                  <a:pt x="6798640" y="6452416"/>
                </a:lnTo>
                <a:lnTo>
                  <a:pt x="6798691" y="6452289"/>
                </a:lnTo>
                <a:cubicBezTo>
                  <a:pt x="6804406" y="6438243"/>
                  <a:pt x="6810133" y="6424209"/>
                  <a:pt x="6815937" y="6410201"/>
                </a:cubicBezTo>
                <a:cubicBezTo>
                  <a:pt x="6818921" y="6403051"/>
                  <a:pt x="6821970" y="6395939"/>
                  <a:pt x="6825030" y="6388827"/>
                </a:cubicBezTo>
                <a:lnTo>
                  <a:pt x="6825043" y="6388801"/>
                </a:lnTo>
                <a:cubicBezTo>
                  <a:pt x="6835533" y="6364366"/>
                  <a:pt x="6846023" y="6339970"/>
                  <a:pt x="6853199" y="6314278"/>
                </a:cubicBezTo>
                <a:lnTo>
                  <a:pt x="6853364" y="6313681"/>
                </a:lnTo>
                <a:cubicBezTo>
                  <a:pt x="6855066" y="6307509"/>
                  <a:pt x="6856603" y="6301971"/>
                  <a:pt x="6862559" y="6298568"/>
                </a:cubicBezTo>
                <a:cubicBezTo>
                  <a:pt x="6866242" y="6296396"/>
                  <a:pt x="6867334" y="6293234"/>
                  <a:pt x="6865518" y="6288763"/>
                </a:cubicBezTo>
                <a:cubicBezTo>
                  <a:pt x="6865340" y="6288687"/>
                  <a:pt x="6865124" y="6288560"/>
                  <a:pt x="6864883" y="6288446"/>
                </a:cubicBezTo>
                <a:cubicBezTo>
                  <a:pt x="6864108" y="6288014"/>
                  <a:pt x="6863118" y="6287481"/>
                  <a:pt x="6862432" y="6287760"/>
                </a:cubicBezTo>
                <a:cubicBezTo>
                  <a:pt x="6852298" y="6291304"/>
                  <a:pt x="6841756" y="6292764"/>
                  <a:pt x="6831215" y="6294212"/>
                </a:cubicBezTo>
                <a:cubicBezTo>
                  <a:pt x="6824700" y="6295113"/>
                  <a:pt x="6818185" y="6296002"/>
                  <a:pt x="6811771" y="6297400"/>
                </a:cubicBezTo>
                <a:cubicBezTo>
                  <a:pt x="6801878" y="6299584"/>
                  <a:pt x="6792138" y="6302492"/>
                  <a:pt x="6782371" y="6305401"/>
                </a:cubicBezTo>
                <a:cubicBezTo>
                  <a:pt x="6776110" y="6307267"/>
                  <a:pt x="6769849" y="6309134"/>
                  <a:pt x="6763524" y="6310823"/>
                </a:cubicBezTo>
                <a:cubicBezTo>
                  <a:pt x="6756399" y="6312716"/>
                  <a:pt x="6749148" y="6313325"/>
                  <a:pt x="6741871" y="6313935"/>
                </a:cubicBezTo>
                <a:cubicBezTo>
                  <a:pt x="6731837" y="6314773"/>
                  <a:pt x="6721754" y="6315624"/>
                  <a:pt x="6711836" y="6319853"/>
                </a:cubicBezTo>
                <a:cubicBezTo>
                  <a:pt x="6688950" y="6329581"/>
                  <a:pt x="6663690" y="6330724"/>
                  <a:pt x="6638772" y="6331232"/>
                </a:cubicBezTo>
                <a:cubicBezTo>
                  <a:pt x="6634848" y="6331321"/>
                  <a:pt x="6632041" y="6333442"/>
                  <a:pt x="6629145" y="6335652"/>
                </a:cubicBezTo>
                <a:cubicBezTo>
                  <a:pt x="6626262" y="6337862"/>
                  <a:pt x="6623139" y="6339805"/>
                  <a:pt x="6619303" y="6339652"/>
                </a:cubicBezTo>
                <a:cubicBezTo>
                  <a:pt x="6598361" y="6339043"/>
                  <a:pt x="6579019" y="6345126"/>
                  <a:pt x="6559639" y="6351235"/>
                </a:cubicBezTo>
                <a:cubicBezTo>
                  <a:pt x="6551777" y="6353711"/>
                  <a:pt x="6543916" y="6356188"/>
                  <a:pt x="6535940" y="6358220"/>
                </a:cubicBezTo>
                <a:cubicBezTo>
                  <a:pt x="6527710" y="6360315"/>
                  <a:pt x="6519227" y="6361154"/>
                  <a:pt x="6510743" y="6362005"/>
                </a:cubicBezTo>
                <a:cubicBezTo>
                  <a:pt x="6498780" y="6363186"/>
                  <a:pt x="6486791" y="6364379"/>
                  <a:pt x="6475463" y="6369066"/>
                </a:cubicBezTo>
                <a:cubicBezTo>
                  <a:pt x="6474942" y="6369307"/>
                  <a:pt x="6474142" y="6369015"/>
                  <a:pt x="6473393" y="6368748"/>
                </a:cubicBezTo>
                <a:lnTo>
                  <a:pt x="6473101" y="6368646"/>
                </a:lnTo>
                <a:cubicBezTo>
                  <a:pt x="6473012" y="6368621"/>
                  <a:pt x="6472923" y="6368583"/>
                  <a:pt x="6472834" y="6368558"/>
                </a:cubicBezTo>
                <a:cubicBezTo>
                  <a:pt x="6458546" y="6363744"/>
                  <a:pt x="6446049" y="6369879"/>
                  <a:pt x="6434277" y="6375974"/>
                </a:cubicBezTo>
                <a:cubicBezTo>
                  <a:pt x="6426669" y="6379899"/>
                  <a:pt x="6419837" y="6382515"/>
                  <a:pt x="6411328" y="6381131"/>
                </a:cubicBezTo>
                <a:cubicBezTo>
                  <a:pt x="6407518" y="6380496"/>
                  <a:pt x="6402882" y="6380305"/>
                  <a:pt x="6399377" y="6381689"/>
                </a:cubicBezTo>
                <a:cubicBezTo>
                  <a:pt x="6384721" y="6387722"/>
                  <a:pt x="6368859" y="6389703"/>
                  <a:pt x="6353530" y="6391608"/>
                </a:cubicBezTo>
                <a:cubicBezTo>
                  <a:pt x="6349618" y="6392104"/>
                  <a:pt x="6345732" y="6392586"/>
                  <a:pt x="6341922" y="6393132"/>
                </a:cubicBezTo>
                <a:cubicBezTo>
                  <a:pt x="6325641" y="6395380"/>
                  <a:pt x="6309804" y="6399482"/>
                  <a:pt x="6293992" y="6403584"/>
                </a:cubicBezTo>
                <a:cubicBezTo>
                  <a:pt x="6274523" y="6408626"/>
                  <a:pt x="6255080" y="6413655"/>
                  <a:pt x="6234874" y="6415230"/>
                </a:cubicBezTo>
                <a:cubicBezTo>
                  <a:pt x="6226530" y="6415827"/>
                  <a:pt x="6218339" y="6417795"/>
                  <a:pt x="6210134" y="6419777"/>
                </a:cubicBezTo>
                <a:cubicBezTo>
                  <a:pt x="6202870" y="6421529"/>
                  <a:pt x="6195618" y="6423269"/>
                  <a:pt x="6188252" y="6424069"/>
                </a:cubicBezTo>
                <a:cubicBezTo>
                  <a:pt x="6183706" y="6424526"/>
                  <a:pt x="6179349" y="6425860"/>
                  <a:pt x="6175082" y="6427155"/>
                </a:cubicBezTo>
                <a:cubicBezTo>
                  <a:pt x="6170370" y="6428590"/>
                  <a:pt x="6165773" y="6429988"/>
                  <a:pt x="6161113" y="6430178"/>
                </a:cubicBezTo>
                <a:cubicBezTo>
                  <a:pt x="6133452" y="6431219"/>
                  <a:pt x="6106553" y="6437252"/>
                  <a:pt x="6080404" y="6444288"/>
                </a:cubicBezTo>
                <a:cubicBezTo>
                  <a:pt x="6072784" y="6446320"/>
                  <a:pt x="6064935" y="6447222"/>
                  <a:pt x="6057125" y="6448136"/>
                </a:cubicBezTo>
                <a:cubicBezTo>
                  <a:pt x="6044031" y="6449647"/>
                  <a:pt x="6031001" y="6451158"/>
                  <a:pt x="6019101" y="6457902"/>
                </a:cubicBezTo>
                <a:cubicBezTo>
                  <a:pt x="6015482" y="6459959"/>
                  <a:pt x="6011862" y="6458715"/>
                  <a:pt x="6008230" y="6457470"/>
                </a:cubicBezTo>
                <a:cubicBezTo>
                  <a:pt x="6004852" y="6456327"/>
                  <a:pt x="6001473" y="6455172"/>
                  <a:pt x="5998095" y="6456645"/>
                </a:cubicBezTo>
                <a:cubicBezTo>
                  <a:pt x="5977470" y="6465662"/>
                  <a:pt x="5955677" y="6470234"/>
                  <a:pt x="5933731" y="6472469"/>
                </a:cubicBezTo>
                <a:cubicBezTo>
                  <a:pt x="5928156" y="6473040"/>
                  <a:pt x="5922657" y="6474285"/>
                  <a:pt x="5917184" y="6475530"/>
                </a:cubicBezTo>
                <a:cubicBezTo>
                  <a:pt x="5909005" y="6477397"/>
                  <a:pt x="5900876" y="6479238"/>
                  <a:pt x="5892647" y="6478806"/>
                </a:cubicBezTo>
                <a:cubicBezTo>
                  <a:pt x="5877280" y="6477981"/>
                  <a:pt x="5863145" y="6482781"/>
                  <a:pt x="5849467" y="6487417"/>
                </a:cubicBezTo>
                <a:cubicBezTo>
                  <a:pt x="5847435" y="6488116"/>
                  <a:pt x="5845403" y="6488801"/>
                  <a:pt x="5843384" y="6489462"/>
                </a:cubicBezTo>
                <a:cubicBezTo>
                  <a:pt x="5833008" y="6492903"/>
                  <a:pt x="5822419" y="6493869"/>
                  <a:pt x="5811866" y="6494834"/>
                </a:cubicBezTo>
                <a:cubicBezTo>
                  <a:pt x="5801806" y="6495748"/>
                  <a:pt x="5791799" y="6496675"/>
                  <a:pt x="5782057" y="6499723"/>
                </a:cubicBezTo>
                <a:cubicBezTo>
                  <a:pt x="5780661" y="6500206"/>
                  <a:pt x="5778894" y="6499545"/>
                  <a:pt x="5777206" y="6498911"/>
                </a:cubicBezTo>
                <a:cubicBezTo>
                  <a:pt x="5776647" y="6498707"/>
                  <a:pt x="5776089" y="6498491"/>
                  <a:pt x="5775555" y="6498339"/>
                </a:cubicBezTo>
                <a:cubicBezTo>
                  <a:pt x="5771834" y="6497145"/>
                  <a:pt x="5768381" y="6497564"/>
                  <a:pt x="5764953" y="6499025"/>
                </a:cubicBezTo>
                <a:cubicBezTo>
                  <a:pt x="5750460" y="6505209"/>
                  <a:pt x="5735131" y="6507712"/>
                  <a:pt x="5719778" y="6510226"/>
                </a:cubicBezTo>
                <a:cubicBezTo>
                  <a:pt x="5708816" y="6512004"/>
                  <a:pt x="5697830" y="6513795"/>
                  <a:pt x="5687138" y="6516932"/>
                </a:cubicBezTo>
                <a:cubicBezTo>
                  <a:pt x="5678922" y="6519357"/>
                  <a:pt x="5670311" y="6519942"/>
                  <a:pt x="5661649" y="6520526"/>
                </a:cubicBezTo>
                <a:cubicBezTo>
                  <a:pt x="5648873" y="6521389"/>
                  <a:pt x="5635969" y="6522266"/>
                  <a:pt x="5623970" y="6529035"/>
                </a:cubicBezTo>
                <a:cubicBezTo>
                  <a:pt x="5618814" y="6531943"/>
                  <a:pt x="5610695" y="6534496"/>
                  <a:pt x="5603661" y="6534534"/>
                </a:cubicBezTo>
                <a:cubicBezTo>
                  <a:pt x="5601197" y="6534522"/>
                  <a:pt x="5598733" y="6534458"/>
                  <a:pt x="5596283" y="6534394"/>
                </a:cubicBezTo>
                <a:cubicBezTo>
                  <a:pt x="5581688" y="6534013"/>
                  <a:pt x="5567199" y="6533645"/>
                  <a:pt x="5554092" y="6542700"/>
                </a:cubicBezTo>
                <a:cubicBezTo>
                  <a:pt x="5552608" y="6543767"/>
                  <a:pt x="5549510" y="6543399"/>
                  <a:pt x="5547617" y="6542675"/>
                </a:cubicBezTo>
                <a:cubicBezTo>
                  <a:pt x="5541331" y="6540338"/>
                  <a:pt x="5535335" y="6541366"/>
                  <a:pt x="5529264" y="6542408"/>
                </a:cubicBezTo>
                <a:cubicBezTo>
                  <a:pt x="5526952" y="6542802"/>
                  <a:pt x="5524629" y="6543208"/>
                  <a:pt x="5522279" y="6543411"/>
                </a:cubicBezTo>
                <a:cubicBezTo>
                  <a:pt x="5517096" y="6543906"/>
                  <a:pt x="5512286" y="6546040"/>
                  <a:pt x="5507548" y="6548136"/>
                </a:cubicBezTo>
                <a:cubicBezTo>
                  <a:pt x="5501425" y="6550853"/>
                  <a:pt x="5495445" y="6553508"/>
                  <a:pt x="5488942" y="6552479"/>
                </a:cubicBezTo>
                <a:cubicBezTo>
                  <a:pt x="5478502" y="6550803"/>
                  <a:pt x="5468875" y="6553660"/>
                  <a:pt x="5459275" y="6556492"/>
                </a:cubicBezTo>
                <a:cubicBezTo>
                  <a:pt x="5450423" y="6559108"/>
                  <a:pt x="5441608" y="6561712"/>
                  <a:pt x="5432250" y="6560760"/>
                </a:cubicBezTo>
                <a:cubicBezTo>
                  <a:pt x="5429849" y="6560493"/>
                  <a:pt x="5426875" y="6562779"/>
                  <a:pt x="5427143" y="6566068"/>
                </a:cubicBezTo>
                <a:cubicBezTo>
                  <a:pt x="5427422" y="6569205"/>
                  <a:pt x="5430179" y="6570361"/>
                  <a:pt x="5432782" y="6571186"/>
                </a:cubicBezTo>
                <a:cubicBezTo>
                  <a:pt x="5434689" y="6571808"/>
                  <a:pt x="5436644" y="6572329"/>
                  <a:pt x="5438612" y="6572837"/>
                </a:cubicBezTo>
                <a:cubicBezTo>
                  <a:pt x="5442358" y="6573828"/>
                  <a:pt x="5446117" y="6574818"/>
                  <a:pt x="5449457" y="6576583"/>
                </a:cubicBezTo>
                <a:cubicBezTo>
                  <a:pt x="5482758" y="6594491"/>
                  <a:pt x="5516401" y="6611788"/>
                  <a:pt x="5550740" y="6627815"/>
                </a:cubicBezTo>
                <a:cubicBezTo>
                  <a:pt x="5563492" y="6633733"/>
                  <a:pt x="5575987" y="6640160"/>
                  <a:pt x="5588471" y="6646586"/>
                </a:cubicBezTo>
                <a:cubicBezTo>
                  <a:pt x="5602822" y="6653965"/>
                  <a:pt x="5617174" y="6661331"/>
                  <a:pt x="5631893" y="6667922"/>
                </a:cubicBezTo>
                <a:cubicBezTo>
                  <a:pt x="5657064" y="6679098"/>
                  <a:pt x="5681574" y="6691595"/>
                  <a:pt x="5706086" y="6704092"/>
                </a:cubicBezTo>
                <a:cubicBezTo>
                  <a:pt x="5722901" y="6712677"/>
                  <a:pt x="5739729" y="6721249"/>
                  <a:pt x="5756774" y="6729403"/>
                </a:cubicBezTo>
                <a:cubicBezTo>
                  <a:pt x="5779010" y="6740008"/>
                  <a:pt x="5800980" y="6751246"/>
                  <a:pt x="5822939" y="6762474"/>
                </a:cubicBezTo>
                <a:cubicBezTo>
                  <a:pt x="5838126" y="6770234"/>
                  <a:pt x="5853303" y="6778006"/>
                  <a:pt x="5868568" y="6785562"/>
                </a:cubicBezTo>
                <a:cubicBezTo>
                  <a:pt x="5876950" y="6789715"/>
                  <a:pt x="5885548" y="6793538"/>
                  <a:pt x="5894145" y="6797361"/>
                </a:cubicBezTo>
                <a:cubicBezTo>
                  <a:pt x="5907697" y="6803380"/>
                  <a:pt x="5921260" y="6809413"/>
                  <a:pt x="5933998" y="6816779"/>
                </a:cubicBezTo>
                <a:cubicBezTo>
                  <a:pt x="5956033" y="6829529"/>
                  <a:pt x="5979312" y="6839753"/>
                  <a:pt x="6002388" y="6849888"/>
                </a:cubicBezTo>
                <a:cubicBezTo>
                  <a:pt x="6005931" y="6851437"/>
                  <a:pt x="6009475" y="6852987"/>
                  <a:pt x="6013005" y="6854549"/>
                </a:cubicBezTo>
                <a:lnTo>
                  <a:pt x="6020209" y="6857991"/>
                </a:lnTo>
                <a:lnTo>
                  <a:pt x="5918575" y="6857991"/>
                </a:lnTo>
                <a:lnTo>
                  <a:pt x="5911761" y="6853901"/>
                </a:lnTo>
                <a:cubicBezTo>
                  <a:pt x="5905817" y="6846458"/>
                  <a:pt x="5898044" y="6842700"/>
                  <a:pt x="5887986" y="6843817"/>
                </a:cubicBezTo>
                <a:cubicBezTo>
                  <a:pt x="5884697" y="6844249"/>
                  <a:pt x="5880404" y="6843271"/>
                  <a:pt x="5877686" y="6841315"/>
                </a:cubicBezTo>
                <a:cubicBezTo>
                  <a:pt x="5858319" y="6827523"/>
                  <a:pt x="5836665" y="6818671"/>
                  <a:pt x="5814978" y="6809806"/>
                </a:cubicBezTo>
                <a:cubicBezTo>
                  <a:pt x="5808512" y="6807165"/>
                  <a:pt x="5802048" y="6804523"/>
                  <a:pt x="5795633" y="6801742"/>
                </a:cubicBezTo>
                <a:cubicBezTo>
                  <a:pt x="5790759" y="6799621"/>
                  <a:pt x="5785663" y="6796941"/>
                  <a:pt x="5781893" y="6793182"/>
                </a:cubicBezTo>
                <a:cubicBezTo>
                  <a:pt x="5773611" y="6784788"/>
                  <a:pt x="5763274" y="6780012"/>
                  <a:pt x="5752986" y="6775263"/>
                </a:cubicBezTo>
                <a:cubicBezTo>
                  <a:pt x="5745404" y="6771770"/>
                  <a:pt x="5737836" y="6768277"/>
                  <a:pt x="5731143" y="6763350"/>
                </a:cubicBezTo>
                <a:cubicBezTo>
                  <a:pt x="5720245" y="6755400"/>
                  <a:pt x="5707967" y="6750460"/>
                  <a:pt x="5695673" y="6745519"/>
                </a:cubicBezTo>
                <a:cubicBezTo>
                  <a:pt x="5687784" y="6742344"/>
                  <a:pt x="5679911" y="6739169"/>
                  <a:pt x="5672394" y="6735206"/>
                </a:cubicBezTo>
                <a:cubicBezTo>
                  <a:pt x="5666867" y="6732286"/>
                  <a:pt x="5661370" y="6729186"/>
                  <a:pt x="5655845" y="6726075"/>
                </a:cubicBezTo>
                <a:cubicBezTo>
                  <a:pt x="5639220" y="6716715"/>
                  <a:pt x="5622293" y="6707190"/>
                  <a:pt x="5602987" y="6701653"/>
                </a:cubicBezTo>
                <a:cubicBezTo>
                  <a:pt x="5579886" y="6694961"/>
                  <a:pt x="5555478" y="6684686"/>
                  <a:pt x="5535716" y="6668760"/>
                </a:cubicBezTo>
                <a:cubicBezTo>
                  <a:pt x="5532186" y="6665928"/>
                  <a:pt x="5528363" y="6664391"/>
                  <a:pt x="5524566" y="6662867"/>
                </a:cubicBezTo>
                <a:cubicBezTo>
                  <a:pt x="5521923" y="6661801"/>
                  <a:pt x="5519295" y="6660746"/>
                  <a:pt x="5516805" y="6659274"/>
                </a:cubicBezTo>
                <a:cubicBezTo>
                  <a:pt x="5513974" y="6657635"/>
                  <a:pt x="5511141" y="6655946"/>
                  <a:pt x="5508285" y="6654257"/>
                </a:cubicBezTo>
                <a:cubicBezTo>
                  <a:pt x="5496446" y="6647221"/>
                  <a:pt x="5484369" y="6640059"/>
                  <a:pt x="5472278" y="6635702"/>
                </a:cubicBezTo>
                <a:cubicBezTo>
                  <a:pt x="5455032" y="6629466"/>
                  <a:pt x="5439057" y="6620602"/>
                  <a:pt x="5423105" y="6611750"/>
                </a:cubicBezTo>
                <a:cubicBezTo>
                  <a:pt x="5402138" y="6600129"/>
                  <a:pt x="5381195" y="6588509"/>
                  <a:pt x="5357382" y="6582870"/>
                </a:cubicBezTo>
                <a:cubicBezTo>
                  <a:pt x="5346069" y="6580203"/>
                  <a:pt x="5335438" y="6573611"/>
                  <a:pt x="5325075" y="6567173"/>
                </a:cubicBezTo>
                <a:cubicBezTo>
                  <a:pt x="5323399" y="6566131"/>
                  <a:pt x="5321710" y="6565090"/>
                  <a:pt x="5320045" y="6564062"/>
                </a:cubicBezTo>
                <a:cubicBezTo>
                  <a:pt x="5305973" y="6555489"/>
                  <a:pt x="5306836" y="6546078"/>
                  <a:pt x="5320846" y="6538077"/>
                </a:cubicBezTo>
                <a:cubicBezTo>
                  <a:pt x="5331019" y="6532248"/>
                  <a:pt x="5341433" y="6530026"/>
                  <a:pt x="5353318" y="6531067"/>
                </a:cubicBezTo>
                <a:cubicBezTo>
                  <a:pt x="5362628" y="6531854"/>
                  <a:pt x="5371531" y="6529479"/>
                  <a:pt x="5380445" y="6527104"/>
                </a:cubicBezTo>
                <a:cubicBezTo>
                  <a:pt x="5387189" y="6525301"/>
                  <a:pt x="5393934" y="6523511"/>
                  <a:pt x="5400869" y="6523066"/>
                </a:cubicBezTo>
                <a:cubicBezTo>
                  <a:pt x="5421748" y="6521758"/>
                  <a:pt x="5442155" y="6517782"/>
                  <a:pt x="5462553" y="6513807"/>
                </a:cubicBezTo>
                <a:cubicBezTo>
                  <a:pt x="5469435" y="6512474"/>
                  <a:pt x="5476318" y="6511141"/>
                  <a:pt x="5483214" y="6509896"/>
                </a:cubicBezTo>
                <a:cubicBezTo>
                  <a:pt x="5488562" y="6508943"/>
                  <a:pt x="5493933" y="6508042"/>
                  <a:pt x="5499305" y="6507140"/>
                </a:cubicBezTo>
                <a:cubicBezTo>
                  <a:pt x="5518623" y="6503902"/>
                  <a:pt x="5538014" y="6500650"/>
                  <a:pt x="5556900" y="6495024"/>
                </a:cubicBezTo>
                <a:cubicBezTo>
                  <a:pt x="5564927" y="6492649"/>
                  <a:pt x="5573297" y="6492116"/>
                  <a:pt x="5581716" y="6491595"/>
                </a:cubicBezTo>
                <a:cubicBezTo>
                  <a:pt x="5589044" y="6491125"/>
                  <a:pt x="5596409" y="6490668"/>
                  <a:pt x="5603649" y="6488992"/>
                </a:cubicBezTo>
                <a:cubicBezTo>
                  <a:pt x="5640274" y="6480305"/>
                  <a:pt x="5677105" y="6472177"/>
                  <a:pt x="5714227" y="6466716"/>
                </a:cubicBezTo>
                <a:cubicBezTo>
                  <a:pt x="5728932" y="6464532"/>
                  <a:pt x="5743577" y="6461928"/>
                  <a:pt x="5758220" y="6459325"/>
                </a:cubicBezTo>
                <a:cubicBezTo>
                  <a:pt x="5777271" y="6455946"/>
                  <a:pt x="5796332" y="6452555"/>
                  <a:pt x="5815521" y="6450079"/>
                </a:cubicBezTo>
                <a:cubicBezTo>
                  <a:pt x="5837237" y="6447310"/>
                  <a:pt x="5858674" y="6442268"/>
                  <a:pt x="5880125" y="6437214"/>
                </a:cubicBezTo>
                <a:cubicBezTo>
                  <a:pt x="5889815" y="6434928"/>
                  <a:pt x="5899518" y="6432642"/>
                  <a:pt x="5909246" y="6430572"/>
                </a:cubicBezTo>
                <a:lnTo>
                  <a:pt x="5914377" y="6429467"/>
                </a:lnTo>
                <a:cubicBezTo>
                  <a:pt x="5942622" y="6423434"/>
                  <a:pt x="5970841" y="6417389"/>
                  <a:pt x="5999695" y="6415014"/>
                </a:cubicBezTo>
                <a:cubicBezTo>
                  <a:pt x="6011138" y="6414087"/>
                  <a:pt x="6022314" y="6411496"/>
                  <a:pt x="6033503" y="6408918"/>
                </a:cubicBezTo>
                <a:cubicBezTo>
                  <a:pt x="6041072" y="6407166"/>
                  <a:pt x="6048654" y="6405413"/>
                  <a:pt x="6056325" y="6404168"/>
                </a:cubicBezTo>
                <a:cubicBezTo>
                  <a:pt x="6071704" y="6401717"/>
                  <a:pt x="6086944" y="6398555"/>
                  <a:pt x="6102172" y="6395380"/>
                </a:cubicBezTo>
                <a:cubicBezTo>
                  <a:pt x="6119520" y="6391773"/>
                  <a:pt x="6136855" y="6388167"/>
                  <a:pt x="6154343" y="6385639"/>
                </a:cubicBezTo>
                <a:cubicBezTo>
                  <a:pt x="6161735" y="6384572"/>
                  <a:pt x="6168974" y="6382896"/>
                  <a:pt x="6176200" y="6381220"/>
                </a:cubicBezTo>
                <a:cubicBezTo>
                  <a:pt x="6183845" y="6379454"/>
                  <a:pt x="6191478" y="6377689"/>
                  <a:pt x="6199289" y="6376648"/>
                </a:cubicBezTo>
                <a:cubicBezTo>
                  <a:pt x="6223215" y="6373409"/>
                  <a:pt x="6247079" y="6368710"/>
                  <a:pt x="6270815" y="6364024"/>
                </a:cubicBezTo>
                <a:cubicBezTo>
                  <a:pt x="6274231" y="6363351"/>
                  <a:pt x="6277648" y="6362677"/>
                  <a:pt x="6281064" y="6362017"/>
                </a:cubicBezTo>
                <a:cubicBezTo>
                  <a:pt x="6290855" y="6360125"/>
                  <a:pt x="6300596" y="6357890"/>
                  <a:pt x="6310338" y="6355642"/>
                </a:cubicBezTo>
                <a:cubicBezTo>
                  <a:pt x="6327863" y="6351616"/>
                  <a:pt x="6345364" y="6347590"/>
                  <a:pt x="6363055" y="6345634"/>
                </a:cubicBezTo>
                <a:cubicBezTo>
                  <a:pt x="6374409" y="6344389"/>
                  <a:pt x="6385458" y="6341900"/>
                  <a:pt x="6396520" y="6339424"/>
                </a:cubicBezTo>
                <a:cubicBezTo>
                  <a:pt x="6407238" y="6337024"/>
                  <a:pt x="6417957" y="6334611"/>
                  <a:pt x="6428956" y="6333328"/>
                </a:cubicBezTo>
                <a:cubicBezTo>
                  <a:pt x="6450266" y="6330750"/>
                  <a:pt x="6471526" y="6325759"/>
                  <a:pt x="6492113" y="6319548"/>
                </a:cubicBezTo>
                <a:cubicBezTo>
                  <a:pt x="6499593" y="6317313"/>
                  <a:pt x="6507226" y="6316551"/>
                  <a:pt x="6514845" y="6315789"/>
                </a:cubicBezTo>
                <a:cubicBezTo>
                  <a:pt x="6523329" y="6314951"/>
                  <a:pt x="6531788" y="6314113"/>
                  <a:pt x="6539992" y="6311230"/>
                </a:cubicBezTo>
                <a:cubicBezTo>
                  <a:pt x="6561467" y="6303711"/>
                  <a:pt x="6584213" y="6300168"/>
                  <a:pt x="6606488" y="6296701"/>
                </a:cubicBezTo>
                <a:lnTo>
                  <a:pt x="6611708" y="6295876"/>
                </a:lnTo>
                <a:cubicBezTo>
                  <a:pt x="6634339" y="6292231"/>
                  <a:pt x="6657225" y="6288509"/>
                  <a:pt x="6679145" y="6283074"/>
                </a:cubicBezTo>
                <a:cubicBezTo>
                  <a:pt x="6691655" y="6279924"/>
                  <a:pt x="6704355" y="6277702"/>
                  <a:pt x="6717030" y="6275492"/>
                </a:cubicBezTo>
                <a:lnTo>
                  <a:pt x="6717042" y="6275479"/>
                </a:lnTo>
                <a:cubicBezTo>
                  <a:pt x="6733196" y="6272660"/>
                  <a:pt x="6749338" y="6269840"/>
                  <a:pt x="6765049" y="6265091"/>
                </a:cubicBezTo>
                <a:cubicBezTo>
                  <a:pt x="6782231" y="6259934"/>
                  <a:pt x="6799859" y="6257128"/>
                  <a:pt x="6817486" y="6254321"/>
                </a:cubicBezTo>
                <a:cubicBezTo>
                  <a:pt x="6833095" y="6251832"/>
                  <a:pt x="6848703" y="6249355"/>
                  <a:pt x="6863994" y="6245228"/>
                </a:cubicBezTo>
                <a:cubicBezTo>
                  <a:pt x="6866420" y="6244593"/>
                  <a:pt x="6868871" y="6244059"/>
                  <a:pt x="6871309" y="6243539"/>
                </a:cubicBezTo>
                <a:cubicBezTo>
                  <a:pt x="6877570" y="6242205"/>
                  <a:pt x="6883793" y="6240872"/>
                  <a:pt x="6889686" y="6237544"/>
                </a:cubicBezTo>
                <a:cubicBezTo>
                  <a:pt x="6893490" y="6235404"/>
                  <a:pt x="6897614" y="6234547"/>
                  <a:pt x="6901854" y="6234328"/>
                </a:cubicBezTo>
                <a:close/>
                <a:moveTo>
                  <a:pt x="1524486" y="6222965"/>
                </a:moveTo>
                <a:cubicBezTo>
                  <a:pt x="1519381" y="6222064"/>
                  <a:pt x="1515063" y="6223347"/>
                  <a:pt x="1510897" y="6224591"/>
                </a:cubicBezTo>
                <a:cubicBezTo>
                  <a:pt x="1506274" y="6225975"/>
                  <a:pt x="1501817" y="6227309"/>
                  <a:pt x="1496673" y="6225505"/>
                </a:cubicBezTo>
                <a:lnTo>
                  <a:pt x="1496673" y="6225633"/>
                </a:lnTo>
                <a:cubicBezTo>
                  <a:pt x="1483719" y="6221188"/>
                  <a:pt x="1480290" y="6230713"/>
                  <a:pt x="1478258" y="6241508"/>
                </a:cubicBezTo>
                <a:cubicBezTo>
                  <a:pt x="1480468" y="6247540"/>
                  <a:pt x="1481687" y="6253852"/>
                  <a:pt x="1482919" y="6260189"/>
                </a:cubicBezTo>
                <a:cubicBezTo>
                  <a:pt x="1484596" y="6268800"/>
                  <a:pt x="1486285" y="6277461"/>
                  <a:pt x="1490450" y="6285577"/>
                </a:cubicBezTo>
                <a:cubicBezTo>
                  <a:pt x="1491098" y="6286859"/>
                  <a:pt x="1491708" y="6288193"/>
                  <a:pt x="1492317" y="6289488"/>
                </a:cubicBezTo>
                <a:cubicBezTo>
                  <a:pt x="1496826" y="6299217"/>
                  <a:pt x="1500839" y="6307878"/>
                  <a:pt x="1513945" y="6294213"/>
                </a:cubicBezTo>
                <a:cubicBezTo>
                  <a:pt x="1516485" y="6291546"/>
                  <a:pt x="1520295" y="6291291"/>
                  <a:pt x="1523978" y="6291546"/>
                </a:cubicBezTo>
                <a:cubicBezTo>
                  <a:pt x="1536424" y="6292434"/>
                  <a:pt x="1546203" y="6286211"/>
                  <a:pt x="1550521" y="6275797"/>
                </a:cubicBezTo>
                <a:cubicBezTo>
                  <a:pt x="1553747" y="6267885"/>
                  <a:pt x="1554941" y="6259148"/>
                  <a:pt x="1556135" y="6250436"/>
                </a:cubicBezTo>
                <a:cubicBezTo>
                  <a:pt x="1556490" y="6247832"/>
                  <a:pt x="1556846" y="6245229"/>
                  <a:pt x="1557252" y="6242651"/>
                </a:cubicBezTo>
                <a:cubicBezTo>
                  <a:pt x="1557506" y="6241253"/>
                  <a:pt x="1555347" y="6238714"/>
                  <a:pt x="1553696" y="6238078"/>
                </a:cubicBezTo>
                <a:cubicBezTo>
                  <a:pt x="1549505" y="6236504"/>
                  <a:pt x="1545987" y="6234053"/>
                  <a:pt x="1542393" y="6231551"/>
                </a:cubicBezTo>
                <a:cubicBezTo>
                  <a:pt x="1537288" y="6227982"/>
                  <a:pt x="1532030" y="6224312"/>
                  <a:pt x="1524486" y="6222965"/>
                </a:cubicBezTo>
                <a:close/>
                <a:moveTo>
                  <a:pt x="8950172" y="6173550"/>
                </a:moveTo>
                <a:cubicBezTo>
                  <a:pt x="8939377" y="6171772"/>
                  <a:pt x="8931249" y="6181297"/>
                  <a:pt x="8928455" y="6189679"/>
                </a:cubicBezTo>
                <a:cubicBezTo>
                  <a:pt x="8919057" y="6217365"/>
                  <a:pt x="8913596" y="6245813"/>
                  <a:pt x="8927820" y="6274134"/>
                </a:cubicBezTo>
                <a:cubicBezTo>
                  <a:pt x="8935186" y="6288485"/>
                  <a:pt x="8957284" y="6300296"/>
                  <a:pt x="8966428" y="6292422"/>
                </a:cubicBezTo>
                <a:lnTo>
                  <a:pt x="8966428" y="6292676"/>
                </a:lnTo>
                <a:cubicBezTo>
                  <a:pt x="8991447" y="6270959"/>
                  <a:pt x="9009227" y="6244543"/>
                  <a:pt x="9014561" y="6211269"/>
                </a:cubicBezTo>
                <a:cubicBezTo>
                  <a:pt x="9015704" y="6201109"/>
                  <a:pt x="9012275" y="6195521"/>
                  <a:pt x="9001226" y="6196029"/>
                </a:cubicBezTo>
                <a:cubicBezTo>
                  <a:pt x="8993987" y="6196283"/>
                  <a:pt x="8985859" y="6195394"/>
                  <a:pt x="8983319" y="6187520"/>
                </a:cubicBezTo>
                <a:cubicBezTo>
                  <a:pt x="8979013" y="6173944"/>
                  <a:pt x="8969019" y="6173969"/>
                  <a:pt x="8959354" y="6174007"/>
                </a:cubicBezTo>
                <a:cubicBezTo>
                  <a:pt x="8956191" y="6174020"/>
                  <a:pt x="8953055" y="6174020"/>
                  <a:pt x="8950172" y="6173550"/>
                </a:cubicBezTo>
                <a:close/>
                <a:moveTo>
                  <a:pt x="6134508" y="6155642"/>
                </a:moveTo>
                <a:cubicBezTo>
                  <a:pt x="6141386" y="6155528"/>
                  <a:pt x="6148470" y="6157033"/>
                  <a:pt x="6154369" y="6159592"/>
                </a:cubicBezTo>
                <a:cubicBezTo>
                  <a:pt x="6156401" y="6160506"/>
                  <a:pt x="6158623" y="6161243"/>
                  <a:pt x="6160896" y="6162005"/>
                </a:cubicBezTo>
                <a:cubicBezTo>
                  <a:pt x="6167437" y="6164202"/>
                  <a:pt x="6174409" y="6166539"/>
                  <a:pt x="6178232" y="6173295"/>
                </a:cubicBezTo>
                <a:cubicBezTo>
                  <a:pt x="6178930" y="6174514"/>
                  <a:pt x="6179756" y="6175797"/>
                  <a:pt x="6180594" y="6177105"/>
                </a:cubicBezTo>
                <a:cubicBezTo>
                  <a:pt x="6184442" y="6183087"/>
                  <a:pt x="6188671" y="6189665"/>
                  <a:pt x="6182804" y="6195088"/>
                </a:cubicBezTo>
                <a:cubicBezTo>
                  <a:pt x="6176555" y="6200841"/>
                  <a:pt x="6166700" y="6205159"/>
                  <a:pt x="6156642" y="6200435"/>
                </a:cubicBezTo>
                <a:cubicBezTo>
                  <a:pt x="6148628" y="6196752"/>
                  <a:pt x="6139484" y="6193336"/>
                  <a:pt x="6132347" y="6199609"/>
                </a:cubicBezTo>
                <a:cubicBezTo>
                  <a:pt x="6125374" y="6205578"/>
                  <a:pt x="6119126" y="6213656"/>
                  <a:pt x="6115824" y="6222076"/>
                </a:cubicBezTo>
                <a:cubicBezTo>
                  <a:pt x="6111544" y="6232795"/>
                  <a:pt x="6108686" y="6244212"/>
                  <a:pt x="6109791" y="6256416"/>
                </a:cubicBezTo>
                <a:cubicBezTo>
                  <a:pt x="6110680" y="6266221"/>
                  <a:pt x="6115824" y="6271631"/>
                  <a:pt x="6124231" y="6273574"/>
                </a:cubicBezTo>
                <a:cubicBezTo>
                  <a:pt x="6140017" y="6277168"/>
                  <a:pt x="6154534" y="6274400"/>
                  <a:pt x="6164198" y="6265179"/>
                </a:cubicBezTo>
                <a:cubicBezTo>
                  <a:pt x="6172860" y="6253216"/>
                  <a:pt x="6183274" y="6253064"/>
                  <a:pt x="6192849" y="6252911"/>
                </a:cubicBezTo>
                <a:cubicBezTo>
                  <a:pt x="6194792" y="6252886"/>
                  <a:pt x="6196710" y="6252848"/>
                  <a:pt x="6198564" y="6252721"/>
                </a:cubicBezTo>
                <a:cubicBezTo>
                  <a:pt x="6205067" y="6252264"/>
                  <a:pt x="6207823" y="6261103"/>
                  <a:pt x="6205930" y="6266386"/>
                </a:cubicBezTo>
                <a:cubicBezTo>
                  <a:pt x="6204953" y="6269104"/>
                  <a:pt x="6204076" y="6271923"/>
                  <a:pt x="6203187" y="6274743"/>
                </a:cubicBezTo>
                <a:cubicBezTo>
                  <a:pt x="6198882" y="6288535"/>
                  <a:pt x="6194475" y="6302670"/>
                  <a:pt x="6177559" y="6307026"/>
                </a:cubicBezTo>
                <a:lnTo>
                  <a:pt x="6177635" y="6307115"/>
                </a:lnTo>
                <a:cubicBezTo>
                  <a:pt x="6172263" y="6308512"/>
                  <a:pt x="6166954" y="6310226"/>
                  <a:pt x="6161633" y="6311928"/>
                </a:cubicBezTo>
                <a:cubicBezTo>
                  <a:pt x="6150393" y="6315548"/>
                  <a:pt x="6139128" y="6319167"/>
                  <a:pt x="6127241" y="6319891"/>
                </a:cubicBezTo>
                <a:cubicBezTo>
                  <a:pt x="6107899" y="6321111"/>
                  <a:pt x="6081242" y="6301375"/>
                  <a:pt x="6074892" y="6282312"/>
                </a:cubicBezTo>
                <a:cubicBezTo>
                  <a:pt x="6073851" y="6279073"/>
                  <a:pt x="6071729" y="6276089"/>
                  <a:pt x="6069736" y="6273270"/>
                </a:cubicBezTo>
                <a:lnTo>
                  <a:pt x="6069571" y="6273053"/>
                </a:lnTo>
                <a:cubicBezTo>
                  <a:pt x="6064046" y="6265383"/>
                  <a:pt x="6063017" y="6257090"/>
                  <a:pt x="6066878" y="6248758"/>
                </a:cubicBezTo>
                <a:cubicBezTo>
                  <a:pt x="6073622" y="6234382"/>
                  <a:pt x="6076238" y="6219205"/>
                  <a:pt x="6077749" y="6203648"/>
                </a:cubicBezTo>
                <a:cubicBezTo>
                  <a:pt x="6078029" y="6200461"/>
                  <a:pt x="6079591" y="6198047"/>
                  <a:pt x="6081204" y="6195533"/>
                </a:cubicBezTo>
                <a:cubicBezTo>
                  <a:pt x="6081293" y="6195406"/>
                  <a:pt x="6081369" y="6195279"/>
                  <a:pt x="6081445" y="6195152"/>
                </a:cubicBezTo>
                <a:cubicBezTo>
                  <a:pt x="6090195" y="6181296"/>
                  <a:pt x="6103188" y="6171225"/>
                  <a:pt x="6115583" y="6161624"/>
                </a:cubicBezTo>
                <a:lnTo>
                  <a:pt x="6115875" y="6161408"/>
                </a:lnTo>
                <a:cubicBezTo>
                  <a:pt x="6120955" y="6157490"/>
                  <a:pt x="6127629" y="6155757"/>
                  <a:pt x="6134508" y="6155642"/>
                </a:cubicBezTo>
                <a:close/>
                <a:moveTo>
                  <a:pt x="0" y="6139434"/>
                </a:moveTo>
                <a:lnTo>
                  <a:pt x="7393" y="6146537"/>
                </a:lnTo>
                <a:cubicBezTo>
                  <a:pt x="7488" y="6147172"/>
                  <a:pt x="7724" y="6148010"/>
                  <a:pt x="7993" y="6148950"/>
                </a:cubicBezTo>
                <a:cubicBezTo>
                  <a:pt x="8719" y="6151515"/>
                  <a:pt x="9687" y="6154932"/>
                  <a:pt x="8764" y="6157675"/>
                </a:cubicBezTo>
                <a:lnTo>
                  <a:pt x="0" y="6172532"/>
                </a:lnTo>
                <a:close/>
                <a:moveTo>
                  <a:pt x="8954359" y="6120885"/>
                </a:moveTo>
                <a:cubicBezTo>
                  <a:pt x="8958338" y="6120937"/>
                  <a:pt x="8962287" y="6121798"/>
                  <a:pt x="8966174" y="6124274"/>
                </a:cubicBezTo>
                <a:cubicBezTo>
                  <a:pt x="8970619" y="6127195"/>
                  <a:pt x="8976842" y="6128846"/>
                  <a:pt x="8982049" y="6128592"/>
                </a:cubicBezTo>
                <a:cubicBezTo>
                  <a:pt x="8992590" y="6128084"/>
                  <a:pt x="8999702" y="6130751"/>
                  <a:pt x="9001480" y="6142054"/>
                </a:cubicBezTo>
                <a:cubicBezTo>
                  <a:pt x="9001734" y="6143070"/>
                  <a:pt x="9002242" y="6144721"/>
                  <a:pt x="9002750" y="6144721"/>
                </a:cubicBezTo>
                <a:cubicBezTo>
                  <a:pt x="9009735" y="6145597"/>
                  <a:pt x="9015310" y="6150436"/>
                  <a:pt x="9020898" y="6155287"/>
                </a:cubicBezTo>
                <a:cubicBezTo>
                  <a:pt x="9029940" y="6163136"/>
                  <a:pt x="9038996" y="6170984"/>
                  <a:pt x="9054058" y="6162120"/>
                </a:cubicBezTo>
                <a:cubicBezTo>
                  <a:pt x="9061551" y="6157675"/>
                  <a:pt x="9067139" y="6164406"/>
                  <a:pt x="9067647" y="6171645"/>
                </a:cubicBezTo>
                <a:cubicBezTo>
                  <a:pt x="9068333" y="6182364"/>
                  <a:pt x="9072778" y="6191609"/>
                  <a:pt x="9077261" y="6200880"/>
                </a:cubicBezTo>
                <a:cubicBezTo>
                  <a:pt x="9081109" y="6208869"/>
                  <a:pt x="9084970" y="6216882"/>
                  <a:pt x="9086443" y="6225874"/>
                </a:cubicBezTo>
                <a:cubicBezTo>
                  <a:pt x="9088094" y="6235526"/>
                  <a:pt x="9097111" y="6243908"/>
                  <a:pt x="9109811" y="6237304"/>
                </a:cubicBezTo>
                <a:cubicBezTo>
                  <a:pt x="9117558" y="6233240"/>
                  <a:pt x="9122638" y="6236923"/>
                  <a:pt x="9126575" y="6242638"/>
                </a:cubicBezTo>
                <a:lnTo>
                  <a:pt x="9126321" y="6242384"/>
                </a:lnTo>
                <a:cubicBezTo>
                  <a:pt x="9130131" y="6247845"/>
                  <a:pt x="9135084" y="6252163"/>
                  <a:pt x="9142958" y="6258132"/>
                </a:cubicBezTo>
                <a:cubicBezTo>
                  <a:pt x="9129369" y="6262069"/>
                  <a:pt x="9125686" y="6269689"/>
                  <a:pt x="9128988" y="6280738"/>
                </a:cubicBezTo>
                <a:cubicBezTo>
                  <a:pt x="9130639" y="6286199"/>
                  <a:pt x="9128099" y="6289628"/>
                  <a:pt x="9123400" y="6291533"/>
                </a:cubicBezTo>
                <a:cubicBezTo>
                  <a:pt x="9122574" y="6291863"/>
                  <a:pt x="9121787" y="6292219"/>
                  <a:pt x="9121012" y="6292574"/>
                </a:cubicBezTo>
                <a:cubicBezTo>
                  <a:pt x="9116707" y="6294479"/>
                  <a:pt x="9112757" y="6296232"/>
                  <a:pt x="9106636" y="6293438"/>
                </a:cubicBezTo>
                <a:cubicBezTo>
                  <a:pt x="9086951" y="6284548"/>
                  <a:pt x="9065488" y="6283659"/>
                  <a:pt x="9044406" y="6286834"/>
                </a:cubicBezTo>
                <a:cubicBezTo>
                  <a:pt x="9036037" y="6288002"/>
                  <a:pt x="9032874" y="6295800"/>
                  <a:pt x="9029992" y="6302925"/>
                </a:cubicBezTo>
                <a:cubicBezTo>
                  <a:pt x="9029420" y="6304347"/>
                  <a:pt x="9028861" y="6305732"/>
                  <a:pt x="9028277" y="6307027"/>
                </a:cubicBezTo>
                <a:cubicBezTo>
                  <a:pt x="9022181" y="6320362"/>
                  <a:pt x="9013037" y="6326077"/>
                  <a:pt x="8998813" y="6331538"/>
                </a:cubicBezTo>
                <a:cubicBezTo>
                  <a:pt x="8990927" y="6334599"/>
                  <a:pt x="8982709" y="6335564"/>
                  <a:pt x="8974569" y="6336516"/>
                </a:cubicBezTo>
                <a:cubicBezTo>
                  <a:pt x="8964065" y="6337748"/>
                  <a:pt x="8953690" y="6338980"/>
                  <a:pt x="8944330" y="6344619"/>
                </a:cubicBezTo>
                <a:cubicBezTo>
                  <a:pt x="8936710" y="6349318"/>
                  <a:pt x="8932011" y="6345381"/>
                  <a:pt x="8928074" y="6339158"/>
                </a:cubicBezTo>
                <a:cubicBezTo>
                  <a:pt x="8926677" y="6337126"/>
                  <a:pt x="8925026" y="6332681"/>
                  <a:pt x="8925026" y="6332681"/>
                </a:cubicBezTo>
                <a:cubicBezTo>
                  <a:pt x="8915044" y="6336884"/>
                  <a:pt x="8910205" y="6331258"/>
                  <a:pt x="8905443" y="6325721"/>
                </a:cubicBezTo>
                <a:cubicBezTo>
                  <a:pt x="8903004" y="6322876"/>
                  <a:pt x="8900565" y="6320057"/>
                  <a:pt x="8897467" y="6318584"/>
                </a:cubicBezTo>
                <a:cubicBezTo>
                  <a:pt x="8880068" y="6310329"/>
                  <a:pt x="8873845" y="6298899"/>
                  <a:pt x="8875369" y="6279849"/>
                </a:cubicBezTo>
                <a:cubicBezTo>
                  <a:pt x="8876893" y="6261815"/>
                  <a:pt x="8876766" y="6243019"/>
                  <a:pt x="8867114" y="6226382"/>
                </a:cubicBezTo>
                <a:cubicBezTo>
                  <a:pt x="8861907" y="6217365"/>
                  <a:pt x="8866860" y="6210634"/>
                  <a:pt x="8871940" y="6204411"/>
                </a:cubicBezTo>
                <a:cubicBezTo>
                  <a:pt x="8879560" y="6195013"/>
                  <a:pt x="8883624" y="6185742"/>
                  <a:pt x="8882227" y="6172661"/>
                </a:cubicBezTo>
                <a:cubicBezTo>
                  <a:pt x="8880881" y="6159999"/>
                  <a:pt x="8889542" y="6151071"/>
                  <a:pt x="8897810" y="6142537"/>
                </a:cubicBezTo>
                <a:cubicBezTo>
                  <a:pt x="8899664" y="6140632"/>
                  <a:pt x="8901493" y="6138752"/>
                  <a:pt x="8903182" y="6136847"/>
                </a:cubicBezTo>
                <a:cubicBezTo>
                  <a:pt x="8904503" y="6135412"/>
                  <a:pt x="8906167" y="6134142"/>
                  <a:pt x="8907894" y="6132834"/>
                </a:cubicBezTo>
                <a:cubicBezTo>
                  <a:pt x="8910116" y="6131132"/>
                  <a:pt x="8912441" y="6129366"/>
                  <a:pt x="8914231" y="6127068"/>
                </a:cubicBezTo>
                <a:cubicBezTo>
                  <a:pt x="8916009" y="6124782"/>
                  <a:pt x="8919819" y="6121099"/>
                  <a:pt x="8921089" y="6121734"/>
                </a:cubicBezTo>
                <a:cubicBezTo>
                  <a:pt x="8928048" y="6125036"/>
                  <a:pt x="8935199" y="6123690"/>
                  <a:pt x="8942374" y="6122344"/>
                </a:cubicBezTo>
                <a:cubicBezTo>
                  <a:pt x="8946374" y="6121588"/>
                  <a:pt x="8950381" y="6120832"/>
                  <a:pt x="8954359" y="6120885"/>
                </a:cubicBezTo>
                <a:close/>
                <a:moveTo>
                  <a:pt x="9220454" y="6098366"/>
                </a:moveTo>
                <a:lnTo>
                  <a:pt x="9220581" y="6098492"/>
                </a:lnTo>
                <a:lnTo>
                  <a:pt x="9220496" y="6098483"/>
                </a:lnTo>
                <a:close/>
                <a:moveTo>
                  <a:pt x="9916186" y="6098133"/>
                </a:moveTo>
                <a:cubicBezTo>
                  <a:pt x="9921982" y="6097826"/>
                  <a:pt x="9927907" y="6099452"/>
                  <a:pt x="9934422" y="6101236"/>
                </a:cubicBezTo>
                <a:cubicBezTo>
                  <a:pt x="9935870" y="6101630"/>
                  <a:pt x="9937343" y="6102036"/>
                  <a:pt x="9938854" y="6102430"/>
                </a:cubicBezTo>
                <a:cubicBezTo>
                  <a:pt x="9945230" y="6104106"/>
                  <a:pt x="9951135" y="6106951"/>
                  <a:pt x="9957003" y="6109770"/>
                </a:cubicBezTo>
                <a:cubicBezTo>
                  <a:pt x="9965855" y="6114037"/>
                  <a:pt x="9974643" y="6118279"/>
                  <a:pt x="9984955" y="6118432"/>
                </a:cubicBezTo>
                <a:cubicBezTo>
                  <a:pt x="9990797" y="6118432"/>
                  <a:pt x="9992321" y="6123258"/>
                  <a:pt x="9993972" y="6128719"/>
                </a:cubicBezTo>
                <a:cubicBezTo>
                  <a:pt x="9997147" y="6139387"/>
                  <a:pt x="9997147" y="6149674"/>
                  <a:pt x="9987368" y="6155008"/>
                </a:cubicBezTo>
                <a:cubicBezTo>
                  <a:pt x="9986238" y="6155630"/>
                  <a:pt x="9985120" y="6156290"/>
                  <a:pt x="9984003" y="6156951"/>
                </a:cubicBezTo>
                <a:cubicBezTo>
                  <a:pt x="9975583" y="6161891"/>
                  <a:pt x="9967226" y="6166794"/>
                  <a:pt x="9954221" y="6157929"/>
                </a:cubicBezTo>
                <a:cubicBezTo>
                  <a:pt x="9930472" y="6141800"/>
                  <a:pt x="9896055" y="6164406"/>
                  <a:pt x="9894023" y="6193489"/>
                </a:cubicBezTo>
                <a:cubicBezTo>
                  <a:pt x="9893871" y="6195750"/>
                  <a:pt x="9893706" y="6198010"/>
                  <a:pt x="9893541" y="6200258"/>
                </a:cubicBezTo>
                <a:cubicBezTo>
                  <a:pt x="9892639" y="6212831"/>
                  <a:pt x="9891724" y="6225366"/>
                  <a:pt x="9892372" y="6238066"/>
                </a:cubicBezTo>
                <a:cubicBezTo>
                  <a:pt x="9894278" y="6278706"/>
                  <a:pt x="9926535" y="6299788"/>
                  <a:pt x="9967429" y="6279087"/>
                </a:cubicBezTo>
                <a:cubicBezTo>
                  <a:pt x="9974770" y="6275378"/>
                  <a:pt x="9981285" y="6270578"/>
                  <a:pt x="9987800" y="6265790"/>
                </a:cubicBezTo>
                <a:cubicBezTo>
                  <a:pt x="9997757" y="6258475"/>
                  <a:pt x="10007701" y="6251172"/>
                  <a:pt x="10020516" y="6247718"/>
                </a:cubicBezTo>
                <a:lnTo>
                  <a:pt x="10020262" y="6247464"/>
                </a:lnTo>
                <a:cubicBezTo>
                  <a:pt x="10046296" y="6240479"/>
                  <a:pt x="10053028" y="6243527"/>
                  <a:pt x="10052139" y="6271848"/>
                </a:cubicBezTo>
                <a:cubicBezTo>
                  <a:pt x="10051630" y="6287596"/>
                  <a:pt x="10050106" y="6300931"/>
                  <a:pt x="10029025" y="6303979"/>
                </a:cubicBezTo>
                <a:cubicBezTo>
                  <a:pt x="10023678" y="6304753"/>
                  <a:pt x="10018623" y="6310456"/>
                  <a:pt x="10013543" y="6316171"/>
                </a:cubicBezTo>
                <a:cubicBezTo>
                  <a:pt x="10011143" y="6318876"/>
                  <a:pt x="10008743" y="6321594"/>
                  <a:pt x="10006291" y="6323791"/>
                </a:cubicBezTo>
                <a:cubicBezTo>
                  <a:pt x="10003320" y="6326547"/>
                  <a:pt x="9999903" y="6328248"/>
                  <a:pt x="9996538" y="6329937"/>
                </a:cubicBezTo>
                <a:cubicBezTo>
                  <a:pt x="9994163" y="6331119"/>
                  <a:pt x="9991814" y="6332300"/>
                  <a:pt x="9989654" y="6333824"/>
                </a:cubicBezTo>
                <a:cubicBezTo>
                  <a:pt x="9985082" y="6337024"/>
                  <a:pt x="9980358" y="6335856"/>
                  <a:pt x="9975456" y="6334636"/>
                </a:cubicBezTo>
                <a:cubicBezTo>
                  <a:pt x="9969462" y="6333151"/>
                  <a:pt x="9963201" y="6331601"/>
                  <a:pt x="9956634" y="6337888"/>
                </a:cubicBezTo>
                <a:cubicBezTo>
                  <a:pt x="9950869" y="6343489"/>
                  <a:pt x="9941242" y="6341749"/>
                  <a:pt x="9931679" y="6340034"/>
                </a:cubicBezTo>
                <a:cubicBezTo>
                  <a:pt x="9927564" y="6339285"/>
                  <a:pt x="9923462" y="6338548"/>
                  <a:pt x="9919678" y="6338396"/>
                </a:cubicBezTo>
                <a:cubicBezTo>
                  <a:pt x="9913784" y="6338205"/>
                  <a:pt x="9907816" y="6337443"/>
                  <a:pt x="9901885" y="6336707"/>
                </a:cubicBezTo>
                <a:cubicBezTo>
                  <a:pt x="9900284" y="6336503"/>
                  <a:pt x="9898671" y="6336300"/>
                  <a:pt x="9897071" y="6336110"/>
                </a:cubicBezTo>
                <a:cubicBezTo>
                  <a:pt x="9896233" y="6336021"/>
                  <a:pt x="9895331" y="6335970"/>
                  <a:pt x="9894417" y="6335932"/>
                </a:cubicBezTo>
                <a:cubicBezTo>
                  <a:pt x="9891420" y="6335767"/>
                  <a:pt x="9888270" y="6335602"/>
                  <a:pt x="9886912" y="6333951"/>
                </a:cubicBezTo>
                <a:cubicBezTo>
                  <a:pt x="9883178" y="6329671"/>
                  <a:pt x="9879139" y="6325645"/>
                  <a:pt x="9875113" y="6321619"/>
                </a:cubicBezTo>
                <a:cubicBezTo>
                  <a:pt x="9861372" y="6307865"/>
                  <a:pt x="9847719" y="6294213"/>
                  <a:pt x="9846144" y="6270832"/>
                </a:cubicBezTo>
                <a:cubicBezTo>
                  <a:pt x="9845357" y="6258183"/>
                  <a:pt x="9841750" y="6244530"/>
                  <a:pt x="9838283" y="6231386"/>
                </a:cubicBezTo>
                <a:lnTo>
                  <a:pt x="9837470" y="6228325"/>
                </a:lnTo>
                <a:lnTo>
                  <a:pt x="9837001" y="6226509"/>
                </a:lnTo>
                <a:cubicBezTo>
                  <a:pt x="9836835" y="6225899"/>
                  <a:pt x="9836556" y="6225175"/>
                  <a:pt x="9836277" y="6224464"/>
                </a:cubicBezTo>
                <a:cubicBezTo>
                  <a:pt x="9835680" y="6222953"/>
                  <a:pt x="9835083" y="6221441"/>
                  <a:pt x="9835603" y="6220921"/>
                </a:cubicBezTo>
                <a:cubicBezTo>
                  <a:pt x="9841382" y="6214647"/>
                  <a:pt x="9842410" y="6206633"/>
                  <a:pt x="9843439" y="6198607"/>
                </a:cubicBezTo>
                <a:cubicBezTo>
                  <a:pt x="9844557" y="6189895"/>
                  <a:pt x="9845674" y="6181170"/>
                  <a:pt x="9852876" y="6174693"/>
                </a:cubicBezTo>
                <a:cubicBezTo>
                  <a:pt x="9854780" y="6173042"/>
                  <a:pt x="9856178" y="6168470"/>
                  <a:pt x="9855289" y="6166311"/>
                </a:cubicBezTo>
                <a:cubicBezTo>
                  <a:pt x="9851732" y="6158119"/>
                  <a:pt x="9855377" y="6151756"/>
                  <a:pt x="9859023" y="6145394"/>
                </a:cubicBezTo>
                <a:cubicBezTo>
                  <a:pt x="9861766" y="6140593"/>
                  <a:pt x="9864508" y="6135806"/>
                  <a:pt x="9864178" y="6130243"/>
                </a:cubicBezTo>
                <a:cubicBezTo>
                  <a:pt x="9863925" y="6126814"/>
                  <a:pt x="9867862" y="6124528"/>
                  <a:pt x="9871926" y="6124147"/>
                </a:cubicBezTo>
                <a:cubicBezTo>
                  <a:pt x="9872294" y="6124109"/>
                  <a:pt x="9872726" y="6124071"/>
                  <a:pt x="9873170" y="6124033"/>
                </a:cubicBezTo>
                <a:cubicBezTo>
                  <a:pt x="9875608" y="6123804"/>
                  <a:pt x="9878809" y="6123499"/>
                  <a:pt x="9878910" y="6122750"/>
                </a:cubicBezTo>
                <a:cubicBezTo>
                  <a:pt x="9880218" y="6115219"/>
                  <a:pt x="9885705" y="6113022"/>
                  <a:pt x="9890962" y="6110901"/>
                </a:cubicBezTo>
                <a:cubicBezTo>
                  <a:pt x="9893858" y="6109745"/>
                  <a:pt x="9896691" y="6108602"/>
                  <a:pt x="9898722" y="6106621"/>
                </a:cubicBezTo>
                <a:cubicBezTo>
                  <a:pt x="9904723" y="6100678"/>
                  <a:pt x="9910391" y="6098439"/>
                  <a:pt x="9916186" y="6098133"/>
                </a:cubicBezTo>
                <a:close/>
                <a:moveTo>
                  <a:pt x="6873214" y="6061040"/>
                </a:moveTo>
                <a:cubicBezTo>
                  <a:pt x="6884504" y="6059084"/>
                  <a:pt x="6892073" y="6063796"/>
                  <a:pt x="6893191" y="6075849"/>
                </a:cubicBezTo>
                <a:cubicBezTo>
                  <a:pt x="6896163" y="6107268"/>
                  <a:pt x="6904976" y="6136847"/>
                  <a:pt x="6917753" y="6165383"/>
                </a:cubicBezTo>
                <a:cubicBezTo>
                  <a:pt x="6925386" y="6182338"/>
                  <a:pt x="6920598" y="6195838"/>
                  <a:pt x="6906691" y="6207281"/>
                </a:cubicBezTo>
                <a:cubicBezTo>
                  <a:pt x="6901319" y="6213313"/>
                  <a:pt x="6896455" y="6212869"/>
                  <a:pt x="6891946" y="6205643"/>
                </a:cubicBezTo>
                <a:lnTo>
                  <a:pt x="6891311" y="6204652"/>
                </a:lnTo>
                <a:lnTo>
                  <a:pt x="6890651" y="6203598"/>
                </a:lnTo>
                <a:cubicBezTo>
                  <a:pt x="6890042" y="6202658"/>
                  <a:pt x="6889445" y="6201706"/>
                  <a:pt x="6888835" y="6200753"/>
                </a:cubicBezTo>
                <a:lnTo>
                  <a:pt x="6888797" y="6200702"/>
                </a:lnTo>
                <a:cubicBezTo>
                  <a:pt x="6880415" y="6187608"/>
                  <a:pt x="6872020" y="6174502"/>
                  <a:pt x="6869683" y="6158475"/>
                </a:cubicBezTo>
                <a:cubicBezTo>
                  <a:pt x="6868109" y="6147769"/>
                  <a:pt x="6863638" y="6143425"/>
                  <a:pt x="6851116" y="6146359"/>
                </a:cubicBezTo>
                <a:cubicBezTo>
                  <a:pt x="6827519" y="6151972"/>
                  <a:pt x="6802970" y="6155058"/>
                  <a:pt x="6779171" y="6157624"/>
                </a:cubicBezTo>
                <a:cubicBezTo>
                  <a:pt x="6764946" y="6159173"/>
                  <a:pt x="6750710" y="6161269"/>
                  <a:pt x="6736511" y="6163364"/>
                </a:cubicBezTo>
                <a:lnTo>
                  <a:pt x="6736486" y="6163364"/>
                </a:lnTo>
                <a:cubicBezTo>
                  <a:pt x="6728231" y="6164583"/>
                  <a:pt x="6719976" y="6165790"/>
                  <a:pt x="6711721" y="6166908"/>
                </a:cubicBezTo>
                <a:cubicBezTo>
                  <a:pt x="6702107" y="6168203"/>
                  <a:pt x="6692480" y="6170514"/>
                  <a:pt x="6682790" y="6172851"/>
                </a:cubicBezTo>
                <a:lnTo>
                  <a:pt x="6682778" y="6172851"/>
                </a:lnTo>
                <a:cubicBezTo>
                  <a:pt x="6675907" y="6174502"/>
                  <a:pt x="6669011" y="6176153"/>
                  <a:pt x="6662051" y="6177461"/>
                </a:cubicBezTo>
                <a:cubicBezTo>
                  <a:pt x="6658102" y="6178198"/>
                  <a:pt x="6654215" y="6178236"/>
                  <a:pt x="6650367" y="6178274"/>
                </a:cubicBezTo>
                <a:cubicBezTo>
                  <a:pt x="6646291" y="6178325"/>
                  <a:pt x="6642239" y="6178363"/>
                  <a:pt x="6638124" y="6179226"/>
                </a:cubicBezTo>
                <a:cubicBezTo>
                  <a:pt x="6602361" y="6186669"/>
                  <a:pt x="6566484" y="6193133"/>
                  <a:pt x="6530517" y="6199534"/>
                </a:cubicBezTo>
                <a:cubicBezTo>
                  <a:pt x="6519112" y="6201553"/>
                  <a:pt x="6507657" y="6203369"/>
                  <a:pt x="6496214" y="6205185"/>
                </a:cubicBezTo>
                <a:cubicBezTo>
                  <a:pt x="6475984" y="6208399"/>
                  <a:pt x="6455765" y="6211599"/>
                  <a:pt x="6435801" y="6215955"/>
                </a:cubicBezTo>
                <a:cubicBezTo>
                  <a:pt x="6433007" y="6216577"/>
                  <a:pt x="6430187" y="6217174"/>
                  <a:pt x="6427355" y="6217771"/>
                </a:cubicBezTo>
                <a:cubicBezTo>
                  <a:pt x="6416611" y="6220057"/>
                  <a:pt x="6405714" y="6222368"/>
                  <a:pt x="6395681" y="6226026"/>
                </a:cubicBezTo>
                <a:cubicBezTo>
                  <a:pt x="6386741" y="6229252"/>
                  <a:pt x="6377711" y="6232160"/>
                  <a:pt x="6368694" y="6235068"/>
                </a:cubicBezTo>
                <a:cubicBezTo>
                  <a:pt x="6360007" y="6237875"/>
                  <a:pt x="6351333" y="6240669"/>
                  <a:pt x="6342773" y="6243743"/>
                </a:cubicBezTo>
                <a:cubicBezTo>
                  <a:pt x="6331165" y="6247832"/>
                  <a:pt x="6323456" y="6246321"/>
                  <a:pt x="6316992" y="6237977"/>
                </a:cubicBezTo>
                <a:cubicBezTo>
                  <a:pt x="6312496" y="6232274"/>
                  <a:pt x="6320193" y="6212081"/>
                  <a:pt x="6328092" y="6208805"/>
                </a:cubicBezTo>
                <a:cubicBezTo>
                  <a:pt x="6337299" y="6204982"/>
                  <a:pt x="6346685" y="6201604"/>
                  <a:pt x="6356083" y="6198226"/>
                </a:cubicBezTo>
                <a:cubicBezTo>
                  <a:pt x="6364058" y="6195368"/>
                  <a:pt x="6372021" y="6192498"/>
                  <a:pt x="6379870" y="6189361"/>
                </a:cubicBezTo>
                <a:cubicBezTo>
                  <a:pt x="6396405" y="6182833"/>
                  <a:pt x="6413702" y="6179023"/>
                  <a:pt x="6430949" y="6175213"/>
                </a:cubicBezTo>
                <a:cubicBezTo>
                  <a:pt x="6435940" y="6174121"/>
                  <a:pt x="6440931" y="6173016"/>
                  <a:pt x="6445897" y="6171861"/>
                </a:cubicBezTo>
                <a:cubicBezTo>
                  <a:pt x="6472161" y="6165790"/>
                  <a:pt x="6498716" y="6160380"/>
                  <a:pt x="6525348" y="6157052"/>
                </a:cubicBezTo>
                <a:cubicBezTo>
                  <a:pt x="6530302" y="6156443"/>
                  <a:pt x="6534949" y="6155058"/>
                  <a:pt x="6539610" y="6153661"/>
                </a:cubicBezTo>
                <a:cubicBezTo>
                  <a:pt x="6544208" y="6152290"/>
                  <a:pt x="6548818" y="6150906"/>
                  <a:pt x="6553720" y="6150270"/>
                </a:cubicBezTo>
                <a:cubicBezTo>
                  <a:pt x="6579539" y="6146778"/>
                  <a:pt x="6605181" y="6142219"/>
                  <a:pt x="6630822" y="6137647"/>
                </a:cubicBezTo>
                <a:cubicBezTo>
                  <a:pt x="6643636" y="6135361"/>
                  <a:pt x="6656463" y="6133075"/>
                  <a:pt x="6669303" y="6130929"/>
                </a:cubicBezTo>
                <a:cubicBezTo>
                  <a:pt x="6686766" y="6128007"/>
                  <a:pt x="6704228" y="6125277"/>
                  <a:pt x="6721691" y="6122534"/>
                </a:cubicBezTo>
                <a:lnTo>
                  <a:pt x="6721703" y="6122534"/>
                </a:lnTo>
                <a:cubicBezTo>
                  <a:pt x="6737413" y="6120070"/>
                  <a:pt x="6753123" y="6117606"/>
                  <a:pt x="6768807" y="6115015"/>
                </a:cubicBezTo>
                <a:cubicBezTo>
                  <a:pt x="6794030" y="6110837"/>
                  <a:pt x="6819341" y="6106570"/>
                  <a:pt x="6844512" y="6101820"/>
                </a:cubicBezTo>
                <a:cubicBezTo>
                  <a:pt x="6853783" y="6100042"/>
                  <a:pt x="6855777" y="6092511"/>
                  <a:pt x="6854672" y="6083976"/>
                </a:cubicBezTo>
                <a:cubicBezTo>
                  <a:pt x="6853148" y="6072318"/>
                  <a:pt x="6860374" y="6063644"/>
                  <a:pt x="6873443" y="6061282"/>
                </a:cubicBezTo>
                <a:close/>
                <a:moveTo>
                  <a:pt x="9399746" y="6053980"/>
                </a:moveTo>
                <a:cubicBezTo>
                  <a:pt x="9404667" y="6055377"/>
                  <a:pt x="9409811" y="6059123"/>
                  <a:pt x="9412986" y="6064584"/>
                </a:cubicBezTo>
                <a:cubicBezTo>
                  <a:pt x="9413354" y="6065219"/>
                  <a:pt x="9413722" y="6065854"/>
                  <a:pt x="9414091" y="6066489"/>
                </a:cubicBezTo>
                <a:cubicBezTo>
                  <a:pt x="9418993" y="6074922"/>
                  <a:pt x="9424098" y="6083685"/>
                  <a:pt x="9423273" y="6094302"/>
                </a:cubicBezTo>
                <a:cubicBezTo>
                  <a:pt x="9422638" y="6102811"/>
                  <a:pt x="9426702" y="6104970"/>
                  <a:pt x="9434576" y="6103192"/>
                </a:cubicBezTo>
                <a:cubicBezTo>
                  <a:pt x="9436963" y="6102671"/>
                  <a:pt x="9439364" y="6102125"/>
                  <a:pt x="9441751" y="6101579"/>
                </a:cubicBezTo>
                <a:cubicBezTo>
                  <a:pt x="9450425" y="6099598"/>
                  <a:pt x="9459125" y="6097616"/>
                  <a:pt x="9467977" y="6096715"/>
                </a:cubicBezTo>
                <a:lnTo>
                  <a:pt x="9468104" y="6096588"/>
                </a:lnTo>
                <a:cubicBezTo>
                  <a:pt x="9482709" y="6095064"/>
                  <a:pt x="9502902" y="6112209"/>
                  <a:pt x="9501759" y="6126941"/>
                </a:cubicBezTo>
                <a:cubicBezTo>
                  <a:pt x="9500997" y="6136974"/>
                  <a:pt x="9488678" y="6141673"/>
                  <a:pt x="9480677" y="6143070"/>
                </a:cubicBezTo>
                <a:cubicBezTo>
                  <a:pt x="9473756" y="6144302"/>
                  <a:pt x="9468916" y="6148188"/>
                  <a:pt x="9464128" y="6152036"/>
                </a:cubicBezTo>
                <a:cubicBezTo>
                  <a:pt x="9460484" y="6154970"/>
                  <a:pt x="9456851" y="6157878"/>
                  <a:pt x="9452356" y="6159580"/>
                </a:cubicBezTo>
                <a:cubicBezTo>
                  <a:pt x="9447403" y="6161485"/>
                  <a:pt x="9448800" y="6167200"/>
                  <a:pt x="9452229" y="6171264"/>
                </a:cubicBezTo>
                <a:cubicBezTo>
                  <a:pt x="9458693" y="6178909"/>
                  <a:pt x="9461741" y="6188231"/>
                  <a:pt x="9464802" y="6197553"/>
                </a:cubicBezTo>
                <a:cubicBezTo>
                  <a:pt x="9468003" y="6207281"/>
                  <a:pt x="9471190" y="6217009"/>
                  <a:pt x="9478264" y="6224858"/>
                </a:cubicBezTo>
                <a:cubicBezTo>
                  <a:pt x="9481312" y="6228160"/>
                  <a:pt x="9480550" y="6232351"/>
                  <a:pt x="9477756" y="6236034"/>
                </a:cubicBezTo>
                <a:cubicBezTo>
                  <a:pt x="9473818" y="6241241"/>
                  <a:pt x="9473565" y="6247210"/>
                  <a:pt x="9474073" y="6253433"/>
                </a:cubicBezTo>
                <a:cubicBezTo>
                  <a:pt x="9475089" y="6266260"/>
                  <a:pt x="9467850" y="6267276"/>
                  <a:pt x="9458706" y="6263212"/>
                </a:cubicBezTo>
                <a:cubicBezTo>
                  <a:pt x="9451213" y="6259910"/>
                  <a:pt x="9443847" y="6257116"/>
                  <a:pt x="9435846" y="6255338"/>
                </a:cubicBezTo>
                <a:cubicBezTo>
                  <a:pt x="9429368" y="6253941"/>
                  <a:pt x="9425051" y="6250131"/>
                  <a:pt x="9423018" y="6242257"/>
                </a:cubicBezTo>
                <a:cubicBezTo>
                  <a:pt x="9421088" y="6234993"/>
                  <a:pt x="9417354" y="6228122"/>
                  <a:pt x="9413659" y="6221327"/>
                </a:cubicBezTo>
                <a:cubicBezTo>
                  <a:pt x="9412249" y="6218737"/>
                  <a:pt x="9410853" y="6216146"/>
                  <a:pt x="9409557" y="6213555"/>
                </a:cubicBezTo>
                <a:cubicBezTo>
                  <a:pt x="9409315" y="6213085"/>
                  <a:pt x="9409074" y="6212615"/>
                  <a:pt x="9408846" y="6212145"/>
                </a:cubicBezTo>
                <a:cubicBezTo>
                  <a:pt x="9405975" y="6206468"/>
                  <a:pt x="9403651" y="6201909"/>
                  <a:pt x="9406128" y="6196029"/>
                </a:cubicBezTo>
                <a:cubicBezTo>
                  <a:pt x="9405925" y="6194149"/>
                  <a:pt x="9405899" y="6192244"/>
                  <a:pt x="9405886" y="6190339"/>
                </a:cubicBezTo>
                <a:cubicBezTo>
                  <a:pt x="9405823" y="6183900"/>
                  <a:pt x="9405760" y="6177690"/>
                  <a:pt x="9398508" y="6174058"/>
                </a:cubicBezTo>
                <a:cubicBezTo>
                  <a:pt x="9390507" y="6169994"/>
                  <a:pt x="9382633" y="6167073"/>
                  <a:pt x="9375902" y="6176852"/>
                </a:cubicBezTo>
                <a:cubicBezTo>
                  <a:pt x="9373870" y="6179773"/>
                  <a:pt x="9369806" y="6181297"/>
                  <a:pt x="9366377" y="6178630"/>
                </a:cubicBezTo>
                <a:cubicBezTo>
                  <a:pt x="9361297" y="6174566"/>
                  <a:pt x="9354312" y="6177233"/>
                  <a:pt x="9352153" y="6179011"/>
                </a:cubicBezTo>
                <a:cubicBezTo>
                  <a:pt x="9338958" y="6189984"/>
                  <a:pt x="9328010" y="6184142"/>
                  <a:pt x="9317089" y="6178312"/>
                </a:cubicBezTo>
                <a:cubicBezTo>
                  <a:pt x="9311195" y="6175150"/>
                  <a:pt x="9305302" y="6172013"/>
                  <a:pt x="9299067" y="6171518"/>
                </a:cubicBezTo>
                <a:cubicBezTo>
                  <a:pt x="9291066" y="6171010"/>
                  <a:pt x="9292843" y="6156024"/>
                  <a:pt x="9296654" y="6148531"/>
                </a:cubicBezTo>
                <a:cubicBezTo>
                  <a:pt x="9303258" y="6135704"/>
                  <a:pt x="9316720" y="6132402"/>
                  <a:pt x="9329801" y="6129862"/>
                </a:cubicBezTo>
                <a:cubicBezTo>
                  <a:pt x="9333585" y="6129100"/>
                  <a:pt x="9337408" y="6128414"/>
                  <a:pt x="9341218" y="6127728"/>
                </a:cubicBezTo>
                <a:cubicBezTo>
                  <a:pt x="9346857" y="6126712"/>
                  <a:pt x="9352509" y="6125696"/>
                  <a:pt x="9358122" y="6124401"/>
                </a:cubicBezTo>
                <a:cubicBezTo>
                  <a:pt x="9374505" y="6120591"/>
                  <a:pt x="9379077" y="6114495"/>
                  <a:pt x="9374505" y="6098620"/>
                </a:cubicBezTo>
                <a:cubicBezTo>
                  <a:pt x="9370466" y="6084535"/>
                  <a:pt x="9377070" y="6074325"/>
                  <a:pt x="9383573" y="6064292"/>
                </a:cubicBezTo>
                <a:cubicBezTo>
                  <a:pt x="9385033" y="6062031"/>
                  <a:pt x="9386506" y="6059771"/>
                  <a:pt x="9387840" y="6057472"/>
                </a:cubicBezTo>
                <a:cubicBezTo>
                  <a:pt x="9390126" y="6053535"/>
                  <a:pt x="9394825" y="6052583"/>
                  <a:pt x="9399746" y="6053980"/>
                </a:cubicBezTo>
                <a:close/>
                <a:moveTo>
                  <a:pt x="1421646" y="6044086"/>
                </a:moveTo>
                <a:cubicBezTo>
                  <a:pt x="1434070" y="6043419"/>
                  <a:pt x="1441619" y="6053898"/>
                  <a:pt x="1442952" y="6072090"/>
                </a:cubicBezTo>
                <a:cubicBezTo>
                  <a:pt x="1445111" y="6102442"/>
                  <a:pt x="1448413" y="6132922"/>
                  <a:pt x="1458446" y="6162005"/>
                </a:cubicBezTo>
                <a:cubicBezTo>
                  <a:pt x="1461875" y="6171911"/>
                  <a:pt x="1467463" y="6173182"/>
                  <a:pt x="1479020" y="6172928"/>
                </a:cubicBezTo>
                <a:cubicBezTo>
                  <a:pt x="1487834" y="6172763"/>
                  <a:pt x="1496648" y="6171518"/>
                  <a:pt x="1505487" y="6170286"/>
                </a:cubicBezTo>
                <a:cubicBezTo>
                  <a:pt x="1523521" y="6167759"/>
                  <a:pt x="1541593" y="6165218"/>
                  <a:pt x="1559665" y="6171784"/>
                </a:cubicBezTo>
                <a:cubicBezTo>
                  <a:pt x="1581509" y="6179785"/>
                  <a:pt x="1597638" y="6192232"/>
                  <a:pt x="1603734" y="6217123"/>
                </a:cubicBezTo>
                <a:cubicBezTo>
                  <a:pt x="1604788" y="6221327"/>
                  <a:pt x="1606439" y="6225340"/>
                  <a:pt x="1608090" y="6229354"/>
                </a:cubicBezTo>
                <a:cubicBezTo>
                  <a:pt x="1612040" y="6238917"/>
                  <a:pt x="1615952" y="6248417"/>
                  <a:pt x="1611481" y="6260050"/>
                </a:cubicBezTo>
                <a:cubicBezTo>
                  <a:pt x="1610859" y="6261688"/>
                  <a:pt x="1610249" y="6263326"/>
                  <a:pt x="1609640" y="6264964"/>
                </a:cubicBezTo>
                <a:lnTo>
                  <a:pt x="1609627" y="6264977"/>
                </a:lnTo>
                <a:lnTo>
                  <a:pt x="1609627" y="6265003"/>
                </a:lnTo>
                <a:cubicBezTo>
                  <a:pt x="1602731" y="6283481"/>
                  <a:pt x="1596013" y="6301490"/>
                  <a:pt x="1580620" y="6316184"/>
                </a:cubicBezTo>
                <a:cubicBezTo>
                  <a:pt x="1563729" y="6332185"/>
                  <a:pt x="1546584" y="6347045"/>
                  <a:pt x="1523978" y="6351490"/>
                </a:cubicBezTo>
                <a:cubicBezTo>
                  <a:pt x="1506579" y="6354919"/>
                  <a:pt x="1488926" y="6358094"/>
                  <a:pt x="1471273" y="6360253"/>
                </a:cubicBezTo>
                <a:cubicBezTo>
                  <a:pt x="1456795" y="6362031"/>
                  <a:pt x="1443460" y="6344759"/>
                  <a:pt x="1444349" y="6324439"/>
                </a:cubicBezTo>
                <a:cubicBezTo>
                  <a:pt x="1443486" y="6321530"/>
                  <a:pt x="1443282" y="6318165"/>
                  <a:pt x="1443054" y="6314634"/>
                </a:cubicBezTo>
                <a:cubicBezTo>
                  <a:pt x="1442520" y="6306163"/>
                  <a:pt x="1441936" y="6296727"/>
                  <a:pt x="1432157" y="6290276"/>
                </a:cubicBezTo>
                <a:cubicBezTo>
                  <a:pt x="1431776" y="6290022"/>
                  <a:pt x="1431268" y="6289259"/>
                  <a:pt x="1431268" y="6289133"/>
                </a:cubicBezTo>
                <a:cubicBezTo>
                  <a:pt x="1437402" y="6279379"/>
                  <a:pt x="1433859" y="6270565"/>
                  <a:pt x="1430316" y="6261777"/>
                </a:cubicBezTo>
                <a:cubicBezTo>
                  <a:pt x="1428512" y="6257306"/>
                  <a:pt x="1426696" y="6252823"/>
                  <a:pt x="1426188" y="6248239"/>
                </a:cubicBezTo>
                <a:cubicBezTo>
                  <a:pt x="1425858" y="6245419"/>
                  <a:pt x="1425642" y="6242511"/>
                  <a:pt x="1425414" y="6239564"/>
                </a:cubicBezTo>
                <a:cubicBezTo>
                  <a:pt x="1424359" y="6225455"/>
                  <a:pt x="1423242" y="6210596"/>
                  <a:pt x="1409678" y="6200614"/>
                </a:cubicBezTo>
                <a:cubicBezTo>
                  <a:pt x="1407900" y="6199344"/>
                  <a:pt x="1405614" y="6196169"/>
                  <a:pt x="1405995" y="6194517"/>
                </a:cubicBezTo>
                <a:cubicBezTo>
                  <a:pt x="1408154" y="6186339"/>
                  <a:pt x="1406478" y="6178490"/>
                  <a:pt x="1404814" y="6170781"/>
                </a:cubicBezTo>
                <a:cubicBezTo>
                  <a:pt x="1403747" y="6165790"/>
                  <a:pt x="1402693" y="6160850"/>
                  <a:pt x="1402693" y="6155909"/>
                </a:cubicBezTo>
                <a:cubicBezTo>
                  <a:pt x="1402566" y="6138638"/>
                  <a:pt x="1401677" y="6122635"/>
                  <a:pt x="1391136" y="6108411"/>
                </a:cubicBezTo>
                <a:cubicBezTo>
                  <a:pt x="1390501" y="6107650"/>
                  <a:pt x="1389612" y="6105998"/>
                  <a:pt x="1389739" y="6105872"/>
                </a:cubicBezTo>
                <a:cubicBezTo>
                  <a:pt x="1396470" y="6099547"/>
                  <a:pt x="1394438" y="6092587"/>
                  <a:pt x="1392419" y="6085666"/>
                </a:cubicBezTo>
                <a:cubicBezTo>
                  <a:pt x="1390743" y="6079925"/>
                  <a:pt x="1389066" y="6074210"/>
                  <a:pt x="1392406" y="6068915"/>
                </a:cubicBezTo>
                <a:lnTo>
                  <a:pt x="1392152" y="6068915"/>
                </a:lnTo>
                <a:cubicBezTo>
                  <a:pt x="1394743" y="6064927"/>
                  <a:pt x="1392914" y="6061561"/>
                  <a:pt x="1391136" y="6058285"/>
                </a:cubicBezTo>
                <a:cubicBezTo>
                  <a:pt x="1389511" y="6055288"/>
                  <a:pt x="1387923" y="6052366"/>
                  <a:pt x="1389739" y="6049103"/>
                </a:cubicBezTo>
                <a:cubicBezTo>
                  <a:pt x="1392419" y="6044213"/>
                  <a:pt x="1395175" y="6045699"/>
                  <a:pt x="1398375" y="6047426"/>
                </a:cubicBezTo>
                <a:cubicBezTo>
                  <a:pt x="1401080" y="6048886"/>
                  <a:pt x="1404090" y="6050512"/>
                  <a:pt x="1407646" y="6048595"/>
                </a:cubicBezTo>
                <a:cubicBezTo>
                  <a:pt x="1412821" y="6045769"/>
                  <a:pt x="1417505" y="6044309"/>
                  <a:pt x="1421646" y="6044086"/>
                </a:cubicBezTo>
                <a:close/>
                <a:moveTo>
                  <a:pt x="9073579" y="6018149"/>
                </a:moveTo>
                <a:cubicBezTo>
                  <a:pt x="9077420" y="6016197"/>
                  <a:pt x="9082659" y="6016895"/>
                  <a:pt x="9089390" y="6020134"/>
                </a:cubicBezTo>
                <a:cubicBezTo>
                  <a:pt x="9095905" y="6023283"/>
                  <a:pt x="9102878" y="6023893"/>
                  <a:pt x="9109938" y="6024502"/>
                </a:cubicBezTo>
                <a:cubicBezTo>
                  <a:pt x="9115679" y="6024998"/>
                  <a:pt x="9121470" y="6025493"/>
                  <a:pt x="9127109" y="6027372"/>
                </a:cubicBezTo>
                <a:cubicBezTo>
                  <a:pt x="9145905" y="6033722"/>
                  <a:pt x="9157589" y="6044136"/>
                  <a:pt x="9160129" y="6063567"/>
                </a:cubicBezTo>
                <a:cubicBezTo>
                  <a:pt x="9162923" y="6085577"/>
                  <a:pt x="9175280" y="6097006"/>
                  <a:pt x="9197213" y="6097858"/>
                </a:cubicBezTo>
                <a:cubicBezTo>
                  <a:pt x="9198737" y="6097858"/>
                  <a:pt x="9200261" y="6097858"/>
                  <a:pt x="9201785" y="6098239"/>
                </a:cubicBezTo>
                <a:cubicBezTo>
                  <a:pt x="9204325" y="6098797"/>
                  <a:pt x="9207017" y="6098023"/>
                  <a:pt x="9209672" y="6097261"/>
                </a:cubicBezTo>
                <a:lnTo>
                  <a:pt x="9220496" y="6098483"/>
                </a:lnTo>
                <a:lnTo>
                  <a:pt x="9225851" y="6113415"/>
                </a:lnTo>
                <a:cubicBezTo>
                  <a:pt x="9226245" y="6115663"/>
                  <a:pt x="9226626" y="6117873"/>
                  <a:pt x="9227185" y="6119955"/>
                </a:cubicBezTo>
                <a:cubicBezTo>
                  <a:pt x="9229217" y="6127576"/>
                  <a:pt x="9225788" y="6136592"/>
                  <a:pt x="9214104" y="6134688"/>
                </a:cubicBezTo>
                <a:lnTo>
                  <a:pt x="9213748" y="6134637"/>
                </a:lnTo>
                <a:cubicBezTo>
                  <a:pt x="9209557" y="6134014"/>
                  <a:pt x="9205544" y="6133417"/>
                  <a:pt x="9203690" y="6137990"/>
                </a:cubicBezTo>
                <a:cubicBezTo>
                  <a:pt x="9200261" y="6146879"/>
                  <a:pt x="9194927" y="6148022"/>
                  <a:pt x="9187053" y="6143578"/>
                </a:cubicBezTo>
                <a:cubicBezTo>
                  <a:pt x="9181859" y="6140619"/>
                  <a:pt x="9180029" y="6144276"/>
                  <a:pt x="9178316" y="6147705"/>
                </a:cubicBezTo>
                <a:cubicBezTo>
                  <a:pt x="9177972" y="6148391"/>
                  <a:pt x="9177630" y="6149064"/>
                  <a:pt x="9177274" y="6149673"/>
                </a:cubicBezTo>
                <a:cubicBezTo>
                  <a:pt x="9173972" y="6155389"/>
                  <a:pt x="9168892" y="6160977"/>
                  <a:pt x="9162796" y="6156532"/>
                </a:cubicBezTo>
                <a:cubicBezTo>
                  <a:pt x="9153233" y="6149458"/>
                  <a:pt x="9144000" y="6151934"/>
                  <a:pt x="9134831" y="6154372"/>
                </a:cubicBezTo>
                <a:cubicBezTo>
                  <a:pt x="9132811" y="6154919"/>
                  <a:pt x="9130779" y="6155465"/>
                  <a:pt x="9128760" y="6155897"/>
                </a:cubicBezTo>
                <a:lnTo>
                  <a:pt x="9127960" y="6156074"/>
                </a:lnTo>
                <a:cubicBezTo>
                  <a:pt x="9118156" y="6158259"/>
                  <a:pt x="9113240" y="6159351"/>
                  <a:pt x="9110523" y="6157395"/>
                </a:cubicBezTo>
                <a:cubicBezTo>
                  <a:pt x="9107792" y="6155414"/>
                  <a:pt x="9107297" y="6150359"/>
                  <a:pt x="9106306" y="6140199"/>
                </a:cubicBezTo>
                <a:lnTo>
                  <a:pt x="9106281" y="6139895"/>
                </a:lnTo>
                <a:cubicBezTo>
                  <a:pt x="9106204" y="6139082"/>
                  <a:pt x="9106166" y="6138256"/>
                  <a:pt x="9106129" y="6137418"/>
                </a:cubicBezTo>
                <a:cubicBezTo>
                  <a:pt x="9105925" y="6133710"/>
                  <a:pt x="9105722" y="6129925"/>
                  <a:pt x="9103233" y="6126814"/>
                </a:cubicBezTo>
                <a:cubicBezTo>
                  <a:pt x="9103043" y="6126572"/>
                  <a:pt x="9102852" y="6126344"/>
                  <a:pt x="9102661" y="6126115"/>
                </a:cubicBezTo>
                <a:lnTo>
                  <a:pt x="9102090" y="6125404"/>
                </a:lnTo>
                <a:cubicBezTo>
                  <a:pt x="9099512" y="6122267"/>
                  <a:pt x="9097061" y="6119295"/>
                  <a:pt x="9098280" y="6115638"/>
                </a:cubicBezTo>
                <a:cubicBezTo>
                  <a:pt x="9097645" y="6109669"/>
                  <a:pt x="9098534" y="6106113"/>
                  <a:pt x="9103995" y="6103827"/>
                </a:cubicBezTo>
                <a:cubicBezTo>
                  <a:pt x="9114028" y="6099635"/>
                  <a:pt x="9114663" y="6088714"/>
                  <a:pt x="9105011" y="6082617"/>
                </a:cubicBezTo>
                <a:cubicBezTo>
                  <a:pt x="9099232" y="6078947"/>
                  <a:pt x="9093187" y="6075709"/>
                  <a:pt x="9087129" y="6072470"/>
                </a:cubicBezTo>
                <a:cubicBezTo>
                  <a:pt x="9082951" y="6070235"/>
                  <a:pt x="9078760" y="6067987"/>
                  <a:pt x="9074658" y="6065599"/>
                </a:cubicBezTo>
                <a:cubicBezTo>
                  <a:pt x="9065133" y="6060139"/>
                  <a:pt x="9055608" y="6054423"/>
                  <a:pt x="9064625" y="6040961"/>
                </a:cubicBezTo>
                <a:cubicBezTo>
                  <a:pt x="9065641" y="6039438"/>
                  <a:pt x="9065755" y="6037304"/>
                  <a:pt x="9065870" y="6035170"/>
                </a:cubicBezTo>
                <a:cubicBezTo>
                  <a:pt x="9065920" y="6034116"/>
                  <a:pt x="9065984" y="6033050"/>
                  <a:pt x="9066149" y="6032072"/>
                </a:cubicBezTo>
                <a:cubicBezTo>
                  <a:pt x="9067292" y="6024706"/>
                  <a:pt x="9069737" y="6020102"/>
                  <a:pt x="9073579" y="6018149"/>
                </a:cubicBezTo>
                <a:close/>
                <a:moveTo>
                  <a:pt x="3900934" y="6009148"/>
                </a:moveTo>
                <a:cubicBezTo>
                  <a:pt x="3589924" y="6121086"/>
                  <a:pt x="3279548" y="6232707"/>
                  <a:pt x="2969237" y="6344492"/>
                </a:cubicBezTo>
                <a:cubicBezTo>
                  <a:pt x="2968233" y="6344873"/>
                  <a:pt x="2967230" y="6346041"/>
                  <a:pt x="2966760" y="6347045"/>
                </a:cubicBezTo>
                <a:cubicBezTo>
                  <a:pt x="2966443" y="6347819"/>
                  <a:pt x="2967065" y="6348899"/>
                  <a:pt x="2967535" y="6351223"/>
                </a:cubicBezTo>
                <a:cubicBezTo>
                  <a:pt x="2978241" y="6349483"/>
                  <a:pt x="2988483" y="6345670"/>
                  <a:pt x="2998823" y="6341992"/>
                </a:cubicBezTo>
                <a:lnTo>
                  <a:pt x="3030609" y="6333592"/>
                </a:lnTo>
                <a:lnTo>
                  <a:pt x="3027944" y="6342168"/>
                </a:lnTo>
                <a:cubicBezTo>
                  <a:pt x="3026238" y="6343930"/>
                  <a:pt x="3023986" y="6344918"/>
                  <a:pt x="3022005" y="6346118"/>
                </a:cubicBezTo>
                <a:cubicBezTo>
                  <a:pt x="3013547" y="6351299"/>
                  <a:pt x="3004859" y="6355947"/>
                  <a:pt x="2996554" y="6361370"/>
                </a:cubicBezTo>
                <a:cubicBezTo>
                  <a:pt x="2992287" y="6364151"/>
                  <a:pt x="2988172" y="6369727"/>
                  <a:pt x="2990496" y="6373829"/>
                </a:cubicBezTo>
                <a:cubicBezTo>
                  <a:pt x="3000199" y="6390478"/>
                  <a:pt x="3001444" y="6411916"/>
                  <a:pt x="3019529" y="6423918"/>
                </a:cubicBezTo>
                <a:cubicBezTo>
                  <a:pt x="3041246" y="6438307"/>
                  <a:pt x="3062975" y="6452709"/>
                  <a:pt x="3083854" y="6468190"/>
                </a:cubicBezTo>
                <a:cubicBezTo>
                  <a:pt x="3100300" y="6480344"/>
                  <a:pt x="3115350" y="6479112"/>
                  <a:pt x="3131962" y="6469041"/>
                </a:cubicBezTo>
                <a:cubicBezTo>
                  <a:pt x="3155241" y="6454880"/>
                  <a:pt x="3179142" y="6441634"/>
                  <a:pt x="3202650" y="6427779"/>
                </a:cubicBezTo>
                <a:cubicBezTo>
                  <a:pt x="3288159" y="6377461"/>
                  <a:pt x="3373440" y="6326839"/>
                  <a:pt x="3459025" y="6276598"/>
                </a:cubicBezTo>
                <a:cubicBezTo>
                  <a:pt x="3603348" y="6191838"/>
                  <a:pt x="3747836" y="6107307"/>
                  <a:pt x="3892158" y="6022458"/>
                </a:cubicBezTo>
                <a:cubicBezTo>
                  <a:pt x="3896197" y="6020058"/>
                  <a:pt x="3904503" y="6019283"/>
                  <a:pt x="3900934" y="6009148"/>
                </a:cubicBezTo>
                <a:close/>
                <a:moveTo>
                  <a:pt x="97337" y="6008430"/>
                </a:moveTo>
                <a:cubicBezTo>
                  <a:pt x="101656" y="6008417"/>
                  <a:pt x="106075" y="6010062"/>
                  <a:pt x="110186" y="6013428"/>
                </a:cubicBezTo>
                <a:cubicBezTo>
                  <a:pt x="116652" y="6018698"/>
                  <a:pt x="119777" y="6026496"/>
                  <a:pt x="117175" y="6033849"/>
                </a:cubicBezTo>
                <a:cubicBezTo>
                  <a:pt x="108189" y="6059097"/>
                  <a:pt x="90112" y="6077042"/>
                  <a:pt x="71741" y="6089971"/>
                </a:cubicBezTo>
                <a:cubicBezTo>
                  <a:pt x="59550" y="6093349"/>
                  <a:pt x="52454" y="6090847"/>
                  <a:pt x="47126" y="6084801"/>
                </a:cubicBezTo>
                <a:lnTo>
                  <a:pt x="47089" y="6084713"/>
                </a:lnTo>
                <a:cubicBezTo>
                  <a:pt x="42925" y="6079950"/>
                  <a:pt x="41410" y="6073270"/>
                  <a:pt x="44156" y="6067530"/>
                </a:cubicBezTo>
                <a:cubicBezTo>
                  <a:pt x="54202" y="6046854"/>
                  <a:pt x="67808" y="6028465"/>
                  <a:pt x="85077" y="6013377"/>
                </a:cubicBezTo>
                <a:cubicBezTo>
                  <a:pt x="88795" y="6010113"/>
                  <a:pt x="93017" y="6008443"/>
                  <a:pt x="97337" y="6008430"/>
                </a:cubicBezTo>
                <a:close/>
                <a:moveTo>
                  <a:pt x="3998000" y="6004043"/>
                </a:moveTo>
                <a:cubicBezTo>
                  <a:pt x="3992336" y="6006443"/>
                  <a:pt x="3986824" y="6009301"/>
                  <a:pt x="3981706" y="6012704"/>
                </a:cubicBezTo>
                <a:cubicBezTo>
                  <a:pt x="3958122" y="6028732"/>
                  <a:pt x="3934919" y="6045217"/>
                  <a:pt x="3911246" y="6061092"/>
                </a:cubicBezTo>
                <a:cubicBezTo>
                  <a:pt x="3769489" y="6156608"/>
                  <a:pt x="3627643" y="6251909"/>
                  <a:pt x="3485873" y="6347426"/>
                </a:cubicBezTo>
                <a:cubicBezTo>
                  <a:pt x="3407806" y="6399991"/>
                  <a:pt x="3329828" y="6452709"/>
                  <a:pt x="3251926" y="6505578"/>
                </a:cubicBezTo>
                <a:cubicBezTo>
                  <a:pt x="3233448" y="6518127"/>
                  <a:pt x="3215299" y="6530978"/>
                  <a:pt x="3197367" y="6544288"/>
                </a:cubicBezTo>
                <a:cubicBezTo>
                  <a:pt x="3186978" y="6552023"/>
                  <a:pt x="3186737" y="6559147"/>
                  <a:pt x="3195195" y="6569371"/>
                </a:cubicBezTo>
                <a:cubicBezTo>
                  <a:pt x="3198382" y="6573156"/>
                  <a:pt x="3201875" y="6576724"/>
                  <a:pt x="3205368" y="6580204"/>
                </a:cubicBezTo>
                <a:cubicBezTo>
                  <a:pt x="3252624" y="6627499"/>
                  <a:pt x="3299881" y="6674806"/>
                  <a:pt x="3347290" y="6721949"/>
                </a:cubicBezTo>
                <a:cubicBezTo>
                  <a:pt x="3351481" y="6726127"/>
                  <a:pt x="3355050" y="6731703"/>
                  <a:pt x="3362416" y="6731703"/>
                </a:cubicBezTo>
                <a:cubicBezTo>
                  <a:pt x="3368157" y="6720628"/>
                  <a:pt x="3350465" y="6716678"/>
                  <a:pt x="3354580" y="6706150"/>
                </a:cubicBezTo>
                <a:lnTo>
                  <a:pt x="3354656" y="6706150"/>
                </a:lnTo>
                <a:cubicBezTo>
                  <a:pt x="3361946" y="6703445"/>
                  <a:pt x="3365604" y="6709719"/>
                  <a:pt x="3370493" y="6712729"/>
                </a:cubicBezTo>
                <a:cubicBezTo>
                  <a:pt x="3381974" y="6720006"/>
                  <a:pt x="3392833" y="6728451"/>
                  <a:pt x="3404707" y="6735030"/>
                </a:cubicBezTo>
                <a:cubicBezTo>
                  <a:pt x="3431326" y="6749812"/>
                  <a:pt x="3442578" y="6749267"/>
                  <a:pt x="3465159" y="6729531"/>
                </a:cubicBezTo>
                <a:cubicBezTo>
                  <a:pt x="3485644" y="6711649"/>
                  <a:pt x="3505659" y="6692917"/>
                  <a:pt x="3523820" y="6672711"/>
                </a:cubicBezTo>
                <a:cubicBezTo>
                  <a:pt x="3551049" y="6642370"/>
                  <a:pt x="3586279" y="6619993"/>
                  <a:pt x="3609786" y="6586084"/>
                </a:cubicBezTo>
                <a:cubicBezTo>
                  <a:pt x="3633764" y="6551490"/>
                  <a:pt x="3657666" y="6516882"/>
                  <a:pt x="3681491" y="6482198"/>
                </a:cubicBezTo>
                <a:cubicBezTo>
                  <a:pt x="3785085" y="6331170"/>
                  <a:pt x="3888666" y="6180141"/>
                  <a:pt x="3992260" y="6029037"/>
                </a:cubicBezTo>
                <a:cubicBezTo>
                  <a:pt x="3996451" y="6022928"/>
                  <a:pt x="4000324" y="6016654"/>
                  <a:pt x="4004210" y="6010304"/>
                </a:cubicBezTo>
                <a:cubicBezTo>
                  <a:pt x="4004757" y="6009453"/>
                  <a:pt x="4004681" y="6007218"/>
                  <a:pt x="4004058" y="6006748"/>
                </a:cubicBezTo>
                <a:cubicBezTo>
                  <a:pt x="4002268" y="6005427"/>
                  <a:pt x="3999474" y="6003421"/>
                  <a:pt x="3998000" y="6004043"/>
                </a:cubicBezTo>
                <a:close/>
                <a:moveTo>
                  <a:pt x="10096618" y="5956680"/>
                </a:moveTo>
                <a:cubicBezTo>
                  <a:pt x="10107873" y="5958347"/>
                  <a:pt x="10118573" y="5962856"/>
                  <a:pt x="10127717" y="5973016"/>
                </a:cubicBezTo>
                <a:cubicBezTo>
                  <a:pt x="10128453" y="5973829"/>
                  <a:pt x="10129203" y="5974603"/>
                  <a:pt x="10129951" y="5975353"/>
                </a:cubicBezTo>
                <a:cubicBezTo>
                  <a:pt x="10133876" y="5979341"/>
                  <a:pt x="10137407" y="5982935"/>
                  <a:pt x="10134194" y="5989653"/>
                </a:cubicBezTo>
                <a:cubicBezTo>
                  <a:pt x="10133317" y="5991545"/>
                  <a:pt x="10132758" y="5993666"/>
                  <a:pt x="10132199" y="5995787"/>
                </a:cubicBezTo>
                <a:cubicBezTo>
                  <a:pt x="10130498" y="6002226"/>
                  <a:pt x="10128834" y="6008550"/>
                  <a:pt x="10118319" y="6007687"/>
                </a:cubicBezTo>
                <a:cubicBezTo>
                  <a:pt x="10111080" y="6007064"/>
                  <a:pt x="10104386" y="6010036"/>
                  <a:pt x="10097922" y="6012907"/>
                </a:cubicBezTo>
                <a:cubicBezTo>
                  <a:pt x="10095217" y="6014113"/>
                  <a:pt x="10092537" y="6015294"/>
                  <a:pt x="10089871" y="6016196"/>
                </a:cubicBezTo>
                <a:cubicBezTo>
                  <a:pt x="10082619" y="6018685"/>
                  <a:pt x="10075685" y="6017784"/>
                  <a:pt x="10068814" y="6016894"/>
                </a:cubicBezTo>
                <a:cubicBezTo>
                  <a:pt x="10061969" y="6016005"/>
                  <a:pt x="10055187" y="6015129"/>
                  <a:pt x="10048214" y="6017593"/>
                </a:cubicBezTo>
                <a:cubicBezTo>
                  <a:pt x="10044570" y="6018926"/>
                  <a:pt x="10040848" y="6016818"/>
                  <a:pt x="10036759" y="6014494"/>
                </a:cubicBezTo>
                <a:cubicBezTo>
                  <a:pt x="10033038" y="6012386"/>
                  <a:pt x="10029012" y="6010100"/>
                  <a:pt x="10024466" y="6010100"/>
                </a:cubicBezTo>
                <a:cubicBezTo>
                  <a:pt x="10017823" y="6010163"/>
                  <a:pt x="10011728" y="6012170"/>
                  <a:pt x="10005606" y="6014177"/>
                </a:cubicBezTo>
                <a:cubicBezTo>
                  <a:pt x="9998405" y="6016551"/>
                  <a:pt x="9991178" y="6018926"/>
                  <a:pt x="9983063" y="6018101"/>
                </a:cubicBezTo>
                <a:cubicBezTo>
                  <a:pt x="9974593" y="6017263"/>
                  <a:pt x="9966096" y="6018152"/>
                  <a:pt x="9957562" y="6019053"/>
                </a:cubicBezTo>
                <a:cubicBezTo>
                  <a:pt x="9946767" y="6020184"/>
                  <a:pt x="9935896" y="6021327"/>
                  <a:pt x="9924897" y="6018990"/>
                </a:cubicBezTo>
                <a:cubicBezTo>
                  <a:pt x="9916008" y="6017085"/>
                  <a:pt x="9906863" y="6019498"/>
                  <a:pt x="9900133" y="6027499"/>
                </a:cubicBezTo>
                <a:cubicBezTo>
                  <a:pt x="9895560" y="6032833"/>
                  <a:pt x="9888575" y="6036135"/>
                  <a:pt x="9882353" y="6032198"/>
                </a:cubicBezTo>
                <a:cubicBezTo>
                  <a:pt x="9872193" y="6025721"/>
                  <a:pt x="9864699" y="6027118"/>
                  <a:pt x="9857207" y="6035754"/>
                </a:cubicBezTo>
                <a:cubicBezTo>
                  <a:pt x="9853778" y="6039818"/>
                  <a:pt x="9848571" y="6040834"/>
                  <a:pt x="9843363" y="6040834"/>
                </a:cubicBezTo>
                <a:cubicBezTo>
                  <a:pt x="9840760" y="6040872"/>
                  <a:pt x="9838068" y="6040491"/>
                  <a:pt x="9835388" y="6040110"/>
                </a:cubicBezTo>
                <a:cubicBezTo>
                  <a:pt x="9827641" y="6039018"/>
                  <a:pt x="9819945" y="6037938"/>
                  <a:pt x="9814281" y="6046803"/>
                </a:cubicBezTo>
                <a:cubicBezTo>
                  <a:pt x="9804019" y="6043450"/>
                  <a:pt x="9795116" y="6047832"/>
                  <a:pt x="9786213" y="6052226"/>
                </a:cubicBezTo>
                <a:cubicBezTo>
                  <a:pt x="9776955" y="6056798"/>
                  <a:pt x="9767697" y="6061370"/>
                  <a:pt x="9756876" y="6057217"/>
                </a:cubicBezTo>
                <a:cubicBezTo>
                  <a:pt x="9755987" y="6056963"/>
                  <a:pt x="9754463" y="6057090"/>
                  <a:pt x="9753956" y="6057598"/>
                </a:cubicBezTo>
                <a:cubicBezTo>
                  <a:pt x="9741256" y="6070044"/>
                  <a:pt x="9728848" y="6065269"/>
                  <a:pt x="9716491" y="6060519"/>
                </a:cubicBezTo>
                <a:cubicBezTo>
                  <a:pt x="9710433" y="6058182"/>
                  <a:pt x="9704387" y="6055858"/>
                  <a:pt x="9698330" y="6055566"/>
                </a:cubicBezTo>
                <a:cubicBezTo>
                  <a:pt x="9691471" y="6055198"/>
                  <a:pt x="9692018" y="6049610"/>
                  <a:pt x="9692551" y="6044111"/>
                </a:cubicBezTo>
                <a:cubicBezTo>
                  <a:pt x="9692919" y="6040250"/>
                  <a:pt x="9693300" y="6036427"/>
                  <a:pt x="9691091" y="6034484"/>
                </a:cubicBezTo>
                <a:cubicBezTo>
                  <a:pt x="9690201" y="6023435"/>
                  <a:pt x="9693122" y="6016958"/>
                  <a:pt x="9701885" y="6014418"/>
                </a:cubicBezTo>
                <a:cubicBezTo>
                  <a:pt x="9703384" y="6013986"/>
                  <a:pt x="9704883" y="6013529"/>
                  <a:pt x="9706394" y="6013072"/>
                </a:cubicBezTo>
                <a:cubicBezTo>
                  <a:pt x="9713570" y="6010887"/>
                  <a:pt x="9720859" y="6008678"/>
                  <a:pt x="9728301" y="6007941"/>
                </a:cubicBezTo>
                <a:cubicBezTo>
                  <a:pt x="9759531" y="6004664"/>
                  <a:pt x="9789046" y="5994835"/>
                  <a:pt x="9818548" y="5985005"/>
                </a:cubicBezTo>
                <a:lnTo>
                  <a:pt x="9818573" y="5984992"/>
                </a:lnTo>
                <a:cubicBezTo>
                  <a:pt x="9822180" y="5983798"/>
                  <a:pt x="9825787" y="5982592"/>
                  <a:pt x="9829394" y="5981398"/>
                </a:cubicBezTo>
                <a:cubicBezTo>
                  <a:pt x="9836048" y="5979264"/>
                  <a:pt x="9842487" y="5979366"/>
                  <a:pt x="9848875" y="5979455"/>
                </a:cubicBezTo>
                <a:cubicBezTo>
                  <a:pt x="9852381" y="5979506"/>
                  <a:pt x="9855873" y="5979556"/>
                  <a:pt x="9859366" y="5979239"/>
                </a:cubicBezTo>
                <a:cubicBezTo>
                  <a:pt x="9867100" y="5978579"/>
                  <a:pt x="9874313" y="5976000"/>
                  <a:pt x="9881501" y="5973422"/>
                </a:cubicBezTo>
                <a:cubicBezTo>
                  <a:pt x="9888144" y="5971035"/>
                  <a:pt x="9894773" y="5968660"/>
                  <a:pt x="9901784" y="5967809"/>
                </a:cubicBezTo>
                <a:cubicBezTo>
                  <a:pt x="9912845" y="5966450"/>
                  <a:pt x="9924059" y="5965955"/>
                  <a:pt x="9935235" y="5965447"/>
                </a:cubicBezTo>
                <a:cubicBezTo>
                  <a:pt x="9946018" y="5964964"/>
                  <a:pt x="9956774" y="5964494"/>
                  <a:pt x="9967316" y="5963237"/>
                </a:cubicBezTo>
                <a:cubicBezTo>
                  <a:pt x="9983775" y="5961319"/>
                  <a:pt x="10000259" y="5960710"/>
                  <a:pt x="10016731" y="5960100"/>
                </a:cubicBezTo>
                <a:cubicBezTo>
                  <a:pt x="10031908" y="5959541"/>
                  <a:pt x="10047084" y="5958982"/>
                  <a:pt x="10062184" y="5957395"/>
                </a:cubicBezTo>
                <a:cubicBezTo>
                  <a:pt x="10073551" y="5956188"/>
                  <a:pt x="10085362" y="5955013"/>
                  <a:pt x="10096618" y="5956680"/>
                </a:cubicBezTo>
                <a:close/>
                <a:moveTo>
                  <a:pt x="4070936" y="5918191"/>
                </a:moveTo>
                <a:lnTo>
                  <a:pt x="4071025" y="5918343"/>
                </a:lnTo>
                <a:cubicBezTo>
                  <a:pt x="4084056" y="5917962"/>
                  <a:pt x="4092120" y="5927627"/>
                  <a:pt x="4088551" y="5935844"/>
                </a:cubicBezTo>
                <a:cubicBezTo>
                  <a:pt x="4084132" y="5945902"/>
                  <a:pt x="4078696" y="5955732"/>
                  <a:pt x="4072499" y="5964863"/>
                </a:cubicBezTo>
                <a:cubicBezTo>
                  <a:pt x="4030055" y="6027411"/>
                  <a:pt x="3987446" y="6089806"/>
                  <a:pt x="3944622" y="6152049"/>
                </a:cubicBezTo>
                <a:cubicBezTo>
                  <a:pt x="3903880" y="6211269"/>
                  <a:pt x="3862682" y="6270096"/>
                  <a:pt x="3822016" y="6329316"/>
                </a:cubicBezTo>
                <a:cubicBezTo>
                  <a:pt x="3741473" y="6446752"/>
                  <a:pt x="3661158" y="6564494"/>
                  <a:pt x="3580615" y="6681918"/>
                </a:cubicBezTo>
                <a:cubicBezTo>
                  <a:pt x="3545626" y="6733010"/>
                  <a:pt x="3510625" y="6784103"/>
                  <a:pt x="3474697" y="6834572"/>
                </a:cubicBezTo>
                <a:cubicBezTo>
                  <a:pt x="3453043" y="6864925"/>
                  <a:pt x="3447074" y="6865154"/>
                  <a:pt x="3420379" y="6838839"/>
                </a:cubicBezTo>
                <a:cubicBezTo>
                  <a:pt x="3371027" y="6790071"/>
                  <a:pt x="3322144" y="6740757"/>
                  <a:pt x="3273033" y="6691761"/>
                </a:cubicBezTo>
                <a:cubicBezTo>
                  <a:pt x="3266899" y="6685640"/>
                  <a:pt x="3260841" y="6679366"/>
                  <a:pt x="3254555" y="6673409"/>
                </a:cubicBezTo>
                <a:cubicBezTo>
                  <a:pt x="3241372" y="6660811"/>
                  <a:pt x="3226805" y="6659858"/>
                  <a:pt x="3210880" y="6670539"/>
                </a:cubicBezTo>
                <a:cubicBezTo>
                  <a:pt x="3189302" y="6685093"/>
                  <a:pt x="3167725" y="6699724"/>
                  <a:pt x="3146160" y="6714201"/>
                </a:cubicBezTo>
                <a:cubicBezTo>
                  <a:pt x="3139950" y="6718380"/>
                  <a:pt x="3133905" y="6722723"/>
                  <a:pt x="3127376" y="6726203"/>
                </a:cubicBezTo>
                <a:cubicBezTo>
                  <a:pt x="3110702" y="6735182"/>
                  <a:pt x="3098599" y="6728908"/>
                  <a:pt x="3095881" y="6709554"/>
                </a:cubicBezTo>
                <a:cubicBezTo>
                  <a:pt x="3094483" y="6699800"/>
                  <a:pt x="3094560" y="6689818"/>
                  <a:pt x="3094408" y="6679912"/>
                </a:cubicBezTo>
                <a:cubicBezTo>
                  <a:pt x="3093938" y="6637798"/>
                  <a:pt x="3093786" y="6595761"/>
                  <a:pt x="3093316" y="6553648"/>
                </a:cubicBezTo>
                <a:cubicBezTo>
                  <a:pt x="3092770" y="6509757"/>
                  <a:pt x="3092693" y="6509757"/>
                  <a:pt x="3055686" y="6484598"/>
                </a:cubicBezTo>
                <a:cubicBezTo>
                  <a:pt x="3008581" y="6452480"/>
                  <a:pt x="2961477" y="6420349"/>
                  <a:pt x="2914538" y="6387913"/>
                </a:cubicBezTo>
                <a:cubicBezTo>
                  <a:pt x="2905381" y="6381652"/>
                  <a:pt x="2896453" y="6374832"/>
                  <a:pt x="2888389" y="6367250"/>
                </a:cubicBezTo>
                <a:cubicBezTo>
                  <a:pt x="2879853" y="6359199"/>
                  <a:pt x="2881556" y="6347667"/>
                  <a:pt x="2891564" y="6342397"/>
                </a:cubicBezTo>
                <a:cubicBezTo>
                  <a:pt x="2899247" y="6338370"/>
                  <a:pt x="2907400" y="6335361"/>
                  <a:pt x="2915541" y="6332414"/>
                </a:cubicBezTo>
                <a:cubicBezTo>
                  <a:pt x="3036902" y="6288752"/>
                  <a:pt x="3158340" y="6245254"/>
                  <a:pt x="3279701" y="6201515"/>
                </a:cubicBezTo>
                <a:cubicBezTo>
                  <a:pt x="3445372" y="6141825"/>
                  <a:pt x="3610955" y="6081907"/>
                  <a:pt x="3776703" y="6022229"/>
                </a:cubicBezTo>
                <a:cubicBezTo>
                  <a:pt x="3868879" y="5989019"/>
                  <a:pt x="3961221" y="5956278"/>
                  <a:pt x="4053486" y="5923372"/>
                </a:cubicBezTo>
                <a:cubicBezTo>
                  <a:pt x="4060395" y="5920896"/>
                  <a:pt x="4067609" y="5919194"/>
                  <a:pt x="4070936" y="5918191"/>
                </a:cubicBezTo>
                <a:close/>
                <a:moveTo>
                  <a:pt x="200771" y="5873780"/>
                </a:moveTo>
                <a:cubicBezTo>
                  <a:pt x="204489" y="5874306"/>
                  <a:pt x="208259" y="5876090"/>
                  <a:pt x="211574" y="5878796"/>
                </a:cubicBezTo>
                <a:cubicBezTo>
                  <a:pt x="218329" y="5884257"/>
                  <a:pt x="220646" y="5891864"/>
                  <a:pt x="217991" y="5899344"/>
                </a:cubicBezTo>
                <a:cubicBezTo>
                  <a:pt x="210149" y="5921302"/>
                  <a:pt x="196869" y="5939971"/>
                  <a:pt x="178991" y="5955097"/>
                </a:cubicBezTo>
                <a:cubicBezTo>
                  <a:pt x="175723" y="5957815"/>
                  <a:pt x="170773" y="5959237"/>
                  <a:pt x="166404" y="5959796"/>
                </a:cubicBezTo>
                <a:cubicBezTo>
                  <a:pt x="157842" y="5960825"/>
                  <a:pt x="151977" y="5956253"/>
                  <a:pt x="148444" y="5948722"/>
                </a:cubicBezTo>
                <a:lnTo>
                  <a:pt x="148532" y="5948684"/>
                </a:lnTo>
                <a:cubicBezTo>
                  <a:pt x="148379" y="5947655"/>
                  <a:pt x="148106" y="5946601"/>
                  <a:pt x="147835" y="5945572"/>
                </a:cubicBezTo>
                <a:cubicBezTo>
                  <a:pt x="147281" y="5943439"/>
                  <a:pt x="146742" y="5941356"/>
                  <a:pt x="147275" y="5939590"/>
                </a:cubicBezTo>
                <a:cubicBezTo>
                  <a:pt x="155148" y="5914178"/>
                  <a:pt x="169037" y="5892435"/>
                  <a:pt x="190275" y="5876319"/>
                </a:cubicBezTo>
                <a:cubicBezTo>
                  <a:pt x="193385" y="5873988"/>
                  <a:pt x="197052" y="5873255"/>
                  <a:pt x="200771" y="5873780"/>
                </a:cubicBezTo>
                <a:close/>
                <a:moveTo>
                  <a:pt x="9893769" y="5817696"/>
                </a:moveTo>
                <a:cubicBezTo>
                  <a:pt x="9888664" y="5816794"/>
                  <a:pt x="9884346" y="5818089"/>
                  <a:pt x="9880180" y="5819334"/>
                </a:cubicBezTo>
                <a:cubicBezTo>
                  <a:pt x="9875545" y="5820718"/>
                  <a:pt x="9871100" y="5822039"/>
                  <a:pt x="9865956" y="5820235"/>
                </a:cubicBezTo>
                <a:lnTo>
                  <a:pt x="9865956" y="5820362"/>
                </a:lnTo>
                <a:cubicBezTo>
                  <a:pt x="9853003" y="5815917"/>
                  <a:pt x="9849573" y="5825442"/>
                  <a:pt x="9847541" y="5836237"/>
                </a:cubicBezTo>
                <a:cubicBezTo>
                  <a:pt x="9849751" y="5842270"/>
                  <a:pt x="9850970" y="5848582"/>
                  <a:pt x="9852202" y="5854919"/>
                </a:cubicBezTo>
                <a:cubicBezTo>
                  <a:pt x="9853879" y="5863530"/>
                  <a:pt x="9855568" y="5872191"/>
                  <a:pt x="9859733" y="5880306"/>
                </a:cubicBezTo>
                <a:cubicBezTo>
                  <a:pt x="9860381" y="5881602"/>
                  <a:pt x="9860990" y="5882923"/>
                  <a:pt x="9861601" y="5884218"/>
                </a:cubicBezTo>
                <a:cubicBezTo>
                  <a:pt x="9866109" y="5893946"/>
                  <a:pt x="9870122" y="5902608"/>
                  <a:pt x="9883228" y="5888942"/>
                </a:cubicBezTo>
                <a:cubicBezTo>
                  <a:pt x="9885768" y="5886275"/>
                  <a:pt x="9889578" y="5886022"/>
                  <a:pt x="9893261" y="5886275"/>
                </a:cubicBezTo>
                <a:cubicBezTo>
                  <a:pt x="9905707" y="5887165"/>
                  <a:pt x="9915486" y="5880941"/>
                  <a:pt x="9919804" y="5870528"/>
                </a:cubicBezTo>
                <a:cubicBezTo>
                  <a:pt x="9923030" y="5862615"/>
                  <a:pt x="9924224" y="5853878"/>
                  <a:pt x="9925418" y="5845178"/>
                </a:cubicBezTo>
                <a:cubicBezTo>
                  <a:pt x="9925773" y="5842562"/>
                  <a:pt x="9926129" y="5839959"/>
                  <a:pt x="9926535" y="5837380"/>
                </a:cubicBezTo>
                <a:cubicBezTo>
                  <a:pt x="9926790" y="5835984"/>
                  <a:pt x="9924630" y="5833443"/>
                  <a:pt x="9922979" y="5832809"/>
                </a:cubicBezTo>
                <a:cubicBezTo>
                  <a:pt x="9918789" y="5831246"/>
                  <a:pt x="9915270" y="5828782"/>
                  <a:pt x="9911677" y="5826281"/>
                </a:cubicBezTo>
                <a:cubicBezTo>
                  <a:pt x="9906571" y="5822712"/>
                  <a:pt x="9901313" y="5819042"/>
                  <a:pt x="9893769" y="5817696"/>
                </a:cubicBezTo>
                <a:close/>
                <a:moveTo>
                  <a:pt x="283997" y="5734834"/>
                </a:moveTo>
                <a:cubicBezTo>
                  <a:pt x="287717" y="5734666"/>
                  <a:pt x="291558" y="5735742"/>
                  <a:pt x="295065" y="5737901"/>
                </a:cubicBezTo>
                <a:cubicBezTo>
                  <a:pt x="302075" y="5742207"/>
                  <a:pt x="305965" y="5749585"/>
                  <a:pt x="303890" y="5757446"/>
                </a:cubicBezTo>
                <a:cubicBezTo>
                  <a:pt x="297633" y="5781462"/>
                  <a:pt x="286160" y="5802735"/>
                  <a:pt x="267060" y="5819207"/>
                </a:cubicBezTo>
                <a:cubicBezTo>
                  <a:pt x="266292" y="5819880"/>
                  <a:pt x="265353" y="5820235"/>
                  <a:pt x="264401" y="5820616"/>
                </a:cubicBezTo>
                <a:lnTo>
                  <a:pt x="264388" y="5820616"/>
                </a:lnTo>
                <a:cubicBezTo>
                  <a:pt x="263914" y="5820807"/>
                  <a:pt x="263438" y="5820985"/>
                  <a:pt x="262977" y="5821213"/>
                </a:cubicBezTo>
                <a:cubicBezTo>
                  <a:pt x="256972" y="5822864"/>
                  <a:pt x="250939" y="5823690"/>
                  <a:pt x="245301" y="5820172"/>
                </a:cubicBezTo>
                <a:lnTo>
                  <a:pt x="245248" y="5820299"/>
                </a:lnTo>
                <a:cubicBezTo>
                  <a:pt x="238164" y="5815803"/>
                  <a:pt x="234316" y="5809034"/>
                  <a:pt x="236280" y="5800906"/>
                </a:cubicBezTo>
                <a:cubicBezTo>
                  <a:pt x="242173" y="5776522"/>
                  <a:pt x="255398" y="5756202"/>
                  <a:pt x="273667" y="5739235"/>
                </a:cubicBezTo>
                <a:cubicBezTo>
                  <a:pt x="276682" y="5736415"/>
                  <a:pt x="280278" y="5735002"/>
                  <a:pt x="283997" y="5734834"/>
                </a:cubicBezTo>
                <a:close/>
                <a:moveTo>
                  <a:pt x="322487" y="5673665"/>
                </a:moveTo>
                <a:lnTo>
                  <a:pt x="322495" y="5673666"/>
                </a:lnTo>
                <a:lnTo>
                  <a:pt x="322560" y="5673843"/>
                </a:lnTo>
                <a:close/>
                <a:moveTo>
                  <a:pt x="9790929" y="5638816"/>
                </a:moveTo>
                <a:cubicBezTo>
                  <a:pt x="9803353" y="5638149"/>
                  <a:pt x="9810901" y="5648626"/>
                  <a:pt x="9812235" y="5666819"/>
                </a:cubicBezTo>
                <a:cubicBezTo>
                  <a:pt x="9814394" y="5697172"/>
                  <a:pt x="9817696" y="5727653"/>
                  <a:pt x="9827729" y="5756735"/>
                </a:cubicBezTo>
                <a:cubicBezTo>
                  <a:pt x="9831158" y="5766641"/>
                  <a:pt x="9836746" y="5767911"/>
                  <a:pt x="9848303" y="5767658"/>
                </a:cubicBezTo>
                <a:cubicBezTo>
                  <a:pt x="9857105" y="5767492"/>
                  <a:pt x="9865931" y="5766260"/>
                  <a:pt x="9874770" y="5765016"/>
                </a:cubicBezTo>
                <a:cubicBezTo>
                  <a:pt x="9892804" y="5762488"/>
                  <a:pt x="9910876" y="5759949"/>
                  <a:pt x="9928948" y="5766515"/>
                </a:cubicBezTo>
                <a:cubicBezTo>
                  <a:pt x="9950792" y="5774516"/>
                  <a:pt x="9966921" y="5786961"/>
                  <a:pt x="9973017" y="5811854"/>
                </a:cubicBezTo>
                <a:cubicBezTo>
                  <a:pt x="9974071" y="5816057"/>
                  <a:pt x="9975722" y="5820083"/>
                  <a:pt x="9977373" y="5824084"/>
                </a:cubicBezTo>
                <a:cubicBezTo>
                  <a:pt x="9981323" y="5833659"/>
                  <a:pt x="9985235" y="5843146"/>
                  <a:pt x="9980765" y="5854779"/>
                </a:cubicBezTo>
                <a:cubicBezTo>
                  <a:pt x="9980142" y="5856418"/>
                  <a:pt x="9979532" y="5858069"/>
                  <a:pt x="9978923" y="5859695"/>
                </a:cubicBezTo>
                <a:lnTo>
                  <a:pt x="9978910" y="5859720"/>
                </a:lnTo>
                <a:lnTo>
                  <a:pt x="9978910" y="5859733"/>
                </a:lnTo>
                <a:cubicBezTo>
                  <a:pt x="9972014" y="5878211"/>
                  <a:pt x="9965296" y="5896219"/>
                  <a:pt x="9949903" y="5910914"/>
                </a:cubicBezTo>
                <a:cubicBezTo>
                  <a:pt x="9933012" y="5926916"/>
                  <a:pt x="9915867" y="5941774"/>
                  <a:pt x="9893261" y="5946220"/>
                </a:cubicBezTo>
                <a:cubicBezTo>
                  <a:pt x="9875862" y="5949648"/>
                  <a:pt x="9858209" y="5952823"/>
                  <a:pt x="9840556" y="5954983"/>
                </a:cubicBezTo>
                <a:cubicBezTo>
                  <a:pt x="9826078" y="5956760"/>
                  <a:pt x="9812743" y="5939489"/>
                  <a:pt x="9813632" y="5919168"/>
                </a:cubicBezTo>
                <a:cubicBezTo>
                  <a:pt x="9812769" y="5916260"/>
                  <a:pt x="9812566" y="5912895"/>
                  <a:pt x="9812337" y="5909377"/>
                </a:cubicBezTo>
                <a:cubicBezTo>
                  <a:pt x="9811804" y="5900893"/>
                  <a:pt x="9811219" y="5891470"/>
                  <a:pt x="9801441" y="5885005"/>
                </a:cubicBezTo>
                <a:cubicBezTo>
                  <a:pt x="9801059" y="5884752"/>
                  <a:pt x="9800552" y="5883990"/>
                  <a:pt x="9800552" y="5883862"/>
                </a:cubicBezTo>
                <a:cubicBezTo>
                  <a:pt x="9806685" y="5874109"/>
                  <a:pt x="9803142" y="5865295"/>
                  <a:pt x="9799599" y="5856520"/>
                </a:cubicBezTo>
                <a:cubicBezTo>
                  <a:pt x="9797795" y="5852036"/>
                  <a:pt x="9795979" y="5847566"/>
                  <a:pt x="9795471" y="5842968"/>
                </a:cubicBezTo>
                <a:cubicBezTo>
                  <a:pt x="9795141" y="5840149"/>
                  <a:pt x="9794926" y="5837241"/>
                  <a:pt x="9794697" y="5834307"/>
                </a:cubicBezTo>
                <a:cubicBezTo>
                  <a:pt x="9793643" y="5820185"/>
                  <a:pt x="9792525" y="5805339"/>
                  <a:pt x="9778961" y="5795343"/>
                </a:cubicBezTo>
                <a:cubicBezTo>
                  <a:pt x="9777183" y="5794073"/>
                  <a:pt x="9774897" y="5790898"/>
                  <a:pt x="9775278" y="5789247"/>
                </a:cubicBezTo>
                <a:cubicBezTo>
                  <a:pt x="9777437" y="5781082"/>
                  <a:pt x="9775761" y="5773233"/>
                  <a:pt x="9774097" y="5765511"/>
                </a:cubicBezTo>
                <a:cubicBezTo>
                  <a:pt x="9773031" y="5760520"/>
                  <a:pt x="9771977" y="5755580"/>
                  <a:pt x="9771977" y="5750640"/>
                </a:cubicBezTo>
                <a:cubicBezTo>
                  <a:pt x="9771849" y="5733367"/>
                  <a:pt x="9770960" y="5717366"/>
                  <a:pt x="9760419" y="5703141"/>
                </a:cubicBezTo>
                <a:cubicBezTo>
                  <a:pt x="9759784" y="5702379"/>
                  <a:pt x="9758895" y="5700729"/>
                  <a:pt x="9759022" y="5700602"/>
                </a:cubicBezTo>
                <a:cubicBezTo>
                  <a:pt x="9765753" y="5694290"/>
                  <a:pt x="9763721" y="5687317"/>
                  <a:pt x="9761702" y="5680396"/>
                </a:cubicBezTo>
                <a:cubicBezTo>
                  <a:pt x="9760025" y="5674655"/>
                  <a:pt x="9758349" y="5668940"/>
                  <a:pt x="9761690" y="5663644"/>
                </a:cubicBezTo>
                <a:lnTo>
                  <a:pt x="9761435" y="5663644"/>
                </a:lnTo>
                <a:cubicBezTo>
                  <a:pt x="9764026" y="5659657"/>
                  <a:pt x="9762197" y="5656291"/>
                  <a:pt x="9760419" y="5653015"/>
                </a:cubicBezTo>
                <a:cubicBezTo>
                  <a:pt x="9758794" y="5650030"/>
                  <a:pt x="9757206" y="5647109"/>
                  <a:pt x="9759022" y="5643833"/>
                </a:cubicBezTo>
                <a:cubicBezTo>
                  <a:pt x="9761702" y="5638956"/>
                  <a:pt x="9764458" y="5640442"/>
                  <a:pt x="9767658" y="5642156"/>
                </a:cubicBezTo>
                <a:cubicBezTo>
                  <a:pt x="9770363" y="5643617"/>
                  <a:pt x="9773373" y="5645242"/>
                  <a:pt x="9776929" y="5643324"/>
                </a:cubicBezTo>
                <a:cubicBezTo>
                  <a:pt x="9782104" y="5640498"/>
                  <a:pt x="9786787" y="5639038"/>
                  <a:pt x="9790929" y="5638816"/>
                </a:cubicBezTo>
                <a:close/>
                <a:moveTo>
                  <a:pt x="355357" y="5585425"/>
                </a:moveTo>
                <a:cubicBezTo>
                  <a:pt x="363157" y="5582301"/>
                  <a:pt x="376854" y="5589375"/>
                  <a:pt x="376591" y="5597325"/>
                </a:cubicBezTo>
                <a:cubicBezTo>
                  <a:pt x="375767" y="5627145"/>
                  <a:pt x="364023" y="5652812"/>
                  <a:pt x="343731" y="5674478"/>
                </a:cubicBezTo>
                <a:cubicBezTo>
                  <a:pt x="343105" y="5675164"/>
                  <a:pt x="342115" y="5675519"/>
                  <a:pt x="341138" y="5675887"/>
                </a:cubicBezTo>
                <a:cubicBezTo>
                  <a:pt x="340652" y="5676065"/>
                  <a:pt x="340169" y="5676230"/>
                  <a:pt x="339737" y="5676446"/>
                </a:cubicBezTo>
                <a:lnTo>
                  <a:pt x="322495" y="5673666"/>
                </a:lnTo>
                <a:lnTo>
                  <a:pt x="315125" y="5653612"/>
                </a:lnTo>
                <a:cubicBezTo>
                  <a:pt x="320776" y="5631412"/>
                  <a:pt x="330592" y="5610940"/>
                  <a:pt x="343998" y="5592322"/>
                </a:cubicBezTo>
                <a:cubicBezTo>
                  <a:pt x="346297" y="5589159"/>
                  <a:pt x="350855" y="5587280"/>
                  <a:pt x="354844" y="5585641"/>
                </a:cubicBezTo>
                <a:close/>
                <a:moveTo>
                  <a:pt x="422196" y="5431260"/>
                </a:moveTo>
                <a:cubicBezTo>
                  <a:pt x="427408" y="5432930"/>
                  <a:pt x="431954" y="5436588"/>
                  <a:pt x="433574" y="5441509"/>
                </a:cubicBezTo>
                <a:cubicBezTo>
                  <a:pt x="440198" y="5461550"/>
                  <a:pt x="424168" y="5507917"/>
                  <a:pt x="406468" y="5519944"/>
                </a:cubicBezTo>
                <a:cubicBezTo>
                  <a:pt x="397732" y="5525863"/>
                  <a:pt x="382989" y="5521303"/>
                  <a:pt x="379572" y="5511537"/>
                </a:cubicBezTo>
                <a:cubicBezTo>
                  <a:pt x="373312" y="5493643"/>
                  <a:pt x="390264" y="5444709"/>
                  <a:pt x="406820" y="5432936"/>
                </a:cubicBezTo>
                <a:cubicBezTo>
                  <a:pt x="411105" y="5429907"/>
                  <a:pt x="416984" y="5429590"/>
                  <a:pt x="422196" y="5431260"/>
                </a:cubicBezTo>
                <a:close/>
                <a:moveTo>
                  <a:pt x="11580220" y="5269144"/>
                </a:moveTo>
                <a:cubicBezTo>
                  <a:pt x="11583075" y="5269728"/>
                  <a:pt x="11585879" y="5271640"/>
                  <a:pt x="11588292" y="5273285"/>
                </a:cubicBezTo>
                <a:lnTo>
                  <a:pt x="11588305" y="5273297"/>
                </a:lnTo>
                <a:cubicBezTo>
                  <a:pt x="11588648" y="5273526"/>
                  <a:pt x="11588978" y="5273754"/>
                  <a:pt x="11589296" y="5273970"/>
                </a:cubicBezTo>
                <a:cubicBezTo>
                  <a:pt x="11589715" y="5274237"/>
                  <a:pt x="11590121" y="5274504"/>
                  <a:pt x="11590502" y="5274745"/>
                </a:cubicBezTo>
                <a:lnTo>
                  <a:pt x="11590502" y="5274618"/>
                </a:lnTo>
                <a:cubicBezTo>
                  <a:pt x="11603329" y="5282492"/>
                  <a:pt x="11614251" y="5293160"/>
                  <a:pt x="11624157" y="5304590"/>
                </a:cubicBezTo>
                <a:cubicBezTo>
                  <a:pt x="11624983" y="5305581"/>
                  <a:pt x="11625656" y="5306686"/>
                  <a:pt x="11626189" y="5307587"/>
                </a:cubicBezTo>
                <a:cubicBezTo>
                  <a:pt x="11626354" y="5307854"/>
                  <a:pt x="11626507" y="5308095"/>
                  <a:pt x="11626646" y="5308311"/>
                </a:cubicBezTo>
                <a:cubicBezTo>
                  <a:pt x="11626748" y="5308489"/>
                  <a:pt x="11626850" y="5308641"/>
                  <a:pt x="11626951" y="5308781"/>
                </a:cubicBezTo>
                <a:cubicBezTo>
                  <a:pt x="11626443" y="5315131"/>
                  <a:pt x="11609934" y="5325037"/>
                  <a:pt x="11607012" y="5321354"/>
                </a:cubicBezTo>
                <a:cubicBezTo>
                  <a:pt x="11602122" y="5315360"/>
                  <a:pt x="11596141" y="5310661"/>
                  <a:pt x="11590160" y="5305987"/>
                </a:cubicBezTo>
                <a:cubicBezTo>
                  <a:pt x="11585143" y="5302050"/>
                  <a:pt x="11580126" y="5298113"/>
                  <a:pt x="11575770" y="5293414"/>
                </a:cubicBezTo>
                <a:cubicBezTo>
                  <a:pt x="11570182" y="5287445"/>
                  <a:pt x="11566753" y="5280079"/>
                  <a:pt x="11571834" y="5272967"/>
                </a:cubicBezTo>
                <a:cubicBezTo>
                  <a:pt x="11574456" y="5269303"/>
                  <a:pt x="11577364" y="5268560"/>
                  <a:pt x="11580220" y="5269144"/>
                </a:cubicBezTo>
                <a:close/>
                <a:moveTo>
                  <a:pt x="456612" y="5267227"/>
                </a:moveTo>
                <a:cubicBezTo>
                  <a:pt x="462937" y="5268370"/>
                  <a:pt x="467767" y="5271710"/>
                  <a:pt x="471036" y="5278085"/>
                </a:cubicBezTo>
                <a:cubicBezTo>
                  <a:pt x="479809" y="5297757"/>
                  <a:pt x="470141" y="5345357"/>
                  <a:pt x="454287" y="5358819"/>
                </a:cubicBezTo>
                <a:cubicBezTo>
                  <a:pt x="444843" y="5366807"/>
                  <a:pt x="426246" y="5361016"/>
                  <a:pt x="425130" y="5348722"/>
                </a:cubicBezTo>
                <a:cubicBezTo>
                  <a:pt x="422716" y="5322446"/>
                  <a:pt x="427594" y="5297122"/>
                  <a:pt x="440712" y="5274021"/>
                </a:cubicBezTo>
                <a:cubicBezTo>
                  <a:pt x="443681" y="5268827"/>
                  <a:pt x="449980" y="5266109"/>
                  <a:pt x="456612" y="5267227"/>
                </a:cubicBezTo>
                <a:close/>
                <a:moveTo>
                  <a:pt x="11519763" y="5266744"/>
                </a:moveTo>
                <a:cubicBezTo>
                  <a:pt x="11521020" y="5267430"/>
                  <a:pt x="11522392" y="5268053"/>
                  <a:pt x="11523776" y="5268662"/>
                </a:cubicBezTo>
                <a:cubicBezTo>
                  <a:pt x="11527219" y="5270211"/>
                  <a:pt x="11530673" y="5271774"/>
                  <a:pt x="11532590" y="5274491"/>
                </a:cubicBezTo>
                <a:lnTo>
                  <a:pt x="11532463" y="5274491"/>
                </a:lnTo>
                <a:cubicBezTo>
                  <a:pt x="11535105" y="5278225"/>
                  <a:pt x="11537632" y="5282048"/>
                  <a:pt x="11540172" y="5285858"/>
                </a:cubicBezTo>
                <a:cubicBezTo>
                  <a:pt x="11548224" y="5297999"/>
                  <a:pt x="11556263" y="5310102"/>
                  <a:pt x="11567770" y="5319576"/>
                </a:cubicBezTo>
                <a:cubicBezTo>
                  <a:pt x="11568556" y="5320110"/>
                  <a:pt x="11568925" y="5321189"/>
                  <a:pt x="11569293" y="5322282"/>
                </a:cubicBezTo>
                <a:lnTo>
                  <a:pt x="11569445" y="5322751"/>
                </a:lnTo>
                <a:cubicBezTo>
                  <a:pt x="11569560" y="5323056"/>
                  <a:pt x="11569662" y="5323361"/>
                  <a:pt x="11569801" y="5323640"/>
                </a:cubicBezTo>
                <a:cubicBezTo>
                  <a:pt x="11567388" y="5329990"/>
                  <a:pt x="11563819" y="5335578"/>
                  <a:pt x="11557724" y="5338626"/>
                </a:cubicBezTo>
                <a:cubicBezTo>
                  <a:pt x="11552136" y="5341420"/>
                  <a:pt x="11546434" y="5340404"/>
                  <a:pt x="11542877" y="5335197"/>
                </a:cubicBezTo>
                <a:cubicBezTo>
                  <a:pt x="11530304" y="5317037"/>
                  <a:pt x="11517985" y="5298621"/>
                  <a:pt x="11505793" y="5280207"/>
                </a:cubicBezTo>
                <a:cubicBezTo>
                  <a:pt x="11503241" y="5276333"/>
                  <a:pt x="11505717" y="5273514"/>
                  <a:pt x="11508079" y="5270834"/>
                </a:cubicBezTo>
                <a:lnTo>
                  <a:pt x="11508537" y="5270313"/>
                </a:lnTo>
                <a:cubicBezTo>
                  <a:pt x="11508727" y="5270097"/>
                  <a:pt x="11508905" y="5269881"/>
                  <a:pt x="11509082" y="5269665"/>
                </a:cubicBezTo>
                <a:cubicBezTo>
                  <a:pt x="11511877" y="5266237"/>
                  <a:pt x="11515318" y="5264332"/>
                  <a:pt x="11519763" y="5266744"/>
                </a:cubicBezTo>
                <a:close/>
                <a:moveTo>
                  <a:pt x="11464493" y="5263188"/>
                </a:moveTo>
                <a:cubicBezTo>
                  <a:pt x="11468824" y="5262108"/>
                  <a:pt x="11471961" y="5266096"/>
                  <a:pt x="11474754" y="5269652"/>
                </a:cubicBezTo>
                <a:cubicBezTo>
                  <a:pt x="11474996" y="5269957"/>
                  <a:pt x="11475224" y="5270262"/>
                  <a:pt x="11475466" y="5270554"/>
                </a:cubicBezTo>
                <a:cubicBezTo>
                  <a:pt x="11475707" y="5270859"/>
                  <a:pt x="11475948" y="5271151"/>
                  <a:pt x="11476177" y="5271443"/>
                </a:cubicBezTo>
                <a:cubicBezTo>
                  <a:pt x="11476558" y="5271824"/>
                  <a:pt x="11476939" y="5272713"/>
                  <a:pt x="11476939" y="5272713"/>
                </a:cubicBezTo>
                <a:lnTo>
                  <a:pt x="11476939" y="5272840"/>
                </a:lnTo>
                <a:cubicBezTo>
                  <a:pt x="11484178" y="5296335"/>
                  <a:pt x="11491290" y="5319703"/>
                  <a:pt x="11498148" y="5342436"/>
                </a:cubicBezTo>
                <a:cubicBezTo>
                  <a:pt x="11498783" y="5347770"/>
                  <a:pt x="11497640" y="5352088"/>
                  <a:pt x="11492814" y="5352596"/>
                </a:cubicBezTo>
                <a:cubicBezTo>
                  <a:pt x="11484305" y="5353358"/>
                  <a:pt x="11476939" y="5350564"/>
                  <a:pt x="11472621" y="5342436"/>
                </a:cubicBezTo>
                <a:cubicBezTo>
                  <a:pt x="11465382" y="5328593"/>
                  <a:pt x="11460175" y="5313861"/>
                  <a:pt x="11457508" y="5298494"/>
                </a:cubicBezTo>
                <a:cubicBezTo>
                  <a:pt x="11457089" y="5296005"/>
                  <a:pt x="11456276" y="5293604"/>
                  <a:pt x="11455476" y="5291217"/>
                </a:cubicBezTo>
                <a:cubicBezTo>
                  <a:pt x="11453902" y="5286493"/>
                  <a:pt x="11452314" y="5281781"/>
                  <a:pt x="11453571" y="5276396"/>
                </a:cubicBezTo>
                <a:cubicBezTo>
                  <a:pt x="11455095" y="5269665"/>
                  <a:pt x="11458651" y="5264585"/>
                  <a:pt x="11464493" y="5263188"/>
                </a:cubicBezTo>
                <a:close/>
                <a:moveTo>
                  <a:pt x="473279" y="5101162"/>
                </a:moveTo>
                <a:cubicBezTo>
                  <a:pt x="481896" y="5100527"/>
                  <a:pt x="487606" y="5105480"/>
                  <a:pt x="491921" y="5112363"/>
                </a:cubicBezTo>
                <a:cubicBezTo>
                  <a:pt x="492779" y="5113684"/>
                  <a:pt x="493460" y="5115081"/>
                  <a:pt x="493696" y="5116656"/>
                </a:cubicBezTo>
                <a:cubicBezTo>
                  <a:pt x="498296" y="5141395"/>
                  <a:pt x="497514" y="5165767"/>
                  <a:pt x="486689" y="5188855"/>
                </a:cubicBezTo>
                <a:cubicBezTo>
                  <a:pt x="485349" y="5191688"/>
                  <a:pt x="482492" y="5193846"/>
                  <a:pt x="480446" y="5195396"/>
                </a:cubicBezTo>
                <a:lnTo>
                  <a:pt x="480424" y="5195409"/>
                </a:lnTo>
                <a:cubicBezTo>
                  <a:pt x="480047" y="5195701"/>
                  <a:pt x="479695" y="5195955"/>
                  <a:pt x="479390" y="5196209"/>
                </a:cubicBezTo>
                <a:lnTo>
                  <a:pt x="479318" y="5196259"/>
                </a:lnTo>
                <a:lnTo>
                  <a:pt x="479058" y="5196475"/>
                </a:lnTo>
                <a:lnTo>
                  <a:pt x="478916" y="5196602"/>
                </a:lnTo>
                <a:lnTo>
                  <a:pt x="478768" y="5196729"/>
                </a:lnTo>
                <a:cubicBezTo>
                  <a:pt x="468996" y="5201403"/>
                  <a:pt x="456884" y="5196387"/>
                  <a:pt x="454066" y="5187306"/>
                </a:cubicBezTo>
                <a:cubicBezTo>
                  <a:pt x="445917" y="5161309"/>
                  <a:pt x="448263" y="5135668"/>
                  <a:pt x="458400" y="5110674"/>
                </a:cubicBezTo>
                <a:cubicBezTo>
                  <a:pt x="460820" y="5104654"/>
                  <a:pt x="466829" y="5101746"/>
                  <a:pt x="473279" y="5101162"/>
                </a:cubicBezTo>
                <a:close/>
                <a:moveTo>
                  <a:pt x="473534" y="4936924"/>
                </a:moveTo>
                <a:cubicBezTo>
                  <a:pt x="481802" y="4936950"/>
                  <a:pt x="487845" y="4941459"/>
                  <a:pt x="493343" y="4951200"/>
                </a:cubicBezTo>
                <a:cubicBezTo>
                  <a:pt x="498333" y="4972332"/>
                  <a:pt x="501420" y="4996462"/>
                  <a:pt x="496135" y="5020808"/>
                </a:cubicBezTo>
                <a:cubicBezTo>
                  <a:pt x="494402" y="5028733"/>
                  <a:pt x="488009" y="5033991"/>
                  <a:pt x="479768" y="5034791"/>
                </a:cubicBezTo>
                <a:cubicBezTo>
                  <a:pt x="469522" y="5035794"/>
                  <a:pt x="461050" y="5030727"/>
                  <a:pt x="458351" y="5021189"/>
                </a:cubicBezTo>
                <a:lnTo>
                  <a:pt x="458443" y="5021151"/>
                </a:lnTo>
                <a:cubicBezTo>
                  <a:pt x="452185" y="4998964"/>
                  <a:pt x="450401" y="4975977"/>
                  <a:pt x="454322" y="4953142"/>
                </a:cubicBezTo>
                <a:cubicBezTo>
                  <a:pt x="456001" y="4943554"/>
                  <a:pt x="462843" y="4936861"/>
                  <a:pt x="473534" y="4936924"/>
                </a:cubicBezTo>
                <a:close/>
                <a:moveTo>
                  <a:pt x="11978500" y="4764586"/>
                </a:moveTo>
                <a:cubicBezTo>
                  <a:pt x="11982310" y="4763697"/>
                  <a:pt x="11985738" y="4763570"/>
                  <a:pt x="11987263" y="4767888"/>
                </a:cubicBezTo>
                <a:cubicBezTo>
                  <a:pt x="11989777" y="4774937"/>
                  <a:pt x="11992939" y="4781642"/>
                  <a:pt x="11996127" y="4788386"/>
                </a:cubicBezTo>
                <a:cubicBezTo>
                  <a:pt x="12000343" y="4797314"/>
                  <a:pt x="12004585" y="4806306"/>
                  <a:pt x="12007328" y="4816148"/>
                </a:cubicBezTo>
                <a:lnTo>
                  <a:pt x="12007455" y="4816148"/>
                </a:lnTo>
                <a:cubicBezTo>
                  <a:pt x="12009081" y="4821952"/>
                  <a:pt x="12010415" y="4827883"/>
                  <a:pt x="12011736" y="4833826"/>
                </a:cubicBezTo>
                <a:cubicBezTo>
                  <a:pt x="12014466" y="4846005"/>
                  <a:pt x="12017197" y="4858274"/>
                  <a:pt x="12022568" y="4869615"/>
                </a:cubicBezTo>
                <a:cubicBezTo>
                  <a:pt x="12023864" y="4872206"/>
                  <a:pt x="12024753" y="4875000"/>
                  <a:pt x="12025591" y="4877603"/>
                </a:cubicBezTo>
                <a:cubicBezTo>
                  <a:pt x="12025896" y="4878569"/>
                  <a:pt x="12026201" y="4879521"/>
                  <a:pt x="12026505" y="4880410"/>
                </a:cubicBezTo>
                <a:cubicBezTo>
                  <a:pt x="12026213" y="4881782"/>
                  <a:pt x="12025960" y="4883102"/>
                  <a:pt x="12025718" y="4884372"/>
                </a:cubicBezTo>
                <a:cubicBezTo>
                  <a:pt x="12025121" y="4887458"/>
                  <a:pt x="12024575" y="4890290"/>
                  <a:pt x="12023585" y="4892983"/>
                </a:cubicBezTo>
                <a:cubicBezTo>
                  <a:pt x="12020155" y="4902254"/>
                  <a:pt x="12014440" y="4909366"/>
                  <a:pt x="12003391" y="4907334"/>
                </a:cubicBezTo>
                <a:cubicBezTo>
                  <a:pt x="11995772" y="4905937"/>
                  <a:pt x="11985485" y="4888411"/>
                  <a:pt x="11988151" y="4881299"/>
                </a:cubicBezTo>
                <a:lnTo>
                  <a:pt x="11988215" y="4881121"/>
                </a:lnTo>
                <a:cubicBezTo>
                  <a:pt x="11989714" y="4877006"/>
                  <a:pt x="11991035" y="4873374"/>
                  <a:pt x="11988278" y="4869996"/>
                </a:cubicBezTo>
                <a:cubicBezTo>
                  <a:pt x="11979491" y="4858833"/>
                  <a:pt x="11977179" y="4845752"/>
                  <a:pt x="11974854" y="4832658"/>
                </a:cubicBezTo>
                <a:cubicBezTo>
                  <a:pt x="11973953" y="4827578"/>
                  <a:pt x="11973051" y="4822511"/>
                  <a:pt x="11971768" y="4817545"/>
                </a:cubicBezTo>
                <a:lnTo>
                  <a:pt x="11971693" y="4817215"/>
                </a:lnTo>
                <a:cubicBezTo>
                  <a:pt x="11970448" y="4812389"/>
                  <a:pt x="11969280" y="4807804"/>
                  <a:pt x="11965673" y="4803956"/>
                </a:cubicBezTo>
                <a:cubicBezTo>
                  <a:pt x="11953480" y="4790748"/>
                  <a:pt x="11960720" y="4769031"/>
                  <a:pt x="11978500" y="4764586"/>
                </a:cubicBezTo>
                <a:close/>
                <a:moveTo>
                  <a:pt x="259707" y="4723921"/>
                </a:moveTo>
                <a:cubicBezTo>
                  <a:pt x="281034" y="4721152"/>
                  <a:pt x="302359" y="4722663"/>
                  <a:pt x="323432" y="4727108"/>
                </a:cubicBezTo>
                <a:cubicBezTo>
                  <a:pt x="326290" y="4727705"/>
                  <a:pt x="329057" y="4729598"/>
                  <a:pt x="331303" y="4731490"/>
                </a:cubicBezTo>
                <a:cubicBezTo>
                  <a:pt x="337644" y="4736697"/>
                  <a:pt x="340703" y="4743580"/>
                  <a:pt x="339044" y="4751695"/>
                </a:cubicBezTo>
                <a:cubicBezTo>
                  <a:pt x="337774" y="4757969"/>
                  <a:pt x="334064" y="4762643"/>
                  <a:pt x="327393" y="4765716"/>
                </a:cubicBezTo>
                <a:cubicBezTo>
                  <a:pt x="311348" y="4772155"/>
                  <a:pt x="266738" y="4768675"/>
                  <a:pt x="252258" y="4759201"/>
                </a:cubicBezTo>
                <a:cubicBezTo>
                  <a:pt x="245226" y="4754579"/>
                  <a:pt x="242628" y="4747289"/>
                  <a:pt x="244503" y="4739199"/>
                </a:cubicBezTo>
                <a:cubicBezTo>
                  <a:pt x="246326" y="4731236"/>
                  <a:pt x="251578" y="4724987"/>
                  <a:pt x="259707" y="4723921"/>
                </a:cubicBezTo>
                <a:close/>
                <a:moveTo>
                  <a:pt x="488804" y="4713545"/>
                </a:moveTo>
                <a:cubicBezTo>
                  <a:pt x="496685" y="4714142"/>
                  <a:pt x="502951" y="4719184"/>
                  <a:pt x="505259" y="4727528"/>
                </a:cubicBezTo>
                <a:cubicBezTo>
                  <a:pt x="508199" y="4737916"/>
                  <a:pt x="503228" y="4745092"/>
                  <a:pt x="495517" y="4751213"/>
                </a:cubicBezTo>
                <a:cubicBezTo>
                  <a:pt x="491511" y="4754401"/>
                  <a:pt x="486576" y="4755607"/>
                  <a:pt x="481534" y="4756826"/>
                </a:cubicBezTo>
                <a:cubicBezTo>
                  <a:pt x="474501" y="4758541"/>
                  <a:pt x="467260" y="4760306"/>
                  <a:pt x="462052" y="4767583"/>
                </a:cubicBezTo>
                <a:cubicBezTo>
                  <a:pt x="463073" y="4770441"/>
                  <a:pt x="464186" y="4773349"/>
                  <a:pt x="465319" y="4776308"/>
                </a:cubicBezTo>
                <a:cubicBezTo>
                  <a:pt x="467829" y="4782874"/>
                  <a:pt x="470430" y="4789669"/>
                  <a:pt x="472319" y="4796667"/>
                </a:cubicBezTo>
                <a:cubicBezTo>
                  <a:pt x="477159" y="4814421"/>
                  <a:pt x="481286" y="4832468"/>
                  <a:pt x="480130" y="4851137"/>
                </a:cubicBezTo>
                <a:cubicBezTo>
                  <a:pt x="479635" y="4859277"/>
                  <a:pt x="474869" y="4865437"/>
                  <a:pt x="466520" y="4867748"/>
                </a:cubicBezTo>
                <a:cubicBezTo>
                  <a:pt x="458350" y="4869971"/>
                  <a:pt x="451195" y="4867088"/>
                  <a:pt x="445778" y="4861068"/>
                </a:cubicBezTo>
                <a:lnTo>
                  <a:pt x="445906" y="4861119"/>
                </a:lnTo>
                <a:cubicBezTo>
                  <a:pt x="442852" y="4857791"/>
                  <a:pt x="440255" y="4853537"/>
                  <a:pt x="439126" y="4849295"/>
                </a:cubicBezTo>
                <a:cubicBezTo>
                  <a:pt x="438156" y="4845574"/>
                  <a:pt x="437122" y="4841840"/>
                  <a:pt x="436086" y="4838107"/>
                </a:cubicBezTo>
                <a:cubicBezTo>
                  <a:pt x="432582" y="4825495"/>
                  <a:pt x="429061" y="4812833"/>
                  <a:pt x="428005" y="4799968"/>
                </a:cubicBezTo>
                <a:lnTo>
                  <a:pt x="427879" y="4798318"/>
                </a:lnTo>
                <a:cubicBezTo>
                  <a:pt x="426607" y="4781871"/>
                  <a:pt x="425470" y="4767164"/>
                  <a:pt x="412673" y="4753842"/>
                </a:cubicBezTo>
                <a:cubicBezTo>
                  <a:pt x="403157" y="4743987"/>
                  <a:pt x="408481" y="4728823"/>
                  <a:pt x="421187" y="4723667"/>
                </a:cubicBezTo>
                <a:cubicBezTo>
                  <a:pt x="442729" y="4714853"/>
                  <a:pt x="465594" y="4711754"/>
                  <a:pt x="488804" y="4713545"/>
                </a:cubicBezTo>
                <a:close/>
                <a:moveTo>
                  <a:pt x="101081" y="4688208"/>
                </a:moveTo>
                <a:cubicBezTo>
                  <a:pt x="126131" y="4687865"/>
                  <a:pt x="149009" y="4696159"/>
                  <a:pt x="169636" y="4709887"/>
                </a:cubicBezTo>
                <a:cubicBezTo>
                  <a:pt x="172274" y="4711653"/>
                  <a:pt x="173934" y="4714853"/>
                  <a:pt x="175093" y="4717075"/>
                </a:cubicBezTo>
                <a:cubicBezTo>
                  <a:pt x="175460" y="4717787"/>
                  <a:pt x="175777" y="4718396"/>
                  <a:pt x="176057" y="4718828"/>
                </a:cubicBezTo>
                <a:lnTo>
                  <a:pt x="176146" y="4718790"/>
                </a:lnTo>
                <a:cubicBezTo>
                  <a:pt x="180707" y="4732582"/>
                  <a:pt x="169973" y="4745282"/>
                  <a:pt x="156156" y="4744736"/>
                </a:cubicBezTo>
                <a:cubicBezTo>
                  <a:pt x="132706" y="4743885"/>
                  <a:pt x="111651" y="4734944"/>
                  <a:pt x="91573" y="4723806"/>
                </a:cubicBezTo>
                <a:cubicBezTo>
                  <a:pt x="84658" y="4719984"/>
                  <a:pt x="80522" y="4713024"/>
                  <a:pt x="81944" y="4704591"/>
                </a:cubicBezTo>
                <a:cubicBezTo>
                  <a:pt x="83721" y="4694241"/>
                  <a:pt x="91200" y="4688323"/>
                  <a:pt x="101081" y="4688208"/>
                </a:cubicBezTo>
                <a:close/>
                <a:moveTo>
                  <a:pt x="644253" y="4672993"/>
                </a:moveTo>
                <a:cubicBezTo>
                  <a:pt x="652072" y="4671431"/>
                  <a:pt x="659165" y="4675178"/>
                  <a:pt x="663361" y="4682544"/>
                </a:cubicBezTo>
                <a:cubicBezTo>
                  <a:pt x="667666" y="4690164"/>
                  <a:pt x="665694" y="4702064"/>
                  <a:pt x="657882" y="4707182"/>
                </a:cubicBezTo>
                <a:cubicBezTo>
                  <a:pt x="637118" y="4720898"/>
                  <a:pt x="613945" y="4728289"/>
                  <a:pt x="589051" y="4728251"/>
                </a:cubicBezTo>
                <a:cubicBezTo>
                  <a:pt x="581518" y="4728238"/>
                  <a:pt x="574942" y="4722701"/>
                  <a:pt x="572674" y="4714446"/>
                </a:cubicBezTo>
                <a:lnTo>
                  <a:pt x="572725" y="4714319"/>
                </a:lnTo>
                <a:cubicBezTo>
                  <a:pt x="570492" y="4706140"/>
                  <a:pt x="572932" y="4698660"/>
                  <a:pt x="579493" y="4694063"/>
                </a:cubicBezTo>
                <a:cubicBezTo>
                  <a:pt x="583896" y="4690951"/>
                  <a:pt x="588963" y="4688767"/>
                  <a:pt x="593244" y="4686925"/>
                </a:cubicBezTo>
                <a:cubicBezTo>
                  <a:pt x="594860" y="4686239"/>
                  <a:pt x="596364" y="4685592"/>
                  <a:pt x="597677" y="4684957"/>
                </a:cubicBezTo>
                <a:cubicBezTo>
                  <a:pt x="603103" y="4683547"/>
                  <a:pt x="608286" y="4682112"/>
                  <a:pt x="613304" y="4680728"/>
                </a:cubicBezTo>
                <a:cubicBezTo>
                  <a:pt x="624071" y="4677756"/>
                  <a:pt x="634099" y="4674987"/>
                  <a:pt x="644253" y="4672993"/>
                </a:cubicBezTo>
                <a:close/>
                <a:moveTo>
                  <a:pt x="21105" y="4656178"/>
                </a:moveTo>
                <a:lnTo>
                  <a:pt x="21142" y="4656267"/>
                </a:lnTo>
                <a:lnTo>
                  <a:pt x="21108" y="4656233"/>
                </a:lnTo>
                <a:close/>
                <a:moveTo>
                  <a:pt x="0" y="4636000"/>
                </a:moveTo>
                <a:lnTo>
                  <a:pt x="21108" y="4656233"/>
                </a:lnTo>
                <a:lnTo>
                  <a:pt x="21591" y="4669121"/>
                </a:lnTo>
                <a:cubicBezTo>
                  <a:pt x="19809" y="4673622"/>
                  <a:pt x="16414" y="4677667"/>
                  <a:pt x="12399" y="4679331"/>
                </a:cubicBezTo>
                <a:cubicBezTo>
                  <a:pt x="12174" y="4679432"/>
                  <a:pt x="11952" y="4679521"/>
                  <a:pt x="11732" y="4679623"/>
                </a:cubicBezTo>
                <a:cubicBezTo>
                  <a:pt x="11610" y="4679686"/>
                  <a:pt x="11488" y="4679749"/>
                  <a:pt x="11368" y="4679801"/>
                </a:cubicBezTo>
                <a:lnTo>
                  <a:pt x="10989" y="4679991"/>
                </a:lnTo>
                <a:cubicBezTo>
                  <a:pt x="10072" y="4680435"/>
                  <a:pt x="9168" y="4680880"/>
                  <a:pt x="8205" y="4681070"/>
                </a:cubicBezTo>
                <a:lnTo>
                  <a:pt x="0" y="4679809"/>
                </a:lnTo>
                <a:close/>
                <a:moveTo>
                  <a:pt x="394394" y="4616809"/>
                </a:moveTo>
                <a:cubicBezTo>
                  <a:pt x="400646" y="4614752"/>
                  <a:pt x="406600" y="4616250"/>
                  <a:pt x="411844" y="4619832"/>
                </a:cubicBezTo>
                <a:lnTo>
                  <a:pt x="411807" y="4619743"/>
                </a:lnTo>
                <a:cubicBezTo>
                  <a:pt x="420964" y="4625902"/>
                  <a:pt x="425250" y="4635567"/>
                  <a:pt x="429765" y="4645753"/>
                </a:cubicBezTo>
                <a:lnTo>
                  <a:pt x="430156" y="4646641"/>
                </a:lnTo>
                <a:lnTo>
                  <a:pt x="430725" y="4648114"/>
                </a:lnTo>
                <a:cubicBezTo>
                  <a:pt x="435858" y="4661475"/>
                  <a:pt x="441221" y="4675407"/>
                  <a:pt x="438830" y="4690812"/>
                </a:cubicBezTo>
                <a:cubicBezTo>
                  <a:pt x="437797" y="4697403"/>
                  <a:pt x="434094" y="4702598"/>
                  <a:pt x="428493" y="4705227"/>
                </a:cubicBezTo>
                <a:cubicBezTo>
                  <a:pt x="420968" y="4708770"/>
                  <a:pt x="412472" y="4707690"/>
                  <a:pt x="407249" y="4701378"/>
                </a:cubicBezTo>
                <a:cubicBezTo>
                  <a:pt x="391143" y="4681922"/>
                  <a:pt x="381490" y="4659367"/>
                  <a:pt x="381184" y="4633878"/>
                </a:cubicBezTo>
                <a:cubicBezTo>
                  <a:pt x="381054" y="4625991"/>
                  <a:pt x="386158" y="4619387"/>
                  <a:pt x="394394" y="4616809"/>
                </a:cubicBezTo>
                <a:close/>
                <a:moveTo>
                  <a:pt x="799178" y="4595279"/>
                </a:moveTo>
                <a:cubicBezTo>
                  <a:pt x="804265" y="4596962"/>
                  <a:pt x="808541" y="4600286"/>
                  <a:pt x="810749" y="4604858"/>
                </a:cubicBezTo>
                <a:cubicBezTo>
                  <a:pt x="815347" y="4614446"/>
                  <a:pt x="812550" y="4623349"/>
                  <a:pt x="805328" y="4629890"/>
                </a:cubicBezTo>
                <a:cubicBezTo>
                  <a:pt x="790589" y="4643517"/>
                  <a:pt x="773716" y="4654261"/>
                  <a:pt x="755356" y="4662186"/>
                </a:cubicBezTo>
                <a:cubicBezTo>
                  <a:pt x="744634" y="4666834"/>
                  <a:pt x="731718" y="4662148"/>
                  <a:pt x="727430" y="4653042"/>
                </a:cubicBezTo>
                <a:cubicBezTo>
                  <a:pt x="722830" y="4643454"/>
                  <a:pt x="725355" y="4634144"/>
                  <a:pt x="732886" y="4628099"/>
                </a:cubicBezTo>
                <a:cubicBezTo>
                  <a:pt x="743216" y="4619933"/>
                  <a:pt x="754155" y="4612580"/>
                  <a:pt x="763615" y="4606217"/>
                </a:cubicBezTo>
                <a:cubicBezTo>
                  <a:pt x="767352" y="4603715"/>
                  <a:pt x="770857" y="4601353"/>
                  <a:pt x="774004" y="4599169"/>
                </a:cubicBezTo>
                <a:lnTo>
                  <a:pt x="782748" y="4595549"/>
                </a:lnTo>
                <a:cubicBezTo>
                  <a:pt x="788194" y="4593555"/>
                  <a:pt x="794091" y="4593596"/>
                  <a:pt x="799178" y="4595279"/>
                </a:cubicBezTo>
                <a:close/>
                <a:moveTo>
                  <a:pt x="11890878" y="4503674"/>
                </a:moveTo>
                <a:cubicBezTo>
                  <a:pt x="11891511" y="4503118"/>
                  <a:pt x="11892648" y="4503353"/>
                  <a:pt x="11894807" y="4504998"/>
                </a:cubicBezTo>
                <a:cubicBezTo>
                  <a:pt x="11896661" y="4506408"/>
                  <a:pt x="11898694" y="4507640"/>
                  <a:pt x="11900751" y="4508872"/>
                </a:cubicBezTo>
                <a:cubicBezTo>
                  <a:pt x="11906288" y="4512225"/>
                  <a:pt x="11911952" y="4515641"/>
                  <a:pt x="11914365" y="4522778"/>
                </a:cubicBezTo>
                <a:cubicBezTo>
                  <a:pt x="11918721" y="4535872"/>
                  <a:pt x="11922594" y="4549131"/>
                  <a:pt x="11926456" y="4562389"/>
                </a:cubicBezTo>
                <a:cubicBezTo>
                  <a:pt x="11933949" y="4588094"/>
                  <a:pt x="11941441" y="4613799"/>
                  <a:pt x="11952592" y="4638348"/>
                </a:cubicBezTo>
                <a:lnTo>
                  <a:pt x="11952465" y="4638221"/>
                </a:lnTo>
                <a:cubicBezTo>
                  <a:pt x="11954040" y="4641625"/>
                  <a:pt x="11953037" y="4645207"/>
                  <a:pt x="11951957" y="4649029"/>
                </a:cubicBezTo>
                <a:cubicBezTo>
                  <a:pt x="11950776" y="4653195"/>
                  <a:pt x="11949532" y="4657652"/>
                  <a:pt x="11951449" y="4662478"/>
                </a:cubicBezTo>
                <a:cubicBezTo>
                  <a:pt x="11953481" y="4667432"/>
                  <a:pt x="11935193" y="4673527"/>
                  <a:pt x="11931891" y="4667432"/>
                </a:cubicBezTo>
                <a:cubicBezTo>
                  <a:pt x="11930354" y="4664625"/>
                  <a:pt x="11928119" y="4662300"/>
                  <a:pt x="11925922" y="4660015"/>
                </a:cubicBezTo>
                <a:cubicBezTo>
                  <a:pt x="11922646" y="4656624"/>
                  <a:pt x="11919445" y="4653296"/>
                  <a:pt x="11918683" y="4648508"/>
                </a:cubicBezTo>
                <a:cubicBezTo>
                  <a:pt x="11916778" y="4636202"/>
                  <a:pt x="11909946" y="4626753"/>
                  <a:pt x="11903062" y="4617216"/>
                </a:cubicBezTo>
                <a:cubicBezTo>
                  <a:pt x="11902122" y="4615933"/>
                  <a:pt x="11901183" y="4614637"/>
                  <a:pt x="11900268" y="4613329"/>
                </a:cubicBezTo>
                <a:cubicBezTo>
                  <a:pt x="11898109" y="4610282"/>
                  <a:pt x="11896331" y="4607614"/>
                  <a:pt x="11898236" y="4601518"/>
                </a:cubicBezTo>
                <a:cubicBezTo>
                  <a:pt x="11899887" y="4590977"/>
                  <a:pt x="11900395" y="4578912"/>
                  <a:pt x="11889346" y="4569007"/>
                </a:cubicBezTo>
                <a:cubicBezTo>
                  <a:pt x="11886171" y="4566149"/>
                  <a:pt x="11886374" y="4561805"/>
                  <a:pt x="11886577" y="4557564"/>
                </a:cubicBezTo>
                <a:cubicBezTo>
                  <a:pt x="11886628" y="4556535"/>
                  <a:pt x="11886679" y="4555519"/>
                  <a:pt x="11886679" y="4554528"/>
                </a:cubicBezTo>
                <a:cubicBezTo>
                  <a:pt x="11886692" y="4553843"/>
                  <a:pt x="11886730" y="4553157"/>
                  <a:pt x="11886768" y="4552471"/>
                </a:cubicBezTo>
                <a:cubicBezTo>
                  <a:pt x="11886971" y="4548724"/>
                  <a:pt x="11887187" y="4545016"/>
                  <a:pt x="11884393" y="4541574"/>
                </a:cubicBezTo>
                <a:cubicBezTo>
                  <a:pt x="11876011" y="4531287"/>
                  <a:pt x="11876646" y="4518460"/>
                  <a:pt x="11887568" y="4512872"/>
                </a:cubicBezTo>
                <a:cubicBezTo>
                  <a:pt x="11889499" y="4511907"/>
                  <a:pt x="11889752" y="4509316"/>
                  <a:pt x="11889969" y="4507094"/>
                </a:cubicBezTo>
                <a:cubicBezTo>
                  <a:pt x="11890115" y="4505576"/>
                  <a:pt x="11890245" y="4504230"/>
                  <a:pt x="11890878" y="4503674"/>
                </a:cubicBezTo>
                <a:close/>
                <a:moveTo>
                  <a:pt x="920683" y="4489872"/>
                </a:moveTo>
                <a:cubicBezTo>
                  <a:pt x="928110" y="4487116"/>
                  <a:pt x="935364" y="4492260"/>
                  <a:pt x="940224" y="4501226"/>
                </a:cubicBezTo>
                <a:cubicBezTo>
                  <a:pt x="940287" y="4502103"/>
                  <a:pt x="940491" y="4503144"/>
                  <a:pt x="940715" y="4504300"/>
                </a:cubicBezTo>
                <a:cubicBezTo>
                  <a:pt x="941270" y="4507145"/>
                  <a:pt x="941934" y="4510548"/>
                  <a:pt x="940763" y="4513126"/>
                </a:cubicBezTo>
                <a:cubicBezTo>
                  <a:pt x="928758" y="4539415"/>
                  <a:pt x="907895" y="4556941"/>
                  <a:pt x="881863" y="4568028"/>
                </a:cubicBezTo>
                <a:cubicBezTo>
                  <a:pt x="874456" y="4571102"/>
                  <a:pt x="866962" y="4566885"/>
                  <a:pt x="861807" y="4560243"/>
                </a:cubicBezTo>
                <a:cubicBezTo>
                  <a:pt x="857688" y="4554833"/>
                  <a:pt x="856493" y="4547911"/>
                  <a:pt x="859536" y="4542895"/>
                </a:cubicBezTo>
                <a:cubicBezTo>
                  <a:pt x="874314" y="4519006"/>
                  <a:pt x="893827" y="4499740"/>
                  <a:pt x="920683" y="4489872"/>
                </a:cubicBezTo>
                <a:close/>
                <a:moveTo>
                  <a:pt x="326543" y="4467065"/>
                </a:moveTo>
                <a:cubicBezTo>
                  <a:pt x="330162" y="4467540"/>
                  <a:pt x="333626" y="4469216"/>
                  <a:pt x="336768" y="4471890"/>
                </a:cubicBezTo>
                <a:cubicBezTo>
                  <a:pt x="354802" y="4487422"/>
                  <a:pt x="366250" y="4507234"/>
                  <a:pt x="370870" y="4530513"/>
                </a:cubicBezTo>
                <a:cubicBezTo>
                  <a:pt x="372778" y="4540177"/>
                  <a:pt x="369514" y="4548953"/>
                  <a:pt x="359756" y="4553411"/>
                </a:cubicBezTo>
                <a:cubicBezTo>
                  <a:pt x="351926" y="4556967"/>
                  <a:pt x="344489" y="4554401"/>
                  <a:pt x="338453" y="4549169"/>
                </a:cubicBezTo>
                <a:cubicBezTo>
                  <a:pt x="326669" y="4539047"/>
                  <a:pt x="320239" y="4525319"/>
                  <a:pt x="312288" y="4508313"/>
                </a:cubicBezTo>
                <a:lnTo>
                  <a:pt x="311856" y="4507386"/>
                </a:lnTo>
                <a:cubicBezTo>
                  <a:pt x="311575" y="4506446"/>
                  <a:pt x="311171" y="4505265"/>
                  <a:pt x="310704" y="4503894"/>
                </a:cubicBezTo>
                <a:cubicBezTo>
                  <a:pt x="309374" y="4499995"/>
                  <a:pt x="307534" y="4494584"/>
                  <a:pt x="306578" y="4489085"/>
                </a:cubicBezTo>
                <a:lnTo>
                  <a:pt x="306541" y="4488996"/>
                </a:lnTo>
                <a:cubicBezTo>
                  <a:pt x="305117" y="4481021"/>
                  <a:pt x="307845" y="4473718"/>
                  <a:pt x="315380" y="4469451"/>
                </a:cubicBezTo>
                <a:cubicBezTo>
                  <a:pt x="319147" y="4467317"/>
                  <a:pt x="322923" y="4466590"/>
                  <a:pt x="326543" y="4467065"/>
                </a:cubicBezTo>
                <a:close/>
                <a:moveTo>
                  <a:pt x="1030277" y="4360073"/>
                </a:moveTo>
                <a:cubicBezTo>
                  <a:pt x="1034020" y="4360561"/>
                  <a:pt x="1037812" y="4362332"/>
                  <a:pt x="1040985" y="4365196"/>
                </a:cubicBezTo>
                <a:cubicBezTo>
                  <a:pt x="1047169" y="4370797"/>
                  <a:pt x="1049106" y="4378252"/>
                  <a:pt x="1046525" y="4385910"/>
                </a:cubicBezTo>
                <a:cubicBezTo>
                  <a:pt x="1039025" y="4407932"/>
                  <a:pt x="1025145" y="4425902"/>
                  <a:pt x="1009291" y="4442400"/>
                </a:cubicBezTo>
                <a:cubicBezTo>
                  <a:pt x="1007935" y="4443822"/>
                  <a:pt x="1005956" y="4444711"/>
                  <a:pt x="1004164" y="4445524"/>
                </a:cubicBezTo>
                <a:cubicBezTo>
                  <a:pt x="1003359" y="4445880"/>
                  <a:pt x="1002592" y="4446222"/>
                  <a:pt x="1001935" y="4446591"/>
                </a:cubicBezTo>
                <a:cubicBezTo>
                  <a:pt x="990163" y="4451988"/>
                  <a:pt x="973984" y="4441447"/>
                  <a:pt x="976241" y="4429217"/>
                </a:cubicBezTo>
                <a:lnTo>
                  <a:pt x="976152" y="4429255"/>
                </a:lnTo>
                <a:cubicBezTo>
                  <a:pt x="981392" y="4401264"/>
                  <a:pt x="997703" y="4379573"/>
                  <a:pt x="1019864" y="4362656"/>
                </a:cubicBezTo>
                <a:cubicBezTo>
                  <a:pt x="1022840" y="4360383"/>
                  <a:pt x="1026534" y="4359586"/>
                  <a:pt x="1030277" y="4360073"/>
                </a:cubicBezTo>
                <a:close/>
                <a:moveTo>
                  <a:pt x="217769" y="4334010"/>
                </a:moveTo>
                <a:cubicBezTo>
                  <a:pt x="221360" y="4333059"/>
                  <a:pt x="225138" y="4333351"/>
                  <a:pt x="228719" y="4335059"/>
                </a:cubicBezTo>
                <a:cubicBezTo>
                  <a:pt x="253169" y="4346667"/>
                  <a:pt x="270133" y="4366175"/>
                  <a:pt x="280456" y="4390851"/>
                </a:cubicBezTo>
                <a:cubicBezTo>
                  <a:pt x="284035" y="4399576"/>
                  <a:pt x="280840" y="4409012"/>
                  <a:pt x="270398" y="4415527"/>
                </a:cubicBezTo>
                <a:cubicBezTo>
                  <a:pt x="269490" y="4415590"/>
                  <a:pt x="268361" y="4415844"/>
                  <a:pt x="267141" y="4416111"/>
                </a:cubicBezTo>
                <a:cubicBezTo>
                  <a:pt x="264264" y="4416746"/>
                  <a:pt x="260877" y="4417495"/>
                  <a:pt x="258661" y="4416213"/>
                </a:cubicBezTo>
                <a:cubicBezTo>
                  <a:pt x="234317" y="4402344"/>
                  <a:pt x="215484" y="4382862"/>
                  <a:pt x="203663" y="4357348"/>
                </a:cubicBezTo>
                <a:cubicBezTo>
                  <a:pt x="201032" y="4351747"/>
                  <a:pt x="203699" y="4345308"/>
                  <a:pt x="207944" y="4340419"/>
                </a:cubicBezTo>
                <a:cubicBezTo>
                  <a:pt x="210775" y="4337155"/>
                  <a:pt x="214178" y="4334961"/>
                  <a:pt x="217769" y="4334010"/>
                </a:cubicBezTo>
                <a:close/>
                <a:moveTo>
                  <a:pt x="11504803" y="4330373"/>
                </a:moveTo>
                <a:cubicBezTo>
                  <a:pt x="11513134" y="4329484"/>
                  <a:pt x="11520779" y="4330728"/>
                  <a:pt x="11528514" y="4331998"/>
                </a:cubicBezTo>
                <a:cubicBezTo>
                  <a:pt x="11529631" y="4332176"/>
                  <a:pt x="11530736" y="4332354"/>
                  <a:pt x="11531854" y="4332531"/>
                </a:cubicBezTo>
                <a:cubicBezTo>
                  <a:pt x="11536933" y="4333293"/>
                  <a:pt x="11543792" y="4338120"/>
                  <a:pt x="11540617" y="4342056"/>
                </a:cubicBezTo>
                <a:cubicBezTo>
                  <a:pt x="11538724" y="4344508"/>
                  <a:pt x="11538407" y="4348102"/>
                  <a:pt x="11538102" y="4351620"/>
                </a:cubicBezTo>
                <a:cubicBezTo>
                  <a:pt x="11537568" y="4357754"/>
                  <a:pt x="11537060" y="4363647"/>
                  <a:pt x="11528170" y="4362758"/>
                </a:cubicBezTo>
                <a:cubicBezTo>
                  <a:pt x="11515979" y="4361487"/>
                  <a:pt x="11506072" y="4363774"/>
                  <a:pt x="11495023" y="4368599"/>
                </a:cubicBezTo>
                <a:cubicBezTo>
                  <a:pt x="11476710" y="4376664"/>
                  <a:pt x="11457305" y="4381236"/>
                  <a:pt x="11437848" y="4385808"/>
                </a:cubicBezTo>
                <a:cubicBezTo>
                  <a:pt x="11421147" y="4389745"/>
                  <a:pt x="11404422" y="4393682"/>
                  <a:pt x="11388343" y="4399842"/>
                </a:cubicBezTo>
                <a:cubicBezTo>
                  <a:pt x="11385943" y="4400769"/>
                  <a:pt x="11383568" y="4401531"/>
                  <a:pt x="11381231" y="4402280"/>
                </a:cubicBezTo>
                <a:cubicBezTo>
                  <a:pt x="11374551" y="4404414"/>
                  <a:pt x="11368099" y="4406484"/>
                  <a:pt x="11361801" y="4412034"/>
                </a:cubicBezTo>
                <a:cubicBezTo>
                  <a:pt x="11351971" y="4420657"/>
                  <a:pt x="11342217" y="4414320"/>
                  <a:pt x="11333111" y="4408389"/>
                </a:cubicBezTo>
                <a:cubicBezTo>
                  <a:pt x="11330685" y="4406814"/>
                  <a:pt x="11328310" y="4405265"/>
                  <a:pt x="11325986" y="4404033"/>
                </a:cubicBezTo>
                <a:lnTo>
                  <a:pt x="11325859" y="4403906"/>
                </a:lnTo>
                <a:cubicBezTo>
                  <a:pt x="11321148" y="4401378"/>
                  <a:pt x="11323218" y="4397416"/>
                  <a:pt x="11325161" y="4393708"/>
                </a:cubicBezTo>
                <a:cubicBezTo>
                  <a:pt x="11325948" y="4392209"/>
                  <a:pt x="11326710" y="4390748"/>
                  <a:pt x="11327003" y="4389428"/>
                </a:cubicBezTo>
                <a:cubicBezTo>
                  <a:pt x="11328781" y="4381808"/>
                  <a:pt x="11345544" y="4374442"/>
                  <a:pt x="11358880" y="4375458"/>
                </a:cubicBezTo>
                <a:cubicBezTo>
                  <a:pt x="11360810" y="4374873"/>
                  <a:pt x="11362994" y="4374327"/>
                  <a:pt x="11365356" y="4373743"/>
                </a:cubicBezTo>
                <a:cubicBezTo>
                  <a:pt x="11371236" y="4372270"/>
                  <a:pt x="11378120" y="4370543"/>
                  <a:pt x="11384280" y="4367456"/>
                </a:cubicBezTo>
                <a:cubicBezTo>
                  <a:pt x="11397742" y="4360725"/>
                  <a:pt x="11411204" y="4354503"/>
                  <a:pt x="11425681" y="4350693"/>
                </a:cubicBezTo>
                <a:cubicBezTo>
                  <a:pt x="11434330" y="4348445"/>
                  <a:pt x="11442865" y="4345803"/>
                  <a:pt x="11451387" y="4343161"/>
                </a:cubicBezTo>
                <a:cubicBezTo>
                  <a:pt x="11468887" y="4337751"/>
                  <a:pt x="11486362" y="4332341"/>
                  <a:pt x="11504803" y="4330373"/>
                </a:cubicBezTo>
                <a:close/>
                <a:moveTo>
                  <a:pt x="1058536" y="4285821"/>
                </a:moveTo>
                <a:lnTo>
                  <a:pt x="1058576" y="4285897"/>
                </a:lnTo>
                <a:lnTo>
                  <a:pt x="1058573" y="4285910"/>
                </a:lnTo>
                <a:close/>
                <a:moveTo>
                  <a:pt x="95357" y="4232570"/>
                </a:moveTo>
                <a:cubicBezTo>
                  <a:pt x="119836" y="4238424"/>
                  <a:pt x="139751" y="4252445"/>
                  <a:pt x="156134" y="4271051"/>
                </a:cubicBezTo>
                <a:cubicBezTo>
                  <a:pt x="162625" y="4278404"/>
                  <a:pt x="162797" y="4288158"/>
                  <a:pt x="155936" y="4296324"/>
                </a:cubicBezTo>
                <a:cubicBezTo>
                  <a:pt x="150544" y="4302738"/>
                  <a:pt x="142910" y="4304757"/>
                  <a:pt x="135235" y="4301874"/>
                </a:cubicBezTo>
                <a:cubicBezTo>
                  <a:pt x="113599" y="4293784"/>
                  <a:pt x="94631" y="4281046"/>
                  <a:pt x="77073" y="4266162"/>
                </a:cubicBezTo>
                <a:lnTo>
                  <a:pt x="77126" y="4266034"/>
                </a:lnTo>
                <a:cubicBezTo>
                  <a:pt x="75656" y="4264764"/>
                  <a:pt x="74799" y="4262783"/>
                  <a:pt x="73928" y="4260777"/>
                </a:cubicBezTo>
                <a:cubicBezTo>
                  <a:pt x="73544" y="4259888"/>
                  <a:pt x="73154" y="4258986"/>
                  <a:pt x="72708" y="4258148"/>
                </a:cubicBezTo>
                <a:cubicBezTo>
                  <a:pt x="70642" y="4251887"/>
                  <a:pt x="71971" y="4246007"/>
                  <a:pt x="75460" y="4240800"/>
                </a:cubicBezTo>
                <a:cubicBezTo>
                  <a:pt x="80162" y="4233738"/>
                  <a:pt x="87568" y="4230665"/>
                  <a:pt x="95357" y="4232570"/>
                </a:cubicBezTo>
                <a:close/>
                <a:moveTo>
                  <a:pt x="10976155" y="4218073"/>
                </a:moveTo>
                <a:cubicBezTo>
                  <a:pt x="10981791" y="4216803"/>
                  <a:pt x="10988204" y="4218549"/>
                  <a:pt x="10995761" y="4223312"/>
                </a:cubicBezTo>
                <a:cubicBezTo>
                  <a:pt x="10996002" y="4223464"/>
                  <a:pt x="10996243" y="4223617"/>
                  <a:pt x="10996485" y="4223769"/>
                </a:cubicBezTo>
                <a:cubicBezTo>
                  <a:pt x="10998326" y="4224950"/>
                  <a:pt x="11000346" y="4226233"/>
                  <a:pt x="11002365" y="4226233"/>
                </a:cubicBezTo>
                <a:cubicBezTo>
                  <a:pt x="11024361" y="4226626"/>
                  <a:pt x="11044681" y="4233992"/>
                  <a:pt x="11064849" y="4241308"/>
                </a:cubicBezTo>
                <a:cubicBezTo>
                  <a:pt x="11070653" y="4243416"/>
                  <a:pt x="11076444" y="4245511"/>
                  <a:pt x="11082248" y="4247442"/>
                </a:cubicBezTo>
                <a:cubicBezTo>
                  <a:pt x="11106378" y="4255443"/>
                  <a:pt x="11129111" y="4267889"/>
                  <a:pt x="11148415" y="4285796"/>
                </a:cubicBezTo>
                <a:cubicBezTo>
                  <a:pt x="11156048" y="4292920"/>
                  <a:pt x="11152809" y="4298216"/>
                  <a:pt x="11149418" y="4303766"/>
                </a:cubicBezTo>
                <a:cubicBezTo>
                  <a:pt x="11148516" y="4305239"/>
                  <a:pt x="11147615" y="4306725"/>
                  <a:pt x="11146891" y="4308275"/>
                </a:cubicBezTo>
                <a:cubicBezTo>
                  <a:pt x="11143208" y="4316022"/>
                  <a:pt x="11138128" y="4315895"/>
                  <a:pt x="11130634" y="4313228"/>
                </a:cubicBezTo>
                <a:cubicBezTo>
                  <a:pt x="11129187" y="4312720"/>
                  <a:pt x="11127739" y="4312224"/>
                  <a:pt x="11126304" y="4311742"/>
                </a:cubicBezTo>
                <a:cubicBezTo>
                  <a:pt x="11117071" y="4308618"/>
                  <a:pt x="11108270" y="4305633"/>
                  <a:pt x="11100790" y="4297607"/>
                </a:cubicBezTo>
                <a:cubicBezTo>
                  <a:pt x="11096192" y="4292793"/>
                  <a:pt x="11088534" y="4290545"/>
                  <a:pt x="11081219" y="4288387"/>
                </a:cubicBezTo>
                <a:cubicBezTo>
                  <a:pt x="11079454" y="4287866"/>
                  <a:pt x="11077714" y="4287358"/>
                  <a:pt x="11076025" y="4286812"/>
                </a:cubicBezTo>
                <a:cubicBezTo>
                  <a:pt x="11072824" y="4285783"/>
                  <a:pt x="11069548" y="4285059"/>
                  <a:pt x="11066284" y="4284323"/>
                </a:cubicBezTo>
                <a:cubicBezTo>
                  <a:pt x="11057026" y="4282252"/>
                  <a:pt x="11047895" y="4280220"/>
                  <a:pt x="11040845" y="4271572"/>
                </a:cubicBezTo>
                <a:cubicBezTo>
                  <a:pt x="11037912" y="4267901"/>
                  <a:pt x="11034305" y="4269209"/>
                  <a:pt x="11030393" y="4270632"/>
                </a:cubicBezTo>
                <a:cubicBezTo>
                  <a:pt x="11026850" y="4271915"/>
                  <a:pt x="11023053" y="4273299"/>
                  <a:pt x="11019256" y="4271191"/>
                </a:cubicBezTo>
                <a:cubicBezTo>
                  <a:pt x="11023040" y="4280894"/>
                  <a:pt x="11026825" y="4290279"/>
                  <a:pt x="11030546" y="4299474"/>
                </a:cubicBezTo>
                <a:cubicBezTo>
                  <a:pt x="11038687" y="4319616"/>
                  <a:pt x="11046459" y="4338856"/>
                  <a:pt x="11052911" y="4358567"/>
                </a:cubicBezTo>
                <a:cubicBezTo>
                  <a:pt x="11055958" y="4367901"/>
                  <a:pt x="11059515" y="4377045"/>
                  <a:pt x="11063070" y="4386189"/>
                </a:cubicBezTo>
                <a:cubicBezTo>
                  <a:pt x="11066627" y="4395333"/>
                  <a:pt x="11070183" y="4404477"/>
                  <a:pt x="11073231" y="4413812"/>
                </a:cubicBezTo>
                <a:cubicBezTo>
                  <a:pt x="11073751" y="4415361"/>
                  <a:pt x="11074298" y="4416885"/>
                  <a:pt x="11074856" y="4418396"/>
                </a:cubicBezTo>
                <a:cubicBezTo>
                  <a:pt x="11076863" y="4423946"/>
                  <a:pt x="11078819" y="4429344"/>
                  <a:pt x="11078819" y="4435529"/>
                </a:cubicBezTo>
                <a:cubicBezTo>
                  <a:pt x="11078819" y="4447352"/>
                  <a:pt x="11085804" y="4455976"/>
                  <a:pt x="11092700" y="4464472"/>
                </a:cubicBezTo>
                <a:cubicBezTo>
                  <a:pt x="11093805" y="4465831"/>
                  <a:pt x="11094897" y="4467177"/>
                  <a:pt x="11095964" y="4468549"/>
                </a:cubicBezTo>
                <a:cubicBezTo>
                  <a:pt x="11098631" y="4471978"/>
                  <a:pt x="11103583" y="4473883"/>
                  <a:pt x="11108409" y="4472613"/>
                </a:cubicBezTo>
                <a:cubicBezTo>
                  <a:pt x="11114861" y="4470886"/>
                  <a:pt x="11121313" y="4469196"/>
                  <a:pt x="11127777" y="4467507"/>
                </a:cubicBezTo>
                <a:cubicBezTo>
                  <a:pt x="11159248" y="4459265"/>
                  <a:pt x="11190756" y="4451036"/>
                  <a:pt x="11220678" y="4438069"/>
                </a:cubicBezTo>
                <a:cubicBezTo>
                  <a:pt x="11225758" y="4435910"/>
                  <a:pt x="11230457" y="4434640"/>
                  <a:pt x="11234648" y="4439085"/>
                </a:cubicBezTo>
                <a:cubicBezTo>
                  <a:pt x="11238204" y="4442768"/>
                  <a:pt x="11239982" y="4446070"/>
                  <a:pt x="11238204" y="4452420"/>
                </a:cubicBezTo>
                <a:cubicBezTo>
                  <a:pt x="11233378" y="4469692"/>
                  <a:pt x="11222583" y="4480233"/>
                  <a:pt x="11199088" y="4485694"/>
                </a:cubicBezTo>
                <a:lnTo>
                  <a:pt x="11197703" y="4486011"/>
                </a:lnTo>
                <a:cubicBezTo>
                  <a:pt x="11191100" y="4487523"/>
                  <a:pt x="11184851" y="4488945"/>
                  <a:pt x="11181054" y="4495473"/>
                </a:cubicBezTo>
                <a:cubicBezTo>
                  <a:pt x="11179530" y="4498140"/>
                  <a:pt x="11176608" y="4500807"/>
                  <a:pt x="11173561" y="4499410"/>
                </a:cubicBezTo>
                <a:cubicBezTo>
                  <a:pt x="11162537" y="4494279"/>
                  <a:pt x="11152835" y="4498228"/>
                  <a:pt x="11143055" y="4502217"/>
                </a:cubicBezTo>
                <a:cubicBezTo>
                  <a:pt x="11134927" y="4505531"/>
                  <a:pt x="11126735" y="4508871"/>
                  <a:pt x="11117681" y="4507030"/>
                </a:cubicBezTo>
                <a:cubicBezTo>
                  <a:pt x="11111839" y="4505760"/>
                  <a:pt x="11109299" y="4514650"/>
                  <a:pt x="11111458" y="4521381"/>
                </a:cubicBezTo>
                <a:cubicBezTo>
                  <a:pt x="11113439" y="4527591"/>
                  <a:pt x="11115332" y="4533827"/>
                  <a:pt x="11117236" y="4540062"/>
                </a:cubicBezTo>
                <a:cubicBezTo>
                  <a:pt x="11121935" y="4555480"/>
                  <a:pt x="11126622" y="4570885"/>
                  <a:pt x="11132413" y="4585897"/>
                </a:cubicBezTo>
                <a:cubicBezTo>
                  <a:pt x="11138001" y="4600387"/>
                  <a:pt x="11142814" y="4615170"/>
                  <a:pt x="11147627" y="4629940"/>
                </a:cubicBezTo>
                <a:cubicBezTo>
                  <a:pt x="11153863" y="4649079"/>
                  <a:pt x="11160086" y="4668180"/>
                  <a:pt x="11167973" y="4686608"/>
                </a:cubicBezTo>
                <a:cubicBezTo>
                  <a:pt x="11176584" y="4706788"/>
                  <a:pt x="11183022" y="4727642"/>
                  <a:pt x="11189474" y="4748495"/>
                </a:cubicBezTo>
                <a:cubicBezTo>
                  <a:pt x="11194910" y="4766097"/>
                  <a:pt x="11200345" y="4783699"/>
                  <a:pt x="11207089" y="4800908"/>
                </a:cubicBezTo>
                <a:cubicBezTo>
                  <a:pt x="11208930" y="4805607"/>
                  <a:pt x="11210835" y="4810306"/>
                  <a:pt x="11212753" y="4815017"/>
                </a:cubicBezTo>
                <a:cubicBezTo>
                  <a:pt x="11221541" y="4836709"/>
                  <a:pt x="11230482" y="4858744"/>
                  <a:pt x="11233505" y="4882315"/>
                </a:cubicBezTo>
                <a:cubicBezTo>
                  <a:pt x="11233632" y="4883331"/>
                  <a:pt x="11233886" y="4884347"/>
                  <a:pt x="11234267" y="4885236"/>
                </a:cubicBezTo>
                <a:cubicBezTo>
                  <a:pt x="11245214" y="4909404"/>
                  <a:pt x="11252860" y="4934651"/>
                  <a:pt x="11260530" y="4959912"/>
                </a:cubicBezTo>
                <a:cubicBezTo>
                  <a:pt x="11264340" y="4972485"/>
                  <a:pt x="11268150" y="4985058"/>
                  <a:pt x="11272367" y="4997504"/>
                </a:cubicBezTo>
                <a:cubicBezTo>
                  <a:pt x="11272443" y="4997732"/>
                  <a:pt x="11272519" y="4997961"/>
                  <a:pt x="11272596" y="4998189"/>
                </a:cubicBezTo>
                <a:cubicBezTo>
                  <a:pt x="11273408" y="5000641"/>
                  <a:pt x="11274399" y="5003638"/>
                  <a:pt x="11279606" y="5003981"/>
                </a:cubicBezTo>
                <a:cubicBezTo>
                  <a:pt x="11279822" y="5000692"/>
                  <a:pt x="11279949" y="4997389"/>
                  <a:pt x="11280076" y="4994100"/>
                </a:cubicBezTo>
                <a:cubicBezTo>
                  <a:pt x="11280330" y="4987496"/>
                  <a:pt x="11280583" y="4980918"/>
                  <a:pt x="11281511" y="4974390"/>
                </a:cubicBezTo>
                <a:cubicBezTo>
                  <a:pt x="11282248" y="4969500"/>
                  <a:pt x="11282959" y="4964598"/>
                  <a:pt x="11283683" y="4959683"/>
                </a:cubicBezTo>
                <a:lnTo>
                  <a:pt x="11283683" y="4959670"/>
                </a:lnTo>
                <a:lnTo>
                  <a:pt x="11283695" y="4959569"/>
                </a:lnTo>
                <a:cubicBezTo>
                  <a:pt x="11289360" y="4920999"/>
                  <a:pt x="11295036" y="4882238"/>
                  <a:pt x="11306403" y="4844977"/>
                </a:cubicBezTo>
                <a:cubicBezTo>
                  <a:pt x="11315039" y="4816656"/>
                  <a:pt x="11324309" y="4788462"/>
                  <a:pt x="11334089" y="4760522"/>
                </a:cubicBezTo>
                <a:cubicBezTo>
                  <a:pt x="11340858" y="4741218"/>
                  <a:pt x="11348986" y="4722523"/>
                  <a:pt x="11357127" y="4703841"/>
                </a:cubicBezTo>
                <a:cubicBezTo>
                  <a:pt x="11363654" y="4688856"/>
                  <a:pt x="11370182" y="4673857"/>
                  <a:pt x="11375999" y="4658541"/>
                </a:cubicBezTo>
                <a:cubicBezTo>
                  <a:pt x="11379567" y="4649155"/>
                  <a:pt x="11385231" y="4640875"/>
                  <a:pt x="11390934" y="4632544"/>
                </a:cubicBezTo>
                <a:cubicBezTo>
                  <a:pt x="11395811" y="4625445"/>
                  <a:pt x="11400700" y="4618307"/>
                  <a:pt x="11404320" y="4610408"/>
                </a:cubicBezTo>
                <a:cubicBezTo>
                  <a:pt x="11413121" y="4591167"/>
                  <a:pt x="11424627" y="4573438"/>
                  <a:pt x="11436158" y="4555671"/>
                </a:cubicBezTo>
                <a:cubicBezTo>
                  <a:pt x="11443284" y="4544711"/>
                  <a:pt x="11450408" y="4533738"/>
                  <a:pt x="11456898" y="4522397"/>
                </a:cubicBezTo>
                <a:cubicBezTo>
                  <a:pt x="11464785" y="4508719"/>
                  <a:pt x="11475643" y="4497340"/>
                  <a:pt x="11486501" y="4485935"/>
                </a:cubicBezTo>
                <a:cubicBezTo>
                  <a:pt x="11493487" y="4478620"/>
                  <a:pt x="11500472" y="4471292"/>
                  <a:pt x="11506682" y="4463342"/>
                </a:cubicBezTo>
                <a:cubicBezTo>
                  <a:pt x="11516918" y="4450273"/>
                  <a:pt x="11528678" y="4438729"/>
                  <a:pt x="11540426" y="4427210"/>
                </a:cubicBezTo>
                <a:cubicBezTo>
                  <a:pt x="11548083" y="4419705"/>
                  <a:pt x="11555729" y="4412199"/>
                  <a:pt x="11562943" y="4404287"/>
                </a:cubicBezTo>
                <a:cubicBezTo>
                  <a:pt x="11574983" y="4391041"/>
                  <a:pt x="11589257" y="4380004"/>
                  <a:pt x="11603481" y="4369006"/>
                </a:cubicBezTo>
                <a:cubicBezTo>
                  <a:pt x="11607266" y="4366085"/>
                  <a:pt x="11611038" y="4363177"/>
                  <a:pt x="11614758" y="4360218"/>
                </a:cubicBezTo>
                <a:cubicBezTo>
                  <a:pt x="11628767" y="4349118"/>
                  <a:pt x="11643512" y="4339047"/>
                  <a:pt x="11658281" y="4328976"/>
                </a:cubicBezTo>
                <a:cubicBezTo>
                  <a:pt x="11665470" y="4324061"/>
                  <a:pt x="11672670" y="4319146"/>
                  <a:pt x="11679783" y="4314117"/>
                </a:cubicBezTo>
                <a:cubicBezTo>
                  <a:pt x="11682958" y="4311907"/>
                  <a:pt x="11686742" y="4310738"/>
                  <a:pt x="11690552" y="4309557"/>
                </a:cubicBezTo>
                <a:cubicBezTo>
                  <a:pt x="11696826" y="4307602"/>
                  <a:pt x="11703176" y="4305633"/>
                  <a:pt x="11706961" y="4299004"/>
                </a:cubicBezTo>
                <a:cubicBezTo>
                  <a:pt x="11707265" y="4298458"/>
                  <a:pt x="11707647" y="4297924"/>
                  <a:pt x="11708015" y="4297391"/>
                </a:cubicBezTo>
                <a:cubicBezTo>
                  <a:pt x="11709171" y="4295714"/>
                  <a:pt x="11710314" y="4294076"/>
                  <a:pt x="11709246" y="4292146"/>
                </a:cubicBezTo>
                <a:cubicBezTo>
                  <a:pt x="11707215" y="4288590"/>
                  <a:pt x="11703532" y="4290241"/>
                  <a:pt x="11701373" y="4291892"/>
                </a:cubicBezTo>
                <a:cubicBezTo>
                  <a:pt x="11692114" y="4299131"/>
                  <a:pt x="11681230" y="4301074"/>
                  <a:pt x="11670360" y="4303017"/>
                </a:cubicBezTo>
                <a:cubicBezTo>
                  <a:pt x="11663489" y="4304236"/>
                  <a:pt x="11656630" y="4305468"/>
                  <a:pt x="11650192" y="4308021"/>
                </a:cubicBezTo>
                <a:cubicBezTo>
                  <a:pt x="11642953" y="4310815"/>
                  <a:pt x="11636730" y="4308783"/>
                  <a:pt x="11633046" y="4302433"/>
                </a:cubicBezTo>
                <a:cubicBezTo>
                  <a:pt x="11629326" y="4295803"/>
                  <a:pt x="11634228" y="4292158"/>
                  <a:pt x="11638787" y="4288768"/>
                </a:cubicBezTo>
                <a:cubicBezTo>
                  <a:pt x="11639207" y="4288450"/>
                  <a:pt x="11639625" y="4288145"/>
                  <a:pt x="11640032" y="4287828"/>
                </a:cubicBezTo>
                <a:cubicBezTo>
                  <a:pt x="11667134" y="4267419"/>
                  <a:pt x="11699226" y="4259900"/>
                  <a:pt x="11731320" y="4252395"/>
                </a:cubicBezTo>
                <a:lnTo>
                  <a:pt x="11735663" y="4251379"/>
                </a:lnTo>
                <a:cubicBezTo>
                  <a:pt x="11738635" y="4250655"/>
                  <a:pt x="11741644" y="4250109"/>
                  <a:pt x="11744654" y="4249563"/>
                </a:cubicBezTo>
                <a:cubicBezTo>
                  <a:pt x="11751144" y="4248394"/>
                  <a:pt x="11757609" y="4247213"/>
                  <a:pt x="11763603" y="4244267"/>
                </a:cubicBezTo>
                <a:cubicBezTo>
                  <a:pt x="11783923" y="4234234"/>
                  <a:pt x="11808433" y="4235504"/>
                  <a:pt x="11824817" y="4243505"/>
                </a:cubicBezTo>
                <a:cubicBezTo>
                  <a:pt x="11837567" y="4249778"/>
                  <a:pt x="11845073" y="4247594"/>
                  <a:pt x="11854255" y="4244927"/>
                </a:cubicBezTo>
                <a:cubicBezTo>
                  <a:pt x="11856046" y="4244419"/>
                  <a:pt x="11857900" y="4243873"/>
                  <a:pt x="11859869" y="4243378"/>
                </a:cubicBezTo>
                <a:cubicBezTo>
                  <a:pt x="11866904" y="4241600"/>
                  <a:pt x="11874220" y="4241143"/>
                  <a:pt x="11881548" y="4240672"/>
                </a:cubicBezTo>
                <a:cubicBezTo>
                  <a:pt x="11887313" y="4240304"/>
                  <a:pt x="11893079" y="4239936"/>
                  <a:pt x="11898731" y="4238933"/>
                </a:cubicBezTo>
                <a:cubicBezTo>
                  <a:pt x="11935688" y="4232456"/>
                  <a:pt x="11972772" y="4227249"/>
                  <a:pt x="12010110" y="4232964"/>
                </a:cubicBezTo>
                <a:cubicBezTo>
                  <a:pt x="12028144" y="4235758"/>
                  <a:pt x="12046432" y="4237282"/>
                  <a:pt x="12064466" y="4238044"/>
                </a:cubicBezTo>
                <a:cubicBezTo>
                  <a:pt x="12074258" y="4238476"/>
                  <a:pt x="12083440" y="4240838"/>
                  <a:pt x="12092609" y="4243200"/>
                </a:cubicBezTo>
                <a:cubicBezTo>
                  <a:pt x="12099873" y="4245067"/>
                  <a:pt x="12107112" y="4246921"/>
                  <a:pt x="12114631" y="4247823"/>
                </a:cubicBezTo>
                <a:cubicBezTo>
                  <a:pt x="12132309" y="4249880"/>
                  <a:pt x="12149023" y="4255824"/>
                  <a:pt x="12165786" y="4261780"/>
                </a:cubicBezTo>
                <a:lnTo>
                  <a:pt x="12188825" y="4269118"/>
                </a:lnTo>
                <a:lnTo>
                  <a:pt x="12188825" y="4315160"/>
                </a:lnTo>
                <a:lnTo>
                  <a:pt x="12168606" y="4304846"/>
                </a:lnTo>
                <a:cubicBezTo>
                  <a:pt x="12163564" y="4303169"/>
                  <a:pt x="12158509" y="4301315"/>
                  <a:pt x="12153442" y="4299461"/>
                </a:cubicBezTo>
                <a:cubicBezTo>
                  <a:pt x="12139383" y="4294305"/>
                  <a:pt x="12125235" y="4289123"/>
                  <a:pt x="12110948" y="4287447"/>
                </a:cubicBezTo>
                <a:cubicBezTo>
                  <a:pt x="12101486" y="4286304"/>
                  <a:pt x="12092076" y="4284653"/>
                  <a:pt x="12082652" y="4283014"/>
                </a:cubicBezTo>
                <a:cubicBezTo>
                  <a:pt x="12063780" y="4279700"/>
                  <a:pt x="12044883" y="4276398"/>
                  <a:pt x="12025477" y="4277160"/>
                </a:cubicBezTo>
                <a:cubicBezTo>
                  <a:pt x="12016701" y="4277490"/>
                  <a:pt x="12007963" y="4276614"/>
                  <a:pt x="11999200" y="4275725"/>
                </a:cubicBezTo>
                <a:cubicBezTo>
                  <a:pt x="11987948" y="4274582"/>
                  <a:pt x="11976658" y="4273451"/>
                  <a:pt x="11965152" y="4274874"/>
                </a:cubicBezTo>
                <a:cubicBezTo>
                  <a:pt x="11959741" y="4275572"/>
                  <a:pt x="11954357" y="4276436"/>
                  <a:pt x="11948972" y="4277312"/>
                </a:cubicBezTo>
                <a:cubicBezTo>
                  <a:pt x="11937657" y="4279128"/>
                  <a:pt x="11926302" y="4280970"/>
                  <a:pt x="11914606" y="4281224"/>
                </a:cubicBezTo>
                <a:cubicBezTo>
                  <a:pt x="11900534" y="4281491"/>
                  <a:pt x="11886463" y="4283281"/>
                  <a:pt x="11872378" y="4285072"/>
                </a:cubicBezTo>
                <a:cubicBezTo>
                  <a:pt x="11866524" y="4285808"/>
                  <a:pt x="11860656" y="4286558"/>
                  <a:pt x="11854789" y="4287193"/>
                </a:cubicBezTo>
                <a:cubicBezTo>
                  <a:pt x="11849201" y="4287828"/>
                  <a:pt x="11846533" y="4291384"/>
                  <a:pt x="11847804" y="4296718"/>
                </a:cubicBezTo>
                <a:cubicBezTo>
                  <a:pt x="11849760" y="4304782"/>
                  <a:pt x="11851880" y="4312834"/>
                  <a:pt x="11854001" y="4320861"/>
                </a:cubicBezTo>
                <a:lnTo>
                  <a:pt x="11854001" y="4320873"/>
                </a:lnTo>
                <a:cubicBezTo>
                  <a:pt x="11857520" y="4334195"/>
                  <a:pt x="11861037" y="4347518"/>
                  <a:pt x="11863806" y="4360980"/>
                </a:cubicBezTo>
                <a:cubicBezTo>
                  <a:pt x="11864695" y="4365488"/>
                  <a:pt x="11866231" y="4370035"/>
                  <a:pt x="11867768" y="4374581"/>
                </a:cubicBezTo>
                <a:cubicBezTo>
                  <a:pt x="11872391" y="4388247"/>
                  <a:pt x="11877077" y="4402102"/>
                  <a:pt x="11864695" y="4416098"/>
                </a:cubicBezTo>
                <a:cubicBezTo>
                  <a:pt x="11863984" y="4416911"/>
                  <a:pt x="11864161" y="4418257"/>
                  <a:pt x="11864352" y="4419616"/>
                </a:cubicBezTo>
                <a:cubicBezTo>
                  <a:pt x="11864670" y="4421863"/>
                  <a:pt x="11864987" y="4424200"/>
                  <a:pt x="11861266" y="4424353"/>
                </a:cubicBezTo>
                <a:cubicBezTo>
                  <a:pt x="11857989" y="4424556"/>
                  <a:pt x="11856034" y="4422333"/>
                  <a:pt x="11853925" y="4419958"/>
                </a:cubicBezTo>
                <a:cubicBezTo>
                  <a:pt x="11853354" y="4419311"/>
                  <a:pt x="11852757" y="4418638"/>
                  <a:pt x="11852121" y="4418003"/>
                </a:cubicBezTo>
                <a:cubicBezTo>
                  <a:pt x="11846292" y="4412313"/>
                  <a:pt x="11842952" y="4405150"/>
                  <a:pt x="11839663" y="4398127"/>
                </a:cubicBezTo>
                <a:cubicBezTo>
                  <a:pt x="11837161" y="4392755"/>
                  <a:pt x="11834685" y="4387459"/>
                  <a:pt x="11831167" y="4382951"/>
                </a:cubicBezTo>
                <a:cubicBezTo>
                  <a:pt x="11822124" y="4371368"/>
                  <a:pt x="11820296" y="4357982"/>
                  <a:pt x="11818517" y="4344991"/>
                </a:cubicBezTo>
                <a:cubicBezTo>
                  <a:pt x="11817807" y="4339745"/>
                  <a:pt x="11817095" y="4334576"/>
                  <a:pt x="11815927" y="4329611"/>
                </a:cubicBezTo>
                <a:cubicBezTo>
                  <a:pt x="11815431" y="4327553"/>
                  <a:pt x="11815000" y="4325648"/>
                  <a:pt x="11814594" y="4323870"/>
                </a:cubicBezTo>
                <a:lnTo>
                  <a:pt x="11814580" y="4323858"/>
                </a:lnTo>
                <a:lnTo>
                  <a:pt x="11814580" y="4323845"/>
                </a:lnTo>
                <a:cubicBezTo>
                  <a:pt x="11810174" y="4304681"/>
                  <a:pt x="11809577" y="4302115"/>
                  <a:pt x="11786336" y="4306878"/>
                </a:cubicBezTo>
                <a:cubicBezTo>
                  <a:pt x="11780113" y="4308148"/>
                  <a:pt x="11774652" y="4309545"/>
                  <a:pt x="11772366" y="4316530"/>
                </a:cubicBezTo>
                <a:cubicBezTo>
                  <a:pt x="11770842" y="4321102"/>
                  <a:pt x="11767158" y="4322880"/>
                  <a:pt x="11762079" y="4324023"/>
                </a:cubicBezTo>
                <a:cubicBezTo>
                  <a:pt x="11760682" y="4324327"/>
                  <a:pt x="11759285" y="4324645"/>
                  <a:pt x="11757875" y="4324950"/>
                </a:cubicBezTo>
                <a:cubicBezTo>
                  <a:pt x="11744388" y="4327883"/>
                  <a:pt x="11730862" y="4330830"/>
                  <a:pt x="11718899" y="4338882"/>
                </a:cubicBezTo>
                <a:cubicBezTo>
                  <a:pt x="11713539" y="4342476"/>
                  <a:pt x="11708409" y="4346400"/>
                  <a:pt x="11703290" y="4350299"/>
                </a:cubicBezTo>
                <a:cubicBezTo>
                  <a:pt x="11699214" y="4353411"/>
                  <a:pt x="11695137" y="4356522"/>
                  <a:pt x="11690958" y="4359456"/>
                </a:cubicBezTo>
                <a:cubicBezTo>
                  <a:pt x="11687238" y="4362072"/>
                  <a:pt x="11683009" y="4363660"/>
                  <a:pt x="11678741" y="4365247"/>
                </a:cubicBezTo>
                <a:cubicBezTo>
                  <a:pt x="11670207" y="4368422"/>
                  <a:pt x="11661583" y="4371635"/>
                  <a:pt x="11656923" y="4383332"/>
                </a:cubicBezTo>
                <a:cubicBezTo>
                  <a:pt x="11655005" y="4388056"/>
                  <a:pt x="11648935" y="4391193"/>
                  <a:pt x="11642356" y="4394584"/>
                </a:cubicBezTo>
                <a:cubicBezTo>
                  <a:pt x="11637619" y="4397035"/>
                  <a:pt x="11632615" y="4399613"/>
                  <a:pt x="11628729" y="4403017"/>
                </a:cubicBezTo>
                <a:cubicBezTo>
                  <a:pt x="11623839" y="4407322"/>
                  <a:pt x="11618619" y="4411360"/>
                  <a:pt x="11613400" y="4415412"/>
                </a:cubicBezTo>
                <a:cubicBezTo>
                  <a:pt x="11601970" y="4424276"/>
                  <a:pt x="11590565" y="4433129"/>
                  <a:pt x="11582628" y="4444546"/>
                </a:cubicBezTo>
                <a:cubicBezTo>
                  <a:pt x="11577434" y="4452026"/>
                  <a:pt x="11570791" y="4458148"/>
                  <a:pt x="11564187" y="4464243"/>
                </a:cubicBezTo>
                <a:cubicBezTo>
                  <a:pt x="11554980" y="4472752"/>
                  <a:pt x="11545823" y="4481198"/>
                  <a:pt x="11540718" y="4493187"/>
                </a:cubicBezTo>
                <a:cubicBezTo>
                  <a:pt x="11540083" y="4494838"/>
                  <a:pt x="11537670" y="4496108"/>
                  <a:pt x="11535892" y="4496743"/>
                </a:cubicBezTo>
                <a:cubicBezTo>
                  <a:pt x="11525707" y="4500019"/>
                  <a:pt x="11519623" y="4508058"/>
                  <a:pt x="11513667" y="4515945"/>
                </a:cubicBezTo>
                <a:cubicBezTo>
                  <a:pt x="11510860" y="4519654"/>
                  <a:pt x="11508079" y="4523337"/>
                  <a:pt x="11504904" y="4526461"/>
                </a:cubicBezTo>
                <a:cubicBezTo>
                  <a:pt x="11495011" y="4536189"/>
                  <a:pt x="11488051" y="4548889"/>
                  <a:pt x="11481053" y="4561652"/>
                </a:cubicBezTo>
                <a:cubicBezTo>
                  <a:pt x="11477535" y="4568066"/>
                  <a:pt x="11474017" y="4574492"/>
                  <a:pt x="11470106" y="4580563"/>
                </a:cubicBezTo>
                <a:cubicBezTo>
                  <a:pt x="11466880" y="4585592"/>
                  <a:pt x="11463248" y="4590355"/>
                  <a:pt x="11459590" y="4595117"/>
                </a:cubicBezTo>
                <a:cubicBezTo>
                  <a:pt x="11450167" y="4607436"/>
                  <a:pt x="11440668" y="4619844"/>
                  <a:pt x="11438102" y="4637332"/>
                </a:cubicBezTo>
                <a:cubicBezTo>
                  <a:pt x="11436362" y="4648648"/>
                  <a:pt x="11429339" y="4658477"/>
                  <a:pt x="11422189" y="4668485"/>
                </a:cubicBezTo>
                <a:cubicBezTo>
                  <a:pt x="11417375" y="4675203"/>
                  <a:pt x="11412511" y="4682010"/>
                  <a:pt x="11409145" y="4689402"/>
                </a:cubicBezTo>
                <a:cubicBezTo>
                  <a:pt x="11408015" y="4691878"/>
                  <a:pt x="11406529" y="4694139"/>
                  <a:pt x="11405069" y="4696361"/>
                </a:cubicBezTo>
                <a:cubicBezTo>
                  <a:pt x="11401437" y="4701886"/>
                  <a:pt x="11397945" y="4707207"/>
                  <a:pt x="11400383" y="4715183"/>
                </a:cubicBezTo>
                <a:cubicBezTo>
                  <a:pt x="11400764" y="4716453"/>
                  <a:pt x="11398986" y="4719247"/>
                  <a:pt x="11397462" y="4720136"/>
                </a:cubicBezTo>
                <a:cubicBezTo>
                  <a:pt x="11384940" y="4727197"/>
                  <a:pt x="11381308" y="4739122"/>
                  <a:pt x="11377675" y="4751010"/>
                </a:cubicBezTo>
                <a:cubicBezTo>
                  <a:pt x="11376151" y="4756001"/>
                  <a:pt x="11374627" y="4760979"/>
                  <a:pt x="11372443" y="4765602"/>
                </a:cubicBezTo>
                <a:cubicBezTo>
                  <a:pt x="11365813" y="4779661"/>
                  <a:pt x="11363108" y="4794863"/>
                  <a:pt x="11360390" y="4810090"/>
                </a:cubicBezTo>
                <a:cubicBezTo>
                  <a:pt x="11359260" y="4816452"/>
                  <a:pt x="11358118" y="4822815"/>
                  <a:pt x="11356695" y="4829102"/>
                </a:cubicBezTo>
                <a:cubicBezTo>
                  <a:pt x="11354980" y="4836379"/>
                  <a:pt x="11351374" y="4842830"/>
                  <a:pt x="11347817" y="4849206"/>
                </a:cubicBezTo>
                <a:cubicBezTo>
                  <a:pt x="11344795" y="4854616"/>
                  <a:pt x="11341811" y="4859963"/>
                  <a:pt x="11340058" y="4865678"/>
                </a:cubicBezTo>
                <a:cubicBezTo>
                  <a:pt x="11333555" y="4887039"/>
                  <a:pt x="11329949" y="4909124"/>
                  <a:pt x="11326354" y="4931223"/>
                </a:cubicBezTo>
                <a:cubicBezTo>
                  <a:pt x="11324970" y="4939731"/>
                  <a:pt x="11323586" y="4948253"/>
                  <a:pt x="11322024" y="4956737"/>
                </a:cubicBezTo>
                <a:cubicBezTo>
                  <a:pt x="11319509" y="4970338"/>
                  <a:pt x="11319763" y="4984346"/>
                  <a:pt x="11320018" y="4998380"/>
                </a:cubicBezTo>
                <a:cubicBezTo>
                  <a:pt x="11320207" y="5009137"/>
                  <a:pt x="11320411" y="5019894"/>
                  <a:pt x="11319357" y="5030524"/>
                </a:cubicBezTo>
                <a:cubicBezTo>
                  <a:pt x="11318988" y="5034588"/>
                  <a:pt x="11319509" y="5038766"/>
                  <a:pt x="11320030" y="5042957"/>
                </a:cubicBezTo>
                <a:cubicBezTo>
                  <a:pt x="11321122" y="5051758"/>
                  <a:pt x="11322214" y="5060623"/>
                  <a:pt x="11315166" y="5068624"/>
                </a:cubicBezTo>
                <a:cubicBezTo>
                  <a:pt x="11313769" y="5070275"/>
                  <a:pt x="11314023" y="5075101"/>
                  <a:pt x="11315420" y="5077387"/>
                </a:cubicBezTo>
                <a:cubicBezTo>
                  <a:pt x="11320690" y="5086086"/>
                  <a:pt x="11319903" y="5095053"/>
                  <a:pt x="11318938" y="5106000"/>
                </a:cubicBezTo>
                <a:cubicBezTo>
                  <a:pt x="11318582" y="5110076"/>
                  <a:pt x="11318188" y="5114446"/>
                  <a:pt x="11318087" y="5119170"/>
                </a:cubicBezTo>
                <a:cubicBezTo>
                  <a:pt x="11318849" y="5128187"/>
                  <a:pt x="11321643" y="5141395"/>
                  <a:pt x="11326342" y="5155111"/>
                </a:cubicBezTo>
                <a:cubicBezTo>
                  <a:pt x="11330787" y="5167811"/>
                  <a:pt x="11336248" y="5165779"/>
                  <a:pt x="11343614" y="5162477"/>
                </a:cubicBezTo>
                <a:cubicBezTo>
                  <a:pt x="11365458" y="5152876"/>
                  <a:pt x="11388547" y="5147491"/>
                  <a:pt x="11411622" y="5142119"/>
                </a:cubicBezTo>
                <a:cubicBezTo>
                  <a:pt x="11429720" y="5137889"/>
                  <a:pt x="11447804" y="5133673"/>
                  <a:pt x="11465280" y="5127425"/>
                </a:cubicBezTo>
                <a:cubicBezTo>
                  <a:pt x="11470690" y="5125520"/>
                  <a:pt x="11476392" y="5125126"/>
                  <a:pt x="11482005" y="5124745"/>
                </a:cubicBezTo>
                <a:cubicBezTo>
                  <a:pt x="11487987" y="5124339"/>
                  <a:pt x="11493881" y="5123945"/>
                  <a:pt x="11499189" y="5121710"/>
                </a:cubicBezTo>
                <a:cubicBezTo>
                  <a:pt x="11512257" y="5116287"/>
                  <a:pt x="11525872" y="5112921"/>
                  <a:pt x="11539435" y="5109569"/>
                </a:cubicBezTo>
                <a:cubicBezTo>
                  <a:pt x="11547500" y="5107575"/>
                  <a:pt x="11555551" y="5105581"/>
                  <a:pt x="11563451" y="5103168"/>
                </a:cubicBezTo>
                <a:cubicBezTo>
                  <a:pt x="11581472" y="5097643"/>
                  <a:pt x="11599874" y="5094024"/>
                  <a:pt x="11618251" y="5090417"/>
                </a:cubicBezTo>
                <a:cubicBezTo>
                  <a:pt x="11635358" y="5087051"/>
                  <a:pt x="11652465" y="5083686"/>
                  <a:pt x="11669242" y="5078784"/>
                </a:cubicBezTo>
                <a:cubicBezTo>
                  <a:pt x="11703405" y="5068751"/>
                  <a:pt x="11738203" y="5060496"/>
                  <a:pt x="11773001" y="5052495"/>
                </a:cubicBezTo>
                <a:cubicBezTo>
                  <a:pt x="11798020" y="5046831"/>
                  <a:pt x="11822848" y="5040328"/>
                  <a:pt x="11847664" y="5033826"/>
                </a:cubicBezTo>
                <a:lnTo>
                  <a:pt x="11847677" y="5033826"/>
                </a:lnTo>
                <a:lnTo>
                  <a:pt x="11847728" y="5033813"/>
                </a:lnTo>
                <a:cubicBezTo>
                  <a:pt x="11867996" y="5028492"/>
                  <a:pt x="11888266" y="5023183"/>
                  <a:pt x="11908637" y="5018332"/>
                </a:cubicBezTo>
                <a:cubicBezTo>
                  <a:pt x="11925261" y="5014433"/>
                  <a:pt x="11942025" y="5011131"/>
                  <a:pt x="11958776" y="5007842"/>
                </a:cubicBezTo>
                <a:lnTo>
                  <a:pt x="11958814" y="5007829"/>
                </a:lnTo>
                <a:cubicBezTo>
                  <a:pt x="11973661" y="5004908"/>
                  <a:pt x="11988520" y="5001987"/>
                  <a:pt x="12003252" y="4998647"/>
                </a:cubicBezTo>
                <a:lnTo>
                  <a:pt x="12003671" y="4998558"/>
                </a:lnTo>
                <a:cubicBezTo>
                  <a:pt x="12013348" y="4996424"/>
                  <a:pt x="12023915" y="4994087"/>
                  <a:pt x="12021032" y="4977946"/>
                </a:cubicBezTo>
                <a:cubicBezTo>
                  <a:pt x="12020955" y="4977476"/>
                  <a:pt x="12020854" y="4976968"/>
                  <a:pt x="12020752" y="4976409"/>
                </a:cubicBezTo>
                <a:cubicBezTo>
                  <a:pt x="12019521" y="4970021"/>
                  <a:pt x="12017285" y="4958375"/>
                  <a:pt x="12029668" y="4955340"/>
                </a:cubicBezTo>
                <a:cubicBezTo>
                  <a:pt x="12040336" y="4952673"/>
                  <a:pt x="12049226" y="4957118"/>
                  <a:pt x="12052274" y="4966135"/>
                </a:cubicBezTo>
                <a:cubicBezTo>
                  <a:pt x="12058408" y="4984169"/>
                  <a:pt x="12071210" y="4981083"/>
                  <a:pt x="12083745" y="4978073"/>
                </a:cubicBezTo>
                <a:lnTo>
                  <a:pt x="12084278" y="4977946"/>
                </a:lnTo>
                <a:cubicBezTo>
                  <a:pt x="12088723" y="4976854"/>
                  <a:pt x="12093053" y="4975025"/>
                  <a:pt x="12097358" y="4973209"/>
                </a:cubicBezTo>
                <a:cubicBezTo>
                  <a:pt x="12103519" y="4970605"/>
                  <a:pt x="12109627" y="4968027"/>
                  <a:pt x="12115901" y="4967659"/>
                </a:cubicBezTo>
                <a:cubicBezTo>
                  <a:pt x="12138888" y="4966376"/>
                  <a:pt x="12160617" y="4959899"/>
                  <a:pt x="12182347" y="4953409"/>
                </a:cubicBezTo>
                <a:lnTo>
                  <a:pt x="12188825" y="4951664"/>
                </a:lnTo>
                <a:lnTo>
                  <a:pt x="12188825" y="4993929"/>
                </a:lnTo>
                <a:lnTo>
                  <a:pt x="12182571" y="4996942"/>
                </a:lnTo>
                <a:cubicBezTo>
                  <a:pt x="12176610" y="4998453"/>
                  <a:pt x="12170441" y="4999047"/>
                  <a:pt x="12164300" y="4999637"/>
                </a:cubicBezTo>
                <a:cubicBezTo>
                  <a:pt x="12157188" y="5000323"/>
                  <a:pt x="12150127" y="5000996"/>
                  <a:pt x="12143460" y="5003092"/>
                </a:cubicBezTo>
                <a:cubicBezTo>
                  <a:pt x="12135903" y="5005454"/>
                  <a:pt x="12128207" y="5007435"/>
                  <a:pt x="12120524" y="5009416"/>
                </a:cubicBezTo>
                <a:cubicBezTo>
                  <a:pt x="12106757" y="5012947"/>
                  <a:pt x="12092990" y="5016490"/>
                  <a:pt x="12079960" y="5022269"/>
                </a:cubicBezTo>
                <a:cubicBezTo>
                  <a:pt x="12075515" y="5024301"/>
                  <a:pt x="12073229" y="5028492"/>
                  <a:pt x="12072340" y="5033064"/>
                </a:cubicBezTo>
                <a:cubicBezTo>
                  <a:pt x="12070193" y="5043821"/>
                  <a:pt x="12062256" y="5045243"/>
                  <a:pt x="12054331" y="5046653"/>
                </a:cubicBezTo>
                <a:cubicBezTo>
                  <a:pt x="12052426" y="5046996"/>
                  <a:pt x="12050534" y="5047326"/>
                  <a:pt x="12048718" y="5047796"/>
                </a:cubicBezTo>
                <a:cubicBezTo>
                  <a:pt x="12047575" y="5048050"/>
                  <a:pt x="12045670" y="5047415"/>
                  <a:pt x="12044781" y="5046526"/>
                </a:cubicBezTo>
                <a:cubicBezTo>
                  <a:pt x="12029541" y="5031540"/>
                  <a:pt x="12011126" y="5030651"/>
                  <a:pt x="11991695" y="5040049"/>
                </a:cubicBezTo>
                <a:cubicBezTo>
                  <a:pt x="11974550" y="5048304"/>
                  <a:pt x="11956262" y="5054654"/>
                  <a:pt x="11936323" y="5053511"/>
                </a:cubicBezTo>
                <a:cubicBezTo>
                  <a:pt x="11927560" y="5053003"/>
                  <a:pt x="11919178" y="5055035"/>
                  <a:pt x="11912574" y="5061766"/>
                </a:cubicBezTo>
                <a:cubicBezTo>
                  <a:pt x="11909424" y="5064928"/>
                  <a:pt x="11905563" y="5064877"/>
                  <a:pt x="11901449" y="5064826"/>
                </a:cubicBezTo>
                <a:cubicBezTo>
                  <a:pt x="11900928" y="5064826"/>
                  <a:pt x="11900407" y="5064814"/>
                  <a:pt x="11899874" y="5064814"/>
                </a:cubicBezTo>
                <a:cubicBezTo>
                  <a:pt x="11897626" y="5064776"/>
                  <a:pt x="11895314" y="5064560"/>
                  <a:pt x="11893003" y="5064344"/>
                </a:cubicBezTo>
                <a:cubicBezTo>
                  <a:pt x="11886577" y="5063721"/>
                  <a:pt x="11880075" y="5063099"/>
                  <a:pt x="11874474" y="5066465"/>
                </a:cubicBezTo>
                <a:cubicBezTo>
                  <a:pt x="11855272" y="5077907"/>
                  <a:pt x="11834139" y="5080765"/>
                  <a:pt x="11812942" y="5083623"/>
                </a:cubicBezTo>
                <a:cubicBezTo>
                  <a:pt x="11806389" y="5084511"/>
                  <a:pt x="11799836" y="5085388"/>
                  <a:pt x="11793320" y="5086531"/>
                </a:cubicBezTo>
                <a:cubicBezTo>
                  <a:pt x="11793041" y="5086531"/>
                  <a:pt x="11792673" y="5086480"/>
                  <a:pt x="11792292" y="5086429"/>
                </a:cubicBezTo>
                <a:cubicBezTo>
                  <a:pt x="11791505" y="5086315"/>
                  <a:pt x="11790654" y="5086188"/>
                  <a:pt x="11790400" y="5086531"/>
                </a:cubicBezTo>
                <a:cubicBezTo>
                  <a:pt x="11780811" y="5098431"/>
                  <a:pt x="11767261" y="5099548"/>
                  <a:pt x="11754090" y="5100628"/>
                </a:cubicBezTo>
                <a:cubicBezTo>
                  <a:pt x="11749125" y="5101034"/>
                  <a:pt x="11744223" y="5101428"/>
                  <a:pt x="11739600" y="5102406"/>
                </a:cubicBezTo>
                <a:cubicBezTo>
                  <a:pt x="11735243" y="5103345"/>
                  <a:pt x="11730951" y="5105212"/>
                  <a:pt x="11726633" y="5107092"/>
                </a:cubicBezTo>
                <a:cubicBezTo>
                  <a:pt x="11716994" y="5111296"/>
                  <a:pt x="11707177" y="5115563"/>
                  <a:pt x="11696039" y="5109772"/>
                </a:cubicBezTo>
                <a:cubicBezTo>
                  <a:pt x="11693371" y="5108375"/>
                  <a:pt x="11690070" y="5109264"/>
                  <a:pt x="11687530" y="5111423"/>
                </a:cubicBezTo>
                <a:cubicBezTo>
                  <a:pt x="11670753" y="5125698"/>
                  <a:pt x="11650751" y="5125151"/>
                  <a:pt x="11630850" y="5124605"/>
                </a:cubicBezTo>
                <a:cubicBezTo>
                  <a:pt x="11629503" y="5124567"/>
                  <a:pt x="11628170" y="5124542"/>
                  <a:pt x="11626824" y="5124504"/>
                </a:cubicBezTo>
                <a:cubicBezTo>
                  <a:pt x="11625668" y="5124466"/>
                  <a:pt x="11624500" y="5124250"/>
                  <a:pt x="11623344" y="5124021"/>
                </a:cubicBezTo>
                <a:cubicBezTo>
                  <a:pt x="11620448" y="5123475"/>
                  <a:pt x="11617629" y="5122942"/>
                  <a:pt x="11615267" y="5125393"/>
                </a:cubicBezTo>
                <a:cubicBezTo>
                  <a:pt x="11603850" y="5137559"/>
                  <a:pt x="11589016" y="5139540"/>
                  <a:pt x="11574233" y="5141509"/>
                </a:cubicBezTo>
                <a:cubicBezTo>
                  <a:pt x="11568798" y="5142233"/>
                  <a:pt x="11563375" y="5142957"/>
                  <a:pt x="11558117" y="5144189"/>
                </a:cubicBezTo>
                <a:cubicBezTo>
                  <a:pt x="11556745" y="5144494"/>
                  <a:pt x="11555361" y="5144773"/>
                  <a:pt x="11554002" y="5145040"/>
                </a:cubicBezTo>
                <a:cubicBezTo>
                  <a:pt x="11546420" y="5146538"/>
                  <a:pt x="11539206" y="5147961"/>
                  <a:pt x="11534368" y="5155492"/>
                </a:cubicBezTo>
                <a:cubicBezTo>
                  <a:pt x="11531574" y="5159810"/>
                  <a:pt x="11526494" y="5160318"/>
                  <a:pt x="11521921" y="5159175"/>
                </a:cubicBezTo>
                <a:cubicBezTo>
                  <a:pt x="11514644" y="5157333"/>
                  <a:pt x="11507964" y="5159467"/>
                  <a:pt x="11501411" y="5161575"/>
                </a:cubicBezTo>
                <a:cubicBezTo>
                  <a:pt x="11497106" y="5162947"/>
                  <a:pt x="11492851" y="5164306"/>
                  <a:pt x="11488520" y="5164509"/>
                </a:cubicBezTo>
                <a:cubicBezTo>
                  <a:pt x="11481193" y="5164903"/>
                  <a:pt x="11474576" y="5167455"/>
                  <a:pt x="11467896" y="5170033"/>
                </a:cubicBezTo>
                <a:cubicBezTo>
                  <a:pt x="11459539" y="5173259"/>
                  <a:pt x="11451056" y="5176536"/>
                  <a:pt x="11440895" y="5175685"/>
                </a:cubicBezTo>
                <a:lnTo>
                  <a:pt x="11440236" y="5175621"/>
                </a:lnTo>
                <a:cubicBezTo>
                  <a:pt x="11430698" y="5174707"/>
                  <a:pt x="11413515" y="5173069"/>
                  <a:pt x="11404574" y="5186226"/>
                </a:cubicBezTo>
                <a:cubicBezTo>
                  <a:pt x="11402795" y="5188893"/>
                  <a:pt x="11399494" y="5188639"/>
                  <a:pt x="11396192" y="5188258"/>
                </a:cubicBezTo>
                <a:cubicBezTo>
                  <a:pt x="11385955" y="5187102"/>
                  <a:pt x="11376659" y="5190493"/>
                  <a:pt x="11367325" y="5193896"/>
                </a:cubicBezTo>
                <a:cubicBezTo>
                  <a:pt x="11360225" y="5196487"/>
                  <a:pt x="11353101" y="5199078"/>
                  <a:pt x="11345519" y="5199688"/>
                </a:cubicBezTo>
                <a:cubicBezTo>
                  <a:pt x="11339804" y="5200069"/>
                  <a:pt x="11339804" y="5205403"/>
                  <a:pt x="11341328" y="5210483"/>
                </a:cubicBezTo>
                <a:cubicBezTo>
                  <a:pt x="11344071" y="5219614"/>
                  <a:pt x="11346827" y="5228746"/>
                  <a:pt x="11349583" y="5237890"/>
                </a:cubicBezTo>
                <a:lnTo>
                  <a:pt x="11349621" y="5238016"/>
                </a:lnTo>
                <a:lnTo>
                  <a:pt x="11349621" y="5238042"/>
                </a:lnTo>
                <a:cubicBezTo>
                  <a:pt x="11358345" y="5266959"/>
                  <a:pt x="11367070" y="5295903"/>
                  <a:pt x="11375364" y="5324910"/>
                </a:cubicBezTo>
                <a:cubicBezTo>
                  <a:pt x="11378272" y="5335133"/>
                  <a:pt x="11381231" y="5345357"/>
                  <a:pt x="11384190" y="5355580"/>
                </a:cubicBezTo>
                <a:cubicBezTo>
                  <a:pt x="11394947" y="5392715"/>
                  <a:pt x="11405704" y="5429888"/>
                  <a:pt x="11413971" y="5467531"/>
                </a:cubicBezTo>
                <a:cubicBezTo>
                  <a:pt x="11415483" y="5474439"/>
                  <a:pt x="11416893" y="5481437"/>
                  <a:pt x="11418302" y="5488448"/>
                </a:cubicBezTo>
                <a:cubicBezTo>
                  <a:pt x="11421541" y="5504526"/>
                  <a:pt x="11424793" y="5520655"/>
                  <a:pt x="11429212" y="5535857"/>
                </a:cubicBezTo>
                <a:cubicBezTo>
                  <a:pt x="11433301" y="5549941"/>
                  <a:pt x="11435587" y="5564178"/>
                  <a:pt x="11437861" y="5578338"/>
                </a:cubicBezTo>
                <a:cubicBezTo>
                  <a:pt x="11439892" y="5590987"/>
                  <a:pt x="11441925" y="5603586"/>
                  <a:pt x="11445214" y="5615994"/>
                </a:cubicBezTo>
                <a:cubicBezTo>
                  <a:pt x="11447945" y="5625900"/>
                  <a:pt x="11441785" y="5628719"/>
                  <a:pt x="11435575" y="5631564"/>
                </a:cubicBezTo>
                <a:cubicBezTo>
                  <a:pt x="11434545" y="5632034"/>
                  <a:pt x="11433517" y="5632504"/>
                  <a:pt x="11432514" y="5633012"/>
                </a:cubicBezTo>
                <a:cubicBezTo>
                  <a:pt x="11425262" y="5636644"/>
                  <a:pt x="11424081" y="5633558"/>
                  <a:pt x="11422316" y="5628961"/>
                </a:cubicBezTo>
                <a:cubicBezTo>
                  <a:pt x="11421859" y="5627754"/>
                  <a:pt x="11421363" y="5626446"/>
                  <a:pt x="11420703" y="5625138"/>
                </a:cubicBezTo>
                <a:cubicBezTo>
                  <a:pt x="11418670" y="5621125"/>
                  <a:pt x="11417756" y="5616718"/>
                  <a:pt x="11416816" y="5612260"/>
                </a:cubicBezTo>
                <a:cubicBezTo>
                  <a:pt x="11415292" y="5605008"/>
                  <a:pt x="11413743" y="5597642"/>
                  <a:pt x="11407368" y="5591737"/>
                </a:cubicBezTo>
                <a:cubicBezTo>
                  <a:pt x="11406149" y="5590594"/>
                  <a:pt x="11405349" y="5585387"/>
                  <a:pt x="11404460" y="5579646"/>
                </a:cubicBezTo>
                <a:cubicBezTo>
                  <a:pt x="11403863" y="5575811"/>
                  <a:pt x="11403228" y="5571747"/>
                  <a:pt x="11402415" y="5568496"/>
                </a:cubicBezTo>
                <a:cubicBezTo>
                  <a:pt x="11399570" y="5556748"/>
                  <a:pt x="11395595" y="5545522"/>
                  <a:pt x="11391633" y="5534308"/>
                </a:cubicBezTo>
                <a:cubicBezTo>
                  <a:pt x="11389765" y="5529037"/>
                  <a:pt x="11387911" y="5523779"/>
                  <a:pt x="11386158" y="5518458"/>
                </a:cubicBezTo>
                <a:cubicBezTo>
                  <a:pt x="11384241" y="5512565"/>
                  <a:pt x="11383403" y="5506113"/>
                  <a:pt x="11382565" y="5499586"/>
                </a:cubicBezTo>
                <a:cubicBezTo>
                  <a:pt x="11381473" y="5491051"/>
                  <a:pt x="11380367" y="5482403"/>
                  <a:pt x="11376761" y="5474770"/>
                </a:cubicBezTo>
                <a:cubicBezTo>
                  <a:pt x="11374182" y="5469322"/>
                  <a:pt x="11372773" y="5463454"/>
                  <a:pt x="11371376" y="5457612"/>
                </a:cubicBezTo>
                <a:cubicBezTo>
                  <a:pt x="11369115" y="5448189"/>
                  <a:pt x="11366867" y="5438803"/>
                  <a:pt x="11359743" y="5431209"/>
                </a:cubicBezTo>
                <a:cubicBezTo>
                  <a:pt x="11356441" y="5427653"/>
                  <a:pt x="11357330" y="5422573"/>
                  <a:pt x="11358981" y="5418128"/>
                </a:cubicBezTo>
                <a:cubicBezTo>
                  <a:pt x="11361241" y="5412197"/>
                  <a:pt x="11358943" y="5408247"/>
                  <a:pt x="11355933" y="5403091"/>
                </a:cubicBezTo>
                <a:lnTo>
                  <a:pt x="11355298" y="5401999"/>
                </a:lnTo>
                <a:cubicBezTo>
                  <a:pt x="11349837" y="5392347"/>
                  <a:pt x="11345773" y="5380536"/>
                  <a:pt x="11344376" y="5369995"/>
                </a:cubicBezTo>
                <a:cubicBezTo>
                  <a:pt x="11342470" y="5356279"/>
                  <a:pt x="11338026" y="5344468"/>
                  <a:pt x="11332438" y="5332149"/>
                </a:cubicBezTo>
                <a:cubicBezTo>
                  <a:pt x="11327840" y="5321874"/>
                  <a:pt x="11326050" y="5310749"/>
                  <a:pt x="11324272" y="5299599"/>
                </a:cubicBezTo>
                <a:cubicBezTo>
                  <a:pt x="11323294" y="5293515"/>
                  <a:pt x="11322316" y="5287432"/>
                  <a:pt x="11320881" y="5281476"/>
                </a:cubicBezTo>
                <a:cubicBezTo>
                  <a:pt x="11318811" y="5272903"/>
                  <a:pt x="11315331" y="5264928"/>
                  <a:pt x="11311864" y="5256978"/>
                </a:cubicBezTo>
                <a:cubicBezTo>
                  <a:pt x="11307673" y="5247376"/>
                  <a:pt x="11303494" y="5237813"/>
                  <a:pt x="11301831" y="5227247"/>
                </a:cubicBezTo>
                <a:cubicBezTo>
                  <a:pt x="11301298" y="5223792"/>
                  <a:pt x="11298059" y="5222421"/>
                  <a:pt x="11294719" y="5221011"/>
                </a:cubicBezTo>
                <a:cubicBezTo>
                  <a:pt x="11292535" y="5220097"/>
                  <a:pt x="11290312" y="5219144"/>
                  <a:pt x="11288750" y="5217595"/>
                </a:cubicBezTo>
                <a:cubicBezTo>
                  <a:pt x="11282692" y="5211537"/>
                  <a:pt x="11280787" y="5215448"/>
                  <a:pt x="11278805" y="5219512"/>
                </a:cubicBezTo>
                <a:cubicBezTo>
                  <a:pt x="11278336" y="5220478"/>
                  <a:pt x="11277853" y="5221443"/>
                  <a:pt x="11277320" y="5222294"/>
                </a:cubicBezTo>
                <a:cubicBezTo>
                  <a:pt x="11275795" y="5224580"/>
                  <a:pt x="11273383" y="5225977"/>
                  <a:pt x="11270716" y="5224961"/>
                </a:cubicBezTo>
                <a:cubicBezTo>
                  <a:pt x="11258879" y="5220427"/>
                  <a:pt x="11250548" y="5227132"/>
                  <a:pt x="11242242" y="5233800"/>
                </a:cubicBezTo>
                <a:lnTo>
                  <a:pt x="11242014" y="5233978"/>
                </a:lnTo>
                <a:lnTo>
                  <a:pt x="11241861" y="5234105"/>
                </a:lnTo>
                <a:cubicBezTo>
                  <a:pt x="11239969" y="5235616"/>
                  <a:pt x="11237277" y="5237775"/>
                  <a:pt x="11235537" y="5237407"/>
                </a:cubicBezTo>
                <a:cubicBezTo>
                  <a:pt x="11218874" y="5233279"/>
                  <a:pt x="11204866" y="5239705"/>
                  <a:pt x="11190770" y="5246182"/>
                </a:cubicBezTo>
                <a:cubicBezTo>
                  <a:pt x="11181028" y="5250665"/>
                  <a:pt x="11171237" y="5255161"/>
                  <a:pt x="11160480" y="5256203"/>
                </a:cubicBezTo>
                <a:cubicBezTo>
                  <a:pt x="11144986" y="5257600"/>
                  <a:pt x="11130000" y="5266363"/>
                  <a:pt x="11116792" y="5276142"/>
                </a:cubicBezTo>
                <a:cubicBezTo>
                  <a:pt x="11112601" y="5279190"/>
                  <a:pt x="11107520" y="5281603"/>
                  <a:pt x="11102441" y="5279698"/>
                </a:cubicBezTo>
                <a:cubicBezTo>
                  <a:pt x="11086693" y="5273602"/>
                  <a:pt x="11073739" y="5280333"/>
                  <a:pt x="11061546" y="5288842"/>
                </a:cubicBezTo>
                <a:cubicBezTo>
                  <a:pt x="11057406" y="5291712"/>
                  <a:pt x="11052822" y="5292449"/>
                  <a:pt x="11048275" y="5293185"/>
                </a:cubicBezTo>
                <a:cubicBezTo>
                  <a:pt x="11045977" y="5293554"/>
                  <a:pt x="11043690" y="5293922"/>
                  <a:pt x="11041481" y="5294557"/>
                </a:cubicBezTo>
                <a:cubicBezTo>
                  <a:pt x="11028908" y="5298113"/>
                  <a:pt x="11016970" y="5301542"/>
                  <a:pt x="11005413" y="5308781"/>
                </a:cubicBezTo>
                <a:cubicBezTo>
                  <a:pt x="10988903" y="5318941"/>
                  <a:pt x="10969091" y="5316401"/>
                  <a:pt x="10950803" y="5313099"/>
                </a:cubicBezTo>
                <a:cubicBezTo>
                  <a:pt x="10943056" y="5311702"/>
                  <a:pt x="10943056" y="5302050"/>
                  <a:pt x="10943309" y="5295065"/>
                </a:cubicBezTo>
                <a:cubicBezTo>
                  <a:pt x="10943564" y="5287953"/>
                  <a:pt x="10948898" y="5285159"/>
                  <a:pt x="10955248" y="5283127"/>
                </a:cubicBezTo>
                <a:lnTo>
                  <a:pt x="10959019" y="5281946"/>
                </a:lnTo>
                <a:cubicBezTo>
                  <a:pt x="10981651" y="5274846"/>
                  <a:pt x="11004384" y="5267709"/>
                  <a:pt x="11026876" y="5260013"/>
                </a:cubicBezTo>
                <a:cubicBezTo>
                  <a:pt x="11032629" y="5258057"/>
                  <a:pt x="11038382" y="5256088"/>
                  <a:pt x="11044123" y="5254120"/>
                </a:cubicBezTo>
                <a:lnTo>
                  <a:pt x="11044199" y="5254095"/>
                </a:lnTo>
                <a:cubicBezTo>
                  <a:pt x="11074577" y="5243693"/>
                  <a:pt x="11104892" y="5233317"/>
                  <a:pt x="11135842" y="5224453"/>
                </a:cubicBezTo>
                <a:cubicBezTo>
                  <a:pt x="11144363" y="5221938"/>
                  <a:pt x="11152708" y="5218395"/>
                  <a:pt x="11161026" y="5214877"/>
                </a:cubicBezTo>
                <a:cubicBezTo>
                  <a:pt x="11164874" y="5213251"/>
                  <a:pt x="11168697" y="5211626"/>
                  <a:pt x="11172545" y="5210102"/>
                </a:cubicBezTo>
                <a:cubicBezTo>
                  <a:pt x="11184089" y="5205555"/>
                  <a:pt x="11196014" y="5203625"/>
                  <a:pt x="11207990" y="5201682"/>
                </a:cubicBezTo>
                <a:cubicBezTo>
                  <a:pt x="11209718" y="5201402"/>
                  <a:pt x="11211457" y="5201123"/>
                  <a:pt x="11213184" y="5200831"/>
                </a:cubicBezTo>
                <a:cubicBezTo>
                  <a:pt x="11213934" y="5200678"/>
                  <a:pt x="11214823" y="5200704"/>
                  <a:pt x="11215687" y="5200729"/>
                </a:cubicBezTo>
                <a:cubicBezTo>
                  <a:pt x="11217033" y="5200780"/>
                  <a:pt x="11218341" y="5200818"/>
                  <a:pt x="11219027" y="5200196"/>
                </a:cubicBezTo>
                <a:cubicBezTo>
                  <a:pt x="11228387" y="5191090"/>
                  <a:pt x="11240198" y="5188372"/>
                  <a:pt x="11252022" y="5185654"/>
                </a:cubicBezTo>
                <a:cubicBezTo>
                  <a:pt x="11258828" y="5184092"/>
                  <a:pt x="11265636" y="5182530"/>
                  <a:pt x="11271986" y="5179749"/>
                </a:cubicBezTo>
                <a:cubicBezTo>
                  <a:pt x="11282019" y="5175304"/>
                  <a:pt x="11286591" y="5169081"/>
                  <a:pt x="11282527" y="5160064"/>
                </a:cubicBezTo>
                <a:cubicBezTo>
                  <a:pt x="11279809" y="5154209"/>
                  <a:pt x="11278336" y="5147999"/>
                  <a:pt x="11276863" y="5141788"/>
                </a:cubicBezTo>
                <a:cubicBezTo>
                  <a:pt x="11274767" y="5132924"/>
                  <a:pt x="11272659" y="5124034"/>
                  <a:pt x="11266906" y="5116122"/>
                </a:cubicBezTo>
                <a:cubicBezTo>
                  <a:pt x="11264061" y="5112223"/>
                  <a:pt x="11263159" y="5106686"/>
                  <a:pt x="11262271" y="5101237"/>
                </a:cubicBezTo>
                <a:cubicBezTo>
                  <a:pt x="11261661" y="5097453"/>
                  <a:pt x="11261051" y="5093719"/>
                  <a:pt x="11259794" y="5090595"/>
                </a:cubicBezTo>
                <a:cubicBezTo>
                  <a:pt x="11254752" y="5077907"/>
                  <a:pt x="11251183" y="5064864"/>
                  <a:pt x="11247614" y="5051834"/>
                </a:cubicBezTo>
                <a:cubicBezTo>
                  <a:pt x="11245252" y="5043198"/>
                  <a:pt x="11242890" y="5034575"/>
                  <a:pt x="11240108" y="5026079"/>
                </a:cubicBezTo>
                <a:cubicBezTo>
                  <a:pt x="11238534" y="5021342"/>
                  <a:pt x="11235880" y="5016909"/>
                  <a:pt x="11233213" y="5012477"/>
                </a:cubicBezTo>
                <a:cubicBezTo>
                  <a:pt x="11227104" y="5002266"/>
                  <a:pt x="11221008" y="4992094"/>
                  <a:pt x="11228170" y="4978454"/>
                </a:cubicBezTo>
                <a:cubicBezTo>
                  <a:pt x="11228552" y="4977692"/>
                  <a:pt x="11228298" y="4976168"/>
                  <a:pt x="11227790" y="4975533"/>
                </a:cubicBezTo>
                <a:cubicBezTo>
                  <a:pt x="11219776" y="4966757"/>
                  <a:pt x="11217503" y="4955873"/>
                  <a:pt x="11215217" y="4945015"/>
                </a:cubicBezTo>
                <a:cubicBezTo>
                  <a:pt x="11213705" y="4937788"/>
                  <a:pt x="11212194" y="4930562"/>
                  <a:pt x="11208994" y="4923971"/>
                </a:cubicBezTo>
                <a:cubicBezTo>
                  <a:pt x="11207457" y="4920758"/>
                  <a:pt x="11205780" y="4917621"/>
                  <a:pt x="11204117" y="4914509"/>
                </a:cubicBezTo>
                <a:cubicBezTo>
                  <a:pt x="11198186" y="4903448"/>
                  <a:pt x="11192357" y="4892564"/>
                  <a:pt x="11193245" y="4878886"/>
                </a:cubicBezTo>
                <a:cubicBezTo>
                  <a:pt x="11193817" y="4871405"/>
                  <a:pt x="11189360" y="4866478"/>
                  <a:pt x="11184838" y="4861461"/>
                </a:cubicBezTo>
                <a:cubicBezTo>
                  <a:pt x="11181219" y="4857448"/>
                  <a:pt x="11177549" y="4853372"/>
                  <a:pt x="11176355" y="4847898"/>
                </a:cubicBezTo>
                <a:cubicBezTo>
                  <a:pt x="11175072" y="4841954"/>
                  <a:pt x="11172723" y="4836252"/>
                  <a:pt x="11170373" y="4830562"/>
                </a:cubicBezTo>
                <a:cubicBezTo>
                  <a:pt x="11165750" y="4819336"/>
                  <a:pt x="11161140" y="4808121"/>
                  <a:pt x="11164670" y="4795066"/>
                </a:cubicBezTo>
                <a:cubicBezTo>
                  <a:pt x="11165471" y="4792462"/>
                  <a:pt x="11163934" y="4790862"/>
                  <a:pt x="11162321" y="4789198"/>
                </a:cubicBezTo>
                <a:cubicBezTo>
                  <a:pt x="11162131" y="4788995"/>
                  <a:pt x="11161940" y="4788792"/>
                  <a:pt x="11161750" y="4788589"/>
                </a:cubicBezTo>
                <a:cubicBezTo>
                  <a:pt x="11147526" y="4773730"/>
                  <a:pt x="11142319" y="4755569"/>
                  <a:pt x="11140921" y="4735376"/>
                </a:cubicBezTo>
                <a:cubicBezTo>
                  <a:pt x="11140033" y="4722295"/>
                  <a:pt x="11135588" y="4709468"/>
                  <a:pt x="11127968" y="4698419"/>
                </a:cubicBezTo>
                <a:cubicBezTo>
                  <a:pt x="11121923" y="4689770"/>
                  <a:pt x="11118875" y="4680017"/>
                  <a:pt x="11115827" y="4670276"/>
                </a:cubicBezTo>
                <a:cubicBezTo>
                  <a:pt x="11114721" y="4666732"/>
                  <a:pt x="11113604" y="4663176"/>
                  <a:pt x="11112346" y="4659684"/>
                </a:cubicBezTo>
                <a:cubicBezTo>
                  <a:pt x="11110785" y="4655328"/>
                  <a:pt x="11109781" y="4650756"/>
                  <a:pt x="11108778" y="4646171"/>
                </a:cubicBezTo>
                <a:cubicBezTo>
                  <a:pt x="11106949" y="4637802"/>
                  <a:pt x="11105121" y="4629407"/>
                  <a:pt x="11099774" y="4622346"/>
                </a:cubicBezTo>
                <a:cubicBezTo>
                  <a:pt x="11094058" y="4614726"/>
                  <a:pt x="11092154" y="4605201"/>
                  <a:pt x="11092154" y="4596692"/>
                </a:cubicBezTo>
                <a:cubicBezTo>
                  <a:pt x="11092154" y="4588691"/>
                  <a:pt x="11090249" y="4582087"/>
                  <a:pt x="11087455" y="4574975"/>
                </a:cubicBezTo>
                <a:cubicBezTo>
                  <a:pt x="11086210" y="4571787"/>
                  <a:pt x="11084775" y="4568752"/>
                  <a:pt x="11083353" y="4565729"/>
                </a:cubicBezTo>
                <a:cubicBezTo>
                  <a:pt x="11080101" y="4558871"/>
                  <a:pt x="11076876" y="4552026"/>
                  <a:pt x="11075898" y="4543479"/>
                </a:cubicBezTo>
                <a:cubicBezTo>
                  <a:pt x="11075212" y="4537383"/>
                  <a:pt x="11069967" y="4529623"/>
                  <a:pt x="11064976" y="4522244"/>
                </a:cubicBezTo>
                <a:cubicBezTo>
                  <a:pt x="11063515" y="4520085"/>
                  <a:pt x="11062081" y="4517964"/>
                  <a:pt x="11060784" y="4515920"/>
                </a:cubicBezTo>
                <a:cubicBezTo>
                  <a:pt x="11057102" y="4510205"/>
                  <a:pt x="11054816" y="4504871"/>
                  <a:pt x="11054434" y="4497886"/>
                </a:cubicBezTo>
                <a:cubicBezTo>
                  <a:pt x="11053762" y="4485580"/>
                  <a:pt x="11049546" y="4474162"/>
                  <a:pt x="11045303" y="4462719"/>
                </a:cubicBezTo>
                <a:cubicBezTo>
                  <a:pt x="11042383" y="4454782"/>
                  <a:pt x="11039436" y="4446844"/>
                  <a:pt x="11037670" y="4438577"/>
                </a:cubicBezTo>
                <a:cubicBezTo>
                  <a:pt x="11035233" y="4427134"/>
                  <a:pt x="11031016" y="4416237"/>
                  <a:pt x="11026787" y="4405341"/>
                </a:cubicBezTo>
                <a:cubicBezTo>
                  <a:pt x="11021771" y="4392412"/>
                  <a:pt x="11016754" y="4379471"/>
                  <a:pt x="11014683" y="4365552"/>
                </a:cubicBezTo>
                <a:cubicBezTo>
                  <a:pt x="11013921" y="4359964"/>
                  <a:pt x="11010746" y="4355138"/>
                  <a:pt x="11006937" y="4350947"/>
                </a:cubicBezTo>
                <a:cubicBezTo>
                  <a:pt x="11006467" y="4350401"/>
                  <a:pt x="11005934" y="4349855"/>
                  <a:pt x="11005400" y="4349296"/>
                </a:cubicBezTo>
                <a:cubicBezTo>
                  <a:pt x="11002949" y="4346730"/>
                  <a:pt x="11000333" y="4344000"/>
                  <a:pt x="11001476" y="4340660"/>
                </a:cubicBezTo>
                <a:cubicBezTo>
                  <a:pt x="11005781" y="4328201"/>
                  <a:pt x="10999711" y="4319743"/>
                  <a:pt x="10993665" y="4311310"/>
                </a:cubicBezTo>
                <a:cubicBezTo>
                  <a:pt x="10990960" y="4307538"/>
                  <a:pt x="10988255" y="4303766"/>
                  <a:pt x="10986490" y="4299639"/>
                </a:cubicBezTo>
                <a:lnTo>
                  <a:pt x="10986477" y="4299601"/>
                </a:lnTo>
                <a:cubicBezTo>
                  <a:pt x="10985080" y="4296553"/>
                  <a:pt x="10983289" y="4292667"/>
                  <a:pt x="10978616" y="4294686"/>
                </a:cubicBezTo>
                <a:cubicBezTo>
                  <a:pt x="10975314" y="4296083"/>
                  <a:pt x="10974298" y="4299512"/>
                  <a:pt x="10975059" y="4302433"/>
                </a:cubicBezTo>
                <a:cubicBezTo>
                  <a:pt x="10977130" y="4310129"/>
                  <a:pt x="10974780" y="4316962"/>
                  <a:pt x="10972431" y="4323781"/>
                </a:cubicBezTo>
                <a:cubicBezTo>
                  <a:pt x="10971174" y="4327426"/>
                  <a:pt x="10969916" y="4331058"/>
                  <a:pt x="10969345" y="4334818"/>
                </a:cubicBezTo>
                <a:cubicBezTo>
                  <a:pt x="10967237" y="4348280"/>
                  <a:pt x="10962956" y="4361119"/>
                  <a:pt x="10958651" y="4373997"/>
                </a:cubicBezTo>
                <a:cubicBezTo>
                  <a:pt x="10954448" y="4386646"/>
                  <a:pt x="10950218" y="4399334"/>
                  <a:pt x="10948008" y="4412669"/>
                </a:cubicBezTo>
                <a:cubicBezTo>
                  <a:pt x="10946967" y="4419184"/>
                  <a:pt x="10944021" y="4425623"/>
                  <a:pt x="10941011" y="4432227"/>
                </a:cubicBezTo>
                <a:cubicBezTo>
                  <a:pt x="10938141" y="4438501"/>
                  <a:pt x="10935207" y="4444914"/>
                  <a:pt x="10933784" y="4451658"/>
                </a:cubicBezTo>
                <a:cubicBezTo>
                  <a:pt x="10932388" y="4458516"/>
                  <a:pt x="10911559" y="4466898"/>
                  <a:pt x="10905845" y="4463723"/>
                </a:cubicBezTo>
                <a:lnTo>
                  <a:pt x="10905070" y="4463278"/>
                </a:lnTo>
                <a:cubicBezTo>
                  <a:pt x="10898212" y="4459456"/>
                  <a:pt x="10893247" y="4456687"/>
                  <a:pt x="10899368" y="4445308"/>
                </a:cubicBezTo>
                <a:cubicBezTo>
                  <a:pt x="10903635" y="4437256"/>
                  <a:pt x="10905680" y="4427134"/>
                  <a:pt x="10907660" y="4417368"/>
                </a:cubicBezTo>
                <a:cubicBezTo>
                  <a:pt x="10908271" y="4414345"/>
                  <a:pt x="10908867" y="4411360"/>
                  <a:pt x="10909528" y="4408478"/>
                </a:cubicBezTo>
                <a:cubicBezTo>
                  <a:pt x="10910658" y="4403525"/>
                  <a:pt x="10910594" y="4398165"/>
                  <a:pt x="10910518" y="4392755"/>
                </a:cubicBezTo>
                <a:cubicBezTo>
                  <a:pt x="10910366" y="4381808"/>
                  <a:pt x="10910214" y="4370670"/>
                  <a:pt x="10920069" y="4362250"/>
                </a:cubicBezTo>
                <a:cubicBezTo>
                  <a:pt x="10922101" y="4360472"/>
                  <a:pt x="10924133" y="4356154"/>
                  <a:pt x="10923370" y="4354122"/>
                </a:cubicBezTo>
                <a:cubicBezTo>
                  <a:pt x="10918812" y="4342908"/>
                  <a:pt x="10923815" y="4334043"/>
                  <a:pt x="10928731" y="4325344"/>
                </a:cubicBezTo>
                <a:cubicBezTo>
                  <a:pt x="10930927" y="4321419"/>
                  <a:pt x="10933124" y="4317533"/>
                  <a:pt x="10934420" y="4313482"/>
                </a:cubicBezTo>
                <a:cubicBezTo>
                  <a:pt x="10935652" y="4309735"/>
                  <a:pt x="10935474" y="4306141"/>
                  <a:pt x="10935308" y="4302623"/>
                </a:cubicBezTo>
                <a:cubicBezTo>
                  <a:pt x="10935105" y="4298508"/>
                  <a:pt x="10934915" y="4294470"/>
                  <a:pt x="10936959" y="4290368"/>
                </a:cubicBezTo>
                <a:cubicBezTo>
                  <a:pt x="10941100" y="4282024"/>
                  <a:pt x="10944071" y="4273210"/>
                  <a:pt x="10947043" y="4264371"/>
                </a:cubicBezTo>
                <a:cubicBezTo>
                  <a:pt x="10950892" y="4252903"/>
                  <a:pt x="10954765" y="4241409"/>
                  <a:pt x="10961217" y="4230932"/>
                </a:cubicBezTo>
                <a:cubicBezTo>
                  <a:pt x="10965662" y="4223629"/>
                  <a:pt x="10970520" y="4219343"/>
                  <a:pt x="10976155" y="4218073"/>
                </a:cubicBezTo>
                <a:close/>
                <a:moveTo>
                  <a:pt x="1103655" y="4211005"/>
                </a:moveTo>
                <a:cubicBezTo>
                  <a:pt x="1110099" y="4212936"/>
                  <a:pt x="1114872" y="4217648"/>
                  <a:pt x="1115700" y="4223693"/>
                </a:cubicBezTo>
                <a:cubicBezTo>
                  <a:pt x="1119653" y="4252674"/>
                  <a:pt x="1109553" y="4277769"/>
                  <a:pt x="1092105" y="4300248"/>
                </a:cubicBezTo>
                <a:cubicBezTo>
                  <a:pt x="1090944" y="4301721"/>
                  <a:pt x="1088935" y="4302534"/>
                  <a:pt x="1086934" y="4303347"/>
                </a:cubicBezTo>
                <a:cubicBezTo>
                  <a:pt x="1085982" y="4303728"/>
                  <a:pt x="1085032" y="4304122"/>
                  <a:pt x="1084175" y="4304579"/>
                </a:cubicBezTo>
                <a:cubicBezTo>
                  <a:pt x="1078569" y="4306687"/>
                  <a:pt x="1071896" y="4305083"/>
                  <a:pt x="1066756" y="4301410"/>
                </a:cubicBezTo>
                <a:lnTo>
                  <a:pt x="1058576" y="4285897"/>
                </a:lnTo>
                <a:lnTo>
                  <a:pt x="1067042" y="4250288"/>
                </a:lnTo>
                <a:cubicBezTo>
                  <a:pt x="1071369" y="4238932"/>
                  <a:pt x="1077004" y="4228055"/>
                  <a:pt x="1083360" y="4217533"/>
                </a:cubicBezTo>
                <a:cubicBezTo>
                  <a:pt x="1087581" y="4210561"/>
                  <a:pt x="1095392" y="4208478"/>
                  <a:pt x="1103655" y="4211005"/>
                </a:cubicBezTo>
                <a:close/>
                <a:moveTo>
                  <a:pt x="0" y="4189905"/>
                </a:moveTo>
                <a:lnTo>
                  <a:pt x="3061" y="4191193"/>
                </a:lnTo>
                <a:cubicBezTo>
                  <a:pt x="10124" y="4195384"/>
                  <a:pt x="14150" y="4202077"/>
                  <a:pt x="12511" y="4210485"/>
                </a:cubicBezTo>
                <a:lnTo>
                  <a:pt x="0" y="4222306"/>
                </a:lnTo>
                <a:close/>
                <a:moveTo>
                  <a:pt x="12079719" y="4152954"/>
                </a:moveTo>
                <a:cubicBezTo>
                  <a:pt x="12088850" y="4154008"/>
                  <a:pt x="12097931" y="4154897"/>
                  <a:pt x="12106961" y="4155786"/>
                </a:cubicBezTo>
                <a:cubicBezTo>
                  <a:pt x="12124696" y="4157520"/>
                  <a:pt x="12142238" y="4159237"/>
                  <a:pt x="12159521" y="4162166"/>
                </a:cubicBezTo>
                <a:lnTo>
                  <a:pt x="12188825" y="4170007"/>
                </a:lnTo>
                <a:lnTo>
                  <a:pt x="12188825" y="4198715"/>
                </a:lnTo>
                <a:lnTo>
                  <a:pt x="12188177" y="4198674"/>
                </a:lnTo>
                <a:cubicBezTo>
                  <a:pt x="12178779" y="4191625"/>
                  <a:pt x="12168175" y="4190444"/>
                  <a:pt x="12156986" y="4189200"/>
                </a:cubicBezTo>
                <a:cubicBezTo>
                  <a:pt x="12156084" y="4189098"/>
                  <a:pt x="12155183" y="4188996"/>
                  <a:pt x="12154268" y="4188895"/>
                </a:cubicBezTo>
                <a:cubicBezTo>
                  <a:pt x="12146140" y="4187993"/>
                  <a:pt x="12138063" y="4186520"/>
                  <a:pt x="12129986" y="4185047"/>
                </a:cubicBezTo>
                <a:cubicBezTo>
                  <a:pt x="12110948" y="4181580"/>
                  <a:pt x="12091936" y="4178113"/>
                  <a:pt x="12072226" y="4182037"/>
                </a:cubicBezTo>
                <a:cubicBezTo>
                  <a:pt x="12067222" y="4183079"/>
                  <a:pt x="12062447" y="4181593"/>
                  <a:pt x="12057595" y="4180081"/>
                </a:cubicBezTo>
                <a:cubicBezTo>
                  <a:pt x="12052338" y="4178443"/>
                  <a:pt x="12046978" y="4176779"/>
                  <a:pt x="12041111" y="4178227"/>
                </a:cubicBezTo>
                <a:lnTo>
                  <a:pt x="12040984" y="4178100"/>
                </a:lnTo>
                <a:cubicBezTo>
                  <a:pt x="12036971" y="4179052"/>
                  <a:pt x="12035942" y="4173858"/>
                  <a:pt x="12035129" y="4169756"/>
                </a:cubicBezTo>
                <a:cubicBezTo>
                  <a:pt x="12034964" y="4168918"/>
                  <a:pt x="12034812" y="4168118"/>
                  <a:pt x="12034634" y="4167432"/>
                </a:cubicBezTo>
                <a:cubicBezTo>
                  <a:pt x="12033110" y="4161717"/>
                  <a:pt x="12037809" y="4158796"/>
                  <a:pt x="12042254" y="4158034"/>
                </a:cubicBezTo>
                <a:cubicBezTo>
                  <a:pt x="12051424" y="4156484"/>
                  <a:pt x="12060733" y="4155341"/>
                  <a:pt x="12069521" y="4154249"/>
                </a:cubicBezTo>
                <a:cubicBezTo>
                  <a:pt x="12073013" y="4153818"/>
                  <a:pt x="12076430" y="4153386"/>
                  <a:pt x="12079719" y="4152954"/>
                </a:cubicBezTo>
                <a:close/>
                <a:moveTo>
                  <a:pt x="11891264" y="4103678"/>
                </a:moveTo>
                <a:cubicBezTo>
                  <a:pt x="11901741" y="4103107"/>
                  <a:pt x="11902402" y="4109736"/>
                  <a:pt x="11903100" y="4116658"/>
                </a:cubicBezTo>
                <a:cubicBezTo>
                  <a:pt x="11903164" y="4117356"/>
                  <a:pt x="11903240" y="4118080"/>
                  <a:pt x="11903329" y="4118792"/>
                </a:cubicBezTo>
                <a:cubicBezTo>
                  <a:pt x="11903837" y="4123744"/>
                  <a:pt x="11904459" y="4128825"/>
                  <a:pt x="11905602" y="4137461"/>
                </a:cubicBezTo>
                <a:cubicBezTo>
                  <a:pt x="11906110" y="4140127"/>
                  <a:pt x="11904726" y="4145588"/>
                  <a:pt x="11900789" y="4150922"/>
                </a:cubicBezTo>
                <a:cubicBezTo>
                  <a:pt x="11894693" y="4159432"/>
                  <a:pt x="11887581" y="4157907"/>
                  <a:pt x="11884025" y="4150669"/>
                </a:cubicBezTo>
                <a:cubicBezTo>
                  <a:pt x="11879453" y="4141525"/>
                  <a:pt x="11876646" y="4130857"/>
                  <a:pt x="11875757" y="4120569"/>
                </a:cubicBezTo>
                <a:cubicBezTo>
                  <a:pt x="11874995" y="4111425"/>
                  <a:pt x="11880215" y="4104313"/>
                  <a:pt x="11891264" y="4103678"/>
                </a:cubicBezTo>
                <a:close/>
                <a:moveTo>
                  <a:pt x="11833339" y="4103435"/>
                </a:moveTo>
                <a:cubicBezTo>
                  <a:pt x="11835238" y="4105090"/>
                  <a:pt x="11836368" y="4108002"/>
                  <a:pt x="11837378" y="4110599"/>
                </a:cubicBezTo>
                <a:cubicBezTo>
                  <a:pt x="11837682" y="4111386"/>
                  <a:pt x="11837975" y="4112136"/>
                  <a:pt x="11838279" y="4112822"/>
                </a:cubicBezTo>
                <a:cubicBezTo>
                  <a:pt x="11840082" y="4116949"/>
                  <a:pt x="11842051" y="4121013"/>
                  <a:pt x="11844019" y="4125077"/>
                </a:cubicBezTo>
                <a:cubicBezTo>
                  <a:pt x="11849277" y="4135936"/>
                  <a:pt x="11854560" y="4146832"/>
                  <a:pt x="11856694" y="4158923"/>
                </a:cubicBezTo>
                <a:lnTo>
                  <a:pt x="11856631" y="4159596"/>
                </a:lnTo>
                <a:cubicBezTo>
                  <a:pt x="11856275" y="4163494"/>
                  <a:pt x="11855894" y="4167825"/>
                  <a:pt x="11850852" y="4168067"/>
                </a:cubicBezTo>
                <a:cubicBezTo>
                  <a:pt x="11845518" y="4168320"/>
                  <a:pt x="11839803" y="4168574"/>
                  <a:pt x="11835866" y="4163113"/>
                </a:cubicBezTo>
                <a:lnTo>
                  <a:pt x="11835993" y="4162987"/>
                </a:lnTo>
                <a:cubicBezTo>
                  <a:pt x="11829707" y="4154376"/>
                  <a:pt x="11825388" y="4144813"/>
                  <a:pt x="11821071" y="4135237"/>
                </a:cubicBezTo>
                <a:cubicBezTo>
                  <a:pt x="11819280" y="4131262"/>
                  <a:pt x="11817477" y="4127274"/>
                  <a:pt x="11815546" y="4123362"/>
                </a:cubicBezTo>
                <a:cubicBezTo>
                  <a:pt x="11810720" y="4113711"/>
                  <a:pt x="11817578" y="4107995"/>
                  <a:pt x="11824690" y="4103805"/>
                </a:cubicBezTo>
                <a:cubicBezTo>
                  <a:pt x="11828773" y="4101379"/>
                  <a:pt x="11831440" y="4101779"/>
                  <a:pt x="11833339" y="4103435"/>
                </a:cubicBezTo>
                <a:close/>
                <a:moveTo>
                  <a:pt x="955125" y="4071126"/>
                </a:moveTo>
                <a:cubicBezTo>
                  <a:pt x="959338" y="4072086"/>
                  <a:pt x="963193" y="4074645"/>
                  <a:pt x="966340" y="4079090"/>
                </a:cubicBezTo>
                <a:cubicBezTo>
                  <a:pt x="972471" y="4087841"/>
                  <a:pt x="971323" y="4096680"/>
                  <a:pt x="965125" y="4104681"/>
                </a:cubicBezTo>
                <a:cubicBezTo>
                  <a:pt x="954529" y="4118473"/>
                  <a:pt x="940000" y="4127312"/>
                  <a:pt x="923291" y="4135174"/>
                </a:cubicBezTo>
                <a:cubicBezTo>
                  <a:pt x="922465" y="4135453"/>
                  <a:pt x="921556" y="4135796"/>
                  <a:pt x="920583" y="4136152"/>
                </a:cubicBezTo>
                <a:cubicBezTo>
                  <a:pt x="917896" y="4137142"/>
                  <a:pt x="914717" y="4138323"/>
                  <a:pt x="911448" y="4139136"/>
                </a:cubicBezTo>
                <a:cubicBezTo>
                  <a:pt x="901844" y="4141435"/>
                  <a:pt x="892709" y="4140825"/>
                  <a:pt x="887054" y="4131465"/>
                </a:cubicBezTo>
                <a:cubicBezTo>
                  <a:pt x="881363" y="4122004"/>
                  <a:pt x="885097" y="4113355"/>
                  <a:pt x="892496" y="4106738"/>
                </a:cubicBezTo>
                <a:cubicBezTo>
                  <a:pt x="907398" y="4093251"/>
                  <a:pt x="923102" y="4080691"/>
                  <a:pt x="941765" y="4072753"/>
                </a:cubicBezTo>
                <a:cubicBezTo>
                  <a:pt x="946342" y="4070803"/>
                  <a:pt x="950912" y="4070165"/>
                  <a:pt x="955125" y="4071126"/>
                </a:cubicBezTo>
                <a:close/>
                <a:moveTo>
                  <a:pt x="1216729" y="4051927"/>
                </a:moveTo>
                <a:cubicBezTo>
                  <a:pt x="1220958" y="4053271"/>
                  <a:pt x="1224649" y="4056002"/>
                  <a:pt x="1227449" y="4059863"/>
                </a:cubicBezTo>
                <a:cubicBezTo>
                  <a:pt x="1234498" y="4069629"/>
                  <a:pt x="1240767" y="4079993"/>
                  <a:pt x="1246736" y="4089860"/>
                </a:cubicBezTo>
                <a:cubicBezTo>
                  <a:pt x="1249075" y="4093734"/>
                  <a:pt x="1251369" y="4097519"/>
                  <a:pt x="1253646" y="4101176"/>
                </a:cubicBezTo>
                <a:cubicBezTo>
                  <a:pt x="1254307" y="4102764"/>
                  <a:pt x="1254919" y="4104148"/>
                  <a:pt x="1255474" y="4105393"/>
                </a:cubicBezTo>
                <a:cubicBezTo>
                  <a:pt x="1256438" y="4107564"/>
                  <a:pt x="1257226" y="4109342"/>
                  <a:pt x="1257783" y="4111171"/>
                </a:cubicBezTo>
                <a:cubicBezTo>
                  <a:pt x="1260607" y="4120760"/>
                  <a:pt x="1259547" y="4129561"/>
                  <a:pt x="1250759" y="4135606"/>
                </a:cubicBezTo>
                <a:cubicBezTo>
                  <a:pt x="1241883" y="4141689"/>
                  <a:pt x="1232520" y="4140025"/>
                  <a:pt x="1225566" y="4133079"/>
                </a:cubicBezTo>
                <a:lnTo>
                  <a:pt x="1225605" y="4133167"/>
                </a:lnTo>
                <a:cubicBezTo>
                  <a:pt x="1210321" y="4117966"/>
                  <a:pt x="1197701" y="4100605"/>
                  <a:pt x="1191368" y="4079510"/>
                </a:cubicBezTo>
                <a:cubicBezTo>
                  <a:pt x="1188005" y="4068359"/>
                  <a:pt x="1193606" y="4055367"/>
                  <a:pt x="1202787" y="4052306"/>
                </a:cubicBezTo>
                <a:cubicBezTo>
                  <a:pt x="1207734" y="4050623"/>
                  <a:pt x="1212500" y="4050582"/>
                  <a:pt x="1216729" y="4051927"/>
                </a:cubicBezTo>
                <a:close/>
                <a:moveTo>
                  <a:pt x="1107613" y="4045588"/>
                </a:moveTo>
                <a:cubicBezTo>
                  <a:pt x="1115668" y="4044343"/>
                  <a:pt x="1123328" y="4047442"/>
                  <a:pt x="1126877" y="4054745"/>
                </a:cubicBezTo>
                <a:cubicBezTo>
                  <a:pt x="1139203" y="4080475"/>
                  <a:pt x="1140636" y="4107170"/>
                  <a:pt x="1129960" y="4133637"/>
                </a:cubicBezTo>
                <a:cubicBezTo>
                  <a:pt x="1127017" y="4140927"/>
                  <a:pt x="1118781" y="4143492"/>
                  <a:pt x="1110553" y="4142311"/>
                </a:cubicBezTo>
                <a:cubicBezTo>
                  <a:pt x="1104210" y="4141371"/>
                  <a:pt x="1099486" y="4137790"/>
                  <a:pt x="1094893" y="4128722"/>
                </a:cubicBezTo>
                <a:cubicBezTo>
                  <a:pt x="1094848" y="4128494"/>
                  <a:pt x="1094788" y="4128227"/>
                  <a:pt x="1094716" y="4127935"/>
                </a:cubicBezTo>
                <a:cubicBezTo>
                  <a:pt x="1094621" y="4127541"/>
                  <a:pt x="1094504" y="4127084"/>
                  <a:pt x="1094375" y="4126576"/>
                </a:cubicBezTo>
                <a:cubicBezTo>
                  <a:pt x="1093615" y="4123642"/>
                  <a:pt x="1092445" y="4119095"/>
                  <a:pt x="1092571" y="4114524"/>
                </a:cubicBezTo>
                <a:cubicBezTo>
                  <a:pt x="1092693" y="4107920"/>
                  <a:pt x="1091959" y="4101328"/>
                  <a:pt x="1091224" y="4094737"/>
                </a:cubicBezTo>
                <a:cubicBezTo>
                  <a:pt x="1089944" y="4083231"/>
                  <a:pt x="1088665" y="4071750"/>
                  <a:pt x="1091933" y="4060231"/>
                </a:cubicBezTo>
                <a:cubicBezTo>
                  <a:pt x="1094225" y="4052382"/>
                  <a:pt x="1099468" y="4046871"/>
                  <a:pt x="1107613" y="4045588"/>
                </a:cubicBezTo>
                <a:close/>
                <a:moveTo>
                  <a:pt x="1089741" y="3968436"/>
                </a:moveTo>
                <a:lnTo>
                  <a:pt x="1089778" y="3968524"/>
                </a:lnTo>
                <a:lnTo>
                  <a:pt x="1089753" y="3968501"/>
                </a:lnTo>
                <a:close/>
                <a:moveTo>
                  <a:pt x="1078208" y="3957846"/>
                </a:moveTo>
                <a:lnTo>
                  <a:pt x="1089753" y="3968501"/>
                </a:lnTo>
                <a:lnTo>
                  <a:pt x="1090320" y="3971471"/>
                </a:lnTo>
                <a:cubicBezTo>
                  <a:pt x="1090766" y="3973503"/>
                  <a:pt x="1091211" y="3975535"/>
                  <a:pt x="1090961" y="3977440"/>
                </a:cubicBezTo>
                <a:cubicBezTo>
                  <a:pt x="1087878" y="3997011"/>
                  <a:pt x="1049930" y="4034361"/>
                  <a:pt x="1031181" y="4036787"/>
                </a:cubicBezTo>
                <a:cubicBezTo>
                  <a:pt x="1018949" y="4038298"/>
                  <a:pt x="1007216" y="4023083"/>
                  <a:pt x="1012747" y="4011704"/>
                </a:cubicBezTo>
                <a:cubicBezTo>
                  <a:pt x="1023809" y="3988933"/>
                  <a:pt x="1042046" y="3972398"/>
                  <a:pt x="1062647" y="3958542"/>
                </a:cubicBezTo>
                <a:cubicBezTo>
                  <a:pt x="1066926" y="3955621"/>
                  <a:pt x="1072900" y="3955786"/>
                  <a:pt x="1078208" y="3957846"/>
                </a:cubicBezTo>
                <a:close/>
                <a:moveTo>
                  <a:pt x="1145281" y="3901202"/>
                </a:moveTo>
                <a:cubicBezTo>
                  <a:pt x="1149496" y="3902580"/>
                  <a:pt x="1153218" y="3905507"/>
                  <a:pt x="1156073" y="3909495"/>
                </a:cubicBezTo>
                <a:cubicBezTo>
                  <a:pt x="1161082" y="3916569"/>
                  <a:pt x="1165165" y="3924342"/>
                  <a:pt x="1169011" y="3931669"/>
                </a:cubicBezTo>
                <a:cubicBezTo>
                  <a:pt x="1170573" y="3934641"/>
                  <a:pt x="1172095" y="3937537"/>
                  <a:pt x="1173624" y="3940280"/>
                </a:cubicBezTo>
                <a:cubicBezTo>
                  <a:pt x="1174502" y="3943379"/>
                  <a:pt x="1175395" y="3946338"/>
                  <a:pt x="1176257" y="3949195"/>
                </a:cubicBezTo>
                <a:cubicBezTo>
                  <a:pt x="1178286" y="3955914"/>
                  <a:pt x="1180158" y="3962111"/>
                  <a:pt x="1181316" y="3968449"/>
                </a:cubicBezTo>
                <a:cubicBezTo>
                  <a:pt x="1182776" y="3976526"/>
                  <a:pt x="1179923" y="3983765"/>
                  <a:pt x="1172387" y="3988032"/>
                </a:cubicBezTo>
                <a:cubicBezTo>
                  <a:pt x="1164977" y="3992363"/>
                  <a:pt x="1157060" y="3991664"/>
                  <a:pt x="1150863" y="3986292"/>
                </a:cubicBezTo>
                <a:cubicBezTo>
                  <a:pt x="1131036" y="3969198"/>
                  <a:pt x="1121979" y="3946820"/>
                  <a:pt x="1120647" y="3921141"/>
                </a:cubicBezTo>
                <a:cubicBezTo>
                  <a:pt x="1120154" y="3912874"/>
                  <a:pt x="1124048" y="3905622"/>
                  <a:pt x="1131522" y="3902205"/>
                </a:cubicBezTo>
                <a:cubicBezTo>
                  <a:pt x="1136355" y="3899995"/>
                  <a:pt x="1141065" y="3899824"/>
                  <a:pt x="1145281" y="3901202"/>
                </a:cubicBezTo>
                <a:close/>
                <a:moveTo>
                  <a:pt x="9461969" y="1957003"/>
                </a:moveTo>
                <a:cubicBezTo>
                  <a:pt x="9471939" y="1955898"/>
                  <a:pt x="9482061" y="1962667"/>
                  <a:pt x="9483229" y="1970922"/>
                </a:cubicBezTo>
                <a:cubicBezTo>
                  <a:pt x="9484537" y="1979823"/>
                  <a:pt x="9480384" y="1987089"/>
                  <a:pt x="9472980" y="1990632"/>
                </a:cubicBezTo>
                <a:cubicBezTo>
                  <a:pt x="9463608" y="1995077"/>
                  <a:pt x="9453854" y="1998760"/>
                  <a:pt x="9444570" y="2002278"/>
                </a:cubicBezTo>
                <a:lnTo>
                  <a:pt x="9444544" y="2002278"/>
                </a:lnTo>
                <a:cubicBezTo>
                  <a:pt x="9440913" y="2003662"/>
                  <a:pt x="9437344" y="2005009"/>
                  <a:pt x="9433889" y="2006367"/>
                </a:cubicBezTo>
                <a:cubicBezTo>
                  <a:pt x="9432441" y="2006685"/>
                  <a:pt x="9431172" y="2006990"/>
                  <a:pt x="9430028" y="2007257"/>
                </a:cubicBezTo>
                <a:lnTo>
                  <a:pt x="9430016" y="2007257"/>
                </a:lnTo>
                <a:cubicBezTo>
                  <a:pt x="9428035" y="2007739"/>
                  <a:pt x="9426421" y="2008133"/>
                  <a:pt x="9424784" y="2008311"/>
                </a:cubicBezTo>
                <a:cubicBezTo>
                  <a:pt x="9416211" y="2009212"/>
                  <a:pt x="9408921" y="2006939"/>
                  <a:pt x="9405175" y="1998544"/>
                </a:cubicBezTo>
                <a:cubicBezTo>
                  <a:pt x="9401415" y="1990086"/>
                  <a:pt x="9404286" y="1982415"/>
                  <a:pt x="9411258" y="1977602"/>
                </a:cubicBezTo>
                <a:lnTo>
                  <a:pt x="9411182" y="1977627"/>
                </a:lnTo>
                <a:cubicBezTo>
                  <a:pt x="9426435" y="1967048"/>
                  <a:pt x="9443110" y="1959073"/>
                  <a:pt x="9461969" y="1957003"/>
                </a:cubicBezTo>
                <a:close/>
                <a:moveTo>
                  <a:pt x="9607156" y="1921849"/>
                </a:moveTo>
                <a:cubicBezTo>
                  <a:pt x="9614230" y="1922725"/>
                  <a:pt x="9619767" y="1927157"/>
                  <a:pt x="9621482" y="1934015"/>
                </a:cubicBezTo>
                <a:cubicBezTo>
                  <a:pt x="9623717" y="1942892"/>
                  <a:pt x="9619132" y="1950081"/>
                  <a:pt x="9611474" y="1953675"/>
                </a:cubicBezTo>
                <a:cubicBezTo>
                  <a:pt x="9604705" y="1956812"/>
                  <a:pt x="9597478" y="1959060"/>
                  <a:pt x="9590684" y="1961168"/>
                </a:cubicBezTo>
                <a:cubicBezTo>
                  <a:pt x="9587915" y="1962031"/>
                  <a:pt x="9585223" y="1962870"/>
                  <a:pt x="9582671" y="1963733"/>
                </a:cubicBezTo>
                <a:cubicBezTo>
                  <a:pt x="9579902" y="1963987"/>
                  <a:pt x="9577260" y="1964292"/>
                  <a:pt x="9574708" y="1964571"/>
                </a:cubicBezTo>
                <a:cubicBezTo>
                  <a:pt x="9568700" y="1965245"/>
                  <a:pt x="9563151" y="1965854"/>
                  <a:pt x="9557601" y="1965854"/>
                </a:cubicBezTo>
                <a:cubicBezTo>
                  <a:pt x="9550539" y="1965829"/>
                  <a:pt x="9544850" y="1962273"/>
                  <a:pt x="9542411" y="1955224"/>
                </a:cubicBezTo>
                <a:cubicBezTo>
                  <a:pt x="9539910" y="1948277"/>
                  <a:pt x="9541726" y="1941686"/>
                  <a:pt x="9547250" y="1937266"/>
                </a:cubicBezTo>
                <a:cubicBezTo>
                  <a:pt x="9564814" y="1923144"/>
                  <a:pt x="9585185" y="1918966"/>
                  <a:pt x="9607156" y="1921849"/>
                </a:cubicBezTo>
                <a:close/>
                <a:moveTo>
                  <a:pt x="9571913" y="1888294"/>
                </a:moveTo>
                <a:lnTo>
                  <a:pt x="9571837" y="1888307"/>
                </a:lnTo>
                <a:lnTo>
                  <a:pt x="9571854" y="1888295"/>
                </a:lnTo>
                <a:close/>
                <a:moveTo>
                  <a:pt x="9437243" y="1867494"/>
                </a:moveTo>
                <a:cubicBezTo>
                  <a:pt x="9439846" y="1867303"/>
                  <a:pt x="9443884" y="1867024"/>
                  <a:pt x="9447733" y="1867849"/>
                </a:cubicBezTo>
                <a:cubicBezTo>
                  <a:pt x="9453308" y="1868980"/>
                  <a:pt x="9459010" y="1869386"/>
                  <a:pt x="9464712" y="1869792"/>
                </a:cubicBezTo>
                <a:cubicBezTo>
                  <a:pt x="9474643" y="1870504"/>
                  <a:pt x="9484588" y="1871215"/>
                  <a:pt x="9493821" y="1875787"/>
                </a:cubicBezTo>
                <a:cubicBezTo>
                  <a:pt x="9500120" y="1878949"/>
                  <a:pt x="9503968" y="1884245"/>
                  <a:pt x="9503777" y="1891344"/>
                </a:cubicBezTo>
                <a:cubicBezTo>
                  <a:pt x="9503574" y="1898368"/>
                  <a:pt x="9499752" y="1904375"/>
                  <a:pt x="9493008" y="1906242"/>
                </a:cubicBezTo>
                <a:cubicBezTo>
                  <a:pt x="9469297" y="1912655"/>
                  <a:pt x="9446462" y="1909709"/>
                  <a:pt x="9425711" y="1896526"/>
                </a:cubicBezTo>
                <a:cubicBezTo>
                  <a:pt x="9419996" y="1892907"/>
                  <a:pt x="9419107" y="1885528"/>
                  <a:pt x="9421392" y="1878733"/>
                </a:cubicBezTo>
                <a:cubicBezTo>
                  <a:pt x="9423171" y="1873514"/>
                  <a:pt x="9426943" y="1870072"/>
                  <a:pt x="9435350" y="1867595"/>
                </a:cubicBezTo>
                <a:cubicBezTo>
                  <a:pt x="9435833" y="1867595"/>
                  <a:pt x="9436481" y="1867545"/>
                  <a:pt x="9437243" y="1867494"/>
                </a:cubicBezTo>
                <a:close/>
                <a:moveTo>
                  <a:pt x="9532166" y="1815771"/>
                </a:moveTo>
                <a:cubicBezTo>
                  <a:pt x="9537021" y="1813364"/>
                  <a:pt x="9542894" y="1813091"/>
                  <a:pt x="9547289" y="1816324"/>
                </a:cubicBezTo>
                <a:cubicBezTo>
                  <a:pt x="9564840" y="1829239"/>
                  <a:pt x="9576003" y="1847273"/>
                  <a:pt x="9584525" y="1866882"/>
                </a:cubicBezTo>
                <a:cubicBezTo>
                  <a:pt x="9586335" y="1870965"/>
                  <a:pt x="9585261" y="1876001"/>
                  <a:pt x="9582686" y="1880176"/>
                </a:cubicBezTo>
                <a:lnTo>
                  <a:pt x="9571854" y="1888295"/>
                </a:lnTo>
                <a:lnTo>
                  <a:pt x="9569247" y="1888307"/>
                </a:lnTo>
                <a:cubicBezTo>
                  <a:pt x="9567469" y="1888370"/>
                  <a:pt x="9565678" y="1888421"/>
                  <a:pt x="9564091" y="1887913"/>
                </a:cubicBezTo>
                <a:cubicBezTo>
                  <a:pt x="9547999" y="1882249"/>
                  <a:pt x="9522295" y="1844276"/>
                  <a:pt x="9523158" y="1828020"/>
                </a:cubicBezTo>
                <a:cubicBezTo>
                  <a:pt x="9523476" y="1822718"/>
                  <a:pt x="9527312" y="1818178"/>
                  <a:pt x="9532166" y="1815771"/>
                </a:cubicBezTo>
                <a:close/>
                <a:moveTo>
                  <a:pt x="9307894" y="1812306"/>
                </a:moveTo>
                <a:lnTo>
                  <a:pt x="9336730" y="1825036"/>
                </a:lnTo>
                <a:cubicBezTo>
                  <a:pt x="9345672" y="1830474"/>
                  <a:pt x="9354006" y="1836944"/>
                  <a:pt x="9361931" y="1843974"/>
                </a:cubicBezTo>
                <a:cubicBezTo>
                  <a:pt x="9367177" y="1848635"/>
                  <a:pt x="9367723" y="1855582"/>
                  <a:pt x="9364281" y="1862185"/>
                </a:cubicBezTo>
                <a:cubicBezTo>
                  <a:pt x="9361640" y="1867342"/>
                  <a:pt x="9356902" y="1870644"/>
                  <a:pt x="9351657" y="1870402"/>
                </a:cubicBezTo>
                <a:cubicBezTo>
                  <a:pt x="9326486" y="1869222"/>
                  <a:pt x="9306814" y="1856750"/>
                  <a:pt x="9290494" y="1838462"/>
                </a:cubicBezTo>
                <a:cubicBezTo>
                  <a:pt x="9289427" y="1837256"/>
                  <a:pt x="9289059" y="1835427"/>
                  <a:pt x="9288678" y="1833598"/>
                </a:cubicBezTo>
                <a:cubicBezTo>
                  <a:pt x="9288500" y="1832734"/>
                  <a:pt x="9288323" y="1831871"/>
                  <a:pt x="9288068" y="1831070"/>
                </a:cubicBezTo>
                <a:cubicBezTo>
                  <a:pt x="9287154" y="1825991"/>
                  <a:pt x="9289551" y="1820590"/>
                  <a:pt x="9293464" y="1816811"/>
                </a:cubicBezTo>
                <a:close/>
                <a:moveTo>
                  <a:pt x="9307956" y="1812287"/>
                </a:moveTo>
                <a:lnTo>
                  <a:pt x="9307894" y="1812306"/>
                </a:lnTo>
                <a:lnTo>
                  <a:pt x="9307880" y="1812300"/>
                </a:lnTo>
                <a:close/>
                <a:moveTo>
                  <a:pt x="9199321" y="1720134"/>
                </a:moveTo>
                <a:cubicBezTo>
                  <a:pt x="9222206" y="1728947"/>
                  <a:pt x="9238043" y="1746156"/>
                  <a:pt x="9248902" y="1767555"/>
                </a:cubicBezTo>
                <a:cubicBezTo>
                  <a:pt x="9251836" y="1773309"/>
                  <a:pt x="9249295" y="1780573"/>
                  <a:pt x="9243453" y="1785056"/>
                </a:cubicBezTo>
                <a:cubicBezTo>
                  <a:pt x="9237751" y="1789412"/>
                  <a:pt x="9231134" y="1789895"/>
                  <a:pt x="9225051" y="1786517"/>
                </a:cubicBezTo>
                <a:cubicBezTo>
                  <a:pt x="9207575" y="1776725"/>
                  <a:pt x="9194507" y="1762158"/>
                  <a:pt x="9183014" y="1746156"/>
                </a:cubicBezTo>
                <a:cubicBezTo>
                  <a:pt x="9182024" y="1744784"/>
                  <a:pt x="9181579" y="1742968"/>
                  <a:pt x="9181172" y="1741329"/>
                </a:cubicBezTo>
                <a:cubicBezTo>
                  <a:pt x="9180995" y="1740592"/>
                  <a:pt x="9180817" y="1739881"/>
                  <a:pt x="9180614" y="1739273"/>
                </a:cubicBezTo>
                <a:cubicBezTo>
                  <a:pt x="9177870" y="1728452"/>
                  <a:pt x="9189339" y="1716400"/>
                  <a:pt x="9199333" y="1720223"/>
                </a:cubicBezTo>
                <a:close/>
                <a:moveTo>
                  <a:pt x="9465474" y="1691151"/>
                </a:moveTo>
                <a:cubicBezTo>
                  <a:pt x="9474364" y="1687798"/>
                  <a:pt x="9481121" y="1692319"/>
                  <a:pt x="9485566" y="1699622"/>
                </a:cubicBezTo>
                <a:cubicBezTo>
                  <a:pt x="9494659" y="1714341"/>
                  <a:pt x="9502850" y="1729606"/>
                  <a:pt x="9506661" y="1746663"/>
                </a:cubicBezTo>
                <a:cubicBezTo>
                  <a:pt x="9508528" y="1755019"/>
                  <a:pt x="9505962" y="1762538"/>
                  <a:pt x="9497453" y="1766487"/>
                </a:cubicBezTo>
                <a:cubicBezTo>
                  <a:pt x="9489084" y="1770310"/>
                  <a:pt x="9481781" y="1767960"/>
                  <a:pt x="9475964" y="1761458"/>
                </a:cubicBezTo>
                <a:cubicBezTo>
                  <a:pt x="9465944" y="1750333"/>
                  <a:pt x="9460725" y="1736642"/>
                  <a:pt x="9456673" y="1721263"/>
                </a:cubicBezTo>
                <a:cubicBezTo>
                  <a:pt x="9456559" y="1720513"/>
                  <a:pt x="9456419" y="1719700"/>
                  <a:pt x="9456267" y="1718811"/>
                </a:cubicBezTo>
                <a:cubicBezTo>
                  <a:pt x="9455848" y="1716386"/>
                  <a:pt x="9455352" y="1713516"/>
                  <a:pt x="9455162" y="1710607"/>
                </a:cubicBezTo>
                <a:cubicBezTo>
                  <a:pt x="9454718" y="1702124"/>
                  <a:pt x="9456661" y="1694478"/>
                  <a:pt x="9465474" y="1691151"/>
                </a:cubicBezTo>
                <a:close/>
                <a:moveTo>
                  <a:pt x="9106230" y="1602814"/>
                </a:moveTo>
                <a:cubicBezTo>
                  <a:pt x="9111450" y="1600172"/>
                  <a:pt x="9117508" y="1600247"/>
                  <a:pt x="9121279" y="1603601"/>
                </a:cubicBezTo>
                <a:cubicBezTo>
                  <a:pt x="9139212" y="1619845"/>
                  <a:pt x="9152484" y="1639389"/>
                  <a:pt x="9156636" y="1663671"/>
                </a:cubicBezTo>
                <a:cubicBezTo>
                  <a:pt x="9157818" y="1670391"/>
                  <a:pt x="9152331" y="1675736"/>
                  <a:pt x="9143974" y="1678455"/>
                </a:cubicBezTo>
                <a:cubicBezTo>
                  <a:pt x="9143225" y="1678365"/>
                  <a:pt x="9142298" y="1678378"/>
                  <a:pt x="9141295" y="1678391"/>
                </a:cubicBezTo>
                <a:cubicBezTo>
                  <a:pt x="9138806" y="1678417"/>
                  <a:pt x="9135808" y="1678441"/>
                  <a:pt x="9133814" y="1677045"/>
                </a:cubicBezTo>
                <a:cubicBezTo>
                  <a:pt x="9113418" y="1662782"/>
                  <a:pt x="9101836" y="1642373"/>
                  <a:pt x="9096502" y="1618587"/>
                </a:cubicBezTo>
                <a:cubicBezTo>
                  <a:pt x="9095054" y="1611844"/>
                  <a:pt x="9099791" y="1606154"/>
                  <a:pt x="9106230" y="1602814"/>
                </a:cubicBezTo>
                <a:close/>
                <a:moveTo>
                  <a:pt x="11117479" y="1582574"/>
                </a:moveTo>
                <a:cubicBezTo>
                  <a:pt x="11120405" y="1582036"/>
                  <a:pt x="11123237" y="1582566"/>
                  <a:pt x="11125796" y="1585277"/>
                </a:cubicBezTo>
                <a:cubicBezTo>
                  <a:pt x="11134686" y="1594675"/>
                  <a:pt x="11137989" y="1607375"/>
                  <a:pt x="11135703" y="1620584"/>
                </a:cubicBezTo>
                <a:cubicBezTo>
                  <a:pt x="11134178" y="1629092"/>
                  <a:pt x="11128591" y="1633537"/>
                  <a:pt x="11119700" y="1634045"/>
                </a:cubicBezTo>
                <a:cubicBezTo>
                  <a:pt x="11109159" y="1634807"/>
                  <a:pt x="11100396" y="1639506"/>
                  <a:pt x="11093539" y="1647762"/>
                </a:cubicBezTo>
                <a:cubicBezTo>
                  <a:pt x="11084775" y="1658213"/>
                  <a:pt x="11072227" y="1662696"/>
                  <a:pt x="11060124" y="1667014"/>
                </a:cubicBezTo>
                <a:lnTo>
                  <a:pt x="11060112" y="1667027"/>
                </a:lnTo>
                <a:cubicBezTo>
                  <a:pt x="11058537" y="1667586"/>
                  <a:pt x="11056975" y="1668145"/>
                  <a:pt x="11055438" y="1668716"/>
                </a:cubicBezTo>
                <a:cubicBezTo>
                  <a:pt x="11017466" y="1682559"/>
                  <a:pt x="10980635" y="1698307"/>
                  <a:pt x="10945583" y="1719008"/>
                </a:cubicBezTo>
                <a:cubicBezTo>
                  <a:pt x="10943538" y="1720214"/>
                  <a:pt x="10941481" y="1721472"/>
                  <a:pt x="10939411" y="1722754"/>
                </a:cubicBezTo>
                <a:lnTo>
                  <a:pt x="10939398" y="1722767"/>
                </a:lnTo>
                <a:cubicBezTo>
                  <a:pt x="10929061" y="1729104"/>
                  <a:pt x="10918126" y="1735810"/>
                  <a:pt x="10905452" y="1738566"/>
                </a:cubicBezTo>
                <a:cubicBezTo>
                  <a:pt x="10900663" y="1739570"/>
                  <a:pt x="10896422" y="1742364"/>
                  <a:pt x="10892091" y="1745222"/>
                </a:cubicBezTo>
                <a:cubicBezTo>
                  <a:pt x="10887126" y="1748485"/>
                  <a:pt x="10882033" y="1751851"/>
                  <a:pt x="10875860" y="1752664"/>
                </a:cubicBezTo>
                <a:cubicBezTo>
                  <a:pt x="10872558" y="1753172"/>
                  <a:pt x="10872685" y="1756093"/>
                  <a:pt x="10874082" y="1758633"/>
                </a:cubicBezTo>
                <a:cubicBezTo>
                  <a:pt x="10876863" y="1763561"/>
                  <a:pt x="10877790" y="1768932"/>
                  <a:pt x="10878717" y="1774355"/>
                </a:cubicBezTo>
                <a:cubicBezTo>
                  <a:pt x="10879658" y="1779829"/>
                  <a:pt x="10880610" y="1785341"/>
                  <a:pt x="10883480" y="1790510"/>
                </a:cubicBezTo>
                <a:cubicBezTo>
                  <a:pt x="10889627" y="1801483"/>
                  <a:pt x="10882566" y="1807007"/>
                  <a:pt x="10875657" y="1812392"/>
                </a:cubicBezTo>
                <a:cubicBezTo>
                  <a:pt x="10872736" y="1814678"/>
                  <a:pt x="10869828" y="1816951"/>
                  <a:pt x="10867986" y="1819593"/>
                </a:cubicBezTo>
                <a:cubicBezTo>
                  <a:pt x="10864938" y="1824076"/>
                  <a:pt x="10861776" y="1821003"/>
                  <a:pt x="10858537" y="1817853"/>
                </a:cubicBezTo>
                <a:cubicBezTo>
                  <a:pt x="10856912" y="1816278"/>
                  <a:pt x="10855286" y="1814678"/>
                  <a:pt x="10853635" y="1814005"/>
                </a:cubicBezTo>
                <a:cubicBezTo>
                  <a:pt x="10833061" y="1805750"/>
                  <a:pt x="10827600" y="1788097"/>
                  <a:pt x="10821758" y="1769174"/>
                </a:cubicBezTo>
                <a:cubicBezTo>
                  <a:pt x="10816970" y="1753426"/>
                  <a:pt x="10810671" y="1738161"/>
                  <a:pt x="10804372" y="1722919"/>
                </a:cubicBezTo>
                <a:cubicBezTo>
                  <a:pt x="10802149" y="1717509"/>
                  <a:pt x="10799915" y="1712112"/>
                  <a:pt x="10797755" y="1706690"/>
                </a:cubicBezTo>
                <a:cubicBezTo>
                  <a:pt x="10795850" y="1701736"/>
                  <a:pt x="10795469" y="1696783"/>
                  <a:pt x="10795469" y="1690307"/>
                </a:cubicBezTo>
                <a:cubicBezTo>
                  <a:pt x="10794327" y="1679385"/>
                  <a:pt x="10800041" y="1672527"/>
                  <a:pt x="10812106" y="1670494"/>
                </a:cubicBezTo>
                <a:cubicBezTo>
                  <a:pt x="10829632" y="1667700"/>
                  <a:pt x="10837379" y="1671637"/>
                  <a:pt x="10841697" y="1685861"/>
                </a:cubicBezTo>
                <a:cubicBezTo>
                  <a:pt x="10848936" y="1709610"/>
                  <a:pt x="10849444" y="1710880"/>
                  <a:pt x="10871416" y="1700467"/>
                </a:cubicBezTo>
                <a:cubicBezTo>
                  <a:pt x="10879086" y="1696834"/>
                  <a:pt x="10886858" y="1693379"/>
                  <a:pt x="10894630" y="1689925"/>
                </a:cubicBezTo>
                <a:cubicBezTo>
                  <a:pt x="10914875" y="1680921"/>
                  <a:pt x="10935182" y="1671903"/>
                  <a:pt x="10954092" y="1659699"/>
                </a:cubicBezTo>
                <a:cubicBezTo>
                  <a:pt x="10964773" y="1652853"/>
                  <a:pt x="10977739" y="1647939"/>
                  <a:pt x="10989856" y="1643341"/>
                </a:cubicBezTo>
                <a:lnTo>
                  <a:pt x="10991938" y="1642553"/>
                </a:lnTo>
                <a:cubicBezTo>
                  <a:pt x="11002073" y="1638668"/>
                  <a:pt x="11011661" y="1633651"/>
                  <a:pt x="11021262" y="1628636"/>
                </a:cubicBezTo>
                <a:cubicBezTo>
                  <a:pt x="11034889" y="1621510"/>
                  <a:pt x="11048542" y="1614374"/>
                  <a:pt x="11063820" y="1610424"/>
                </a:cubicBezTo>
                <a:cubicBezTo>
                  <a:pt x="11072342" y="1608162"/>
                  <a:pt x="11080190" y="1603120"/>
                  <a:pt x="11088140" y="1598016"/>
                </a:cubicBezTo>
                <a:cubicBezTo>
                  <a:pt x="11093576" y="1594522"/>
                  <a:pt x="11099063" y="1591005"/>
                  <a:pt x="11104841" y="1588325"/>
                </a:cubicBezTo>
                <a:lnTo>
                  <a:pt x="11104841" y="1588198"/>
                </a:lnTo>
                <a:cubicBezTo>
                  <a:pt x="11106060" y="1587626"/>
                  <a:pt x="11107331" y="1586953"/>
                  <a:pt x="11108600" y="1586280"/>
                </a:cubicBezTo>
                <a:cubicBezTo>
                  <a:pt x="11111534" y="1584718"/>
                  <a:pt x="11114554" y="1583112"/>
                  <a:pt x="11117479" y="1582574"/>
                </a:cubicBezTo>
                <a:close/>
                <a:moveTo>
                  <a:pt x="11301210" y="1515862"/>
                </a:moveTo>
                <a:cubicBezTo>
                  <a:pt x="11298323" y="1516015"/>
                  <a:pt x="11295526" y="1517243"/>
                  <a:pt x="11292928" y="1520634"/>
                </a:cubicBezTo>
                <a:cubicBezTo>
                  <a:pt x="11277688" y="1540700"/>
                  <a:pt x="11285054" y="1575879"/>
                  <a:pt x="11307152" y="1589214"/>
                </a:cubicBezTo>
                <a:cubicBezTo>
                  <a:pt x="11312994" y="1592897"/>
                  <a:pt x="11316550" y="1590611"/>
                  <a:pt x="11319852" y="1586039"/>
                </a:cubicBezTo>
                <a:lnTo>
                  <a:pt x="11319725" y="1585912"/>
                </a:lnTo>
                <a:cubicBezTo>
                  <a:pt x="11328107" y="1574228"/>
                  <a:pt x="11330901" y="1561147"/>
                  <a:pt x="11329123" y="1545145"/>
                </a:cubicBezTo>
                <a:cubicBezTo>
                  <a:pt x="11329161" y="1544662"/>
                  <a:pt x="11329263" y="1544028"/>
                  <a:pt x="11329402" y="1543290"/>
                </a:cubicBezTo>
                <a:cubicBezTo>
                  <a:pt x="11329720" y="1541449"/>
                  <a:pt x="11330152" y="1538946"/>
                  <a:pt x="11329885" y="1536509"/>
                </a:cubicBezTo>
                <a:cubicBezTo>
                  <a:pt x="11328869" y="1525968"/>
                  <a:pt x="11321503" y="1520889"/>
                  <a:pt x="11312232" y="1518221"/>
                </a:cubicBezTo>
                <a:cubicBezTo>
                  <a:pt x="11311876" y="1518119"/>
                  <a:pt x="11311521" y="1518005"/>
                  <a:pt x="11311178" y="1517903"/>
                </a:cubicBezTo>
                <a:cubicBezTo>
                  <a:pt x="11310797" y="1517789"/>
                  <a:pt x="11310416" y="1517662"/>
                  <a:pt x="11310035" y="1517548"/>
                </a:cubicBezTo>
                <a:cubicBezTo>
                  <a:pt x="11307076" y="1516634"/>
                  <a:pt x="11304098" y="1515709"/>
                  <a:pt x="11301210" y="1515862"/>
                </a:cubicBezTo>
                <a:close/>
                <a:moveTo>
                  <a:pt x="9048596" y="1474529"/>
                </a:moveTo>
                <a:cubicBezTo>
                  <a:pt x="9057436" y="1472129"/>
                  <a:pt x="9064929" y="1475723"/>
                  <a:pt x="9068866" y="1483038"/>
                </a:cubicBezTo>
                <a:cubicBezTo>
                  <a:pt x="9074187" y="1493071"/>
                  <a:pt x="9078695" y="1503485"/>
                  <a:pt x="9082608" y="1512490"/>
                </a:cubicBezTo>
                <a:cubicBezTo>
                  <a:pt x="9084157" y="1516046"/>
                  <a:pt x="9085604" y="1519386"/>
                  <a:pt x="9086963" y="1522383"/>
                </a:cubicBezTo>
                <a:lnTo>
                  <a:pt x="9088665" y="1530358"/>
                </a:lnTo>
                <a:cubicBezTo>
                  <a:pt x="9090342" y="1540214"/>
                  <a:pt x="9084842" y="1550310"/>
                  <a:pt x="9076409" y="1552621"/>
                </a:cubicBezTo>
                <a:cubicBezTo>
                  <a:pt x="9067558" y="1555022"/>
                  <a:pt x="9060471" y="1551263"/>
                  <a:pt x="9056052" y="1544125"/>
                </a:cubicBezTo>
                <a:cubicBezTo>
                  <a:pt x="9046806" y="1529507"/>
                  <a:pt x="9040342" y="1513544"/>
                  <a:pt x="9036506" y="1496754"/>
                </a:cubicBezTo>
                <a:cubicBezTo>
                  <a:pt x="9034233" y="1486950"/>
                  <a:pt x="9040227" y="1476739"/>
                  <a:pt x="9048596" y="1474529"/>
                </a:cubicBezTo>
                <a:close/>
                <a:moveTo>
                  <a:pt x="11282085" y="1472184"/>
                </a:moveTo>
                <a:cubicBezTo>
                  <a:pt x="11294706" y="1468786"/>
                  <a:pt x="11308231" y="1468691"/>
                  <a:pt x="11317566" y="1473263"/>
                </a:cubicBezTo>
                <a:cubicBezTo>
                  <a:pt x="11322392" y="1475676"/>
                  <a:pt x="11326583" y="1476057"/>
                  <a:pt x="11332044" y="1474660"/>
                </a:cubicBezTo>
                <a:cubicBezTo>
                  <a:pt x="11348300" y="1470469"/>
                  <a:pt x="11359984" y="1475676"/>
                  <a:pt x="11367350" y="1490408"/>
                </a:cubicBezTo>
                <a:cubicBezTo>
                  <a:pt x="11369128" y="1494014"/>
                  <a:pt x="11371020" y="1497583"/>
                  <a:pt x="11372925" y="1501139"/>
                </a:cubicBezTo>
                <a:cubicBezTo>
                  <a:pt x="11375770" y="1506499"/>
                  <a:pt x="11378628" y="1511845"/>
                  <a:pt x="11381066" y="1517332"/>
                </a:cubicBezTo>
                <a:cubicBezTo>
                  <a:pt x="11387797" y="1532318"/>
                  <a:pt x="11397576" y="1542478"/>
                  <a:pt x="11412562" y="1548320"/>
                </a:cubicBezTo>
                <a:lnTo>
                  <a:pt x="11412562" y="1548448"/>
                </a:lnTo>
                <a:cubicBezTo>
                  <a:pt x="11413108" y="1548663"/>
                  <a:pt x="11413680" y="1548878"/>
                  <a:pt x="11414251" y="1549094"/>
                </a:cubicBezTo>
                <a:lnTo>
                  <a:pt x="11414264" y="1549094"/>
                </a:lnTo>
                <a:cubicBezTo>
                  <a:pt x="11419941" y="1551266"/>
                  <a:pt x="11425948" y="1553552"/>
                  <a:pt x="11425262" y="1561401"/>
                </a:cubicBezTo>
                <a:lnTo>
                  <a:pt x="11425173" y="1562353"/>
                </a:lnTo>
                <a:cubicBezTo>
                  <a:pt x="11424196" y="1573110"/>
                  <a:pt x="11423179" y="1584210"/>
                  <a:pt x="11412943" y="1591119"/>
                </a:cubicBezTo>
                <a:cubicBezTo>
                  <a:pt x="11404180" y="1596961"/>
                  <a:pt x="11394274" y="1600009"/>
                  <a:pt x="11384114" y="1595310"/>
                </a:cubicBezTo>
                <a:cubicBezTo>
                  <a:pt x="11375986" y="1591500"/>
                  <a:pt x="11372684" y="1593786"/>
                  <a:pt x="11369128" y="1601406"/>
                </a:cubicBezTo>
                <a:cubicBezTo>
                  <a:pt x="11357190" y="1626806"/>
                  <a:pt x="11333187" y="1635061"/>
                  <a:pt x="11308549" y="1642300"/>
                </a:cubicBezTo>
                <a:cubicBezTo>
                  <a:pt x="11307152" y="1642681"/>
                  <a:pt x="11304739" y="1643189"/>
                  <a:pt x="11304104" y="1642427"/>
                </a:cubicBezTo>
                <a:cubicBezTo>
                  <a:pt x="11299392" y="1637537"/>
                  <a:pt x="11293207" y="1634693"/>
                  <a:pt x="11287073" y="1631861"/>
                </a:cubicBezTo>
                <a:cubicBezTo>
                  <a:pt x="11279479" y="1628355"/>
                  <a:pt x="11271961" y="1624888"/>
                  <a:pt x="11267401" y="1617663"/>
                </a:cubicBezTo>
                <a:cubicBezTo>
                  <a:pt x="11265446" y="1614614"/>
                  <a:pt x="11262740" y="1612594"/>
                  <a:pt x="11260073" y="1610601"/>
                </a:cubicBezTo>
                <a:cubicBezTo>
                  <a:pt x="11257178" y="1608430"/>
                  <a:pt x="11254320" y="1606295"/>
                  <a:pt x="11252542" y="1602930"/>
                </a:cubicBezTo>
                <a:cubicBezTo>
                  <a:pt x="11247716" y="1593963"/>
                  <a:pt x="11245938" y="1584376"/>
                  <a:pt x="11244351" y="1575828"/>
                </a:cubicBezTo>
                <a:cubicBezTo>
                  <a:pt x="11243550" y="1571535"/>
                  <a:pt x="11242801" y="1567497"/>
                  <a:pt x="11241747" y="1563941"/>
                </a:cubicBezTo>
                <a:cubicBezTo>
                  <a:pt x="11241938" y="1562112"/>
                  <a:pt x="11242141" y="1560791"/>
                  <a:pt x="11242280" y="1559839"/>
                </a:cubicBezTo>
                <a:cubicBezTo>
                  <a:pt x="11242509" y="1558328"/>
                  <a:pt x="11242610" y="1557667"/>
                  <a:pt x="11242382" y="1557210"/>
                </a:cubicBezTo>
                <a:cubicBezTo>
                  <a:pt x="11235181" y="1543634"/>
                  <a:pt x="11239575" y="1531403"/>
                  <a:pt x="11243969" y="1519186"/>
                </a:cubicBezTo>
                <a:cubicBezTo>
                  <a:pt x="11246319" y="1512658"/>
                  <a:pt x="11248668" y="1506143"/>
                  <a:pt x="11249240" y="1499425"/>
                </a:cubicBezTo>
                <a:cubicBezTo>
                  <a:pt x="11249494" y="1496504"/>
                  <a:pt x="11250383" y="1493330"/>
                  <a:pt x="11252034" y="1490916"/>
                </a:cubicBezTo>
                <a:cubicBezTo>
                  <a:pt x="11257749" y="1482280"/>
                  <a:pt x="11269465" y="1475581"/>
                  <a:pt x="11282085" y="1472184"/>
                </a:cubicBezTo>
                <a:close/>
                <a:moveTo>
                  <a:pt x="732670" y="1437421"/>
                </a:moveTo>
                <a:cubicBezTo>
                  <a:pt x="740874" y="1433688"/>
                  <a:pt x="744233" y="1440647"/>
                  <a:pt x="746779" y="1445905"/>
                </a:cubicBezTo>
                <a:lnTo>
                  <a:pt x="746786" y="1445930"/>
                </a:lnTo>
                <a:cubicBezTo>
                  <a:pt x="746963" y="1446299"/>
                  <a:pt x="747137" y="1446654"/>
                  <a:pt x="747309" y="1446997"/>
                </a:cubicBezTo>
                <a:cubicBezTo>
                  <a:pt x="747531" y="1447454"/>
                  <a:pt x="747748" y="1447874"/>
                  <a:pt x="747964" y="1448280"/>
                </a:cubicBezTo>
                <a:lnTo>
                  <a:pt x="748028" y="1448166"/>
                </a:lnTo>
                <a:cubicBezTo>
                  <a:pt x="755218" y="1461386"/>
                  <a:pt x="759365" y="1476080"/>
                  <a:pt x="762250" y="1490927"/>
                </a:cubicBezTo>
                <a:cubicBezTo>
                  <a:pt x="762474" y="1492209"/>
                  <a:pt x="762501" y="1493492"/>
                  <a:pt x="762523" y="1494546"/>
                </a:cubicBezTo>
                <a:cubicBezTo>
                  <a:pt x="762530" y="1494851"/>
                  <a:pt x="762536" y="1495143"/>
                  <a:pt x="762546" y="1495397"/>
                </a:cubicBezTo>
                <a:cubicBezTo>
                  <a:pt x="762555" y="1495599"/>
                  <a:pt x="762567" y="1495791"/>
                  <a:pt x="762582" y="1495956"/>
                </a:cubicBezTo>
                <a:cubicBezTo>
                  <a:pt x="758975" y="1501201"/>
                  <a:pt x="739724" y="1501556"/>
                  <a:pt x="739030" y="1496908"/>
                </a:cubicBezTo>
                <a:cubicBezTo>
                  <a:pt x="737777" y="1489263"/>
                  <a:pt x="734931" y="1482214"/>
                  <a:pt x="732090" y="1475191"/>
                </a:cubicBezTo>
                <a:cubicBezTo>
                  <a:pt x="729700" y="1469260"/>
                  <a:pt x="727313" y="1463355"/>
                  <a:pt x="725884" y="1457106"/>
                </a:cubicBezTo>
                <a:cubicBezTo>
                  <a:pt x="724017" y="1449144"/>
                  <a:pt x="724719" y="1441054"/>
                  <a:pt x="732670" y="1437421"/>
                </a:cubicBezTo>
                <a:close/>
                <a:moveTo>
                  <a:pt x="679932" y="1403272"/>
                </a:moveTo>
                <a:cubicBezTo>
                  <a:pt x="684063" y="1401697"/>
                  <a:pt x="687985" y="1401748"/>
                  <a:pt x="690636" y="1406066"/>
                </a:cubicBezTo>
                <a:cubicBezTo>
                  <a:pt x="691390" y="1407285"/>
                  <a:pt x="692273" y="1408504"/>
                  <a:pt x="693156" y="1409724"/>
                </a:cubicBezTo>
                <a:cubicBezTo>
                  <a:pt x="695370" y="1412784"/>
                  <a:pt x="697594" y="1415857"/>
                  <a:pt x="697890" y="1419172"/>
                </a:cubicBezTo>
                <a:lnTo>
                  <a:pt x="697778" y="1419108"/>
                </a:lnTo>
                <a:cubicBezTo>
                  <a:pt x="698206" y="1423668"/>
                  <a:pt x="698500" y="1428240"/>
                  <a:pt x="698793" y="1432812"/>
                </a:cubicBezTo>
                <a:cubicBezTo>
                  <a:pt x="699724" y="1447341"/>
                  <a:pt x="700652" y="1461857"/>
                  <a:pt x="705897" y="1475789"/>
                </a:cubicBezTo>
                <a:cubicBezTo>
                  <a:pt x="706322" y="1476652"/>
                  <a:pt x="706097" y="1477782"/>
                  <a:pt x="705870" y="1478900"/>
                </a:cubicBezTo>
                <a:lnTo>
                  <a:pt x="705773" y="1479383"/>
                </a:lnTo>
                <a:cubicBezTo>
                  <a:pt x="705713" y="1479713"/>
                  <a:pt x="705659" y="1480018"/>
                  <a:pt x="705631" y="1480335"/>
                </a:cubicBezTo>
                <a:cubicBezTo>
                  <a:pt x="700373" y="1484628"/>
                  <a:pt x="694503" y="1487701"/>
                  <a:pt x="687699" y="1487307"/>
                </a:cubicBezTo>
                <a:cubicBezTo>
                  <a:pt x="681463" y="1486939"/>
                  <a:pt x="677015" y="1483205"/>
                  <a:pt x="676530" y="1476919"/>
                </a:cubicBezTo>
                <a:cubicBezTo>
                  <a:pt x="674690" y="1454910"/>
                  <a:pt x="673196" y="1432799"/>
                  <a:pt x="671812" y="1410765"/>
                </a:cubicBezTo>
                <a:cubicBezTo>
                  <a:pt x="671537" y="1406129"/>
                  <a:pt x="675094" y="1404923"/>
                  <a:pt x="678478" y="1403780"/>
                </a:cubicBezTo>
                <a:lnTo>
                  <a:pt x="679133" y="1403551"/>
                </a:lnTo>
                <a:cubicBezTo>
                  <a:pt x="679404" y="1403462"/>
                  <a:pt x="679671" y="1403374"/>
                  <a:pt x="679932" y="1403272"/>
                </a:cubicBezTo>
                <a:close/>
                <a:moveTo>
                  <a:pt x="644513" y="1375421"/>
                </a:moveTo>
                <a:cubicBezTo>
                  <a:pt x="648804" y="1376639"/>
                  <a:pt x="649527" y="1381657"/>
                  <a:pt x="650174" y="1386140"/>
                </a:cubicBezTo>
                <a:cubicBezTo>
                  <a:pt x="650230" y="1386521"/>
                  <a:pt x="650286" y="1386902"/>
                  <a:pt x="650342" y="1387282"/>
                </a:cubicBezTo>
                <a:cubicBezTo>
                  <a:pt x="650400" y="1387663"/>
                  <a:pt x="650460" y="1388032"/>
                  <a:pt x="650523" y="1388400"/>
                </a:cubicBezTo>
                <a:cubicBezTo>
                  <a:pt x="650663" y="1388920"/>
                  <a:pt x="650550" y="1389886"/>
                  <a:pt x="650550" y="1389886"/>
                </a:cubicBezTo>
                <a:lnTo>
                  <a:pt x="650486" y="1389988"/>
                </a:lnTo>
                <a:cubicBezTo>
                  <a:pt x="645044" y="1413964"/>
                  <a:pt x="639554" y="1437764"/>
                  <a:pt x="634162" y="1460891"/>
                </a:cubicBezTo>
                <a:cubicBezTo>
                  <a:pt x="632051" y="1465831"/>
                  <a:pt x="628906" y="1469006"/>
                  <a:pt x="624470" y="1467038"/>
                </a:cubicBezTo>
                <a:cubicBezTo>
                  <a:pt x="616716" y="1463456"/>
                  <a:pt x="611725" y="1457360"/>
                  <a:pt x="612036" y="1448166"/>
                </a:cubicBezTo>
                <a:cubicBezTo>
                  <a:pt x="612664" y="1432557"/>
                  <a:pt x="615498" y="1417190"/>
                  <a:pt x="620851" y="1402535"/>
                </a:cubicBezTo>
                <a:cubicBezTo>
                  <a:pt x="621718" y="1400173"/>
                  <a:pt x="622217" y="1397684"/>
                  <a:pt x="622716" y="1395207"/>
                </a:cubicBezTo>
                <a:cubicBezTo>
                  <a:pt x="623697" y="1390331"/>
                  <a:pt x="624679" y="1385453"/>
                  <a:pt x="628459" y="1381414"/>
                </a:cubicBezTo>
                <a:cubicBezTo>
                  <a:pt x="633137" y="1376348"/>
                  <a:pt x="638753" y="1373718"/>
                  <a:pt x="644513" y="1375421"/>
                </a:cubicBezTo>
                <a:close/>
                <a:moveTo>
                  <a:pt x="9020759" y="1333837"/>
                </a:moveTo>
                <a:lnTo>
                  <a:pt x="9020861" y="1333900"/>
                </a:lnTo>
                <a:cubicBezTo>
                  <a:pt x="9028125" y="1333290"/>
                  <a:pt x="9034094" y="1336516"/>
                  <a:pt x="9036964" y="1342803"/>
                </a:cubicBezTo>
                <a:cubicBezTo>
                  <a:pt x="9038907" y="1347007"/>
                  <a:pt x="9039961" y="1351642"/>
                  <a:pt x="9040850" y="1355554"/>
                </a:cubicBezTo>
                <a:cubicBezTo>
                  <a:pt x="9041193" y="1357039"/>
                  <a:pt x="9041498" y="1358411"/>
                  <a:pt x="9041828" y="1359618"/>
                </a:cubicBezTo>
                <a:cubicBezTo>
                  <a:pt x="9042183" y="1364431"/>
                  <a:pt x="9042577" y="1369041"/>
                  <a:pt x="9042971" y="1373511"/>
                </a:cubicBezTo>
                <a:cubicBezTo>
                  <a:pt x="9043810" y="1383100"/>
                  <a:pt x="9044584" y="1392028"/>
                  <a:pt x="9044699" y="1400943"/>
                </a:cubicBezTo>
                <a:cubicBezTo>
                  <a:pt x="9044800" y="1407801"/>
                  <a:pt x="9040507" y="1413224"/>
                  <a:pt x="9033624" y="1415637"/>
                </a:cubicBezTo>
                <a:cubicBezTo>
                  <a:pt x="9026499" y="1418088"/>
                  <a:pt x="9016721" y="1414558"/>
                  <a:pt x="9013608" y="1407141"/>
                </a:cubicBezTo>
                <a:cubicBezTo>
                  <a:pt x="9005239" y="1387418"/>
                  <a:pt x="9002585" y="1366628"/>
                  <a:pt x="9006510" y="1345559"/>
                </a:cubicBezTo>
                <a:cubicBezTo>
                  <a:pt x="9007703" y="1339171"/>
                  <a:pt x="9013418" y="1334472"/>
                  <a:pt x="9020759" y="1333837"/>
                </a:cubicBezTo>
                <a:close/>
                <a:moveTo>
                  <a:pt x="11789279" y="1212544"/>
                </a:moveTo>
                <a:cubicBezTo>
                  <a:pt x="11792374" y="1214084"/>
                  <a:pt x="11795263" y="1216973"/>
                  <a:pt x="11797740" y="1219767"/>
                </a:cubicBezTo>
                <a:cubicBezTo>
                  <a:pt x="11806478" y="1229629"/>
                  <a:pt x="11811482" y="1241534"/>
                  <a:pt x="11816486" y="1253412"/>
                </a:cubicBezTo>
                <a:cubicBezTo>
                  <a:pt x="11818759" y="1258817"/>
                  <a:pt x="11821032" y="1264223"/>
                  <a:pt x="11823648" y="1269425"/>
                </a:cubicBezTo>
                <a:lnTo>
                  <a:pt x="11823775" y="1269298"/>
                </a:lnTo>
                <a:cubicBezTo>
                  <a:pt x="11831052" y="1283756"/>
                  <a:pt x="11838164" y="1298296"/>
                  <a:pt x="11845289" y="1312863"/>
                </a:cubicBezTo>
                <a:lnTo>
                  <a:pt x="11845315" y="1312901"/>
                </a:lnTo>
                <a:lnTo>
                  <a:pt x="11845327" y="1312939"/>
                </a:lnTo>
                <a:lnTo>
                  <a:pt x="11845518" y="1313308"/>
                </a:lnTo>
                <a:cubicBezTo>
                  <a:pt x="11849899" y="1322261"/>
                  <a:pt x="11854281" y="1331227"/>
                  <a:pt x="11858700" y="1340168"/>
                </a:cubicBezTo>
                <a:cubicBezTo>
                  <a:pt x="11860733" y="1344359"/>
                  <a:pt x="11861875" y="1348804"/>
                  <a:pt x="11861495" y="1356424"/>
                </a:cubicBezTo>
                <a:lnTo>
                  <a:pt x="11861355" y="1356869"/>
                </a:lnTo>
                <a:cubicBezTo>
                  <a:pt x="11858713" y="1365200"/>
                  <a:pt x="11855183" y="1376300"/>
                  <a:pt x="11842825" y="1380173"/>
                </a:cubicBezTo>
                <a:cubicBezTo>
                  <a:pt x="11836348" y="1382205"/>
                  <a:pt x="11815774" y="1367473"/>
                  <a:pt x="11813120" y="1359726"/>
                </a:cubicBezTo>
                <a:cubicBezTo>
                  <a:pt x="11812231" y="1357161"/>
                  <a:pt x="11811647" y="1354519"/>
                  <a:pt x="11811050" y="1351890"/>
                </a:cubicBezTo>
                <a:cubicBezTo>
                  <a:pt x="11810530" y="1349566"/>
                  <a:pt x="11810021" y="1347255"/>
                  <a:pt x="11809298" y="1344994"/>
                </a:cubicBezTo>
                <a:cubicBezTo>
                  <a:pt x="11808726" y="1343216"/>
                  <a:pt x="11808396" y="1341451"/>
                  <a:pt x="11808091" y="1339800"/>
                </a:cubicBezTo>
                <a:cubicBezTo>
                  <a:pt x="11806821" y="1333082"/>
                  <a:pt x="11805970" y="1328535"/>
                  <a:pt x="11790756" y="1334961"/>
                </a:cubicBezTo>
                <a:cubicBezTo>
                  <a:pt x="11785358" y="1337234"/>
                  <a:pt x="11779961" y="1339546"/>
                  <a:pt x="11774550" y="1341844"/>
                </a:cubicBezTo>
                <a:lnTo>
                  <a:pt x="11774499" y="1341870"/>
                </a:lnTo>
                <a:cubicBezTo>
                  <a:pt x="11742483" y="1355535"/>
                  <a:pt x="11710085" y="1369365"/>
                  <a:pt x="11676201" y="1378268"/>
                </a:cubicBezTo>
                <a:cubicBezTo>
                  <a:pt x="11670360" y="1379792"/>
                  <a:pt x="11666169" y="1382840"/>
                  <a:pt x="11662232" y="1386904"/>
                </a:cubicBezTo>
                <a:cubicBezTo>
                  <a:pt x="11652961" y="1396302"/>
                  <a:pt x="11642165" y="1402017"/>
                  <a:pt x="11628703" y="1402525"/>
                </a:cubicBezTo>
                <a:cubicBezTo>
                  <a:pt x="11618671" y="1402906"/>
                  <a:pt x="11608511" y="1406462"/>
                  <a:pt x="11602161" y="1412812"/>
                </a:cubicBezTo>
                <a:cubicBezTo>
                  <a:pt x="11588825" y="1425957"/>
                  <a:pt x="11572277" y="1430516"/>
                  <a:pt x="11555716" y="1435075"/>
                </a:cubicBezTo>
                <a:cubicBezTo>
                  <a:pt x="11550675" y="1436459"/>
                  <a:pt x="11545646" y="1437844"/>
                  <a:pt x="11540693" y="1439482"/>
                </a:cubicBezTo>
                <a:cubicBezTo>
                  <a:pt x="11539321" y="1439939"/>
                  <a:pt x="11537898" y="1440346"/>
                  <a:pt x="11536489" y="1440752"/>
                </a:cubicBezTo>
                <a:cubicBezTo>
                  <a:pt x="11532437" y="1441933"/>
                  <a:pt x="11528399" y="1443088"/>
                  <a:pt x="11525198" y="1445451"/>
                </a:cubicBezTo>
                <a:cubicBezTo>
                  <a:pt x="11513896" y="1453832"/>
                  <a:pt x="11509323" y="1448118"/>
                  <a:pt x="11505260" y="1437831"/>
                </a:cubicBezTo>
                <a:cubicBezTo>
                  <a:pt x="11493322" y="1407224"/>
                  <a:pt x="11498910" y="1397572"/>
                  <a:pt x="11531675" y="1393127"/>
                </a:cubicBezTo>
                <a:cubicBezTo>
                  <a:pt x="11541607" y="1391743"/>
                  <a:pt x="11550408" y="1387171"/>
                  <a:pt x="11558993" y="1382700"/>
                </a:cubicBezTo>
                <a:cubicBezTo>
                  <a:pt x="11561495" y="1381392"/>
                  <a:pt x="11563984" y="1380097"/>
                  <a:pt x="11566473" y="1378903"/>
                </a:cubicBezTo>
                <a:lnTo>
                  <a:pt x="11572544" y="1375944"/>
                </a:lnTo>
                <a:cubicBezTo>
                  <a:pt x="11609120" y="1358126"/>
                  <a:pt x="11645658" y="1340333"/>
                  <a:pt x="11683313" y="1325055"/>
                </a:cubicBezTo>
                <a:cubicBezTo>
                  <a:pt x="11699290" y="1318604"/>
                  <a:pt x="11714860" y="1311276"/>
                  <a:pt x="11730418" y="1303948"/>
                </a:cubicBezTo>
                <a:cubicBezTo>
                  <a:pt x="11741213" y="1298855"/>
                  <a:pt x="11752021" y="1293761"/>
                  <a:pt x="11762943" y="1288987"/>
                </a:cubicBezTo>
                <a:cubicBezTo>
                  <a:pt x="11772975" y="1284542"/>
                  <a:pt x="11782513" y="1280098"/>
                  <a:pt x="11770182" y="1265995"/>
                </a:cubicBezTo>
                <a:cubicBezTo>
                  <a:pt x="11764530" y="1259584"/>
                  <a:pt x="11762600" y="1249171"/>
                  <a:pt x="11760885" y="1239932"/>
                </a:cubicBezTo>
                <a:cubicBezTo>
                  <a:pt x="11760606" y="1238378"/>
                  <a:pt x="11760326" y="1236852"/>
                  <a:pt x="11760022" y="1235388"/>
                </a:cubicBezTo>
                <a:cubicBezTo>
                  <a:pt x="11758472" y="1227711"/>
                  <a:pt x="11766219" y="1222561"/>
                  <a:pt x="11773407" y="1217778"/>
                </a:cubicBezTo>
                <a:cubicBezTo>
                  <a:pt x="11775617" y="1216310"/>
                  <a:pt x="11777763" y="1214877"/>
                  <a:pt x="11779580" y="1213417"/>
                </a:cubicBezTo>
                <a:cubicBezTo>
                  <a:pt x="11782882" y="1210813"/>
                  <a:pt x="11786184" y="1211004"/>
                  <a:pt x="11789279" y="1212544"/>
                </a:cubicBezTo>
                <a:close/>
                <a:moveTo>
                  <a:pt x="8916378" y="1203450"/>
                </a:moveTo>
                <a:lnTo>
                  <a:pt x="8916327" y="1203544"/>
                </a:lnTo>
                <a:lnTo>
                  <a:pt x="8916314" y="1203549"/>
                </a:lnTo>
                <a:close/>
                <a:moveTo>
                  <a:pt x="1325892" y="1199349"/>
                </a:moveTo>
                <a:cubicBezTo>
                  <a:pt x="1329912" y="1198354"/>
                  <a:pt x="1334287" y="1198343"/>
                  <a:pt x="1338694" y="1199597"/>
                </a:cubicBezTo>
                <a:cubicBezTo>
                  <a:pt x="1342440" y="1200728"/>
                  <a:pt x="1345476" y="1202328"/>
                  <a:pt x="1344650" y="1206830"/>
                </a:cubicBezTo>
                <a:cubicBezTo>
                  <a:pt x="1343304" y="1214185"/>
                  <a:pt x="1342707" y="1221585"/>
                  <a:pt x="1342098" y="1229011"/>
                </a:cubicBezTo>
                <a:cubicBezTo>
                  <a:pt x="1341297" y="1238861"/>
                  <a:pt x="1340497" y="1248759"/>
                  <a:pt x="1337970" y="1258668"/>
                </a:cubicBezTo>
                <a:lnTo>
                  <a:pt x="1338084" y="1258731"/>
                </a:lnTo>
                <a:cubicBezTo>
                  <a:pt x="1336598" y="1264566"/>
                  <a:pt x="1334782" y="1270367"/>
                  <a:pt x="1332966" y="1276196"/>
                </a:cubicBezTo>
                <a:cubicBezTo>
                  <a:pt x="1329258" y="1288109"/>
                  <a:pt x="1325511" y="1300098"/>
                  <a:pt x="1324508" y="1312607"/>
                </a:cubicBezTo>
                <a:cubicBezTo>
                  <a:pt x="1324343" y="1315503"/>
                  <a:pt x="1323721" y="1318373"/>
                  <a:pt x="1323149" y="1321040"/>
                </a:cubicBezTo>
                <a:cubicBezTo>
                  <a:pt x="1322933" y="1322031"/>
                  <a:pt x="1322717" y="1322996"/>
                  <a:pt x="1322540" y="1323936"/>
                </a:cubicBezTo>
                <a:cubicBezTo>
                  <a:pt x="1321600" y="1324977"/>
                  <a:pt x="1320723" y="1325980"/>
                  <a:pt x="1319885" y="1326971"/>
                </a:cubicBezTo>
                <a:cubicBezTo>
                  <a:pt x="1317828" y="1329346"/>
                  <a:pt x="1315948" y="1331530"/>
                  <a:pt x="1313738" y="1333372"/>
                </a:cubicBezTo>
                <a:cubicBezTo>
                  <a:pt x="1306144" y="1339696"/>
                  <a:pt x="1297648" y="1343011"/>
                  <a:pt x="1289075" y="1335747"/>
                </a:cubicBezTo>
                <a:cubicBezTo>
                  <a:pt x="1283170" y="1330730"/>
                  <a:pt x="1282992" y="1310410"/>
                  <a:pt x="1288859" y="1305571"/>
                </a:cubicBezTo>
                <a:lnTo>
                  <a:pt x="1288999" y="1305457"/>
                </a:lnTo>
                <a:cubicBezTo>
                  <a:pt x="1292352" y="1302638"/>
                  <a:pt x="1295298" y="1300148"/>
                  <a:pt x="1294599" y="1295843"/>
                </a:cubicBezTo>
                <a:cubicBezTo>
                  <a:pt x="1292555" y="1281772"/>
                  <a:pt x="1297063" y="1269281"/>
                  <a:pt x="1301584" y="1256774"/>
                </a:cubicBezTo>
                <a:cubicBezTo>
                  <a:pt x="1303337" y="1251930"/>
                  <a:pt x="1305077" y="1247084"/>
                  <a:pt x="1306449" y="1242144"/>
                </a:cubicBezTo>
                <a:lnTo>
                  <a:pt x="1306537" y="1241819"/>
                </a:lnTo>
                <a:cubicBezTo>
                  <a:pt x="1307884" y="1237012"/>
                  <a:pt x="1309141" y="1232459"/>
                  <a:pt x="1307947" y="1227325"/>
                </a:cubicBezTo>
                <a:cubicBezTo>
                  <a:pt x="1304956" y="1214178"/>
                  <a:pt x="1313831" y="1202334"/>
                  <a:pt x="1325892" y="1199349"/>
                </a:cubicBezTo>
                <a:close/>
                <a:moveTo>
                  <a:pt x="9027283" y="1191326"/>
                </a:moveTo>
                <a:cubicBezTo>
                  <a:pt x="9031814" y="1193676"/>
                  <a:pt x="9035415" y="1198288"/>
                  <a:pt x="9036609" y="1204072"/>
                </a:cubicBezTo>
                <a:cubicBezTo>
                  <a:pt x="9040711" y="1223695"/>
                  <a:pt x="9039758" y="1243544"/>
                  <a:pt x="9034627" y="1262926"/>
                </a:cubicBezTo>
                <a:cubicBezTo>
                  <a:pt x="9032875" y="1269506"/>
                  <a:pt x="9027629" y="1274024"/>
                  <a:pt x="9020200" y="1274684"/>
                </a:cubicBezTo>
                <a:cubicBezTo>
                  <a:pt x="9010954" y="1275548"/>
                  <a:pt x="9005646" y="1270214"/>
                  <a:pt x="9001671" y="1262729"/>
                </a:cubicBezTo>
                <a:cubicBezTo>
                  <a:pt x="8999588" y="1258841"/>
                  <a:pt x="8999346" y="1254472"/>
                  <a:pt x="8999093" y="1250010"/>
                </a:cubicBezTo>
                <a:cubicBezTo>
                  <a:pt x="8998737" y="1243785"/>
                  <a:pt x="8998369" y="1237375"/>
                  <a:pt x="8993022" y="1231828"/>
                </a:cubicBezTo>
                <a:cubicBezTo>
                  <a:pt x="8990444" y="1232247"/>
                  <a:pt x="8987802" y="1232736"/>
                  <a:pt x="8985123" y="1233234"/>
                </a:cubicBezTo>
                <a:cubicBezTo>
                  <a:pt x="8979166" y="1234335"/>
                  <a:pt x="8973007" y="1235477"/>
                  <a:pt x="8966784" y="1235983"/>
                </a:cubicBezTo>
                <a:cubicBezTo>
                  <a:pt x="8950997" y="1237313"/>
                  <a:pt x="8935059" y="1237991"/>
                  <a:pt x="8919438" y="1234097"/>
                </a:cubicBezTo>
                <a:cubicBezTo>
                  <a:pt x="8912606" y="1232407"/>
                  <a:pt x="8908135" y="1227406"/>
                  <a:pt x="8907488" y="1219975"/>
                </a:cubicBezTo>
                <a:lnTo>
                  <a:pt x="8916327" y="1203544"/>
                </a:lnTo>
                <a:lnTo>
                  <a:pt x="8927388" y="1199654"/>
                </a:lnTo>
                <a:cubicBezTo>
                  <a:pt x="8930703" y="1199414"/>
                  <a:pt x="8934018" y="1199118"/>
                  <a:pt x="8937346" y="1198822"/>
                </a:cubicBezTo>
                <a:cubicBezTo>
                  <a:pt x="8948572" y="1197822"/>
                  <a:pt x="8959850" y="1196819"/>
                  <a:pt x="8970911" y="1197935"/>
                </a:cubicBezTo>
                <a:lnTo>
                  <a:pt x="8972321" y="1198084"/>
                </a:lnTo>
                <a:cubicBezTo>
                  <a:pt x="8986456" y="1199575"/>
                  <a:pt x="8999093" y="1200910"/>
                  <a:pt x="9012377" y="1192148"/>
                </a:cubicBezTo>
                <a:cubicBezTo>
                  <a:pt x="9017291" y="1188887"/>
                  <a:pt x="9022752" y="1188976"/>
                  <a:pt x="9027283" y="1191326"/>
                </a:cubicBezTo>
                <a:close/>
                <a:moveTo>
                  <a:pt x="8778786" y="1189098"/>
                </a:moveTo>
                <a:lnTo>
                  <a:pt x="8778811" y="1189179"/>
                </a:lnTo>
                <a:cubicBezTo>
                  <a:pt x="8798573" y="1187343"/>
                  <a:pt x="8818321" y="1189420"/>
                  <a:pt x="8837054" y="1196309"/>
                </a:cubicBezTo>
                <a:cubicBezTo>
                  <a:pt x="8844915" y="1199226"/>
                  <a:pt x="8849512" y="1206068"/>
                  <a:pt x="8847785" y="1215111"/>
                </a:cubicBezTo>
                <a:cubicBezTo>
                  <a:pt x="8846477" y="1222110"/>
                  <a:pt x="8841727" y="1226527"/>
                  <a:pt x="8832609" y="1229663"/>
                </a:cubicBezTo>
                <a:cubicBezTo>
                  <a:pt x="8813927" y="1230589"/>
                  <a:pt x="8793010" y="1229438"/>
                  <a:pt x="8773211" y="1221162"/>
                </a:cubicBezTo>
                <a:cubicBezTo>
                  <a:pt x="8766772" y="1218454"/>
                  <a:pt x="8763318" y="1212218"/>
                  <a:pt x="8763927" y="1205114"/>
                </a:cubicBezTo>
                <a:cubicBezTo>
                  <a:pt x="8764677" y="1196278"/>
                  <a:pt x="8770289" y="1189893"/>
                  <a:pt x="8778786" y="1189098"/>
                </a:cubicBezTo>
                <a:close/>
                <a:moveTo>
                  <a:pt x="9118891" y="1184213"/>
                </a:moveTo>
                <a:cubicBezTo>
                  <a:pt x="9125597" y="1185333"/>
                  <a:pt x="9130398" y="1190688"/>
                  <a:pt x="9131287" y="1198067"/>
                </a:cubicBezTo>
                <a:cubicBezTo>
                  <a:pt x="9132061" y="1203684"/>
                  <a:pt x="9129864" y="1208494"/>
                  <a:pt x="9126003" y="1212376"/>
                </a:cubicBezTo>
                <a:lnTo>
                  <a:pt x="9126092" y="1212360"/>
                </a:lnTo>
                <a:cubicBezTo>
                  <a:pt x="9119437" y="1219153"/>
                  <a:pt x="9110586" y="1221273"/>
                  <a:pt x="9101251" y="1223508"/>
                </a:cubicBezTo>
                <a:lnTo>
                  <a:pt x="9100438" y="1223701"/>
                </a:lnTo>
                <a:lnTo>
                  <a:pt x="9099105" y="1223952"/>
                </a:lnTo>
                <a:cubicBezTo>
                  <a:pt x="9086989" y="1226217"/>
                  <a:pt x="9074340" y="1228581"/>
                  <a:pt x="9061678" y="1224152"/>
                </a:cubicBezTo>
                <a:cubicBezTo>
                  <a:pt x="9056242" y="1222247"/>
                  <a:pt x="9052432" y="1218299"/>
                  <a:pt x="9051073" y="1213145"/>
                </a:cubicBezTo>
                <a:cubicBezTo>
                  <a:pt x="9049257" y="1206219"/>
                  <a:pt x="9051492" y="1199191"/>
                  <a:pt x="9057652" y="1195752"/>
                </a:cubicBezTo>
                <a:cubicBezTo>
                  <a:pt x="9076651" y="1185147"/>
                  <a:pt x="9097263" y="1180494"/>
                  <a:pt x="9118891" y="1184213"/>
                </a:cubicBezTo>
                <a:close/>
                <a:moveTo>
                  <a:pt x="8638755" y="1159531"/>
                </a:moveTo>
                <a:cubicBezTo>
                  <a:pt x="8662048" y="1156686"/>
                  <a:pt x="8683396" y="1162676"/>
                  <a:pt x="8702993" y="1175165"/>
                </a:cubicBezTo>
                <a:cubicBezTo>
                  <a:pt x="8707716" y="1178154"/>
                  <a:pt x="8709228" y="1183698"/>
                  <a:pt x="8708720" y="1189252"/>
                </a:cubicBezTo>
                <a:cubicBezTo>
                  <a:pt x="8707920" y="1196652"/>
                  <a:pt x="8702827" y="1200715"/>
                  <a:pt x="8696325" y="1203294"/>
                </a:cubicBezTo>
                <a:cubicBezTo>
                  <a:pt x="8695067" y="1203816"/>
                  <a:pt x="8693785" y="1204175"/>
                  <a:pt x="8692413" y="1204127"/>
                </a:cubicBezTo>
                <a:cubicBezTo>
                  <a:pt x="8670734" y="1204161"/>
                  <a:pt x="8650224" y="1199695"/>
                  <a:pt x="8632355" y="1186922"/>
                </a:cubicBezTo>
                <a:cubicBezTo>
                  <a:pt x="8630171" y="1185345"/>
                  <a:pt x="8628774" y="1182587"/>
                  <a:pt x="8627783" y="1180613"/>
                </a:cubicBezTo>
                <a:cubicBezTo>
                  <a:pt x="8627465" y="1179960"/>
                  <a:pt x="8627173" y="1179393"/>
                  <a:pt x="8626919" y="1178982"/>
                </a:cubicBezTo>
                <a:cubicBezTo>
                  <a:pt x="8624481" y="1169976"/>
                  <a:pt x="8630628" y="1160500"/>
                  <a:pt x="8638755" y="1159531"/>
                </a:cubicBezTo>
                <a:close/>
                <a:moveTo>
                  <a:pt x="9253257" y="1143629"/>
                </a:moveTo>
                <a:cubicBezTo>
                  <a:pt x="9260242" y="1143670"/>
                  <a:pt x="9265995" y="1147119"/>
                  <a:pt x="9268433" y="1154167"/>
                </a:cubicBezTo>
                <a:cubicBezTo>
                  <a:pt x="9270885" y="1161216"/>
                  <a:pt x="9268548" y="1167414"/>
                  <a:pt x="9263036" y="1171905"/>
                </a:cubicBezTo>
                <a:cubicBezTo>
                  <a:pt x="9247073" y="1184754"/>
                  <a:pt x="9228492" y="1191356"/>
                  <a:pt x="9208058" y="1191636"/>
                </a:cubicBezTo>
                <a:cubicBezTo>
                  <a:pt x="9199574" y="1191744"/>
                  <a:pt x="9192653" y="1187608"/>
                  <a:pt x="9190405" y="1178649"/>
                </a:cubicBezTo>
                <a:cubicBezTo>
                  <a:pt x="9188614" y="1171460"/>
                  <a:pt x="9191942" y="1165561"/>
                  <a:pt x="9197314" y="1161265"/>
                </a:cubicBezTo>
                <a:cubicBezTo>
                  <a:pt x="9207728" y="1152864"/>
                  <a:pt x="9220364" y="1149564"/>
                  <a:pt x="9236010" y="1145481"/>
                </a:cubicBezTo>
                <a:lnTo>
                  <a:pt x="9236848" y="1145258"/>
                </a:lnTo>
                <a:cubicBezTo>
                  <a:pt x="9237700" y="1145167"/>
                  <a:pt x="9238766" y="1145011"/>
                  <a:pt x="9239999" y="1144830"/>
                </a:cubicBezTo>
                <a:cubicBezTo>
                  <a:pt x="9243516" y="1144313"/>
                  <a:pt x="9248380" y="1143598"/>
                  <a:pt x="9253181" y="1143645"/>
                </a:cubicBezTo>
                <a:close/>
                <a:moveTo>
                  <a:pt x="10328411" y="1133995"/>
                </a:moveTo>
                <a:cubicBezTo>
                  <a:pt x="10332428" y="1135249"/>
                  <a:pt x="10335667" y="1138678"/>
                  <a:pt x="10337508" y="1144330"/>
                </a:cubicBezTo>
                <a:cubicBezTo>
                  <a:pt x="10346093" y="1170783"/>
                  <a:pt x="10356672" y="1196442"/>
                  <a:pt x="10367264" y="1222111"/>
                </a:cubicBezTo>
                <a:cubicBezTo>
                  <a:pt x="10376103" y="1243521"/>
                  <a:pt x="10384942" y="1264936"/>
                  <a:pt x="10392626" y="1286828"/>
                </a:cubicBezTo>
                <a:cubicBezTo>
                  <a:pt x="10406215" y="1325690"/>
                  <a:pt x="10420058" y="1364806"/>
                  <a:pt x="10436060" y="1403033"/>
                </a:cubicBezTo>
                <a:cubicBezTo>
                  <a:pt x="10446499" y="1427836"/>
                  <a:pt x="10454855" y="1453566"/>
                  <a:pt x="10463212" y="1479309"/>
                </a:cubicBezTo>
                <a:cubicBezTo>
                  <a:pt x="10468076" y="1494283"/>
                  <a:pt x="10472940" y="1509256"/>
                  <a:pt x="10478224" y="1524063"/>
                </a:cubicBezTo>
                <a:cubicBezTo>
                  <a:pt x="10485907" y="1545654"/>
                  <a:pt x="10493845" y="1567142"/>
                  <a:pt x="10501782" y="1588643"/>
                </a:cubicBezTo>
                <a:cubicBezTo>
                  <a:pt x="10509720" y="1610132"/>
                  <a:pt x="10517657" y="1631633"/>
                  <a:pt x="10525341" y="1653222"/>
                </a:cubicBezTo>
                <a:cubicBezTo>
                  <a:pt x="10529151" y="1663891"/>
                  <a:pt x="10535754" y="1665795"/>
                  <a:pt x="10545406" y="1663636"/>
                </a:cubicBezTo>
                <a:lnTo>
                  <a:pt x="10546461" y="1663396"/>
                </a:lnTo>
                <a:cubicBezTo>
                  <a:pt x="10553992" y="1661706"/>
                  <a:pt x="10561586" y="1659992"/>
                  <a:pt x="10568140" y="1655509"/>
                </a:cubicBezTo>
                <a:cubicBezTo>
                  <a:pt x="10580713" y="1646872"/>
                  <a:pt x="10594555" y="1648523"/>
                  <a:pt x="10607637" y="1652969"/>
                </a:cubicBezTo>
                <a:cubicBezTo>
                  <a:pt x="10615853" y="1655699"/>
                  <a:pt x="10616146" y="1662354"/>
                  <a:pt x="10616425" y="1668717"/>
                </a:cubicBezTo>
                <a:cubicBezTo>
                  <a:pt x="10616577" y="1672095"/>
                  <a:pt x="10616730" y="1675385"/>
                  <a:pt x="10618051" y="1677988"/>
                </a:cubicBezTo>
                <a:cubicBezTo>
                  <a:pt x="10618051" y="1683957"/>
                  <a:pt x="10617797" y="1689544"/>
                  <a:pt x="10612463" y="1690434"/>
                </a:cubicBezTo>
                <a:cubicBezTo>
                  <a:pt x="10607307" y="1691322"/>
                  <a:pt x="10602620" y="1693495"/>
                  <a:pt x="10597909" y="1695679"/>
                </a:cubicBezTo>
                <a:cubicBezTo>
                  <a:pt x="10591241" y="1698778"/>
                  <a:pt x="10584561" y="1701877"/>
                  <a:pt x="10576522" y="1701356"/>
                </a:cubicBezTo>
                <a:cubicBezTo>
                  <a:pt x="10565359" y="1700683"/>
                  <a:pt x="10554957" y="1705217"/>
                  <a:pt x="10544746" y="1709674"/>
                </a:cubicBezTo>
                <a:lnTo>
                  <a:pt x="10543121" y="1710386"/>
                </a:lnTo>
                <a:lnTo>
                  <a:pt x="10542448" y="1710678"/>
                </a:lnTo>
                <a:lnTo>
                  <a:pt x="10541266" y="1711186"/>
                </a:lnTo>
                <a:lnTo>
                  <a:pt x="10540200" y="1711642"/>
                </a:lnTo>
                <a:cubicBezTo>
                  <a:pt x="10534891" y="1713903"/>
                  <a:pt x="10529049" y="1715351"/>
                  <a:pt x="10523347" y="1716774"/>
                </a:cubicBezTo>
                <a:cubicBezTo>
                  <a:pt x="10515942" y="1718603"/>
                  <a:pt x="10508754" y="1720393"/>
                  <a:pt x="10503242" y="1723835"/>
                </a:cubicBezTo>
                <a:cubicBezTo>
                  <a:pt x="10495179" y="1728877"/>
                  <a:pt x="10486174" y="1730528"/>
                  <a:pt x="10477271" y="1732166"/>
                </a:cubicBezTo>
                <a:cubicBezTo>
                  <a:pt x="10466654" y="1734122"/>
                  <a:pt x="10456176" y="1736053"/>
                  <a:pt x="10447616" y="1743647"/>
                </a:cubicBezTo>
                <a:cubicBezTo>
                  <a:pt x="10443299" y="1747457"/>
                  <a:pt x="10437965" y="1746187"/>
                  <a:pt x="10433266" y="1743647"/>
                </a:cubicBezTo>
                <a:cubicBezTo>
                  <a:pt x="10431488" y="1742695"/>
                  <a:pt x="10429837" y="1741513"/>
                  <a:pt x="10428186" y="1740345"/>
                </a:cubicBezTo>
                <a:cubicBezTo>
                  <a:pt x="10426535" y="1739164"/>
                  <a:pt x="10424884" y="1737996"/>
                  <a:pt x="10423105" y="1737043"/>
                </a:cubicBezTo>
                <a:cubicBezTo>
                  <a:pt x="10408247" y="1728915"/>
                  <a:pt x="10407612" y="1720660"/>
                  <a:pt x="10420692" y="1708976"/>
                </a:cubicBezTo>
                <a:cubicBezTo>
                  <a:pt x="10434536" y="1696657"/>
                  <a:pt x="10451300" y="1691322"/>
                  <a:pt x="10469079" y="1688910"/>
                </a:cubicBezTo>
                <a:cubicBezTo>
                  <a:pt x="10482541" y="1687131"/>
                  <a:pt x="10487622" y="1680274"/>
                  <a:pt x="10480383" y="1668844"/>
                </a:cubicBezTo>
                <a:cubicBezTo>
                  <a:pt x="10475277" y="1660703"/>
                  <a:pt x="10473258" y="1651609"/>
                  <a:pt x="10471226" y="1642503"/>
                </a:cubicBezTo>
                <a:cubicBezTo>
                  <a:pt x="10469016" y="1632560"/>
                  <a:pt x="10466793" y="1622603"/>
                  <a:pt x="10460571" y="1613853"/>
                </a:cubicBezTo>
                <a:cubicBezTo>
                  <a:pt x="10458640" y="1611173"/>
                  <a:pt x="10457421" y="1607973"/>
                  <a:pt x="10456176" y="1604696"/>
                </a:cubicBezTo>
                <a:cubicBezTo>
                  <a:pt x="10454246" y="1599578"/>
                  <a:pt x="10452239" y="1594307"/>
                  <a:pt x="10447363" y="1590739"/>
                </a:cubicBezTo>
                <a:cubicBezTo>
                  <a:pt x="10445966" y="1589596"/>
                  <a:pt x="10444950" y="1587310"/>
                  <a:pt x="10444696" y="1585405"/>
                </a:cubicBezTo>
                <a:cubicBezTo>
                  <a:pt x="10443172" y="1572654"/>
                  <a:pt x="10438091" y="1560983"/>
                  <a:pt x="10433024" y="1549312"/>
                </a:cubicBezTo>
                <a:cubicBezTo>
                  <a:pt x="10427081" y="1535659"/>
                  <a:pt x="10421150" y="1522006"/>
                  <a:pt x="10420947" y="1506665"/>
                </a:cubicBezTo>
                <a:cubicBezTo>
                  <a:pt x="10420820" y="1498663"/>
                  <a:pt x="10417517" y="1492186"/>
                  <a:pt x="10411167" y="1486980"/>
                </a:cubicBezTo>
                <a:cubicBezTo>
                  <a:pt x="10405414" y="1482268"/>
                  <a:pt x="10405402" y="1475956"/>
                  <a:pt x="10405389" y="1469670"/>
                </a:cubicBezTo>
                <a:cubicBezTo>
                  <a:pt x="10405376" y="1466787"/>
                  <a:pt x="10405376" y="1463904"/>
                  <a:pt x="10404817" y="1461199"/>
                </a:cubicBezTo>
                <a:cubicBezTo>
                  <a:pt x="10402341" y="1449413"/>
                  <a:pt x="10397363" y="1438529"/>
                  <a:pt x="10392384" y="1427646"/>
                </a:cubicBezTo>
                <a:cubicBezTo>
                  <a:pt x="10386898" y="1415644"/>
                  <a:pt x="10381412" y="1403643"/>
                  <a:pt x="10379291" y="1390460"/>
                </a:cubicBezTo>
                <a:cubicBezTo>
                  <a:pt x="10377386" y="1378636"/>
                  <a:pt x="10372839" y="1367765"/>
                  <a:pt x="10368267" y="1356868"/>
                </a:cubicBezTo>
                <a:cubicBezTo>
                  <a:pt x="10363721" y="1345985"/>
                  <a:pt x="10359161" y="1335075"/>
                  <a:pt x="10357192" y="1323150"/>
                </a:cubicBezTo>
                <a:cubicBezTo>
                  <a:pt x="10356012" y="1315924"/>
                  <a:pt x="10351693" y="1309815"/>
                  <a:pt x="10347261" y="1303554"/>
                </a:cubicBezTo>
                <a:cubicBezTo>
                  <a:pt x="10342588" y="1296937"/>
                  <a:pt x="10337787" y="1290168"/>
                  <a:pt x="10336491" y="1281748"/>
                </a:cubicBezTo>
                <a:cubicBezTo>
                  <a:pt x="10334981" y="1272325"/>
                  <a:pt x="10331691" y="1263450"/>
                  <a:pt x="10328389" y="1254559"/>
                </a:cubicBezTo>
                <a:cubicBezTo>
                  <a:pt x="10324757" y="1244755"/>
                  <a:pt x="10321112" y="1234932"/>
                  <a:pt x="10319854" y="1224340"/>
                </a:cubicBezTo>
                <a:cubicBezTo>
                  <a:pt x="10318712" y="1214815"/>
                  <a:pt x="10315664" y="1206179"/>
                  <a:pt x="10308933" y="1198178"/>
                </a:cubicBezTo>
                <a:cubicBezTo>
                  <a:pt x="10295343" y="1182176"/>
                  <a:pt x="10299408" y="1145854"/>
                  <a:pt x="10314648" y="1136710"/>
                </a:cubicBezTo>
                <a:cubicBezTo>
                  <a:pt x="10319600" y="1133662"/>
                  <a:pt x="10324395" y="1132741"/>
                  <a:pt x="10328411" y="1133995"/>
                </a:cubicBezTo>
                <a:close/>
                <a:moveTo>
                  <a:pt x="8506548" y="1109838"/>
                </a:moveTo>
                <a:cubicBezTo>
                  <a:pt x="8529180" y="1111896"/>
                  <a:pt x="8549868" y="1119982"/>
                  <a:pt x="8567381" y="1134700"/>
                </a:cubicBezTo>
                <a:cubicBezTo>
                  <a:pt x="8571331" y="1138026"/>
                  <a:pt x="8572639" y="1143785"/>
                  <a:pt x="8570658" y="1149227"/>
                </a:cubicBezTo>
                <a:cubicBezTo>
                  <a:pt x="8568702" y="1154407"/>
                  <a:pt x="8565121" y="1157977"/>
                  <a:pt x="8559215" y="1159750"/>
                </a:cubicBezTo>
                <a:cubicBezTo>
                  <a:pt x="8541169" y="1164108"/>
                  <a:pt x="8502370" y="1148490"/>
                  <a:pt x="8493442" y="1132960"/>
                </a:cubicBezTo>
                <a:cubicBezTo>
                  <a:pt x="8488159" y="1123712"/>
                  <a:pt x="8495957" y="1108865"/>
                  <a:pt x="8506548" y="1109838"/>
                </a:cubicBezTo>
                <a:close/>
                <a:moveTo>
                  <a:pt x="9380841" y="1077022"/>
                </a:moveTo>
                <a:cubicBezTo>
                  <a:pt x="9385998" y="1075667"/>
                  <a:pt x="9391027" y="1078931"/>
                  <a:pt x="9394520" y="1083291"/>
                </a:cubicBezTo>
                <a:cubicBezTo>
                  <a:pt x="9399155" y="1089104"/>
                  <a:pt x="9399816" y="1096191"/>
                  <a:pt x="9395815" y="1101725"/>
                </a:cubicBezTo>
                <a:cubicBezTo>
                  <a:pt x="9382162" y="1120622"/>
                  <a:pt x="9362985" y="1131944"/>
                  <a:pt x="9340481" y="1136838"/>
                </a:cubicBezTo>
                <a:cubicBezTo>
                  <a:pt x="9332530" y="1138508"/>
                  <a:pt x="9325026" y="1134326"/>
                  <a:pt x="9321139" y="1124465"/>
                </a:cubicBezTo>
                <a:cubicBezTo>
                  <a:pt x="9321228" y="1123685"/>
                  <a:pt x="9321190" y="1122691"/>
                  <a:pt x="9321151" y="1121614"/>
                </a:cubicBezTo>
                <a:cubicBezTo>
                  <a:pt x="9321075" y="1119080"/>
                  <a:pt x="9320961" y="1116094"/>
                  <a:pt x="9322396" y="1114416"/>
                </a:cubicBezTo>
                <a:cubicBezTo>
                  <a:pt x="9337941" y="1095960"/>
                  <a:pt x="9357385" y="1083050"/>
                  <a:pt x="9380841" y="1077022"/>
                </a:cubicBezTo>
                <a:close/>
                <a:moveTo>
                  <a:pt x="9051023" y="1051980"/>
                </a:moveTo>
                <a:cubicBezTo>
                  <a:pt x="9057487" y="1054769"/>
                  <a:pt x="9061970" y="1060193"/>
                  <a:pt x="9061602" y="1067246"/>
                </a:cubicBezTo>
                <a:cubicBezTo>
                  <a:pt x="9060611" y="1085742"/>
                  <a:pt x="9056001" y="1103566"/>
                  <a:pt x="9048940" y="1120722"/>
                </a:cubicBezTo>
                <a:cubicBezTo>
                  <a:pt x="9048000" y="1123051"/>
                  <a:pt x="9045968" y="1125101"/>
                  <a:pt x="9044012" y="1126707"/>
                </a:cubicBezTo>
                <a:cubicBezTo>
                  <a:pt x="9038602" y="1131264"/>
                  <a:pt x="9032290" y="1132780"/>
                  <a:pt x="9025686" y="1130108"/>
                </a:cubicBezTo>
                <a:cubicBezTo>
                  <a:pt x="9020568" y="1128053"/>
                  <a:pt x="9017190" y="1124181"/>
                  <a:pt x="9015628" y="1118052"/>
                </a:cubicBezTo>
                <a:cubicBezTo>
                  <a:pt x="9012681" y="1103456"/>
                  <a:pt x="9022600" y="1066213"/>
                  <a:pt x="9032886" y="1055428"/>
                </a:cubicBezTo>
                <a:cubicBezTo>
                  <a:pt x="9037891" y="1050192"/>
                  <a:pt x="9044470" y="1049129"/>
                  <a:pt x="9051023" y="1051980"/>
                </a:cubicBezTo>
                <a:close/>
                <a:moveTo>
                  <a:pt x="8375764" y="1045809"/>
                </a:moveTo>
                <a:cubicBezTo>
                  <a:pt x="8391893" y="1043302"/>
                  <a:pt x="8430691" y="1065299"/>
                  <a:pt x="8438070" y="1081159"/>
                </a:cubicBezTo>
                <a:cubicBezTo>
                  <a:pt x="8441867" y="1089365"/>
                  <a:pt x="8435479" y="1101276"/>
                  <a:pt x="8426640" y="1102483"/>
                </a:cubicBezTo>
                <a:cubicBezTo>
                  <a:pt x="8408631" y="1104966"/>
                  <a:pt x="8371865" y="1084149"/>
                  <a:pt x="8364436" y="1067277"/>
                </a:cubicBezTo>
                <a:cubicBezTo>
                  <a:pt x="8360791" y="1058957"/>
                  <a:pt x="8366950" y="1047179"/>
                  <a:pt x="8375764" y="1045809"/>
                </a:cubicBezTo>
                <a:close/>
                <a:moveTo>
                  <a:pt x="2033038" y="993679"/>
                </a:moveTo>
                <a:cubicBezTo>
                  <a:pt x="2036698" y="992634"/>
                  <a:pt x="2040508" y="993142"/>
                  <a:pt x="2044343" y="996666"/>
                </a:cubicBezTo>
                <a:cubicBezTo>
                  <a:pt x="2052878" y="1004504"/>
                  <a:pt x="2047709" y="1012964"/>
                  <a:pt x="2042146" y="1019579"/>
                </a:cubicBezTo>
                <a:cubicBezTo>
                  <a:pt x="2024214" y="1041059"/>
                  <a:pt x="2003716" y="1059886"/>
                  <a:pt x="1978557" y="1072807"/>
                </a:cubicBezTo>
                <a:lnTo>
                  <a:pt x="1978443" y="1072744"/>
                </a:lnTo>
                <a:cubicBezTo>
                  <a:pt x="1972029" y="1076085"/>
                  <a:pt x="1965476" y="1079217"/>
                  <a:pt x="1958911" y="1082348"/>
                </a:cubicBezTo>
                <a:lnTo>
                  <a:pt x="1958885" y="1082363"/>
                </a:lnTo>
                <a:cubicBezTo>
                  <a:pt x="1955621" y="1083923"/>
                  <a:pt x="1952345" y="1085484"/>
                  <a:pt x="1949106" y="1087071"/>
                </a:cubicBezTo>
                <a:cubicBezTo>
                  <a:pt x="1948687" y="1086393"/>
                  <a:pt x="1948230" y="1085721"/>
                  <a:pt x="1947760" y="1085055"/>
                </a:cubicBezTo>
                <a:cubicBezTo>
                  <a:pt x="1947303" y="1084391"/>
                  <a:pt x="1946846" y="1083723"/>
                  <a:pt x="1946439" y="1083046"/>
                </a:cubicBezTo>
                <a:cubicBezTo>
                  <a:pt x="1959215" y="1061093"/>
                  <a:pt x="1975243" y="1041891"/>
                  <a:pt x="1993721" y="1024539"/>
                </a:cubicBezTo>
                <a:cubicBezTo>
                  <a:pt x="2001214" y="1017522"/>
                  <a:pt x="2009215" y="1010984"/>
                  <a:pt x="2017191" y="1004470"/>
                </a:cubicBezTo>
                <a:lnTo>
                  <a:pt x="2017216" y="1004450"/>
                </a:lnTo>
                <a:cubicBezTo>
                  <a:pt x="2019032" y="1002969"/>
                  <a:pt x="2020836" y="1001488"/>
                  <a:pt x="2022639" y="1000004"/>
                </a:cubicBezTo>
                <a:cubicBezTo>
                  <a:pt x="2025871" y="997320"/>
                  <a:pt x="2029379" y="994723"/>
                  <a:pt x="2033038" y="993679"/>
                </a:cubicBezTo>
                <a:close/>
                <a:moveTo>
                  <a:pt x="9485312" y="981582"/>
                </a:moveTo>
                <a:cubicBezTo>
                  <a:pt x="9490938" y="980809"/>
                  <a:pt x="9495713" y="982852"/>
                  <a:pt x="9499574" y="986620"/>
                </a:cubicBezTo>
                <a:cubicBezTo>
                  <a:pt x="9504832" y="991708"/>
                  <a:pt x="9506267" y="998459"/>
                  <a:pt x="9503447" y="1004760"/>
                </a:cubicBezTo>
                <a:cubicBezTo>
                  <a:pt x="9494659" y="1024581"/>
                  <a:pt x="9479674" y="1039259"/>
                  <a:pt x="9461347" y="1050231"/>
                </a:cubicBezTo>
                <a:cubicBezTo>
                  <a:pt x="9454121" y="1054583"/>
                  <a:pt x="9445828" y="1053205"/>
                  <a:pt x="9439973" y="1046117"/>
                </a:cubicBezTo>
                <a:cubicBezTo>
                  <a:pt x="9435388" y="1040547"/>
                  <a:pt x="9434880" y="1033768"/>
                  <a:pt x="9438512" y="1027717"/>
                </a:cubicBezTo>
                <a:cubicBezTo>
                  <a:pt x="9448736" y="1010651"/>
                  <a:pt x="9462490" y="996575"/>
                  <a:pt x="9477844" y="984028"/>
                </a:cubicBezTo>
                <a:lnTo>
                  <a:pt x="9477946" y="984092"/>
                </a:lnTo>
                <a:cubicBezTo>
                  <a:pt x="9479254" y="983047"/>
                  <a:pt x="9481057" y="982629"/>
                  <a:pt x="9482899" y="982206"/>
                </a:cubicBezTo>
                <a:cubicBezTo>
                  <a:pt x="9483712" y="982018"/>
                  <a:pt x="9484538" y="981829"/>
                  <a:pt x="9485312" y="981582"/>
                </a:cubicBezTo>
                <a:close/>
                <a:moveTo>
                  <a:pt x="8247341" y="972173"/>
                </a:moveTo>
                <a:lnTo>
                  <a:pt x="8247339" y="972180"/>
                </a:lnTo>
                <a:lnTo>
                  <a:pt x="8247175" y="972208"/>
                </a:lnTo>
                <a:close/>
                <a:moveTo>
                  <a:pt x="8265477" y="969068"/>
                </a:moveTo>
                <a:cubicBezTo>
                  <a:pt x="8283397" y="977321"/>
                  <a:pt x="8299208" y="988831"/>
                  <a:pt x="8312873" y="1003093"/>
                </a:cubicBezTo>
                <a:cubicBezTo>
                  <a:pt x="8315197" y="1005534"/>
                  <a:pt x="8316074" y="1009688"/>
                  <a:pt x="8316848" y="1013324"/>
                </a:cubicBezTo>
                <a:lnTo>
                  <a:pt x="8316949" y="1013791"/>
                </a:lnTo>
                <a:cubicBezTo>
                  <a:pt x="8318372" y="1020885"/>
                  <a:pt x="8310244" y="1031382"/>
                  <a:pt x="8303551" y="1029919"/>
                </a:cubicBezTo>
                <a:cubicBezTo>
                  <a:pt x="8278418" y="1024565"/>
                  <a:pt x="8258517" y="1010611"/>
                  <a:pt x="8243328" y="990040"/>
                </a:cubicBezTo>
                <a:cubicBezTo>
                  <a:pt x="8242845" y="989402"/>
                  <a:pt x="8242693" y="988507"/>
                  <a:pt x="8242540" y="987624"/>
                </a:cubicBezTo>
                <a:cubicBezTo>
                  <a:pt x="8242477" y="987185"/>
                  <a:pt x="8242401" y="986749"/>
                  <a:pt x="8242287" y="986349"/>
                </a:cubicBezTo>
                <a:lnTo>
                  <a:pt x="8247339" y="972180"/>
                </a:lnTo>
                <a:close/>
                <a:moveTo>
                  <a:pt x="10271074" y="931730"/>
                </a:moveTo>
                <a:cubicBezTo>
                  <a:pt x="10259390" y="938080"/>
                  <a:pt x="10247071" y="942019"/>
                  <a:pt x="10234244" y="945319"/>
                </a:cubicBezTo>
                <a:cubicBezTo>
                  <a:pt x="10228275" y="946843"/>
                  <a:pt x="10223957" y="953320"/>
                  <a:pt x="10228529" y="959797"/>
                </a:cubicBezTo>
                <a:cubicBezTo>
                  <a:pt x="10230904" y="963153"/>
                  <a:pt x="10232872" y="966904"/>
                  <a:pt x="10234829" y="970613"/>
                </a:cubicBezTo>
                <a:cubicBezTo>
                  <a:pt x="10237686" y="976031"/>
                  <a:pt x="10240479" y="981353"/>
                  <a:pt x="10244404" y="985197"/>
                </a:cubicBezTo>
                <a:cubicBezTo>
                  <a:pt x="10251097" y="991893"/>
                  <a:pt x="10260394" y="996150"/>
                  <a:pt x="10269486" y="1000322"/>
                </a:cubicBezTo>
                <a:cubicBezTo>
                  <a:pt x="10271950" y="1001452"/>
                  <a:pt x="10274401" y="1002576"/>
                  <a:pt x="10276789" y="1003741"/>
                </a:cubicBezTo>
                <a:cubicBezTo>
                  <a:pt x="10280345" y="1005519"/>
                  <a:pt x="10283901" y="1001834"/>
                  <a:pt x="10285298" y="998786"/>
                </a:cubicBezTo>
                <a:cubicBezTo>
                  <a:pt x="10288080" y="992661"/>
                  <a:pt x="10290416" y="986320"/>
                  <a:pt x="10292600" y="980415"/>
                </a:cubicBezTo>
                <a:cubicBezTo>
                  <a:pt x="10293312" y="978484"/>
                  <a:pt x="10294010" y="976599"/>
                  <a:pt x="10294696" y="974785"/>
                </a:cubicBezTo>
                <a:cubicBezTo>
                  <a:pt x="10293312" y="970352"/>
                  <a:pt x="10292003" y="966051"/>
                  <a:pt x="10290734" y="961842"/>
                </a:cubicBezTo>
                <a:cubicBezTo>
                  <a:pt x="10288028" y="952904"/>
                  <a:pt x="10285438" y="944383"/>
                  <a:pt x="10282504" y="935923"/>
                </a:cubicBezTo>
                <a:cubicBezTo>
                  <a:pt x="10280599" y="930716"/>
                  <a:pt x="10275392" y="929444"/>
                  <a:pt x="10271074" y="931730"/>
                </a:cubicBezTo>
                <a:close/>
                <a:moveTo>
                  <a:pt x="1392865" y="929745"/>
                </a:moveTo>
                <a:cubicBezTo>
                  <a:pt x="1393692" y="929579"/>
                  <a:pt x="1394562" y="930349"/>
                  <a:pt x="1395616" y="932853"/>
                </a:cubicBezTo>
                <a:cubicBezTo>
                  <a:pt x="1396518" y="934995"/>
                  <a:pt x="1397673" y="937077"/>
                  <a:pt x="1398829" y="939175"/>
                </a:cubicBezTo>
                <a:cubicBezTo>
                  <a:pt x="1401966" y="944845"/>
                  <a:pt x="1405166" y="950629"/>
                  <a:pt x="1403693" y="958018"/>
                </a:cubicBezTo>
                <a:cubicBezTo>
                  <a:pt x="1400950" y="971546"/>
                  <a:pt x="1397686" y="984964"/>
                  <a:pt x="1394422" y="998385"/>
                </a:cubicBezTo>
                <a:cubicBezTo>
                  <a:pt x="1388097" y="1024400"/>
                  <a:pt x="1381773" y="1050420"/>
                  <a:pt x="1379195" y="1077254"/>
                </a:cubicBezTo>
                <a:lnTo>
                  <a:pt x="1379144" y="1077082"/>
                </a:lnTo>
                <a:cubicBezTo>
                  <a:pt x="1378814" y="1080820"/>
                  <a:pt x="1376159" y="1083419"/>
                  <a:pt x="1373315" y="1086195"/>
                </a:cubicBezTo>
                <a:cubicBezTo>
                  <a:pt x="1370229" y="1089219"/>
                  <a:pt x="1366914" y="1092451"/>
                  <a:pt x="1366165" y="1097600"/>
                </a:cubicBezTo>
                <a:cubicBezTo>
                  <a:pt x="1365453" y="1102907"/>
                  <a:pt x="1346568" y="1099068"/>
                  <a:pt x="1346746" y="1092139"/>
                </a:cubicBezTo>
                <a:cubicBezTo>
                  <a:pt x="1346822" y="1088938"/>
                  <a:pt x="1346035" y="1085817"/>
                  <a:pt x="1345273" y="1082734"/>
                </a:cubicBezTo>
                <a:cubicBezTo>
                  <a:pt x="1344130" y="1078157"/>
                  <a:pt x="1343012" y="1073673"/>
                  <a:pt x="1344740" y="1069150"/>
                </a:cubicBezTo>
                <a:cubicBezTo>
                  <a:pt x="1349223" y="1057537"/>
                  <a:pt x="1348016" y="1045943"/>
                  <a:pt x="1346797" y="1034237"/>
                </a:cubicBezTo>
                <a:cubicBezTo>
                  <a:pt x="1346632" y="1032651"/>
                  <a:pt x="1346467" y="1031063"/>
                  <a:pt x="1346315" y="1029472"/>
                </a:cubicBezTo>
                <a:cubicBezTo>
                  <a:pt x="1345972" y="1025755"/>
                  <a:pt x="1345756" y="1022555"/>
                  <a:pt x="1350442" y="1018222"/>
                </a:cubicBezTo>
                <a:cubicBezTo>
                  <a:pt x="1357135" y="1009909"/>
                  <a:pt x="1363586" y="999704"/>
                  <a:pt x="1358951" y="985608"/>
                </a:cubicBezTo>
                <a:cubicBezTo>
                  <a:pt x="1357630" y="981546"/>
                  <a:pt x="1359980" y="977881"/>
                  <a:pt x="1362266" y="974311"/>
                </a:cubicBezTo>
                <a:cubicBezTo>
                  <a:pt x="1362824" y="973447"/>
                  <a:pt x="1363371" y="972586"/>
                  <a:pt x="1363866" y="971729"/>
                </a:cubicBezTo>
                <a:cubicBezTo>
                  <a:pt x="1364221" y="971145"/>
                  <a:pt x="1364602" y="970568"/>
                  <a:pt x="1364971" y="969993"/>
                </a:cubicBezTo>
                <a:cubicBezTo>
                  <a:pt x="1367028" y="966844"/>
                  <a:pt x="1369047" y="963731"/>
                  <a:pt x="1368349" y="959361"/>
                </a:cubicBezTo>
                <a:cubicBezTo>
                  <a:pt x="1366203" y="946264"/>
                  <a:pt x="1373162" y="935464"/>
                  <a:pt x="1385405" y="936067"/>
                </a:cubicBezTo>
                <a:cubicBezTo>
                  <a:pt x="1387577" y="936193"/>
                  <a:pt x="1389075" y="934075"/>
                  <a:pt x="1390371" y="932252"/>
                </a:cubicBezTo>
                <a:cubicBezTo>
                  <a:pt x="1391254" y="931013"/>
                  <a:pt x="1392038" y="929911"/>
                  <a:pt x="1392865" y="929745"/>
                </a:cubicBezTo>
                <a:close/>
                <a:moveTo>
                  <a:pt x="9105722" y="919707"/>
                </a:moveTo>
                <a:cubicBezTo>
                  <a:pt x="9114205" y="922828"/>
                  <a:pt x="9118053" y="930088"/>
                  <a:pt x="9116618" y="938475"/>
                </a:cubicBezTo>
                <a:cubicBezTo>
                  <a:pt x="9112986" y="959748"/>
                  <a:pt x="9102394" y="977829"/>
                  <a:pt x="9087548" y="993159"/>
                </a:cubicBezTo>
                <a:cubicBezTo>
                  <a:pt x="9085630" y="995116"/>
                  <a:pt x="9082671" y="996024"/>
                  <a:pt x="9080601" y="996658"/>
                </a:cubicBezTo>
                <a:cubicBezTo>
                  <a:pt x="9079940" y="996858"/>
                  <a:pt x="9079381" y="997030"/>
                  <a:pt x="9078963" y="997200"/>
                </a:cubicBezTo>
                <a:lnTo>
                  <a:pt x="9078988" y="997281"/>
                </a:lnTo>
                <a:cubicBezTo>
                  <a:pt x="9066593" y="998991"/>
                  <a:pt x="9057512" y="987917"/>
                  <a:pt x="9060128" y="976301"/>
                </a:cubicBezTo>
                <a:cubicBezTo>
                  <a:pt x="9064510" y="956570"/>
                  <a:pt x="9075381" y="940132"/>
                  <a:pt x="9087941" y="924865"/>
                </a:cubicBezTo>
                <a:cubicBezTo>
                  <a:pt x="9092260" y="919603"/>
                  <a:pt x="9098800" y="917187"/>
                  <a:pt x="9105722" y="919707"/>
                </a:cubicBezTo>
                <a:close/>
                <a:moveTo>
                  <a:pt x="8143481" y="878469"/>
                </a:moveTo>
                <a:cubicBezTo>
                  <a:pt x="8146500" y="877622"/>
                  <a:pt x="8149729" y="877805"/>
                  <a:pt x="8153018" y="879271"/>
                </a:cubicBezTo>
                <a:cubicBezTo>
                  <a:pt x="8172754" y="888072"/>
                  <a:pt x="8187905" y="902445"/>
                  <a:pt x="8199425" y="920569"/>
                </a:cubicBezTo>
                <a:cubicBezTo>
                  <a:pt x="8203260" y="926556"/>
                  <a:pt x="8201964" y="933636"/>
                  <a:pt x="8197215" y="938901"/>
                </a:cubicBezTo>
                <a:cubicBezTo>
                  <a:pt x="8192478" y="944167"/>
                  <a:pt x="8185619" y="946311"/>
                  <a:pt x="8179282" y="943325"/>
                </a:cubicBezTo>
                <a:cubicBezTo>
                  <a:pt x="8159915" y="934275"/>
                  <a:pt x="8143697" y="921237"/>
                  <a:pt x="8132711" y="902487"/>
                </a:cubicBezTo>
                <a:cubicBezTo>
                  <a:pt x="8132267" y="901731"/>
                  <a:pt x="8132102" y="900879"/>
                  <a:pt x="8131936" y="900014"/>
                </a:cubicBezTo>
                <a:cubicBezTo>
                  <a:pt x="8131886" y="899738"/>
                  <a:pt x="8131835" y="899462"/>
                  <a:pt x="8131771" y="899186"/>
                </a:cubicBezTo>
                <a:cubicBezTo>
                  <a:pt x="8131733" y="899028"/>
                  <a:pt x="8131695" y="898871"/>
                  <a:pt x="8131657" y="898715"/>
                </a:cubicBezTo>
                <a:cubicBezTo>
                  <a:pt x="8131200" y="893371"/>
                  <a:pt x="8131441" y="888131"/>
                  <a:pt x="8135302" y="883904"/>
                </a:cubicBezTo>
                <a:lnTo>
                  <a:pt x="8135201" y="883841"/>
                </a:lnTo>
                <a:cubicBezTo>
                  <a:pt x="8137652" y="881191"/>
                  <a:pt x="8140462" y="879315"/>
                  <a:pt x="8143481" y="878469"/>
                </a:cubicBezTo>
                <a:close/>
                <a:moveTo>
                  <a:pt x="9156174" y="875751"/>
                </a:moveTo>
                <a:lnTo>
                  <a:pt x="9156216" y="875757"/>
                </a:lnTo>
                <a:lnTo>
                  <a:pt x="9156140" y="875775"/>
                </a:lnTo>
                <a:close/>
                <a:moveTo>
                  <a:pt x="9556141" y="859810"/>
                </a:moveTo>
                <a:cubicBezTo>
                  <a:pt x="9568053" y="858205"/>
                  <a:pt x="9578060" y="868484"/>
                  <a:pt x="9576930" y="879870"/>
                </a:cubicBezTo>
                <a:cubicBezTo>
                  <a:pt x="9574885" y="900206"/>
                  <a:pt x="9566122" y="917727"/>
                  <a:pt x="9552889" y="933052"/>
                </a:cubicBezTo>
                <a:cubicBezTo>
                  <a:pt x="9548241" y="938382"/>
                  <a:pt x="9541941" y="940747"/>
                  <a:pt x="9535071" y="938046"/>
                </a:cubicBezTo>
                <a:cubicBezTo>
                  <a:pt x="9528391" y="935390"/>
                  <a:pt x="9524429" y="929602"/>
                  <a:pt x="9525051" y="922579"/>
                </a:cubicBezTo>
                <a:cubicBezTo>
                  <a:pt x="9526956" y="901166"/>
                  <a:pt x="9534893" y="881781"/>
                  <a:pt x="9547619" y="864520"/>
                </a:cubicBezTo>
                <a:cubicBezTo>
                  <a:pt x="9549091" y="862482"/>
                  <a:pt x="9551898" y="861452"/>
                  <a:pt x="9554058" y="860658"/>
                </a:cubicBezTo>
                <a:cubicBezTo>
                  <a:pt x="9554883" y="860356"/>
                  <a:pt x="9555620" y="860087"/>
                  <a:pt x="9556141" y="859810"/>
                </a:cubicBezTo>
                <a:close/>
                <a:moveTo>
                  <a:pt x="10360355" y="853498"/>
                </a:moveTo>
                <a:cubicBezTo>
                  <a:pt x="10370134" y="847021"/>
                  <a:pt x="10391978" y="857564"/>
                  <a:pt x="10397439" y="869629"/>
                </a:cubicBezTo>
                <a:cubicBezTo>
                  <a:pt x="10401757" y="879408"/>
                  <a:pt x="10394391" y="892108"/>
                  <a:pt x="10380929" y="897061"/>
                </a:cubicBezTo>
                <a:cubicBezTo>
                  <a:pt x="10377322" y="898398"/>
                  <a:pt x="10373715" y="899815"/>
                  <a:pt x="10370121" y="901234"/>
                </a:cubicBezTo>
                <a:cubicBezTo>
                  <a:pt x="10360063" y="905199"/>
                  <a:pt x="10350005" y="909166"/>
                  <a:pt x="10339527" y="911410"/>
                </a:cubicBezTo>
                <a:cubicBezTo>
                  <a:pt x="10326319" y="914331"/>
                  <a:pt x="10325811" y="919286"/>
                  <a:pt x="10330510" y="930335"/>
                </a:cubicBezTo>
                <a:cubicBezTo>
                  <a:pt x="10341686" y="956751"/>
                  <a:pt x="10343845" y="984183"/>
                  <a:pt x="10334574" y="1011742"/>
                </a:cubicBezTo>
                <a:cubicBezTo>
                  <a:pt x="10326446" y="1035745"/>
                  <a:pt x="10304221" y="1052255"/>
                  <a:pt x="10279202" y="1050349"/>
                </a:cubicBezTo>
                <a:cubicBezTo>
                  <a:pt x="10220020" y="1045903"/>
                  <a:pt x="10178618" y="1001961"/>
                  <a:pt x="10173792" y="942525"/>
                </a:cubicBezTo>
                <a:cubicBezTo>
                  <a:pt x="10173792" y="921443"/>
                  <a:pt x="10186365" y="907727"/>
                  <a:pt x="10207193" y="905822"/>
                </a:cubicBezTo>
                <a:cubicBezTo>
                  <a:pt x="10211130" y="905441"/>
                  <a:pt x="10215575" y="904935"/>
                  <a:pt x="10218877" y="903030"/>
                </a:cubicBezTo>
                <a:cubicBezTo>
                  <a:pt x="10240975" y="890203"/>
                  <a:pt x="10264089" y="880549"/>
                  <a:pt x="10290124" y="880041"/>
                </a:cubicBezTo>
                <a:cubicBezTo>
                  <a:pt x="10293934" y="880041"/>
                  <a:pt x="10296601" y="877630"/>
                  <a:pt x="10298887" y="874836"/>
                </a:cubicBezTo>
                <a:cubicBezTo>
                  <a:pt x="10303078" y="869629"/>
                  <a:pt x="10309428" y="867468"/>
                  <a:pt x="10315143" y="867849"/>
                </a:cubicBezTo>
                <a:cubicBezTo>
                  <a:pt x="10332415" y="869119"/>
                  <a:pt x="10346385" y="862642"/>
                  <a:pt x="10360355" y="853498"/>
                </a:cubicBezTo>
                <a:close/>
                <a:moveTo>
                  <a:pt x="9188678" y="807082"/>
                </a:moveTo>
                <a:cubicBezTo>
                  <a:pt x="9197467" y="806397"/>
                  <a:pt x="9207182" y="817676"/>
                  <a:pt x="9203550" y="825766"/>
                </a:cubicBezTo>
                <a:cubicBezTo>
                  <a:pt x="9198648" y="836850"/>
                  <a:pt x="9192418" y="846812"/>
                  <a:pt x="9184603" y="855273"/>
                </a:cubicBezTo>
                <a:lnTo>
                  <a:pt x="9156174" y="875751"/>
                </a:lnTo>
                <a:lnTo>
                  <a:pt x="9145177" y="874148"/>
                </a:lnTo>
                <a:cubicBezTo>
                  <a:pt x="9141643" y="871936"/>
                  <a:pt x="9138748" y="868429"/>
                  <a:pt x="9137967" y="864768"/>
                </a:cubicBezTo>
                <a:cubicBezTo>
                  <a:pt x="9137878" y="864331"/>
                  <a:pt x="9137751" y="863900"/>
                  <a:pt x="9137637" y="863472"/>
                </a:cubicBezTo>
                <a:cubicBezTo>
                  <a:pt x="9137395" y="862625"/>
                  <a:pt x="9137166" y="861790"/>
                  <a:pt x="9137154" y="860945"/>
                </a:cubicBezTo>
                <a:cubicBezTo>
                  <a:pt x="9137472" y="842506"/>
                  <a:pt x="9170085" y="808414"/>
                  <a:pt x="9188678" y="807082"/>
                </a:cubicBezTo>
                <a:close/>
                <a:moveTo>
                  <a:pt x="8044306" y="781760"/>
                </a:moveTo>
                <a:cubicBezTo>
                  <a:pt x="8046199" y="781623"/>
                  <a:pt x="8048040" y="781491"/>
                  <a:pt x="8049450" y="782219"/>
                </a:cubicBezTo>
                <a:cubicBezTo>
                  <a:pt x="8069757" y="792855"/>
                  <a:pt x="8086000" y="808014"/>
                  <a:pt x="8096325" y="828518"/>
                </a:cubicBezTo>
                <a:cubicBezTo>
                  <a:pt x="8099310" y="834515"/>
                  <a:pt x="8096528" y="841404"/>
                  <a:pt x="8090915" y="846174"/>
                </a:cubicBezTo>
                <a:cubicBezTo>
                  <a:pt x="8085226" y="851043"/>
                  <a:pt x="8078418" y="851816"/>
                  <a:pt x="8072500" y="848401"/>
                </a:cubicBezTo>
                <a:cubicBezTo>
                  <a:pt x="8055127" y="838330"/>
                  <a:pt x="8041398" y="824167"/>
                  <a:pt x="8031365" y="806661"/>
                </a:cubicBezTo>
                <a:cubicBezTo>
                  <a:pt x="8029574" y="803470"/>
                  <a:pt x="8029142" y="799054"/>
                  <a:pt x="8029358" y="795267"/>
                </a:cubicBezTo>
                <a:cubicBezTo>
                  <a:pt x="8029815" y="787855"/>
                  <a:pt x="8034603" y="783601"/>
                  <a:pt x="8041538" y="781782"/>
                </a:cubicBezTo>
                <a:lnTo>
                  <a:pt x="8041550" y="781863"/>
                </a:lnTo>
                <a:cubicBezTo>
                  <a:pt x="8042452" y="781894"/>
                  <a:pt x="8043379" y="781827"/>
                  <a:pt x="8044306" y="781760"/>
                </a:cubicBezTo>
                <a:close/>
                <a:moveTo>
                  <a:pt x="9529444" y="730788"/>
                </a:moveTo>
                <a:cubicBezTo>
                  <a:pt x="9548837" y="741190"/>
                  <a:pt x="9561295" y="758095"/>
                  <a:pt x="9569919" y="777773"/>
                </a:cubicBezTo>
                <a:cubicBezTo>
                  <a:pt x="9573768" y="786647"/>
                  <a:pt x="9569272" y="797472"/>
                  <a:pt x="9561106" y="801428"/>
                </a:cubicBezTo>
                <a:cubicBezTo>
                  <a:pt x="9552685" y="805434"/>
                  <a:pt x="9545434" y="802559"/>
                  <a:pt x="9539973" y="796071"/>
                </a:cubicBezTo>
                <a:lnTo>
                  <a:pt x="9539896" y="796088"/>
                </a:lnTo>
                <a:cubicBezTo>
                  <a:pt x="9529648" y="783984"/>
                  <a:pt x="9519855" y="771533"/>
                  <a:pt x="9510216" y="759046"/>
                </a:cubicBezTo>
                <a:cubicBezTo>
                  <a:pt x="9508476" y="756826"/>
                  <a:pt x="9507499" y="754021"/>
                  <a:pt x="9506775" y="751894"/>
                </a:cubicBezTo>
                <a:cubicBezTo>
                  <a:pt x="9506508" y="751157"/>
                  <a:pt x="9506292" y="750502"/>
                  <a:pt x="9506063" y="749980"/>
                </a:cubicBezTo>
                <a:cubicBezTo>
                  <a:pt x="9505175" y="742601"/>
                  <a:pt x="9507308" y="737892"/>
                  <a:pt x="9511169" y="734008"/>
                </a:cubicBezTo>
                <a:cubicBezTo>
                  <a:pt x="9516427" y="728801"/>
                  <a:pt x="9523399" y="727569"/>
                  <a:pt x="9529444" y="730788"/>
                </a:cubicBezTo>
                <a:close/>
                <a:moveTo>
                  <a:pt x="9306871" y="721081"/>
                </a:moveTo>
                <a:cubicBezTo>
                  <a:pt x="9311100" y="722209"/>
                  <a:pt x="9314503" y="724906"/>
                  <a:pt x="9316593" y="728925"/>
                </a:cubicBezTo>
                <a:cubicBezTo>
                  <a:pt x="9320619" y="736655"/>
                  <a:pt x="9318574" y="746959"/>
                  <a:pt x="9309595" y="753551"/>
                </a:cubicBezTo>
                <a:cubicBezTo>
                  <a:pt x="9300223" y="760438"/>
                  <a:pt x="9290304" y="766661"/>
                  <a:pt x="9282430" y="771590"/>
                </a:cubicBezTo>
                <a:lnTo>
                  <a:pt x="9282417" y="771597"/>
                </a:lnTo>
                <a:lnTo>
                  <a:pt x="9282391" y="771617"/>
                </a:lnTo>
                <a:cubicBezTo>
                  <a:pt x="9279598" y="773366"/>
                  <a:pt x="9277071" y="774953"/>
                  <a:pt x="9274911" y="776348"/>
                </a:cubicBezTo>
                <a:cubicBezTo>
                  <a:pt x="9259215" y="782079"/>
                  <a:pt x="9248394" y="779201"/>
                  <a:pt x="9244470" y="771959"/>
                </a:cubicBezTo>
                <a:cubicBezTo>
                  <a:pt x="9240406" y="764491"/>
                  <a:pt x="9242920" y="754768"/>
                  <a:pt x="9251620" y="747298"/>
                </a:cubicBezTo>
                <a:cubicBezTo>
                  <a:pt x="9263774" y="736880"/>
                  <a:pt x="9277439" y="728776"/>
                  <a:pt x="9292196" y="722648"/>
                </a:cubicBezTo>
                <a:cubicBezTo>
                  <a:pt x="9297588" y="720393"/>
                  <a:pt x="9302642" y="719952"/>
                  <a:pt x="9306871" y="721081"/>
                </a:cubicBezTo>
                <a:close/>
                <a:moveTo>
                  <a:pt x="1689794" y="705101"/>
                </a:moveTo>
                <a:cubicBezTo>
                  <a:pt x="1691897" y="704534"/>
                  <a:pt x="1694338" y="704876"/>
                  <a:pt x="1696453" y="705654"/>
                </a:cubicBezTo>
                <a:cubicBezTo>
                  <a:pt x="1705178" y="708891"/>
                  <a:pt x="1713814" y="712531"/>
                  <a:pt x="1721980" y="715966"/>
                </a:cubicBezTo>
                <a:cubicBezTo>
                  <a:pt x="1725219" y="717334"/>
                  <a:pt x="1728394" y="718671"/>
                  <a:pt x="1731467" y="719935"/>
                </a:cubicBezTo>
                <a:cubicBezTo>
                  <a:pt x="1738846" y="725402"/>
                  <a:pt x="1746275" y="730704"/>
                  <a:pt x="1753667" y="735976"/>
                </a:cubicBezTo>
                <a:cubicBezTo>
                  <a:pt x="1782674" y="756676"/>
                  <a:pt x="1811058" y="776923"/>
                  <a:pt x="1833448" y="804988"/>
                </a:cubicBezTo>
                <a:cubicBezTo>
                  <a:pt x="1846707" y="821408"/>
                  <a:pt x="1859966" y="837834"/>
                  <a:pt x="1871510" y="855462"/>
                </a:cubicBezTo>
                <a:cubicBezTo>
                  <a:pt x="1877873" y="865279"/>
                  <a:pt x="1883347" y="875896"/>
                  <a:pt x="1881187" y="888287"/>
                </a:cubicBezTo>
                <a:cubicBezTo>
                  <a:pt x="1879651" y="897073"/>
                  <a:pt x="1875460" y="899785"/>
                  <a:pt x="1867548" y="893917"/>
                </a:cubicBezTo>
                <a:cubicBezTo>
                  <a:pt x="1860194" y="888366"/>
                  <a:pt x="1852473" y="882168"/>
                  <a:pt x="1849552" y="873748"/>
                </a:cubicBezTo>
                <a:cubicBezTo>
                  <a:pt x="1846161" y="864186"/>
                  <a:pt x="1840370" y="856218"/>
                  <a:pt x="1834578" y="848264"/>
                </a:cubicBezTo>
                <a:cubicBezTo>
                  <a:pt x="1829791" y="841673"/>
                  <a:pt x="1825003" y="835091"/>
                  <a:pt x="1821586" y="827621"/>
                </a:cubicBezTo>
                <a:cubicBezTo>
                  <a:pt x="1819643" y="823125"/>
                  <a:pt x="1815782" y="820909"/>
                  <a:pt x="1811401" y="819115"/>
                </a:cubicBezTo>
                <a:cubicBezTo>
                  <a:pt x="1810956" y="818922"/>
                  <a:pt x="1810487" y="818728"/>
                  <a:pt x="1810017" y="818529"/>
                </a:cubicBezTo>
                <a:cubicBezTo>
                  <a:pt x="1807070" y="817294"/>
                  <a:pt x="1803667" y="815868"/>
                  <a:pt x="1802663" y="813654"/>
                </a:cubicBezTo>
                <a:cubicBezTo>
                  <a:pt x="1798041" y="802852"/>
                  <a:pt x="1789430" y="796545"/>
                  <a:pt x="1780350" y="789885"/>
                </a:cubicBezTo>
                <a:cubicBezTo>
                  <a:pt x="1779626" y="789349"/>
                  <a:pt x="1778889" y="788811"/>
                  <a:pt x="1778152" y="788267"/>
                </a:cubicBezTo>
                <a:cubicBezTo>
                  <a:pt x="1771561" y="783423"/>
                  <a:pt x="1765287" y="778120"/>
                  <a:pt x="1759026" y="772819"/>
                </a:cubicBezTo>
                <a:cubicBezTo>
                  <a:pt x="1744256" y="760321"/>
                  <a:pt x="1729499" y="747834"/>
                  <a:pt x="1710461" y="741407"/>
                </a:cubicBezTo>
                <a:cubicBezTo>
                  <a:pt x="1705610" y="739810"/>
                  <a:pt x="1702219" y="736145"/>
                  <a:pt x="1698752" y="732411"/>
                </a:cubicBezTo>
                <a:cubicBezTo>
                  <a:pt x="1695018" y="728374"/>
                  <a:pt x="1691208" y="724257"/>
                  <a:pt x="1685392" y="722587"/>
                </a:cubicBezTo>
                <a:lnTo>
                  <a:pt x="1685353" y="722413"/>
                </a:lnTo>
                <a:cubicBezTo>
                  <a:pt x="1681404" y="721237"/>
                  <a:pt x="1683093" y="716228"/>
                  <a:pt x="1684439" y="712256"/>
                </a:cubicBezTo>
                <a:cubicBezTo>
                  <a:pt x="1684706" y="711449"/>
                  <a:pt x="1684972" y="710680"/>
                  <a:pt x="1685163" y="710000"/>
                </a:cubicBezTo>
                <a:cubicBezTo>
                  <a:pt x="1685925" y="707143"/>
                  <a:pt x="1687690" y="705667"/>
                  <a:pt x="1689794" y="705101"/>
                </a:cubicBezTo>
                <a:close/>
                <a:moveTo>
                  <a:pt x="1325994" y="701143"/>
                </a:moveTo>
                <a:cubicBezTo>
                  <a:pt x="1319542" y="701587"/>
                  <a:pt x="1313154" y="702422"/>
                  <a:pt x="1306766" y="703253"/>
                </a:cubicBezTo>
                <a:cubicBezTo>
                  <a:pt x="1301673" y="703918"/>
                  <a:pt x="1296593" y="704581"/>
                  <a:pt x="1291513" y="705040"/>
                </a:cubicBezTo>
                <a:cubicBezTo>
                  <a:pt x="1286980" y="705457"/>
                  <a:pt x="1282522" y="704713"/>
                  <a:pt x="1278039" y="703965"/>
                </a:cubicBezTo>
                <a:cubicBezTo>
                  <a:pt x="1269052" y="702464"/>
                  <a:pt x="1259978" y="700948"/>
                  <a:pt x="1250105" y="708761"/>
                </a:cubicBezTo>
                <a:cubicBezTo>
                  <a:pt x="1246088" y="711897"/>
                  <a:pt x="1239258" y="711585"/>
                  <a:pt x="1231869" y="711248"/>
                </a:cubicBezTo>
                <a:cubicBezTo>
                  <a:pt x="1226539" y="711004"/>
                  <a:pt x="1220917" y="710748"/>
                  <a:pt x="1215851" y="711762"/>
                </a:cubicBezTo>
                <a:cubicBezTo>
                  <a:pt x="1209464" y="713046"/>
                  <a:pt x="1202920" y="713953"/>
                  <a:pt x="1196380" y="714859"/>
                </a:cubicBezTo>
                <a:cubicBezTo>
                  <a:pt x="1182055" y="716842"/>
                  <a:pt x="1167754" y="718824"/>
                  <a:pt x="1155180" y="724766"/>
                </a:cubicBezTo>
                <a:cubicBezTo>
                  <a:pt x="1146947" y="728656"/>
                  <a:pt x="1138139" y="730656"/>
                  <a:pt x="1129373" y="732648"/>
                </a:cubicBezTo>
                <a:cubicBezTo>
                  <a:pt x="1117145" y="735425"/>
                  <a:pt x="1104996" y="738184"/>
                  <a:pt x="1094596" y="746025"/>
                </a:cubicBezTo>
                <a:cubicBezTo>
                  <a:pt x="1093223" y="747140"/>
                  <a:pt x="1090498" y="747037"/>
                  <a:pt x="1088640" y="746700"/>
                </a:cubicBezTo>
                <a:cubicBezTo>
                  <a:pt x="1078170" y="744461"/>
                  <a:pt x="1068891" y="748398"/>
                  <a:pt x="1059792" y="752258"/>
                </a:cubicBezTo>
                <a:cubicBezTo>
                  <a:pt x="1055509" y="754074"/>
                  <a:pt x="1051268" y="755873"/>
                  <a:pt x="1046960" y="757004"/>
                </a:cubicBezTo>
                <a:cubicBezTo>
                  <a:pt x="1033537" y="760499"/>
                  <a:pt x="1021165" y="768037"/>
                  <a:pt x="1008731" y="775611"/>
                </a:cubicBezTo>
                <a:cubicBezTo>
                  <a:pt x="1002488" y="779415"/>
                  <a:pt x="996230" y="783229"/>
                  <a:pt x="989816" y="786544"/>
                </a:cubicBezTo>
                <a:cubicBezTo>
                  <a:pt x="984512" y="789295"/>
                  <a:pt x="978987" y="791602"/>
                  <a:pt x="973446" y="793914"/>
                </a:cubicBezTo>
                <a:cubicBezTo>
                  <a:pt x="959128" y="799889"/>
                  <a:pt x="944709" y="805906"/>
                  <a:pt x="933765" y="819787"/>
                </a:cubicBezTo>
                <a:cubicBezTo>
                  <a:pt x="926603" y="828727"/>
                  <a:pt x="915620" y="833739"/>
                  <a:pt x="904429" y="838845"/>
                </a:cubicBezTo>
                <a:cubicBezTo>
                  <a:pt x="896914" y="842274"/>
                  <a:pt x="889306" y="845745"/>
                  <a:pt x="882698" y="850477"/>
                </a:cubicBezTo>
                <a:cubicBezTo>
                  <a:pt x="880484" y="852062"/>
                  <a:pt x="878074" y="853276"/>
                  <a:pt x="875698" y="854475"/>
                </a:cubicBezTo>
                <a:cubicBezTo>
                  <a:pt x="869788" y="857456"/>
                  <a:pt x="864100" y="860324"/>
                  <a:pt x="862245" y="868454"/>
                </a:cubicBezTo>
                <a:cubicBezTo>
                  <a:pt x="861941" y="869744"/>
                  <a:pt x="859007" y="871279"/>
                  <a:pt x="857243" y="871290"/>
                </a:cubicBezTo>
                <a:cubicBezTo>
                  <a:pt x="842866" y="871169"/>
                  <a:pt x="833767" y="879682"/>
                  <a:pt x="824692" y="888175"/>
                </a:cubicBezTo>
                <a:cubicBezTo>
                  <a:pt x="820881" y="891741"/>
                  <a:pt x="817074" y="895303"/>
                  <a:pt x="812882" y="898220"/>
                </a:cubicBezTo>
                <a:cubicBezTo>
                  <a:pt x="800124" y="907104"/>
                  <a:pt x="790192" y="918926"/>
                  <a:pt x="780247" y="930767"/>
                </a:cubicBezTo>
                <a:cubicBezTo>
                  <a:pt x="776090" y="935715"/>
                  <a:pt x="771932" y="940665"/>
                  <a:pt x="767563" y="945407"/>
                </a:cubicBezTo>
                <a:cubicBezTo>
                  <a:pt x="762448" y="950855"/>
                  <a:pt x="756099" y="954655"/>
                  <a:pt x="749844" y="958399"/>
                </a:cubicBezTo>
                <a:cubicBezTo>
                  <a:pt x="744524" y="961583"/>
                  <a:pt x="739272" y="964726"/>
                  <a:pt x="734902" y="968811"/>
                </a:cubicBezTo>
                <a:cubicBezTo>
                  <a:pt x="718609" y="984077"/>
                  <a:pt x="704478" y="1001427"/>
                  <a:pt x="690337" y="1018784"/>
                </a:cubicBezTo>
                <a:cubicBezTo>
                  <a:pt x="684886" y="1025476"/>
                  <a:pt x="679434" y="1032169"/>
                  <a:pt x="673858" y="1038743"/>
                </a:cubicBezTo>
                <a:cubicBezTo>
                  <a:pt x="664893" y="1049276"/>
                  <a:pt x="658128" y="1061542"/>
                  <a:pt x="651343" y="1073842"/>
                </a:cubicBezTo>
                <a:cubicBezTo>
                  <a:pt x="646154" y="1083253"/>
                  <a:pt x="640952" y="1092682"/>
                  <a:pt x="634747" y="1101371"/>
                </a:cubicBezTo>
                <a:cubicBezTo>
                  <a:pt x="632402" y="1104707"/>
                  <a:pt x="630767" y="1108586"/>
                  <a:pt x="629126" y="1112483"/>
                </a:cubicBezTo>
                <a:cubicBezTo>
                  <a:pt x="625684" y="1120652"/>
                  <a:pt x="622213" y="1128889"/>
                  <a:pt x="612114" y="1132304"/>
                </a:cubicBezTo>
                <a:cubicBezTo>
                  <a:pt x="610078" y="1133038"/>
                  <a:pt x="607891" y="1137348"/>
                  <a:pt x="607963" y="1140026"/>
                </a:cubicBezTo>
                <a:cubicBezTo>
                  <a:pt x="608196" y="1150191"/>
                  <a:pt x="603040" y="1157567"/>
                  <a:pt x="596741" y="1166577"/>
                </a:cubicBezTo>
                <a:cubicBezTo>
                  <a:pt x="594391" y="1169939"/>
                  <a:pt x="591884" y="1173526"/>
                  <a:pt x="589436" y="1177573"/>
                </a:cubicBezTo>
                <a:cubicBezTo>
                  <a:pt x="585599" y="1185768"/>
                  <a:pt x="581436" y="1198610"/>
                  <a:pt x="578667" y="1212842"/>
                </a:cubicBezTo>
                <a:cubicBezTo>
                  <a:pt x="576186" y="1226067"/>
                  <a:pt x="581934" y="1227029"/>
                  <a:pt x="589964" y="1227841"/>
                </a:cubicBezTo>
                <a:cubicBezTo>
                  <a:pt x="613690" y="1230409"/>
                  <a:pt x="636388" y="1237259"/>
                  <a:pt x="659062" y="1244103"/>
                </a:cubicBezTo>
                <a:cubicBezTo>
                  <a:pt x="676852" y="1249473"/>
                  <a:pt x="694635" y="1254841"/>
                  <a:pt x="712900" y="1258137"/>
                </a:cubicBezTo>
                <a:cubicBezTo>
                  <a:pt x="718536" y="1259182"/>
                  <a:pt x="723674" y="1261689"/>
                  <a:pt x="728728" y="1264156"/>
                </a:cubicBezTo>
                <a:cubicBezTo>
                  <a:pt x="734124" y="1266789"/>
                  <a:pt x="739427" y="1269377"/>
                  <a:pt x="745142" y="1270100"/>
                </a:cubicBezTo>
                <a:cubicBezTo>
                  <a:pt x="759168" y="1271916"/>
                  <a:pt x="772647" y="1275790"/>
                  <a:pt x="786083" y="1279638"/>
                </a:cubicBezTo>
                <a:cubicBezTo>
                  <a:pt x="794066" y="1281936"/>
                  <a:pt x="802033" y="1284222"/>
                  <a:pt x="810089" y="1286077"/>
                </a:cubicBezTo>
                <a:cubicBezTo>
                  <a:pt x="828460" y="1290268"/>
                  <a:pt x="846213" y="1296313"/>
                  <a:pt x="863946" y="1302345"/>
                </a:cubicBezTo>
                <a:cubicBezTo>
                  <a:pt x="880459" y="1307959"/>
                  <a:pt x="896960" y="1313572"/>
                  <a:pt x="913945" y="1317700"/>
                </a:cubicBezTo>
                <a:cubicBezTo>
                  <a:pt x="948560" y="1326043"/>
                  <a:pt x="982839" y="1336242"/>
                  <a:pt x="1016990" y="1346656"/>
                </a:cubicBezTo>
                <a:cubicBezTo>
                  <a:pt x="1041494" y="1354225"/>
                  <a:pt x="1066259" y="1360968"/>
                  <a:pt x="1091015" y="1367712"/>
                </a:cubicBezTo>
                <a:lnTo>
                  <a:pt x="1091029" y="1367712"/>
                </a:lnTo>
                <a:lnTo>
                  <a:pt x="1091073" y="1367725"/>
                </a:lnTo>
                <a:cubicBezTo>
                  <a:pt x="1111294" y="1373237"/>
                  <a:pt x="1131514" y="1378736"/>
                  <a:pt x="1151592" y="1384692"/>
                </a:cubicBezTo>
                <a:cubicBezTo>
                  <a:pt x="1167941" y="1389594"/>
                  <a:pt x="1184122" y="1395106"/>
                  <a:pt x="1200283" y="1400605"/>
                </a:cubicBezTo>
                <a:lnTo>
                  <a:pt x="1200315" y="1400605"/>
                </a:lnTo>
                <a:cubicBezTo>
                  <a:pt x="1214649" y="1405482"/>
                  <a:pt x="1228977" y="1410359"/>
                  <a:pt x="1243419" y="1414816"/>
                </a:cubicBezTo>
                <a:lnTo>
                  <a:pt x="1243830" y="1414942"/>
                </a:lnTo>
                <a:cubicBezTo>
                  <a:pt x="1253272" y="1417915"/>
                  <a:pt x="1263596" y="1421166"/>
                  <a:pt x="1269154" y="1405736"/>
                </a:cubicBezTo>
                <a:cubicBezTo>
                  <a:pt x="1269316" y="1405291"/>
                  <a:pt x="1269487" y="1404796"/>
                  <a:pt x="1269671" y="1404263"/>
                </a:cubicBezTo>
                <a:cubicBezTo>
                  <a:pt x="1271790" y="1398116"/>
                  <a:pt x="1275664" y="1386915"/>
                  <a:pt x="1287907" y="1390458"/>
                </a:cubicBezTo>
                <a:cubicBezTo>
                  <a:pt x="1298486" y="1393468"/>
                  <a:pt x="1303972" y="1401748"/>
                  <a:pt x="1302118" y="1411083"/>
                </a:cubicBezTo>
                <a:cubicBezTo>
                  <a:pt x="1298448" y="1429764"/>
                  <a:pt x="1311071" y="1433485"/>
                  <a:pt x="1323441" y="1437130"/>
                </a:cubicBezTo>
                <a:lnTo>
                  <a:pt x="1323975" y="1437283"/>
                </a:lnTo>
                <a:cubicBezTo>
                  <a:pt x="1328369" y="1438540"/>
                  <a:pt x="1333030" y="1439124"/>
                  <a:pt x="1337665" y="1439696"/>
                </a:cubicBezTo>
                <a:cubicBezTo>
                  <a:pt x="1344307" y="1440520"/>
                  <a:pt x="1350886" y="1441334"/>
                  <a:pt x="1356512" y="1444140"/>
                </a:cubicBezTo>
                <a:cubicBezTo>
                  <a:pt x="1377085" y="1454490"/>
                  <a:pt x="1399133" y="1459710"/>
                  <a:pt x="1421206" y="1464930"/>
                </a:cubicBezTo>
                <a:cubicBezTo>
                  <a:pt x="1434007" y="1467953"/>
                  <a:pt x="1446809" y="1470989"/>
                  <a:pt x="1459331" y="1475013"/>
                </a:cubicBezTo>
                <a:cubicBezTo>
                  <a:pt x="1479194" y="1481415"/>
                  <a:pt x="1499552" y="1486939"/>
                  <a:pt x="1519859" y="1492463"/>
                </a:cubicBezTo>
                <a:lnTo>
                  <a:pt x="1519884" y="1492463"/>
                </a:lnTo>
                <a:lnTo>
                  <a:pt x="1520063" y="1492514"/>
                </a:lnTo>
                <a:lnTo>
                  <a:pt x="1520100" y="1492527"/>
                </a:lnTo>
                <a:cubicBezTo>
                  <a:pt x="1526883" y="1494368"/>
                  <a:pt x="1533663" y="1496210"/>
                  <a:pt x="1540420" y="1498089"/>
                </a:cubicBezTo>
                <a:cubicBezTo>
                  <a:pt x="1554199" y="1501937"/>
                  <a:pt x="1567980" y="1506179"/>
                  <a:pt x="1581746" y="1510434"/>
                </a:cubicBezTo>
                <a:lnTo>
                  <a:pt x="1581758" y="1510434"/>
                </a:lnTo>
                <a:cubicBezTo>
                  <a:pt x="1597633" y="1515336"/>
                  <a:pt x="1613496" y="1520239"/>
                  <a:pt x="1629383" y="1524518"/>
                </a:cubicBezTo>
                <a:cubicBezTo>
                  <a:pt x="1645258" y="1528785"/>
                  <a:pt x="1661032" y="1533473"/>
                  <a:pt x="1676831" y="1538145"/>
                </a:cubicBezTo>
                <a:lnTo>
                  <a:pt x="1676843" y="1538159"/>
                </a:lnTo>
                <a:cubicBezTo>
                  <a:pt x="1702967" y="1545906"/>
                  <a:pt x="1729154" y="1553665"/>
                  <a:pt x="1755850" y="1559621"/>
                </a:cubicBezTo>
                <a:cubicBezTo>
                  <a:pt x="1784565" y="1566010"/>
                  <a:pt x="1812949" y="1574277"/>
                  <a:pt x="1841270" y="1582519"/>
                </a:cubicBezTo>
                <a:cubicBezTo>
                  <a:pt x="1850617" y="1585249"/>
                  <a:pt x="1859964" y="1587967"/>
                  <a:pt x="1869312" y="1590622"/>
                </a:cubicBezTo>
                <a:lnTo>
                  <a:pt x="1869337" y="1590050"/>
                </a:lnTo>
                <a:cubicBezTo>
                  <a:pt x="1887650" y="1595168"/>
                  <a:pt x="1900668" y="1585517"/>
                  <a:pt x="1895690" y="1568435"/>
                </a:cubicBezTo>
                <a:cubicBezTo>
                  <a:pt x="1892324" y="1556979"/>
                  <a:pt x="1895359" y="1548902"/>
                  <a:pt x="1899271" y="1538553"/>
                </a:cubicBezTo>
                <a:cubicBezTo>
                  <a:pt x="1900274" y="1535846"/>
                  <a:pt x="1901506" y="1533041"/>
                  <a:pt x="1902763" y="1530182"/>
                </a:cubicBezTo>
                <a:cubicBezTo>
                  <a:pt x="1906535" y="1521584"/>
                  <a:pt x="1910485" y="1512568"/>
                  <a:pt x="1908974" y="1504871"/>
                </a:cubicBezTo>
                <a:cubicBezTo>
                  <a:pt x="1906916" y="1494076"/>
                  <a:pt x="1907996" y="1483294"/>
                  <a:pt x="1909075" y="1472562"/>
                </a:cubicBezTo>
                <a:cubicBezTo>
                  <a:pt x="1910447" y="1458757"/>
                  <a:pt x="1911818" y="1445041"/>
                  <a:pt x="1906497" y="1431503"/>
                </a:cubicBezTo>
                <a:cubicBezTo>
                  <a:pt x="1905748" y="1429560"/>
                  <a:pt x="1906700" y="1426920"/>
                  <a:pt x="1907577" y="1424493"/>
                </a:cubicBezTo>
                <a:cubicBezTo>
                  <a:pt x="1907805" y="1423872"/>
                  <a:pt x="1908021" y="1423248"/>
                  <a:pt x="1908212" y="1422678"/>
                </a:cubicBezTo>
                <a:cubicBezTo>
                  <a:pt x="1909901" y="1417814"/>
                  <a:pt x="1908847" y="1413343"/>
                  <a:pt x="1907729" y="1408568"/>
                </a:cubicBezTo>
                <a:lnTo>
                  <a:pt x="1907551" y="1407781"/>
                </a:lnTo>
                <a:cubicBezTo>
                  <a:pt x="1903564" y="1391283"/>
                  <a:pt x="1902052" y="1374291"/>
                  <a:pt x="1903272" y="1357413"/>
                </a:cubicBezTo>
                <a:cubicBezTo>
                  <a:pt x="1903411" y="1355634"/>
                  <a:pt x="1903602" y="1353869"/>
                  <a:pt x="1903779" y="1352117"/>
                </a:cubicBezTo>
                <a:cubicBezTo>
                  <a:pt x="1904884" y="1341944"/>
                  <a:pt x="1905926" y="1332190"/>
                  <a:pt x="1896426" y="1323732"/>
                </a:cubicBezTo>
                <a:cubicBezTo>
                  <a:pt x="1892413" y="1320252"/>
                  <a:pt x="1892197" y="1313242"/>
                  <a:pt x="1892972" y="1307819"/>
                </a:cubicBezTo>
                <a:cubicBezTo>
                  <a:pt x="1895461" y="1289264"/>
                  <a:pt x="1891816" y="1271446"/>
                  <a:pt x="1888171" y="1253592"/>
                </a:cubicBezTo>
                <a:cubicBezTo>
                  <a:pt x="1885898" y="1242396"/>
                  <a:pt x="1883599" y="1231190"/>
                  <a:pt x="1882825" y="1219784"/>
                </a:cubicBezTo>
                <a:cubicBezTo>
                  <a:pt x="1882266" y="1211778"/>
                  <a:pt x="1879459" y="1204244"/>
                  <a:pt x="1876627" y="1196668"/>
                </a:cubicBezTo>
                <a:cubicBezTo>
                  <a:pt x="1873211" y="1187486"/>
                  <a:pt x="1869756" y="1178241"/>
                  <a:pt x="1870264" y="1168014"/>
                </a:cubicBezTo>
                <a:cubicBezTo>
                  <a:pt x="1870467" y="1164611"/>
                  <a:pt x="1867648" y="1160349"/>
                  <a:pt x="1865083" y="1157412"/>
                </a:cubicBezTo>
                <a:cubicBezTo>
                  <a:pt x="1860041" y="1151739"/>
                  <a:pt x="1858440" y="1144886"/>
                  <a:pt x="1856853" y="1138036"/>
                </a:cubicBezTo>
                <a:cubicBezTo>
                  <a:pt x="1856510" y="1136553"/>
                  <a:pt x="1856167" y="1135070"/>
                  <a:pt x="1855786" y="1133598"/>
                </a:cubicBezTo>
                <a:cubicBezTo>
                  <a:pt x="1854491" y="1128713"/>
                  <a:pt x="1853386" y="1123732"/>
                  <a:pt x="1852281" y="1118751"/>
                </a:cubicBezTo>
                <a:cubicBezTo>
                  <a:pt x="1849715" y="1107176"/>
                  <a:pt x="1847150" y="1095582"/>
                  <a:pt x="1842235" y="1085071"/>
                </a:cubicBezTo>
                <a:cubicBezTo>
                  <a:pt x="1840876" y="1082153"/>
                  <a:pt x="1839543" y="1079190"/>
                  <a:pt x="1838209" y="1076226"/>
                </a:cubicBezTo>
                <a:cubicBezTo>
                  <a:pt x="1831605" y="1061494"/>
                  <a:pt x="1824900" y="1046541"/>
                  <a:pt x="1813038" y="1034717"/>
                </a:cubicBezTo>
                <a:cubicBezTo>
                  <a:pt x="1810130" y="1031874"/>
                  <a:pt x="1810218" y="1028408"/>
                  <a:pt x="1811285" y="1024773"/>
                </a:cubicBezTo>
                <a:lnTo>
                  <a:pt x="1811450" y="1024187"/>
                </a:lnTo>
                <a:cubicBezTo>
                  <a:pt x="1812238" y="1021370"/>
                  <a:pt x="1813190" y="1017956"/>
                  <a:pt x="1810422" y="1016358"/>
                </a:cubicBezTo>
                <a:cubicBezTo>
                  <a:pt x="1798954" y="1009602"/>
                  <a:pt x="1794788" y="998536"/>
                  <a:pt x="1790521" y="987183"/>
                </a:cubicBezTo>
                <a:cubicBezTo>
                  <a:pt x="1787079" y="978053"/>
                  <a:pt x="1783574" y="968736"/>
                  <a:pt x="1776144" y="961328"/>
                </a:cubicBezTo>
                <a:cubicBezTo>
                  <a:pt x="1766734" y="952010"/>
                  <a:pt x="1760142" y="939954"/>
                  <a:pt x="1753462" y="927756"/>
                </a:cubicBezTo>
                <a:cubicBezTo>
                  <a:pt x="1747366" y="916601"/>
                  <a:pt x="1741194" y="905327"/>
                  <a:pt x="1732749" y="895920"/>
                </a:cubicBezTo>
                <a:cubicBezTo>
                  <a:pt x="1729218" y="891948"/>
                  <a:pt x="1725764" y="887822"/>
                  <a:pt x="1722297" y="883689"/>
                </a:cubicBezTo>
                <a:cubicBezTo>
                  <a:pt x="1712683" y="872213"/>
                  <a:pt x="1703005" y="860666"/>
                  <a:pt x="1691461" y="852084"/>
                </a:cubicBezTo>
                <a:cubicBezTo>
                  <a:pt x="1683815" y="846373"/>
                  <a:pt x="1676488" y="840252"/>
                  <a:pt x="1669147" y="834126"/>
                </a:cubicBezTo>
                <a:cubicBezTo>
                  <a:pt x="1654428" y="821848"/>
                  <a:pt x="1639708" y="809557"/>
                  <a:pt x="1622500" y="800542"/>
                </a:cubicBezTo>
                <a:cubicBezTo>
                  <a:pt x="1614727" y="796451"/>
                  <a:pt x="1607590" y="791331"/>
                  <a:pt x="1600440" y="786195"/>
                </a:cubicBezTo>
                <a:cubicBezTo>
                  <a:pt x="1591258" y="779595"/>
                  <a:pt x="1582038" y="772971"/>
                  <a:pt x="1571357" y="768474"/>
                </a:cubicBezTo>
                <a:cubicBezTo>
                  <a:pt x="1566315" y="766381"/>
                  <a:pt x="1561222" y="764450"/>
                  <a:pt x="1556118" y="762515"/>
                </a:cubicBezTo>
                <a:cubicBezTo>
                  <a:pt x="1545398" y="758454"/>
                  <a:pt x="1534642" y="754381"/>
                  <a:pt x="1524380" y="748770"/>
                </a:cubicBezTo>
                <a:cubicBezTo>
                  <a:pt x="1512049" y="741985"/>
                  <a:pt x="1498955" y="736515"/>
                  <a:pt x="1485862" y="731045"/>
                </a:cubicBezTo>
                <a:cubicBezTo>
                  <a:pt x="1480413" y="728765"/>
                  <a:pt x="1474952" y="726486"/>
                  <a:pt x="1469555" y="724112"/>
                </a:cubicBezTo>
                <a:cubicBezTo>
                  <a:pt x="1464399" y="721875"/>
                  <a:pt x="1460309" y="723628"/>
                  <a:pt x="1458747" y="728885"/>
                </a:cubicBezTo>
                <a:cubicBezTo>
                  <a:pt x="1456423" y="736854"/>
                  <a:pt x="1454251" y="744884"/>
                  <a:pt x="1452080" y="752902"/>
                </a:cubicBezTo>
                <a:lnTo>
                  <a:pt x="1452080" y="752914"/>
                </a:lnTo>
                <a:cubicBezTo>
                  <a:pt x="1448485" y="766214"/>
                  <a:pt x="1444879" y="779511"/>
                  <a:pt x="1440573" y="792565"/>
                </a:cubicBezTo>
                <a:cubicBezTo>
                  <a:pt x="1439087" y="796919"/>
                  <a:pt x="1438160" y="801616"/>
                  <a:pt x="1437221" y="806336"/>
                </a:cubicBezTo>
                <a:cubicBezTo>
                  <a:pt x="1434414" y="820478"/>
                  <a:pt x="1431569" y="834823"/>
                  <a:pt x="1413852" y="840782"/>
                </a:cubicBezTo>
                <a:cubicBezTo>
                  <a:pt x="1412824" y="841130"/>
                  <a:pt x="1412316" y="842382"/>
                  <a:pt x="1411795" y="843659"/>
                </a:cubicBezTo>
                <a:cubicBezTo>
                  <a:pt x="1410944" y="845767"/>
                  <a:pt x="1410068" y="847944"/>
                  <a:pt x="1406766" y="846227"/>
                </a:cubicBezTo>
                <a:cubicBezTo>
                  <a:pt x="1403820" y="844762"/>
                  <a:pt x="1403223" y="841863"/>
                  <a:pt x="1402588" y="838760"/>
                </a:cubicBezTo>
                <a:cubicBezTo>
                  <a:pt x="1402423" y="837903"/>
                  <a:pt x="1402232" y="837028"/>
                  <a:pt x="1402003" y="836163"/>
                </a:cubicBezTo>
                <a:cubicBezTo>
                  <a:pt x="1399781" y="828323"/>
                  <a:pt x="1400454" y="820450"/>
                  <a:pt x="1401127" y="812719"/>
                </a:cubicBezTo>
                <a:cubicBezTo>
                  <a:pt x="1401622" y="806816"/>
                  <a:pt x="1402130" y="800994"/>
                  <a:pt x="1401318" y="795331"/>
                </a:cubicBezTo>
                <a:cubicBezTo>
                  <a:pt x="1399260" y="780778"/>
                  <a:pt x="1404353" y="768262"/>
                  <a:pt x="1409293" y="756120"/>
                </a:cubicBezTo>
                <a:cubicBezTo>
                  <a:pt x="1411287" y="751221"/>
                  <a:pt x="1413256" y="746383"/>
                  <a:pt x="1414716" y="741497"/>
                </a:cubicBezTo>
                <a:cubicBezTo>
                  <a:pt x="1415313" y="739468"/>
                  <a:pt x="1415885" y="737593"/>
                  <a:pt x="1416418" y="735857"/>
                </a:cubicBezTo>
                <a:lnTo>
                  <a:pt x="1416418" y="735838"/>
                </a:lnTo>
                <a:lnTo>
                  <a:pt x="1416431" y="735823"/>
                </a:lnTo>
                <a:cubicBezTo>
                  <a:pt x="1422158" y="717022"/>
                  <a:pt x="1422920" y="714497"/>
                  <a:pt x="1400403" y="707036"/>
                </a:cubicBezTo>
                <a:cubicBezTo>
                  <a:pt x="1394383" y="705033"/>
                  <a:pt x="1388948" y="703519"/>
                  <a:pt x="1383487" y="708434"/>
                </a:cubicBezTo>
                <a:cubicBezTo>
                  <a:pt x="1379880" y="711637"/>
                  <a:pt x="1375803" y="711341"/>
                  <a:pt x="1370825" y="709798"/>
                </a:cubicBezTo>
                <a:cubicBezTo>
                  <a:pt x="1369466" y="709370"/>
                  <a:pt x="1368093" y="708935"/>
                  <a:pt x="1366723" y="708501"/>
                </a:cubicBezTo>
                <a:cubicBezTo>
                  <a:pt x="1353578" y="704322"/>
                  <a:pt x="1340383" y="700129"/>
                  <a:pt x="1325994" y="701143"/>
                </a:cubicBezTo>
                <a:close/>
                <a:moveTo>
                  <a:pt x="9419133" y="686928"/>
                </a:moveTo>
                <a:cubicBezTo>
                  <a:pt x="9427441" y="687388"/>
                  <a:pt x="9435908" y="688792"/>
                  <a:pt x="9444265" y="691475"/>
                </a:cubicBezTo>
                <a:cubicBezTo>
                  <a:pt x="9452380" y="694078"/>
                  <a:pt x="9458095" y="700091"/>
                  <a:pt x="9457206" y="709123"/>
                </a:cubicBezTo>
                <a:cubicBezTo>
                  <a:pt x="9456355" y="717895"/>
                  <a:pt x="9450082" y="724337"/>
                  <a:pt x="9441687" y="724853"/>
                </a:cubicBezTo>
                <a:lnTo>
                  <a:pt x="9441675" y="724772"/>
                </a:lnTo>
                <a:cubicBezTo>
                  <a:pt x="9424555" y="725874"/>
                  <a:pt x="9407359" y="725802"/>
                  <a:pt x="9390227" y="724863"/>
                </a:cubicBezTo>
                <a:cubicBezTo>
                  <a:pt x="9381971" y="724415"/>
                  <a:pt x="9375736" y="718687"/>
                  <a:pt x="9374161" y="709751"/>
                </a:cubicBezTo>
                <a:cubicBezTo>
                  <a:pt x="9372587" y="701157"/>
                  <a:pt x="9379140" y="692443"/>
                  <a:pt x="9389325" y="689506"/>
                </a:cubicBezTo>
                <a:cubicBezTo>
                  <a:pt x="9389896" y="689346"/>
                  <a:pt x="9390468" y="689202"/>
                  <a:pt x="9391205" y="689019"/>
                </a:cubicBezTo>
                <a:cubicBezTo>
                  <a:pt x="9392119" y="688790"/>
                  <a:pt x="9393275" y="688502"/>
                  <a:pt x="9394964" y="688047"/>
                </a:cubicBezTo>
                <a:cubicBezTo>
                  <a:pt x="9402679" y="686952"/>
                  <a:pt x="9410826" y="686468"/>
                  <a:pt x="9419133" y="686928"/>
                </a:cubicBezTo>
                <a:close/>
                <a:moveTo>
                  <a:pt x="7942173" y="674728"/>
                </a:moveTo>
                <a:cubicBezTo>
                  <a:pt x="7946847" y="671943"/>
                  <a:pt x="7952752" y="671704"/>
                  <a:pt x="7957184" y="674926"/>
                </a:cubicBezTo>
                <a:cubicBezTo>
                  <a:pt x="7973123" y="686662"/>
                  <a:pt x="7986572" y="701057"/>
                  <a:pt x="7996656" y="718041"/>
                </a:cubicBezTo>
                <a:cubicBezTo>
                  <a:pt x="8001025" y="725359"/>
                  <a:pt x="7999678" y="733385"/>
                  <a:pt x="7992694" y="739301"/>
                </a:cubicBezTo>
                <a:cubicBezTo>
                  <a:pt x="7987220" y="743955"/>
                  <a:pt x="7980133" y="745384"/>
                  <a:pt x="7974304" y="742032"/>
                </a:cubicBezTo>
                <a:cubicBezTo>
                  <a:pt x="7954327" y="730478"/>
                  <a:pt x="7941957" y="712367"/>
                  <a:pt x="7933867" y="694785"/>
                </a:cubicBezTo>
                <a:cubicBezTo>
                  <a:pt x="7932902" y="683933"/>
                  <a:pt x="7936128" y="678313"/>
                  <a:pt x="7942084" y="674744"/>
                </a:cubicBezTo>
                <a:close/>
                <a:moveTo>
                  <a:pt x="11295074" y="672396"/>
                </a:moveTo>
                <a:cubicBezTo>
                  <a:pt x="11305578" y="676241"/>
                  <a:pt x="11315916" y="680609"/>
                  <a:pt x="11326228" y="684971"/>
                </a:cubicBezTo>
                <a:cubicBezTo>
                  <a:pt x="11334991" y="688677"/>
                  <a:pt x="11343741" y="692382"/>
                  <a:pt x="11352606" y="695764"/>
                </a:cubicBezTo>
                <a:cubicBezTo>
                  <a:pt x="11371224" y="702955"/>
                  <a:pt x="11388394" y="712975"/>
                  <a:pt x="11405527" y="722975"/>
                </a:cubicBezTo>
                <a:lnTo>
                  <a:pt x="11405539" y="722981"/>
                </a:lnTo>
                <a:cubicBezTo>
                  <a:pt x="11410492" y="725872"/>
                  <a:pt x="11415445" y="728760"/>
                  <a:pt x="11420423" y="731579"/>
                </a:cubicBezTo>
                <a:cubicBezTo>
                  <a:pt x="11446712" y="746564"/>
                  <a:pt x="11472748" y="762312"/>
                  <a:pt x="11497259" y="779838"/>
                </a:cubicBezTo>
                <a:cubicBezTo>
                  <a:pt x="11501805" y="783102"/>
                  <a:pt x="11506707" y="785494"/>
                  <a:pt x="11511610" y="787894"/>
                </a:cubicBezTo>
                <a:cubicBezTo>
                  <a:pt x="11516448" y="790257"/>
                  <a:pt x="11521300" y="792627"/>
                  <a:pt x="11525834" y="795840"/>
                </a:cubicBezTo>
                <a:cubicBezTo>
                  <a:pt x="11549798" y="812603"/>
                  <a:pt x="11574436" y="828353"/>
                  <a:pt x="11599074" y="844099"/>
                </a:cubicBezTo>
                <a:cubicBezTo>
                  <a:pt x="11611394" y="851974"/>
                  <a:pt x="11623712" y="859848"/>
                  <a:pt x="11635943" y="867849"/>
                </a:cubicBezTo>
                <a:cubicBezTo>
                  <a:pt x="11652592" y="878747"/>
                  <a:pt x="11669103" y="889786"/>
                  <a:pt x="11685599" y="900816"/>
                </a:cubicBezTo>
                <a:cubicBezTo>
                  <a:pt x="11700433" y="910738"/>
                  <a:pt x="11715267" y="920656"/>
                  <a:pt x="11730177" y="930459"/>
                </a:cubicBezTo>
                <a:cubicBezTo>
                  <a:pt x="11754180" y="946207"/>
                  <a:pt x="11778310" y="961955"/>
                  <a:pt x="11802694" y="977196"/>
                </a:cubicBezTo>
                <a:cubicBezTo>
                  <a:pt x="11811711" y="982783"/>
                  <a:pt x="11819077" y="978084"/>
                  <a:pt x="11824665" y="970210"/>
                </a:cubicBezTo>
                <a:cubicBezTo>
                  <a:pt x="11832285" y="959416"/>
                  <a:pt x="11844858" y="957764"/>
                  <a:pt x="11857431" y="965765"/>
                </a:cubicBezTo>
                <a:lnTo>
                  <a:pt x="11857431" y="965384"/>
                </a:lnTo>
                <a:cubicBezTo>
                  <a:pt x="11868225" y="972369"/>
                  <a:pt x="11870893" y="982021"/>
                  <a:pt x="11862637" y="992817"/>
                </a:cubicBezTo>
                <a:cubicBezTo>
                  <a:pt x="11841174" y="1021010"/>
                  <a:pt x="11825935" y="1052127"/>
                  <a:pt x="11814759" y="1085401"/>
                </a:cubicBezTo>
                <a:cubicBezTo>
                  <a:pt x="11808155" y="1105213"/>
                  <a:pt x="11793931" y="1112706"/>
                  <a:pt x="11773737" y="1111563"/>
                </a:cubicBezTo>
                <a:cubicBezTo>
                  <a:pt x="11764721" y="1112452"/>
                  <a:pt x="11761037" y="1108388"/>
                  <a:pt x="11762816" y="1098990"/>
                </a:cubicBezTo>
                <a:cubicBezTo>
                  <a:pt x="11763222" y="1096837"/>
                  <a:pt x="11763603" y="1094678"/>
                  <a:pt x="11763984" y="1092519"/>
                </a:cubicBezTo>
                <a:cubicBezTo>
                  <a:pt x="11767032" y="1075329"/>
                  <a:pt x="11770080" y="1058118"/>
                  <a:pt x="11780342" y="1043109"/>
                </a:cubicBezTo>
                <a:cubicBezTo>
                  <a:pt x="11787199" y="1033076"/>
                  <a:pt x="11786819" y="1026090"/>
                  <a:pt x="11774246" y="1018978"/>
                </a:cubicBezTo>
                <a:cubicBezTo>
                  <a:pt x="11750497" y="1005643"/>
                  <a:pt x="11727891" y="989514"/>
                  <a:pt x="11706300" y="973512"/>
                </a:cubicBezTo>
                <a:cubicBezTo>
                  <a:pt x="11693385" y="963965"/>
                  <a:pt x="11680063" y="954875"/>
                  <a:pt x="11666753" y="945790"/>
                </a:cubicBezTo>
                <a:lnTo>
                  <a:pt x="11666728" y="945775"/>
                </a:lnTo>
                <a:lnTo>
                  <a:pt x="11666715" y="945765"/>
                </a:lnTo>
                <a:cubicBezTo>
                  <a:pt x="11658968" y="940478"/>
                  <a:pt x="11651221" y="935195"/>
                  <a:pt x="11643562" y="929825"/>
                </a:cubicBezTo>
                <a:cubicBezTo>
                  <a:pt x="11634647" y="923581"/>
                  <a:pt x="11624944" y="918163"/>
                  <a:pt x="11615166" y="912708"/>
                </a:cubicBezTo>
                <a:cubicBezTo>
                  <a:pt x="11608244" y="908841"/>
                  <a:pt x="11601284" y="904955"/>
                  <a:pt x="11594541" y="900742"/>
                </a:cubicBezTo>
                <a:cubicBezTo>
                  <a:pt x="11590718" y="898335"/>
                  <a:pt x="11587492" y="895415"/>
                  <a:pt x="11584279" y="892514"/>
                </a:cubicBezTo>
                <a:cubicBezTo>
                  <a:pt x="11580888" y="889445"/>
                  <a:pt x="11577510" y="886392"/>
                  <a:pt x="11573459" y="883979"/>
                </a:cubicBezTo>
                <a:cubicBezTo>
                  <a:pt x="11538280" y="862896"/>
                  <a:pt x="11503736" y="840925"/>
                  <a:pt x="11469192" y="818827"/>
                </a:cubicBezTo>
                <a:cubicBezTo>
                  <a:pt x="11458232" y="811810"/>
                  <a:pt x="11447398" y="804591"/>
                  <a:pt x="11436578" y="797380"/>
                </a:cubicBezTo>
                <a:cubicBezTo>
                  <a:pt x="11417439" y="784623"/>
                  <a:pt x="11398313" y="771881"/>
                  <a:pt x="11378513" y="760280"/>
                </a:cubicBezTo>
                <a:cubicBezTo>
                  <a:pt x="11375745" y="758668"/>
                  <a:pt x="11372963" y="757016"/>
                  <a:pt x="11370170" y="755360"/>
                </a:cubicBezTo>
                <a:cubicBezTo>
                  <a:pt x="11359553" y="749059"/>
                  <a:pt x="11348808" y="742682"/>
                  <a:pt x="11337747" y="738055"/>
                </a:cubicBezTo>
                <a:cubicBezTo>
                  <a:pt x="11327917" y="733915"/>
                  <a:pt x="11318240" y="729442"/>
                  <a:pt x="11308588" y="724976"/>
                </a:cubicBezTo>
                <a:cubicBezTo>
                  <a:pt x="11299291" y="720679"/>
                  <a:pt x="11290007" y="716387"/>
                  <a:pt x="11280597" y="712401"/>
                </a:cubicBezTo>
                <a:cubicBezTo>
                  <a:pt x="11267897" y="706940"/>
                  <a:pt x="11262690" y="699828"/>
                  <a:pt x="11263706" y="688017"/>
                </a:cubicBezTo>
                <a:cubicBezTo>
                  <a:pt x="11264341" y="679889"/>
                  <a:pt x="11286058" y="669095"/>
                  <a:pt x="11295074" y="672396"/>
                </a:cubicBezTo>
                <a:close/>
                <a:moveTo>
                  <a:pt x="1579510" y="581718"/>
                </a:moveTo>
                <a:cubicBezTo>
                  <a:pt x="1583247" y="580408"/>
                  <a:pt x="1587733" y="580756"/>
                  <a:pt x="1592679" y="583235"/>
                </a:cubicBezTo>
                <a:cubicBezTo>
                  <a:pt x="1602052" y="587962"/>
                  <a:pt x="1599321" y="594038"/>
                  <a:pt x="1596477" y="600382"/>
                </a:cubicBezTo>
                <a:cubicBezTo>
                  <a:pt x="1596185" y="601034"/>
                  <a:pt x="1595880" y="601696"/>
                  <a:pt x="1595600" y="602352"/>
                </a:cubicBezTo>
                <a:cubicBezTo>
                  <a:pt x="1593568" y="606899"/>
                  <a:pt x="1591587" y="611618"/>
                  <a:pt x="1588272" y="619674"/>
                </a:cubicBezTo>
                <a:cubicBezTo>
                  <a:pt x="1587383" y="622238"/>
                  <a:pt x="1583446" y="626275"/>
                  <a:pt x="1577376" y="628935"/>
                </a:cubicBezTo>
                <a:cubicBezTo>
                  <a:pt x="1567851" y="633270"/>
                  <a:pt x="1562441" y="628402"/>
                  <a:pt x="1562974" y="620354"/>
                </a:cubicBezTo>
                <a:cubicBezTo>
                  <a:pt x="1563571" y="610149"/>
                  <a:pt x="1566467" y="599509"/>
                  <a:pt x="1570835" y="590149"/>
                </a:cubicBezTo>
                <a:cubicBezTo>
                  <a:pt x="1572785" y="585996"/>
                  <a:pt x="1575773" y="583028"/>
                  <a:pt x="1579510" y="581718"/>
                </a:cubicBezTo>
                <a:close/>
                <a:moveTo>
                  <a:pt x="7871574" y="562390"/>
                </a:moveTo>
                <a:cubicBezTo>
                  <a:pt x="7888707" y="575319"/>
                  <a:pt x="7901330" y="591844"/>
                  <a:pt x="7908252" y="612311"/>
                </a:cubicBezTo>
                <a:cubicBezTo>
                  <a:pt x="7910830" y="620011"/>
                  <a:pt x="7905483" y="628809"/>
                  <a:pt x="7896009" y="631426"/>
                </a:cubicBezTo>
                <a:cubicBezTo>
                  <a:pt x="7895451" y="631406"/>
                  <a:pt x="7894713" y="631477"/>
                  <a:pt x="7893863" y="631557"/>
                </a:cubicBezTo>
                <a:cubicBezTo>
                  <a:pt x="7891576" y="631772"/>
                  <a:pt x="7888542" y="632060"/>
                  <a:pt x="7886357" y="630848"/>
                </a:cubicBezTo>
                <a:cubicBezTo>
                  <a:pt x="7866037" y="619362"/>
                  <a:pt x="7853362" y="601401"/>
                  <a:pt x="7846009" y="579670"/>
                </a:cubicBezTo>
                <a:cubicBezTo>
                  <a:pt x="7843748" y="573091"/>
                  <a:pt x="7847305" y="566634"/>
                  <a:pt x="7853070" y="562596"/>
                </a:cubicBezTo>
                <a:lnTo>
                  <a:pt x="7853096" y="562676"/>
                </a:lnTo>
                <a:cubicBezTo>
                  <a:pt x="7858950" y="558621"/>
                  <a:pt x="7866011" y="558219"/>
                  <a:pt x="7871574" y="562390"/>
                </a:cubicBezTo>
                <a:close/>
                <a:moveTo>
                  <a:pt x="1534922" y="550145"/>
                </a:moveTo>
                <a:cubicBezTo>
                  <a:pt x="1544421" y="550009"/>
                  <a:pt x="1543367" y="556858"/>
                  <a:pt x="1542529" y="562365"/>
                </a:cubicBezTo>
                <a:cubicBezTo>
                  <a:pt x="1542402" y="563196"/>
                  <a:pt x="1542288" y="563997"/>
                  <a:pt x="1542199" y="564737"/>
                </a:cubicBezTo>
                <a:cubicBezTo>
                  <a:pt x="1541703" y="569209"/>
                  <a:pt x="1541386" y="573715"/>
                  <a:pt x="1541069" y="578227"/>
                </a:cubicBezTo>
                <a:cubicBezTo>
                  <a:pt x="1540218" y="590257"/>
                  <a:pt x="1539367" y="602336"/>
                  <a:pt x="1535176" y="613880"/>
                </a:cubicBezTo>
                <a:lnTo>
                  <a:pt x="1534782" y="614427"/>
                </a:lnTo>
                <a:cubicBezTo>
                  <a:pt x="1532534" y="617639"/>
                  <a:pt x="1530045" y="621199"/>
                  <a:pt x="1525549" y="618891"/>
                </a:cubicBezTo>
                <a:cubicBezTo>
                  <a:pt x="1520799" y="616452"/>
                  <a:pt x="1515719" y="613822"/>
                  <a:pt x="1515033" y="607125"/>
                </a:cubicBezTo>
                <a:lnTo>
                  <a:pt x="1515199" y="607078"/>
                </a:lnTo>
                <a:cubicBezTo>
                  <a:pt x="1514056" y="596483"/>
                  <a:pt x="1515084" y="586044"/>
                  <a:pt x="1516113" y="575592"/>
                </a:cubicBezTo>
                <a:cubicBezTo>
                  <a:pt x="1516545" y="571246"/>
                  <a:pt x="1516964" y="566899"/>
                  <a:pt x="1517243" y="562536"/>
                </a:cubicBezTo>
                <a:cubicBezTo>
                  <a:pt x="1517866" y="551763"/>
                  <a:pt x="1526667" y="550230"/>
                  <a:pt x="1534922" y="550145"/>
                </a:cubicBezTo>
                <a:close/>
                <a:moveTo>
                  <a:pt x="976258" y="546432"/>
                </a:moveTo>
                <a:cubicBezTo>
                  <a:pt x="982858" y="547153"/>
                  <a:pt x="990172" y="549530"/>
                  <a:pt x="995698" y="553296"/>
                </a:cubicBezTo>
                <a:cubicBezTo>
                  <a:pt x="997656" y="553752"/>
                  <a:pt x="999833" y="554370"/>
                  <a:pt x="1002168" y="555033"/>
                </a:cubicBezTo>
                <a:cubicBezTo>
                  <a:pt x="1008000" y="556689"/>
                  <a:pt x="1014821" y="558626"/>
                  <a:pt x="1021703" y="559028"/>
                </a:cubicBezTo>
                <a:cubicBezTo>
                  <a:pt x="1036729" y="559907"/>
                  <a:pt x="1051502" y="561228"/>
                  <a:pt x="1065950" y="565146"/>
                </a:cubicBezTo>
                <a:cubicBezTo>
                  <a:pt x="1074570" y="567513"/>
                  <a:pt x="1083281" y="569478"/>
                  <a:pt x="1091984" y="571441"/>
                </a:cubicBezTo>
                <a:cubicBezTo>
                  <a:pt x="1109853" y="575471"/>
                  <a:pt x="1127694" y="579496"/>
                  <a:pt x="1144664" y="586993"/>
                </a:cubicBezTo>
                <a:cubicBezTo>
                  <a:pt x="1152324" y="590376"/>
                  <a:pt x="1158334" y="595273"/>
                  <a:pt x="1164407" y="600223"/>
                </a:cubicBezTo>
                <a:cubicBezTo>
                  <a:pt x="1165280" y="600935"/>
                  <a:pt x="1166153" y="601646"/>
                  <a:pt x="1167033" y="602356"/>
                </a:cubicBezTo>
                <a:cubicBezTo>
                  <a:pt x="1171057" y="605550"/>
                  <a:pt x="1174594" y="613152"/>
                  <a:pt x="1169878" y="614981"/>
                </a:cubicBezTo>
                <a:cubicBezTo>
                  <a:pt x="1167013" y="616161"/>
                  <a:pt x="1164948" y="619121"/>
                  <a:pt x="1162930" y="622014"/>
                </a:cubicBezTo>
                <a:cubicBezTo>
                  <a:pt x="1159406" y="627067"/>
                  <a:pt x="1156023" y="631918"/>
                  <a:pt x="1148767" y="626716"/>
                </a:cubicBezTo>
                <a:cubicBezTo>
                  <a:pt x="1138832" y="619536"/>
                  <a:pt x="1129106" y="616577"/>
                  <a:pt x="1117122" y="615250"/>
                </a:cubicBezTo>
                <a:cubicBezTo>
                  <a:pt x="1097230" y="613105"/>
                  <a:pt x="1078125" y="607385"/>
                  <a:pt x="1058984" y="601653"/>
                </a:cubicBezTo>
                <a:cubicBezTo>
                  <a:pt x="1042547" y="596732"/>
                  <a:pt x="1026084" y="591803"/>
                  <a:pt x="1009076" y="589125"/>
                </a:cubicBezTo>
                <a:cubicBezTo>
                  <a:pt x="1006533" y="588726"/>
                  <a:pt x="1004101" y="588203"/>
                  <a:pt x="1001700" y="587686"/>
                </a:cubicBezTo>
                <a:cubicBezTo>
                  <a:pt x="994837" y="586210"/>
                  <a:pt x="988221" y="584788"/>
                  <a:pt x="979989" y="586455"/>
                </a:cubicBezTo>
                <a:cubicBezTo>
                  <a:pt x="967167" y="589030"/>
                  <a:pt x="961880" y="578668"/>
                  <a:pt x="956942" y="568987"/>
                </a:cubicBezTo>
                <a:cubicBezTo>
                  <a:pt x="955628" y="566411"/>
                  <a:pt x="954338" y="563882"/>
                  <a:pt x="952937" y="561659"/>
                </a:cubicBezTo>
                <a:lnTo>
                  <a:pt x="952890" y="561486"/>
                </a:lnTo>
                <a:cubicBezTo>
                  <a:pt x="950074" y="556941"/>
                  <a:pt x="953837" y="554545"/>
                  <a:pt x="957377" y="552292"/>
                </a:cubicBezTo>
                <a:cubicBezTo>
                  <a:pt x="958803" y="551384"/>
                  <a:pt x="960192" y="550499"/>
                  <a:pt x="961100" y="549506"/>
                </a:cubicBezTo>
                <a:cubicBezTo>
                  <a:pt x="963771" y="546647"/>
                  <a:pt x="969657" y="545711"/>
                  <a:pt x="976258" y="546432"/>
                </a:cubicBezTo>
                <a:close/>
                <a:moveTo>
                  <a:pt x="11128846" y="470183"/>
                </a:moveTo>
                <a:cubicBezTo>
                  <a:pt x="11137858" y="470170"/>
                  <a:pt x="11146840" y="470945"/>
                  <a:pt x="11155603" y="471702"/>
                </a:cubicBezTo>
                <a:lnTo>
                  <a:pt x="11156010" y="471739"/>
                </a:lnTo>
                <a:cubicBezTo>
                  <a:pt x="11170361" y="473008"/>
                  <a:pt x="11183314" y="486343"/>
                  <a:pt x="11189157" y="499551"/>
                </a:cubicBezTo>
                <a:cubicBezTo>
                  <a:pt x="11190147" y="501839"/>
                  <a:pt x="11191405" y="504145"/>
                  <a:pt x="11192700" y="506503"/>
                </a:cubicBezTo>
                <a:cubicBezTo>
                  <a:pt x="11196446" y="513301"/>
                  <a:pt x="11200409" y="520527"/>
                  <a:pt x="11198428" y="529015"/>
                </a:cubicBezTo>
                <a:cubicBezTo>
                  <a:pt x="11198072" y="530559"/>
                  <a:pt x="11197780" y="532235"/>
                  <a:pt x="11197475" y="533950"/>
                </a:cubicBezTo>
                <a:cubicBezTo>
                  <a:pt x="11196090" y="541826"/>
                  <a:pt x="11194580" y="550478"/>
                  <a:pt x="11185600" y="550478"/>
                </a:cubicBezTo>
                <a:cubicBezTo>
                  <a:pt x="11176075" y="550478"/>
                  <a:pt x="11164646" y="546541"/>
                  <a:pt x="11159947" y="534984"/>
                </a:cubicBezTo>
                <a:cubicBezTo>
                  <a:pt x="11156136" y="525840"/>
                  <a:pt x="11151184" y="516061"/>
                  <a:pt x="11140516" y="515807"/>
                </a:cubicBezTo>
                <a:cubicBezTo>
                  <a:pt x="11130229" y="515426"/>
                  <a:pt x="11118925" y="517331"/>
                  <a:pt x="11109782" y="521776"/>
                </a:cubicBezTo>
                <a:cubicBezTo>
                  <a:pt x="11098098" y="527364"/>
                  <a:pt x="11087048" y="534603"/>
                  <a:pt x="11078667" y="545525"/>
                </a:cubicBezTo>
                <a:cubicBezTo>
                  <a:pt x="11071936" y="554288"/>
                  <a:pt x="11072062" y="562670"/>
                  <a:pt x="11077523" y="570671"/>
                </a:cubicBezTo>
                <a:cubicBezTo>
                  <a:pt x="11087811" y="585657"/>
                  <a:pt x="11101908" y="594420"/>
                  <a:pt x="11116894" y="594166"/>
                </a:cubicBezTo>
                <a:cubicBezTo>
                  <a:pt x="11133163" y="590893"/>
                  <a:pt x="11141874" y="598680"/>
                  <a:pt x="11149888" y="605851"/>
                </a:cubicBezTo>
                <a:cubicBezTo>
                  <a:pt x="11151514" y="607305"/>
                  <a:pt x="11153114" y="608735"/>
                  <a:pt x="11154739" y="610041"/>
                </a:cubicBezTo>
                <a:cubicBezTo>
                  <a:pt x="11160455" y="614613"/>
                  <a:pt x="11156010" y="624011"/>
                  <a:pt x="11150422" y="626932"/>
                </a:cubicBezTo>
                <a:cubicBezTo>
                  <a:pt x="11147552" y="628424"/>
                  <a:pt x="11144681" y="630079"/>
                  <a:pt x="11141798" y="631741"/>
                </a:cubicBezTo>
                <a:cubicBezTo>
                  <a:pt x="11127752" y="639842"/>
                  <a:pt x="11113351" y="648143"/>
                  <a:pt x="11096066" y="638870"/>
                </a:cubicBezTo>
                <a:lnTo>
                  <a:pt x="11096066" y="638997"/>
                </a:lnTo>
                <a:cubicBezTo>
                  <a:pt x="11090567" y="636064"/>
                  <a:pt x="11084889" y="633431"/>
                  <a:pt x="11079200" y="630797"/>
                </a:cubicBezTo>
                <a:cubicBezTo>
                  <a:pt x="11067160" y="625221"/>
                  <a:pt x="11055108" y="619638"/>
                  <a:pt x="11044758" y="611184"/>
                </a:cubicBezTo>
                <a:cubicBezTo>
                  <a:pt x="11027867" y="597468"/>
                  <a:pt x="11020882" y="560892"/>
                  <a:pt x="11030153" y="540318"/>
                </a:cubicBezTo>
                <a:cubicBezTo>
                  <a:pt x="11031766" y="536854"/>
                  <a:pt x="11032286" y="532789"/>
                  <a:pt x="11032782" y="528941"/>
                </a:cubicBezTo>
                <a:lnTo>
                  <a:pt x="11032820" y="528634"/>
                </a:lnTo>
                <a:cubicBezTo>
                  <a:pt x="11034089" y="518093"/>
                  <a:pt x="11039550" y="510473"/>
                  <a:pt x="11049075" y="506536"/>
                </a:cubicBezTo>
                <a:cubicBezTo>
                  <a:pt x="11065586" y="499805"/>
                  <a:pt x="11079301" y="489264"/>
                  <a:pt x="11092383" y="477580"/>
                </a:cubicBezTo>
                <a:cubicBezTo>
                  <a:pt x="11095049" y="475159"/>
                  <a:pt x="11098174" y="474354"/>
                  <a:pt x="11101425" y="473513"/>
                </a:cubicBezTo>
                <a:lnTo>
                  <a:pt x="11101908" y="473389"/>
                </a:lnTo>
                <a:cubicBezTo>
                  <a:pt x="11110791" y="470996"/>
                  <a:pt x="11119834" y="470195"/>
                  <a:pt x="11128846" y="470183"/>
                </a:cubicBezTo>
                <a:close/>
                <a:moveTo>
                  <a:pt x="7789719" y="439329"/>
                </a:moveTo>
                <a:cubicBezTo>
                  <a:pt x="7794453" y="440785"/>
                  <a:pt x="7799197" y="444472"/>
                  <a:pt x="7803108" y="450442"/>
                </a:cubicBezTo>
                <a:cubicBezTo>
                  <a:pt x="7811705" y="463661"/>
                  <a:pt x="7819300" y="477690"/>
                  <a:pt x="7826082" y="491976"/>
                </a:cubicBezTo>
                <a:cubicBezTo>
                  <a:pt x="7829778" y="499695"/>
                  <a:pt x="7827479" y="508092"/>
                  <a:pt x="7820050" y="513082"/>
                </a:cubicBezTo>
                <a:cubicBezTo>
                  <a:pt x="7812455" y="518187"/>
                  <a:pt x="7804569" y="515875"/>
                  <a:pt x="7798307" y="510066"/>
                </a:cubicBezTo>
                <a:cubicBezTo>
                  <a:pt x="7785481" y="498111"/>
                  <a:pt x="7777975" y="482477"/>
                  <a:pt x="7771091" y="468144"/>
                </a:cubicBezTo>
                <a:lnTo>
                  <a:pt x="7771066" y="468082"/>
                </a:lnTo>
                <a:cubicBezTo>
                  <a:pt x="7767066" y="456517"/>
                  <a:pt x="7769288" y="447027"/>
                  <a:pt x="7776387" y="441601"/>
                </a:cubicBezTo>
                <a:cubicBezTo>
                  <a:pt x="7780261" y="438647"/>
                  <a:pt x="7784985" y="437873"/>
                  <a:pt x="7789719" y="439329"/>
                </a:cubicBezTo>
                <a:close/>
                <a:moveTo>
                  <a:pt x="7713700" y="313627"/>
                </a:moveTo>
                <a:lnTo>
                  <a:pt x="7713699" y="313629"/>
                </a:lnTo>
                <a:lnTo>
                  <a:pt x="7713611" y="313645"/>
                </a:lnTo>
                <a:close/>
                <a:moveTo>
                  <a:pt x="7725215" y="311553"/>
                </a:moveTo>
                <a:cubicBezTo>
                  <a:pt x="7728877" y="312218"/>
                  <a:pt x="7732280" y="314213"/>
                  <a:pt x="7735264" y="317445"/>
                </a:cubicBezTo>
                <a:cubicBezTo>
                  <a:pt x="7745958" y="329043"/>
                  <a:pt x="7751076" y="343571"/>
                  <a:pt x="7756829" y="359864"/>
                </a:cubicBezTo>
                <a:lnTo>
                  <a:pt x="7757451" y="361615"/>
                </a:lnTo>
                <a:lnTo>
                  <a:pt x="7757515" y="361891"/>
                </a:lnTo>
                <a:lnTo>
                  <a:pt x="7757591" y="362239"/>
                </a:lnTo>
                <a:lnTo>
                  <a:pt x="7757604" y="362276"/>
                </a:lnTo>
                <a:cubicBezTo>
                  <a:pt x="7757845" y="363338"/>
                  <a:pt x="7758315" y="365338"/>
                  <a:pt x="7758671" y="367309"/>
                </a:cubicBezTo>
                <a:cubicBezTo>
                  <a:pt x="7760042" y="375775"/>
                  <a:pt x="7758303" y="383123"/>
                  <a:pt x="7750556" y="387920"/>
                </a:cubicBezTo>
                <a:cubicBezTo>
                  <a:pt x="7743050" y="392584"/>
                  <a:pt x="7732851" y="389829"/>
                  <a:pt x="7726362" y="380923"/>
                </a:cubicBezTo>
                <a:cubicBezTo>
                  <a:pt x="7715198" y="365699"/>
                  <a:pt x="7708227" y="348561"/>
                  <a:pt x="7705128" y="330084"/>
                </a:cubicBezTo>
                <a:lnTo>
                  <a:pt x="7713699" y="313629"/>
                </a:lnTo>
                <a:close/>
                <a:moveTo>
                  <a:pt x="10287851" y="280981"/>
                </a:moveTo>
                <a:cubicBezTo>
                  <a:pt x="10286073" y="278949"/>
                  <a:pt x="10281882" y="278569"/>
                  <a:pt x="10279596" y="281489"/>
                </a:cubicBezTo>
                <a:cubicBezTo>
                  <a:pt x="10277437" y="284283"/>
                  <a:pt x="10278834" y="287331"/>
                  <a:pt x="10280358" y="289999"/>
                </a:cubicBezTo>
                <a:cubicBezTo>
                  <a:pt x="10281450" y="291963"/>
                  <a:pt x="10282669" y="293883"/>
                  <a:pt x="10283901" y="295805"/>
                </a:cubicBezTo>
                <a:cubicBezTo>
                  <a:pt x="10286238" y="299471"/>
                  <a:pt x="10288587" y="303143"/>
                  <a:pt x="10290010" y="307143"/>
                </a:cubicBezTo>
                <a:cubicBezTo>
                  <a:pt x="10303853" y="347275"/>
                  <a:pt x="10318458" y="387153"/>
                  <a:pt x="10334587" y="426523"/>
                </a:cubicBezTo>
                <a:cubicBezTo>
                  <a:pt x="10340607" y="441116"/>
                  <a:pt x="10346030" y="455928"/>
                  <a:pt x="10351453" y="470730"/>
                </a:cubicBezTo>
                <a:cubicBezTo>
                  <a:pt x="10357675" y="487748"/>
                  <a:pt x="10363898" y="504752"/>
                  <a:pt x="10371036" y="521392"/>
                </a:cubicBezTo>
                <a:cubicBezTo>
                  <a:pt x="10383304" y="549781"/>
                  <a:pt x="10394023" y="578749"/>
                  <a:pt x="10404729" y="607716"/>
                </a:cubicBezTo>
                <a:lnTo>
                  <a:pt x="10404729" y="607728"/>
                </a:lnTo>
                <a:lnTo>
                  <a:pt x="10404742" y="607741"/>
                </a:lnTo>
                <a:cubicBezTo>
                  <a:pt x="10412082" y="627619"/>
                  <a:pt x="10419435" y="647500"/>
                  <a:pt x="10427297" y="667188"/>
                </a:cubicBezTo>
                <a:cubicBezTo>
                  <a:pt x="10437584" y="692870"/>
                  <a:pt x="10447160" y="718864"/>
                  <a:pt x="10456735" y="744851"/>
                </a:cubicBezTo>
                <a:lnTo>
                  <a:pt x="10456748" y="744882"/>
                </a:lnTo>
                <a:cubicBezTo>
                  <a:pt x="10463365" y="762835"/>
                  <a:pt x="10469982" y="780790"/>
                  <a:pt x="10476827" y="798633"/>
                </a:cubicBezTo>
                <a:cubicBezTo>
                  <a:pt x="10480573" y="808445"/>
                  <a:pt x="10484751" y="818143"/>
                  <a:pt x="10488943" y="827845"/>
                </a:cubicBezTo>
                <a:cubicBezTo>
                  <a:pt x="10495547" y="843130"/>
                  <a:pt x="10502150" y="858428"/>
                  <a:pt x="10507053" y="874198"/>
                </a:cubicBezTo>
                <a:cubicBezTo>
                  <a:pt x="10515524" y="901502"/>
                  <a:pt x="10526967" y="927664"/>
                  <a:pt x="10538295" y="953589"/>
                </a:cubicBezTo>
                <a:cubicBezTo>
                  <a:pt x="10540035" y="957568"/>
                  <a:pt x="10541774" y="961540"/>
                  <a:pt x="10543502" y="965510"/>
                </a:cubicBezTo>
                <a:cubicBezTo>
                  <a:pt x="10556976" y="996717"/>
                  <a:pt x="10569131" y="1028394"/>
                  <a:pt x="10581284" y="1060065"/>
                </a:cubicBezTo>
                <a:cubicBezTo>
                  <a:pt x="10590987" y="1085360"/>
                  <a:pt x="10600690" y="1110653"/>
                  <a:pt x="10611066" y="1135692"/>
                </a:cubicBezTo>
                <a:cubicBezTo>
                  <a:pt x="10615219" y="1145728"/>
                  <a:pt x="10619473" y="1155739"/>
                  <a:pt x="10623715" y="1165757"/>
                </a:cubicBezTo>
                <a:cubicBezTo>
                  <a:pt x="10636186" y="1195167"/>
                  <a:pt x="10648683" y="1224632"/>
                  <a:pt x="10659199" y="1254946"/>
                </a:cubicBezTo>
                <a:cubicBezTo>
                  <a:pt x="10670337" y="1287209"/>
                  <a:pt x="10684180" y="1318490"/>
                  <a:pt x="10698010" y="1349718"/>
                </a:cubicBezTo>
                <a:lnTo>
                  <a:pt x="10698023" y="1349744"/>
                </a:lnTo>
                <a:cubicBezTo>
                  <a:pt x="10702646" y="1360170"/>
                  <a:pt x="10707256" y="1370598"/>
                  <a:pt x="10711777" y="1381062"/>
                </a:cubicBezTo>
                <a:cubicBezTo>
                  <a:pt x="10724096" y="1409892"/>
                  <a:pt x="10735399" y="1439228"/>
                  <a:pt x="10746194" y="1468565"/>
                </a:cubicBezTo>
                <a:cubicBezTo>
                  <a:pt x="10750677" y="1480807"/>
                  <a:pt x="10755579" y="1492911"/>
                  <a:pt x="10760481" y="1505014"/>
                </a:cubicBezTo>
                <a:cubicBezTo>
                  <a:pt x="10764889" y="1515859"/>
                  <a:pt x="10769282" y="1526718"/>
                  <a:pt x="10773372" y="1537653"/>
                </a:cubicBezTo>
                <a:cubicBezTo>
                  <a:pt x="10773524" y="1538072"/>
                  <a:pt x="10773676" y="1538503"/>
                  <a:pt x="10773842" y="1538948"/>
                </a:cubicBezTo>
                <a:cubicBezTo>
                  <a:pt x="10775582" y="1543826"/>
                  <a:pt x="10777575" y="1549425"/>
                  <a:pt x="10786199" y="1544892"/>
                </a:cubicBezTo>
                <a:cubicBezTo>
                  <a:pt x="10815498" y="1529639"/>
                  <a:pt x="10846029" y="1517180"/>
                  <a:pt x="10876534" y="1504722"/>
                </a:cubicBezTo>
                <a:cubicBezTo>
                  <a:pt x="10885170" y="1501204"/>
                  <a:pt x="10893793" y="1497673"/>
                  <a:pt x="10902403" y="1494092"/>
                </a:cubicBezTo>
                <a:cubicBezTo>
                  <a:pt x="10911916" y="1490142"/>
                  <a:pt x="10921467" y="1486243"/>
                  <a:pt x="10931004" y="1482357"/>
                </a:cubicBezTo>
                <a:cubicBezTo>
                  <a:pt x="10951273" y="1474089"/>
                  <a:pt x="10971568" y="1465809"/>
                  <a:pt x="10991685" y="1457008"/>
                </a:cubicBezTo>
                <a:cubicBezTo>
                  <a:pt x="11013884" y="1447267"/>
                  <a:pt x="11036021" y="1437297"/>
                  <a:pt x="11058157" y="1427328"/>
                </a:cubicBezTo>
                <a:lnTo>
                  <a:pt x="11058233" y="1427302"/>
                </a:lnTo>
                <a:lnTo>
                  <a:pt x="11058258" y="1427290"/>
                </a:lnTo>
                <a:cubicBezTo>
                  <a:pt x="11093806" y="1411275"/>
                  <a:pt x="11129391" y="1395260"/>
                  <a:pt x="11165294" y="1380173"/>
                </a:cubicBezTo>
                <a:cubicBezTo>
                  <a:pt x="11187824" y="1370698"/>
                  <a:pt x="11210239" y="1361008"/>
                  <a:pt x="11232667" y="1351306"/>
                </a:cubicBezTo>
                <a:cubicBezTo>
                  <a:pt x="11260189" y="1339406"/>
                  <a:pt x="11287696" y="1327506"/>
                  <a:pt x="11315408" y="1316038"/>
                </a:cubicBezTo>
                <a:cubicBezTo>
                  <a:pt x="11352365" y="1300734"/>
                  <a:pt x="11388585" y="1283462"/>
                  <a:pt x="11424780" y="1266208"/>
                </a:cubicBezTo>
                <a:cubicBezTo>
                  <a:pt x="11439957" y="1258978"/>
                  <a:pt x="11455121" y="1251746"/>
                  <a:pt x="11470348" y="1244660"/>
                </a:cubicBezTo>
                <a:lnTo>
                  <a:pt x="11470221" y="1244660"/>
                </a:lnTo>
                <a:cubicBezTo>
                  <a:pt x="11479429" y="1240361"/>
                  <a:pt x="11488623" y="1236044"/>
                  <a:pt x="11497805" y="1231730"/>
                </a:cubicBezTo>
                <a:lnTo>
                  <a:pt x="11497856" y="1231712"/>
                </a:lnTo>
                <a:lnTo>
                  <a:pt x="11497894" y="1231692"/>
                </a:lnTo>
                <a:cubicBezTo>
                  <a:pt x="11513375" y="1224420"/>
                  <a:pt x="11528857" y="1217154"/>
                  <a:pt x="11544389" y="1209987"/>
                </a:cubicBezTo>
                <a:cubicBezTo>
                  <a:pt x="11552289" y="1206350"/>
                  <a:pt x="11560239" y="1202802"/>
                  <a:pt x="11568176" y="1199256"/>
                </a:cubicBezTo>
                <a:cubicBezTo>
                  <a:pt x="11595443" y="1187080"/>
                  <a:pt x="11622672" y="1174924"/>
                  <a:pt x="11648148" y="1159187"/>
                </a:cubicBezTo>
                <a:lnTo>
                  <a:pt x="11648732" y="1158819"/>
                </a:lnTo>
                <a:cubicBezTo>
                  <a:pt x="11654840" y="1155026"/>
                  <a:pt x="11660327" y="1151624"/>
                  <a:pt x="11667833" y="1153345"/>
                </a:cubicBezTo>
                <a:cubicBezTo>
                  <a:pt x="11672532" y="1154361"/>
                  <a:pt x="11675834" y="1152583"/>
                  <a:pt x="11677739" y="1147503"/>
                </a:cubicBezTo>
                <a:cubicBezTo>
                  <a:pt x="11677650" y="1147299"/>
                  <a:pt x="11677561" y="1147040"/>
                  <a:pt x="11677459" y="1146759"/>
                </a:cubicBezTo>
                <a:cubicBezTo>
                  <a:pt x="11677142" y="1145818"/>
                  <a:pt x="11676735" y="1144622"/>
                  <a:pt x="11675961" y="1144328"/>
                </a:cubicBezTo>
                <a:cubicBezTo>
                  <a:pt x="11664886" y="1139542"/>
                  <a:pt x="11655082" y="1132716"/>
                  <a:pt x="11645278" y="1125891"/>
                </a:cubicBezTo>
                <a:cubicBezTo>
                  <a:pt x="11639220" y="1121674"/>
                  <a:pt x="11633162" y="1117457"/>
                  <a:pt x="11626812" y="1113723"/>
                </a:cubicBezTo>
                <a:cubicBezTo>
                  <a:pt x="11616982" y="1107996"/>
                  <a:pt x="11606733" y="1102977"/>
                  <a:pt x="11596459" y="1097948"/>
                </a:cubicBezTo>
                <a:cubicBezTo>
                  <a:pt x="11589868" y="1094724"/>
                  <a:pt x="11583263" y="1091490"/>
                  <a:pt x="11576774" y="1088067"/>
                </a:cubicBezTo>
                <a:cubicBezTo>
                  <a:pt x="11569446" y="1084219"/>
                  <a:pt x="11563007" y="1079203"/>
                  <a:pt x="11556530" y="1074162"/>
                </a:cubicBezTo>
                <a:cubicBezTo>
                  <a:pt x="11547614" y="1067223"/>
                  <a:pt x="11538636" y="1060237"/>
                  <a:pt x="11527244" y="1056190"/>
                </a:cubicBezTo>
                <a:cubicBezTo>
                  <a:pt x="11500955" y="1046790"/>
                  <a:pt x="11479238" y="1028502"/>
                  <a:pt x="11458283" y="1009960"/>
                </a:cubicBezTo>
                <a:cubicBezTo>
                  <a:pt x="11454981" y="1007040"/>
                  <a:pt x="11451044" y="1006659"/>
                  <a:pt x="11446980" y="1006277"/>
                </a:cubicBezTo>
                <a:cubicBezTo>
                  <a:pt x="11442916" y="1005896"/>
                  <a:pt x="11438852" y="1005134"/>
                  <a:pt x="11435803" y="1002086"/>
                </a:cubicBezTo>
                <a:cubicBezTo>
                  <a:pt x="11418989" y="985641"/>
                  <a:pt x="11398389" y="975945"/>
                  <a:pt x="11377752" y="966230"/>
                </a:cubicBezTo>
                <a:cubicBezTo>
                  <a:pt x="11369383" y="962291"/>
                  <a:pt x="11361001" y="958349"/>
                  <a:pt x="11352873" y="953954"/>
                </a:cubicBezTo>
                <a:cubicBezTo>
                  <a:pt x="11344478" y="949419"/>
                  <a:pt x="11336845" y="943657"/>
                  <a:pt x="11329187" y="937888"/>
                </a:cubicBezTo>
                <a:cubicBezTo>
                  <a:pt x="11318418" y="929764"/>
                  <a:pt x="11307623" y="921623"/>
                  <a:pt x="11294707" y="916871"/>
                </a:cubicBezTo>
                <a:cubicBezTo>
                  <a:pt x="11294097" y="916667"/>
                  <a:pt x="11293652" y="915819"/>
                  <a:pt x="11293234" y="915033"/>
                </a:cubicBezTo>
                <a:lnTo>
                  <a:pt x="11293107" y="914799"/>
                </a:lnTo>
                <a:cubicBezTo>
                  <a:pt x="11293043" y="914681"/>
                  <a:pt x="11292992" y="914567"/>
                  <a:pt x="11292928" y="914457"/>
                </a:cubicBezTo>
                <a:cubicBezTo>
                  <a:pt x="11284801" y="899598"/>
                  <a:pt x="11269815" y="895153"/>
                  <a:pt x="11255464" y="891216"/>
                </a:cubicBezTo>
                <a:cubicBezTo>
                  <a:pt x="11246193" y="888676"/>
                  <a:pt x="11238573" y="885628"/>
                  <a:pt x="11232603" y="878008"/>
                </a:cubicBezTo>
                <a:cubicBezTo>
                  <a:pt x="11229937" y="874579"/>
                  <a:pt x="11226253" y="870896"/>
                  <a:pt x="11222316" y="869372"/>
                </a:cubicBezTo>
                <a:cubicBezTo>
                  <a:pt x="11205616" y="863201"/>
                  <a:pt x="11191024" y="852758"/>
                  <a:pt x="11176915" y="842667"/>
                </a:cubicBezTo>
                <a:cubicBezTo>
                  <a:pt x="11173320" y="840093"/>
                  <a:pt x="11169739" y="837535"/>
                  <a:pt x="11166183" y="835082"/>
                </a:cubicBezTo>
                <a:cubicBezTo>
                  <a:pt x="11151032" y="824549"/>
                  <a:pt x="11134839" y="815879"/>
                  <a:pt x="11118672" y="807219"/>
                </a:cubicBezTo>
                <a:cubicBezTo>
                  <a:pt x="11098771" y="796562"/>
                  <a:pt x="11078883" y="785919"/>
                  <a:pt x="11061027" y="771836"/>
                </a:cubicBezTo>
                <a:cubicBezTo>
                  <a:pt x="11053686" y="765975"/>
                  <a:pt x="11045406" y="761367"/>
                  <a:pt x="11037138" y="756756"/>
                </a:cubicBezTo>
                <a:cubicBezTo>
                  <a:pt x="11029810" y="752675"/>
                  <a:pt x="11022495" y="748593"/>
                  <a:pt x="11015815" y="743642"/>
                </a:cubicBezTo>
                <a:cubicBezTo>
                  <a:pt x="11011700" y="740560"/>
                  <a:pt x="11007102" y="738340"/>
                  <a:pt x="11002594" y="736162"/>
                </a:cubicBezTo>
                <a:cubicBezTo>
                  <a:pt x="10997615" y="733763"/>
                  <a:pt x="10992751" y="731415"/>
                  <a:pt x="10988764" y="728021"/>
                </a:cubicBezTo>
                <a:cubicBezTo>
                  <a:pt x="10965141" y="707828"/>
                  <a:pt x="10938345" y="692334"/>
                  <a:pt x="10911421" y="678237"/>
                </a:cubicBezTo>
                <a:cubicBezTo>
                  <a:pt x="10903585" y="674105"/>
                  <a:pt x="10896422" y="668889"/>
                  <a:pt x="10889272" y="663686"/>
                </a:cubicBezTo>
                <a:cubicBezTo>
                  <a:pt x="10877309" y="654976"/>
                  <a:pt x="10865409" y="646302"/>
                  <a:pt x="10850461" y="642804"/>
                </a:cubicBezTo>
                <a:cubicBezTo>
                  <a:pt x="10845914" y="641750"/>
                  <a:pt x="10843857" y="637967"/>
                  <a:pt x="10841812" y="634179"/>
                </a:cubicBezTo>
                <a:cubicBezTo>
                  <a:pt x="10839894" y="630657"/>
                  <a:pt x="10837990" y="627131"/>
                  <a:pt x="10834078" y="625786"/>
                </a:cubicBezTo>
                <a:cubicBezTo>
                  <a:pt x="10810202" y="617531"/>
                  <a:pt x="10788739" y="604704"/>
                  <a:pt x="10768927" y="589845"/>
                </a:cubicBezTo>
                <a:cubicBezTo>
                  <a:pt x="10763885" y="586076"/>
                  <a:pt x="10758386" y="582920"/>
                  <a:pt x="10752925" y="579779"/>
                </a:cubicBezTo>
                <a:cubicBezTo>
                  <a:pt x="10744759" y="575087"/>
                  <a:pt x="10736656" y="570428"/>
                  <a:pt x="10730191" y="563810"/>
                </a:cubicBezTo>
                <a:cubicBezTo>
                  <a:pt x="10718139" y="551429"/>
                  <a:pt x="10702823" y="544630"/>
                  <a:pt x="10688003" y="538051"/>
                </a:cubicBezTo>
                <a:cubicBezTo>
                  <a:pt x="10685793" y="537072"/>
                  <a:pt x="10683596" y="536095"/>
                  <a:pt x="10681424" y="535108"/>
                </a:cubicBezTo>
                <a:cubicBezTo>
                  <a:pt x="10670235" y="530039"/>
                  <a:pt x="10660761" y="522774"/>
                  <a:pt x="10651325" y="515544"/>
                </a:cubicBezTo>
                <a:cubicBezTo>
                  <a:pt x="10642321" y="508647"/>
                  <a:pt x="10633354" y="501780"/>
                  <a:pt x="10623003" y="496881"/>
                </a:cubicBezTo>
                <a:cubicBezTo>
                  <a:pt x="10621479" y="496215"/>
                  <a:pt x="10620528" y="494335"/>
                  <a:pt x="10619613" y="492525"/>
                </a:cubicBezTo>
                <a:cubicBezTo>
                  <a:pt x="10619295" y="491922"/>
                  <a:pt x="10619004" y="491325"/>
                  <a:pt x="10618686" y="490785"/>
                </a:cubicBezTo>
                <a:cubicBezTo>
                  <a:pt x="10616527" y="486975"/>
                  <a:pt x="10613352" y="484689"/>
                  <a:pt x="10609415" y="483292"/>
                </a:cubicBezTo>
                <a:cubicBezTo>
                  <a:pt x="10592739" y="477364"/>
                  <a:pt x="10578185" y="467760"/>
                  <a:pt x="10563606" y="458140"/>
                </a:cubicBezTo>
                <a:cubicBezTo>
                  <a:pt x="10553192" y="451272"/>
                  <a:pt x="10542778" y="444396"/>
                  <a:pt x="10531564" y="438842"/>
                </a:cubicBezTo>
                <a:cubicBezTo>
                  <a:pt x="10522928" y="434580"/>
                  <a:pt x="10515384" y="428511"/>
                  <a:pt x="10507776" y="422398"/>
                </a:cubicBezTo>
                <a:cubicBezTo>
                  <a:pt x="10496588" y="413395"/>
                  <a:pt x="10485272" y="404297"/>
                  <a:pt x="10470223" y="400742"/>
                </a:cubicBezTo>
                <a:cubicBezTo>
                  <a:pt x="10463746" y="399218"/>
                  <a:pt x="10455110" y="395154"/>
                  <a:pt x="10449268" y="389820"/>
                </a:cubicBezTo>
                <a:cubicBezTo>
                  <a:pt x="10447248" y="387936"/>
                  <a:pt x="10445267" y="386010"/>
                  <a:pt x="10443286" y="384088"/>
                </a:cubicBezTo>
                <a:cubicBezTo>
                  <a:pt x="10431538" y="372672"/>
                  <a:pt x="10419867" y="361332"/>
                  <a:pt x="10402151" y="358832"/>
                </a:cubicBezTo>
                <a:cubicBezTo>
                  <a:pt x="10400119" y="358578"/>
                  <a:pt x="10397833" y="355911"/>
                  <a:pt x="10396816" y="353879"/>
                </a:cubicBezTo>
                <a:cubicBezTo>
                  <a:pt x="10393414" y="347165"/>
                  <a:pt x="10387673" y="343449"/>
                  <a:pt x="10381882" y="339690"/>
                </a:cubicBezTo>
                <a:cubicBezTo>
                  <a:pt x="10379672" y="338258"/>
                  <a:pt x="10377449" y="336821"/>
                  <a:pt x="10375353" y="335210"/>
                </a:cubicBezTo>
                <a:cubicBezTo>
                  <a:pt x="10370693" y="331666"/>
                  <a:pt x="10365105" y="329763"/>
                  <a:pt x="10359593" y="327891"/>
                </a:cubicBezTo>
                <a:cubicBezTo>
                  <a:pt x="10352481" y="325472"/>
                  <a:pt x="10345521" y="323104"/>
                  <a:pt x="10340937" y="317303"/>
                </a:cubicBezTo>
                <a:cubicBezTo>
                  <a:pt x="10333596" y="307985"/>
                  <a:pt x="10323474" y="303001"/>
                  <a:pt x="10313403" y="298036"/>
                </a:cubicBezTo>
                <a:cubicBezTo>
                  <a:pt x="10304107" y="293459"/>
                  <a:pt x="10294848" y="288901"/>
                  <a:pt x="10287851" y="280981"/>
                </a:cubicBezTo>
                <a:close/>
                <a:moveTo>
                  <a:pt x="742461" y="226006"/>
                </a:moveTo>
                <a:cubicBezTo>
                  <a:pt x="747979" y="227716"/>
                  <a:pt x="752668" y="232428"/>
                  <a:pt x="756842" y="240324"/>
                </a:cubicBezTo>
                <a:cubicBezTo>
                  <a:pt x="756974" y="240573"/>
                  <a:pt x="757106" y="240827"/>
                  <a:pt x="757241" y="241084"/>
                </a:cubicBezTo>
                <a:cubicBezTo>
                  <a:pt x="758252" y="243022"/>
                  <a:pt x="759359" y="245144"/>
                  <a:pt x="761109" y="246150"/>
                </a:cubicBezTo>
                <a:cubicBezTo>
                  <a:pt x="779979" y="257463"/>
                  <a:pt x="793911" y="273979"/>
                  <a:pt x="807749" y="290383"/>
                </a:cubicBezTo>
                <a:cubicBezTo>
                  <a:pt x="811725" y="295097"/>
                  <a:pt x="815695" y="299802"/>
                  <a:pt x="819771" y="304373"/>
                </a:cubicBezTo>
                <a:cubicBezTo>
                  <a:pt x="836696" y="323342"/>
                  <a:pt x="850192" y="345468"/>
                  <a:pt x="857994" y="370616"/>
                </a:cubicBezTo>
                <a:cubicBezTo>
                  <a:pt x="861051" y="380596"/>
                  <a:pt x="855601" y="383575"/>
                  <a:pt x="849901" y="386693"/>
                </a:cubicBezTo>
                <a:cubicBezTo>
                  <a:pt x="848388" y="387521"/>
                  <a:pt x="846857" y="388360"/>
                  <a:pt x="845463" y="389340"/>
                </a:cubicBezTo>
                <a:cubicBezTo>
                  <a:pt x="838407" y="394218"/>
                  <a:pt x="834067" y="391574"/>
                  <a:pt x="828902" y="385526"/>
                </a:cubicBezTo>
                <a:cubicBezTo>
                  <a:pt x="827899" y="384356"/>
                  <a:pt x="826889" y="383211"/>
                  <a:pt x="825887" y="382073"/>
                </a:cubicBezTo>
                <a:cubicBezTo>
                  <a:pt x="819446" y="374759"/>
                  <a:pt x="813300" y="367783"/>
                  <a:pt x="810823" y="357101"/>
                </a:cubicBezTo>
                <a:cubicBezTo>
                  <a:pt x="809232" y="350639"/>
                  <a:pt x="803724" y="344870"/>
                  <a:pt x="798459" y="339354"/>
                </a:cubicBezTo>
                <a:cubicBezTo>
                  <a:pt x="797186" y="338022"/>
                  <a:pt x="795928" y="336704"/>
                  <a:pt x="794743" y="335394"/>
                </a:cubicBezTo>
                <a:cubicBezTo>
                  <a:pt x="792475" y="332906"/>
                  <a:pt x="790001" y="330638"/>
                  <a:pt x="787539" y="328381"/>
                </a:cubicBezTo>
                <a:cubicBezTo>
                  <a:pt x="780544" y="321968"/>
                  <a:pt x="773648" y="315644"/>
                  <a:pt x="771851" y="304640"/>
                </a:cubicBezTo>
                <a:cubicBezTo>
                  <a:pt x="771136" y="299994"/>
                  <a:pt x="767362" y="299332"/>
                  <a:pt x="763254" y="298612"/>
                </a:cubicBezTo>
                <a:cubicBezTo>
                  <a:pt x="759546" y="297962"/>
                  <a:pt x="755567" y="297264"/>
                  <a:pt x="753328" y="293543"/>
                </a:cubicBezTo>
                <a:cubicBezTo>
                  <a:pt x="751763" y="303837"/>
                  <a:pt x="750370" y="313864"/>
                  <a:pt x="749006" y="323681"/>
                </a:cubicBezTo>
                <a:cubicBezTo>
                  <a:pt x="746014" y="345210"/>
                  <a:pt x="743159" y="365756"/>
                  <a:pt x="738922" y="386061"/>
                </a:cubicBezTo>
                <a:cubicBezTo>
                  <a:pt x="736909" y="395672"/>
                  <a:pt x="735431" y="405371"/>
                  <a:pt x="733953" y="415070"/>
                </a:cubicBezTo>
                <a:cubicBezTo>
                  <a:pt x="732475" y="424769"/>
                  <a:pt x="730996" y="434468"/>
                  <a:pt x="728983" y="444079"/>
                </a:cubicBezTo>
                <a:cubicBezTo>
                  <a:pt x="728657" y="445682"/>
                  <a:pt x="728376" y="447279"/>
                  <a:pt x="728098" y="448864"/>
                </a:cubicBezTo>
                <a:cubicBezTo>
                  <a:pt x="727076" y="454669"/>
                  <a:pt x="726080" y="460328"/>
                  <a:pt x="722995" y="465690"/>
                </a:cubicBezTo>
                <a:cubicBezTo>
                  <a:pt x="717099" y="475939"/>
                  <a:pt x="718856" y="486890"/>
                  <a:pt x="720590" y="497693"/>
                </a:cubicBezTo>
                <a:cubicBezTo>
                  <a:pt x="720867" y="499421"/>
                  <a:pt x="721144" y="501144"/>
                  <a:pt x="721389" y="502860"/>
                </a:cubicBezTo>
                <a:cubicBezTo>
                  <a:pt x="721990" y="507163"/>
                  <a:pt x="725333" y="511284"/>
                  <a:pt x="730149" y="512590"/>
                </a:cubicBezTo>
                <a:cubicBezTo>
                  <a:pt x="736597" y="514304"/>
                  <a:pt x="743037" y="516061"/>
                  <a:pt x="749477" y="517818"/>
                </a:cubicBezTo>
                <a:cubicBezTo>
                  <a:pt x="780869" y="526381"/>
                  <a:pt x="812283" y="534948"/>
                  <a:pt x="844687" y="538640"/>
                </a:cubicBezTo>
                <a:cubicBezTo>
                  <a:pt x="850167" y="539302"/>
                  <a:pt x="854873" y="540544"/>
                  <a:pt x="856290" y="546487"/>
                </a:cubicBezTo>
                <a:cubicBezTo>
                  <a:pt x="857534" y="551453"/>
                  <a:pt x="857429" y="555202"/>
                  <a:pt x="852721" y="559820"/>
                </a:cubicBezTo>
                <a:cubicBezTo>
                  <a:pt x="839923" y="572382"/>
                  <a:pt x="825310" y="576135"/>
                  <a:pt x="802222" y="569152"/>
                </a:cubicBezTo>
                <a:lnTo>
                  <a:pt x="800865" y="568738"/>
                </a:lnTo>
                <a:cubicBezTo>
                  <a:pt x="794386" y="566748"/>
                  <a:pt x="788264" y="564868"/>
                  <a:pt x="781714" y="568633"/>
                </a:cubicBezTo>
                <a:cubicBezTo>
                  <a:pt x="779062" y="570185"/>
                  <a:pt x="775201" y="571040"/>
                  <a:pt x="773256" y="568308"/>
                </a:cubicBezTo>
                <a:cubicBezTo>
                  <a:pt x="766259" y="558363"/>
                  <a:pt x="755879" y="556953"/>
                  <a:pt x="745413" y="555532"/>
                </a:cubicBezTo>
                <a:cubicBezTo>
                  <a:pt x="736710" y="554350"/>
                  <a:pt x="727947" y="553160"/>
                  <a:pt x="721021" y="547045"/>
                </a:cubicBezTo>
                <a:cubicBezTo>
                  <a:pt x="716591" y="543030"/>
                  <a:pt x="709955" y="549469"/>
                  <a:pt x="708469" y="556381"/>
                </a:cubicBezTo>
                <a:cubicBezTo>
                  <a:pt x="707081" y="562751"/>
                  <a:pt x="705619" y="569102"/>
                  <a:pt x="704157" y="575450"/>
                </a:cubicBezTo>
                <a:cubicBezTo>
                  <a:pt x="700540" y="591161"/>
                  <a:pt x="696927" y="606850"/>
                  <a:pt x="694457" y="622752"/>
                </a:cubicBezTo>
                <a:cubicBezTo>
                  <a:pt x="692072" y="638099"/>
                  <a:pt x="688874" y="653313"/>
                  <a:pt x="685679" y="668511"/>
                </a:cubicBezTo>
                <a:cubicBezTo>
                  <a:pt x="681540" y="688208"/>
                  <a:pt x="677405" y="707878"/>
                  <a:pt x="675052" y="727778"/>
                </a:cubicBezTo>
                <a:cubicBezTo>
                  <a:pt x="672449" y="749564"/>
                  <a:pt x="667634" y="770853"/>
                  <a:pt x="662818" y="792146"/>
                </a:cubicBezTo>
                <a:cubicBezTo>
                  <a:pt x="658754" y="810113"/>
                  <a:pt x="654688" y="828083"/>
                  <a:pt x="651952" y="846357"/>
                </a:cubicBezTo>
                <a:cubicBezTo>
                  <a:pt x="651204" y="851341"/>
                  <a:pt x="650510" y="856371"/>
                  <a:pt x="649817" y="861411"/>
                </a:cubicBezTo>
                <a:cubicBezTo>
                  <a:pt x="646626" y="884595"/>
                  <a:pt x="643384" y="908149"/>
                  <a:pt x="634249" y="930091"/>
                </a:cubicBezTo>
                <a:cubicBezTo>
                  <a:pt x="633852" y="931035"/>
                  <a:pt x="633566" y="932042"/>
                  <a:pt x="633453" y="933004"/>
                </a:cubicBezTo>
                <a:cubicBezTo>
                  <a:pt x="630881" y="959406"/>
                  <a:pt x="624926" y="985106"/>
                  <a:pt x="618967" y="1010821"/>
                </a:cubicBezTo>
                <a:cubicBezTo>
                  <a:pt x="616003" y="1023618"/>
                  <a:pt x="613036" y="1036419"/>
                  <a:pt x="610486" y="1049315"/>
                </a:cubicBezTo>
                <a:cubicBezTo>
                  <a:pt x="610442" y="1049548"/>
                  <a:pt x="610394" y="1049785"/>
                  <a:pt x="610343" y="1050027"/>
                </a:cubicBezTo>
                <a:cubicBezTo>
                  <a:pt x="609821" y="1052555"/>
                  <a:pt x="609184" y="1055639"/>
                  <a:pt x="613531" y="1058540"/>
                </a:cubicBezTo>
                <a:cubicBezTo>
                  <a:pt x="615357" y="1055788"/>
                  <a:pt x="617109" y="1052996"/>
                  <a:pt x="618860" y="1050207"/>
                </a:cubicBezTo>
                <a:cubicBezTo>
                  <a:pt x="622374" y="1044611"/>
                  <a:pt x="625876" y="1039032"/>
                  <a:pt x="629939" y="1033840"/>
                </a:cubicBezTo>
                <a:cubicBezTo>
                  <a:pt x="633012" y="1029961"/>
                  <a:pt x="636080" y="1026070"/>
                  <a:pt x="639150" y="1022177"/>
                </a:cubicBezTo>
                <a:lnTo>
                  <a:pt x="639164" y="1022160"/>
                </a:lnTo>
                <a:lnTo>
                  <a:pt x="639224" y="1022085"/>
                </a:lnTo>
                <a:cubicBezTo>
                  <a:pt x="663363" y="991470"/>
                  <a:pt x="687617" y="960709"/>
                  <a:pt x="716055" y="934084"/>
                </a:cubicBezTo>
                <a:cubicBezTo>
                  <a:pt x="737665" y="913843"/>
                  <a:pt x="759762" y="894029"/>
                  <a:pt x="782172" y="874689"/>
                </a:cubicBezTo>
                <a:cubicBezTo>
                  <a:pt x="797666" y="861326"/>
                  <a:pt x="814035" y="849189"/>
                  <a:pt x="830407" y="837049"/>
                </a:cubicBezTo>
                <a:cubicBezTo>
                  <a:pt x="843539" y="827310"/>
                  <a:pt x="856672" y="817573"/>
                  <a:pt x="869359" y="807197"/>
                </a:cubicBezTo>
                <a:cubicBezTo>
                  <a:pt x="877129" y="800839"/>
                  <a:pt x="886173" y="796491"/>
                  <a:pt x="895268" y="792117"/>
                </a:cubicBezTo>
                <a:cubicBezTo>
                  <a:pt x="903031" y="788387"/>
                  <a:pt x="910831" y="784638"/>
                  <a:pt x="917911" y="779603"/>
                </a:cubicBezTo>
                <a:cubicBezTo>
                  <a:pt x="935129" y="767314"/>
                  <a:pt x="953956" y="757683"/>
                  <a:pt x="972808" y="748041"/>
                </a:cubicBezTo>
                <a:cubicBezTo>
                  <a:pt x="984444" y="742089"/>
                  <a:pt x="996091" y="736131"/>
                  <a:pt x="1007376" y="729540"/>
                </a:cubicBezTo>
                <a:cubicBezTo>
                  <a:pt x="1021036" y="721613"/>
                  <a:pt x="1036118" y="717161"/>
                  <a:pt x="1051217" y="712705"/>
                </a:cubicBezTo>
                <a:cubicBezTo>
                  <a:pt x="1060921" y="709841"/>
                  <a:pt x="1070632" y="706975"/>
                  <a:pt x="1079980" y="703182"/>
                </a:cubicBezTo>
                <a:cubicBezTo>
                  <a:pt x="1095366" y="696952"/>
                  <a:pt x="1111318" y="692819"/>
                  <a:pt x="1127250" y="688692"/>
                </a:cubicBezTo>
                <a:cubicBezTo>
                  <a:pt x="1137627" y="686003"/>
                  <a:pt x="1147997" y="683317"/>
                  <a:pt x="1158196" y="680054"/>
                </a:cubicBezTo>
                <a:cubicBezTo>
                  <a:pt x="1175241" y="674578"/>
                  <a:pt x="1193113" y="672133"/>
                  <a:pt x="1210929" y="669695"/>
                </a:cubicBezTo>
                <a:cubicBezTo>
                  <a:pt x="1215658" y="669047"/>
                  <a:pt x="1220382" y="668401"/>
                  <a:pt x="1225087" y="667699"/>
                </a:cubicBezTo>
                <a:cubicBezTo>
                  <a:pt x="1242761" y="665061"/>
                  <a:pt x="1260567" y="663692"/>
                  <a:pt x="1278394" y="662320"/>
                </a:cubicBezTo>
                <a:cubicBezTo>
                  <a:pt x="1287068" y="661652"/>
                  <a:pt x="1295755" y="660984"/>
                  <a:pt x="1304442" y="660169"/>
                </a:cubicBezTo>
                <a:cubicBezTo>
                  <a:pt x="1308290" y="659835"/>
                  <a:pt x="1312151" y="660706"/>
                  <a:pt x="1316050" y="661582"/>
                </a:cubicBezTo>
                <a:cubicBezTo>
                  <a:pt x="1322451" y="663025"/>
                  <a:pt x="1328940" y="664484"/>
                  <a:pt x="1335532" y="660623"/>
                </a:cubicBezTo>
                <a:cubicBezTo>
                  <a:pt x="1336078" y="660300"/>
                  <a:pt x="1336662" y="660020"/>
                  <a:pt x="1337246" y="659745"/>
                </a:cubicBezTo>
                <a:cubicBezTo>
                  <a:pt x="1339088" y="658872"/>
                  <a:pt x="1340891" y="658021"/>
                  <a:pt x="1340929" y="655820"/>
                </a:cubicBezTo>
                <a:cubicBezTo>
                  <a:pt x="1340942" y="651724"/>
                  <a:pt x="1336929" y="651318"/>
                  <a:pt x="1334236" y="651672"/>
                </a:cubicBezTo>
                <a:cubicBezTo>
                  <a:pt x="1322603" y="653327"/>
                  <a:pt x="1312189" y="649583"/>
                  <a:pt x="1301800" y="645844"/>
                </a:cubicBezTo>
                <a:cubicBezTo>
                  <a:pt x="1295247" y="643482"/>
                  <a:pt x="1288681" y="641124"/>
                  <a:pt x="1281836" y="640128"/>
                </a:cubicBezTo>
                <a:cubicBezTo>
                  <a:pt x="1274165" y="638939"/>
                  <a:pt x="1269783" y="634074"/>
                  <a:pt x="1269757" y="626733"/>
                </a:cubicBezTo>
                <a:cubicBezTo>
                  <a:pt x="1269837" y="619138"/>
                  <a:pt x="1275905" y="618417"/>
                  <a:pt x="1281544" y="617748"/>
                </a:cubicBezTo>
                <a:cubicBezTo>
                  <a:pt x="1282065" y="617686"/>
                  <a:pt x="1282585" y="617625"/>
                  <a:pt x="1283093" y="617558"/>
                </a:cubicBezTo>
                <a:cubicBezTo>
                  <a:pt x="1316761" y="613378"/>
                  <a:pt x="1348333" y="622876"/>
                  <a:pt x="1379893" y="632373"/>
                </a:cubicBezTo>
                <a:lnTo>
                  <a:pt x="1384160" y="633659"/>
                </a:lnTo>
                <a:cubicBezTo>
                  <a:pt x="1387094" y="634515"/>
                  <a:pt x="1389977" y="635543"/>
                  <a:pt x="1392859" y="636570"/>
                </a:cubicBezTo>
                <a:cubicBezTo>
                  <a:pt x="1399070" y="638790"/>
                  <a:pt x="1405255" y="640999"/>
                  <a:pt x="1411922" y="641429"/>
                </a:cubicBezTo>
                <a:cubicBezTo>
                  <a:pt x="1434541" y="642866"/>
                  <a:pt x="1455153" y="656191"/>
                  <a:pt x="1465364" y="671298"/>
                </a:cubicBezTo>
                <a:cubicBezTo>
                  <a:pt x="1473289" y="683092"/>
                  <a:pt x="1480883" y="684948"/>
                  <a:pt x="1490167" y="687217"/>
                </a:cubicBezTo>
                <a:cubicBezTo>
                  <a:pt x="1491982" y="687659"/>
                  <a:pt x="1493850" y="688118"/>
                  <a:pt x="1495806" y="688669"/>
                </a:cubicBezTo>
                <a:cubicBezTo>
                  <a:pt x="1502791" y="690637"/>
                  <a:pt x="1509369" y="693883"/>
                  <a:pt x="1515948" y="697133"/>
                </a:cubicBezTo>
                <a:cubicBezTo>
                  <a:pt x="1521129" y="699691"/>
                  <a:pt x="1526311" y="702253"/>
                  <a:pt x="1531709" y="704197"/>
                </a:cubicBezTo>
                <a:cubicBezTo>
                  <a:pt x="1566975" y="717014"/>
                  <a:pt x="1601710" y="730995"/>
                  <a:pt x="1631225" y="754570"/>
                </a:cubicBezTo>
                <a:cubicBezTo>
                  <a:pt x="1645461" y="765986"/>
                  <a:pt x="1660549" y="776428"/>
                  <a:pt x="1675802" y="786083"/>
                </a:cubicBezTo>
                <a:cubicBezTo>
                  <a:pt x="1684069" y="791331"/>
                  <a:pt x="1690864" y="797964"/>
                  <a:pt x="1697633" y="804581"/>
                </a:cubicBezTo>
                <a:cubicBezTo>
                  <a:pt x="1702992" y="809820"/>
                  <a:pt x="1708339" y="815049"/>
                  <a:pt x="1714410" y="819576"/>
                </a:cubicBezTo>
                <a:cubicBezTo>
                  <a:pt x="1728697" y="830172"/>
                  <a:pt x="1740229" y="843658"/>
                  <a:pt x="1751786" y="857188"/>
                </a:cubicBezTo>
                <a:cubicBezTo>
                  <a:pt x="1759507" y="866211"/>
                  <a:pt x="1767229" y="875257"/>
                  <a:pt x="1775814" y="883479"/>
                </a:cubicBezTo>
                <a:cubicBezTo>
                  <a:pt x="1785441" y="892764"/>
                  <a:pt x="1792210" y="904951"/>
                  <a:pt x="1799017" y="917213"/>
                </a:cubicBezTo>
                <a:cubicBezTo>
                  <a:pt x="1803132" y="924626"/>
                  <a:pt x="1807259" y="932067"/>
                  <a:pt x="1812047" y="938909"/>
                </a:cubicBezTo>
                <a:cubicBezTo>
                  <a:pt x="1823693" y="955678"/>
                  <a:pt x="1832329" y="973910"/>
                  <a:pt x="1840952" y="992124"/>
                </a:cubicBezTo>
                <a:cubicBezTo>
                  <a:pt x="1845385" y="1001478"/>
                  <a:pt x="1849804" y="1010827"/>
                  <a:pt x="1854643" y="1019971"/>
                </a:cubicBezTo>
                <a:cubicBezTo>
                  <a:pt x="1870455" y="1050029"/>
                  <a:pt x="1885936" y="1080178"/>
                  <a:pt x="1895182" y="1112751"/>
                </a:cubicBezTo>
                <a:cubicBezTo>
                  <a:pt x="1901252" y="1134271"/>
                  <a:pt x="1907386" y="1155963"/>
                  <a:pt x="1913114" y="1177577"/>
                </a:cubicBezTo>
                <a:cubicBezTo>
                  <a:pt x="1917254" y="1193256"/>
                  <a:pt x="1919997" y="1209181"/>
                  <a:pt x="1922740" y="1225085"/>
                </a:cubicBezTo>
                <a:cubicBezTo>
                  <a:pt x="1926131" y="1244765"/>
                  <a:pt x="1929510" y="1264412"/>
                  <a:pt x="1935529" y="1283511"/>
                </a:cubicBezTo>
                <a:cubicBezTo>
                  <a:pt x="1939327" y="1295487"/>
                  <a:pt x="1939809" y="1307755"/>
                  <a:pt x="1940292" y="1319973"/>
                </a:cubicBezTo>
                <a:lnTo>
                  <a:pt x="1940292" y="1319986"/>
                </a:lnTo>
                <a:cubicBezTo>
                  <a:pt x="1940521" y="1325866"/>
                  <a:pt x="1940749" y="1331746"/>
                  <a:pt x="1941359" y="1337562"/>
                </a:cubicBezTo>
                <a:lnTo>
                  <a:pt x="1942070" y="1344674"/>
                </a:lnTo>
                <a:cubicBezTo>
                  <a:pt x="1943454" y="1358352"/>
                  <a:pt x="1944826" y="1372081"/>
                  <a:pt x="1946502" y="1385657"/>
                </a:cubicBezTo>
                <a:cubicBezTo>
                  <a:pt x="1948687" y="1403653"/>
                  <a:pt x="1948826" y="1421674"/>
                  <a:pt x="1948966" y="1439658"/>
                </a:cubicBezTo>
                <a:lnTo>
                  <a:pt x="1948966" y="1439682"/>
                </a:lnTo>
                <a:cubicBezTo>
                  <a:pt x="1949055" y="1451125"/>
                  <a:pt x="1949144" y="1462568"/>
                  <a:pt x="1949753" y="1473973"/>
                </a:cubicBezTo>
                <a:cubicBezTo>
                  <a:pt x="1950998" y="1497200"/>
                  <a:pt x="1948814" y="1519730"/>
                  <a:pt x="1946617" y="1542464"/>
                </a:cubicBezTo>
                <a:lnTo>
                  <a:pt x="1946134" y="1547493"/>
                </a:lnTo>
                <a:cubicBezTo>
                  <a:pt x="1944673" y="1562136"/>
                  <a:pt x="1939225" y="1575166"/>
                  <a:pt x="1933777" y="1588158"/>
                </a:cubicBezTo>
                <a:lnTo>
                  <a:pt x="1933764" y="1588196"/>
                </a:lnTo>
                <a:cubicBezTo>
                  <a:pt x="1932570" y="1591066"/>
                  <a:pt x="1931377" y="1593924"/>
                  <a:pt x="1930221" y="1596807"/>
                </a:cubicBezTo>
                <a:cubicBezTo>
                  <a:pt x="1927770" y="1602572"/>
                  <a:pt x="1928557" y="1604783"/>
                  <a:pt x="1934298" y="1606764"/>
                </a:cubicBezTo>
                <a:cubicBezTo>
                  <a:pt x="1963114" y="1617051"/>
                  <a:pt x="1992375" y="1625535"/>
                  <a:pt x="2022232" y="1632456"/>
                </a:cubicBezTo>
                <a:cubicBezTo>
                  <a:pt x="2023058" y="1632634"/>
                  <a:pt x="2023883" y="1632850"/>
                  <a:pt x="2024721" y="1633052"/>
                </a:cubicBezTo>
                <a:cubicBezTo>
                  <a:pt x="2030538" y="1634514"/>
                  <a:pt x="2036215" y="1635948"/>
                  <a:pt x="2038818" y="1628075"/>
                </a:cubicBezTo>
                <a:cubicBezTo>
                  <a:pt x="2041435" y="1620214"/>
                  <a:pt x="2038120" y="1613762"/>
                  <a:pt x="2030564" y="1610587"/>
                </a:cubicBezTo>
                <a:cubicBezTo>
                  <a:pt x="2018930" y="1605723"/>
                  <a:pt x="2016670" y="1594978"/>
                  <a:pt x="2014612" y="1585174"/>
                </a:cubicBezTo>
                <a:lnTo>
                  <a:pt x="2014600" y="1585148"/>
                </a:lnTo>
                <a:lnTo>
                  <a:pt x="2014485" y="1584564"/>
                </a:lnTo>
                <a:lnTo>
                  <a:pt x="2014257" y="1583511"/>
                </a:lnTo>
                <a:cubicBezTo>
                  <a:pt x="2014130" y="1582938"/>
                  <a:pt x="2014003" y="1582354"/>
                  <a:pt x="2013876" y="1581783"/>
                </a:cubicBezTo>
                <a:cubicBezTo>
                  <a:pt x="2011729" y="1571762"/>
                  <a:pt x="2020378" y="1564129"/>
                  <a:pt x="2029065" y="1561513"/>
                </a:cubicBezTo>
                <a:cubicBezTo>
                  <a:pt x="2040520" y="1558148"/>
                  <a:pt x="2047302" y="1568778"/>
                  <a:pt x="2051468" y="1576310"/>
                </a:cubicBezTo>
                <a:cubicBezTo>
                  <a:pt x="2061107" y="1593428"/>
                  <a:pt x="2072753" y="1609076"/>
                  <a:pt x="2084856" y="1623947"/>
                </a:cubicBezTo>
                <a:cubicBezTo>
                  <a:pt x="2093035" y="1633979"/>
                  <a:pt x="2097572" y="1645549"/>
                  <a:pt x="2102093" y="1657093"/>
                </a:cubicBezTo>
                <a:cubicBezTo>
                  <a:pt x="2105649" y="1666161"/>
                  <a:pt x="2109192" y="1675216"/>
                  <a:pt x="2114489" y="1683484"/>
                </a:cubicBezTo>
                <a:lnTo>
                  <a:pt x="2115124" y="1683408"/>
                </a:lnTo>
                <a:cubicBezTo>
                  <a:pt x="2117790" y="1687435"/>
                  <a:pt x="2116330" y="1692755"/>
                  <a:pt x="2112075" y="1695575"/>
                </a:cubicBezTo>
                <a:cubicBezTo>
                  <a:pt x="2110717" y="1696463"/>
                  <a:pt x="2109383" y="1697365"/>
                  <a:pt x="2108049" y="1698267"/>
                </a:cubicBezTo>
                <a:cubicBezTo>
                  <a:pt x="2098360" y="1704795"/>
                  <a:pt x="2089047" y="1711095"/>
                  <a:pt x="2074848" y="1707563"/>
                </a:cubicBezTo>
                <a:cubicBezTo>
                  <a:pt x="2058808" y="1703513"/>
                  <a:pt x="2042692" y="1706916"/>
                  <a:pt x="2026715" y="1710294"/>
                </a:cubicBezTo>
                <a:cubicBezTo>
                  <a:pt x="2021407" y="1711411"/>
                  <a:pt x="2016111" y="1712529"/>
                  <a:pt x="2010840" y="1713381"/>
                </a:cubicBezTo>
                <a:cubicBezTo>
                  <a:pt x="2009786" y="1713533"/>
                  <a:pt x="2008732" y="1713710"/>
                  <a:pt x="2007704" y="1713888"/>
                </a:cubicBezTo>
                <a:cubicBezTo>
                  <a:pt x="2002827" y="1714726"/>
                  <a:pt x="1998217" y="1715526"/>
                  <a:pt x="1993302" y="1713546"/>
                </a:cubicBezTo>
                <a:cubicBezTo>
                  <a:pt x="1993035" y="1713443"/>
                  <a:pt x="1992768" y="1713343"/>
                  <a:pt x="1992476" y="1713240"/>
                </a:cubicBezTo>
                <a:cubicBezTo>
                  <a:pt x="1989796" y="1712237"/>
                  <a:pt x="1986431" y="1710981"/>
                  <a:pt x="1984526" y="1712009"/>
                </a:cubicBezTo>
                <a:cubicBezTo>
                  <a:pt x="1969578" y="1719374"/>
                  <a:pt x="1961374" y="1710992"/>
                  <a:pt x="1954376" y="1699208"/>
                </a:cubicBezTo>
                <a:cubicBezTo>
                  <a:pt x="1955164" y="1697975"/>
                  <a:pt x="1956332" y="1698369"/>
                  <a:pt x="1957564" y="1698776"/>
                </a:cubicBezTo>
                <a:cubicBezTo>
                  <a:pt x="1958580" y="1699119"/>
                  <a:pt x="1959634" y="1699473"/>
                  <a:pt x="1960536" y="1698940"/>
                </a:cubicBezTo>
                <a:cubicBezTo>
                  <a:pt x="1963850" y="1696833"/>
                  <a:pt x="1967102" y="1694596"/>
                  <a:pt x="1970353" y="1692361"/>
                </a:cubicBezTo>
                <a:cubicBezTo>
                  <a:pt x="1981084" y="1684970"/>
                  <a:pt x="1991816" y="1677579"/>
                  <a:pt x="2005303" y="1674873"/>
                </a:cubicBezTo>
                <a:cubicBezTo>
                  <a:pt x="2013241" y="1673287"/>
                  <a:pt x="2012072" y="1667926"/>
                  <a:pt x="2005646" y="1665107"/>
                </a:cubicBezTo>
                <a:cubicBezTo>
                  <a:pt x="2003982" y="1664370"/>
                  <a:pt x="2002344" y="1663532"/>
                  <a:pt x="2000681" y="1662669"/>
                </a:cubicBezTo>
                <a:cubicBezTo>
                  <a:pt x="1993441" y="1658948"/>
                  <a:pt x="1986012" y="1655137"/>
                  <a:pt x="1977198" y="1660319"/>
                </a:cubicBezTo>
                <a:cubicBezTo>
                  <a:pt x="1972779" y="1662898"/>
                  <a:pt x="1968321" y="1662237"/>
                  <a:pt x="1964612" y="1658491"/>
                </a:cubicBezTo>
                <a:cubicBezTo>
                  <a:pt x="1951189" y="1644913"/>
                  <a:pt x="1933891" y="1644927"/>
                  <a:pt x="1916721" y="1645741"/>
                </a:cubicBezTo>
                <a:cubicBezTo>
                  <a:pt x="1903132" y="1646425"/>
                  <a:pt x="1890343" y="1646235"/>
                  <a:pt x="1881415" y="1633484"/>
                </a:cubicBezTo>
                <a:cubicBezTo>
                  <a:pt x="1879421" y="1630576"/>
                  <a:pt x="1876157" y="1628112"/>
                  <a:pt x="1872347" y="1629141"/>
                </a:cubicBezTo>
                <a:cubicBezTo>
                  <a:pt x="1854745" y="1634260"/>
                  <a:pt x="1839784" y="1629458"/>
                  <a:pt x="1826284" y="1618029"/>
                </a:cubicBezTo>
                <a:cubicBezTo>
                  <a:pt x="1824493" y="1616555"/>
                  <a:pt x="1820887" y="1614918"/>
                  <a:pt x="1819363" y="1615807"/>
                </a:cubicBezTo>
                <a:cubicBezTo>
                  <a:pt x="1806713" y="1622487"/>
                  <a:pt x="1797544" y="1616162"/>
                  <a:pt x="1788438" y="1609888"/>
                </a:cubicBezTo>
                <a:cubicBezTo>
                  <a:pt x="1786939" y="1608846"/>
                  <a:pt x="1785441" y="1607818"/>
                  <a:pt x="1783930" y="1606840"/>
                </a:cubicBezTo>
                <a:cubicBezTo>
                  <a:pt x="1779726" y="1604160"/>
                  <a:pt x="1775167" y="1604249"/>
                  <a:pt x="1770595" y="1604339"/>
                </a:cubicBezTo>
                <a:cubicBezTo>
                  <a:pt x="1767597" y="1604402"/>
                  <a:pt x="1764587" y="1604452"/>
                  <a:pt x="1761692" y="1603716"/>
                </a:cubicBezTo>
                <a:cubicBezTo>
                  <a:pt x="1753157" y="1601583"/>
                  <a:pt x="1744699" y="1599157"/>
                  <a:pt x="1736241" y="1596730"/>
                </a:cubicBezTo>
                <a:cubicBezTo>
                  <a:pt x="1726805" y="1594025"/>
                  <a:pt x="1717382" y="1591320"/>
                  <a:pt x="1707882" y="1589021"/>
                </a:cubicBezTo>
                <a:cubicBezTo>
                  <a:pt x="1692286" y="1585313"/>
                  <a:pt x="1678494" y="1579739"/>
                  <a:pt x="1664168" y="1572804"/>
                </a:cubicBezTo>
                <a:cubicBezTo>
                  <a:pt x="1656650" y="1569071"/>
                  <a:pt x="1644128" y="1568168"/>
                  <a:pt x="1634870" y="1567965"/>
                </a:cubicBezTo>
                <a:cubicBezTo>
                  <a:pt x="1625218" y="1567774"/>
                  <a:pt x="1616925" y="1564231"/>
                  <a:pt x="1608544" y="1560662"/>
                </a:cubicBezTo>
                <a:cubicBezTo>
                  <a:pt x="1600440" y="1557208"/>
                  <a:pt x="1592261" y="1553715"/>
                  <a:pt x="1582712" y="1553182"/>
                </a:cubicBezTo>
                <a:cubicBezTo>
                  <a:pt x="1567053" y="1552332"/>
                  <a:pt x="1548599" y="1544699"/>
                  <a:pt x="1531785" y="1537739"/>
                </a:cubicBezTo>
                <a:lnTo>
                  <a:pt x="1530501" y="1537219"/>
                </a:lnTo>
                <a:cubicBezTo>
                  <a:pt x="1516557" y="1531427"/>
                  <a:pt x="1501127" y="1529103"/>
                  <a:pt x="1485811" y="1526779"/>
                </a:cubicBezTo>
                <a:lnTo>
                  <a:pt x="1485773" y="1526779"/>
                </a:lnTo>
                <a:cubicBezTo>
                  <a:pt x="1481099" y="1526068"/>
                  <a:pt x="1476451" y="1525370"/>
                  <a:pt x="1471853" y="1524570"/>
                </a:cubicBezTo>
                <a:cubicBezTo>
                  <a:pt x="1465097" y="1523312"/>
                  <a:pt x="1459192" y="1522118"/>
                  <a:pt x="1454200" y="1517050"/>
                </a:cubicBezTo>
                <a:cubicBezTo>
                  <a:pt x="1449044" y="1511743"/>
                  <a:pt x="1443012" y="1507970"/>
                  <a:pt x="1435138" y="1511208"/>
                </a:cubicBezTo>
                <a:cubicBezTo>
                  <a:pt x="1430705" y="1513050"/>
                  <a:pt x="1427530" y="1511959"/>
                  <a:pt x="1424559" y="1508199"/>
                </a:cubicBezTo>
                <a:cubicBezTo>
                  <a:pt x="1423136" y="1506357"/>
                  <a:pt x="1420317" y="1503855"/>
                  <a:pt x="1418539" y="1504147"/>
                </a:cubicBezTo>
                <a:cubicBezTo>
                  <a:pt x="1405090" y="1506244"/>
                  <a:pt x="1393748" y="1501088"/>
                  <a:pt x="1382509" y="1495994"/>
                </a:cubicBezTo>
                <a:cubicBezTo>
                  <a:pt x="1376007" y="1493036"/>
                  <a:pt x="1369542" y="1490101"/>
                  <a:pt x="1362722" y="1488591"/>
                </a:cubicBezTo>
                <a:cubicBezTo>
                  <a:pt x="1354988" y="1486875"/>
                  <a:pt x="1347343" y="1484755"/>
                  <a:pt x="1339685" y="1482633"/>
                </a:cubicBezTo>
                <a:cubicBezTo>
                  <a:pt x="1325994" y="1478836"/>
                  <a:pt x="1312303" y="1475027"/>
                  <a:pt x="1298130" y="1473540"/>
                </a:cubicBezTo>
                <a:cubicBezTo>
                  <a:pt x="1293253" y="1473096"/>
                  <a:pt x="1289189" y="1475585"/>
                  <a:pt x="1286141" y="1479104"/>
                </a:cubicBezTo>
                <a:cubicBezTo>
                  <a:pt x="1278902" y="1487358"/>
                  <a:pt x="1271320" y="1484627"/>
                  <a:pt x="1263744" y="1481898"/>
                </a:cubicBezTo>
                <a:cubicBezTo>
                  <a:pt x="1261931" y="1481249"/>
                  <a:pt x="1260120" y="1480590"/>
                  <a:pt x="1258314" y="1480094"/>
                </a:cubicBezTo>
                <a:cubicBezTo>
                  <a:pt x="1257197" y="1479738"/>
                  <a:pt x="1255863" y="1478239"/>
                  <a:pt x="1255536" y="1477020"/>
                </a:cubicBezTo>
                <a:cubicBezTo>
                  <a:pt x="1249800" y="1456433"/>
                  <a:pt x="1234282" y="1446477"/>
                  <a:pt x="1212753" y="1444941"/>
                </a:cubicBezTo>
                <a:cubicBezTo>
                  <a:pt x="1193775" y="1443544"/>
                  <a:pt x="1174757" y="1439924"/>
                  <a:pt x="1158045" y="1428990"/>
                </a:cubicBezTo>
                <a:cubicBezTo>
                  <a:pt x="1150703" y="1424176"/>
                  <a:pt x="1142424" y="1421763"/>
                  <a:pt x="1133343" y="1424302"/>
                </a:cubicBezTo>
                <a:cubicBezTo>
                  <a:pt x="1129031" y="1425459"/>
                  <a:pt x="1125710" y="1423503"/>
                  <a:pt x="1122168" y="1421408"/>
                </a:cubicBezTo>
                <a:cubicBezTo>
                  <a:pt x="1121722" y="1421141"/>
                  <a:pt x="1121271" y="1420874"/>
                  <a:pt x="1120815" y="1420608"/>
                </a:cubicBezTo>
                <a:cubicBezTo>
                  <a:pt x="1118881" y="1419452"/>
                  <a:pt x="1116991" y="1418118"/>
                  <a:pt x="1115096" y="1416772"/>
                </a:cubicBezTo>
                <a:cubicBezTo>
                  <a:pt x="1109831" y="1413026"/>
                  <a:pt x="1104510" y="1409254"/>
                  <a:pt x="1097976" y="1409368"/>
                </a:cubicBezTo>
                <a:cubicBezTo>
                  <a:pt x="1075618" y="1409711"/>
                  <a:pt x="1055878" y="1401647"/>
                  <a:pt x="1036082" y="1393557"/>
                </a:cubicBezTo>
                <a:cubicBezTo>
                  <a:pt x="1029962" y="1391055"/>
                  <a:pt x="1023837" y="1388553"/>
                  <a:pt x="1017628" y="1386292"/>
                </a:cubicBezTo>
                <a:cubicBezTo>
                  <a:pt x="1017379" y="1386153"/>
                  <a:pt x="1017087" y="1385924"/>
                  <a:pt x="1016787" y="1385683"/>
                </a:cubicBezTo>
                <a:cubicBezTo>
                  <a:pt x="1016158" y="1385187"/>
                  <a:pt x="1015492" y="1384667"/>
                  <a:pt x="1015097" y="1384832"/>
                </a:cubicBezTo>
                <a:cubicBezTo>
                  <a:pt x="1000845" y="1390369"/>
                  <a:pt x="988547" y="1384578"/>
                  <a:pt x="976593" y="1378938"/>
                </a:cubicBezTo>
                <a:cubicBezTo>
                  <a:pt x="972092" y="1376818"/>
                  <a:pt x="967638" y="1374723"/>
                  <a:pt x="963147" y="1373262"/>
                </a:cubicBezTo>
                <a:cubicBezTo>
                  <a:pt x="958899" y="1371903"/>
                  <a:pt x="954252" y="1371382"/>
                  <a:pt x="949571" y="1370862"/>
                </a:cubicBezTo>
                <a:cubicBezTo>
                  <a:pt x="939116" y="1369681"/>
                  <a:pt x="928486" y="1368500"/>
                  <a:pt x="921717" y="1357920"/>
                </a:cubicBezTo>
                <a:cubicBezTo>
                  <a:pt x="920102" y="1355380"/>
                  <a:pt x="916797" y="1354504"/>
                  <a:pt x="913518" y="1355114"/>
                </a:cubicBezTo>
                <a:cubicBezTo>
                  <a:pt x="891858" y="1359114"/>
                  <a:pt x="874788" y="1348662"/>
                  <a:pt x="857812" y="1338274"/>
                </a:cubicBezTo>
                <a:cubicBezTo>
                  <a:pt x="856668" y="1337562"/>
                  <a:pt x="855522" y="1336864"/>
                  <a:pt x="854377" y="1336165"/>
                </a:cubicBezTo>
                <a:cubicBezTo>
                  <a:pt x="853391" y="1335556"/>
                  <a:pt x="852490" y="1334781"/>
                  <a:pt x="851597" y="1334019"/>
                </a:cubicBezTo>
                <a:cubicBezTo>
                  <a:pt x="849359" y="1332101"/>
                  <a:pt x="847186" y="1330234"/>
                  <a:pt x="843917" y="1331174"/>
                </a:cubicBezTo>
                <a:cubicBezTo>
                  <a:pt x="827944" y="1336026"/>
                  <a:pt x="814112" y="1330349"/>
                  <a:pt x="800308" y="1324685"/>
                </a:cubicBezTo>
                <a:cubicBezTo>
                  <a:pt x="795238" y="1322602"/>
                  <a:pt x="790173" y="1320519"/>
                  <a:pt x="785007" y="1318970"/>
                </a:cubicBezTo>
                <a:cubicBezTo>
                  <a:pt x="783659" y="1318550"/>
                  <a:pt x="782330" y="1318093"/>
                  <a:pt x="781011" y="1317649"/>
                </a:cubicBezTo>
                <a:cubicBezTo>
                  <a:pt x="773701" y="1315172"/>
                  <a:pt x="766739" y="1312810"/>
                  <a:pt x="758785" y="1316925"/>
                </a:cubicBezTo>
                <a:cubicBezTo>
                  <a:pt x="754211" y="1319274"/>
                  <a:pt x="749554" y="1317179"/>
                  <a:pt x="746161" y="1313902"/>
                </a:cubicBezTo>
                <a:cubicBezTo>
                  <a:pt x="740769" y="1308683"/>
                  <a:pt x="733914" y="1307197"/>
                  <a:pt x="727190" y="1305749"/>
                </a:cubicBezTo>
                <a:cubicBezTo>
                  <a:pt x="722769" y="1304796"/>
                  <a:pt x="718406" y="1303857"/>
                  <a:pt x="714550" y="1301875"/>
                </a:cubicBezTo>
                <a:cubicBezTo>
                  <a:pt x="707997" y="1298561"/>
                  <a:pt x="700996" y="1297468"/>
                  <a:pt x="693919" y="1296376"/>
                </a:cubicBezTo>
                <a:cubicBezTo>
                  <a:pt x="685063" y="1295005"/>
                  <a:pt x="676084" y="1293608"/>
                  <a:pt x="667697" y="1287804"/>
                </a:cubicBezTo>
                <a:lnTo>
                  <a:pt x="667159" y="1287423"/>
                </a:lnTo>
                <a:cubicBezTo>
                  <a:pt x="659337" y="1281873"/>
                  <a:pt x="645262" y="1271878"/>
                  <a:pt x="630957" y="1278825"/>
                </a:cubicBezTo>
                <a:cubicBezTo>
                  <a:pt x="628087" y="1280247"/>
                  <a:pt x="625350" y="1278380"/>
                  <a:pt x="622680" y="1276412"/>
                </a:cubicBezTo>
                <a:cubicBezTo>
                  <a:pt x="614381" y="1270303"/>
                  <a:pt x="604634" y="1268604"/>
                  <a:pt x="594850" y="1266899"/>
                </a:cubicBezTo>
                <a:cubicBezTo>
                  <a:pt x="587400" y="1265602"/>
                  <a:pt x="579926" y="1264299"/>
                  <a:pt x="573057" y="1261044"/>
                </a:cubicBezTo>
                <a:cubicBezTo>
                  <a:pt x="567913" y="1258524"/>
                  <a:pt x="565252" y="1263147"/>
                  <a:pt x="564041" y="1268311"/>
                </a:cubicBezTo>
                <a:cubicBezTo>
                  <a:pt x="561860" y="1277593"/>
                  <a:pt x="559692" y="1286889"/>
                  <a:pt x="557525" y="1296173"/>
                </a:cubicBezTo>
                <a:lnTo>
                  <a:pt x="557493" y="1296313"/>
                </a:lnTo>
                <a:lnTo>
                  <a:pt x="557489" y="1296325"/>
                </a:lnTo>
                <a:cubicBezTo>
                  <a:pt x="550626" y="1325751"/>
                  <a:pt x="543760" y="1355190"/>
                  <a:pt x="536474" y="1384463"/>
                </a:cubicBezTo>
                <a:cubicBezTo>
                  <a:pt x="533893" y="1394776"/>
                  <a:pt x="531361" y="1405114"/>
                  <a:pt x="528827" y="1415451"/>
                </a:cubicBezTo>
                <a:cubicBezTo>
                  <a:pt x="519629" y="1453005"/>
                  <a:pt x="510419" y="1490584"/>
                  <a:pt x="498811" y="1527337"/>
                </a:cubicBezTo>
                <a:cubicBezTo>
                  <a:pt x="496671" y="1534069"/>
                  <a:pt x="494401" y="1540851"/>
                  <a:pt x="492129" y="1547633"/>
                </a:cubicBezTo>
                <a:cubicBezTo>
                  <a:pt x="486924" y="1563178"/>
                  <a:pt x="481696" y="1578774"/>
                  <a:pt x="477945" y="1594165"/>
                </a:cubicBezTo>
                <a:cubicBezTo>
                  <a:pt x="474465" y="1608415"/>
                  <a:pt x="469349" y="1621890"/>
                  <a:pt x="464257" y="1635300"/>
                </a:cubicBezTo>
                <a:cubicBezTo>
                  <a:pt x="459708" y="1647276"/>
                  <a:pt x="455177" y="1659202"/>
                  <a:pt x="451848" y="1671598"/>
                </a:cubicBezTo>
                <a:cubicBezTo>
                  <a:pt x="449266" y="1681555"/>
                  <a:pt x="442533" y="1680919"/>
                  <a:pt x="435733" y="1680284"/>
                </a:cubicBezTo>
                <a:cubicBezTo>
                  <a:pt x="434602" y="1680182"/>
                  <a:pt x="433469" y="1680081"/>
                  <a:pt x="432353" y="1680018"/>
                </a:cubicBezTo>
                <a:cubicBezTo>
                  <a:pt x="424259" y="1679547"/>
                  <a:pt x="424774" y="1676284"/>
                  <a:pt x="425539" y="1671419"/>
                </a:cubicBezTo>
                <a:cubicBezTo>
                  <a:pt x="425739" y="1670150"/>
                  <a:pt x="425956" y="1668765"/>
                  <a:pt x="426042" y="1667304"/>
                </a:cubicBezTo>
                <a:cubicBezTo>
                  <a:pt x="426284" y="1662821"/>
                  <a:pt x="427681" y="1658528"/>
                  <a:pt x="429092" y="1654197"/>
                </a:cubicBezTo>
                <a:cubicBezTo>
                  <a:pt x="431390" y="1647149"/>
                  <a:pt x="433723" y="1639999"/>
                  <a:pt x="431143" y="1631706"/>
                </a:cubicBezTo>
                <a:cubicBezTo>
                  <a:pt x="430655" y="1630106"/>
                  <a:pt x="432555" y="1625178"/>
                  <a:pt x="434647" y="1619756"/>
                </a:cubicBezTo>
                <a:cubicBezTo>
                  <a:pt x="436041" y="1616150"/>
                  <a:pt x="437523" y="1612314"/>
                  <a:pt x="438440" y="1609088"/>
                </a:cubicBezTo>
                <a:cubicBezTo>
                  <a:pt x="441830" y="1597480"/>
                  <a:pt x="443988" y="1585770"/>
                  <a:pt x="446143" y="1574074"/>
                </a:cubicBezTo>
                <a:cubicBezTo>
                  <a:pt x="447155" y="1568574"/>
                  <a:pt x="448166" y="1563088"/>
                  <a:pt x="449305" y="1557615"/>
                </a:cubicBezTo>
                <a:cubicBezTo>
                  <a:pt x="450571" y="1551544"/>
                  <a:pt x="453074" y="1545538"/>
                  <a:pt x="455603" y="1539454"/>
                </a:cubicBezTo>
                <a:cubicBezTo>
                  <a:pt x="458910" y="1531516"/>
                  <a:pt x="462262" y="1523464"/>
                  <a:pt x="462947" y="1515057"/>
                </a:cubicBezTo>
                <a:cubicBezTo>
                  <a:pt x="463430" y="1509037"/>
                  <a:pt x="465137" y="1503258"/>
                  <a:pt x="466839" y="1497492"/>
                </a:cubicBezTo>
                <a:cubicBezTo>
                  <a:pt x="469579" y="1488209"/>
                  <a:pt x="472311" y="1478950"/>
                  <a:pt x="469922" y="1468817"/>
                </a:cubicBezTo>
                <a:cubicBezTo>
                  <a:pt x="468834" y="1464079"/>
                  <a:pt x="472137" y="1460116"/>
                  <a:pt x="475784" y="1457094"/>
                </a:cubicBezTo>
                <a:cubicBezTo>
                  <a:pt x="480701" y="1453069"/>
                  <a:pt x="480677" y="1448510"/>
                  <a:pt x="480642" y="1442541"/>
                </a:cubicBezTo>
                <a:lnTo>
                  <a:pt x="480637" y="1441271"/>
                </a:lnTo>
                <a:cubicBezTo>
                  <a:pt x="480717" y="1430183"/>
                  <a:pt x="483084" y="1417928"/>
                  <a:pt x="487131" y="1408085"/>
                </a:cubicBezTo>
                <a:cubicBezTo>
                  <a:pt x="492320" y="1395246"/>
                  <a:pt x="494358" y="1382800"/>
                  <a:pt x="495659" y="1369338"/>
                </a:cubicBezTo>
                <a:cubicBezTo>
                  <a:pt x="496792" y="1358124"/>
                  <a:pt x="500796" y="1347595"/>
                  <a:pt x="504809" y="1337042"/>
                </a:cubicBezTo>
                <a:cubicBezTo>
                  <a:pt x="506995" y="1331289"/>
                  <a:pt x="509184" y="1325523"/>
                  <a:pt x="510912" y="1319643"/>
                </a:cubicBezTo>
                <a:cubicBezTo>
                  <a:pt x="513393" y="1311184"/>
                  <a:pt x="514354" y="1302536"/>
                  <a:pt x="515313" y="1293925"/>
                </a:cubicBezTo>
                <a:cubicBezTo>
                  <a:pt x="516470" y="1283511"/>
                  <a:pt x="517625" y="1273123"/>
                  <a:pt x="521446" y="1263143"/>
                </a:cubicBezTo>
                <a:cubicBezTo>
                  <a:pt x="522705" y="1259878"/>
                  <a:pt x="520582" y="1257080"/>
                  <a:pt x="518388" y="1254189"/>
                </a:cubicBezTo>
                <a:cubicBezTo>
                  <a:pt x="516957" y="1252302"/>
                  <a:pt x="515494" y="1250376"/>
                  <a:pt x="514921" y="1248252"/>
                </a:cubicBezTo>
                <a:cubicBezTo>
                  <a:pt x="512691" y="1239978"/>
                  <a:pt x="509090" y="1242414"/>
                  <a:pt x="505340" y="1244949"/>
                </a:cubicBezTo>
                <a:cubicBezTo>
                  <a:pt x="504455" y="1245548"/>
                  <a:pt x="503559" y="1246154"/>
                  <a:pt x="502672" y="1246625"/>
                </a:cubicBezTo>
                <a:cubicBezTo>
                  <a:pt x="500210" y="1247846"/>
                  <a:pt x="497423" y="1247853"/>
                  <a:pt x="495617" y="1245644"/>
                </a:cubicBezTo>
                <a:cubicBezTo>
                  <a:pt x="487620" y="1235814"/>
                  <a:pt x="477053" y="1237460"/>
                  <a:pt x="466524" y="1239101"/>
                </a:cubicBezTo>
                <a:lnTo>
                  <a:pt x="466243" y="1239145"/>
                </a:lnTo>
                <a:lnTo>
                  <a:pt x="466049" y="1239174"/>
                </a:lnTo>
                <a:cubicBezTo>
                  <a:pt x="463645" y="1239545"/>
                  <a:pt x="460233" y="1240071"/>
                  <a:pt x="458919" y="1238886"/>
                </a:cubicBezTo>
                <a:cubicBezTo>
                  <a:pt x="446531" y="1226995"/>
                  <a:pt x="431185" y="1225588"/>
                  <a:pt x="415738" y="1224170"/>
                </a:cubicBezTo>
                <a:cubicBezTo>
                  <a:pt x="405054" y="1223190"/>
                  <a:pt x="394322" y="1222206"/>
                  <a:pt x="384488" y="1217745"/>
                </a:cubicBezTo>
                <a:cubicBezTo>
                  <a:pt x="370362" y="1211229"/>
                  <a:pt x="353002" y="1211350"/>
                  <a:pt x="336676" y="1213239"/>
                </a:cubicBezTo>
                <a:cubicBezTo>
                  <a:pt x="331524" y="1213791"/>
                  <a:pt x="325918" y="1213349"/>
                  <a:pt x="322465" y="1209164"/>
                </a:cubicBezTo>
                <a:cubicBezTo>
                  <a:pt x="311855" y="1196025"/>
                  <a:pt x="297269" y="1195400"/>
                  <a:pt x="282459" y="1196695"/>
                </a:cubicBezTo>
                <a:cubicBezTo>
                  <a:pt x="277441" y="1197119"/>
                  <a:pt x="273096" y="1195471"/>
                  <a:pt x="268787" y="1193835"/>
                </a:cubicBezTo>
                <a:cubicBezTo>
                  <a:pt x="266615" y="1193012"/>
                  <a:pt x="264453" y="1192191"/>
                  <a:pt x="262216" y="1191641"/>
                </a:cubicBezTo>
                <a:cubicBezTo>
                  <a:pt x="249545" y="1188452"/>
                  <a:pt x="237488" y="1185471"/>
                  <a:pt x="223860" y="1185983"/>
                </a:cubicBezTo>
                <a:cubicBezTo>
                  <a:pt x="204483" y="1186554"/>
                  <a:pt x="188577" y="1174473"/>
                  <a:pt x="174373" y="1162488"/>
                </a:cubicBezTo>
                <a:cubicBezTo>
                  <a:pt x="168354" y="1157415"/>
                  <a:pt x="173168" y="1149050"/>
                  <a:pt x="176872" y="1143120"/>
                </a:cubicBezTo>
                <a:cubicBezTo>
                  <a:pt x="180639" y="1137083"/>
                  <a:pt x="186656" y="1137322"/>
                  <a:pt x="193173" y="1138727"/>
                </a:cubicBezTo>
                <a:lnTo>
                  <a:pt x="197032" y="1139582"/>
                </a:lnTo>
                <a:cubicBezTo>
                  <a:pt x="220189" y="1144714"/>
                  <a:pt x="243444" y="1149869"/>
                  <a:pt x="266786" y="1154416"/>
                </a:cubicBezTo>
                <a:cubicBezTo>
                  <a:pt x="272747" y="1155587"/>
                  <a:pt x="278708" y="1156748"/>
                  <a:pt x="284667" y="1157908"/>
                </a:cubicBezTo>
                <a:lnTo>
                  <a:pt x="284751" y="1157925"/>
                </a:lnTo>
                <a:cubicBezTo>
                  <a:pt x="316264" y="1164058"/>
                  <a:pt x="347723" y="1170180"/>
                  <a:pt x="378967" y="1177939"/>
                </a:cubicBezTo>
                <a:cubicBezTo>
                  <a:pt x="387607" y="1180001"/>
                  <a:pt x="396604" y="1181100"/>
                  <a:pt x="405576" y="1182195"/>
                </a:cubicBezTo>
                <a:cubicBezTo>
                  <a:pt x="409713" y="1182701"/>
                  <a:pt x="413844" y="1183204"/>
                  <a:pt x="417937" y="1183803"/>
                </a:cubicBezTo>
                <a:cubicBezTo>
                  <a:pt x="430207" y="1185616"/>
                  <a:pt x="441508" y="1189888"/>
                  <a:pt x="452856" y="1194181"/>
                </a:cubicBezTo>
                <a:cubicBezTo>
                  <a:pt x="454497" y="1194800"/>
                  <a:pt x="456139" y="1195420"/>
                  <a:pt x="457786" y="1196036"/>
                </a:cubicBezTo>
                <a:cubicBezTo>
                  <a:pt x="458509" y="1196279"/>
                  <a:pt x="459262" y="1196744"/>
                  <a:pt x="460001" y="1197197"/>
                </a:cubicBezTo>
                <a:cubicBezTo>
                  <a:pt x="461145" y="1197904"/>
                  <a:pt x="462256" y="1198586"/>
                  <a:pt x="463166" y="1198400"/>
                </a:cubicBezTo>
                <a:cubicBezTo>
                  <a:pt x="475819" y="1195166"/>
                  <a:pt x="487409" y="1198707"/>
                  <a:pt x="499019" y="1202252"/>
                </a:cubicBezTo>
                <a:cubicBezTo>
                  <a:pt x="505693" y="1204290"/>
                  <a:pt x="512373" y="1206332"/>
                  <a:pt x="519267" y="1207088"/>
                </a:cubicBezTo>
                <a:cubicBezTo>
                  <a:pt x="530179" y="1208240"/>
                  <a:pt x="537246" y="1205125"/>
                  <a:pt x="538220" y="1195282"/>
                </a:cubicBezTo>
                <a:cubicBezTo>
                  <a:pt x="538783" y="1188847"/>
                  <a:pt x="540604" y="1182737"/>
                  <a:pt x="542425" y="1176618"/>
                </a:cubicBezTo>
                <a:cubicBezTo>
                  <a:pt x="545025" y="1167884"/>
                  <a:pt x="547632" y="1159134"/>
                  <a:pt x="546596" y="1149404"/>
                </a:cubicBezTo>
                <a:cubicBezTo>
                  <a:pt x="546070" y="1144606"/>
                  <a:pt x="548049" y="1139358"/>
                  <a:pt x="549997" y="1134192"/>
                </a:cubicBezTo>
                <a:cubicBezTo>
                  <a:pt x="551351" y="1130607"/>
                  <a:pt x="552687" y="1127062"/>
                  <a:pt x="553161" y="1123732"/>
                </a:cubicBezTo>
                <a:cubicBezTo>
                  <a:pt x="555116" y="1110224"/>
                  <a:pt x="558529" y="1097131"/>
                  <a:pt x="561937" y="1084058"/>
                </a:cubicBezTo>
                <a:cubicBezTo>
                  <a:pt x="564194" y="1075400"/>
                  <a:pt x="566448" y="1066750"/>
                  <a:pt x="568275" y="1057994"/>
                </a:cubicBezTo>
                <a:cubicBezTo>
                  <a:pt x="569268" y="1053108"/>
                  <a:pt x="569177" y="1047932"/>
                  <a:pt x="569084" y="1042763"/>
                </a:cubicBezTo>
                <a:cubicBezTo>
                  <a:pt x="568874" y="1030865"/>
                  <a:pt x="568663" y="1019001"/>
                  <a:pt x="581679" y="1010760"/>
                </a:cubicBezTo>
                <a:cubicBezTo>
                  <a:pt x="582390" y="1010289"/>
                  <a:pt x="582928" y="1008842"/>
                  <a:pt x="582806" y="1008038"/>
                </a:cubicBezTo>
                <a:cubicBezTo>
                  <a:pt x="580238" y="996440"/>
                  <a:pt x="583687" y="985869"/>
                  <a:pt x="587133" y="975312"/>
                </a:cubicBezTo>
                <a:cubicBezTo>
                  <a:pt x="589422" y="968293"/>
                  <a:pt x="591711" y="961280"/>
                  <a:pt x="592230" y="953972"/>
                </a:cubicBezTo>
                <a:cubicBezTo>
                  <a:pt x="592499" y="950422"/>
                  <a:pt x="592607" y="946871"/>
                  <a:pt x="592715" y="943335"/>
                </a:cubicBezTo>
                <a:cubicBezTo>
                  <a:pt x="593098" y="930793"/>
                  <a:pt x="593474" y="918446"/>
                  <a:pt x="601064" y="907040"/>
                </a:cubicBezTo>
                <a:cubicBezTo>
                  <a:pt x="605280" y="900843"/>
                  <a:pt x="603885" y="894353"/>
                  <a:pt x="602466" y="887749"/>
                </a:cubicBezTo>
                <a:cubicBezTo>
                  <a:pt x="601327" y="882461"/>
                  <a:pt x="600174" y="877098"/>
                  <a:pt x="601878" y="871758"/>
                </a:cubicBezTo>
                <a:cubicBezTo>
                  <a:pt x="603731" y="865966"/>
                  <a:pt x="604537" y="859856"/>
                  <a:pt x="605344" y="853748"/>
                </a:cubicBezTo>
                <a:cubicBezTo>
                  <a:pt x="606933" y="841714"/>
                  <a:pt x="608521" y="829692"/>
                  <a:pt x="618100" y="820138"/>
                </a:cubicBezTo>
                <a:cubicBezTo>
                  <a:pt x="620087" y="818275"/>
                  <a:pt x="619553" y="816122"/>
                  <a:pt x="618995" y="813876"/>
                </a:cubicBezTo>
                <a:cubicBezTo>
                  <a:pt x="618928" y="813609"/>
                  <a:pt x="618860" y="813337"/>
                  <a:pt x="618798" y="813068"/>
                </a:cubicBezTo>
                <a:cubicBezTo>
                  <a:pt x="613879" y="793094"/>
                  <a:pt x="618424" y="774757"/>
                  <a:pt x="627283" y="756558"/>
                </a:cubicBezTo>
                <a:cubicBezTo>
                  <a:pt x="633036" y="744776"/>
                  <a:pt x="635581" y="731441"/>
                  <a:pt x="634487" y="718064"/>
                </a:cubicBezTo>
                <a:cubicBezTo>
                  <a:pt x="633561" y="707546"/>
                  <a:pt x="635779" y="697575"/>
                  <a:pt x="637994" y="687617"/>
                </a:cubicBezTo>
                <a:cubicBezTo>
                  <a:pt x="638802" y="683985"/>
                  <a:pt x="639610" y="680355"/>
                  <a:pt x="640265" y="676699"/>
                </a:cubicBezTo>
                <a:cubicBezTo>
                  <a:pt x="641074" y="672142"/>
                  <a:pt x="642490" y="667678"/>
                  <a:pt x="643906" y="663210"/>
                </a:cubicBezTo>
                <a:cubicBezTo>
                  <a:pt x="646498" y="655035"/>
                  <a:pt x="649093" y="646849"/>
                  <a:pt x="647989" y="638066"/>
                </a:cubicBezTo>
                <a:cubicBezTo>
                  <a:pt x="646835" y="628612"/>
                  <a:pt x="649935" y="619406"/>
                  <a:pt x="654178" y="612029"/>
                </a:cubicBezTo>
                <a:cubicBezTo>
                  <a:pt x="658168" y="605095"/>
                  <a:pt x="659810" y="598421"/>
                  <a:pt x="660936" y="590862"/>
                </a:cubicBezTo>
                <a:cubicBezTo>
                  <a:pt x="661447" y="587482"/>
                  <a:pt x="661717" y="584139"/>
                  <a:pt x="661986" y="580801"/>
                </a:cubicBezTo>
                <a:cubicBezTo>
                  <a:pt x="662595" y="573232"/>
                  <a:pt x="663204" y="565693"/>
                  <a:pt x="666626" y="557799"/>
                </a:cubicBezTo>
                <a:cubicBezTo>
                  <a:pt x="669069" y="552177"/>
                  <a:pt x="668392" y="542832"/>
                  <a:pt x="667749" y="533951"/>
                </a:cubicBezTo>
                <a:cubicBezTo>
                  <a:pt x="667560" y="531351"/>
                  <a:pt x="667374" y="528791"/>
                  <a:pt x="667272" y="526376"/>
                </a:cubicBezTo>
                <a:cubicBezTo>
                  <a:pt x="666930" y="519585"/>
                  <a:pt x="667608" y="513822"/>
                  <a:pt x="670762" y="507577"/>
                </a:cubicBezTo>
                <a:cubicBezTo>
                  <a:pt x="676313" y="496576"/>
                  <a:pt x="678349" y="484575"/>
                  <a:pt x="680389" y="472541"/>
                </a:cubicBezTo>
                <a:cubicBezTo>
                  <a:pt x="681803" y="464205"/>
                  <a:pt x="683220" y="455855"/>
                  <a:pt x="685810" y="447809"/>
                </a:cubicBezTo>
                <a:cubicBezTo>
                  <a:pt x="689404" y="436670"/>
                  <a:pt x="691175" y="425126"/>
                  <a:pt x="692948" y="413568"/>
                </a:cubicBezTo>
                <a:cubicBezTo>
                  <a:pt x="695050" y="399866"/>
                  <a:pt x="697156" y="386143"/>
                  <a:pt x="702305" y="373051"/>
                </a:cubicBezTo>
                <a:cubicBezTo>
                  <a:pt x="704432" y="367827"/>
                  <a:pt x="704086" y="362060"/>
                  <a:pt x="702875" y="356528"/>
                </a:cubicBezTo>
                <a:cubicBezTo>
                  <a:pt x="702733" y="355820"/>
                  <a:pt x="702551" y="355078"/>
                  <a:pt x="702367" y="354330"/>
                </a:cubicBezTo>
                <a:cubicBezTo>
                  <a:pt x="701518" y="350889"/>
                  <a:pt x="700613" y="347209"/>
                  <a:pt x="703271" y="344887"/>
                </a:cubicBezTo>
                <a:cubicBezTo>
                  <a:pt x="713207" y="336236"/>
                  <a:pt x="712172" y="325883"/>
                  <a:pt x="711140" y="315559"/>
                </a:cubicBezTo>
                <a:cubicBezTo>
                  <a:pt x="710678" y="310935"/>
                  <a:pt x="710215" y="306316"/>
                  <a:pt x="710740" y="301859"/>
                </a:cubicBezTo>
                <a:lnTo>
                  <a:pt x="710744" y="301812"/>
                </a:lnTo>
                <a:cubicBezTo>
                  <a:pt x="711052" y="298480"/>
                  <a:pt x="711447" y="294218"/>
                  <a:pt x="706385" y="293639"/>
                </a:cubicBezTo>
                <a:cubicBezTo>
                  <a:pt x="702826" y="293202"/>
                  <a:pt x="700236" y="295669"/>
                  <a:pt x="699439" y="298581"/>
                </a:cubicBezTo>
                <a:cubicBezTo>
                  <a:pt x="697393" y="306284"/>
                  <a:pt x="691944" y="311034"/>
                  <a:pt x="686511" y="315771"/>
                </a:cubicBezTo>
                <a:cubicBezTo>
                  <a:pt x="683608" y="318301"/>
                  <a:pt x="680708" y="320829"/>
                  <a:pt x="678335" y="323800"/>
                </a:cubicBezTo>
                <a:cubicBezTo>
                  <a:pt x="669790" y="334410"/>
                  <a:pt x="659674" y="343407"/>
                  <a:pt x="649528" y="352430"/>
                </a:cubicBezTo>
                <a:cubicBezTo>
                  <a:pt x="639567" y="361289"/>
                  <a:pt x="629577" y="370174"/>
                  <a:pt x="621016" y="380637"/>
                </a:cubicBezTo>
                <a:cubicBezTo>
                  <a:pt x="616865" y="385762"/>
                  <a:pt x="611097" y="389880"/>
                  <a:pt x="605191" y="394097"/>
                </a:cubicBezTo>
                <a:cubicBezTo>
                  <a:pt x="599578" y="398104"/>
                  <a:pt x="593840" y="402201"/>
                  <a:pt x="589242" y="407337"/>
                </a:cubicBezTo>
                <a:cubicBezTo>
                  <a:pt x="584612" y="412585"/>
                  <a:pt x="562377" y="409463"/>
                  <a:pt x="559008" y="403861"/>
                </a:cubicBezTo>
                <a:lnTo>
                  <a:pt x="558548" y="403090"/>
                </a:lnTo>
                <a:cubicBezTo>
                  <a:pt x="554520" y="396362"/>
                  <a:pt x="551599" y="391482"/>
                  <a:pt x="562578" y="384669"/>
                </a:cubicBezTo>
                <a:cubicBezTo>
                  <a:pt x="570292" y="379820"/>
                  <a:pt x="577114" y="372064"/>
                  <a:pt x="583694" y="364584"/>
                </a:cubicBezTo>
                <a:cubicBezTo>
                  <a:pt x="585731" y="362269"/>
                  <a:pt x="587743" y="359981"/>
                  <a:pt x="589752" y="357813"/>
                </a:cubicBezTo>
                <a:cubicBezTo>
                  <a:pt x="593205" y="354085"/>
                  <a:pt x="595812" y="349405"/>
                  <a:pt x="598444" y="344680"/>
                </a:cubicBezTo>
                <a:cubicBezTo>
                  <a:pt x="603772" y="335117"/>
                  <a:pt x="609198" y="325379"/>
                  <a:pt x="621943" y="323001"/>
                </a:cubicBezTo>
                <a:cubicBezTo>
                  <a:pt x="624592" y="322474"/>
                  <a:pt x="628507" y="319745"/>
                  <a:pt x="628859" y="317604"/>
                </a:cubicBezTo>
                <a:cubicBezTo>
                  <a:pt x="630504" y="305610"/>
                  <a:pt x="639250" y="300423"/>
                  <a:pt x="647852" y="295323"/>
                </a:cubicBezTo>
                <a:cubicBezTo>
                  <a:pt x="651718" y="293031"/>
                  <a:pt x="655555" y="290756"/>
                  <a:pt x="658704" y="287889"/>
                </a:cubicBezTo>
                <a:cubicBezTo>
                  <a:pt x="661639" y="285253"/>
                  <a:pt x="663276" y="282058"/>
                  <a:pt x="664885" y="278917"/>
                </a:cubicBezTo>
                <a:cubicBezTo>
                  <a:pt x="666765" y="275249"/>
                  <a:pt x="668606" y="271657"/>
                  <a:pt x="672433" y="269120"/>
                </a:cubicBezTo>
                <a:cubicBezTo>
                  <a:pt x="680182" y="263958"/>
                  <a:pt x="687152" y="257792"/>
                  <a:pt x="694130" y="251619"/>
                </a:cubicBezTo>
                <a:cubicBezTo>
                  <a:pt x="703196" y="243596"/>
                  <a:pt x="712277" y="235562"/>
                  <a:pt x="723101" y="229702"/>
                </a:cubicBezTo>
                <a:cubicBezTo>
                  <a:pt x="730595" y="225589"/>
                  <a:pt x="736943" y="224297"/>
                  <a:pt x="742461" y="226006"/>
                </a:cubicBezTo>
                <a:close/>
                <a:moveTo>
                  <a:pt x="10074871" y="181923"/>
                </a:moveTo>
                <a:cubicBezTo>
                  <a:pt x="10088841" y="177859"/>
                  <a:pt x="10108018" y="199957"/>
                  <a:pt x="10102557" y="213419"/>
                </a:cubicBezTo>
                <a:cubicBezTo>
                  <a:pt x="10098036" y="224702"/>
                  <a:pt x="10085857" y="226766"/>
                  <a:pt x="10075367" y="228545"/>
                </a:cubicBezTo>
                <a:cubicBezTo>
                  <a:pt x="10074643" y="228668"/>
                  <a:pt x="10073919" y="228790"/>
                  <a:pt x="10073220" y="228913"/>
                </a:cubicBezTo>
                <a:lnTo>
                  <a:pt x="10071227" y="229271"/>
                </a:lnTo>
                <a:cubicBezTo>
                  <a:pt x="10052240" y="232703"/>
                  <a:pt x="10052024" y="232741"/>
                  <a:pt x="10060140" y="252154"/>
                </a:cubicBezTo>
                <a:cubicBezTo>
                  <a:pt x="10076332" y="290943"/>
                  <a:pt x="10088841" y="330989"/>
                  <a:pt x="10101338" y="371000"/>
                </a:cubicBezTo>
                <a:cubicBezTo>
                  <a:pt x="10104221" y="380244"/>
                  <a:pt x="10107117" y="389487"/>
                  <a:pt x="10110051" y="398712"/>
                </a:cubicBezTo>
                <a:cubicBezTo>
                  <a:pt x="10119538" y="428597"/>
                  <a:pt x="10127259" y="459071"/>
                  <a:pt x="10134993" y="489579"/>
                </a:cubicBezTo>
                <a:cubicBezTo>
                  <a:pt x="10139159" y="506003"/>
                  <a:pt x="10143325" y="522437"/>
                  <a:pt x="10147769" y="538793"/>
                </a:cubicBezTo>
                <a:cubicBezTo>
                  <a:pt x="10156876" y="572396"/>
                  <a:pt x="10164762" y="606352"/>
                  <a:pt x="10172648" y="640299"/>
                </a:cubicBezTo>
                <a:cubicBezTo>
                  <a:pt x="10176421" y="656516"/>
                  <a:pt x="10180193" y="672731"/>
                  <a:pt x="10184091" y="688907"/>
                </a:cubicBezTo>
                <a:cubicBezTo>
                  <a:pt x="10185324" y="694016"/>
                  <a:pt x="10186301" y="699242"/>
                  <a:pt x="10187266" y="704493"/>
                </a:cubicBezTo>
                <a:cubicBezTo>
                  <a:pt x="10189679" y="717510"/>
                  <a:pt x="10192118" y="730683"/>
                  <a:pt x="10198823" y="742627"/>
                </a:cubicBezTo>
                <a:cubicBezTo>
                  <a:pt x="10203522" y="751010"/>
                  <a:pt x="10193997" y="767901"/>
                  <a:pt x="10183710" y="770314"/>
                </a:cubicBezTo>
                <a:lnTo>
                  <a:pt x="10183710" y="770694"/>
                </a:lnTo>
                <a:cubicBezTo>
                  <a:pt x="10172916" y="773234"/>
                  <a:pt x="10166439" y="767774"/>
                  <a:pt x="10164026" y="756979"/>
                </a:cubicBezTo>
                <a:cubicBezTo>
                  <a:pt x="10163391" y="753550"/>
                  <a:pt x="10161613" y="749866"/>
                  <a:pt x="10159072" y="747707"/>
                </a:cubicBezTo>
                <a:cubicBezTo>
                  <a:pt x="10145915" y="736226"/>
                  <a:pt x="10144112" y="720731"/>
                  <a:pt x="10142321" y="705347"/>
                </a:cubicBezTo>
                <a:cubicBezTo>
                  <a:pt x="10142067" y="703206"/>
                  <a:pt x="10141825" y="701066"/>
                  <a:pt x="10141546" y="698939"/>
                </a:cubicBezTo>
                <a:cubicBezTo>
                  <a:pt x="10140912" y="694368"/>
                  <a:pt x="10138879" y="691574"/>
                  <a:pt x="10135958" y="688653"/>
                </a:cubicBezTo>
                <a:cubicBezTo>
                  <a:pt x="10129863" y="682430"/>
                  <a:pt x="10128466" y="674556"/>
                  <a:pt x="10128212" y="665539"/>
                </a:cubicBezTo>
                <a:cubicBezTo>
                  <a:pt x="10132148" y="656731"/>
                  <a:pt x="10128478" y="649784"/>
                  <a:pt x="10124440" y="642143"/>
                </a:cubicBezTo>
                <a:cubicBezTo>
                  <a:pt x="10123525" y="640419"/>
                  <a:pt x="10122598" y="638660"/>
                  <a:pt x="10121734" y="636837"/>
                </a:cubicBezTo>
                <a:cubicBezTo>
                  <a:pt x="10114241" y="620835"/>
                  <a:pt x="10108400" y="603690"/>
                  <a:pt x="10109923" y="584894"/>
                </a:cubicBezTo>
                <a:cubicBezTo>
                  <a:pt x="10111066" y="571559"/>
                  <a:pt x="10105605" y="558986"/>
                  <a:pt x="10099382" y="547302"/>
                </a:cubicBezTo>
                <a:cubicBezTo>
                  <a:pt x="10097096" y="543238"/>
                  <a:pt x="10094938" y="539301"/>
                  <a:pt x="10094176" y="534729"/>
                </a:cubicBezTo>
                <a:cubicBezTo>
                  <a:pt x="10091635" y="519743"/>
                  <a:pt x="10088588" y="505265"/>
                  <a:pt x="10081094" y="491422"/>
                </a:cubicBezTo>
                <a:lnTo>
                  <a:pt x="10080726" y="490740"/>
                </a:lnTo>
                <a:cubicBezTo>
                  <a:pt x="10076078" y="482084"/>
                  <a:pt x="10070210" y="471180"/>
                  <a:pt x="10076777" y="459672"/>
                </a:cubicBezTo>
                <a:cubicBezTo>
                  <a:pt x="10077919" y="457640"/>
                  <a:pt x="10077030" y="453322"/>
                  <a:pt x="10075506" y="451036"/>
                </a:cubicBezTo>
                <a:cubicBezTo>
                  <a:pt x="10062971" y="431261"/>
                  <a:pt x="10057383" y="409140"/>
                  <a:pt x="10051795" y="387008"/>
                </a:cubicBezTo>
                <a:cubicBezTo>
                  <a:pt x="10048379" y="373463"/>
                  <a:pt x="10044950" y="359915"/>
                  <a:pt x="10039946" y="346896"/>
                </a:cubicBezTo>
                <a:cubicBezTo>
                  <a:pt x="10035337" y="335038"/>
                  <a:pt x="10030968" y="323061"/>
                  <a:pt x="10026586" y="311067"/>
                </a:cubicBezTo>
                <a:cubicBezTo>
                  <a:pt x="10021913" y="298267"/>
                  <a:pt x="10017238" y="285446"/>
                  <a:pt x="10012260" y="272728"/>
                </a:cubicBezTo>
                <a:cubicBezTo>
                  <a:pt x="10004259" y="252535"/>
                  <a:pt x="9990797" y="248344"/>
                  <a:pt x="9971620" y="259647"/>
                </a:cubicBezTo>
                <a:cubicBezTo>
                  <a:pt x="9959937" y="266505"/>
                  <a:pt x="9935044" y="256091"/>
                  <a:pt x="9931742" y="242756"/>
                </a:cubicBezTo>
                <a:cubicBezTo>
                  <a:pt x="9930104" y="235746"/>
                  <a:pt x="9934650" y="231697"/>
                  <a:pt x="9939286" y="227570"/>
                </a:cubicBezTo>
                <a:lnTo>
                  <a:pt x="9939490" y="227389"/>
                </a:lnTo>
                <a:cubicBezTo>
                  <a:pt x="9948850" y="219071"/>
                  <a:pt x="9960064" y="214506"/>
                  <a:pt x="9971290" y="209932"/>
                </a:cubicBezTo>
                <a:cubicBezTo>
                  <a:pt x="9973602" y="208989"/>
                  <a:pt x="9975913" y="208046"/>
                  <a:pt x="9978225" y="207069"/>
                </a:cubicBezTo>
                <a:cubicBezTo>
                  <a:pt x="9997630" y="198874"/>
                  <a:pt x="10018090" y="194617"/>
                  <a:pt x="10038536" y="190362"/>
                </a:cubicBezTo>
                <a:cubicBezTo>
                  <a:pt x="10050729" y="187826"/>
                  <a:pt x="10062908" y="185291"/>
                  <a:pt x="10074871" y="181923"/>
                </a:cubicBezTo>
                <a:close/>
                <a:moveTo>
                  <a:pt x="10213175" y="177477"/>
                </a:moveTo>
                <a:cubicBezTo>
                  <a:pt x="10226002" y="180398"/>
                  <a:pt x="10236289" y="186494"/>
                  <a:pt x="10245306" y="196400"/>
                </a:cubicBezTo>
                <a:cubicBezTo>
                  <a:pt x="10252393" y="204144"/>
                  <a:pt x="10261549" y="208957"/>
                  <a:pt x="10270719" y="213782"/>
                </a:cubicBezTo>
                <a:cubicBezTo>
                  <a:pt x="10277640" y="217427"/>
                  <a:pt x="10284574" y="221074"/>
                  <a:pt x="10290645" y="225991"/>
                </a:cubicBezTo>
                <a:cubicBezTo>
                  <a:pt x="10308869" y="240805"/>
                  <a:pt x="10328732" y="253062"/>
                  <a:pt x="10348595" y="265311"/>
                </a:cubicBezTo>
                <a:cubicBezTo>
                  <a:pt x="10355288" y="269446"/>
                  <a:pt x="10361981" y="273577"/>
                  <a:pt x="10368623" y="277806"/>
                </a:cubicBezTo>
                <a:cubicBezTo>
                  <a:pt x="10373754" y="281094"/>
                  <a:pt x="10378872" y="284436"/>
                  <a:pt x="10383990" y="287780"/>
                </a:cubicBezTo>
                <a:cubicBezTo>
                  <a:pt x="10402404" y="299810"/>
                  <a:pt x="10420883" y="311883"/>
                  <a:pt x="10440759" y="321621"/>
                </a:cubicBezTo>
                <a:cubicBezTo>
                  <a:pt x="10449192" y="325769"/>
                  <a:pt x="10456494" y="331700"/>
                  <a:pt x="10463847" y="337682"/>
                </a:cubicBezTo>
                <a:cubicBezTo>
                  <a:pt x="10470248" y="342871"/>
                  <a:pt x="10476674" y="348098"/>
                  <a:pt x="10483939" y="352228"/>
                </a:cubicBezTo>
                <a:cubicBezTo>
                  <a:pt x="10520769" y="372929"/>
                  <a:pt x="10557345" y="394265"/>
                  <a:pt x="10592143" y="418014"/>
                </a:cubicBezTo>
                <a:cubicBezTo>
                  <a:pt x="10605935" y="427400"/>
                  <a:pt x="10620007" y="436402"/>
                  <a:pt x="10634078" y="445405"/>
                </a:cubicBezTo>
                <a:cubicBezTo>
                  <a:pt x="10652366" y="457113"/>
                  <a:pt x="10670667" y="468823"/>
                  <a:pt x="10688409" y="481387"/>
                </a:cubicBezTo>
                <a:cubicBezTo>
                  <a:pt x="10708437" y="495642"/>
                  <a:pt x="10729964" y="507788"/>
                  <a:pt x="10751503" y="519942"/>
                </a:cubicBezTo>
                <a:cubicBezTo>
                  <a:pt x="10761243" y="525439"/>
                  <a:pt x="10770997" y="530938"/>
                  <a:pt x="10780611" y="536632"/>
                </a:cubicBezTo>
                <a:lnTo>
                  <a:pt x="10785666" y="539630"/>
                </a:lnTo>
                <a:cubicBezTo>
                  <a:pt x="10813580" y="556142"/>
                  <a:pt x="10841469" y="572641"/>
                  <a:pt x="10867098" y="592639"/>
                </a:cubicBezTo>
                <a:cubicBezTo>
                  <a:pt x="10877245" y="600593"/>
                  <a:pt x="10888434" y="606965"/>
                  <a:pt x="10899635" y="613347"/>
                </a:cubicBezTo>
                <a:cubicBezTo>
                  <a:pt x="10907217" y="617664"/>
                  <a:pt x="10914812" y="621985"/>
                  <a:pt x="10922089" y="626802"/>
                </a:cubicBezTo>
                <a:cubicBezTo>
                  <a:pt x="10936630" y="636481"/>
                  <a:pt x="10951629" y="645466"/>
                  <a:pt x="10966603" y="654445"/>
                </a:cubicBezTo>
                <a:cubicBezTo>
                  <a:pt x="10983671" y="664669"/>
                  <a:pt x="11000714" y="674887"/>
                  <a:pt x="11017085" y="686111"/>
                </a:cubicBezTo>
                <a:cubicBezTo>
                  <a:pt x="11023994" y="690864"/>
                  <a:pt x="11031233" y="694986"/>
                  <a:pt x="11038472" y="699106"/>
                </a:cubicBezTo>
                <a:cubicBezTo>
                  <a:pt x="11046130" y="703463"/>
                  <a:pt x="11053775" y="707817"/>
                  <a:pt x="11061027" y="712908"/>
                </a:cubicBezTo>
                <a:cubicBezTo>
                  <a:pt x="11083227" y="728452"/>
                  <a:pt x="11106506" y="742733"/>
                  <a:pt x="11129658" y="756941"/>
                </a:cubicBezTo>
                <a:cubicBezTo>
                  <a:pt x="11132985" y="758985"/>
                  <a:pt x="11136312" y="761029"/>
                  <a:pt x="11139640" y="763073"/>
                </a:cubicBezTo>
                <a:cubicBezTo>
                  <a:pt x="11149152" y="768966"/>
                  <a:pt x="11158906" y="774535"/>
                  <a:pt x="11168634" y="780098"/>
                </a:cubicBezTo>
                <a:lnTo>
                  <a:pt x="11168647" y="780105"/>
                </a:lnTo>
                <a:cubicBezTo>
                  <a:pt x="11186185" y="790126"/>
                  <a:pt x="11203686" y="800128"/>
                  <a:pt x="11219777" y="811968"/>
                </a:cubicBezTo>
                <a:cubicBezTo>
                  <a:pt x="11230089" y="819581"/>
                  <a:pt x="11241100" y="825949"/>
                  <a:pt x="11252124" y="832319"/>
                </a:cubicBezTo>
                <a:cubicBezTo>
                  <a:pt x="11262792" y="838490"/>
                  <a:pt x="11273472" y="844662"/>
                  <a:pt x="11283531" y="851973"/>
                </a:cubicBezTo>
                <a:cubicBezTo>
                  <a:pt x="11303089" y="866071"/>
                  <a:pt x="11324425" y="878135"/>
                  <a:pt x="11346141" y="888676"/>
                </a:cubicBezTo>
                <a:cubicBezTo>
                  <a:pt x="11354016" y="892523"/>
                  <a:pt x="11360886" y="897708"/>
                  <a:pt x="11367757" y="902884"/>
                </a:cubicBezTo>
                <a:cubicBezTo>
                  <a:pt x="11375403" y="908642"/>
                  <a:pt x="11383023" y="914388"/>
                  <a:pt x="11391989" y="918268"/>
                </a:cubicBezTo>
                <a:cubicBezTo>
                  <a:pt x="11415420" y="928397"/>
                  <a:pt x="11436896" y="942788"/>
                  <a:pt x="11457927" y="956881"/>
                </a:cubicBezTo>
                <a:cubicBezTo>
                  <a:pt x="11459566" y="957982"/>
                  <a:pt x="11461217" y="959081"/>
                  <a:pt x="11462855" y="960176"/>
                </a:cubicBezTo>
                <a:cubicBezTo>
                  <a:pt x="11484318" y="974400"/>
                  <a:pt x="11506035" y="988752"/>
                  <a:pt x="11528260" y="1000943"/>
                </a:cubicBezTo>
                <a:cubicBezTo>
                  <a:pt x="11540985" y="1007869"/>
                  <a:pt x="11553152" y="1015700"/>
                  <a:pt x="11565306" y="1023523"/>
                </a:cubicBezTo>
                <a:cubicBezTo>
                  <a:pt x="11580787" y="1033492"/>
                  <a:pt x="11596256" y="1043448"/>
                  <a:pt x="11612841" y="1051491"/>
                </a:cubicBezTo>
                <a:cubicBezTo>
                  <a:pt x="11630952" y="1060313"/>
                  <a:pt x="11647640" y="1071419"/>
                  <a:pt x="11664315" y="1082519"/>
                </a:cubicBezTo>
                <a:cubicBezTo>
                  <a:pt x="11679085" y="1092355"/>
                  <a:pt x="11693855" y="1102186"/>
                  <a:pt x="11709616" y="1110419"/>
                </a:cubicBezTo>
                <a:cubicBezTo>
                  <a:pt x="11712105" y="1111740"/>
                  <a:pt x="11714531" y="1113172"/>
                  <a:pt x="11716944" y="1114600"/>
                </a:cubicBezTo>
                <a:cubicBezTo>
                  <a:pt x="11723116" y="1118254"/>
                  <a:pt x="11729263" y="1121893"/>
                  <a:pt x="11736666" y="1123627"/>
                </a:cubicBezTo>
                <a:cubicBezTo>
                  <a:pt x="11746205" y="1125888"/>
                  <a:pt x="11752897" y="1133365"/>
                  <a:pt x="11759311" y="1140531"/>
                </a:cubicBezTo>
                <a:lnTo>
                  <a:pt x="11759527" y="1140772"/>
                </a:lnTo>
                <a:cubicBezTo>
                  <a:pt x="11764734" y="1146614"/>
                  <a:pt x="11763845" y="1152075"/>
                  <a:pt x="11757749" y="1156266"/>
                </a:cubicBezTo>
                <a:lnTo>
                  <a:pt x="11757190" y="1156651"/>
                </a:lnTo>
                <a:cubicBezTo>
                  <a:pt x="11737949" y="1170112"/>
                  <a:pt x="11718785" y="1183512"/>
                  <a:pt x="11695646" y="1190556"/>
                </a:cubicBezTo>
                <a:cubicBezTo>
                  <a:pt x="11687239" y="1193131"/>
                  <a:pt x="11680063" y="1198128"/>
                  <a:pt x="11672849" y="1203155"/>
                </a:cubicBezTo>
                <a:cubicBezTo>
                  <a:pt x="11666537" y="1207550"/>
                  <a:pt x="11660200" y="1211970"/>
                  <a:pt x="11652974" y="1214813"/>
                </a:cubicBezTo>
                <a:lnTo>
                  <a:pt x="11652974" y="1214433"/>
                </a:lnTo>
                <a:cubicBezTo>
                  <a:pt x="11634153" y="1221716"/>
                  <a:pt x="11616182" y="1230883"/>
                  <a:pt x="11598224" y="1240051"/>
                </a:cubicBezTo>
                <a:cubicBezTo>
                  <a:pt x="11584559" y="1247027"/>
                  <a:pt x="11570881" y="1254007"/>
                  <a:pt x="11556835" y="1260153"/>
                </a:cubicBezTo>
                <a:cubicBezTo>
                  <a:pt x="11546446" y="1264665"/>
                  <a:pt x="11536273" y="1269585"/>
                  <a:pt x="11526075" y="1274509"/>
                </a:cubicBezTo>
                <a:cubicBezTo>
                  <a:pt x="11509604" y="1282472"/>
                  <a:pt x="11493106" y="1290448"/>
                  <a:pt x="11475682" y="1296734"/>
                </a:cubicBezTo>
                <a:lnTo>
                  <a:pt x="11470119" y="1298715"/>
                </a:lnTo>
                <a:cubicBezTo>
                  <a:pt x="11445189" y="1307579"/>
                  <a:pt x="11419662" y="1316660"/>
                  <a:pt x="11397450" y="1330262"/>
                </a:cubicBezTo>
                <a:cubicBezTo>
                  <a:pt x="11369104" y="1347546"/>
                  <a:pt x="11338699" y="1358825"/>
                  <a:pt x="11308232" y="1370114"/>
                </a:cubicBezTo>
                <a:lnTo>
                  <a:pt x="11308207" y="1370127"/>
                </a:lnTo>
                <a:cubicBezTo>
                  <a:pt x="11300866" y="1372858"/>
                  <a:pt x="11293513" y="1375575"/>
                  <a:pt x="11286198" y="1378395"/>
                </a:cubicBezTo>
                <a:cubicBezTo>
                  <a:pt x="11281372" y="1380211"/>
                  <a:pt x="11277816" y="1383792"/>
                  <a:pt x="11274209" y="1387412"/>
                </a:cubicBezTo>
                <a:cubicBezTo>
                  <a:pt x="11270031" y="1391615"/>
                  <a:pt x="11265801" y="1395870"/>
                  <a:pt x="11259528" y="1397445"/>
                </a:cubicBezTo>
                <a:cubicBezTo>
                  <a:pt x="11255693" y="1398384"/>
                  <a:pt x="11251832" y="1399262"/>
                  <a:pt x="11247958" y="1400137"/>
                </a:cubicBezTo>
                <a:lnTo>
                  <a:pt x="11247945" y="1400150"/>
                </a:lnTo>
                <a:cubicBezTo>
                  <a:pt x="11234610" y="1403172"/>
                  <a:pt x="11221237" y="1406208"/>
                  <a:pt x="11209236" y="1411923"/>
                </a:cubicBezTo>
                <a:cubicBezTo>
                  <a:pt x="11201667" y="1415529"/>
                  <a:pt x="11194186" y="1419289"/>
                  <a:pt x="11186706" y="1423048"/>
                </a:cubicBezTo>
                <a:cubicBezTo>
                  <a:pt x="11169688" y="1431608"/>
                  <a:pt x="11152632" y="1440180"/>
                  <a:pt x="11134560" y="1446975"/>
                </a:cubicBezTo>
                <a:cubicBezTo>
                  <a:pt x="11131232" y="1448258"/>
                  <a:pt x="11128083" y="1450036"/>
                  <a:pt x="11124908" y="1451826"/>
                </a:cubicBezTo>
                <a:cubicBezTo>
                  <a:pt x="11118393" y="1455509"/>
                  <a:pt x="11111776" y="1459255"/>
                  <a:pt x="11103318" y="1458914"/>
                </a:cubicBezTo>
                <a:cubicBezTo>
                  <a:pt x="11098441" y="1458684"/>
                  <a:pt x="11095355" y="1461757"/>
                  <a:pt x="11092231" y="1464881"/>
                </a:cubicBezTo>
                <a:cubicBezTo>
                  <a:pt x="11089894" y="1467206"/>
                  <a:pt x="11087532" y="1469555"/>
                  <a:pt x="11084395" y="1470597"/>
                </a:cubicBezTo>
                <a:cubicBezTo>
                  <a:pt x="11057992" y="1479347"/>
                  <a:pt x="11032744" y="1490891"/>
                  <a:pt x="11007471" y="1502461"/>
                </a:cubicBezTo>
                <a:cubicBezTo>
                  <a:pt x="10988383" y="1511198"/>
                  <a:pt x="10969269" y="1519949"/>
                  <a:pt x="10949648" y="1527493"/>
                </a:cubicBezTo>
                <a:lnTo>
                  <a:pt x="10942930" y="1530071"/>
                </a:lnTo>
                <a:cubicBezTo>
                  <a:pt x="10910215" y="1542669"/>
                  <a:pt x="10877372" y="1555318"/>
                  <a:pt x="10845635" y="1570419"/>
                </a:cubicBezTo>
                <a:lnTo>
                  <a:pt x="10844403" y="1571002"/>
                </a:lnTo>
                <a:lnTo>
                  <a:pt x="10842282" y="1572019"/>
                </a:lnTo>
                <a:cubicBezTo>
                  <a:pt x="10829201" y="1578318"/>
                  <a:pt x="10815485" y="1584922"/>
                  <a:pt x="10800169" y="1585277"/>
                </a:cubicBezTo>
                <a:cubicBezTo>
                  <a:pt x="10796486" y="1585405"/>
                  <a:pt x="10793311" y="1587310"/>
                  <a:pt x="10791278" y="1590485"/>
                </a:cubicBezTo>
                <a:cubicBezTo>
                  <a:pt x="10785145" y="1600441"/>
                  <a:pt x="10775734" y="1600937"/>
                  <a:pt x="10766336" y="1601419"/>
                </a:cubicBezTo>
                <a:cubicBezTo>
                  <a:pt x="10762691" y="1601610"/>
                  <a:pt x="10759034" y="1601799"/>
                  <a:pt x="10755591" y="1602550"/>
                </a:cubicBezTo>
                <a:cubicBezTo>
                  <a:pt x="10751909" y="1603312"/>
                  <a:pt x="10748861" y="1600264"/>
                  <a:pt x="10747718" y="1596581"/>
                </a:cubicBezTo>
                <a:cubicBezTo>
                  <a:pt x="10742129" y="1578546"/>
                  <a:pt x="10734510" y="1561783"/>
                  <a:pt x="10721556" y="1547686"/>
                </a:cubicBezTo>
                <a:cubicBezTo>
                  <a:pt x="10718673" y="1544587"/>
                  <a:pt x="10719562" y="1540231"/>
                  <a:pt x="10720501" y="1535557"/>
                </a:cubicBezTo>
                <a:lnTo>
                  <a:pt x="10720515" y="1535532"/>
                </a:lnTo>
                <a:cubicBezTo>
                  <a:pt x="10720642" y="1534846"/>
                  <a:pt x="10720781" y="1534147"/>
                  <a:pt x="10720921" y="1533461"/>
                </a:cubicBezTo>
                <a:lnTo>
                  <a:pt x="10720857" y="1532675"/>
                </a:lnTo>
                <a:lnTo>
                  <a:pt x="10720794" y="1531861"/>
                </a:lnTo>
                <a:cubicBezTo>
                  <a:pt x="10720235" y="1524038"/>
                  <a:pt x="10719638" y="1515618"/>
                  <a:pt x="10710253" y="1510983"/>
                </a:cubicBezTo>
                <a:cubicBezTo>
                  <a:pt x="10705274" y="1508493"/>
                  <a:pt x="10704043" y="1503833"/>
                  <a:pt x="10702823" y="1499235"/>
                </a:cubicBezTo>
                <a:cubicBezTo>
                  <a:pt x="10702493" y="1497965"/>
                  <a:pt x="10702151" y="1496694"/>
                  <a:pt x="10701744" y="1495490"/>
                </a:cubicBezTo>
                <a:cubicBezTo>
                  <a:pt x="10699203" y="1487907"/>
                  <a:pt x="10696194" y="1480490"/>
                  <a:pt x="10693197" y="1473073"/>
                </a:cubicBezTo>
                <a:cubicBezTo>
                  <a:pt x="10686897" y="1457503"/>
                  <a:pt x="10680598" y="1441945"/>
                  <a:pt x="10678629" y="1425004"/>
                </a:cubicBezTo>
                <a:cubicBezTo>
                  <a:pt x="10678376" y="1422083"/>
                  <a:pt x="10677360" y="1418527"/>
                  <a:pt x="10675328" y="1416622"/>
                </a:cubicBezTo>
                <a:cubicBezTo>
                  <a:pt x="10661231" y="1403248"/>
                  <a:pt x="10656176" y="1385850"/>
                  <a:pt x="10651122" y="1368451"/>
                </a:cubicBezTo>
                <a:cubicBezTo>
                  <a:pt x="10648150" y="1358240"/>
                  <a:pt x="10645190" y="1348029"/>
                  <a:pt x="10640403" y="1338645"/>
                </a:cubicBezTo>
                <a:cubicBezTo>
                  <a:pt x="10632440" y="1322921"/>
                  <a:pt x="10626090" y="1306500"/>
                  <a:pt x="10619740" y="1290053"/>
                </a:cubicBezTo>
                <a:cubicBezTo>
                  <a:pt x="10614139" y="1275538"/>
                  <a:pt x="10608526" y="1261002"/>
                  <a:pt x="10601795" y="1246946"/>
                </a:cubicBezTo>
                <a:cubicBezTo>
                  <a:pt x="10597515" y="1237870"/>
                  <a:pt x="10594366" y="1228180"/>
                  <a:pt x="10591229" y="1218532"/>
                </a:cubicBezTo>
                <a:cubicBezTo>
                  <a:pt x="10588307" y="1209547"/>
                  <a:pt x="10585399" y="1200597"/>
                  <a:pt x="10581602" y="1192208"/>
                </a:cubicBezTo>
                <a:cubicBezTo>
                  <a:pt x="10577335" y="1182785"/>
                  <a:pt x="10574540" y="1172826"/>
                  <a:pt x="10571747" y="1162874"/>
                </a:cubicBezTo>
                <a:cubicBezTo>
                  <a:pt x="10566971" y="1145864"/>
                  <a:pt x="10562196" y="1128873"/>
                  <a:pt x="10550106" y="1114611"/>
                </a:cubicBezTo>
                <a:cubicBezTo>
                  <a:pt x="10541851" y="1104831"/>
                  <a:pt x="10536136" y="1091623"/>
                  <a:pt x="10534485" y="1078669"/>
                </a:cubicBezTo>
                <a:cubicBezTo>
                  <a:pt x="10532491" y="1063802"/>
                  <a:pt x="10525925" y="1051024"/>
                  <a:pt x="10519359" y="1038247"/>
                </a:cubicBezTo>
                <a:cubicBezTo>
                  <a:pt x="10515435" y="1030617"/>
                  <a:pt x="10511510" y="1022987"/>
                  <a:pt x="10508577" y="1014913"/>
                </a:cubicBezTo>
                <a:cubicBezTo>
                  <a:pt x="10506087" y="1008099"/>
                  <a:pt x="10503116" y="1001462"/>
                  <a:pt x="10500157" y="994830"/>
                </a:cubicBezTo>
                <a:cubicBezTo>
                  <a:pt x="10493731" y="980451"/>
                  <a:pt x="10487317" y="966096"/>
                  <a:pt x="10485844" y="950018"/>
                </a:cubicBezTo>
                <a:cubicBezTo>
                  <a:pt x="10485463" y="946080"/>
                  <a:pt x="10483177" y="943794"/>
                  <a:pt x="10480383" y="941381"/>
                </a:cubicBezTo>
                <a:lnTo>
                  <a:pt x="10480066" y="941125"/>
                </a:lnTo>
                <a:lnTo>
                  <a:pt x="10479392" y="940571"/>
                </a:lnTo>
                <a:cubicBezTo>
                  <a:pt x="10477195" y="938792"/>
                  <a:pt x="10474541" y="936643"/>
                  <a:pt x="10474541" y="934777"/>
                </a:cubicBezTo>
                <a:cubicBezTo>
                  <a:pt x="10474846" y="926309"/>
                  <a:pt x="10471162" y="919093"/>
                  <a:pt x="10467467" y="911871"/>
                </a:cubicBezTo>
                <a:cubicBezTo>
                  <a:pt x="10463632" y="904362"/>
                  <a:pt x="10459796" y="896848"/>
                  <a:pt x="10460444" y="887914"/>
                </a:cubicBezTo>
                <a:cubicBezTo>
                  <a:pt x="10461206" y="877246"/>
                  <a:pt x="10457650" y="868229"/>
                  <a:pt x="10448506" y="861498"/>
                </a:cubicBezTo>
                <a:cubicBezTo>
                  <a:pt x="10445458" y="859339"/>
                  <a:pt x="10442664" y="855275"/>
                  <a:pt x="10441902" y="851593"/>
                </a:cubicBezTo>
                <a:cubicBezTo>
                  <a:pt x="10436416" y="825470"/>
                  <a:pt x="10425290" y="801684"/>
                  <a:pt x="10414139" y="777855"/>
                </a:cubicBezTo>
                <a:cubicBezTo>
                  <a:pt x="10410812" y="770751"/>
                  <a:pt x="10407485" y="763644"/>
                  <a:pt x="10404310" y="756469"/>
                </a:cubicBezTo>
                <a:cubicBezTo>
                  <a:pt x="10401897" y="751008"/>
                  <a:pt x="10399738" y="744912"/>
                  <a:pt x="10399484" y="738943"/>
                </a:cubicBezTo>
                <a:cubicBezTo>
                  <a:pt x="10399040" y="725711"/>
                  <a:pt x="10394137" y="713909"/>
                  <a:pt x="10389260" y="702158"/>
                </a:cubicBezTo>
                <a:cubicBezTo>
                  <a:pt x="10385666" y="693495"/>
                  <a:pt x="10382085" y="684859"/>
                  <a:pt x="10380307" y="675697"/>
                </a:cubicBezTo>
                <a:cubicBezTo>
                  <a:pt x="10377360" y="660849"/>
                  <a:pt x="10370985" y="647412"/>
                  <a:pt x="10364610" y="633984"/>
                </a:cubicBezTo>
                <a:cubicBezTo>
                  <a:pt x="10360520" y="625361"/>
                  <a:pt x="10356431" y="616742"/>
                  <a:pt x="10353256" y="607752"/>
                </a:cubicBezTo>
                <a:cubicBezTo>
                  <a:pt x="10350906" y="601129"/>
                  <a:pt x="10348722" y="594397"/>
                  <a:pt x="10346537" y="587622"/>
                </a:cubicBezTo>
                <a:cubicBezTo>
                  <a:pt x="10339946" y="567243"/>
                  <a:pt x="10333228" y="546488"/>
                  <a:pt x="10321506" y="527234"/>
                </a:cubicBezTo>
                <a:cubicBezTo>
                  <a:pt x="10307536" y="504120"/>
                  <a:pt x="10295216" y="477069"/>
                  <a:pt x="10291026" y="448875"/>
                </a:cubicBezTo>
                <a:cubicBezTo>
                  <a:pt x="10290276" y="443853"/>
                  <a:pt x="10288283" y="439670"/>
                  <a:pt x="10286314" y="435520"/>
                </a:cubicBezTo>
                <a:cubicBezTo>
                  <a:pt x="10284943" y="432639"/>
                  <a:pt x="10283571" y="429772"/>
                  <a:pt x="10282644" y="426650"/>
                </a:cubicBezTo>
                <a:cubicBezTo>
                  <a:pt x="10281551" y="423147"/>
                  <a:pt x="10280497" y="419591"/>
                  <a:pt x="10279431" y="416018"/>
                </a:cubicBezTo>
                <a:cubicBezTo>
                  <a:pt x="10274998" y="401201"/>
                  <a:pt x="10270490" y="386102"/>
                  <a:pt x="10263848" y="373310"/>
                </a:cubicBezTo>
                <a:cubicBezTo>
                  <a:pt x="10254348" y="355030"/>
                  <a:pt x="10247909" y="335563"/>
                  <a:pt x="10241483" y="316110"/>
                </a:cubicBezTo>
                <a:cubicBezTo>
                  <a:pt x="10233037" y="290560"/>
                  <a:pt x="10224592" y="265032"/>
                  <a:pt x="10209238" y="242247"/>
                </a:cubicBezTo>
                <a:cubicBezTo>
                  <a:pt x="10201910" y="231435"/>
                  <a:pt x="10198163" y="217897"/>
                  <a:pt x="10194519" y="204706"/>
                </a:cubicBezTo>
                <a:cubicBezTo>
                  <a:pt x="10193922" y="202561"/>
                  <a:pt x="10193325" y="200417"/>
                  <a:pt x="10192728" y="198305"/>
                </a:cubicBezTo>
                <a:cubicBezTo>
                  <a:pt x="10187648" y="180525"/>
                  <a:pt x="10195522" y="173413"/>
                  <a:pt x="10213175" y="177477"/>
                </a:cubicBezTo>
                <a:close/>
                <a:moveTo>
                  <a:pt x="7681719" y="176850"/>
                </a:moveTo>
                <a:cubicBezTo>
                  <a:pt x="7685182" y="178227"/>
                  <a:pt x="7688046" y="180891"/>
                  <a:pt x="7689976" y="184561"/>
                </a:cubicBezTo>
                <a:cubicBezTo>
                  <a:pt x="7693647" y="191654"/>
                  <a:pt x="7696390" y="199230"/>
                  <a:pt x="7698993" y="206452"/>
                </a:cubicBezTo>
                <a:cubicBezTo>
                  <a:pt x="7700187" y="209756"/>
                  <a:pt x="7701355" y="212987"/>
                  <a:pt x="7702575" y="216063"/>
                </a:cubicBezTo>
                <a:cubicBezTo>
                  <a:pt x="7703006" y="218839"/>
                  <a:pt x="7703489" y="221490"/>
                  <a:pt x="7703946" y="224057"/>
                </a:cubicBezTo>
                <a:cubicBezTo>
                  <a:pt x="7704988" y="229785"/>
                  <a:pt x="7705953" y="235086"/>
                  <a:pt x="7706143" y="240391"/>
                </a:cubicBezTo>
                <a:cubicBezTo>
                  <a:pt x="7706347" y="247321"/>
                  <a:pt x="7702524" y="252900"/>
                  <a:pt x="7695513" y="255161"/>
                </a:cubicBezTo>
                <a:cubicBezTo>
                  <a:pt x="7688528" y="257501"/>
                  <a:pt x="7681671" y="255224"/>
                  <a:pt x="7678102" y="249691"/>
                </a:cubicBezTo>
                <a:cubicBezTo>
                  <a:pt x="7667421" y="233091"/>
                  <a:pt x="7660144" y="214912"/>
                  <a:pt x="7658137" y="195182"/>
                </a:cubicBezTo>
                <a:cubicBezTo>
                  <a:pt x="7657312" y="186938"/>
                  <a:pt x="7661312" y="179790"/>
                  <a:pt x="7669872" y="176858"/>
                </a:cubicBezTo>
                <a:cubicBezTo>
                  <a:pt x="7674196" y="175383"/>
                  <a:pt x="7678257" y="175474"/>
                  <a:pt x="7681719" y="176850"/>
                </a:cubicBezTo>
                <a:close/>
                <a:moveTo>
                  <a:pt x="10246641" y="148498"/>
                </a:moveTo>
                <a:lnTo>
                  <a:pt x="10246689" y="148524"/>
                </a:lnTo>
                <a:lnTo>
                  <a:pt x="10246562" y="148524"/>
                </a:lnTo>
                <a:close/>
                <a:moveTo>
                  <a:pt x="7650911" y="34193"/>
                </a:moveTo>
                <a:cubicBezTo>
                  <a:pt x="7659573" y="33707"/>
                  <a:pt x="7668424" y="40150"/>
                  <a:pt x="7670761" y="50284"/>
                </a:cubicBezTo>
                <a:cubicBezTo>
                  <a:pt x="7674876" y="68373"/>
                  <a:pt x="7676095" y="86824"/>
                  <a:pt x="7673035" y="105167"/>
                </a:cubicBezTo>
                <a:cubicBezTo>
                  <a:pt x="7671917" y="111871"/>
                  <a:pt x="7666405" y="116363"/>
                  <a:pt x="7658937" y="116850"/>
                </a:cubicBezTo>
                <a:cubicBezTo>
                  <a:pt x="7651559" y="117320"/>
                  <a:pt x="7645971" y="113836"/>
                  <a:pt x="7642999" y="107495"/>
                </a:cubicBezTo>
                <a:cubicBezTo>
                  <a:pt x="7641107" y="103386"/>
                  <a:pt x="7639901" y="98966"/>
                  <a:pt x="7638668" y="94445"/>
                </a:cubicBezTo>
                <a:lnTo>
                  <a:pt x="7638668" y="94430"/>
                </a:lnTo>
                <a:cubicBezTo>
                  <a:pt x="7638135" y="92478"/>
                  <a:pt x="7637589" y="90507"/>
                  <a:pt x="7636992" y="88534"/>
                </a:cubicBezTo>
                <a:cubicBezTo>
                  <a:pt x="7636726" y="84875"/>
                  <a:pt x="7636382" y="81198"/>
                  <a:pt x="7636027" y="77508"/>
                </a:cubicBezTo>
                <a:cubicBezTo>
                  <a:pt x="7635278" y="69463"/>
                  <a:pt x="7634528" y="61360"/>
                  <a:pt x="7634490" y="53263"/>
                </a:cubicBezTo>
                <a:cubicBezTo>
                  <a:pt x="7634528" y="42707"/>
                  <a:pt x="7642250" y="34679"/>
                  <a:pt x="7650911" y="34193"/>
                </a:cubicBezTo>
                <a:close/>
                <a:moveTo>
                  <a:pt x="10291775" y="30"/>
                </a:moveTo>
                <a:cubicBezTo>
                  <a:pt x="10296125" y="-256"/>
                  <a:pt x="10300538" y="1522"/>
                  <a:pt x="10305745" y="4761"/>
                </a:cubicBezTo>
                <a:cubicBezTo>
                  <a:pt x="10317428" y="12000"/>
                  <a:pt x="10319587" y="21525"/>
                  <a:pt x="10314508" y="33336"/>
                </a:cubicBezTo>
                <a:cubicBezTo>
                  <a:pt x="10312488" y="38019"/>
                  <a:pt x="10310710" y="41993"/>
                  <a:pt x="10309186" y="45392"/>
                </a:cubicBezTo>
                <a:lnTo>
                  <a:pt x="10309186" y="45404"/>
                </a:lnTo>
                <a:cubicBezTo>
                  <a:pt x="10304183" y="56550"/>
                  <a:pt x="10301960" y="61512"/>
                  <a:pt x="10303357" y="65027"/>
                </a:cubicBezTo>
                <a:cubicBezTo>
                  <a:pt x="10304487" y="67848"/>
                  <a:pt x="10307955" y="69737"/>
                  <a:pt x="10314190" y="73142"/>
                </a:cubicBezTo>
                <a:cubicBezTo>
                  <a:pt x="10318114" y="75284"/>
                  <a:pt x="10323144" y="78026"/>
                  <a:pt x="10329366" y="81977"/>
                </a:cubicBezTo>
                <a:cubicBezTo>
                  <a:pt x="10367415" y="106058"/>
                  <a:pt x="10406227" y="128997"/>
                  <a:pt x="10445051" y="151948"/>
                </a:cubicBezTo>
                <a:lnTo>
                  <a:pt x="10445266" y="152077"/>
                </a:lnTo>
                <a:cubicBezTo>
                  <a:pt x="10451210" y="155589"/>
                  <a:pt x="10457154" y="159104"/>
                  <a:pt x="10463098" y="162621"/>
                </a:cubicBezTo>
                <a:cubicBezTo>
                  <a:pt x="10490148" y="178750"/>
                  <a:pt x="10517326" y="194625"/>
                  <a:pt x="10545012" y="209611"/>
                </a:cubicBezTo>
                <a:cubicBezTo>
                  <a:pt x="10575810" y="226212"/>
                  <a:pt x="10606036" y="243763"/>
                  <a:pt x="10636275" y="261314"/>
                </a:cubicBezTo>
                <a:cubicBezTo>
                  <a:pt x="10660163" y="275183"/>
                  <a:pt x="10684052" y="289051"/>
                  <a:pt x="10708208" y="302448"/>
                </a:cubicBezTo>
                <a:cubicBezTo>
                  <a:pt x="10771581" y="337499"/>
                  <a:pt x="10834192" y="374329"/>
                  <a:pt x="10895533" y="413191"/>
                </a:cubicBezTo>
                <a:cubicBezTo>
                  <a:pt x="10900612" y="416366"/>
                  <a:pt x="10905820" y="421192"/>
                  <a:pt x="10902898" y="426399"/>
                </a:cubicBezTo>
                <a:cubicBezTo>
                  <a:pt x="10898073" y="434908"/>
                  <a:pt x="10891849" y="445195"/>
                  <a:pt x="10880547" y="444560"/>
                </a:cubicBezTo>
                <a:cubicBezTo>
                  <a:pt x="10862639" y="443544"/>
                  <a:pt x="10846384" y="437194"/>
                  <a:pt x="10830127" y="428050"/>
                </a:cubicBezTo>
                <a:cubicBezTo>
                  <a:pt x="10825504" y="425448"/>
                  <a:pt x="10821250" y="422283"/>
                  <a:pt x="10816996" y="419107"/>
                </a:cubicBezTo>
                <a:cubicBezTo>
                  <a:pt x="10808143" y="412518"/>
                  <a:pt x="10799254" y="405889"/>
                  <a:pt x="10786821" y="404174"/>
                </a:cubicBezTo>
                <a:cubicBezTo>
                  <a:pt x="10773892" y="402408"/>
                  <a:pt x="10762881" y="394375"/>
                  <a:pt x="10752023" y="386462"/>
                </a:cubicBezTo>
                <a:cubicBezTo>
                  <a:pt x="10748047" y="383569"/>
                  <a:pt x="10744098" y="380691"/>
                  <a:pt x="10740085" y="378139"/>
                </a:cubicBezTo>
                <a:cubicBezTo>
                  <a:pt x="10737062" y="376222"/>
                  <a:pt x="10734090" y="374268"/>
                  <a:pt x="10731131" y="372324"/>
                </a:cubicBezTo>
                <a:cubicBezTo>
                  <a:pt x="10719193" y="364484"/>
                  <a:pt x="10707471" y="356786"/>
                  <a:pt x="10693222" y="352104"/>
                </a:cubicBezTo>
                <a:cubicBezTo>
                  <a:pt x="10667695" y="343722"/>
                  <a:pt x="10645977" y="328101"/>
                  <a:pt x="10626547" y="309306"/>
                </a:cubicBezTo>
                <a:cubicBezTo>
                  <a:pt x="10620959" y="303845"/>
                  <a:pt x="10614862" y="299780"/>
                  <a:pt x="10606226" y="301431"/>
                </a:cubicBezTo>
                <a:cubicBezTo>
                  <a:pt x="10603940" y="301939"/>
                  <a:pt x="10600511" y="301304"/>
                  <a:pt x="10598987" y="299780"/>
                </a:cubicBezTo>
                <a:cubicBezTo>
                  <a:pt x="10586173" y="287385"/>
                  <a:pt x="10570539" y="279778"/>
                  <a:pt x="10554817" y="272126"/>
                </a:cubicBezTo>
                <a:cubicBezTo>
                  <a:pt x="10542016" y="265902"/>
                  <a:pt x="10529163" y="259647"/>
                  <a:pt x="10517708" y="250759"/>
                </a:cubicBezTo>
                <a:cubicBezTo>
                  <a:pt x="10513847" y="247794"/>
                  <a:pt x="10510049" y="244498"/>
                  <a:pt x="10506188" y="241150"/>
                </a:cubicBezTo>
                <a:cubicBezTo>
                  <a:pt x="10492498" y="229291"/>
                  <a:pt x="10478071" y="216782"/>
                  <a:pt x="10457763" y="216088"/>
                </a:cubicBezTo>
                <a:cubicBezTo>
                  <a:pt x="10453484" y="215973"/>
                  <a:pt x="10450575" y="212375"/>
                  <a:pt x="10447883" y="209046"/>
                </a:cubicBezTo>
                <a:cubicBezTo>
                  <a:pt x="10447616" y="208722"/>
                  <a:pt x="10447362" y="208402"/>
                  <a:pt x="10447096" y="208087"/>
                </a:cubicBezTo>
                <a:cubicBezTo>
                  <a:pt x="10441508" y="201229"/>
                  <a:pt x="10434903" y="195895"/>
                  <a:pt x="10425378" y="195895"/>
                </a:cubicBezTo>
                <a:cubicBezTo>
                  <a:pt x="10418356" y="195987"/>
                  <a:pt x="10413681" y="191678"/>
                  <a:pt x="10409161" y="187503"/>
                </a:cubicBezTo>
                <a:cubicBezTo>
                  <a:pt x="10407395" y="185873"/>
                  <a:pt x="10405642" y="184262"/>
                  <a:pt x="10403788" y="182941"/>
                </a:cubicBezTo>
                <a:cubicBezTo>
                  <a:pt x="10399445" y="179883"/>
                  <a:pt x="10394492" y="177644"/>
                  <a:pt x="10389539" y="175400"/>
                </a:cubicBezTo>
                <a:cubicBezTo>
                  <a:pt x="10379874" y="171026"/>
                  <a:pt x="10370172" y="166636"/>
                  <a:pt x="10364799" y="156144"/>
                </a:cubicBezTo>
                <a:cubicBezTo>
                  <a:pt x="10353700" y="155769"/>
                  <a:pt x="10346131" y="148851"/>
                  <a:pt x="10338523" y="141901"/>
                </a:cubicBezTo>
                <a:cubicBezTo>
                  <a:pt x="10330725" y="134784"/>
                  <a:pt x="10322903" y="127635"/>
                  <a:pt x="10311206" y="127442"/>
                </a:cubicBezTo>
                <a:cubicBezTo>
                  <a:pt x="10305580" y="127368"/>
                  <a:pt x="10302481" y="123345"/>
                  <a:pt x="10299280" y="119202"/>
                </a:cubicBezTo>
                <a:cubicBezTo>
                  <a:pt x="10297071" y="116334"/>
                  <a:pt x="10294823" y="113409"/>
                  <a:pt x="10291648" y="111695"/>
                </a:cubicBezTo>
                <a:cubicBezTo>
                  <a:pt x="10282631" y="106615"/>
                  <a:pt x="10276153" y="103313"/>
                  <a:pt x="10273233" y="117156"/>
                </a:cubicBezTo>
                <a:cubicBezTo>
                  <a:pt x="10271950" y="123481"/>
                  <a:pt x="10268013" y="128335"/>
                  <a:pt x="10264050" y="133208"/>
                </a:cubicBezTo>
                <a:cubicBezTo>
                  <a:pt x="10260939" y="137044"/>
                  <a:pt x="10257815" y="140890"/>
                  <a:pt x="10255961" y="145476"/>
                </a:cubicBezTo>
                <a:lnTo>
                  <a:pt x="10246641" y="148498"/>
                </a:lnTo>
                <a:lnTo>
                  <a:pt x="10228132" y="138459"/>
                </a:lnTo>
                <a:cubicBezTo>
                  <a:pt x="10223576" y="133189"/>
                  <a:pt x="10220909" y="126236"/>
                  <a:pt x="10220909" y="118299"/>
                </a:cubicBezTo>
                <a:cubicBezTo>
                  <a:pt x="10218978" y="111570"/>
                  <a:pt x="10222356" y="106684"/>
                  <a:pt x="10226382" y="100883"/>
                </a:cubicBezTo>
                <a:lnTo>
                  <a:pt x="10226395" y="100872"/>
                </a:lnTo>
                <a:cubicBezTo>
                  <a:pt x="10226839" y="100219"/>
                  <a:pt x="10227309" y="99548"/>
                  <a:pt x="10227766" y="98868"/>
                </a:cubicBezTo>
                <a:cubicBezTo>
                  <a:pt x="10232821" y="91544"/>
                  <a:pt x="10236326" y="83262"/>
                  <a:pt x="10239832" y="74968"/>
                </a:cubicBezTo>
                <a:cubicBezTo>
                  <a:pt x="10241432" y="71181"/>
                  <a:pt x="10243032" y="67391"/>
                  <a:pt x="10244785" y="63689"/>
                </a:cubicBezTo>
                <a:cubicBezTo>
                  <a:pt x="10245902" y="61323"/>
                  <a:pt x="10246994" y="58952"/>
                  <a:pt x="10248099" y="56583"/>
                </a:cubicBezTo>
                <a:lnTo>
                  <a:pt x="10248099" y="56571"/>
                </a:lnTo>
                <a:cubicBezTo>
                  <a:pt x="10256125" y="39229"/>
                  <a:pt x="10264114" y="21980"/>
                  <a:pt x="10278186" y="7682"/>
                </a:cubicBezTo>
                <a:cubicBezTo>
                  <a:pt x="10283138" y="2665"/>
                  <a:pt x="10287425" y="316"/>
                  <a:pt x="10291775" y="3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10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pPr lvl="0">
              <a:lnSpc>
                <a:spcPct val="96000"/>
              </a:lnSpc>
            </a:pPr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</p:spPr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lang="zh-CN" altLang="en-US" sz="3200" b="0" kern="1200" dirty="0">
          <a:solidFill>
            <a:schemeClr val="tx2"/>
          </a:solidFill>
          <a:latin typeface="+mj-ea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lang="zh-CN" altLang="en-US" sz="24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lang="zh-CN" altLang="en-US" sz="20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lang="zh-CN" alt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  <a:sym typeface="+mn-ea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lang="zh-CN" altLang="en-US" sz="16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  <a:sym typeface="+mn-ea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lang="zh-CN" altLang="en-US" sz="14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  <a:sym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146.xml"/><Relationship Id="rId1" Type="http://schemas.openxmlformats.org/officeDocument/2006/relationships/tags" Target="../tags/tag145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55.xml"/><Relationship Id="rId8" Type="http://schemas.openxmlformats.org/officeDocument/2006/relationships/tags" Target="../tags/tag154.xml"/><Relationship Id="rId7" Type="http://schemas.openxmlformats.org/officeDocument/2006/relationships/tags" Target="../tags/tag153.xml"/><Relationship Id="rId6" Type="http://schemas.openxmlformats.org/officeDocument/2006/relationships/tags" Target="../tags/tag152.xml"/><Relationship Id="rId5" Type="http://schemas.openxmlformats.org/officeDocument/2006/relationships/tags" Target="../tags/tag151.xml"/><Relationship Id="rId4" Type="http://schemas.openxmlformats.org/officeDocument/2006/relationships/tags" Target="../tags/tag150.xml"/><Relationship Id="rId3" Type="http://schemas.openxmlformats.org/officeDocument/2006/relationships/tags" Target="../tags/tag149.xml"/><Relationship Id="rId24" Type="http://schemas.openxmlformats.org/officeDocument/2006/relationships/slideLayout" Target="../slideLayouts/slideLayout13.xml"/><Relationship Id="rId23" Type="http://schemas.openxmlformats.org/officeDocument/2006/relationships/tags" Target="../tags/tag169.xml"/><Relationship Id="rId22" Type="http://schemas.openxmlformats.org/officeDocument/2006/relationships/tags" Target="../tags/tag168.xml"/><Relationship Id="rId21" Type="http://schemas.openxmlformats.org/officeDocument/2006/relationships/tags" Target="../tags/tag167.xml"/><Relationship Id="rId20" Type="http://schemas.openxmlformats.org/officeDocument/2006/relationships/tags" Target="../tags/tag166.xml"/><Relationship Id="rId2" Type="http://schemas.openxmlformats.org/officeDocument/2006/relationships/tags" Target="../tags/tag148.xml"/><Relationship Id="rId19" Type="http://schemas.openxmlformats.org/officeDocument/2006/relationships/tags" Target="../tags/tag165.xml"/><Relationship Id="rId18" Type="http://schemas.openxmlformats.org/officeDocument/2006/relationships/tags" Target="../tags/tag164.xml"/><Relationship Id="rId17" Type="http://schemas.openxmlformats.org/officeDocument/2006/relationships/tags" Target="../tags/tag163.xml"/><Relationship Id="rId16" Type="http://schemas.openxmlformats.org/officeDocument/2006/relationships/tags" Target="../tags/tag162.xml"/><Relationship Id="rId15" Type="http://schemas.openxmlformats.org/officeDocument/2006/relationships/tags" Target="../tags/tag161.xml"/><Relationship Id="rId14" Type="http://schemas.openxmlformats.org/officeDocument/2006/relationships/tags" Target="../tags/tag160.xml"/><Relationship Id="rId13" Type="http://schemas.openxmlformats.org/officeDocument/2006/relationships/tags" Target="../tags/tag159.xml"/><Relationship Id="rId12" Type="http://schemas.openxmlformats.org/officeDocument/2006/relationships/tags" Target="../tags/tag158.xml"/><Relationship Id="rId11" Type="http://schemas.openxmlformats.org/officeDocument/2006/relationships/tags" Target="../tags/tag157.xml"/><Relationship Id="rId10" Type="http://schemas.openxmlformats.org/officeDocument/2006/relationships/tags" Target="../tags/tag156.xml"/><Relationship Id="rId1" Type="http://schemas.openxmlformats.org/officeDocument/2006/relationships/tags" Target="../tags/tag147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172.xml"/><Relationship Id="rId2" Type="http://schemas.openxmlformats.org/officeDocument/2006/relationships/tags" Target="../tags/tag171.xml"/><Relationship Id="rId1" Type="http://schemas.openxmlformats.org/officeDocument/2006/relationships/tags" Target="../tags/tag170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181.xml"/><Relationship Id="rId8" Type="http://schemas.openxmlformats.org/officeDocument/2006/relationships/tags" Target="../tags/tag180.xml"/><Relationship Id="rId7" Type="http://schemas.openxmlformats.org/officeDocument/2006/relationships/tags" Target="../tags/tag179.xml"/><Relationship Id="rId6" Type="http://schemas.openxmlformats.org/officeDocument/2006/relationships/tags" Target="../tags/tag178.xml"/><Relationship Id="rId5" Type="http://schemas.openxmlformats.org/officeDocument/2006/relationships/tags" Target="../tags/tag177.xml"/><Relationship Id="rId4" Type="http://schemas.openxmlformats.org/officeDocument/2006/relationships/tags" Target="../tags/tag176.xml"/><Relationship Id="rId35" Type="http://schemas.openxmlformats.org/officeDocument/2006/relationships/slideLayout" Target="../slideLayouts/slideLayout13.xml"/><Relationship Id="rId34" Type="http://schemas.openxmlformats.org/officeDocument/2006/relationships/tags" Target="../tags/tag206.xml"/><Relationship Id="rId33" Type="http://schemas.openxmlformats.org/officeDocument/2006/relationships/tags" Target="../tags/tag205.xml"/><Relationship Id="rId32" Type="http://schemas.openxmlformats.org/officeDocument/2006/relationships/tags" Target="../tags/tag204.xml"/><Relationship Id="rId31" Type="http://schemas.openxmlformats.org/officeDocument/2006/relationships/tags" Target="../tags/tag203.xml"/><Relationship Id="rId30" Type="http://schemas.openxmlformats.org/officeDocument/2006/relationships/tags" Target="../tags/tag202.xml"/><Relationship Id="rId3" Type="http://schemas.openxmlformats.org/officeDocument/2006/relationships/tags" Target="../tags/tag175.xml"/><Relationship Id="rId29" Type="http://schemas.openxmlformats.org/officeDocument/2006/relationships/tags" Target="../tags/tag201.xml"/><Relationship Id="rId28" Type="http://schemas.openxmlformats.org/officeDocument/2006/relationships/tags" Target="../tags/tag200.xml"/><Relationship Id="rId27" Type="http://schemas.openxmlformats.org/officeDocument/2006/relationships/tags" Target="../tags/tag199.xml"/><Relationship Id="rId26" Type="http://schemas.openxmlformats.org/officeDocument/2006/relationships/tags" Target="../tags/tag198.xml"/><Relationship Id="rId25" Type="http://schemas.openxmlformats.org/officeDocument/2006/relationships/tags" Target="../tags/tag197.xml"/><Relationship Id="rId24" Type="http://schemas.openxmlformats.org/officeDocument/2006/relationships/tags" Target="../tags/tag196.xml"/><Relationship Id="rId23" Type="http://schemas.openxmlformats.org/officeDocument/2006/relationships/tags" Target="../tags/tag195.xml"/><Relationship Id="rId22" Type="http://schemas.openxmlformats.org/officeDocument/2006/relationships/tags" Target="../tags/tag194.xml"/><Relationship Id="rId21" Type="http://schemas.openxmlformats.org/officeDocument/2006/relationships/tags" Target="../tags/tag193.xml"/><Relationship Id="rId20" Type="http://schemas.openxmlformats.org/officeDocument/2006/relationships/tags" Target="../tags/tag192.xml"/><Relationship Id="rId2" Type="http://schemas.openxmlformats.org/officeDocument/2006/relationships/tags" Target="../tags/tag174.xml"/><Relationship Id="rId19" Type="http://schemas.openxmlformats.org/officeDocument/2006/relationships/tags" Target="../tags/tag191.xml"/><Relationship Id="rId18" Type="http://schemas.openxmlformats.org/officeDocument/2006/relationships/tags" Target="../tags/tag190.xml"/><Relationship Id="rId17" Type="http://schemas.openxmlformats.org/officeDocument/2006/relationships/tags" Target="../tags/tag189.xml"/><Relationship Id="rId16" Type="http://schemas.openxmlformats.org/officeDocument/2006/relationships/tags" Target="../tags/tag188.xml"/><Relationship Id="rId15" Type="http://schemas.openxmlformats.org/officeDocument/2006/relationships/tags" Target="../tags/tag187.xml"/><Relationship Id="rId14" Type="http://schemas.openxmlformats.org/officeDocument/2006/relationships/tags" Target="../tags/tag186.xml"/><Relationship Id="rId13" Type="http://schemas.openxmlformats.org/officeDocument/2006/relationships/tags" Target="../tags/tag185.xml"/><Relationship Id="rId12" Type="http://schemas.openxmlformats.org/officeDocument/2006/relationships/tags" Target="../tags/tag184.xml"/><Relationship Id="rId11" Type="http://schemas.openxmlformats.org/officeDocument/2006/relationships/tags" Target="../tags/tag183.xml"/><Relationship Id="rId10" Type="http://schemas.openxmlformats.org/officeDocument/2006/relationships/tags" Target="../tags/tag182.xml"/><Relationship Id="rId1" Type="http://schemas.openxmlformats.org/officeDocument/2006/relationships/tags" Target="../tags/tag173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2.svg"/><Relationship Id="rId8" Type="http://schemas.openxmlformats.org/officeDocument/2006/relationships/image" Target="../media/image1.png"/><Relationship Id="rId7" Type="http://schemas.openxmlformats.org/officeDocument/2006/relationships/tags" Target="../tags/tag213.xml"/><Relationship Id="rId6" Type="http://schemas.openxmlformats.org/officeDocument/2006/relationships/tags" Target="../tags/tag212.xml"/><Relationship Id="rId5" Type="http://schemas.openxmlformats.org/officeDocument/2006/relationships/tags" Target="../tags/tag211.xml"/><Relationship Id="rId4" Type="http://schemas.openxmlformats.org/officeDocument/2006/relationships/tags" Target="../tags/tag210.xml"/><Relationship Id="rId32" Type="http://schemas.openxmlformats.org/officeDocument/2006/relationships/slideLayout" Target="../slideLayouts/slideLayout13.xml"/><Relationship Id="rId31" Type="http://schemas.openxmlformats.org/officeDocument/2006/relationships/tags" Target="../tags/tag231.xml"/><Relationship Id="rId30" Type="http://schemas.openxmlformats.org/officeDocument/2006/relationships/tags" Target="../tags/tag230.xml"/><Relationship Id="rId3" Type="http://schemas.openxmlformats.org/officeDocument/2006/relationships/tags" Target="../tags/tag209.xml"/><Relationship Id="rId29" Type="http://schemas.openxmlformats.org/officeDocument/2006/relationships/tags" Target="../tags/tag229.xml"/><Relationship Id="rId28" Type="http://schemas.openxmlformats.org/officeDocument/2006/relationships/tags" Target="../tags/tag228.xml"/><Relationship Id="rId27" Type="http://schemas.openxmlformats.org/officeDocument/2006/relationships/image" Target="../media/image6.svg"/><Relationship Id="rId26" Type="http://schemas.openxmlformats.org/officeDocument/2006/relationships/image" Target="../media/image5.png"/><Relationship Id="rId25" Type="http://schemas.openxmlformats.org/officeDocument/2006/relationships/tags" Target="../tags/tag227.xml"/><Relationship Id="rId24" Type="http://schemas.openxmlformats.org/officeDocument/2006/relationships/tags" Target="../tags/tag226.xml"/><Relationship Id="rId23" Type="http://schemas.openxmlformats.org/officeDocument/2006/relationships/tags" Target="../tags/tag225.xml"/><Relationship Id="rId22" Type="http://schemas.openxmlformats.org/officeDocument/2006/relationships/tags" Target="../tags/tag224.xml"/><Relationship Id="rId21" Type="http://schemas.openxmlformats.org/officeDocument/2006/relationships/tags" Target="../tags/tag223.xml"/><Relationship Id="rId20" Type="http://schemas.openxmlformats.org/officeDocument/2006/relationships/tags" Target="../tags/tag222.xml"/><Relationship Id="rId2" Type="http://schemas.openxmlformats.org/officeDocument/2006/relationships/tags" Target="../tags/tag208.xml"/><Relationship Id="rId19" Type="http://schemas.openxmlformats.org/officeDocument/2006/relationships/tags" Target="../tags/tag221.xml"/><Relationship Id="rId18" Type="http://schemas.openxmlformats.org/officeDocument/2006/relationships/image" Target="../media/image4.svg"/><Relationship Id="rId17" Type="http://schemas.openxmlformats.org/officeDocument/2006/relationships/image" Target="../media/image3.png"/><Relationship Id="rId16" Type="http://schemas.openxmlformats.org/officeDocument/2006/relationships/tags" Target="../tags/tag220.xml"/><Relationship Id="rId15" Type="http://schemas.openxmlformats.org/officeDocument/2006/relationships/tags" Target="../tags/tag219.xml"/><Relationship Id="rId14" Type="http://schemas.openxmlformats.org/officeDocument/2006/relationships/tags" Target="../tags/tag218.xml"/><Relationship Id="rId13" Type="http://schemas.openxmlformats.org/officeDocument/2006/relationships/tags" Target="../tags/tag217.xml"/><Relationship Id="rId12" Type="http://schemas.openxmlformats.org/officeDocument/2006/relationships/tags" Target="../tags/tag216.xml"/><Relationship Id="rId11" Type="http://schemas.openxmlformats.org/officeDocument/2006/relationships/tags" Target="../tags/tag215.xml"/><Relationship Id="rId10" Type="http://schemas.openxmlformats.org/officeDocument/2006/relationships/tags" Target="../tags/tag214.xml"/><Relationship Id="rId1" Type="http://schemas.openxmlformats.org/officeDocument/2006/relationships/tags" Target="../tags/tag207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40.xml"/><Relationship Id="rId8" Type="http://schemas.openxmlformats.org/officeDocument/2006/relationships/tags" Target="../tags/tag239.xml"/><Relationship Id="rId7" Type="http://schemas.openxmlformats.org/officeDocument/2006/relationships/tags" Target="../tags/tag238.xml"/><Relationship Id="rId6" Type="http://schemas.openxmlformats.org/officeDocument/2006/relationships/tags" Target="../tags/tag237.xml"/><Relationship Id="rId5" Type="http://schemas.openxmlformats.org/officeDocument/2006/relationships/tags" Target="../tags/tag236.xml"/><Relationship Id="rId4" Type="http://schemas.openxmlformats.org/officeDocument/2006/relationships/tags" Target="../tags/tag235.xml"/><Relationship Id="rId3" Type="http://schemas.openxmlformats.org/officeDocument/2006/relationships/tags" Target="../tags/tag234.xml"/><Relationship Id="rId2" Type="http://schemas.openxmlformats.org/officeDocument/2006/relationships/tags" Target="../tags/tag233.xml"/><Relationship Id="rId17" Type="http://schemas.openxmlformats.org/officeDocument/2006/relationships/slideLayout" Target="../slideLayouts/slideLayout13.xml"/><Relationship Id="rId16" Type="http://schemas.openxmlformats.org/officeDocument/2006/relationships/tags" Target="../tags/tag247.xml"/><Relationship Id="rId15" Type="http://schemas.openxmlformats.org/officeDocument/2006/relationships/tags" Target="../tags/tag246.xml"/><Relationship Id="rId14" Type="http://schemas.openxmlformats.org/officeDocument/2006/relationships/tags" Target="../tags/tag245.xml"/><Relationship Id="rId13" Type="http://schemas.openxmlformats.org/officeDocument/2006/relationships/tags" Target="../tags/tag244.xml"/><Relationship Id="rId12" Type="http://schemas.openxmlformats.org/officeDocument/2006/relationships/tags" Target="../tags/tag243.xml"/><Relationship Id="rId11" Type="http://schemas.openxmlformats.org/officeDocument/2006/relationships/tags" Target="../tags/tag242.xml"/><Relationship Id="rId10" Type="http://schemas.openxmlformats.org/officeDocument/2006/relationships/tags" Target="../tags/tag241.xml"/><Relationship Id="rId1" Type="http://schemas.openxmlformats.org/officeDocument/2006/relationships/tags" Target="../tags/tag232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250.xml"/><Relationship Id="rId2" Type="http://schemas.openxmlformats.org/officeDocument/2006/relationships/tags" Target="../tags/tag249.xml"/><Relationship Id="rId1" Type="http://schemas.openxmlformats.org/officeDocument/2006/relationships/tags" Target="../tags/tag248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svg"/><Relationship Id="rId8" Type="http://schemas.openxmlformats.org/officeDocument/2006/relationships/image" Target="../media/image7.png"/><Relationship Id="rId7" Type="http://schemas.openxmlformats.org/officeDocument/2006/relationships/tags" Target="../tags/tag257.xml"/><Relationship Id="rId6" Type="http://schemas.openxmlformats.org/officeDocument/2006/relationships/tags" Target="../tags/tag256.xml"/><Relationship Id="rId5" Type="http://schemas.openxmlformats.org/officeDocument/2006/relationships/tags" Target="../tags/tag255.xml"/><Relationship Id="rId4" Type="http://schemas.openxmlformats.org/officeDocument/2006/relationships/tags" Target="../tags/tag254.xml"/><Relationship Id="rId39" Type="http://schemas.openxmlformats.org/officeDocument/2006/relationships/slideLayout" Target="../slideLayouts/slideLayout13.xml"/><Relationship Id="rId38" Type="http://schemas.openxmlformats.org/officeDocument/2006/relationships/tags" Target="../tags/tag284.xml"/><Relationship Id="rId37" Type="http://schemas.openxmlformats.org/officeDocument/2006/relationships/tags" Target="../tags/tag283.xml"/><Relationship Id="rId36" Type="http://schemas.openxmlformats.org/officeDocument/2006/relationships/tags" Target="../tags/tag282.xml"/><Relationship Id="rId35" Type="http://schemas.openxmlformats.org/officeDocument/2006/relationships/tags" Target="../tags/tag281.xml"/><Relationship Id="rId34" Type="http://schemas.openxmlformats.org/officeDocument/2006/relationships/tags" Target="../tags/tag280.xml"/><Relationship Id="rId33" Type="http://schemas.openxmlformats.org/officeDocument/2006/relationships/tags" Target="../tags/tag279.xml"/><Relationship Id="rId32" Type="http://schemas.openxmlformats.org/officeDocument/2006/relationships/tags" Target="../tags/tag278.xml"/><Relationship Id="rId31" Type="http://schemas.openxmlformats.org/officeDocument/2006/relationships/tags" Target="../tags/tag277.xml"/><Relationship Id="rId30" Type="http://schemas.openxmlformats.org/officeDocument/2006/relationships/tags" Target="../tags/tag276.xml"/><Relationship Id="rId3" Type="http://schemas.openxmlformats.org/officeDocument/2006/relationships/tags" Target="../tags/tag253.xml"/><Relationship Id="rId29" Type="http://schemas.openxmlformats.org/officeDocument/2006/relationships/tags" Target="../tags/tag275.xml"/><Relationship Id="rId28" Type="http://schemas.openxmlformats.org/officeDocument/2006/relationships/tags" Target="../tags/tag274.xml"/><Relationship Id="rId27" Type="http://schemas.openxmlformats.org/officeDocument/2006/relationships/tags" Target="../tags/tag273.xml"/><Relationship Id="rId26" Type="http://schemas.openxmlformats.org/officeDocument/2006/relationships/tags" Target="../tags/tag272.xml"/><Relationship Id="rId25" Type="http://schemas.openxmlformats.org/officeDocument/2006/relationships/tags" Target="../tags/tag271.xml"/><Relationship Id="rId24" Type="http://schemas.openxmlformats.org/officeDocument/2006/relationships/tags" Target="../tags/tag270.xml"/><Relationship Id="rId23" Type="http://schemas.openxmlformats.org/officeDocument/2006/relationships/tags" Target="../tags/tag269.xml"/><Relationship Id="rId22" Type="http://schemas.openxmlformats.org/officeDocument/2006/relationships/tags" Target="../tags/tag268.xml"/><Relationship Id="rId21" Type="http://schemas.openxmlformats.org/officeDocument/2006/relationships/tags" Target="../tags/tag267.xml"/><Relationship Id="rId20" Type="http://schemas.openxmlformats.org/officeDocument/2006/relationships/tags" Target="../tags/tag266.xml"/><Relationship Id="rId2" Type="http://schemas.openxmlformats.org/officeDocument/2006/relationships/tags" Target="../tags/tag252.xml"/><Relationship Id="rId19" Type="http://schemas.openxmlformats.org/officeDocument/2006/relationships/tags" Target="../tags/tag265.xml"/><Relationship Id="rId18" Type="http://schemas.openxmlformats.org/officeDocument/2006/relationships/tags" Target="../tags/tag264.xml"/><Relationship Id="rId17" Type="http://schemas.openxmlformats.org/officeDocument/2006/relationships/tags" Target="../tags/tag263.xml"/><Relationship Id="rId16" Type="http://schemas.openxmlformats.org/officeDocument/2006/relationships/tags" Target="../tags/tag262.xml"/><Relationship Id="rId15" Type="http://schemas.openxmlformats.org/officeDocument/2006/relationships/image" Target="../media/image10.svg"/><Relationship Id="rId14" Type="http://schemas.openxmlformats.org/officeDocument/2006/relationships/image" Target="../media/image9.png"/><Relationship Id="rId13" Type="http://schemas.openxmlformats.org/officeDocument/2006/relationships/tags" Target="../tags/tag261.xml"/><Relationship Id="rId12" Type="http://schemas.openxmlformats.org/officeDocument/2006/relationships/tags" Target="../tags/tag260.xml"/><Relationship Id="rId11" Type="http://schemas.openxmlformats.org/officeDocument/2006/relationships/tags" Target="../tags/tag259.xml"/><Relationship Id="rId10" Type="http://schemas.openxmlformats.org/officeDocument/2006/relationships/tags" Target="../tags/tag258.xml"/><Relationship Id="rId1" Type="http://schemas.openxmlformats.org/officeDocument/2006/relationships/tags" Target="../tags/tag251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293.xml"/><Relationship Id="rId8" Type="http://schemas.openxmlformats.org/officeDocument/2006/relationships/tags" Target="../tags/tag292.xml"/><Relationship Id="rId7" Type="http://schemas.openxmlformats.org/officeDocument/2006/relationships/tags" Target="../tags/tag291.xml"/><Relationship Id="rId6" Type="http://schemas.openxmlformats.org/officeDocument/2006/relationships/tags" Target="../tags/tag290.xml"/><Relationship Id="rId5" Type="http://schemas.openxmlformats.org/officeDocument/2006/relationships/tags" Target="../tags/tag289.xml"/><Relationship Id="rId4" Type="http://schemas.openxmlformats.org/officeDocument/2006/relationships/tags" Target="../tags/tag288.xml"/><Relationship Id="rId3" Type="http://schemas.openxmlformats.org/officeDocument/2006/relationships/tags" Target="../tags/tag287.xml"/><Relationship Id="rId2" Type="http://schemas.openxmlformats.org/officeDocument/2006/relationships/tags" Target="../tags/tag286.xml"/><Relationship Id="rId17" Type="http://schemas.openxmlformats.org/officeDocument/2006/relationships/slideLayout" Target="../slideLayouts/slideLayout13.xml"/><Relationship Id="rId16" Type="http://schemas.openxmlformats.org/officeDocument/2006/relationships/tags" Target="../tags/tag300.xml"/><Relationship Id="rId15" Type="http://schemas.openxmlformats.org/officeDocument/2006/relationships/tags" Target="../tags/tag299.xml"/><Relationship Id="rId14" Type="http://schemas.openxmlformats.org/officeDocument/2006/relationships/tags" Target="../tags/tag298.xml"/><Relationship Id="rId13" Type="http://schemas.openxmlformats.org/officeDocument/2006/relationships/tags" Target="../tags/tag297.xml"/><Relationship Id="rId12" Type="http://schemas.openxmlformats.org/officeDocument/2006/relationships/tags" Target="../tags/tag296.xml"/><Relationship Id="rId11" Type="http://schemas.openxmlformats.org/officeDocument/2006/relationships/tags" Target="../tags/tag295.xml"/><Relationship Id="rId10" Type="http://schemas.openxmlformats.org/officeDocument/2006/relationships/tags" Target="../tags/tag294.xml"/><Relationship Id="rId1" Type="http://schemas.openxmlformats.org/officeDocument/2006/relationships/tags" Target="../tags/tag285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.svg"/><Relationship Id="rId8" Type="http://schemas.openxmlformats.org/officeDocument/2006/relationships/image" Target="../media/image11.png"/><Relationship Id="rId7" Type="http://schemas.openxmlformats.org/officeDocument/2006/relationships/tags" Target="../tags/tag307.xml"/><Relationship Id="rId6" Type="http://schemas.openxmlformats.org/officeDocument/2006/relationships/tags" Target="../tags/tag306.xml"/><Relationship Id="rId5" Type="http://schemas.openxmlformats.org/officeDocument/2006/relationships/tags" Target="../tags/tag305.xml"/><Relationship Id="rId45" Type="http://schemas.openxmlformats.org/officeDocument/2006/relationships/slideLayout" Target="../slideLayouts/slideLayout13.xml"/><Relationship Id="rId44" Type="http://schemas.openxmlformats.org/officeDocument/2006/relationships/tags" Target="../tags/tag338.xml"/><Relationship Id="rId43" Type="http://schemas.openxmlformats.org/officeDocument/2006/relationships/tags" Target="../tags/tag337.xml"/><Relationship Id="rId42" Type="http://schemas.openxmlformats.org/officeDocument/2006/relationships/tags" Target="../tags/tag336.xml"/><Relationship Id="rId41" Type="http://schemas.openxmlformats.org/officeDocument/2006/relationships/tags" Target="../tags/tag335.xml"/><Relationship Id="rId40" Type="http://schemas.openxmlformats.org/officeDocument/2006/relationships/tags" Target="../tags/tag334.xml"/><Relationship Id="rId4" Type="http://schemas.openxmlformats.org/officeDocument/2006/relationships/tags" Target="../tags/tag304.xml"/><Relationship Id="rId39" Type="http://schemas.openxmlformats.org/officeDocument/2006/relationships/tags" Target="../tags/tag333.xml"/><Relationship Id="rId38" Type="http://schemas.openxmlformats.org/officeDocument/2006/relationships/tags" Target="../tags/tag332.xml"/><Relationship Id="rId37" Type="http://schemas.openxmlformats.org/officeDocument/2006/relationships/tags" Target="../tags/tag331.xml"/><Relationship Id="rId36" Type="http://schemas.openxmlformats.org/officeDocument/2006/relationships/tags" Target="../tags/tag330.xml"/><Relationship Id="rId35" Type="http://schemas.openxmlformats.org/officeDocument/2006/relationships/tags" Target="../tags/tag329.xml"/><Relationship Id="rId34" Type="http://schemas.openxmlformats.org/officeDocument/2006/relationships/tags" Target="../tags/tag328.xml"/><Relationship Id="rId33" Type="http://schemas.openxmlformats.org/officeDocument/2006/relationships/tags" Target="../tags/tag327.xml"/><Relationship Id="rId32" Type="http://schemas.openxmlformats.org/officeDocument/2006/relationships/tags" Target="../tags/tag326.xml"/><Relationship Id="rId31" Type="http://schemas.openxmlformats.org/officeDocument/2006/relationships/tags" Target="../tags/tag325.xml"/><Relationship Id="rId30" Type="http://schemas.openxmlformats.org/officeDocument/2006/relationships/tags" Target="../tags/tag324.xml"/><Relationship Id="rId3" Type="http://schemas.openxmlformats.org/officeDocument/2006/relationships/tags" Target="../tags/tag303.xml"/><Relationship Id="rId29" Type="http://schemas.openxmlformats.org/officeDocument/2006/relationships/tags" Target="../tags/tag323.xml"/><Relationship Id="rId28" Type="http://schemas.openxmlformats.org/officeDocument/2006/relationships/tags" Target="../tags/tag322.xml"/><Relationship Id="rId27" Type="http://schemas.openxmlformats.org/officeDocument/2006/relationships/tags" Target="../tags/tag321.xml"/><Relationship Id="rId26" Type="http://schemas.openxmlformats.org/officeDocument/2006/relationships/tags" Target="../tags/tag320.xml"/><Relationship Id="rId25" Type="http://schemas.openxmlformats.org/officeDocument/2006/relationships/tags" Target="../tags/tag319.xml"/><Relationship Id="rId24" Type="http://schemas.openxmlformats.org/officeDocument/2006/relationships/tags" Target="../tags/tag318.xml"/><Relationship Id="rId23" Type="http://schemas.openxmlformats.org/officeDocument/2006/relationships/tags" Target="../tags/tag317.xml"/><Relationship Id="rId22" Type="http://schemas.openxmlformats.org/officeDocument/2006/relationships/tags" Target="../tags/tag316.xml"/><Relationship Id="rId21" Type="http://schemas.openxmlformats.org/officeDocument/2006/relationships/image" Target="../media/image16.svg"/><Relationship Id="rId20" Type="http://schemas.openxmlformats.org/officeDocument/2006/relationships/image" Target="../media/image15.png"/><Relationship Id="rId2" Type="http://schemas.openxmlformats.org/officeDocument/2006/relationships/tags" Target="../tags/tag302.xml"/><Relationship Id="rId19" Type="http://schemas.openxmlformats.org/officeDocument/2006/relationships/tags" Target="../tags/tag315.xml"/><Relationship Id="rId18" Type="http://schemas.openxmlformats.org/officeDocument/2006/relationships/tags" Target="../tags/tag314.xml"/><Relationship Id="rId17" Type="http://schemas.openxmlformats.org/officeDocument/2006/relationships/tags" Target="../tags/tag313.xml"/><Relationship Id="rId16" Type="http://schemas.openxmlformats.org/officeDocument/2006/relationships/tags" Target="../tags/tag312.xml"/><Relationship Id="rId15" Type="http://schemas.openxmlformats.org/officeDocument/2006/relationships/image" Target="../media/image14.svg"/><Relationship Id="rId14" Type="http://schemas.openxmlformats.org/officeDocument/2006/relationships/image" Target="../media/image13.png"/><Relationship Id="rId13" Type="http://schemas.openxmlformats.org/officeDocument/2006/relationships/tags" Target="../tags/tag311.xml"/><Relationship Id="rId12" Type="http://schemas.openxmlformats.org/officeDocument/2006/relationships/tags" Target="../tags/tag310.xml"/><Relationship Id="rId11" Type="http://schemas.openxmlformats.org/officeDocument/2006/relationships/tags" Target="../tags/tag309.xml"/><Relationship Id="rId10" Type="http://schemas.openxmlformats.org/officeDocument/2006/relationships/tags" Target="../tags/tag308.xml"/><Relationship Id="rId1" Type="http://schemas.openxmlformats.org/officeDocument/2006/relationships/tags" Target="../tags/tag301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341.xml"/><Relationship Id="rId2" Type="http://schemas.openxmlformats.org/officeDocument/2006/relationships/tags" Target="../tags/tag340.xml"/><Relationship Id="rId1" Type="http://schemas.openxmlformats.org/officeDocument/2006/relationships/tags" Target="../tags/tag339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350.xml"/><Relationship Id="rId8" Type="http://schemas.openxmlformats.org/officeDocument/2006/relationships/tags" Target="../tags/tag349.xml"/><Relationship Id="rId7" Type="http://schemas.openxmlformats.org/officeDocument/2006/relationships/tags" Target="../tags/tag348.xml"/><Relationship Id="rId6" Type="http://schemas.openxmlformats.org/officeDocument/2006/relationships/tags" Target="../tags/tag347.xml"/><Relationship Id="rId5" Type="http://schemas.openxmlformats.org/officeDocument/2006/relationships/tags" Target="../tags/tag346.xml"/><Relationship Id="rId4" Type="http://schemas.openxmlformats.org/officeDocument/2006/relationships/tags" Target="../tags/tag345.xml"/><Relationship Id="rId3" Type="http://schemas.openxmlformats.org/officeDocument/2006/relationships/tags" Target="../tags/tag344.xml"/><Relationship Id="rId2" Type="http://schemas.openxmlformats.org/officeDocument/2006/relationships/tags" Target="../tags/tag343.xml"/><Relationship Id="rId17" Type="http://schemas.openxmlformats.org/officeDocument/2006/relationships/slideLayout" Target="../slideLayouts/slideLayout13.xml"/><Relationship Id="rId16" Type="http://schemas.openxmlformats.org/officeDocument/2006/relationships/tags" Target="../tags/tag357.xml"/><Relationship Id="rId15" Type="http://schemas.openxmlformats.org/officeDocument/2006/relationships/tags" Target="../tags/tag356.xml"/><Relationship Id="rId14" Type="http://schemas.openxmlformats.org/officeDocument/2006/relationships/tags" Target="../tags/tag355.xml"/><Relationship Id="rId13" Type="http://schemas.openxmlformats.org/officeDocument/2006/relationships/tags" Target="../tags/tag354.xml"/><Relationship Id="rId12" Type="http://schemas.openxmlformats.org/officeDocument/2006/relationships/tags" Target="../tags/tag353.xml"/><Relationship Id="rId11" Type="http://schemas.openxmlformats.org/officeDocument/2006/relationships/tags" Target="../tags/tag352.xml"/><Relationship Id="rId10" Type="http://schemas.openxmlformats.org/officeDocument/2006/relationships/tags" Target="../tags/tag351.xml"/><Relationship Id="rId1" Type="http://schemas.openxmlformats.org/officeDocument/2006/relationships/tags" Target="../tags/tag342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9.png"/><Relationship Id="rId8" Type="http://schemas.openxmlformats.org/officeDocument/2006/relationships/tags" Target="../tags/tag363.xml"/><Relationship Id="rId7" Type="http://schemas.openxmlformats.org/officeDocument/2006/relationships/tags" Target="../tags/tag362.xml"/><Relationship Id="rId6" Type="http://schemas.openxmlformats.org/officeDocument/2006/relationships/tags" Target="../tags/tag361.xml"/><Relationship Id="rId5" Type="http://schemas.openxmlformats.org/officeDocument/2006/relationships/image" Target="../media/image18.svg"/><Relationship Id="rId4" Type="http://schemas.openxmlformats.org/officeDocument/2006/relationships/image" Target="../media/image17.png"/><Relationship Id="rId36" Type="http://schemas.openxmlformats.org/officeDocument/2006/relationships/slideLayout" Target="../slideLayouts/slideLayout13.xml"/><Relationship Id="rId35" Type="http://schemas.openxmlformats.org/officeDocument/2006/relationships/tags" Target="../tags/tag382.xml"/><Relationship Id="rId34" Type="http://schemas.openxmlformats.org/officeDocument/2006/relationships/tags" Target="../tags/tag381.xml"/><Relationship Id="rId33" Type="http://schemas.openxmlformats.org/officeDocument/2006/relationships/tags" Target="../tags/tag380.xml"/><Relationship Id="rId32" Type="http://schemas.openxmlformats.org/officeDocument/2006/relationships/tags" Target="../tags/tag379.xml"/><Relationship Id="rId31" Type="http://schemas.openxmlformats.org/officeDocument/2006/relationships/tags" Target="../tags/tag378.xml"/><Relationship Id="rId30" Type="http://schemas.openxmlformats.org/officeDocument/2006/relationships/tags" Target="../tags/tag377.xml"/><Relationship Id="rId3" Type="http://schemas.openxmlformats.org/officeDocument/2006/relationships/tags" Target="../tags/tag360.xml"/><Relationship Id="rId29" Type="http://schemas.openxmlformats.org/officeDocument/2006/relationships/tags" Target="../tags/tag376.xml"/><Relationship Id="rId28" Type="http://schemas.openxmlformats.org/officeDocument/2006/relationships/image" Target="../media/image26.svg"/><Relationship Id="rId27" Type="http://schemas.openxmlformats.org/officeDocument/2006/relationships/image" Target="../media/image25.png"/><Relationship Id="rId26" Type="http://schemas.openxmlformats.org/officeDocument/2006/relationships/tags" Target="../tags/tag375.xml"/><Relationship Id="rId25" Type="http://schemas.openxmlformats.org/officeDocument/2006/relationships/tags" Target="../tags/tag374.xml"/><Relationship Id="rId24" Type="http://schemas.openxmlformats.org/officeDocument/2006/relationships/tags" Target="../tags/tag373.xml"/><Relationship Id="rId23" Type="http://schemas.openxmlformats.org/officeDocument/2006/relationships/tags" Target="../tags/tag372.xml"/><Relationship Id="rId22" Type="http://schemas.openxmlformats.org/officeDocument/2006/relationships/tags" Target="../tags/tag371.xml"/><Relationship Id="rId21" Type="http://schemas.openxmlformats.org/officeDocument/2006/relationships/image" Target="../media/image24.svg"/><Relationship Id="rId20" Type="http://schemas.openxmlformats.org/officeDocument/2006/relationships/image" Target="../media/image23.png"/><Relationship Id="rId2" Type="http://schemas.openxmlformats.org/officeDocument/2006/relationships/tags" Target="../tags/tag359.xml"/><Relationship Id="rId19" Type="http://schemas.openxmlformats.org/officeDocument/2006/relationships/tags" Target="../tags/tag370.xml"/><Relationship Id="rId18" Type="http://schemas.openxmlformats.org/officeDocument/2006/relationships/tags" Target="../tags/tag369.xml"/><Relationship Id="rId17" Type="http://schemas.openxmlformats.org/officeDocument/2006/relationships/tags" Target="../tags/tag368.xml"/><Relationship Id="rId16" Type="http://schemas.openxmlformats.org/officeDocument/2006/relationships/tags" Target="../tags/tag367.xml"/><Relationship Id="rId15" Type="http://schemas.openxmlformats.org/officeDocument/2006/relationships/tags" Target="../tags/tag366.xml"/><Relationship Id="rId14" Type="http://schemas.openxmlformats.org/officeDocument/2006/relationships/image" Target="../media/image22.svg"/><Relationship Id="rId13" Type="http://schemas.openxmlformats.org/officeDocument/2006/relationships/image" Target="../media/image21.png"/><Relationship Id="rId12" Type="http://schemas.openxmlformats.org/officeDocument/2006/relationships/tags" Target="../tags/tag365.xml"/><Relationship Id="rId11" Type="http://schemas.openxmlformats.org/officeDocument/2006/relationships/tags" Target="../tags/tag364.xml"/><Relationship Id="rId10" Type="http://schemas.openxmlformats.org/officeDocument/2006/relationships/image" Target="../media/image20.svg"/><Relationship Id="rId1" Type="http://schemas.openxmlformats.org/officeDocument/2006/relationships/tags" Target="../tags/tag358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391.xml"/><Relationship Id="rId8" Type="http://schemas.openxmlformats.org/officeDocument/2006/relationships/tags" Target="../tags/tag390.xml"/><Relationship Id="rId7" Type="http://schemas.openxmlformats.org/officeDocument/2006/relationships/tags" Target="../tags/tag389.xml"/><Relationship Id="rId6" Type="http://schemas.openxmlformats.org/officeDocument/2006/relationships/tags" Target="../tags/tag388.xml"/><Relationship Id="rId5" Type="http://schemas.openxmlformats.org/officeDocument/2006/relationships/tags" Target="../tags/tag387.xml"/><Relationship Id="rId4" Type="http://schemas.openxmlformats.org/officeDocument/2006/relationships/tags" Target="../tags/tag386.xml"/><Relationship Id="rId38" Type="http://schemas.openxmlformats.org/officeDocument/2006/relationships/slideLayout" Target="../slideLayouts/slideLayout13.xml"/><Relationship Id="rId37" Type="http://schemas.openxmlformats.org/officeDocument/2006/relationships/tags" Target="../tags/tag413.xml"/><Relationship Id="rId36" Type="http://schemas.openxmlformats.org/officeDocument/2006/relationships/tags" Target="../tags/tag412.xml"/><Relationship Id="rId35" Type="http://schemas.openxmlformats.org/officeDocument/2006/relationships/tags" Target="../tags/tag411.xml"/><Relationship Id="rId34" Type="http://schemas.openxmlformats.org/officeDocument/2006/relationships/tags" Target="../tags/tag410.xml"/><Relationship Id="rId33" Type="http://schemas.openxmlformats.org/officeDocument/2006/relationships/tags" Target="../tags/tag409.xml"/><Relationship Id="rId32" Type="http://schemas.openxmlformats.org/officeDocument/2006/relationships/tags" Target="../tags/tag408.xml"/><Relationship Id="rId31" Type="http://schemas.openxmlformats.org/officeDocument/2006/relationships/tags" Target="../tags/tag407.xml"/><Relationship Id="rId30" Type="http://schemas.openxmlformats.org/officeDocument/2006/relationships/image" Target="../media/image32.svg"/><Relationship Id="rId3" Type="http://schemas.openxmlformats.org/officeDocument/2006/relationships/tags" Target="../tags/tag385.xml"/><Relationship Id="rId29" Type="http://schemas.openxmlformats.org/officeDocument/2006/relationships/image" Target="../media/image31.png"/><Relationship Id="rId28" Type="http://schemas.openxmlformats.org/officeDocument/2006/relationships/tags" Target="../tags/tag406.xml"/><Relationship Id="rId27" Type="http://schemas.openxmlformats.org/officeDocument/2006/relationships/tags" Target="../tags/tag405.xml"/><Relationship Id="rId26" Type="http://schemas.openxmlformats.org/officeDocument/2006/relationships/tags" Target="../tags/tag404.xml"/><Relationship Id="rId25" Type="http://schemas.openxmlformats.org/officeDocument/2006/relationships/tags" Target="../tags/tag403.xml"/><Relationship Id="rId24" Type="http://schemas.openxmlformats.org/officeDocument/2006/relationships/tags" Target="../tags/tag402.xml"/><Relationship Id="rId23" Type="http://schemas.openxmlformats.org/officeDocument/2006/relationships/image" Target="../media/image30.svg"/><Relationship Id="rId22" Type="http://schemas.openxmlformats.org/officeDocument/2006/relationships/image" Target="../media/image29.png"/><Relationship Id="rId21" Type="http://schemas.openxmlformats.org/officeDocument/2006/relationships/tags" Target="../tags/tag401.xml"/><Relationship Id="rId20" Type="http://schemas.openxmlformats.org/officeDocument/2006/relationships/tags" Target="../tags/tag400.xml"/><Relationship Id="rId2" Type="http://schemas.openxmlformats.org/officeDocument/2006/relationships/tags" Target="../tags/tag384.xml"/><Relationship Id="rId19" Type="http://schemas.openxmlformats.org/officeDocument/2006/relationships/tags" Target="../tags/tag399.xml"/><Relationship Id="rId18" Type="http://schemas.openxmlformats.org/officeDocument/2006/relationships/tags" Target="../tags/tag398.xml"/><Relationship Id="rId17" Type="http://schemas.openxmlformats.org/officeDocument/2006/relationships/tags" Target="../tags/tag397.xml"/><Relationship Id="rId16" Type="http://schemas.openxmlformats.org/officeDocument/2006/relationships/image" Target="../media/image28.svg"/><Relationship Id="rId15" Type="http://schemas.openxmlformats.org/officeDocument/2006/relationships/image" Target="../media/image27.png"/><Relationship Id="rId14" Type="http://schemas.openxmlformats.org/officeDocument/2006/relationships/tags" Target="../tags/tag396.xml"/><Relationship Id="rId13" Type="http://schemas.openxmlformats.org/officeDocument/2006/relationships/tags" Target="../tags/tag395.xml"/><Relationship Id="rId12" Type="http://schemas.openxmlformats.org/officeDocument/2006/relationships/tags" Target="../tags/tag394.xml"/><Relationship Id="rId11" Type="http://schemas.openxmlformats.org/officeDocument/2006/relationships/tags" Target="../tags/tag393.xml"/><Relationship Id="rId10" Type="http://schemas.openxmlformats.org/officeDocument/2006/relationships/tags" Target="../tags/tag392.xml"/><Relationship Id="rId1" Type="http://schemas.openxmlformats.org/officeDocument/2006/relationships/tags" Target="../tags/tag383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416.xml"/><Relationship Id="rId2" Type="http://schemas.openxmlformats.org/officeDocument/2006/relationships/tags" Target="../tags/tag415.xml"/><Relationship Id="rId1" Type="http://schemas.openxmlformats.org/officeDocument/2006/relationships/tags" Target="../tags/tag414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image" Target="../media/image2.svg"/><Relationship Id="rId8" Type="http://schemas.openxmlformats.org/officeDocument/2006/relationships/image" Target="../media/image33.png"/><Relationship Id="rId7" Type="http://schemas.openxmlformats.org/officeDocument/2006/relationships/tags" Target="../tags/tag423.xml"/><Relationship Id="rId6" Type="http://schemas.openxmlformats.org/officeDocument/2006/relationships/tags" Target="../tags/tag422.xml"/><Relationship Id="rId5" Type="http://schemas.openxmlformats.org/officeDocument/2006/relationships/tags" Target="../tags/tag421.xml"/><Relationship Id="rId4" Type="http://schemas.openxmlformats.org/officeDocument/2006/relationships/tags" Target="../tags/tag420.xml"/><Relationship Id="rId3" Type="http://schemas.openxmlformats.org/officeDocument/2006/relationships/tags" Target="../tags/tag419.xml"/><Relationship Id="rId21" Type="http://schemas.openxmlformats.org/officeDocument/2006/relationships/slideLayout" Target="../slideLayouts/slideLayout13.xml"/><Relationship Id="rId20" Type="http://schemas.openxmlformats.org/officeDocument/2006/relationships/tags" Target="../tags/tag432.xml"/><Relationship Id="rId2" Type="http://schemas.openxmlformats.org/officeDocument/2006/relationships/tags" Target="../tags/tag418.xml"/><Relationship Id="rId19" Type="http://schemas.openxmlformats.org/officeDocument/2006/relationships/tags" Target="../tags/tag431.xml"/><Relationship Id="rId18" Type="http://schemas.openxmlformats.org/officeDocument/2006/relationships/tags" Target="../tags/tag430.xml"/><Relationship Id="rId17" Type="http://schemas.openxmlformats.org/officeDocument/2006/relationships/image" Target="../media/image35.svg"/><Relationship Id="rId16" Type="http://schemas.openxmlformats.org/officeDocument/2006/relationships/image" Target="../media/image34.png"/><Relationship Id="rId15" Type="http://schemas.openxmlformats.org/officeDocument/2006/relationships/tags" Target="../tags/tag429.xml"/><Relationship Id="rId14" Type="http://schemas.openxmlformats.org/officeDocument/2006/relationships/tags" Target="../tags/tag428.xml"/><Relationship Id="rId13" Type="http://schemas.openxmlformats.org/officeDocument/2006/relationships/tags" Target="../tags/tag427.xml"/><Relationship Id="rId12" Type="http://schemas.openxmlformats.org/officeDocument/2006/relationships/tags" Target="../tags/tag426.xml"/><Relationship Id="rId11" Type="http://schemas.openxmlformats.org/officeDocument/2006/relationships/tags" Target="../tags/tag425.xml"/><Relationship Id="rId10" Type="http://schemas.openxmlformats.org/officeDocument/2006/relationships/tags" Target="../tags/tag424.xml"/><Relationship Id="rId1" Type="http://schemas.openxmlformats.org/officeDocument/2006/relationships/tags" Target="../tags/tag417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tags" Target="../tags/tag441.xml"/><Relationship Id="rId8" Type="http://schemas.openxmlformats.org/officeDocument/2006/relationships/tags" Target="../tags/tag440.xml"/><Relationship Id="rId7" Type="http://schemas.openxmlformats.org/officeDocument/2006/relationships/tags" Target="../tags/tag439.xml"/><Relationship Id="rId6" Type="http://schemas.openxmlformats.org/officeDocument/2006/relationships/tags" Target="../tags/tag438.xml"/><Relationship Id="rId5" Type="http://schemas.openxmlformats.org/officeDocument/2006/relationships/tags" Target="../tags/tag437.xml"/><Relationship Id="rId4" Type="http://schemas.openxmlformats.org/officeDocument/2006/relationships/tags" Target="../tags/tag436.xml"/><Relationship Id="rId3" Type="http://schemas.openxmlformats.org/officeDocument/2006/relationships/tags" Target="../tags/tag435.xml"/><Relationship Id="rId23" Type="http://schemas.openxmlformats.org/officeDocument/2006/relationships/slideLayout" Target="../slideLayouts/slideLayout13.xml"/><Relationship Id="rId22" Type="http://schemas.openxmlformats.org/officeDocument/2006/relationships/tags" Target="../tags/tag454.xml"/><Relationship Id="rId21" Type="http://schemas.openxmlformats.org/officeDocument/2006/relationships/tags" Target="../tags/tag453.xml"/><Relationship Id="rId20" Type="http://schemas.openxmlformats.org/officeDocument/2006/relationships/tags" Target="../tags/tag452.xml"/><Relationship Id="rId2" Type="http://schemas.openxmlformats.org/officeDocument/2006/relationships/tags" Target="../tags/tag434.xml"/><Relationship Id="rId19" Type="http://schemas.openxmlformats.org/officeDocument/2006/relationships/tags" Target="../tags/tag451.xml"/><Relationship Id="rId18" Type="http://schemas.openxmlformats.org/officeDocument/2006/relationships/tags" Target="../tags/tag450.xml"/><Relationship Id="rId17" Type="http://schemas.openxmlformats.org/officeDocument/2006/relationships/tags" Target="../tags/tag449.xml"/><Relationship Id="rId16" Type="http://schemas.openxmlformats.org/officeDocument/2006/relationships/tags" Target="../tags/tag448.xml"/><Relationship Id="rId15" Type="http://schemas.openxmlformats.org/officeDocument/2006/relationships/tags" Target="../tags/tag447.xml"/><Relationship Id="rId14" Type="http://schemas.openxmlformats.org/officeDocument/2006/relationships/tags" Target="../tags/tag446.xml"/><Relationship Id="rId13" Type="http://schemas.openxmlformats.org/officeDocument/2006/relationships/tags" Target="../tags/tag445.xml"/><Relationship Id="rId12" Type="http://schemas.openxmlformats.org/officeDocument/2006/relationships/tags" Target="../tags/tag444.xml"/><Relationship Id="rId11" Type="http://schemas.openxmlformats.org/officeDocument/2006/relationships/tags" Target="../tags/tag443.xml"/><Relationship Id="rId10" Type="http://schemas.openxmlformats.org/officeDocument/2006/relationships/tags" Target="../tags/tag442.xml"/><Relationship Id="rId1" Type="http://schemas.openxmlformats.org/officeDocument/2006/relationships/tags" Target="../tags/tag433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tags" Target="../tags/tag461.xml"/><Relationship Id="rId8" Type="http://schemas.openxmlformats.org/officeDocument/2006/relationships/image" Target="../media/image37.svg"/><Relationship Id="rId7" Type="http://schemas.openxmlformats.org/officeDocument/2006/relationships/image" Target="../media/image36.png"/><Relationship Id="rId6" Type="http://schemas.openxmlformats.org/officeDocument/2006/relationships/tags" Target="../tags/tag460.xml"/><Relationship Id="rId5" Type="http://schemas.openxmlformats.org/officeDocument/2006/relationships/tags" Target="../tags/tag459.xml"/><Relationship Id="rId4" Type="http://schemas.openxmlformats.org/officeDocument/2006/relationships/tags" Target="../tags/tag458.xml"/><Relationship Id="rId37" Type="http://schemas.openxmlformats.org/officeDocument/2006/relationships/slideLayout" Target="../slideLayouts/slideLayout13.xml"/><Relationship Id="rId36" Type="http://schemas.openxmlformats.org/officeDocument/2006/relationships/tags" Target="../tags/tag482.xml"/><Relationship Id="rId35" Type="http://schemas.openxmlformats.org/officeDocument/2006/relationships/tags" Target="../tags/tag481.xml"/><Relationship Id="rId34" Type="http://schemas.openxmlformats.org/officeDocument/2006/relationships/tags" Target="../tags/tag480.xml"/><Relationship Id="rId33" Type="http://schemas.openxmlformats.org/officeDocument/2006/relationships/tags" Target="../tags/tag479.xml"/><Relationship Id="rId32" Type="http://schemas.openxmlformats.org/officeDocument/2006/relationships/image" Target="../media/image43.svg"/><Relationship Id="rId31" Type="http://schemas.openxmlformats.org/officeDocument/2006/relationships/image" Target="../media/image42.png"/><Relationship Id="rId30" Type="http://schemas.openxmlformats.org/officeDocument/2006/relationships/tags" Target="../tags/tag478.xml"/><Relationship Id="rId3" Type="http://schemas.openxmlformats.org/officeDocument/2006/relationships/tags" Target="../tags/tag457.xml"/><Relationship Id="rId29" Type="http://schemas.openxmlformats.org/officeDocument/2006/relationships/tags" Target="../tags/tag477.xml"/><Relationship Id="rId28" Type="http://schemas.openxmlformats.org/officeDocument/2006/relationships/tags" Target="../tags/tag476.xml"/><Relationship Id="rId27" Type="http://schemas.openxmlformats.org/officeDocument/2006/relationships/tags" Target="../tags/tag475.xml"/><Relationship Id="rId26" Type="http://schemas.openxmlformats.org/officeDocument/2006/relationships/tags" Target="../tags/tag474.xml"/><Relationship Id="rId25" Type="http://schemas.openxmlformats.org/officeDocument/2006/relationships/tags" Target="../tags/tag473.xml"/><Relationship Id="rId24" Type="http://schemas.openxmlformats.org/officeDocument/2006/relationships/image" Target="../media/image41.svg"/><Relationship Id="rId23" Type="http://schemas.openxmlformats.org/officeDocument/2006/relationships/image" Target="../media/image40.png"/><Relationship Id="rId22" Type="http://schemas.openxmlformats.org/officeDocument/2006/relationships/tags" Target="../tags/tag472.xml"/><Relationship Id="rId21" Type="http://schemas.openxmlformats.org/officeDocument/2006/relationships/tags" Target="../tags/tag471.xml"/><Relationship Id="rId20" Type="http://schemas.openxmlformats.org/officeDocument/2006/relationships/tags" Target="../tags/tag470.xml"/><Relationship Id="rId2" Type="http://schemas.openxmlformats.org/officeDocument/2006/relationships/tags" Target="../tags/tag456.xml"/><Relationship Id="rId19" Type="http://schemas.openxmlformats.org/officeDocument/2006/relationships/tags" Target="../tags/tag469.xml"/><Relationship Id="rId18" Type="http://schemas.openxmlformats.org/officeDocument/2006/relationships/tags" Target="../tags/tag468.xml"/><Relationship Id="rId17" Type="http://schemas.openxmlformats.org/officeDocument/2006/relationships/tags" Target="../tags/tag467.xml"/><Relationship Id="rId16" Type="http://schemas.openxmlformats.org/officeDocument/2006/relationships/image" Target="../media/image39.svg"/><Relationship Id="rId15" Type="http://schemas.openxmlformats.org/officeDocument/2006/relationships/image" Target="../media/image38.png"/><Relationship Id="rId14" Type="http://schemas.openxmlformats.org/officeDocument/2006/relationships/tags" Target="../tags/tag466.xml"/><Relationship Id="rId13" Type="http://schemas.openxmlformats.org/officeDocument/2006/relationships/tags" Target="../tags/tag465.xml"/><Relationship Id="rId12" Type="http://schemas.openxmlformats.org/officeDocument/2006/relationships/tags" Target="../tags/tag464.xml"/><Relationship Id="rId11" Type="http://schemas.openxmlformats.org/officeDocument/2006/relationships/tags" Target="../tags/tag463.xml"/><Relationship Id="rId10" Type="http://schemas.openxmlformats.org/officeDocument/2006/relationships/tags" Target="../tags/tag462.xml"/><Relationship Id="rId1" Type="http://schemas.openxmlformats.org/officeDocument/2006/relationships/tags" Target="../tags/tag455.xml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1.xml"/><Relationship Id="rId3" Type="http://schemas.openxmlformats.org/officeDocument/2006/relationships/tags" Target="../tags/tag485.xml"/><Relationship Id="rId2" Type="http://schemas.openxmlformats.org/officeDocument/2006/relationships/tags" Target="../tags/tag484.xml"/><Relationship Id="rId1" Type="http://schemas.openxmlformats.org/officeDocument/2006/relationships/tags" Target="../tags/tag48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ctrTitle" idx="17826049"/>
            <p:custDataLst>
              <p:tags r:id="rId1"/>
            </p:custDataLst>
          </p:nvPr>
        </p:nvSpPr>
        <p:spPr/>
        <p:txBody>
          <a:bodyPr/>
          <a:p>
            <a:r>
              <a:rPr altLang="en-US"/>
              <a:t>机关公文写作实操培训</a:t>
            </a:r>
            <a:endParaRPr altLang="en-US"/>
          </a:p>
        </p:txBody>
      </p: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501015"/>
            <a:ext cx="26670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>
                <a:solidFill>
                  <a:srgbClr val="2A1A1A"/>
                </a:solidFill>
              </a:rPr>
              <a:t>内容导览</a:t>
            </a:r>
            <a:endParaRPr sz="4200" b="1">
              <a:solidFill>
                <a:srgbClr val="2A1A1A"/>
              </a:solidFill>
            </a:endParaRPr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2895600" y="857250"/>
            <a:ext cx="1905000" cy="190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537845" y="2261870"/>
            <a:ext cx="2628900" cy="3228975"/>
          </a:xfrm>
          <a:custGeom>
            <a:avLst/>
            <a:gdLst>
              <a:gd name="sw" fmla="*/ 1 w 4140"/>
              <a:gd name="sh" fmla="*/ 1 h 5085"/>
              <a:gd name="mins" fmla="min sw sh"/>
              <a:gd name="dsw" fmla="+- 0 sw mins"/>
              <a:gd name="dsh" fmla="+- 0 sh mins"/>
              <a:gd name="p0x0" fmla="*/ 30 w 4140"/>
              <a:gd name="p0y0" fmla="*/ 0 h 5085"/>
              <a:gd name="p0x1" fmla="*/ 4110 w 4140"/>
              <a:gd name="p0y1" fmla="*/ 0 h 5085"/>
              <a:gd name="p0x2" fmla="*/ 4126 w 4140"/>
              <a:gd name="p0y2" fmla="*/ 0 h 5085"/>
              <a:gd name="p0x3" fmla="*/ 4140 w 4140"/>
              <a:gd name="p0y3" fmla="*/ 13 h 5085"/>
              <a:gd name="p0x4" fmla="*/ 4140 w 4140"/>
              <a:gd name="p0y4" fmla="*/ 30 h 5085"/>
              <a:gd name="p0x5" fmla="*/ 4140 w 4140"/>
              <a:gd name="p0y5" fmla="*/ 5055 h 5085"/>
              <a:gd name="p0x6" fmla="*/ 4140 w 4140"/>
              <a:gd name="p0y6" fmla="*/ 5071 h 5085"/>
              <a:gd name="p0x7" fmla="*/ 4126 w 4140"/>
              <a:gd name="p0y7" fmla="*/ 5085 h 5085"/>
              <a:gd name="p0x8" fmla="*/ 4110 w 4140"/>
              <a:gd name="p0y8" fmla="*/ 5085 h 5085"/>
              <a:gd name="p0x9" fmla="*/ 30 w 4140"/>
              <a:gd name="p0y9" fmla="*/ 5085 h 5085"/>
              <a:gd name="p0x10" fmla="*/ 13 w 4140"/>
              <a:gd name="p0y10" fmla="*/ 5085 h 5085"/>
              <a:gd name="p0x11" fmla="*/ 0 w 4140"/>
              <a:gd name="p0y11" fmla="*/ 5071 h 5085"/>
              <a:gd name="p0x12" fmla="*/ 0 w 4140"/>
              <a:gd name="p0y12" fmla="*/ 5055 h 5085"/>
              <a:gd name="p0x13" fmla="*/ 0 w 4140"/>
              <a:gd name="p0y13" fmla="*/ 30 h 5085"/>
              <a:gd name="p0x14" fmla="*/ 0 w 4140"/>
              <a:gd name="p0y14" fmla="*/ 13 h 5085"/>
              <a:gd name="p0x15" fmla="*/ 13 w 4140"/>
              <a:gd name="p0y15" fmla="*/ 0 h 5085"/>
              <a:gd name="p0x16" fmla="*/ 30 w 4140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3380"/>
              <a:lumOff val="96620"/>
            </a:schemeClr>
          </a:solidFill>
          <a:ln w="9525" cmpd="sng">
            <a:solidFill>
              <a:srgbClr val="D4B0B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695325" y="3036570"/>
            <a:ext cx="2314575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9B0000"/>
                </a:solidFill>
              </a:rPr>
              <a:t>01</a:t>
            </a:r>
            <a:endParaRPr sz="3600" b="1">
              <a:solidFill>
                <a:srgbClr val="9B0000"/>
              </a:solidFill>
            </a:endParaRPr>
          </a:p>
        </p:txBody>
      </p:sp>
      <p:sp>
        <p:nvSpPr>
          <p:cNvPr id="7" name="矩形 6"/>
          <p:cNvSpPr/>
          <p:nvPr>
            <p:custDataLst>
              <p:tags r:id="rId5"/>
            </p:custDataLst>
          </p:nvPr>
        </p:nvSpPr>
        <p:spPr>
          <a:xfrm>
            <a:off x="695325" y="3790950"/>
            <a:ext cx="2314575" cy="9525"/>
          </a:xfrm>
          <a:prstGeom prst="rect">
            <a:avLst/>
          </a:prstGeom>
          <a:solidFill>
            <a:srgbClr val="E2C8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695325" y="3936683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chemeClr val="accent1"/>
                </a:solidFill>
              </a:rPr>
              <a:t>信息梳理</a:t>
            </a:r>
            <a:endParaRPr sz="2100" b="1">
              <a:solidFill>
                <a:schemeClr val="accent1"/>
              </a:solidFill>
            </a:endParaRPr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695325" y="4310539"/>
            <a:ext cx="2314575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5C4040"/>
                </a:solidFill>
              </a:rPr>
              <a:t>打牢信息写作的事实基础</a:t>
            </a:r>
            <a:endParaRPr sz="1350">
              <a:solidFill>
                <a:srgbClr val="5C4040"/>
              </a:solidFill>
            </a:endParaRPr>
          </a:p>
        </p:txBody>
      </p:sp>
      <p:sp>
        <p:nvSpPr>
          <p:cNvPr id="11" name="任意多边形 10"/>
          <p:cNvSpPr/>
          <p:nvPr>
            <p:custDataLst>
              <p:tags r:id="rId8"/>
            </p:custDataLst>
          </p:nvPr>
        </p:nvSpPr>
        <p:spPr>
          <a:xfrm>
            <a:off x="3366770" y="2261870"/>
            <a:ext cx="2628900" cy="3228975"/>
          </a:xfrm>
          <a:custGeom>
            <a:avLst/>
            <a:gdLst>
              <a:gd name="sw" fmla="*/ 1 w 4140"/>
              <a:gd name="sh" fmla="*/ 1 h 5085"/>
              <a:gd name="mins" fmla="min sw sh"/>
              <a:gd name="dsw" fmla="+- 0 sw mins"/>
              <a:gd name="dsh" fmla="+- 0 sh mins"/>
              <a:gd name="p0x0" fmla="*/ 30 w 4140"/>
              <a:gd name="p0y0" fmla="*/ 0 h 5085"/>
              <a:gd name="p0x1" fmla="*/ 4110 w 4140"/>
              <a:gd name="p0y1" fmla="*/ 0 h 5085"/>
              <a:gd name="p0x2" fmla="*/ 4126 w 4140"/>
              <a:gd name="p0y2" fmla="*/ 0 h 5085"/>
              <a:gd name="p0x3" fmla="*/ 4140 w 4140"/>
              <a:gd name="p0y3" fmla="*/ 13 h 5085"/>
              <a:gd name="p0x4" fmla="*/ 4140 w 4140"/>
              <a:gd name="p0y4" fmla="*/ 30 h 5085"/>
              <a:gd name="p0x5" fmla="*/ 4140 w 4140"/>
              <a:gd name="p0y5" fmla="*/ 5055 h 5085"/>
              <a:gd name="p0x6" fmla="*/ 4140 w 4140"/>
              <a:gd name="p0y6" fmla="*/ 5071 h 5085"/>
              <a:gd name="p0x7" fmla="*/ 4126 w 4140"/>
              <a:gd name="p0y7" fmla="*/ 5085 h 5085"/>
              <a:gd name="p0x8" fmla="*/ 4110 w 4140"/>
              <a:gd name="p0y8" fmla="*/ 5085 h 5085"/>
              <a:gd name="p0x9" fmla="*/ 30 w 4140"/>
              <a:gd name="p0y9" fmla="*/ 5085 h 5085"/>
              <a:gd name="p0x10" fmla="*/ 13 w 4140"/>
              <a:gd name="p0y10" fmla="*/ 5085 h 5085"/>
              <a:gd name="p0x11" fmla="*/ 0 w 4140"/>
              <a:gd name="p0y11" fmla="*/ 5071 h 5085"/>
              <a:gd name="p0x12" fmla="*/ 0 w 4140"/>
              <a:gd name="p0y12" fmla="*/ 5055 h 5085"/>
              <a:gd name="p0x13" fmla="*/ 0 w 4140"/>
              <a:gd name="p0y13" fmla="*/ 30 h 5085"/>
              <a:gd name="p0x14" fmla="*/ 0 w 4140"/>
              <a:gd name="p0y14" fmla="*/ 13 h 5085"/>
              <a:gd name="p0x15" fmla="*/ 13 w 4140"/>
              <a:gd name="p0y15" fmla="*/ 0 h 5085"/>
              <a:gd name="p0x16" fmla="*/ 30 w 4140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3380"/>
              <a:lumOff val="96620"/>
            </a:schemeClr>
          </a:solidFill>
          <a:ln w="9525" cmpd="sng">
            <a:solidFill>
              <a:srgbClr val="D4B0B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3524250" y="3036570"/>
            <a:ext cx="2314575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9B0000"/>
                </a:solidFill>
              </a:rPr>
              <a:t>02</a:t>
            </a:r>
            <a:endParaRPr sz="3600" b="1">
              <a:solidFill>
                <a:srgbClr val="9B0000"/>
              </a:solidFill>
            </a:endParaRPr>
          </a:p>
        </p:txBody>
      </p:sp>
      <p:sp>
        <p:nvSpPr>
          <p:cNvPr id="13" name="矩形 12"/>
          <p:cNvSpPr/>
          <p:nvPr>
            <p:custDataLst>
              <p:tags r:id="rId10"/>
            </p:custDataLst>
          </p:nvPr>
        </p:nvSpPr>
        <p:spPr>
          <a:xfrm>
            <a:off x="3524250" y="3790950"/>
            <a:ext cx="2314575" cy="9525"/>
          </a:xfrm>
          <a:prstGeom prst="rect">
            <a:avLst/>
          </a:prstGeom>
          <a:solidFill>
            <a:srgbClr val="E2C8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3524250" y="3936683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chemeClr val="accent1"/>
                </a:solidFill>
              </a:rPr>
              <a:t>汇报写作</a:t>
            </a:r>
            <a:endParaRPr sz="2100" b="1">
              <a:solidFill>
                <a:schemeClr val="accent1"/>
              </a:solidFill>
            </a:endParaRPr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3524250" y="4310539"/>
            <a:ext cx="2314575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5C4040"/>
                </a:solidFill>
              </a:rPr>
              <a:t>掌握向上汇报的核心技法</a:t>
            </a:r>
            <a:endParaRPr sz="1350">
              <a:solidFill>
                <a:srgbClr val="5C4040"/>
              </a:solidFill>
            </a:endParaRPr>
          </a:p>
        </p:txBody>
      </p:sp>
      <p:sp>
        <p:nvSpPr>
          <p:cNvPr id="17" name="任意多边形 16"/>
          <p:cNvSpPr/>
          <p:nvPr>
            <p:custDataLst>
              <p:tags r:id="rId13"/>
            </p:custDataLst>
          </p:nvPr>
        </p:nvSpPr>
        <p:spPr>
          <a:xfrm>
            <a:off x="6195695" y="2261870"/>
            <a:ext cx="2628900" cy="3228975"/>
          </a:xfrm>
          <a:custGeom>
            <a:avLst/>
            <a:gdLst>
              <a:gd name="sw" fmla="*/ 1 w 4140"/>
              <a:gd name="sh" fmla="*/ 1 h 5085"/>
              <a:gd name="mins" fmla="min sw sh"/>
              <a:gd name="dsw" fmla="+- 0 sw mins"/>
              <a:gd name="dsh" fmla="+- 0 sh mins"/>
              <a:gd name="p0x0" fmla="*/ 30 w 4140"/>
              <a:gd name="p0y0" fmla="*/ 0 h 5085"/>
              <a:gd name="p0x1" fmla="*/ 4110 w 4140"/>
              <a:gd name="p0y1" fmla="*/ 0 h 5085"/>
              <a:gd name="p0x2" fmla="*/ 4126 w 4140"/>
              <a:gd name="p0y2" fmla="*/ 0 h 5085"/>
              <a:gd name="p0x3" fmla="*/ 4140 w 4140"/>
              <a:gd name="p0y3" fmla="*/ 13 h 5085"/>
              <a:gd name="p0x4" fmla="*/ 4140 w 4140"/>
              <a:gd name="p0y4" fmla="*/ 30 h 5085"/>
              <a:gd name="p0x5" fmla="*/ 4140 w 4140"/>
              <a:gd name="p0y5" fmla="*/ 5055 h 5085"/>
              <a:gd name="p0x6" fmla="*/ 4140 w 4140"/>
              <a:gd name="p0y6" fmla="*/ 5071 h 5085"/>
              <a:gd name="p0x7" fmla="*/ 4126 w 4140"/>
              <a:gd name="p0y7" fmla="*/ 5085 h 5085"/>
              <a:gd name="p0x8" fmla="*/ 4110 w 4140"/>
              <a:gd name="p0y8" fmla="*/ 5085 h 5085"/>
              <a:gd name="p0x9" fmla="*/ 30 w 4140"/>
              <a:gd name="p0y9" fmla="*/ 5085 h 5085"/>
              <a:gd name="p0x10" fmla="*/ 13 w 4140"/>
              <a:gd name="p0y10" fmla="*/ 5085 h 5085"/>
              <a:gd name="p0x11" fmla="*/ 0 w 4140"/>
              <a:gd name="p0y11" fmla="*/ 5071 h 5085"/>
              <a:gd name="p0x12" fmla="*/ 0 w 4140"/>
              <a:gd name="p0y12" fmla="*/ 5055 h 5085"/>
              <a:gd name="p0x13" fmla="*/ 0 w 4140"/>
              <a:gd name="p0y13" fmla="*/ 30 h 5085"/>
              <a:gd name="p0x14" fmla="*/ 0 w 4140"/>
              <a:gd name="p0y14" fmla="*/ 13 h 5085"/>
              <a:gd name="p0x15" fmla="*/ 13 w 4140"/>
              <a:gd name="p0y15" fmla="*/ 0 h 5085"/>
              <a:gd name="p0x16" fmla="*/ 30 w 4140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3380"/>
              <a:lumOff val="96620"/>
            </a:schemeClr>
          </a:solidFill>
          <a:ln w="9525" cmpd="sng">
            <a:solidFill>
              <a:srgbClr val="D4B0B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4"/>
            </p:custDataLst>
          </p:nvPr>
        </p:nvSpPr>
        <p:spPr>
          <a:xfrm>
            <a:off x="6353175" y="3036570"/>
            <a:ext cx="2314575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9B0000"/>
                </a:solidFill>
              </a:rPr>
              <a:t>03</a:t>
            </a:r>
            <a:endParaRPr sz="3600" b="1">
              <a:solidFill>
                <a:srgbClr val="9B0000"/>
              </a:solidFill>
            </a:endParaRPr>
          </a:p>
        </p:txBody>
      </p:sp>
      <p:sp>
        <p:nvSpPr>
          <p:cNvPr id="19" name="矩形 18"/>
          <p:cNvSpPr/>
          <p:nvPr>
            <p:custDataLst>
              <p:tags r:id="rId15"/>
            </p:custDataLst>
          </p:nvPr>
        </p:nvSpPr>
        <p:spPr>
          <a:xfrm>
            <a:off x="6353175" y="3790950"/>
            <a:ext cx="2314575" cy="9525"/>
          </a:xfrm>
          <a:prstGeom prst="rect">
            <a:avLst/>
          </a:prstGeom>
          <a:solidFill>
            <a:srgbClr val="E2C8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6"/>
            </p:custDataLst>
          </p:nvPr>
        </p:nvSpPr>
        <p:spPr>
          <a:xfrm>
            <a:off x="6353175" y="3936683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chemeClr val="accent1"/>
                </a:solidFill>
              </a:rPr>
              <a:t>总结写作</a:t>
            </a:r>
            <a:endParaRPr sz="2100" b="1">
              <a:solidFill>
                <a:schemeClr val="accent1"/>
              </a:solidFill>
            </a:endParaRPr>
          </a:p>
        </p:txBody>
      </p:sp>
      <p:sp>
        <p:nvSpPr>
          <p:cNvPr id="21" name="文本框 20"/>
          <p:cNvSpPr txBox="1"/>
          <p:nvPr>
            <p:custDataLst>
              <p:tags r:id="rId17"/>
            </p:custDataLst>
          </p:nvPr>
        </p:nvSpPr>
        <p:spPr>
          <a:xfrm>
            <a:off x="6353175" y="4310539"/>
            <a:ext cx="2314575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5C4040"/>
                </a:solidFill>
              </a:rPr>
              <a:t>提炼经验规律的表达方法</a:t>
            </a:r>
            <a:endParaRPr sz="1350">
              <a:solidFill>
                <a:srgbClr val="5C4040"/>
              </a:solidFill>
            </a:endParaRPr>
          </a:p>
        </p:txBody>
      </p:sp>
      <p:sp>
        <p:nvSpPr>
          <p:cNvPr id="23" name="任意多边形 22"/>
          <p:cNvSpPr/>
          <p:nvPr>
            <p:custDataLst>
              <p:tags r:id="rId18"/>
            </p:custDataLst>
          </p:nvPr>
        </p:nvSpPr>
        <p:spPr>
          <a:xfrm>
            <a:off x="9024620" y="2261870"/>
            <a:ext cx="2628900" cy="3228975"/>
          </a:xfrm>
          <a:custGeom>
            <a:avLst/>
            <a:gdLst>
              <a:gd name="sw" fmla="*/ 1 w 4140"/>
              <a:gd name="sh" fmla="*/ 1 h 5085"/>
              <a:gd name="mins" fmla="min sw sh"/>
              <a:gd name="dsw" fmla="+- 0 sw mins"/>
              <a:gd name="dsh" fmla="+- 0 sh mins"/>
              <a:gd name="p0x0" fmla="*/ 30 w 4140"/>
              <a:gd name="p0y0" fmla="*/ 0 h 5085"/>
              <a:gd name="p0x1" fmla="*/ 4110 w 4140"/>
              <a:gd name="p0y1" fmla="*/ 0 h 5085"/>
              <a:gd name="p0x2" fmla="*/ 4126 w 4140"/>
              <a:gd name="p0y2" fmla="*/ 0 h 5085"/>
              <a:gd name="p0x3" fmla="*/ 4140 w 4140"/>
              <a:gd name="p0y3" fmla="*/ 13 h 5085"/>
              <a:gd name="p0x4" fmla="*/ 4140 w 4140"/>
              <a:gd name="p0y4" fmla="*/ 30 h 5085"/>
              <a:gd name="p0x5" fmla="*/ 4140 w 4140"/>
              <a:gd name="p0y5" fmla="*/ 5055 h 5085"/>
              <a:gd name="p0x6" fmla="*/ 4140 w 4140"/>
              <a:gd name="p0y6" fmla="*/ 5071 h 5085"/>
              <a:gd name="p0x7" fmla="*/ 4126 w 4140"/>
              <a:gd name="p0y7" fmla="*/ 5085 h 5085"/>
              <a:gd name="p0x8" fmla="*/ 4110 w 4140"/>
              <a:gd name="p0y8" fmla="*/ 5085 h 5085"/>
              <a:gd name="p0x9" fmla="*/ 30 w 4140"/>
              <a:gd name="p0y9" fmla="*/ 5085 h 5085"/>
              <a:gd name="p0x10" fmla="*/ 13 w 4140"/>
              <a:gd name="p0y10" fmla="*/ 5085 h 5085"/>
              <a:gd name="p0x11" fmla="*/ 0 w 4140"/>
              <a:gd name="p0y11" fmla="*/ 5071 h 5085"/>
              <a:gd name="p0x12" fmla="*/ 0 w 4140"/>
              <a:gd name="p0y12" fmla="*/ 5055 h 5085"/>
              <a:gd name="p0x13" fmla="*/ 0 w 4140"/>
              <a:gd name="p0y13" fmla="*/ 30 h 5085"/>
              <a:gd name="p0x14" fmla="*/ 0 w 4140"/>
              <a:gd name="p0y14" fmla="*/ 13 h 5085"/>
              <a:gd name="p0x15" fmla="*/ 13 w 4140"/>
              <a:gd name="p0y15" fmla="*/ 0 h 5085"/>
              <a:gd name="p0x16" fmla="*/ 30 w 4140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3380"/>
              <a:lumOff val="96620"/>
            </a:schemeClr>
          </a:solidFill>
          <a:ln w="9525" cmpd="sng">
            <a:solidFill>
              <a:srgbClr val="D4B0B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19"/>
            </p:custDataLst>
          </p:nvPr>
        </p:nvSpPr>
        <p:spPr>
          <a:xfrm>
            <a:off x="9182100" y="3036570"/>
            <a:ext cx="2314575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9B0000"/>
                </a:solidFill>
              </a:rPr>
              <a:t>04</a:t>
            </a:r>
            <a:endParaRPr sz="3600" b="1">
              <a:solidFill>
                <a:srgbClr val="9B0000"/>
              </a:solidFill>
            </a:endParaRPr>
          </a:p>
        </p:txBody>
      </p:sp>
      <p:sp>
        <p:nvSpPr>
          <p:cNvPr id="25" name="矩形 24"/>
          <p:cNvSpPr/>
          <p:nvPr>
            <p:custDataLst>
              <p:tags r:id="rId20"/>
            </p:custDataLst>
          </p:nvPr>
        </p:nvSpPr>
        <p:spPr>
          <a:xfrm>
            <a:off x="9182100" y="3790950"/>
            <a:ext cx="2314575" cy="9525"/>
          </a:xfrm>
          <a:prstGeom prst="rect">
            <a:avLst/>
          </a:prstGeom>
          <a:solidFill>
            <a:srgbClr val="E2C8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21"/>
            </p:custDataLst>
          </p:nvPr>
        </p:nvSpPr>
        <p:spPr>
          <a:xfrm>
            <a:off x="9182100" y="3936683"/>
            <a:ext cx="1589037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sz="2100" b="1">
                <a:solidFill>
                  <a:schemeClr val="accent1"/>
                </a:solidFill>
                <a:cs typeface="汉仪雅酷黑-65J" charset="0"/>
              </a:rPr>
              <a:t>AI</a:t>
            </a:r>
            <a:r>
              <a:rPr lang="zh-CN" sz="2100" b="1">
                <a:solidFill>
                  <a:schemeClr val="accent1"/>
                </a:solidFill>
                <a:cs typeface="汉仪雅酷黑-65J" charset="0"/>
              </a:rPr>
              <a:t>工具规范</a:t>
            </a:r>
            <a:endParaRPr lang="zh-CN" sz="2100" b="1">
              <a:solidFill>
                <a:schemeClr val="accent1"/>
              </a:solidFill>
              <a:cs typeface="汉仪雅酷黑-65J" charset="0"/>
            </a:endParaRPr>
          </a:p>
        </p:txBody>
      </p:sp>
      <p:sp>
        <p:nvSpPr>
          <p:cNvPr id="27" name="文本框 26"/>
          <p:cNvSpPr txBox="1"/>
          <p:nvPr>
            <p:custDataLst>
              <p:tags r:id="rId22"/>
            </p:custDataLst>
          </p:nvPr>
        </p:nvSpPr>
        <p:spPr>
          <a:xfrm>
            <a:off x="9182100" y="4310539"/>
            <a:ext cx="2314575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5C4040"/>
                </a:solidFill>
              </a:rPr>
              <a:t>明确工具使用的边界与红线</a:t>
            </a:r>
            <a:endParaRPr sz="1350">
              <a:solidFill>
                <a:srgbClr val="5C4040"/>
              </a:solidFill>
            </a:endParaRPr>
          </a:p>
        </p:txBody>
      </p:sp>
    </p:spTree>
    <p:custDataLst>
      <p:tags r:id="rId2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 idx="17826049"/>
            <p:custDataLst>
              <p:tags r:id="rId1"/>
            </p:custDataLst>
          </p:nvPr>
        </p:nvSpPr>
        <p:spPr/>
        <p:txBody>
          <a:bodyPr/>
          <a:p>
            <a:r>
              <a:rPr altLang="en-US"/>
              <a:t>信息梳理</a:t>
            </a:r>
            <a:endParaRPr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7826561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01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A1A1A"/>
                </a:solidFill>
              </a:rPr>
              <a:t>信息从哪来：三条渠道</a:t>
            </a:r>
            <a:endParaRPr sz="3000" b="1">
              <a:solidFill>
                <a:srgbClr val="2A1A1A"/>
              </a:solidFill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04900"/>
            <a:ext cx="11049000" cy="835025"/>
          </a:xfrm>
          <a:custGeom>
            <a:avLst/>
            <a:gdLst>
              <a:gd name="sw" fmla="*/ 1 w 17400"/>
              <a:gd name="sh" fmla="*/ 1 h 1315"/>
              <a:gd name="mins" fmla="min sw sh"/>
              <a:gd name="dsw" fmla="+- 0 sw mins"/>
              <a:gd name="dsh" fmla="+- 0 sh mins"/>
              <a:gd name="p0x0" fmla="*/ 30 w 17400"/>
              <a:gd name="p0y0" fmla="*/ 0 h 1315"/>
              <a:gd name="p0x1" fmla="*/ 17370 w 17400"/>
              <a:gd name="p0y1" fmla="*/ 0 h 1315"/>
              <a:gd name="p0x2" fmla="*/ 17386 w 17400"/>
              <a:gd name="p0y2" fmla="*/ 0 h 1315"/>
              <a:gd name="p0x3" fmla="*/ 17400 w 17400"/>
              <a:gd name="p0y3" fmla="*/ 13 h 1315"/>
              <a:gd name="p0x4" fmla="*/ 17400 w 17400"/>
              <a:gd name="p0y4" fmla="*/ 30 h 1315"/>
              <a:gd name="p0x5" fmla="*/ 17400 w 17400"/>
              <a:gd name="p0y5" fmla="*/ 1285 h 1315"/>
              <a:gd name="p0x6" fmla="*/ 17400 w 17400"/>
              <a:gd name="p0y6" fmla="*/ 1301 h 1315"/>
              <a:gd name="p0x7" fmla="*/ 17386 w 17400"/>
              <a:gd name="p0y7" fmla="*/ 1315 h 1315"/>
              <a:gd name="p0x8" fmla="*/ 17370 w 17400"/>
              <a:gd name="p0y8" fmla="*/ 1315 h 1315"/>
              <a:gd name="p0x9" fmla="*/ 30 w 17400"/>
              <a:gd name="p0y9" fmla="*/ 1315 h 1315"/>
              <a:gd name="p0x10" fmla="*/ 13 w 17400"/>
              <a:gd name="p0y10" fmla="*/ 1315 h 1315"/>
              <a:gd name="p0x11" fmla="*/ 0 w 17400"/>
              <a:gd name="p0y11" fmla="*/ 1301 h 1315"/>
              <a:gd name="p0x12" fmla="*/ 0 w 17400"/>
              <a:gd name="p0y12" fmla="*/ 1285 h 1315"/>
              <a:gd name="p0x13" fmla="*/ 0 w 17400"/>
              <a:gd name="p0y13" fmla="*/ 30 h 1315"/>
              <a:gd name="p0x14" fmla="*/ 0 w 17400"/>
              <a:gd name="p0y14" fmla="*/ 13 h 1315"/>
              <a:gd name="p0x15" fmla="*/ 13 w 17400"/>
              <a:gd name="p0y15" fmla="*/ 0 h 1315"/>
              <a:gd name="p0x16" fmla="*/ 30 w 17400"/>
              <a:gd name="p0y16" fmla="*/ 0 h 13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72256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62000" y="1364323"/>
            <a:ext cx="6629848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三者互为印证，</a:t>
            </a:r>
            <a:r>
              <a:rPr b="1">
                <a:solidFill>
                  <a:srgbClr val="FFC4A0"/>
                </a:solidFill>
                <a:latin typeface="微软雅黑" panose="020B0503020204020204" charset="-122"/>
                <a:ea typeface="微软雅黑" panose="020B0503020204020204" charset="-122"/>
              </a:rPr>
              <a:t>文件提供依据</a:t>
            </a:r>
            <a:r>
              <a:rPr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，</a:t>
            </a:r>
            <a:r>
              <a:rPr b="1">
                <a:solidFill>
                  <a:srgbClr val="FFC4A0"/>
                </a:solidFill>
                <a:latin typeface="微软雅黑" panose="020B0503020204020204" charset="-122"/>
                <a:ea typeface="微软雅黑" panose="020B0503020204020204" charset="-122"/>
              </a:rPr>
              <a:t>会议明确方向</a:t>
            </a:r>
            <a:r>
              <a:rPr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，</a:t>
            </a:r>
            <a:r>
              <a:rPr b="1">
                <a:solidFill>
                  <a:srgbClr val="FFC4A0"/>
                </a:solidFill>
                <a:latin typeface="微软雅黑" panose="020B0503020204020204" charset="-122"/>
                <a:ea typeface="微软雅黑" panose="020B0503020204020204" charset="-122"/>
              </a:rPr>
              <a:t>调研补充实情</a:t>
            </a:r>
            <a:endParaRPr b="1">
              <a:solidFill>
                <a:srgbClr val="FFC4A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575945" y="2172970"/>
            <a:ext cx="3411855" cy="4298950"/>
          </a:xfrm>
          <a:custGeom>
            <a:avLst/>
            <a:gdLst>
              <a:gd name="sw" fmla="*/ 1 w 5373"/>
              <a:gd name="sh" fmla="*/ 1 h 6769"/>
              <a:gd name="mins" fmla="min sw sh"/>
              <a:gd name="dsw" fmla="+- 0 sw mins"/>
              <a:gd name="dsh" fmla="+- 0 sh mins"/>
              <a:gd name="p0x0" fmla="*/ 30 w 5373"/>
              <a:gd name="p0y0" fmla="*/ 0 h 6769"/>
              <a:gd name="p0x1" fmla="*/ 5343 w 5373"/>
              <a:gd name="p0y1" fmla="*/ 0 h 6769"/>
              <a:gd name="p0x2" fmla="*/ 5359 w 5373"/>
              <a:gd name="p0y2" fmla="*/ 0 h 6769"/>
              <a:gd name="p0x3" fmla="*/ 5373 w 5373"/>
              <a:gd name="p0y3" fmla="*/ 13 h 6769"/>
              <a:gd name="p0x4" fmla="*/ 5373 w 5373"/>
              <a:gd name="p0y4" fmla="*/ 30 h 6769"/>
              <a:gd name="p0x5" fmla="*/ 5373 w 5373"/>
              <a:gd name="p0y5" fmla="*/ 6739 h 6769"/>
              <a:gd name="p0x6" fmla="*/ 5373 w 5373"/>
              <a:gd name="p0y6" fmla="*/ 6756 h 6769"/>
              <a:gd name="p0x7" fmla="*/ 5359 w 5373"/>
              <a:gd name="p0y7" fmla="*/ 6769 h 6769"/>
              <a:gd name="p0x8" fmla="*/ 5343 w 5373"/>
              <a:gd name="p0y8" fmla="*/ 6769 h 6769"/>
              <a:gd name="p0x9" fmla="*/ 30 w 5373"/>
              <a:gd name="p0y9" fmla="*/ 6769 h 6769"/>
              <a:gd name="p0x10" fmla="*/ 13 w 5373"/>
              <a:gd name="p0y10" fmla="*/ 6769 h 6769"/>
              <a:gd name="p0x11" fmla="*/ 0 w 5373"/>
              <a:gd name="p0y11" fmla="*/ 6756 h 6769"/>
              <a:gd name="p0x12" fmla="*/ 0 w 5373"/>
              <a:gd name="p0y12" fmla="*/ 6739 h 6769"/>
              <a:gd name="p0x13" fmla="*/ 0 w 5373"/>
              <a:gd name="p0y13" fmla="*/ 30 h 6769"/>
              <a:gd name="p0x14" fmla="*/ 0 w 5373"/>
              <a:gd name="p0y14" fmla="*/ 13 h 6769"/>
              <a:gd name="p0x15" fmla="*/ 13 w 5373"/>
              <a:gd name="p0y15" fmla="*/ 0 h 6769"/>
              <a:gd name="p0x16" fmla="*/ 30 w 5373"/>
              <a:gd name="p0y16" fmla="*/ 0 h 676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3380"/>
              <a:lumOff val="96620"/>
            </a:schemeClr>
          </a:solidFill>
          <a:ln w="9525" cmpd="sng">
            <a:solidFill>
              <a:srgbClr val="D4B0B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771525" y="3696995"/>
            <a:ext cx="302135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A1A1A"/>
                </a:solidFill>
                <a:latin typeface="微软雅黑" panose="020B0503020204020204" charset="-122"/>
                <a:ea typeface="微软雅黑" panose="020B0503020204020204" charset="-122"/>
              </a:rPr>
              <a:t>文件渠道</a:t>
            </a:r>
            <a:endParaRPr sz="2100" b="1" spc="42">
              <a:solidFill>
                <a:srgbClr val="2A1A1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6"/>
            </p:custDataLst>
          </p:nvPr>
        </p:nvSpPr>
        <p:spPr>
          <a:xfrm>
            <a:off x="771525" y="4122420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771525" y="4251351"/>
            <a:ext cx="3021359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C4040"/>
                </a:solidFill>
                <a:latin typeface="微软雅黑" panose="020B0503020204020204" charset="-122"/>
                <a:ea typeface="微软雅黑" panose="020B0503020204020204" charset="-122"/>
              </a:rPr>
              <a:t>吃透政策要求和数据口径</a:t>
            </a:r>
            <a:endParaRPr sz="1500">
              <a:solidFill>
                <a:srgbClr val="5C404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8"/>
            </p:custDataLst>
          </p:nvPr>
        </p:nvSpPr>
        <p:spPr>
          <a:xfrm>
            <a:off x="775970" y="4689475"/>
            <a:ext cx="847725" cy="238125"/>
          </a:xfrm>
          <a:custGeom>
            <a:avLst/>
            <a:gdLst>
              <a:gd name="sw" fmla="*/ 1 w 1335"/>
              <a:gd name="sh" fmla="*/ 1 h 375"/>
              <a:gd name="mins" fmla="min sw sh"/>
              <a:gd name="dsw" fmla="+- 0 sw mins"/>
              <a:gd name="dsh" fmla="+- 0 sh mins"/>
              <a:gd name="p0x0" fmla="*/ 187 w 1335"/>
              <a:gd name="p0y0" fmla="*/ 0 h 375"/>
              <a:gd name="p0x1" fmla="*/ 1147 w 1335"/>
              <a:gd name="p0y1" fmla="*/ 0 h 375"/>
              <a:gd name="p0x2" fmla="*/ 1251 w 1335"/>
              <a:gd name="p0y2" fmla="*/ 0 h 375"/>
              <a:gd name="p0x3" fmla="*/ 1335 w 1335"/>
              <a:gd name="p0y3" fmla="*/ 83 h 375"/>
              <a:gd name="p0x4" fmla="*/ 1335 w 1335"/>
              <a:gd name="p0y4" fmla="*/ 187 h 375"/>
              <a:gd name="p0x5" fmla="*/ 1335 w 1335"/>
              <a:gd name="p0y5" fmla="*/ 291 h 375"/>
              <a:gd name="p0x6" fmla="*/ 1251 w 1335"/>
              <a:gd name="p0y6" fmla="*/ 375 h 375"/>
              <a:gd name="p0x7" fmla="*/ 1147 w 1335"/>
              <a:gd name="p0y7" fmla="*/ 375 h 375"/>
              <a:gd name="p0x8" fmla="*/ 187 w 1335"/>
              <a:gd name="p0y8" fmla="*/ 375 h 375"/>
              <a:gd name="p0x9" fmla="*/ 83 w 1335"/>
              <a:gd name="p0y9" fmla="*/ 375 h 375"/>
              <a:gd name="p0x10" fmla="*/ 0 w 1335"/>
              <a:gd name="p0y10" fmla="*/ 291 h 375"/>
              <a:gd name="p0x11" fmla="*/ 0 w 1335"/>
              <a:gd name="p0y11" fmla="*/ 187 h 375"/>
              <a:gd name="p0x12" fmla="*/ 0 w 1335"/>
              <a:gd name="p0y12" fmla="*/ 83 h 375"/>
              <a:gd name="p0x13" fmla="*/ 83 w 1335"/>
              <a:gd name="p0y13" fmla="*/ 0 h 375"/>
              <a:gd name="p0x14" fmla="*/ 187 w 133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2CECE"/>
          </a:solidFill>
          <a:ln w="9525" cmpd="sng">
            <a:solidFill>
              <a:srgbClr val="F2CECE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895350" y="4723790"/>
            <a:ext cx="7620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sz="1200">
                <a:solidFill>
                  <a:srgbClr val="500000"/>
                </a:solidFill>
                <a:latin typeface="微软雅黑" panose="020B0503020204020204" charset="-122"/>
                <a:ea typeface="微软雅黑" panose="020B0503020204020204" charset="-122"/>
              </a:rPr>
              <a:t>上级部署</a:t>
            </a:r>
            <a:endParaRPr sz="1200">
              <a:solidFill>
                <a:srgbClr val="5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0"/>
            </p:custDataLst>
          </p:nvPr>
        </p:nvSpPr>
        <p:spPr>
          <a:xfrm>
            <a:off x="1709420" y="4689475"/>
            <a:ext cx="847725" cy="238125"/>
          </a:xfrm>
          <a:custGeom>
            <a:avLst/>
            <a:gdLst>
              <a:gd name="sw" fmla="*/ 1 w 1335"/>
              <a:gd name="sh" fmla="*/ 1 h 375"/>
              <a:gd name="mins" fmla="min sw sh"/>
              <a:gd name="dsw" fmla="+- 0 sw mins"/>
              <a:gd name="dsh" fmla="+- 0 sh mins"/>
              <a:gd name="p0x0" fmla="*/ 187 w 1335"/>
              <a:gd name="p0y0" fmla="*/ 0 h 375"/>
              <a:gd name="p0x1" fmla="*/ 1147 w 1335"/>
              <a:gd name="p0y1" fmla="*/ 0 h 375"/>
              <a:gd name="p0x2" fmla="*/ 1251 w 1335"/>
              <a:gd name="p0y2" fmla="*/ 0 h 375"/>
              <a:gd name="p0x3" fmla="*/ 1335 w 1335"/>
              <a:gd name="p0y3" fmla="*/ 83 h 375"/>
              <a:gd name="p0x4" fmla="*/ 1335 w 1335"/>
              <a:gd name="p0y4" fmla="*/ 187 h 375"/>
              <a:gd name="p0x5" fmla="*/ 1335 w 1335"/>
              <a:gd name="p0y5" fmla="*/ 291 h 375"/>
              <a:gd name="p0x6" fmla="*/ 1251 w 1335"/>
              <a:gd name="p0y6" fmla="*/ 375 h 375"/>
              <a:gd name="p0x7" fmla="*/ 1147 w 1335"/>
              <a:gd name="p0y7" fmla="*/ 375 h 375"/>
              <a:gd name="p0x8" fmla="*/ 187 w 1335"/>
              <a:gd name="p0y8" fmla="*/ 375 h 375"/>
              <a:gd name="p0x9" fmla="*/ 83 w 1335"/>
              <a:gd name="p0y9" fmla="*/ 375 h 375"/>
              <a:gd name="p0x10" fmla="*/ 0 w 1335"/>
              <a:gd name="p0y10" fmla="*/ 291 h 375"/>
              <a:gd name="p0x11" fmla="*/ 0 w 1335"/>
              <a:gd name="p0y11" fmla="*/ 187 h 375"/>
              <a:gd name="p0x12" fmla="*/ 0 w 1335"/>
              <a:gd name="p0y12" fmla="*/ 83 h 375"/>
              <a:gd name="p0x13" fmla="*/ 83 w 1335"/>
              <a:gd name="p0y13" fmla="*/ 0 h 375"/>
              <a:gd name="p0x14" fmla="*/ 187 w 133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2CECE"/>
          </a:solidFill>
          <a:ln w="9525" cmpd="sng">
            <a:solidFill>
              <a:srgbClr val="F2CECE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1828876" y="4723790"/>
            <a:ext cx="7620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sz="1200">
                <a:solidFill>
                  <a:srgbClr val="500000"/>
                </a:solidFill>
                <a:latin typeface="微软雅黑" panose="020B0503020204020204" charset="-122"/>
                <a:ea typeface="微软雅黑" panose="020B0503020204020204" charset="-122"/>
              </a:rPr>
              <a:t>本级文件</a:t>
            </a:r>
            <a:endParaRPr sz="1200">
              <a:solidFill>
                <a:srgbClr val="5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2"/>
            </p:custDataLst>
          </p:nvPr>
        </p:nvSpPr>
        <p:spPr>
          <a:xfrm>
            <a:off x="2642870" y="4689475"/>
            <a:ext cx="847725" cy="238125"/>
          </a:xfrm>
          <a:custGeom>
            <a:avLst/>
            <a:gdLst>
              <a:gd name="sw" fmla="*/ 1 w 1335"/>
              <a:gd name="sh" fmla="*/ 1 h 375"/>
              <a:gd name="mins" fmla="min sw sh"/>
              <a:gd name="dsw" fmla="+- 0 sw mins"/>
              <a:gd name="dsh" fmla="+- 0 sh mins"/>
              <a:gd name="p0x0" fmla="*/ 187 w 1335"/>
              <a:gd name="p0y0" fmla="*/ 0 h 375"/>
              <a:gd name="p0x1" fmla="*/ 1147 w 1335"/>
              <a:gd name="p0y1" fmla="*/ 0 h 375"/>
              <a:gd name="p0x2" fmla="*/ 1251 w 1335"/>
              <a:gd name="p0y2" fmla="*/ 0 h 375"/>
              <a:gd name="p0x3" fmla="*/ 1335 w 1335"/>
              <a:gd name="p0y3" fmla="*/ 83 h 375"/>
              <a:gd name="p0x4" fmla="*/ 1335 w 1335"/>
              <a:gd name="p0y4" fmla="*/ 187 h 375"/>
              <a:gd name="p0x5" fmla="*/ 1335 w 1335"/>
              <a:gd name="p0y5" fmla="*/ 291 h 375"/>
              <a:gd name="p0x6" fmla="*/ 1251 w 1335"/>
              <a:gd name="p0y6" fmla="*/ 375 h 375"/>
              <a:gd name="p0x7" fmla="*/ 1147 w 1335"/>
              <a:gd name="p0y7" fmla="*/ 375 h 375"/>
              <a:gd name="p0x8" fmla="*/ 187 w 1335"/>
              <a:gd name="p0y8" fmla="*/ 375 h 375"/>
              <a:gd name="p0x9" fmla="*/ 83 w 1335"/>
              <a:gd name="p0y9" fmla="*/ 375 h 375"/>
              <a:gd name="p0x10" fmla="*/ 0 w 1335"/>
              <a:gd name="p0y10" fmla="*/ 291 h 375"/>
              <a:gd name="p0x11" fmla="*/ 0 w 1335"/>
              <a:gd name="p0y11" fmla="*/ 187 h 375"/>
              <a:gd name="p0x12" fmla="*/ 0 w 1335"/>
              <a:gd name="p0y12" fmla="*/ 83 h 375"/>
              <a:gd name="p0x13" fmla="*/ 83 w 1335"/>
              <a:gd name="p0y13" fmla="*/ 0 h 375"/>
              <a:gd name="p0x14" fmla="*/ 187 w 133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2CECE"/>
          </a:solidFill>
          <a:ln w="9525" cmpd="sng">
            <a:solidFill>
              <a:srgbClr val="F2CECE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3"/>
            </p:custDataLst>
          </p:nvPr>
        </p:nvSpPr>
        <p:spPr>
          <a:xfrm>
            <a:off x="2762402" y="4723790"/>
            <a:ext cx="7620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sz="1200">
                <a:solidFill>
                  <a:srgbClr val="500000"/>
                </a:solidFill>
                <a:latin typeface="微软雅黑" panose="020B0503020204020204" charset="-122"/>
                <a:ea typeface="微软雅黑" panose="020B0503020204020204" charset="-122"/>
              </a:rPr>
              <a:t>下级报送</a:t>
            </a:r>
            <a:endParaRPr sz="1200">
              <a:solidFill>
                <a:srgbClr val="5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4"/>
            </p:custDataLst>
          </p:nvPr>
        </p:nvSpPr>
        <p:spPr>
          <a:xfrm>
            <a:off x="4187825" y="2172970"/>
            <a:ext cx="3411855" cy="4298950"/>
          </a:xfrm>
          <a:custGeom>
            <a:avLst/>
            <a:gdLst>
              <a:gd name="sw" fmla="*/ 1 w 5373"/>
              <a:gd name="sh" fmla="*/ 1 h 6769"/>
              <a:gd name="mins" fmla="min sw sh"/>
              <a:gd name="dsw" fmla="+- 0 sw mins"/>
              <a:gd name="dsh" fmla="+- 0 sh mins"/>
              <a:gd name="p0x0" fmla="*/ 30 w 5373"/>
              <a:gd name="p0y0" fmla="*/ 0 h 6769"/>
              <a:gd name="p0x1" fmla="*/ 5343 w 5373"/>
              <a:gd name="p0y1" fmla="*/ 0 h 6769"/>
              <a:gd name="p0x2" fmla="*/ 5359 w 5373"/>
              <a:gd name="p0y2" fmla="*/ 0 h 6769"/>
              <a:gd name="p0x3" fmla="*/ 5373 w 5373"/>
              <a:gd name="p0y3" fmla="*/ 13 h 6769"/>
              <a:gd name="p0x4" fmla="*/ 5373 w 5373"/>
              <a:gd name="p0y4" fmla="*/ 30 h 6769"/>
              <a:gd name="p0x5" fmla="*/ 5373 w 5373"/>
              <a:gd name="p0y5" fmla="*/ 6739 h 6769"/>
              <a:gd name="p0x6" fmla="*/ 5373 w 5373"/>
              <a:gd name="p0y6" fmla="*/ 6756 h 6769"/>
              <a:gd name="p0x7" fmla="*/ 5359 w 5373"/>
              <a:gd name="p0y7" fmla="*/ 6769 h 6769"/>
              <a:gd name="p0x8" fmla="*/ 5343 w 5373"/>
              <a:gd name="p0y8" fmla="*/ 6769 h 6769"/>
              <a:gd name="p0x9" fmla="*/ 30 w 5373"/>
              <a:gd name="p0y9" fmla="*/ 6769 h 6769"/>
              <a:gd name="p0x10" fmla="*/ 13 w 5373"/>
              <a:gd name="p0y10" fmla="*/ 6769 h 6769"/>
              <a:gd name="p0x11" fmla="*/ 0 w 5373"/>
              <a:gd name="p0y11" fmla="*/ 6756 h 6769"/>
              <a:gd name="p0x12" fmla="*/ 0 w 5373"/>
              <a:gd name="p0y12" fmla="*/ 6739 h 6769"/>
              <a:gd name="p0x13" fmla="*/ 0 w 5373"/>
              <a:gd name="p0y13" fmla="*/ 30 h 6769"/>
              <a:gd name="p0x14" fmla="*/ 0 w 5373"/>
              <a:gd name="p0y14" fmla="*/ 13 h 6769"/>
              <a:gd name="p0x15" fmla="*/ 13 w 5373"/>
              <a:gd name="p0y15" fmla="*/ 0 h 6769"/>
              <a:gd name="p0x16" fmla="*/ 30 w 5373"/>
              <a:gd name="p0y16" fmla="*/ 0 h 676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3380"/>
              <a:lumOff val="96620"/>
            </a:schemeClr>
          </a:solidFill>
          <a:ln w="9525" cmpd="sng">
            <a:solidFill>
              <a:srgbClr val="D4B0B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5"/>
            </p:custDataLst>
          </p:nvPr>
        </p:nvSpPr>
        <p:spPr>
          <a:xfrm>
            <a:off x="4383434" y="3696995"/>
            <a:ext cx="302135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A1A1A"/>
                </a:solidFill>
                <a:latin typeface="微软雅黑" panose="020B0503020204020204" charset="-122"/>
                <a:ea typeface="微软雅黑" panose="020B0503020204020204" charset="-122"/>
              </a:rPr>
              <a:t>会议渠道</a:t>
            </a:r>
            <a:endParaRPr sz="2100" b="1" spc="42">
              <a:solidFill>
                <a:srgbClr val="2A1A1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16"/>
            </p:custDataLst>
          </p:nvPr>
        </p:nvSpPr>
        <p:spPr>
          <a:xfrm>
            <a:off x="4383405" y="4122420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7"/>
            </p:custDataLst>
          </p:nvPr>
        </p:nvSpPr>
        <p:spPr>
          <a:xfrm>
            <a:off x="4383434" y="4251351"/>
            <a:ext cx="3021359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C4040"/>
                </a:solidFill>
                <a:latin typeface="微软雅黑" panose="020B0503020204020204" charset="-122"/>
                <a:ea typeface="微软雅黑" panose="020B0503020204020204" charset="-122"/>
              </a:rPr>
              <a:t>捕捉领导关注重点和最新部署</a:t>
            </a:r>
            <a:endParaRPr sz="1500">
              <a:solidFill>
                <a:srgbClr val="5C404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18"/>
            </p:custDataLst>
          </p:nvPr>
        </p:nvSpPr>
        <p:spPr>
          <a:xfrm>
            <a:off x="4387850" y="4689475"/>
            <a:ext cx="695325" cy="238125"/>
          </a:xfrm>
          <a:custGeom>
            <a:avLst/>
            <a:gdLst>
              <a:gd name="sw" fmla="*/ 1 w 1095"/>
              <a:gd name="sh" fmla="*/ 1 h 375"/>
              <a:gd name="mins" fmla="min sw sh"/>
              <a:gd name="dsw" fmla="+- 0 sw mins"/>
              <a:gd name="dsh" fmla="+- 0 sh mins"/>
              <a:gd name="p0x0" fmla="*/ 187 w 1095"/>
              <a:gd name="p0y0" fmla="*/ 0 h 375"/>
              <a:gd name="p0x1" fmla="*/ 907 w 1095"/>
              <a:gd name="p0y1" fmla="*/ 0 h 375"/>
              <a:gd name="p0x2" fmla="*/ 1011 w 1095"/>
              <a:gd name="p0y2" fmla="*/ 0 h 375"/>
              <a:gd name="p0x3" fmla="*/ 1095 w 1095"/>
              <a:gd name="p0y3" fmla="*/ 83 h 375"/>
              <a:gd name="p0x4" fmla="*/ 1095 w 1095"/>
              <a:gd name="p0y4" fmla="*/ 187 h 375"/>
              <a:gd name="p0x5" fmla="*/ 1095 w 1095"/>
              <a:gd name="p0y5" fmla="*/ 291 h 375"/>
              <a:gd name="p0x6" fmla="*/ 1011 w 1095"/>
              <a:gd name="p0y6" fmla="*/ 375 h 375"/>
              <a:gd name="p0x7" fmla="*/ 907 w 1095"/>
              <a:gd name="p0y7" fmla="*/ 375 h 375"/>
              <a:gd name="p0x8" fmla="*/ 187 w 1095"/>
              <a:gd name="p0y8" fmla="*/ 375 h 375"/>
              <a:gd name="p0x9" fmla="*/ 83 w 1095"/>
              <a:gd name="p0y9" fmla="*/ 375 h 375"/>
              <a:gd name="p0x10" fmla="*/ 0 w 1095"/>
              <a:gd name="p0y10" fmla="*/ 291 h 375"/>
              <a:gd name="p0x11" fmla="*/ 0 w 1095"/>
              <a:gd name="p0y11" fmla="*/ 187 h 375"/>
              <a:gd name="p0x12" fmla="*/ 0 w 1095"/>
              <a:gd name="p0y12" fmla="*/ 83 h 375"/>
              <a:gd name="p0x13" fmla="*/ 83 w 1095"/>
              <a:gd name="p0y13" fmla="*/ 0 h 375"/>
              <a:gd name="p0x14" fmla="*/ 187 w 109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2CECE"/>
          </a:solidFill>
          <a:ln w="9525" cmpd="sng">
            <a:solidFill>
              <a:srgbClr val="F2CECE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19"/>
            </p:custDataLst>
          </p:nvPr>
        </p:nvSpPr>
        <p:spPr>
          <a:xfrm>
            <a:off x="4507259" y="4723790"/>
            <a:ext cx="6096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sz="1200">
                <a:solidFill>
                  <a:srgbClr val="500000"/>
                </a:solidFill>
                <a:latin typeface="微软雅黑" panose="020B0503020204020204" charset="-122"/>
                <a:ea typeface="微软雅黑" panose="020B0503020204020204" charset="-122"/>
              </a:rPr>
              <a:t>工作会</a:t>
            </a:r>
            <a:endParaRPr sz="1200">
              <a:solidFill>
                <a:srgbClr val="5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20"/>
            </p:custDataLst>
          </p:nvPr>
        </p:nvSpPr>
        <p:spPr>
          <a:xfrm>
            <a:off x="5168900" y="4689475"/>
            <a:ext cx="695325" cy="238125"/>
          </a:xfrm>
          <a:custGeom>
            <a:avLst/>
            <a:gdLst>
              <a:gd name="sw" fmla="*/ 1 w 1095"/>
              <a:gd name="sh" fmla="*/ 1 h 375"/>
              <a:gd name="mins" fmla="min sw sh"/>
              <a:gd name="dsw" fmla="+- 0 sw mins"/>
              <a:gd name="dsh" fmla="+- 0 sh mins"/>
              <a:gd name="p0x0" fmla="*/ 187 w 1095"/>
              <a:gd name="p0y0" fmla="*/ 0 h 375"/>
              <a:gd name="p0x1" fmla="*/ 907 w 1095"/>
              <a:gd name="p0y1" fmla="*/ 0 h 375"/>
              <a:gd name="p0x2" fmla="*/ 1011 w 1095"/>
              <a:gd name="p0y2" fmla="*/ 0 h 375"/>
              <a:gd name="p0x3" fmla="*/ 1095 w 1095"/>
              <a:gd name="p0y3" fmla="*/ 83 h 375"/>
              <a:gd name="p0x4" fmla="*/ 1095 w 1095"/>
              <a:gd name="p0y4" fmla="*/ 187 h 375"/>
              <a:gd name="p0x5" fmla="*/ 1095 w 1095"/>
              <a:gd name="p0y5" fmla="*/ 291 h 375"/>
              <a:gd name="p0x6" fmla="*/ 1011 w 1095"/>
              <a:gd name="p0y6" fmla="*/ 375 h 375"/>
              <a:gd name="p0x7" fmla="*/ 907 w 1095"/>
              <a:gd name="p0y7" fmla="*/ 375 h 375"/>
              <a:gd name="p0x8" fmla="*/ 187 w 1095"/>
              <a:gd name="p0y8" fmla="*/ 375 h 375"/>
              <a:gd name="p0x9" fmla="*/ 83 w 1095"/>
              <a:gd name="p0y9" fmla="*/ 375 h 375"/>
              <a:gd name="p0x10" fmla="*/ 0 w 1095"/>
              <a:gd name="p0y10" fmla="*/ 291 h 375"/>
              <a:gd name="p0x11" fmla="*/ 0 w 1095"/>
              <a:gd name="p0y11" fmla="*/ 187 h 375"/>
              <a:gd name="p0x12" fmla="*/ 0 w 1095"/>
              <a:gd name="p0y12" fmla="*/ 83 h 375"/>
              <a:gd name="p0x13" fmla="*/ 83 w 1095"/>
              <a:gd name="p0y13" fmla="*/ 0 h 375"/>
              <a:gd name="p0x14" fmla="*/ 187 w 109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2CECE"/>
          </a:solidFill>
          <a:ln w="9525" cmpd="sng">
            <a:solidFill>
              <a:srgbClr val="F2CECE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21"/>
            </p:custDataLst>
          </p:nvPr>
        </p:nvSpPr>
        <p:spPr>
          <a:xfrm>
            <a:off x="5288385" y="4723790"/>
            <a:ext cx="6096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sz="1200">
                <a:solidFill>
                  <a:srgbClr val="500000"/>
                </a:solidFill>
                <a:latin typeface="微软雅黑" panose="020B0503020204020204" charset="-122"/>
                <a:ea typeface="微软雅黑" panose="020B0503020204020204" charset="-122"/>
              </a:rPr>
              <a:t>调度会</a:t>
            </a:r>
            <a:endParaRPr sz="1200">
              <a:solidFill>
                <a:srgbClr val="5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22"/>
            </p:custDataLst>
          </p:nvPr>
        </p:nvSpPr>
        <p:spPr>
          <a:xfrm>
            <a:off x="5949950" y="4689475"/>
            <a:ext cx="695325" cy="238125"/>
          </a:xfrm>
          <a:custGeom>
            <a:avLst/>
            <a:gdLst>
              <a:gd name="sw" fmla="*/ 1 w 1095"/>
              <a:gd name="sh" fmla="*/ 1 h 375"/>
              <a:gd name="mins" fmla="min sw sh"/>
              <a:gd name="dsw" fmla="+- 0 sw mins"/>
              <a:gd name="dsh" fmla="+- 0 sh mins"/>
              <a:gd name="p0x0" fmla="*/ 187 w 1095"/>
              <a:gd name="p0y0" fmla="*/ 0 h 375"/>
              <a:gd name="p0x1" fmla="*/ 907 w 1095"/>
              <a:gd name="p0y1" fmla="*/ 0 h 375"/>
              <a:gd name="p0x2" fmla="*/ 1011 w 1095"/>
              <a:gd name="p0y2" fmla="*/ 0 h 375"/>
              <a:gd name="p0x3" fmla="*/ 1095 w 1095"/>
              <a:gd name="p0y3" fmla="*/ 83 h 375"/>
              <a:gd name="p0x4" fmla="*/ 1095 w 1095"/>
              <a:gd name="p0y4" fmla="*/ 187 h 375"/>
              <a:gd name="p0x5" fmla="*/ 1095 w 1095"/>
              <a:gd name="p0y5" fmla="*/ 291 h 375"/>
              <a:gd name="p0x6" fmla="*/ 1011 w 1095"/>
              <a:gd name="p0y6" fmla="*/ 375 h 375"/>
              <a:gd name="p0x7" fmla="*/ 907 w 1095"/>
              <a:gd name="p0y7" fmla="*/ 375 h 375"/>
              <a:gd name="p0x8" fmla="*/ 187 w 1095"/>
              <a:gd name="p0y8" fmla="*/ 375 h 375"/>
              <a:gd name="p0x9" fmla="*/ 83 w 1095"/>
              <a:gd name="p0y9" fmla="*/ 375 h 375"/>
              <a:gd name="p0x10" fmla="*/ 0 w 1095"/>
              <a:gd name="p0y10" fmla="*/ 291 h 375"/>
              <a:gd name="p0x11" fmla="*/ 0 w 1095"/>
              <a:gd name="p0y11" fmla="*/ 187 h 375"/>
              <a:gd name="p0x12" fmla="*/ 0 w 1095"/>
              <a:gd name="p0y12" fmla="*/ 83 h 375"/>
              <a:gd name="p0x13" fmla="*/ 83 w 1095"/>
              <a:gd name="p0y13" fmla="*/ 0 h 375"/>
              <a:gd name="p0x14" fmla="*/ 187 w 109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2CECE"/>
          </a:solidFill>
          <a:ln w="9525" cmpd="sng">
            <a:solidFill>
              <a:srgbClr val="F2CECE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23"/>
            </p:custDataLst>
          </p:nvPr>
        </p:nvSpPr>
        <p:spPr>
          <a:xfrm>
            <a:off x="6069511" y="4723790"/>
            <a:ext cx="6096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sz="1200">
                <a:solidFill>
                  <a:srgbClr val="500000"/>
                </a:solidFill>
                <a:latin typeface="微软雅黑" panose="020B0503020204020204" charset="-122"/>
                <a:ea typeface="微软雅黑" panose="020B0503020204020204" charset="-122"/>
              </a:rPr>
              <a:t>专题会</a:t>
            </a:r>
            <a:endParaRPr sz="1200">
              <a:solidFill>
                <a:srgbClr val="5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24"/>
            </p:custDataLst>
          </p:nvPr>
        </p:nvSpPr>
        <p:spPr>
          <a:xfrm>
            <a:off x="7837805" y="2172970"/>
            <a:ext cx="3777615" cy="4298950"/>
          </a:xfrm>
          <a:custGeom>
            <a:avLst/>
            <a:gdLst>
              <a:gd name="sw" fmla="*/ 1 w 5948"/>
              <a:gd name="sh" fmla="*/ 1 h 6769"/>
              <a:gd name="mins" fmla="min sw sh"/>
              <a:gd name="dsw" fmla="+- 0 sw mins"/>
              <a:gd name="dsh" fmla="+- 0 sh mins"/>
              <a:gd name="p0x0" fmla="*/ 30 w 5948"/>
              <a:gd name="p0y0" fmla="*/ 0 h 6769"/>
              <a:gd name="p0x1" fmla="*/ 5918 w 5948"/>
              <a:gd name="p0y1" fmla="*/ 0 h 6769"/>
              <a:gd name="p0x2" fmla="*/ 5935 w 5948"/>
              <a:gd name="p0y2" fmla="*/ 0 h 6769"/>
              <a:gd name="p0x3" fmla="*/ 5948 w 5948"/>
              <a:gd name="p0y3" fmla="*/ 13 h 6769"/>
              <a:gd name="p0x4" fmla="*/ 5948 w 5948"/>
              <a:gd name="p0y4" fmla="*/ 30 h 6769"/>
              <a:gd name="p0x5" fmla="*/ 5948 w 5948"/>
              <a:gd name="p0y5" fmla="*/ 6739 h 6769"/>
              <a:gd name="p0x6" fmla="*/ 5948 w 5948"/>
              <a:gd name="p0y6" fmla="*/ 6756 h 6769"/>
              <a:gd name="p0x7" fmla="*/ 5935 w 5948"/>
              <a:gd name="p0y7" fmla="*/ 6769 h 6769"/>
              <a:gd name="p0x8" fmla="*/ 5918 w 5948"/>
              <a:gd name="p0y8" fmla="*/ 6769 h 6769"/>
              <a:gd name="p0x9" fmla="*/ 30 w 5948"/>
              <a:gd name="p0y9" fmla="*/ 6769 h 6769"/>
              <a:gd name="p0x10" fmla="*/ 13 w 5948"/>
              <a:gd name="p0y10" fmla="*/ 6769 h 6769"/>
              <a:gd name="p0x11" fmla="*/ 0 w 5948"/>
              <a:gd name="p0y11" fmla="*/ 6756 h 6769"/>
              <a:gd name="p0x12" fmla="*/ 0 w 5948"/>
              <a:gd name="p0y12" fmla="*/ 6739 h 6769"/>
              <a:gd name="p0x13" fmla="*/ 0 w 5948"/>
              <a:gd name="p0y13" fmla="*/ 30 h 6769"/>
              <a:gd name="p0x14" fmla="*/ 0 w 5948"/>
              <a:gd name="p0y14" fmla="*/ 13 h 6769"/>
              <a:gd name="p0x15" fmla="*/ 13 w 5948"/>
              <a:gd name="p0y15" fmla="*/ 0 h 6769"/>
              <a:gd name="p0x16" fmla="*/ 30 w 5948"/>
              <a:gd name="p0y16" fmla="*/ 0 h 676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3380"/>
              <a:lumOff val="96620"/>
            </a:schemeClr>
          </a:solidFill>
          <a:ln w="9525" cmpd="sng">
            <a:solidFill>
              <a:srgbClr val="D4B0B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25"/>
            </p:custDataLst>
          </p:nvPr>
        </p:nvSpPr>
        <p:spPr>
          <a:xfrm>
            <a:off x="8033366" y="3696995"/>
            <a:ext cx="3387033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A1A1A"/>
                </a:solidFill>
                <a:latin typeface="微软雅黑" panose="020B0503020204020204" charset="-122"/>
                <a:ea typeface="微软雅黑" panose="020B0503020204020204" charset="-122"/>
              </a:rPr>
              <a:t>调研渠道</a:t>
            </a:r>
            <a:endParaRPr sz="2100" b="1" spc="42">
              <a:solidFill>
                <a:srgbClr val="2A1A1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26"/>
            </p:custDataLst>
          </p:nvPr>
        </p:nvSpPr>
        <p:spPr>
          <a:xfrm>
            <a:off x="8032750" y="4122420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27"/>
            </p:custDataLst>
          </p:nvPr>
        </p:nvSpPr>
        <p:spPr>
          <a:xfrm>
            <a:off x="8033366" y="4251351"/>
            <a:ext cx="3387033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C4040"/>
                </a:solidFill>
                <a:latin typeface="微软雅黑" panose="020B0503020204020204" charset="-122"/>
                <a:ea typeface="微软雅黑" panose="020B0503020204020204" charset="-122"/>
              </a:rPr>
              <a:t>掌握一手鲜活素材和典型事例</a:t>
            </a:r>
            <a:endParaRPr sz="1500">
              <a:solidFill>
                <a:srgbClr val="5C404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28"/>
            </p:custDataLst>
          </p:nvPr>
        </p:nvSpPr>
        <p:spPr>
          <a:xfrm>
            <a:off x="8037830" y="4689475"/>
            <a:ext cx="695325" cy="238125"/>
          </a:xfrm>
          <a:custGeom>
            <a:avLst/>
            <a:gdLst>
              <a:gd name="sw" fmla="*/ 1 w 1095"/>
              <a:gd name="sh" fmla="*/ 1 h 375"/>
              <a:gd name="mins" fmla="min sw sh"/>
              <a:gd name="dsw" fmla="+- 0 sw mins"/>
              <a:gd name="dsh" fmla="+- 0 sh mins"/>
              <a:gd name="p0x0" fmla="*/ 187 w 1095"/>
              <a:gd name="p0y0" fmla="*/ 0 h 375"/>
              <a:gd name="p0x1" fmla="*/ 907 w 1095"/>
              <a:gd name="p0y1" fmla="*/ 0 h 375"/>
              <a:gd name="p0x2" fmla="*/ 1011 w 1095"/>
              <a:gd name="p0y2" fmla="*/ 0 h 375"/>
              <a:gd name="p0x3" fmla="*/ 1095 w 1095"/>
              <a:gd name="p0y3" fmla="*/ 83 h 375"/>
              <a:gd name="p0x4" fmla="*/ 1095 w 1095"/>
              <a:gd name="p0y4" fmla="*/ 187 h 375"/>
              <a:gd name="p0x5" fmla="*/ 1095 w 1095"/>
              <a:gd name="p0y5" fmla="*/ 291 h 375"/>
              <a:gd name="p0x6" fmla="*/ 1011 w 1095"/>
              <a:gd name="p0y6" fmla="*/ 375 h 375"/>
              <a:gd name="p0x7" fmla="*/ 907 w 1095"/>
              <a:gd name="p0y7" fmla="*/ 375 h 375"/>
              <a:gd name="p0x8" fmla="*/ 187 w 1095"/>
              <a:gd name="p0y8" fmla="*/ 375 h 375"/>
              <a:gd name="p0x9" fmla="*/ 83 w 1095"/>
              <a:gd name="p0y9" fmla="*/ 375 h 375"/>
              <a:gd name="p0x10" fmla="*/ 0 w 1095"/>
              <a:gd name="p0y10" fmla="*/ 291 h 375"/>
              <a:gd name="p0x11" fmla="*/ 0 w 1095"/>
              <a:gd name="p0y11" fmla="*/ 187 h 375"/>
              <a:gd name="p0x12" fmla="*/ 0 w 1095"/>
              <a:gd name="p0y12" fmla="*/ 83 h 375"/>
              <a:gd name="p0x13" fmla="*/ 83 w 1095"/>
              <a:gd name="p0y13" fmla="*/ 0 h 375"/>
              <a:gd name="p0x14" fmla="*/ 187 w 109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2CECE"/>
          </a:solidFill>
          <a:ln w="9525" cmpd="sng">
            <a:solidFill>
              <a:srgbClr val="F2CECE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>
            <p:custDataLst>
              <p:tags r:id="rId29"/>
            </p:custDataLst>
          </p:nvPr>
        </p:nvSpPr>
        <p:spPr>
          <a:xfrm>
            <a:off x="8157191" y="4723790"/>
            <a:ext cx="6096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sz="1200">
                <a:solidFill>
                  <a:srgbClr val="500000"/>
                </a:solidFill>
                <a:latin typeface="微软雅黑" panose="020B0503020204020204" charset="-122"/>
                <a:ea typeface="微软雅黑" panose="020B0503020204020204" charset="-122"/>
              </a:rPr>
              <a:t>下基层</a:t>
            </a:r>
            <a:endParaRPr sz="1200">
              <a:solidFill>
                <a:srgbClr val="5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任意多边形 32"/>
          <p:cNvSpPr/>
          <p:nvPr>
            <p:custDataLst>
              <p:tags r:id="rId30"/>
            </p:custDataLst>
          </p:nvPr>
        </p:nvSpPr>
        <p:spPr>
          <a:xfrm>
            <a:off x="8818880" y="4689475"/>
            <a:ext cx="695325" cy="238125"/>
          </a:xfrm>
          <a:custGeom>
            <a:avLst/>
            <a:gdLst>
              <a:gd name="sw" fmla="*/ 1 w 1095"/>
              <a:gd name="sh" fmla="*/ 1 h 375"/>
              <a:gd name="mins" fmla="min sw sh"/>
              <a:gd name="dsw" fmla="+- 0 sw mins"/>
              <a:gd name="dsh" fmla="+- 0 sh mins"/>
              <a:gd name="p0x0" fmla="*/ 187 w 1095"/>
              <a:gd name="p0y0" fmla="*/ 0 h 375"/>
              <a:gd name="p0x1" fmla="*/ 907 w 1095"/>
              <a:gd name="p0y1" fmla="*/ 0 h 375"/>
              <a:gd name="p0x2" fmla="*/ 1011 w 1095"/>
              <a:gd name="p0y2" fmla="*/ 0 h 375"/>
              <a:gd name="p0x3" fmla="*/ 1095 w 1095"/>
              <a:gd name="p0y3" fmla="*/ 83 h 375"/>
              <a:gd name="p0x4" fmla="*/ 1095 w 1095"/>
              <a:gd name="p0y4" fmla="*/ 187 h 375"/>
              <a:gd name="p0x5" fmla="*/ 1095 w 1095"/>
              <a:gd name="p0y5" fmla="*/ 291 h 375"/>
              <a:gd name="p0x6" fmla="*/ 1011 w 1095"/>
              <a:gd name="p0y6" fmla="*/ 375 h 375"/>
              <a:gd name="p0x7" fmla="*/ 907 w 1095"/>
              <a:gd name="p0y7" fmla="*/ 375 h 375"/>
              <a:gd name="p0x8" fmla="*/ 187 w 1095"/>
              <a:gd name="p0y8" fmla="*/ 375 h 375"/>
              <a:gd name="p0x9" fmla="*/ 83 w 1095"/>
              <a:gd name="p0y9" fmla="*/ 375 h 375"/>
              <a:gd name="p0x10" fmla="*/ 0 w 1095"/>
              <a:gd name="p0y10" fmla="*/ 291 h 375"/>
              <a:gd name="p0x11" fmla="*/ 0 w 1095"/>
              <a:gd name="p0y11" fmla="*/ 187 h 375"/>
              <a:gd name="p0x12" fmla="*/ 0 w 1095"/>
              <a:gd name="p0y12" fmla="*/ 83 h 375"/>
              <a:gd name="p0x13" fmla="*/ 83 w 1095"/>
              <a:gd name="p0y13" fmla="*/ 0 h 375"/>
              <a:gd name="p0x14" fmla="*/ 187 w 109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2CECE"/>
          </a:solidFill>
          <a:ln w="9525" cmpd="sng">
            <a:solidFill>
              <a:srgbClr val="F2CECE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>
            <p:custDataLst>
              <p:tags r:id="rId31"/>
            </p:custDataLst>
          </p:nvPr>
        </p:nvSpPr>
        <p:spPr>
          <a:xfrm>
            <a:off x="8938317" y="4723790"/>
            <a:ext cx="6096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sz="1200">
                <a:solidFill>
                  <a:srgbClr val="500000"/>
                </a:solidFill>
                <a:latin typeface="微软雅黑" panose="020B0503020204020204" charset="-122"/>
                <a:ea typeface="微软雅黑" panose="020B0503020204020204" charset="-122"/>
              </a:rPr>
              <a:t>跑一线</a:t>
            </a:r>
            <a:endParaRPr sz="1200">
              <a:solidFill>
                <a:srgbClr val="5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任意多边形 34"/>
          <p:cNvSpPr/>
          <p:nvPr>
            <p:custDataLst>
              <p:tags r:id="rId32"/>
            </p:custDataLst>
          </p:nvPr>
        </p:nvSpPr>
        <p:spPr>
          <a:xfrm>
            <a:off x="9599930" y="4689475"/>
            <a:ext cx="847725" cy="238125"/>
          </a:xfrm>
          <a:custGeom>
            <a:avLst/>
            <a:gdLst>
              <a:gd name="sw" fmla="*/ 1 w 1335"/>
              <a:gd name="sh" fmla="*/ 1 h 375"/>
              <a:gd name="mins" fmla="min sw sh"/>
              <a:gd name="dsw" fmla="+- 0 sw mins"/>
              <a:gd name="dsh" fmla="+- 0 sh mins"/>
              <a:gd name="p0x0" fmla="*/ 187 w 1335"/>
              <a:gd name="p0y0" fmla="*/ 0 h 375"/>
              <a:gd name="p0x1" fmla="*/ 1147 w 1335"/>
              <a:gd name="p0y1" fmla="*/ 0 h 375"/>
              <a:gd name="p0x2" fmla="*/ 1251 w 1335"/>
              <a:gd name="p0y2" fmla="*/ 0 h 375"/>
              <a:gd name="p0x3" fmla="*/ 1335 w 1335"/>
              <a:gd name="p0y3" fmla="*/ 83 h 375"/>
              <a:gd name="p0x4" fmla="*/ 1335 w 1335"/>
              <a:gd name="p0y4" fmla="*/ 187 h 375"/>
              <a:gd name="p0x5" fmla="*/ 1335 w 1335"/>
              <a:gd name="p0y5" fmla="*/ 291 h 375"/>
              <a:gd name="p0x6" fmla="*/ 1251 w 1335"/>
              <a:gd name="p0y6" fmla="*/ 375 h 375"/>
              <a:gd name="p0x7" fmla="*/ 1147 w 1335"/>
              <a:gd name="p0y7" fmla="*/ 375 h 375"/>
              <a:gd name="p0x8" fmla="*/ 187 w 1335"/>
              <a:gd name="p0y8" fmla="*/ 375 h 375"/>
              <a:gd name="p0x9" fmla="*/ 83 w 1335"/>
              <a:gd name="p0y9" fmla="*/ 375 h 375"/>
              <a:gd name="p0x10" fmla="*/ 0 w 1335"/>
              <a:gd name="p0y10" fmla="*/ 291 h 375"/>
              <a:gd name="p0x11" fmla="*/ 0 w 1335"/>
              <a:gd name="p0y11" fmla="*/ 187 h 375"/>
              <a:gd name="p0x12" fmla="*/ 0 w 1335"/>
              <a:gd name="p0y12" fmla="*/ 83 h 375"/>
              <a:gd name="p0x13" fmla="*/ 83 w 1335"/>
              <a:gd name="p0y13" fmla="*/ 0 h 375"/>
              <a:gd name="p0x14" fmla="*/ 187 w 133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2CECE"/>
          </a:solidFill>
          <a:ln w="9525" cmpd="sng">
            <a:solidFill>
              <a:srgbClr val="F2CECE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>
            <p:custDataLst>
              <p:tags r:id="rId33"/>
            </p:custDataLst>
          </p:nvPr>
        </p:nvSpPr>
        <p:spPr>
          <a:xfrm>
            <a:off x="9719443" y="4723790"/>
            <a:ext cx="7620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sz="1200">
                <a:solidFill>
                  <a:srgbClr val="500000"/>
                </a:solidFill>
                <a:latin typeface="微软雅黑" panose="020B0503020204020204" charset="-122"/>
                <a:ea typeface="微软雅黑" panose="020B0503020204020204" charset="-122"/>
              </a:rPr>
              <a:t>座谈走访</a:t>
            </a:r>
            <a:endParaRPr sz="1200">
              <a:solidFill>
                <a:srgbClr val="5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34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A1A1A"/>
                </a:solidFill>
              </a:rPr>
              <a:t>先核实再下笔</a:t>
            </a:r>
            <a:endParaRPr sz="3000" b="1">
              <a:solidFill>
                <a:srgbClr val="2A1A1A"/>
              </a:solidFill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04900"/>
            <a:ext cx="11049000" cy="777240"/>
          </a:xfrm>
          <a:custGeom>
            <a:avLst/>
            <a:gdLst>
              <a:gd name="sw" fmla="*/ 1 w 17400"/>
              <a:gd name="sh" fmla="*/ 1 h 1224"/>
              <a:gd name="mins" fmla="min sw sh"/>
              <a:gd name="dsw" fmla="+- 0 sw mins"/>
              <a:gd name="dsh" fmla="+- 0 sh mins"/>
              <a:gd name="p0x0" fmla="*/ 30 w 17400"/>
              <a:gd name="p0y0" fmla="*/ 0 h 1224"/>
              <a:gd name="p0x1" fmla="*/ 17370 w 17400"/>
              <a:gd name="p0y1" fmla="*/ 0 h 1224"/>
              <a:gd name="p0x2" fmla="*/ 17386 w 17400"/>
              <a:gd name="p0y2" fmla="*/ 0 h 1224"/>
              <a:gd name="p0x3" fmla="*/ 17400 w 17400"/>
              <a:gd name="p0y3" fmla="*/ 13 h 1224"/>
              <a:gd name="p0x4" fmla="*/ 17400 w 17400"/>
              <a:gd name="p0y4" fmla="*/ 30 h 1224"/>
              <a:gd name="p0x5" fmla="*/ 17400 w 17400"/>
              <a:gd name="p0y5" fmla="*/ 1194 h 1224"/>
              <a:gd name="p0x6" fmla="*/ 17400 w 17400"/>
              <a:gd name="p0y6" fmla="*/ 1210 h 1224"/>
              <a:gd name="p0x7" fmla="*/ 17386 w 17400"/>
              <a:gd name="p0y7" fmla="*/ 1224 h 1224"/>
              <a:gd name="p0x8" fmla="*/ 17370 w 17400"/>
              <a:gd name="p0y8" fmla="*/ 1224 h 1224"/>
              <a:gd name="p0x9" fmla="*/ 30 w 17400"/>
              <a:gd name="p0y9" fmla="*/ 1224 h 1224"/>
              <a:gd name="p0x10" fmla="*/ 13 w 17400"/>
              <a:gd name="p0y10" fmla="*/ 1224 h 1224"/>
              <a:gd name="p0x11" fmla="*/ 0 w 17400"/>
              <a:gd name="p0y11" fmla="*/ 1210 h 1224"/>
              <a:gd name="p0x12" fmla="*/ 0 w 17400"/>
              <a:gd name="p0y12" fmla="*/ 1194 h 1224"/>
              <a:gd name="p0x13" fmla="*/ 0 w 17400"/>
              <a:gd name="p0y13" fmla="*/ 30 h 1224"/>
              <a:gd name="p0x14" fmla="*/ 0 w 17400"/>
              <a:gd name="p0y14" fmla="*/ 13 h 1224"/>
              <a:gd name="p0x15" fmla="*/ 13 w 17400"/>
              <a:gd name="p0y15" fmla="*/ 0 h 1224"/>
              <a:gd name="p0x16" fmla="*/ 30 w 17400"/>
              <a:gd name="p0y16" fmla="*/ 0 h 122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72256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62000" y="1335376"/>
            <a:ext cx="4800829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对拿不准的信息，</a:t>
            </a:r>
            <a:r>
              <a:rPr b="1">
                <a:solidFill>
                  <a:srgbClr val="FFC4A0"/>
                </a:solidFill>
                <a:latin typeface="微软雅黑" panose="020B0503020204020204" charset="-122"/>
                <a:ea typeface="微软雅黑" panose="020B0503020204020204" charset="-122"/>
              </a:rPr>
              <a:t>宁可不写</a:t>
            </a:r>
            <a:r>
              <a:rPr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，也不能将错就错</a:t>
            </a:r>
            <a:endParaRPr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575945" y="2153285"/>
            <a:ext cx="3521075" cy="4318635"/>
          </a:xfrm>
          <a:custGeom>
            <a:avLst/>
            <a:gdLst>
              <a:gd name="sw" fmla="*/ 1 w 5544"/>
              <a:gd name="sh" fmla="*/ 1 h 6800"/>
              <a:gd name="mins" fmla="min sw sh"/>
              <a:gd name="dsw" fmla="+- 0 sw mins"/>
              <a:gd name="dsh" fmla="+- 0 sh mins"/>
              <a:gd name="p0x0" fmla="*/ 30 w 5544"/>
              <a:gd name="p0y0" fmla="*/ 0 h 6800"/>
              <a:gd name="p0x1" fmla="*/ 5514 w 5544"/>
              <a:gd name="p0y1" fmla="*/ 0 h 6800"/>
              <a:gd name="p0x2" fmla="*/ 5531 w 5544"/>
              <a:gd name="p0y2" fmla="*/ 0 h 6800"/>
              <a:gd name="p0x3" fmla="*/ 5544 w 5544"/>
              <a:gd name="p0y3" fmla="*/ 13 h 6800"/>
              <a:gd name="p0x4" fmla="*/ 5544 w 5544"/>
              <a:gd name="p0y4" fmla="*/ 30 h 6800"/>
              <a:gd name="p0x5" fmla="*/ 5544 w 5544"/>
              <a:gd name="p0y5" fmla="*/ 6770 h 6800"/>
              <a:gd name="p0x6" fmla="*/ 5544 w 5544"/>
              <a:gd name="p0y6" fmla="*/ 6787 h 6800"/>
              <a:gd name="p0x7" fmla="*/ 5531 w 5544"/>
              <a:gd name="p0y7" fmla="*/ 6800 h 6800"/>
              <a:gd name="p0x8" fmla="*/ 5514 w 5544"/>
              <a:gd name="p0y8" fmla="*/ 6800 h 6800"/>
              <a:gd name="p0x9" fmla="*/ 30 w 5544"/>
              <a:gd name="p0y9" fmla="*/ 6800 h 6800"/>
              <a:gd name="p0x10" fmla="*/ 13 w 5544"/>
              <a:gd name="p0y10" fmla="*/ 6800 h 6800"/>
              <a:gd name="p0x11" fmla="*/ 0 w 5544"/>
              <a:gd name="p0y11" fmla="*/ 6787 h 6800"/>
              <a:gd name="p0x12" fmla="*/ 0 w 5544"/>
              <a:gd name="p0y12" fmla="*/ 6770 h 6800"/>
              <a:gd name="p0x13" fmla="*/ 0 w 5544"/>
              <a:gd name="p0y13" fmla="*/ 30 h 6800"/>
              <a:gd name="p0x14" fmla="*/ 0 w 5544"/>
              <a:gd name="p0y14" fmla="*/ 13 h 6800"/>
              <a:gd name="p0x15" fmla="*/ 13 w 5544"/>
              <a:gd name="p0y15" fmla="*/ 0 h 6800"/>
              <a:gd name="p0x16" fmla="*/ 30 w 5544"/>
              <a:gd name="p0y16" fmla="*/ 0 h 68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3380"/>
              <a:lumOff val="96620"/>
            </a:schemeClr>
          </a:solidFill>
          <a:ln w="9525" cmpd="sng">
            <a:solidFill>
              <a:srgbClr val="D4B0B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771525" y="2332692"/>
            <a:ext cx="313052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A1A1A"/>
                </a:solidFill>
                <a:latin typeface="微软雅黑" panose="020B0503020204020204" charset="-122"/>
                <a:ea typeface="微软雅黑" panose="020B0503020204020204" charset="-122"/>
              </a:rPr>
              <a:t>来源核实</a:t>
            </a:r>
            <a:endParaRPr sz="2100" b="1" spc="42">
              <a:solidFill>
                <a:srgbClr val="2A1A1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6"/>
            </p:custDataLst>
          </p:nvPr>
        </p:nvSpPr>
        <p:spPr>
          <a:xfrm>
            <a:off x="771525" y="39909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30 w 660"/>
              <a:gd name="p0y0" fmla="*/ 0 h 660"/>
              <a:gd name="p0x1" fmla="*/ 630 w 660"/>
              <a:gd name="p0y1" fmla="*/ 0 h 660"/>
              <a:gd name="p0x2" fmla="*/ 646 w 660"/>
              <a:gd name="p0y2" fmla="*/ 0 h 660"/>
              <a:gd name="p0x3" fmla="*/ 660 w 660"/>
              <a:gd name="p0y3" fmla="*/ 13 h 660"/>
              <a:gd name="p0x4" fmla="*/ 660 w 660"/>
              <a:gd name="p0y4" fmla="*/ 30 h 660"/>
              <a:gd name="p0x5" fmla="*/ 660 w 660"/>
              <a:gd name="p0y5" fmla="*/ 630 h 660"/>
              <a:gd name="p0x6" fmla="*/ 660 w 660"/>
              <a:gd name="p0y6" fmla="*/ 646 h 660"/>
              <a:gd name="p0x7" fmla="*/ 646 w 660"/>
              <a:gd name="p0y7" fmla="*/ 660 h 660"/>
              <a:gd name="p0x8" fmla="*/ 630 w 660"/>
              <a:gd name="p0y8" fmla="*/ 660 h 660"/>
              <a:gd name="p0x9" fmla="*/ 30 w 660"/>
              <a:gd name="p0y9" fmla="*/ 660 h 660"/>
              <a:gd name="p0x10" fmla="*/ 13 w 660"/>
              <a:gd name="p0y10" fmla="*/ 660 h 660"/>
              <a:gd name="p0x11" fmla="*/ 0 w 660"/>
              <a:gd name="p0y11" fmla="*/ 646 h 660"/>
              <a:gd name="p0x12" fmla="*/ 0 w 660"/>
              <a:gd name="p0y12" fmla="*/ 630 h 660"/>
              <a:gd name="p0x13" fmla="*/ 0 w 660"/>
              <a:gd name="p0y13" fmla="*/ 30 h 660"/>
              <a:gd name="p0x14" fmla="*/ 0 w 660"/>
              <a:gd name="p0y14" fmla="*/ 13 h 660"/>
              <a:gd name="p0x15" fmla="*/ 13 w 660"/>
              <a:gd name="p0y15" fmla="*/ 0 h 660"/>
              <a:gd name="p0x16" fmla="*/ 3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CEC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 descr="d9e6449a-a38f-11f1-a9e4-4a2de3205169"/>
          <p:cNvPicPr/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t="-180" b="180"/>
          <a:stretch>
            <a:fillRect/>
          </a:stretch>
        </p:blipFill>
        <p:spPr>
          <a:xfrm>
            <a:off x="857250" y="4076700"/>
            <a:ext cx="247650" cy="247650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10"/>
            </p:custDataLst>
          </p:nvPr>
        </p:nvSpPr>
        <p:spPr>
          <a:xfrm>
            <a:off x="1343025" y="3977135"/>
            <a:ext cx="2286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C4040"/>
                </a:solidFill>
                <a:latin typeface="微软雅黑" panose="020B0503020204020204" charset="-122"/>
                <a:ea typeface="微软雅黑" panose="020B0503020204020204" charset="-122"/>
              </a:rPr>
              <a:t>查原始文件、找归口部门</a:t>
            </a:r>
            <a:endParaRPr sz="1500">
              <a:solidFill>
                <a:srgbClr val="5C404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11"/>
            </p:custDataLst>
          </p:nvPr>
        </p:nvSpPr>
        <p:spPr>
          <a:xfrm>
            <a:off x="771525" y="4562475"/>
            <a:ext cx="3129915" cy="481330"/>
          </a:xfrm>
          <a:custGeom>
            <a:avLst/>
            <a:gdLst>
              <a:gd name="sw" fmla="*/ 1 w 4929"/>
              <a:gd name="sh" fmla="*/ 1 h 757"/>
              <a:gd name="mins" fmla="min sw sh"/>
              <a:gd name="dsw" fmla="+- 0 sw mins"/>
              <a:gd name="dsh" fmla="+- 0 sh mins"/>
              <a:gd name="p0x0" fmla="*/ 30 w 4929"/>
              <a:gd name="p0y0" fmla="*/ 0 h 757"/>
              <a:gd name="p0x1" fmla="*/ 4899 w 4929"/>
              <a:gd name="p0y1" fmla="*/ 0 h 757"/>
              <a:gd name="p0x2" fmla="*/ 4916 w 4929"/>
              <a:gd name="p0y2" fmla="*/ 0 h 757"/>
              <a:gd name="p0x3" fmla="*/ 4929 w 4929"/>
              <a:gd name="p0y3" fmla="*/ 13 h 757"/>
              <a:gd name="p0x4" fmla="*/ 4929 w 4929"/>
              <a:gd name="p0y4" fmla="*/ 30 h 757"/>
              <a:gd name="p0x5" fmla="*/ 4929 w 4929"/>
              <a:gd name="p0y5" fmla="*/ 727 h 757"/>
              <a:gd name="p0x6" fmla="*/ 4929 w 4929"/>
              <a:gd name="p0y6" fmla="*/ 744 h 757"/>
              <a:gd name="p0x7" fmla="*/ 4916 w 4929"/>
              <a:gd name="p0y7" fmla="*/ 757 h 757"/>
              <a:gd name="p0x8" fmla="*/ 4899 w 4929"/>
              <a:gd name="p0y8" fmla="*/ 757 h 757"/>
              <a:gd name="p0x9" fmla="*/ 30 w 4929"/>
              <a:gd name="p0y9" fmla="*/ 757 h 757"/>
              <a:gd name="p0x10" fmla="*/ 13 w 4929"/>
              <a:gd name="p0y10" fmla="*/ 757 h 757"/>
              <a:gd name="p0x11" fmla="*/ 0 w 4929"/>
              <a:gd name="p0y11" fmla="*/ 744 h 757"/>
              <a:gd name="p0x12" fmla="*/ 0 w 4929"/>
              <a:gd name="p0y12" fmla="*/ 727 h 757"/>
              <a:gd name="p0x13" fmla="*/ 0 w 4929"/>
              <a:gd name="p0y13" fmla="*/ 30 h 757"/>
              <a:gd name="p0x14" fmla="*/ 0 w 4929"/>
              <a:gd name="p0y14" fmla="*/ 13 h 757"/>
              <a:gd name="p0x15" fmla="*/ 13 w 4929"/>
              <a:gd name="p0y15" fmla="*/ 0 h 757"/>
              <a:gd name="p0x16" fmla="*/ 30 w 4929"/>
              <a:gd name="p0y16" fmla="*/ 0 h 75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CEC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12"/>
            </p:custDataLst>
          </p:nvPr>
        </p:nvSpPr>
        <p:spPr>
          <a:xfrm>
            <a:off x="1669999" y="4677223"/>
            <a:ext cx="1333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500" b="1">
                <a:solidFill>
                  <a:schemeClr val="accent1">
                    <a:lumMod val="51612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杜绝道听途说</a:t>
            </a:r>
            <a:endParaRPr sz="1500" b="1">
              <a:solidFill>
                <a:schemeClr val="accent1">
                  <a:lumMod val="51612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3"/>
            </p:custDataLst>
          </p:nvPr>
        </p:nvSpPr>
        <p:spPr>
          <a:xfrm>
            <a:off x="4335145" y="2153285"/>
            <a:ext cx="3521075" cy="4318635"/>
          </a:xfrm>
          <a:custGeom>
            <a:avLst/>
            <a:gdLst>
              <a:gd name="sw" fmla="*/ 1 w 5544"/>
              <a:gd name="sh" fmla="*/ 1 h 6800"/>
              <a:gd name="mins" fmla="min sw sh"/>
              <a:gd name="dsw" fmla="+- 0 sw mins"/>
              <a:gd name="dsh" fmla="+- 0 sh mins"/>
              <a:gd name="p0x0" fmla="*/ 30 w 5544"/>
              <a:gd name="p0y0" fmla="*/ 0 h 6800"/>
              <a:gd name="p0x1" fmla="*/ 5514 w 5544"/>
              <a:gd name="p0y1" fmla="*/ 0 h 6800"/>
              <a:gd name="p0x2" fmla="*/ 5531 w 5544"/>
              <a:gd name="p0y2" fmla="*/ 0 h 6800"/>
              <a:gd name="p0x3" fmla="*/ 5544 w 5544"/>
              <a:gd name="p0y3" fmla="*/ 13 h 6800"/>
              <a:gd name="p0x4" fmla="*/ 5544 w 5544"/>
              <a:gd name="p0y4" fmla="*/ 30 h 6800"/>
              <a:gd name="p0x5" fmla="*/ 5544 w 5544"/>
              <a:gd name="p0y5" fmla="*/ 6770 h 6800"/>
              <a:gd name="p0x6" fmla="*/ 5544 w 5544"/>
              <a:gd name="p0y6" fmla="*/ 6787 h 6800"/>
              <a:gd name="p0x7" fmla="*/ 5531 w 5544"/>
              <a:gd name="p0y7" fmla="*/ 6800 h 6800"/>
              <a:gd name="p0x8" fmla="*/ 5514 w 5544"/>
              <a:gd name="p0y8" fmla="*/ 6800 h 6800"/>
              <a:gd name="p0x9" fmla="*/ 30 w 5544"/>
              <a:gd name="p0y9" fmla="*/ 6800 h 6800"/>
              <a:gd name="p0x10" fmla="*/ 13 w 5544"/>
              <a:gd name="p0y10" fmla="*/ 6800 h 6800"/>
              <a:gd name="p0x11" fmla="*/ 0 w 5544"/>
              <a:gd name="p0y11" fmla="*/ 6787 h 6800"/>
              <a:gd name="p0x12" fmla="*/ 0 w 5544"/>
              <a:gd name="p0y12" fmla="*/ 6770 h 6800"/>
              <a:gd name="p0x13" fmla="*/ 0 w 5544"/>
              <a:gd name="p0y13" fmla="*/ 30 h 6800"/>
              <a:gd name="p0x14" fmla="*/ 0 w 5544"/>
              <a:gd name="p0y14" fmla="*/ 13 h 6800"/>
              <a:gd name="p0x15" fmla="*/ 13 w 5544"/>
              <a:gd name="p0y15" fmla="*/ 0 h 6800"/>
              <a:gd name="p0x16" fmla="*/ 30 w 5544"/>
              <a:gd name="p0y16" fmla="*/ 0 h 68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3380"/>
              <a:lumOff val="96620"/>
            </a:schemeClr>
          </a:solidFill>
          <a:ln w="9525" cmpd="sng">
            <a:solidFill>
              <a:srgbClr val="D4B0B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4"/>
            </p:custDataLst>
          </p:nvPr>
        </p:nvSpPr>
        <p:spPr>
          <a:xfrm>
            <a:off x="4530699" y="2332692"/>
            <a:ext cx="313052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A1A1A"/>
                </a:solidFill>
                <a:latin typeface="微软雅黑" panose="020B0503020204020204" charset="-122"/>
                <a:ea typeface="微软雅黑" panose="020B0503020204020204" charset="-122"/>
              </a:rPr>
              <a:t>数据核实</a:t>
            </a:r>
            <a:endParaRPr sz="2100" b="1" spc="42">
              <a:solidFill>
                <a:srgbClr val="2A1A1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5"/>
            </p:custDataLst>
          </p:nvPr>
        </p:nvSpPr>
        <p:spPr>
          <a:xfrm>
            <a:off x="4530090" y="39909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30 w 660"/>
              <a:gd name="p0y0" fmla="*/ 0 h 660"/>
              <a:gd name="p0x1" fmla="*/ 630 w 660"/>
              <a:gd name="p0y1" fmla="*/ 0 h 660"/>
              <a:gd name="p0x2" fmla="*/ 646 w 660"/>
              <a:gd name="p0y2" fmla="*/ 0 h 660"/>
              <a:gd name="p0x3" fmla="*/ 660 w 660"/>
              <a:gd name="p0y3" fmla="*/ 13 h 660"/>
              <a:gd name="p0x4" fmla="*/ 660 w 660"/>
              <a:gd name="p0y4" fmla="*/ 30 h 660"/>
              <a:gd name="p0x5" fmla="*/ 660 w 660"/>
              <a:gd name="p0y5" fmla="*/ 630 h 660"/>
              <a:gd name="p0x6" fmla="*/ 660 w 660"/>
              <a:gd name="p0y6" fmla="*/ 646 h 660"/>
              <a:gd name="p0x7" fmla="*/ 646 w 660"/>
              <a:gd name="p0y7" fmla="*/ 660 h 660"/>
              <a:gd name="p0x8" fmla="*/ 630 w 660"/>
              <a:gd name="p0y8" fmla="*/ 660 h 660"/>
              <a:gd name="p0x9" fmla="*/ 30 w 660"/>
              <a:gd name="p0y9" fmla="*/ 660 h 660"/>
              <a:gd name="p0x10" fmla="*/ 13 w 660"/>
              <a:gd name="p0y10" fmla="*/ 660 h 660"/>
              <a:gd name="p0x11" fmla="*/ 0 w 660"/>
              <a:gd name="p0y11" fmla="*/ 646 h 660"/>
              <a:gd name="p0x12" fmla="*/ 0 w 660"/>
              <a:gd name="p0y12" fmla="*/ 630 h 660"/>
              <a:gd name="p0x13" fmla="*/ 0 w 660"/>
              <a:gd name="p0y13" fmla="*/ 30 h 660"/>
              <a:gd name="p0x14" fmla="*/ 0 w 660"/>
              <a:gd name="p0y14" fmla="*/ 13 h 660"/>
              <a:gd name="p0x15" fmla="*/ 13 w 660"/>
              <a:gd name="p0y15" fmla="*/ 0 h 660"/>
              <a:gd name="p0x16" fmla="*/ 3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CEC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7" name="图片 16" descr="d9e64531-a38f-11f1-a9e4-4a2de3205169"/>
          <p:cNvPicPr/>
          <p:nvPr>
            <p:custDataLst>
              <p:tags r:id="rId16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 l="-246" t="-180" r="246" b="180"/>
          <a:stretch>
            <a:fillRect/>
          </a:stretch>
        </p:blipFill>
        <p:spPr>
          <a:xfrm>
            <a:off x="4615815" y="4076700"/>
            <a:ext cx="247650" cy="247650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19"/>
            </p:custDataLst>
          </p:nvPr>
        </p:nvSpPr>
        <p:spPr>
          <a:xfrm>
            <a:off x="5102199" y="3977135"/>
            <a:ext cx="2667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C4040"/>
                </a:solidFill>
                <a:latin typeface="微软雅黑" panose="020B0503020204020204" charset="-122"/>
                <a:ea typeface="微软雅黑" panose="020B0503020204020204" charset="-122"/>
              </a:rPr>
              <a:t>数字口径一致、时间节点准确</a:t>
            </a:r>
            <a:endParaRPr sz="1500">
              <a:solidFill>
                <a:srgbClr val="5C404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20"/>
            </p:custDataLst>
          </p:nvPr>
        </p:nvSpPr>
        <p:spPr>
          <a:xfrm>
            <a:off x="4530090" y="4562475"/>
            <a:ext cx="3130550" cy="481330"/>
          </a:xfrm>
          <a:custGeom>
            <a:avLst/>
            <a:gdLst>
              <a:gd name="sw" fmla="*/ 1 w 4929"/>
              <a:gd name="sh" fmla="*/ 1 h 757"/>
              <a:gd name="mins" fmla="min sw sh"/>
              <a:gd name="dsw" fmla="+- 0 sw mins"/>
              <a:gd name="dsh" fmla="+- 0 sh mins"/>
              <a:gd name="p0x0" fmla="*/ 30 w 4929"/>
              <a:gd name="p0y0" fmla="*/ 0 h 757"/>
              <a:gd name="p0x1" fmla="*/ 4899 w 4929"/>
              <a:gd name="p0y1" fmla="*/ 0 h 757"/>
              <a:gd name="p0x2" fmla="*/ 4916 w 4929"/>
              <a:gd name="p0y2" fmla="*/ 0 h 757"/>
              <a:gd name="p0x3" fmla="*/ 4929 w 4929"/>
              <a:gd name="p0y3" fmla="*/ 13 h 757"/>
              <a:gd name="p0x4" fmla="*/ 4929 w 4929"/>
              <a:gd name="p0y4" fmla="*/ 30 h 757"/>
              <a:gd name="p0x5" fmla="*/ 4929 w 4929"/>
              <a:gd name="p0y5" fmla="*/ 727 h 757"/>
              <a:gd name="p0x6" fmla="*/ 4929 w 4929"/>
              <a:gd name="p0y6" fmla="*/ 744 h 757"/>
              <a:gd name="p0x7" fmla="*/ 4916 w 4929"/>
              <a:gd name="p0y7" fmla="*/ 757 h 757"/>
              <a:gd name="p0x8" fmla="*/ 4899 w 4929"/>
              <a:gd name="p0y8" fmla="*/ 757 h 757"/>
              <a:gd name="p0x9" fmla="*/ 30 w 4929"/>
              <a:gd name="p0y9" fmla="*/ 757 h 757"/>
              <a:gd name="p0x10" fmla="*/ 13 w 4929"/>
              <a:gd name="p0y10" fmla="*/ 757 h 757"/>
              <a:gd name="p0x11" fmla="*/ 0 w 4929"/>
              <a:gd name="p0y11" fmla="*/ 744 h 757"/>
              <a:gd name="p0x12" fmla="*/ 0 w 4929"/>
              <a:gd name="p0y12" fmla="*/ 727 h 757"/>
              <a:gd name="p0x13" fmla="*/ 0 w 4929"/>
              <a:gd name="p0y13" fmla="*/ 30 h 757"/>
              <a:gd name="p0x14" fmla="*/ 0 w 4929"/>
              <a:gd name="p0y14" fmla="*/ 13 h 757"/>
              <a:gd name="p0x15" fmla="*/ 13 w 4929"/>
              <a:gd name="p0y15" fmla="*/ 0 h 757"/>
              <a:gd name="p0x16" fmla="*/ 30 w 4929"/>
              <a:gd name="p0y16" fmla="*/ 0 h 75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CEC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21"/>
            </p:custDataLst>
          </p:nvPr>
        </p:nvSpPr>
        <p:spPr>
          <a:xfrm>
            <a:off x="5429174" y="4677223"/>
            <a:ext cx="1333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500" b="1">
                <a:solidFill>
                  <a:schemeClr val="accent1">
                    <a:lumMod val="51612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前后不能矛盾</a:t>
            </a:r>
            <a:endParaRPr sz="1500" b="1">
              <a:solidFill>
                <a:schemeClr val="accent1">
                  <a:lumMod val="51612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22"/>
            </p:custDataLst>
          </p:nvPr>
        </p:nvSpPr>
        <p:spPr>
          <a:xfrm>
            <a:off x="8094345" y="2153285"/>
            <a:ext cx="3521075" cy="4318635"/>
          </a:xfrm>
          <a:custGeom>
            <a:avLst/>
            <a:gdLst>
              <a:gd name="sw" fmla="*/ 1 w 5544"/>
              <a:gd name="sh" fmla="*/ 1 h 6800"/>
              <a:gd name="mins" fmla="min sw sh"/>
              <a:gd name="dsw" fmla="+- 0 sw mins"/>
              <a:gd name="dsh" fmla="+- 0 sh mins"/>
              <a:gd name="p0x0" fmla="*/ 30 w 5544"/>
              <a:gd name="p0y0" fmla="*/ 0 h 6800"/>
              <a:gd name="p0x1" fmla="*/ 5514 w 5544"/>
              <a:gd name="p0y1" fmla="*/ 0 h 6800"/>
              <a:gd name="p0x2" fmla="*/ 5531 w 5544"/>
              <a:gd name="p0y2" fmla="*/ 0 h 6800"/>
              <a:gd name="p0x3" fmla="*/ 5544 w 5544"/>
              <a:gd name="p0y3" fmla="*/ 13 h 6800"/>
              <a:gd name="p0x4" fmla="*/ 5544 w 5544"/>
              <a:gd name="p0y4" fmla="*/ 30 h 6800"/>
              <a:gd name="p0x5" fmla="*/ 5544 w 5544"/>
              <a:gd name="p0y5" fmla="*/ 6770 h 6800"/>
              <a:gd name="p0x6" fmla="*/ 5544 w 5544"/>
              <a:gd name="p0y6" fmla="*/ 6787 h 6800"/>
              <a:gd name="p0x7" fmla="*/ 5531 w 5544"/>
              <a:gd name="p0y7" fmla="*/ 6800 h 6800"/>
              <a:gd name="p0x8" fmla="*/ 5514 w 5544"/>
              <a:gd name="p0y8" fmla="*/ 6800 h 6800"/>
              <a:gd name="p0x9" fmla="*/ 30 w 5544"/>
              <a:gd name="p0y9" fmla="*/ 6800 h 6800"/>
              <a:gd name="p0x10" fmla="*/ 13 w 5544"/>
              <a:gd name="p0y10" fmla="*/ 6800 h 6800"/>
              <a:gd name="p0x11" fmla="*/ 0 w 5544"/>
              <a:gd name="p0y11" fmla="*/ 6787 h 6800"/>
              <a:gd name="p0x12" fmla="*/ 0 w 5544"/>
              <a:gd name="p0y12" fmla="*/ 6770 h 6800"/>
              <a:gd name="p0x13" fmla="*/ 0 w 5544"/>
              <a:gd name="p0y13" fmla="*/ 30 h 6800"/>
              <a:gd name="p0x14" fmla="*/ 0 w 5544"/>
              <a:gd name="p0y14" fmla="*/ 13 h 6800"/>
              <a:gd name="p0x15" fmla="*/ 13 w 5544"/>
              <a:gd name="p0y15" fmla="*/ 0 h 6800"/>
              <a:gd name="p0x16" fmla="*/ 30 w 5544"/>
              <a:gd name="p0y16" fmla="*/ 0 h 68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3380"/>
              <a:lumOff val="96620"/>
            </a:schemeClr>
          </a:solidFill>
          <a:ln w="9525" cmpd="sng">
            <a:solidFill>
              <a:srgbClr val="D4B0B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23"/>
            </p:custDataLst>
          </p:nvPr>
        </p:nvSpPr>
        <p:spPr>
          <a:xfrm>
            <a:off x="8289874" y="2332692"/>
            <a:ext cx="313052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A1A1A"/>
                </a:solidFill>
                <a:latin typeface="微软雅黑" panose="020B0503020204020204" charset="-122"/>
                <a:ea typeface="微软雅黑" panose="020B0503020204020204" charset="-122"/>
              </a:rPr>
              <a:t>口径核实</a:t>
            </a:r>
            <a:endParaRPr sz="2100" b="1" spc="42">
              <a:solidFill>
                <a:srgbClr val="2A1A1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24"/>
            </p:custDataLst>
          </p:nvPr>
        </p:nvSpPr>
        <p:spPr>
          <a:xfrm>
            <a:off x="8289290" y="38957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30 w 660"/>
              <a:gd name="p0y0" fmla="*/ 0 h 660"/>
              <a:gd name="p0x1" fmla="*/ 630 w 660"/>
              <a:gd name="p0y1" fmla="*/ 0 h 660"/>
              <a:gd name="p0x2" fmla="*/ 646 w 660"/>
              <a:gd name="p0y2" fmla="*/ 0 h 660"/>
              <a:gd name="p0x3" fmla="*/ 660 w 660"/>
              <a:gd name="p0y3" fmla="*/ 13 h 660"/>
              <a:gd name="p0x4" fmla="*/ 660 w 660"/>
              <a:gd name="p0y4" fmla="*/ 30 h 660"/>
              <a:gd name="p0x5" fmla="*/ 660 w 660"/>
              <a:gd name="p0y5" fmla="*/ 630 h 660"/>
              <a:gd name="p0x6" fmla="*/ 660 w 660"/>
              <a:gd name="p0y6" fmla="*/ 646 h 660"/>
              <a:gd name="p0x7" fmla="*/ 646 w 660"/>
              <a:gd name="p0y7" fmla="*/ 660 h 660"/>
              <a:gd name="p0x8" fmla="*/ 630 w 660"/>
              <a:gd name="p0y8" fmla="*/ 660 h 660"/>
              <a:gd name="p0x9" fmla="*/ 30 w 660"/>
              <a:gd name="p0y9" fmla="*/ 660 h 660"/>
              <a:gd name="p0x10" fmla="*/ 13 w 660"/>
              <a:gd name="p0y10" fmla="*/ 660 h 660"/>
              <a:gd name="p0x11" fmla="*/ 0 w 660"/>
              <a:gd name="p0y11" fmla="*/ 646 h 660"/>
              <a:gd name="p0x12" fmla="*/ 0 w 660"/>
              <a:gd name="p0y12" fmla="*/ 630 h 660"/>
              <a:gd name="p0x13" fmla="*/ 0 w 660"/>
              <a:gd name="p0y13" fmla="*/ 30 h 660"/>
              <a:gd name="p0x14" fmla="*/ 0 w 660"/>
              <a:gd name="p0y14" fmla="*/ 13 h 660"/>
              <a:gd name="p0x15" fmla="*/ 13 w 660"/>
              <a:gd name="p0y15" fmla="*/ 0 h 660"/>
              <a:gd name="p0x16" fmla="*/ 3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CEC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5" name="图片 24" descr="d9e645d7-a38f-11f1-a9e4-4a2de3205169"/>
          <p:cNvPicPr/>
          <p:nvPr>
            <p:custDataLst>
              <p:tags r:id="rId25"/>
            </p:custDataLst>
          </p:nvPr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rcRect l="-235" t="-180" r="235" b="180"/>
          <a:stretch>
            <a:fillRect/>
          </a:stretch>
        </p:blipFill>
        <p:spPr>
          <a:xfrm>
            <a:off x="8375015" y="3981450"/>
            <a:ext cx="247650" cy="247650"/>
          </a:xfrm>
          <a:prstGeom prst="rect">
            <a:avLst/>
          </a:prstGeom>
        </p:spPr>
      </p:pic>
      <p:sp>
        <p:nvSpPr>
          <p:cNvPr id="27" name="文本框 26"/>
          <p:cNvSpPr txBox="1"/>
          <p:nvPr>
            <p:custDataLst>
              <p:tags r:id="rId28"/>
            </p:custDataLst>
          </p:nvPr>
        </p:nvSpPr>
        <p:spPr>
          <a:xfrm>
            <a:off x="8861374" y="3881885"/>
            <a:ext cx="255902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C4040"/>
                </a:solidFill>
                <a:latin typeface="微软雅黑" panose="020B0503020204020204" charset="-122"/>
                <a:ea typeface="微软雅黑" panose="020B0503020204020204" charset="-122"/>
              </a:rPr>
              <a:t>专业术语、单位名称、称谓规范</a:t>
            </a:r>
            <a:endParaRPr sz="1500">
              <a:solidFill>
                <a:srgbClr val="5C404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任意多边形 27"/>
          <p:cNvSpPr/>
          <p:nvPr>
            <p:custDataLst>
              <p:tags r:id="rId29"/>
            </p:custDataLst>
          </p:nvPr>
        </p:nvSpPr>
        <p:spPr>
          <a:xfrm>
            <a:off x="8289290" y="4657725"/>
            <a:ext cx="3130550" cy="481330"/>
          </a:xfrm>
          <a:custGeom>
            <a:avLst/>
            <a:gdLst>
              <a:gd name="sw" fmla="*/ 1 w 4929"/>
              <a:gd name="sh" fmla="*/ 1 h 757"/>
              <a:gd name="mins" fmla="min sw sh"/>
              <a:gd name="dsw" fmla="+- 0 sw mins"/>
              <a:gd name="dsh" fmla="+- 0 sh mins"/>
              <a:gd name="p0x0" fmla="*/ 30 w 4929"/>
              <a:gd name="p0y0" fmla="*/ 0 h 757"/>
              <a:gd name="p0x1" fmla="*/ 4899 w 4929"/>
              <a:gd name="p0y1" fmla="*/ 0 h 757"/>
              <a:gd name="p0x2" fmla="*/ 4916 w 4929"/>
              <a:gd name="p0y2" fmla="*/ 0 h 757"/>
              <a:gd name="p0x3" fmla="*/ 4929 w 4929"/>
              <a:gd name="p0y3" fmla="*/ 13 h 757"/>
              <a:gd name="p0x4" fmla="*/ 4929 w 4929"/>
              <a:gd name="p0y4" fmla="*/ 30 h 757"/>
              <a:gd name="p0x5" fmla="*/ 4929 w 4929"/>
              <a:gd name="p0y5" fmla="*/ 727 h 757"/>
              <a:gd name="p0x6" fmla="*/ 4929 w 4929"/>
              <a:gd name="p0y6" fmla="*/ 744 h 757"/>
              <a:gd name="p0x7" fmla="*/ 4916 w 4929"/>
              <a:gd name="p0y7" fmla="*/ 757 h 757"/>
              <a:gd name="p0x8" fmla="*/ 4899 w 4929"/>
              <a:gd name="p0y8" fmla="*/ 757 h 757"/>
              <a:gd name="p0x9" fmla="*/ 30 w 4929"/>
              <a:gd name="p0y9" fmla="*/ 757 h 757"/>
              <a:gd name="p0x10" fmla="*/ 13 w 4929"/>
              <a:gd name="p0y10" fmla="*/ 757 h 757"/>
              <a:gd name="p0x11" fmla="*/ 0 w 4929"/>
              <a:gd name="p0y11" fmla="*/ 744 h 757"/>
              <a:gd name="p0x12" fmla="*/ 0 w 4929"/>
              <a:gd name="p0y12" fmla="*/ 727 h 757"/>
              <a:gd name="p0x13" fmla="*/ 0 w 4929"/>
              <a:gd name="p0y13" fmla="*/ 30 h 757"/>
              <a:gd name="p0x14" fmla="*/ 0 w 4929"/>
              <a:gd name="p0y14" fmla="*/ 13 h 757"/>
              <a:gd name="p0x15" fmla="*/ 13 w 4929"/>
              <a:gd name="p0y15" fmla="*/ 0 h 757"/>
              <a:gd name="p0x16" fmla="*/ 30 w 4929"/>
              <a:gd name="p0y16" fmla="*/ 0 h 75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CEC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>
            <p:custDataLst>
              <p:tags r:id="rId30"/>
            </p:custDataLst>
          </p:nvPr>
        </p:nvSpPr>
        <p:spPr>
          <a:xfrm>
            <a:off x="9188348" y="4772473"/>
            <a:ext cx="1333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500" b="1">
                <a:solidFill>
                  <a:schemeClr val="accent1">
                    <a:lumMod val="51612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一字不能含糊</a:t>
            </a:r>
            <a:endParaRPr sz="1500" b="1">
              <a:solidFill>
                <a:schemeClr val="accent1">
                  <a:lumMod val="51612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31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A1A1A"/>
                </a:solidFill>
              </a:rPr>
              <a:t>梳理提炼四步法</a:t>
            </a:r>
            <a:endParaRPr sz="3000" b="1">
              <a:solidFill>
                <a:srgbClr val="2A1A1A"/>
              </a:solidFill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04900"/>
            <a:ext cx="11049000" cy="939165"/>
          </a:xfrm>
          <a:custGeom>
            <a:avLst/>
            <a:gdLst>
              <a:gd name="sw" fmla="*/ 1 w 17400"/>
              <a:gd name="sh" fmla="*/ 1 h 1479"/>
              <a:gd name="mins" fmla="min sw sh"/>
              <a:gd name="dsw" fmla="+- 0 sw mins"/>
              <a:gd name="dsh" fmla="+- 0 sh mins"/>
              <a:gd name="p0x0" fmla="*/ 30 w 17400"/>
              <a:gd name="p0y0" fmla="*/ 0 h 1479"/>
              <a:gd name="p0x1" fmla="*/ 17370 w 17400"/>
              <a:gd name="p0y1" fmla="*/ 0 h 1479"/>
              <a:gd name="p0x2" fmla="*/ 17386 w 17400"/>
              <a:gd name="p0y2" fmla="*/ 0 h 1479"/>
              <a:gd name="p0x3" fmla="*/ 17400 w 17400"/>
              <a:gd name="p0y3" fmla="*/ 13 h 1479"/>
              <a:gd name="p0x4" fmla="*/ 17400 w 17400"/>
              <a:gd name="p0y4" fmla="*/ 30 h 1479"/>
              <a:gd name="p0x5" fmla="*/ 17400 w 17400"/>
              <a:gd name="p0y5" fmla="*/ 1449 h 1479"/>
              <a:gd name="p0x6" fmla="*/ 17400 w 17400"/>
              <a:gd name="p0y6" fmla="*/ 1466 h 1479"/>
              <a:gd name="p0x7" fmla="*/ 17386 w 17400"/>
              <a:gd name="p0y7" fmla="*/ 1479 h 1479"/>
              <a:gd name="p0x8" fmla="*/ 17370 w 17400"/>
              <a:gd name="p0y8" fmla="*/ 1479 h 1479"/>
              <a:gd name="p0x9" fmla="*/ 30 w 17400"/>
              <a:gd name="p0y9" fmla="*/ 1479 h 1479"/>
              <a:gd name="p0x10" fmla="*/ 13 w 17400"/>
              <a:gd name="p0y10" fmla="*/ 1479 h 1479"/>
              <a:gd name="p0x11" fmla="*/ 0 w 17400"/>
              <a:gd name="p0y11" fmla="*/ 1466 h 1479"/>
              <a:gd name="p0x12" fmla="*/ 0 w 17400"/>
              <a:gd name="p0y12" fmla="*/ 1449 h 1479"/>
              <a:gd name="p0x13" fmla="*/ 0 w 17400"/>
              <a:gd name="p0y13" fmla="*/ 30 h 1479"/>
              <a:gd name="p0x14" fmla="*/ 0 w 17400"/>
              <a:gd name="p0y14" fmla="*/ 13 h 1479"/>
              <a:gd name="p0x15" fmla="*/ 13 w 17400"/>
              <a:gd name="p0y15" fmla="*/ 0 h 1479"/>
              <a:gd name="p0x16" fmla="*/ 30 w 17400"/>
              <a:gd name="p0y16" fmla="*/ 0 h 147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72256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62000" y="1416558"/>
            <a:ext cx="4572152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信息梳理的核心</a:t>
            </a:r>
            <a:r>
              <a:rPr lang="en-US" altLang="zh-CN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b="1">
                <a:solidFill>
                  <a:srgbClr val="FFC4A0"/>
                </a:solidFill>
                <a:latin typeface="微软雅黑" panose="020B0503020204020204" charset="-122"/>
                <a:ea typeface="微软雅黑" panose="020B0503020204020204" charset="-122"/>
              </a:rPr>
              <a:t>替读者完成筛选和排序</a:t>
            </a:r>
            <a:endParaRPr b="1">
              <a:solidFill>
                <a:srgbClr val="FFC4A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575945" y="2277745"/>
            <a:ext cx="3777615" cy="4194175"/>
          </a:xfrm>
          <a:custGeom>
            <a:avLst/>
            <a:gdLst>
              <a:gd name="sw" fmla="*/ 1 w 5948"/>
              <a:gd name="sh" fmla="*/ 1 h 6605"/>
              <a:gd name="mins" fmla="min sw sh"/>
              <a:gd name="dsw" fmla="+- 0 sw mins"/>
              <a:gd name="dsh" fmla="+- 0 sh mins"/>
              <a:gd name="p0x0" fmla="*/ 30 w 5948"/>
              <a:gd name="p0y0" fmla="*/ 0 h 6605"/>
              <a:gd name="p0x1" fmla="*/ 5918 w 5948"/>
              <a:gd name="p0y1" fmla="*/ 0 h 6605"/>
              <a:gd name="p0x2" fmla="*/ 5935 w 5948"/>
              <a:gd name="p0y2" fmla="*/ 0 h 6605"/>
              <a:gd name="p0x3" fmla="*/ 5948 w 5948"/>
              <a:gd name="p0y3" fmla="*/ 13 h 6605"/>
              <a:gd name="p0x4" fmla="*/ 5948 w 5948"/>
              <a:gd name="p0y4" fmla="*/ 30 h 6605"/>
              <a:gd name="p0x5" fmla="*/ 5948 w 5948"/>
              <a:gd name="p0y5" fmla="*/ 6575 h 6605"/>
              <a:gd name="p0x6" fmla="*/ 5948 w 5948"/>
              <a:gd name="p0y6" fmla="*/ 6591 h 6605"/>
              <a:gd name="p0x7" fmla="*/ 5935 w 5948"/>
              <a:gd name="p0y7" fmla="*/ 6605 h 6605"/>
              <a:gd name="p0x8" fmla="*/ 5918 w 5948"/>
              <a:gd name="p0y8" fmla="*/ 6605 h 6605"/>
              <a:gd name="p0x9" fmla="*/ 30 w 5948"/>
              <a:gd name="p0y9" fmla="*/ 6605 h 6605"/>
              <a:gd name="p0x10" fmla="*/ 13 w 5948"/>
              <a:gd name="p0y10" fmla="*/ 6605 h 6605"/>
              <a:gd name="p0x11" fmla="*/ 0 w 5948"/>
              <a:gd name="p0y11" fmla="*/ 6591 h 6605"/>
              <a:gd name="p0x12" fmla="*/ 0 w 5948"/>
              <a:gd name="p0y12" fmla="*/ 6575 h 6605"/>
              <a:gd name="p0x13" fmla="*/ 0 w 5948"/>
              <a:gd name="p0y13" fmla="*/ 30 h 6605"/>
              <a:gd name="p0x14" fmla="*/ 0 w 5948"/>
              <a:gd name="p0y14" fmla="*/ 13 h 6605"/>
              <a:gd name="p0x15" fmla="*/ 13 w 5948"/>
              <a:gd name="p0y15" fmla="*/ 0 h 6605"/>
              <a:gd name="p0x16" fmla="*/ 30 w 5948"/>
              <a:gd name="p0y16" fmla="*/ 0 h 66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3380"/>
              <a:lumOff val="96620"/>
            </a:schemeClr>
          </a:solidFill>
          <a:ln w="9525" cmpd="sng">
            <a:solidFill>
              <a:srgbClr val="D4B0B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771525" y="2456888"/>
            <a:ext cx="3387033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A1A1A"/>
                </a:solidFill>
                <a:latin typeface="微软雅黑" panose="020B0503020204020204" charset="-122"/>
                <a:ea typeface="微软雅黑" panose="020B0503020204020204" charset="-122"/>
              </a:rPr>
              <a:t>归类</a:t>
            </a:r>
            <a:endParaRPr sz="2100" b="1" spc="42">
              <a:solidFill>
                <a:srgbClr val="2A1A1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6"/>
            </p:custDataLst>
          </p:nvPr>
        </p:nvSpPr>
        <p:spPr>
          <a:xfrm>
            <a:off x="775970" y="2887345"/>
            <a:ext cx="3377565" cy="3384550"/>
          </a:xfrm>
          <a:custGeom>
            <a:avLst/>
            <a:gdLst>
              <a:gd name="sw" fmla="*/ 1 w 5318"/>
              <a:gd name="sh" fmla="*/ 1 h 5330"/>
              <a:gd name="mins" fmla="min sw sh"/>
              <a:gd name="dsw" fmla="+- 0 sw mins"/>
              <a:gd name="dsh" fmla="+- 0 sh mins"/>
              <a:gd name="p0x0" fmla="*/ 30 w 5318"/>
              <a:gd name="p0y0" fmla="*/ 0 h 5330"/>
              <a:gd name="p0x1" fmla="*/ 5288 w 5318"/>
              <a:gd name="p0y1" fmla="*/ 0 h 5330"/>
              <a:gd name="p0x2" fmla="*/ 5305 w 5318"/>
              <a:gd name="p0y2" fmla="*/ 0 h 5330"/>
              <a:gd name="p0x3" fmla="*/ 5318 w 5318"/>
              <a:gd name="p0y3" fmla="*/ 13 h 5330"/>
              <a:gd name="p0x4" fmla="*/ 5318 w 5318"/>
              <a:gd name="p0y4" fmla="*/ 30 h 5330"/>
              <a:gd name="p0x5" fmla="*/ 5318 w 5318"/>
              <a:gd name="p0y5" fmla="*/ 5300 h 5330"/>
              <a:gd name="p0x6" fmla="*/ 5318 w 5318"/>
              <a:gd name="p0y6" fmla="*/ 5316 h 5330"/>
              <a:gd name="p0x7" fmla="*/ 5305 w 5318"/>
              <a:gd name="p0y7" fmla="*/ 5330 h 5330"/>
              <a:gd name="p0x8" fmla="*/ 5288 w 5318"/>
              <a:gd name="p0y8" fmla="*/ 5330 h 5330"/>
              <a:gd name="p0x9" fmla="*/ 30 w 5318"/>
              <a:gd name="p0y9" fmla="*/ 5330 h 5330"/>
              <a:gd name="p0x10" fmla="*/ 13 w 5318"/>
              <a:gd name="p0y10" fmla="*/ 5330 h 5330"/>
              <a:gd name="p0x11" fmla="*/ 0 w 5318"/>
              <a:gd name="p0y11" fmla="*/ 5316 h 5330"/>
              <a:gd name="p0x12" fmla="*/ 0 w 5318"/>
              <a:gd name="p0y12" fmla="*/ 5300 h 5330"/>
              <a:gd name="p0x13" fmla="*/ 0 w 5318"/>
              <a:gd name="p0y13" fmla="*/ 30 h 5330"/>
              <a:gd name="p0x14" fmla="*/ 0 w 5318"/>
              <a:gd name="p0y14" fmla="*/ 13 h 5330"/>
              <a:gd name="p0x15" fmla="*/ 13 w 5318"/>
              <a:gd name="p0y15" fmla="*/ 0 h 5330"/>
              <a:gd name="p0x16" fmla="*/ 30 w 5318"/>
              <a:gd name="p0y16" fmla="*/ 0 h 53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3380"/>
              <a:lumOff val="96620"/>
            </a:schemeClr>
          </a:solidFill>
          <a:ln w="9525" cmpd="sng">
            <a:solidFill>
              <a:srgbClr val="D4B0B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3509810" y="2814076"/>
            <a:ext cx="982113" cy="5133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3600" b="1" spc="-180">
                <a:solidFill>
                  <a:srgbClr val="9B0000">
                    <a:alpha val="50001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01</a:t>
            </a:r>
            <a:endParaRPr sz="3600" b="1" spc="-180">
              <a:solidFill>
                <a:srgbClr val="9B0000">
                  <a:alpha val="50001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8"/>
            </p:custDataLst>
          </p:nvPr>
        </p:nvSpPr>
        <p:spPr>
          <a:xfrm>
            <a:off x="4591685" y="2277745"/>
            <a:ext cx="7023735" cy="4194175"/>
          </a:xfrm>
          <a:custGeom>
            <a:avLst/>
            <a:gdLst>
              <a:gd name="sw" fmla="*/ 1 w 11060"/>
              <a:gd name="sh" fmla="*/ 1 h 6605"/>
              <a:gd name="mins" fmla="min sw sh"/>
              <a:gd name="dsw" fmla="+- 0 sw mins"/>
              <a:gd name="dsh" fmla="+- 0 sh mins"/>
              <a:gd name="p0x0" fmla="*/ 30 w 11060"/>
              <a:gd name="p0y0" fmla="*/ 0 h 6605"/>
              <a:gd name="p0x1" fmla="*/ 11030 w 11060"/>
              <a:gd name="p0y1" fmla="*/ 0 h 6605"/>
              <a:gd name="p0x2" fmla="*/ 11047 w 11060"/>
              <a:gd name="p0y2" fmla="*/ 0 h 6605"/>
              <a:gd name="p0x3" fmla="*/ 11060 w 11060"/>
              <a:gd name="p0y3" fmla="*/ 13 h 6605"/>
              <a:gd name="p0x4" fmla="*/ 11060 w 11060"/>
              <a:gd name="p0y4" fmla="*/ 30 h 6605"/>
              <a:gd name="p0x5" fmla="*/ 11060 w 11060"/>
              <a:gd name="p0y5" fmla="*/ 6575 h 6605"/>
              <a:gd name="p0x6" fmla="*/ 11060 w 11060"/>
              <a:gd name="p0y6" fmla="*/ 6591 h 6605"/>
              <a:gd name="p0x7" fmla="*/ 11047 w 11060"/>
              <a:gd name="p0y7" fmla="*/ 6605 h 6605"/>
              <a:gd name="p0x8" fmla="*/ 11030 w 11060"/>
              <a:gd name="p0y8" fmla="*/ 6605 h 6605"/>
              <a:gd name="p0x9" fmla="*/ 30 w 11060"/>
              <a:gd name="p0y9" fmla="*/ 6605 h 6605"/>
              <a:gd name="p0x10" fmla="*/ 13 w 11060"/>
              <a:gd name="p0y10" fmla="*/ 6605 h 6605"/>
              <a:gd name="p0x11" fmla="*/ 0 w 11060"/>
              <a:gd name="p0y11" fmla="*/ 6591 h 6605"/>
              <a:gd name="p0x12" fmla="*/ 0 w 11060"/>
              <a:gd name="p0y12" fmla="*/ 6575 h 6605"/>
              <a:gd name="p0x13" fmla="*/ 0 w 11060"/>
              <a:gd name="p0y13" fmla="*/ 30 h 6605"/>
              <a:gd name="p0x14" fmla="*/ 0 w 11060"/>
              <a:gd name="p0y14" fmla="*/ 13 h 6605"/>
              <a:gd name="p0x15" fmla="*/ 13 w 11060"/>
              <a:gd name="p0y15" fmla="*/ 0 h 6605"/>
              <a:gd name="p0x16" fmla="*/ 30 w 11060"/>
              <a:gd name="p0y16" fmla="*/ 0 h 66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3380"/>
              <a:lumOff val="96620"/>
            </a:schemeClr>
          </a:solidFill>
          <a:ln w="9525" cmpd="sng">
            <a:solidFill>
              <a:srgbClr val="D4B0B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9"/>
            </p:custDataLst>
          </p:nvPr>
        </p:nvSpPr>
        <p:spPr>
          <a:xfrm>
            <a:off x="4787208" y="2456888"/>
            <a:ext cx="6633191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A1A1A"/>
                </a:solidFill>
                <a:latin typeface="微软雅黑" panose="020B0503020204020204" charset="-122"/>
                <a:ea typeface="微软雅黑" panose="020B0503020204020204" charset="-122"/>
              </a:rPr>
              <a:t>筛选</a:t>
            </a:r>
            <a:endParaRPr sz="2100" b="1" spc="42">
              <a:solidFill>
                <a:srgbClr val="2A1A1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0"/>
            </p:custDataLst>
          </p:nvPr>
        </p:nvSpPr>
        <p:spPr>
          <a:xfrm>
            <a:off x="4791710" y="2887345"/>
            <a:ext cx="6623685" cy="3384550"/>
          </a:xfrm>
          <a:custGeom>
            <a:avLst/>
            <a:gdLst>
              <a:gd name="sw" fmla="*/ 1 w 10430"/>
              <a:gd name="sh" fmla="*/ 1 h 5330"/>
              <a:gd name="mins" fmla="min sw sh"/>
              <a:gd name="dsw" fmla="+- 0 sw mins"/>
              <a:gd name="dsh" fmla="+- 0 sh mins"/>
              <a:gd name="p0x0" fmla="*/ 30 w 10430"/>
              <a:gd name="p0y0" fmla="*/ 0 h 5330"/>
              <a:gd name="p0x1" fmla="*/ 10400 w 10430"/>
              <a:gd name="p0y1" fmla="*/ 0 h 5330"/>
              <a:gd name="p0x2" fmla="*/ 10417 w 10430"/>
              <a:gd name="p0y2" fmla="*/ 0 h 5330"/>
              <a:gd name="p0x3" fmla="*/ 10430 w 10430"/>
              <a:gd name="p0y3" fmla="*/ 13 h 5330"/>
              <a:gd name="p0x4" fmla="*/ 10430 w 10430"/>
              <a:gd name="p0y4" fmla="*/ 30 h 5330"/>
              <a:gd name="p0x5" fmla="*/ 10430 w 10430"/>
              <a:gd name="p0y5" fmla="*/ 5300 h 5330"/>
              <a:gd name="p0x6" fmla="*/ 10430 w 10430"/>
              <a:gd name="p0y6" fmla="*/ 5316 h 5330"/>
              <a:gd name="p0x7" fmla="*/ 10417 w 10430"/>
              <a:gd name="p0y7" fmla="*/ 5330 h 5330"/>
              <a:gd name="p0x8" fmla="*/ 10400 w 10430"/>
              <a:gd name="p0y8" fmla="*/ 5330 h 5330"/>
              <a:gd name="p0x9" fmla="*/ 30 w 10430"/>
              <a:gd name="p0y9" fmla="*/ 5330 h 5330"/>
              <a:gd name="p0x10" fmla="*/ 13 w 10430"/>
              <a:gd name="p0y10" fmla="*/ 5330 h 5330"/>
              <a:gd name="p0x11" fmla="*/ 0 w 10430"/>
              <a:gd name="p0y11" fmla="*/ 5316 h 5330"/>
              <a:gd name="p0x12" fmla="*/ 0 w 10430"/>
              <a:gd name="p0y12" fmla="*/ 5300 h 5330"/>
              <a:gd name="p0x13" fmla="*/ 0 w 10430"/>
              <a:gd name="p0y13" fmla="*/ 30 h 5330"/>
              <a:gd name="p0x14" fmla="*/ 0 w 10430"/>
              <a:gd name="p0y14" fmla="*/ 13 h 5330"/>
              <a:gd name="p0x15" fmla="*/ 13 w 10430"/>
              <a:gd name="p0y15" fmla="*/ 0 h 5330"/>
              <a:gd name="p0x16" fmla="*/ 30 w 10430"/>
              <a:gd name="p0y16" fmla="*/ 0 h 53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3380"/>
              <a:lumOff val="96620"/>
            </a:schemeClr>
          </a:solidFill>
          <a:ln w="9525" cmpd="sng">
            <a:solidFill>
              <a:srgbClr val="D4B0B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1"/>
            </p:custDataLst>
          </p:nvPr>
        </p:nvSpPr>
        <p:spPr>
          <a:xfrm>
            <a:off x="10771660" y="2814076"/>
            <a:ext cx="982114" cy="5133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3600" b="1" spc="-180">
                <a:solidFill>
                  <a:srgbClr val="9B0000">
                    <a:alpha val="50001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  <a:endParaRPr sz="3600" b="1" spc="-180">
              <a:solidFill>
                <a:srgbClr val="9B0000">
                  <a:alpha val="50001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12"/>
            </p:custDataLst>
          </p:nvPr>
        </p:nvSpPr>
        <p:spPr>
          <a:xfrm>
            <a:off x="971550" y="4109314"/>
            <a:ext cx="2986983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A1A1A"/>
                </a:solidFill>
                <a:latin typeface="微软雅黑" panose="020B0503020204020204" charset="-122"/>
                <a:ea typeface="微软雅黑" panose="020B0503020204020204" charset="-122"/>
              </a:rPr>
              <a:t>第一步</a:t>
            </a:r>
            <a:endParaRPr b="1" spc="36">
              <a:solidFill>
                <a:srgbClr val="2A1A1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3"/>
            </p:custDataLst>
          </p:nvPr>
        </p:nvSpPr>
        <p:spPr>
          <a:xfrm>
            <a:off x="971550" y="4471264"/>
            <a:ext cx="2986983" cy="5714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C4040"/>
                </a:solidFill>
                <a:latin typeface="微软雅黑" panose="020B0503020204020204" charset="-122"/>
                <a:ea typeface="微软雅黑" panose="020B0503020204020204" charset="-122"/>
              </a:rPr>
              <a:t>按主题、按条线、按时间</a:t>
            </a:r>
            <a:endParaRPr sz="1350">
              <a:solidFill>
                <a:srgbClr val="5C404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33000"/>
              </a:lnSpc>
            </a:pPr>
            <a:r>
              <a:rPr sz="1350">
                <a:solidFill>
                  <a:srgbClr val="5C4040"/>
                </a:solidFill>
                <a:latin typeface="微软雅黑" panose="020B0503020204020204" charset="-122"/>
                <a:ea typeface="微软雅黑" panose="020B0503020204020204" charset="-122"/>
              </a:rPr>
              <a:t>把零散素材分门别类</a:t>
            </a:r>
            <a:endParaRPr sz="1350">
              <a:solidFill>
                <a:srgbClr val="5C404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4"/>
            </p:custDataLst>
          </p:nvPr>
        </p:nvSpPr>
        <p:spPr>
          <a:xfrm>
            <a:off x="4987233" y="4109314"/>
            <a:ext cx="6233141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A1A1A"/>
                </a:solidFill>
                <a:latin typeface="微软雅黑" panose="020B0503020204020204" charset="-122"/>
                <a:ea typeface="微软雅黑" panose="020B0503020204020204" charset="-122"/>
              </a:rPr>
              <a:t>第二步</a:t>
            </a:r>
            <a:endParaRPr b="1" spc="36">
              <a:solidFill>
                <a:srgbClr val="2A1A1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15"/>
            </p:custDataLst>
          </p:nvPr>
        </p:nvSpPr>
        <p:spPr>
          <a:xfrm>
            <a:off x="4987233" y="4471264"/>
            <a:ext cx="6233141" cy="5714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C4040"/>
                </a:solidFill>
                <a:latin typeface="微软雅黑" panose="020B0503020204020204" charset="-122"/>
                <a:ea typeface="微软雅黑" panose="020B0503020204020204" charset="-122"/>
              </a:rPr>
              <a:t>去粗取精</a:t>
            </a:r>
            <a:endParaRPr sz="1350">
              <a:solidFill>
                <a:srgbClr val="5C404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33000"/>
              </a:lnSpc>
            </a:pPr>
            <a:r>
              <a:rPr sz="1350">
                <a:solidFill>
                  <a:srgbClr val="5C4040"/>
                </a:solidFill>
                <a:latin typeface="微软雅黑" panose="020B0503020204020204" charset="-122"/>
                <a:ea typeface="微软雅黑" panose="020B0503020204020204" charset="-122"/>
              </a:rPr>
              <a:t>留下与主题相关、有实际价值的内容</a:t>
            </a:r>
            <a:endParaRPr sz="1350">
              <a:solidFill>
                <a:srgbClr val="5C404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16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 idx="17826049"/>
            <p:custDataLst>
              <p:tags r:id="rId1"/>
            </p:custDataLst>
          </p:nvPr>
        </p:nvSpPr>
        <p:spPr/>
        <p:txBody>
          <a:bodyPr/>
          <a:p>
            <a:r>
              <a:rPr altLang="en-US"/>
              <a:t>汇报写作</a:t>
            </a:r>
            <a:endParaRPr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7826561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02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A1A1A"/>
                </a:solidFill>
              </a:rPr>
              <a:t>汇报先亮结论</a:t>
            </a:r>
            <a:endParaRPr sz="3000" b="1">
              <a:solidFill>
                <a:srgbClr val="2A1A1A"/>
              </a:solidFill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89990"/>
            <a:ext cx="11049000" cy="714375"/>
          </a:xfrm>
          <a:custGeom>
            <a:avLst/>
            <a:gdLst>
              <a:gd name="sw" fmla="*/ 1 w 17400"/>
              <a:gd name="sh" fmla="*/ 1 h 1125"/>
              <a:gd name="mins" fmla="min sw sh"/>
              <a:gd name="dsw" fmla="+- 0 sw mins"/>
              <a:gd name="dsh" fmla="+- 0 sh mins"/>
              <a:gd name="p0x0" fmla="*/ 30 w 17400"/>
              <a:gd name="p0y0" fmla="*/ 0 h 1125"/>
              <a:gd name="p0x1" fmla="*/ 17370 w 17400"/>
              <a:gd name="p0y1" fmla="*/ 0 h 1125"/>
              <a:gd name="p0x2" fmla="*/ 17386 w 17400"/>
              <a:gd name="p0y2" fmla="*/ 0 h 1125"/>
              <a:gd name="p0x3" fmla="*/ 17400 w 17400"/>
              <a:gd name="p0y3" fmla="*/ 13 h 1125"/>
              <a:gd name="p0x4" fmla="*/ 17400 w 17400"/>
              <a:gd name="p0y4" fmla="*/ 30 h 1125"/>
              <a:gd name="p0x5" fmla="*/ 17400 w 17400"/>
              <a:gd name="p0y5" fmla="*/ 1095 h 1125"/>
              <a:gd name="p0x6" fmla="*/ 17400 w 17400"/>
              <a:gd name="p0y6" fmla="*/ 1111 h 1125"/>
              <a:gd name="p0x7" fmla="*/ 17386 w 17400"/>
              <a:gd name="p0y7" fmla="*/ 1125 h 1125"/>
              <a:gd name="p0x8" fmla="*/ 17370 w 17400"/>
              <a:gd name="p0y8" fmla="*/ 1125 h 1125"/>
              <a:gd name="p0x9" fmla="*/ 30 w 17400"/>
              <a:gd name="p0y9" fmla="*/ 1125 h 1125"/>
              <a:gd name="p0x10" fmla="*/ 13 w 17400"/>
              <a:gd name="p0y10" fmla="*/ 1125 h 1125"/>
              <a:gd name="p0x11" fmla="*/ 0 w 17400"/>
              <a:gd name="p0y11" fmla="*/ 1111 h 1125"/>
              <a:gd name="p0x12" fmla="*/ 0 w 17400"/>
              <a:gd name="p0y12" fmla="*/ 1095 h 1125"/>
              <a:gd name="p0x13" fmla="*/ 0 w 17400"/>
              <a:gd name="p0y13" fmla="*/ 30 h 1125"/>
              <a:gd name="p0x14" fmla="*/ 0 w 17400"/>
              <a:gd name="p0y14" fmla="*/ 13 h 1125"/>
              <a:gd name="p0x15" fmla="*/ 13 w 17400"/>
              <a:gd name="p0y15" fmla="*/ 0 h 1125"/>
              <a:gd name="p0x16" fmla="*/ 30 w 17400"/>
              <a:gd name="p0y16" fmla="*/ 0 h 11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72256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62000" y="1364342"/>
            <a:ext cx="42672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领导看汇报，</a:t>
            </a:r>
            <a:r>
              <a:rPr sz="2100" b="1">
                <a:solidFill>
                  <a:srgbClr val="FFC4A0"/>
                </a:solidFill>
                <a:latin typeface="微软雅黑" panose="020B0503020204020204" charset="-122"/>
                <a:ea typeface="微软雅黑" panose="020B0503020204020204" charset="-122"/>
              </a:rPr>
              <a:t>时间有限、关注重点</a:t>
            </a:r>
            <a:endParaRPr sz="2100" b="1">
              <a:solidFill>
                <a:srgbClr val="FFC4A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575945" y="2222500"/>
            <a:ext cx="5144135" cy="3136265"/>
          </a:xfrm>
          <a:custGeom>
            <a:avLst/>
            <a:gdLst>
              <a:gd name="sw" fmla="*/ 1 w 8101"/>
              <a:gd name="sh" fmla="*/ 1 h 4938"/>
              <a:gd name="mins" fmla="min sw sh"/>
              <a:gd name="dsw" fmla="+- 0 sw mins"/>
              <a:gd name="dsh" fmla="+- 0 sh mins"/>
              <a:gd name="p0x0" fmla="*/ 30 w 8101"/>
              <a:gd name="p0y0" fmla="*/ 0 h 4938"/>
              <a:gd name="p0x1" fmla="*/ 8071 w 8101"/>
              <a:gd name="p0y1" fmla="*/ 0 h 4938"/>
              <a:gd name="p0x2" fmla="*/ 8087 w 8101"/>
              <a:gd name="p0y2" fmla="*/ 0 h 4938"/>
              <a:gd name="p0x3" fmla="*/ 8101 w 8101"/>
              <a:gd name="p0y3" fmla="*/ 13 h 4938"/>
              <a:gd name="p0x4" fmla="*/ 8101 w 8101"/>
              <a:gd name="p0y4" fmla="*/ 30 h 4938"/>
              <a:gd name="p0x5" fmla="*/ 8101 w 8101"/>
              <a:gd name="p0y5" fmla="*/ 4908 h 4938"/>
              <a:gd name="p0x6" fmla="*/ 8101 w 8101"/>
              <a:gd name="p0y6" fmla="*/ 4925 h 4938"/>
              <a:gd name="p0x7" fmla="*/ 8087 w 8101"/>
              <a:gd name="p0y7" fmla="*/ 4938 h 4938"/>
              <a:gd name="p0x8" fmla="*/ 8071 w 8101"/>
              <a:gd name="p0y8" fmla="*/ 4938 h 4938"/>
              <a:gd name="p0x9" fmla="*/ 30 w 8101"/>
              <a:gd name="p0y9" fmla="*/ 4938 h 4938"/>
              <a:gd name="p0x10" fmla="*/ 13 w 8101"/>
              <a:gd name="p0y10" fmla="*/ 4938 h 4938"/>
              <a:gd name="p0x11" fmla="*/ 0 w 8101"/>
              <a:gd name="p0y11" fmla="*/ 4925 h 4938"/>
              <a:gd name="p0x12" fmla="*/ 0 w 8101"/>
              <a:gd name="p0y12" fmla="*/ 4908 h 4938"/>
              <a:gd name="p0x13" fmla="*/ 0 w 8101"/>
              <a:gd name="p0y13" fmla="*/ 30 h 4938"/>
              <a:gd name="p0x14" fmla="*/ 0 w 8101"/>
              <a:gd name="p0y14" fmla="*/ 13 h 4938"/>
              <a:gd name="p0x15" fmla="*/ 13 w 8101"/>
              <a:gd name="p0y15" fmla="*/ 0 h 4938"/>
              <a:gd name="p0x16" fmla="*/ 30 w 8101"/>
              <a:gd name="p0y16" fmla="*/ 0 h 493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3380"/>
              <a:lumOff val="96620"/>
            </a:schemeClr>
          </a:solidFill>
          <a:ln w="9525" cmpd="sng">
            <a:solidFill>
              <a:srgbClr val="D4B0B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771525" y="2402043"/>
            <a:ext cx="475387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A1A1A"/>
                </a:solidFill>
                <a:latin typeface="微软雅黑" panose="020B0503020204020204" charset="-122"/>
                <a:ea typeface="微软雅黑" panose="020B0503020204020204" charset="-122"/>
              </a:rPr>
              <a:t>结论先行</a:t>
            </a:r>
            <a:endParaRPr sz="2100" b="1" spc="42">
              <a:solidFill>
                <a:srgbClr val="2A1A1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6"/>
            </p:custDataLst>
          </p:nvPr>
        </p:nvSpPr>
        <p:spPr>
          <a:xfrm>
            <a:off x="771525" y="327723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30 w 660"/>
              <a:gd name="p0y0" fmla="*/ 0 h 660"/>
              <a:gd name="p0x1" fmla="*/ 630 w 660"/>
              <a:gd name="p0y1" fmla="*/ 0 h 660"/>
              <a:gd name="p0x2" fmla="*/ 646 w 660"/>
              <a:gd name="p0y2" fmla="*/ 0 h 660"/>
              <a:gd name="p0x3" fmla="*/ 660 w 660"/>
              <a:gd name="p0y3" fmla="*/ 13 h 660"/>
              <a:gd name="p0x4" fmla="*/ 660 w 660"/>
              <a:gd name="p0y4" fmla="*/ 30 h 660"/>
              <a:gd name="p0x5" fmla="*/ 660 w 660"/>
              <a:gd name="p0y5" fmla="*/ 630 h 660"/>
              <a:gd name="p0x6" fmla="*/ 660 w 660"/>
              <a:gd name="p0y6" fmla="*/ 646 h 660"/>
              <a:gd name="p0x7" fmla="*/ 646 w 660"/>
              <a:gd name="p0y7" fmla="*/ 660 h 660"/>
              <a:gd name="p0x8" fmla="*/ 630 w 660"/>
              <a:gd name="p0y8" fmla="*/ 660 h 660"/>
              <a:gd name="p0x9" fmla="*/ 30 w 660"/>
              <a:gd name="p0y9" fmla="*/ 660 h 660"/>
              <a:gd name="p0x10" fmla="*/ 13 w 660"/>
              <a:gd name="p0y10" fmla="*/ 660 h 660"/>
              <a:gd name="p0x11" fmla="*/ 0 w 660"/>
              <a:gd name="p0y11" fmla="*/ 646 h 660"/>
              <a:gd name="p0x12" fmla="*/ 0 w 660"/>
              <a:gd name="p0y12" fmla="*/ 630 h 660"/>
              <a:gd name="p0x13" fmla="*/ 0 w 660"/>
              <a:gd name="p0y13" fmla="*/ 30 h 660"/>
              <a:gd name="p0x14" fmla="*/ 0 w 660"/>
              <a:gd name="p0y14" fmla="*/ 13 h 660"/>
              <a:gd name="p0x15" fmla="*/ 13 w 660"/>
              <a:gd name="p0y15" fmla="*/ 0 h 660"/>
              <a:gd name="p0x16" fmla="*/ 3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CEC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-2273" t="-3067" r="-2273" b="-3067"/>
          <a:stretch>
            <a:fillRect/>
          </a:stretch>
        </p:blipFill>
        <p:spPr>
          <a:xfrm>
            <a:off x="871220" y="3357880"/>
            <a:ext cx="219075" cy="252730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10"/>
            </p:custDataLst>
          </p:nvPr>
        </p:nvSpPr>
        <p:spPr>
          <a:xfrm>
            <a:off x="1343025" y="3263208"/>
            <a:ext cx="30480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A1A1A"/>
                </a:solidFill>
                <a:latin typeface="微软雅黑" panose="020B0503020204020204" charset="-122"/>
                <a:ea typeface="微软雅黑" panose="020B0503020204020204" charset="-122"/>
              </a:rPr>
              <a:t>先讲结论和结果，再讲过程和原因</a:t>
            </a:r>
            <a:endParaRPr sz="1500" b="1">
              <a:solidFill>
                <a:srgbClr val="2A1A1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1"/>
            </p:custDataLst>
          </p:nvPr>
        </p:nvSpPr>
        <p:spPr>
          <a:xfrm>
            <a:off x="1343025" y="3538481"/>
            <a:ext cx="285750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A1A1A"/>
                </a:solidFill>
                <a:latin typeface="微软雅黑" panose="020B0503020204020204" charset="-122"/>
                <a:ea typeface="微软雅黑" panose="020B0503020204020204" charset="-122"/>
              </a:rPr>
              <a:t>结论先行，让领导快速抓住核心</a:t>
            </a:r>
            <a:endParaRPr sz="1350">
              <a:solidFill>
                <a:srgbClr val="2A1A1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2"/>
            </p:custDataLst>
          </p:nvPr>
        </p:nvSpPr>
        <p:spPr>
          <a:xfrm>
            <a:off x="771525" y="427736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30 w 660"/>
              <a:gd name="p0y0" fmla="*/ 0 h 660"/>
              <a:gd name="p0x1" fmla="*/ 630 w 660"/>
              <a:gd name="p0y1" fmla="*/ 0 h 660"/>
              <a:gd name="p0x2" fmla="*/ 646 w 660"/>
              <a:gd name="p0y2" fmla="*/ 0 h 660"/>
              <a:gd name="p0x3" fmla="*/ 660 w 660"/>
              <a:gd name="p0y3" fmla="*/ 13 h 660"/>
              <a:gd name="p0x4" fmla="*/ 660 w 660"/>
              <a:gd name="p0y4" fmla="*/ 30 h 660"/>
              <a:gd name="p0x5" fmla="*/ 660 w 660"/>
              <a:gd name="p0y5" fmla="*/ 630 h 660"/>
              <a:gd name="p0x6" fmla="*/ 660 w 660"/>
              <a:gd name="p0y6" fmla="*/ 646 h 660"/>
              <a:gd name="p0x7" fmla="*/ 646 w 660"/>
              <a:gd name="p0y7" fmla="*/ 660 h 660"/>
              <a:gd name="p0x8" fmla="*/ 630 w 660"/>
              <a:gd name="p0y8" fmla="*/ 660 h 660"/>
              <a:gd name="p0x9" fmla="*/ 30 w 660"/>
              <a:gd name="p0y9" fmla="*/ 660 h 660"/>
              <a:gd name="p0x10" fmla="*/ 13 w 660"/>
              <a:gd name="p0y10" fmla="*/ 660 h 660"/>
              <a:gd name="p0x11" fmla="*/ 0 w 660"/>
              <a:gd name="p0y11" fmla="*/ 646 h 660"/>
              <a:gd name="p0x12" fmla="*/ 0 w 660"/>
              <a:gd name="p0y12" fmla="*/ 630 h 660"/>
              <a:gd name="p0x13" fmla="*/ 0 w 660"/>
              <a:gd name="p0y13" fmla="*/ 30 h 660"/>
              <a:gd name="p0x14" fmla="*/ 0 w 660"/>
              <a:gd name="p0y14" fmla="*/ 13 h 660"/>
              <a:gd name="p0x15" fmla="*/ 13 w 660"/>
              <a:gd name="p0y15" fmla="*/ 0 h 660"/>
              <a:gd name="p0x16" fmla="*/ 3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CEC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l="-4167" t="-2933" r="-4167" b="-2933"/>
          <a:stretch>
            <a:fillRect/>
          </a:stretch>
        </p:blipFill>
        <p:spPr>
          <a:xfrm>
            <a:off x="857250" y="4358640"/>
            <a:ext cx="247650" cy="252095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16"/>
            </p:custDataLst>
          </p:nvPr>
        </p:nvSpPr>
        <p:spPr>
          <a:xfrm>
            <a:off x="1343025" y="4263409"/>
            <a:ext cx="32385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A1A1A"/>
                </a:solidFill>
                <a:latin typeface="微软雅黑" panose="020B0503020204020204" charset="-122"/>
                <a:ea typeface="微软雅黑" panose="020B0503020204020204" charset="-122"/>
              </a:rPr>
              <a:t>背景铺垫能省则省，切忌从头讲到尾</a:t>
            </a:r>
            <a:endParaRPr sz="1500" b="1">
              <a:solidFill>
                <a:srgbClr val="2A1A1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7"/>
            </p:custDataLst>
          </p:nvPr>
        </p:nvSpPr>
        <p:spPr>
          <a:xfrm>
            <a:off x="1343025" y="4538681"/>
            <a:ext cx="304800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A1A1A"/>
                </a:solidFill>
                <a:latin typeface="微软雅黑" panose="020B0503020204020204" charset="-122"/>
                <a:ea typeface="微软雅黑" panose="020B0503020204020204" charset="-122"/>
              </a:rPr>
              <a:t>精简背景，直奔主题</a:t>
            </a:r>
            <a:endParaRPr sz="1350">
              <a:solidFill>
                <a:srgbClr val="2A1A1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18"/>
            </p:custDataLst>
          </p:nvPr>
        </p:nvSpPr>
        <p:spPr>
          <a:xfrm>
            <a:off x="5920105" y="2222500"/>
            <a:ext cx="2842895" cy="3136265"/>
          </a:xfrm>
          <a:custGeom>
            <a:avLst/>
            <a:gdLst>
              <a:gd name="sw" fmla="*/ 1 w 4476"/>
              <a:gd name="sh" fmla="*/ 1 h 4938"/>
              <a:gd name="mins" fmla="min sw sh"/>
              <a:gd name="dsw" fmla="+- 0 sw mins"/>
              <a:gd name="dsh" fmla="+- 0 sh mins"/>
              <a:gd name="p0x0" fmla="*/ 60 w 4476"/>
              <a:gd name="p0y0" fmla="*/ 0 h 4938"/>
              <a:gd name="p0x1" fmla="*/ 4476 w 4476"/>
              <a:gd name="p0y1" fmla="*/ 0 h 4938"/>
              <a:gd name="p0x2" fmla="*/ 4476 w 4476"/>
              <a:gd name="p0y2" fmla="*/ 4938 h 4938"/>
              <a:gd name="p0x3" fmla="*/ 60 w 4476"/>
              <a:gd name="p0y3" fmla="*/ 4938 h 4938"/>
              <a:gd name="p0x4" fmla="*/ 26 w 4476"/>
              <a:gd name="p0y4" fmla="*/ 4938 h 4938"/>
              <a:gd name="p0x5" fmla="*/ 0 w 4476"/>
              <a:gd name="p0y5" fmla="*/ 4911 h 4938"/>
              <a:gd name="p0x6" fmla="*/ 0 w 4476"/>
              <a:gd name="p0y6" fmla="*/ 4878 h 4938"/>
              <a:gd name="p0x7" fmla="*/ 0 w 4476"/>
              <a:gd name="p0y7" fmla="*/ 60 h 4938"/>
              <a:gd name="p0x8" fmla="*/ 0 w 4476"/>
              <a:gd name="p0y8" fmla="*/ 26 h 4938"/>
              <a:gd name="p0x9" fmla="*/ 26 w 4476"/>
              <a:gd name="p0y9" fmla="*/ 0 h 4938"/>
              <a:gd name="p0x10" fmla="*/ 60 w 4476"/>
              <a:gd name="p0y10" fmla="*/ 0 h 493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cubicBezTo>
                  <a:pt x="p0x4" y="p0y4"/>
                  <a:pt x="p0x5" y="p0y5"/>
                  <a:pt x="p0x6" y="p0y6"/>
                </a:cubicBezTo>
                <a:lnTo>
                  <a:pt x="p0x7" y="p0y7"/>
                </a:lnTo>
                <a:cubicBezTo>
                  <a:pt x="p0x8" y="p0y8"/>
                  <a:pt x="p0x9" y="p0y9"/>
                  <a:pt x="p0x10" y="p0y10"/>
                </a:cubicBezTo>
                <a:close/>
              </a:path>
            </a:pathLst>
          </a:custGeom>
          <a:solidFill>
            <a:srgbClr val="F2CECE"/>
          </a:solidFill>
          <a:ln w="9525" cmpd="sng">
            <a:solidFill>
              <a:srgbClr val="E0A0A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19"/>
            </p:custDataLst>
          </p:nvPr>
        </p:nvSpPr>
        <p:spPr>
          <a:xfrm>
            <a:off x="6154045" y="2440143"/>
            <a:ext cx="237604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chemeClr val="accent1">
                    <a:lumMod val="51612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常见问题</a:t>
            </a:r>
            <a:endParaRPr sz="2100" b="1" spc="42">
              <a:solidFill>
                <a:schemeClr val="accent1">
                  <a:lumMod val="51612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20"/>
            </p:custDataLst>
          </p:nvPr>
        </p:nvSpPr>
        <p:spPr>
          <a:xfrm>
            <a:off x="6153785" y="304673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C404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21"/>
            </p:custDataLst>
          </p:nvPr>
        </p:nvSpPr>
        <p:spPr>
          <a:xfrm>
            <a:off x="6287395" y="2942111"/>
            <a:ext cx="1333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500000"/>
                </a:solidFill>
                <a:latin typeface="微软雅黑" panose="020B0503020204020204" charset="-122"/>
                <a:ea typeface="微软雅黑" panose="020B0503020204020204" charset="-122"/>
              </a:rPr>
              <a:t>长篇背景铺垫</a:t>
            </a:r>
            <a:endParaRPr sz="1500">
              <a:solidFill>
                <a:srgbClr val="5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22"/>
            </p:custDataLst>
          </p:nvPr>
        </p:nvSpPr>
        <p:spPr>
          <a:xfrm>
            <a:off x="6153785" y="337502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C404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23"/>
            </p:custDataLst>
          </p:nvPr>
        </p:nvSpPr>
        <p:spPr>
          <a:xfrm>
            <a:off x="6287395" y="3270723"/>
            <a:ext cx="1333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500000"/>
                </a:solidFill>
                <a:latin typeface="微软雅黑" panose="020B0503020204020204" charset="-122"/>
                <a:ea typeface="微软雅黑" panose="020B0503020204020204" charset="-122"/>
              </a:rPr>
              <a:t>过程事无巨细</a:t>
            </a:r>
            <a:endParaRPr sz="1500">
              <a:solidFill>
                <a:srgbClr val="5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24"/>
            </p:custDataLst>
          </p:nvPr>
        </p:nvSpPr>
        <p:spPr>
          <a:xfrm>
            <a:off x="6153785" y="370395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C404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>
            <p:custDataLst>
              <p:tags r:id="rId25"/>
            </p:custDataLst>
          </p:nvPr>
        </p:nvSpPr>
        <p:spPr>
          <a:xfrm>
            <a:off x="6287395" y="3599336"/>
            <a:ext cx="1333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500000"/>
                </a:solidFill>
                <a:latin typeface="微软雅黑" panose="020B0503020204020204" charset="-122"/>
                <a:ea typeface="微软雅黑" panose="020B0503020204020204" charset="-122"/>
              </a:rPr>
              <a:t>问题含糊其辞</a:t>
            </a:r>
            <a:endParaRPr sz="1500">
              <a:solidFill>
                <a:srgbClr val="5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26"/>
            </p:custDataLst>
          </p:nvPr>
        </p:nvSpPr>
        <p:spPr>
          <a:xfrm>
            <a:off x="8772525" y="2222500"/>
            <a:ext cx="2842895" cy="3136265"/>
          </a:xfrm>
          <a:custGeom>
            <a:avLst/>
            <a:gdLst>
              <a:gd name="sw" fmla="*/ 1 w 4476"/>
              <a:gd name="sh" fmla="*/ 1 h 4938"/>
              <a:gd name="mins" fmla="min sw sh"/>
              <a:gd name="dsw" fmla="+- 0 sw mins"/>
              <a:gd name="dsh" fmla="+- 0 sh mins"/>
              <a:gd name="p0x0" fmla="*/ 0 w 4476"/>
              <a:gd name="p0y0" fmla="*/ 0 h 4938"/>
              <a:gd name="p0x1" fmla="*/ 4416 w 4476"/>
              <a:gd name="p0y1" fmla="*/ 0 h 4938"/>
              <a:gd name="p0x2" fmla="*/ 4449 w 4476"/>
              <a:gd name="p0y2" fmla="*/ 0 h 4938"/>
              <a:gd name="p0x3" fmla="*/ 4476 w 4476"/>
              <a:gd name="p0y3" fmla="*/ 26 h 4938"/>
              <a:gd name="p0x4" fmla="*/ 4476 w 4476"/>
              <a:gd name="p0y4" fmla="*/ 60 h 4938"/>
              <a:gd name="p0x5" fmla="*/ 4476 w 4476"/>
              <a:gd name="p0y5" fmla="*/ 4878 h 4938"/>
              <a:gd name="p0x6" fmla="*/ 4476 w 4476"/>
              <a:gd name="p0y6" fmla="*/ 4911 h 4938"/>
              <a:gd name="p0x7" fmla="*/ 4449 w 4476"/>
              <a:gd name="p0y7" fmla="*/ 4938 h 4938"/>
              <a:gd name="p0x8" fmla="*/ 4416 w 4476"/>
              <a:gd name="p0y8" fmla="*/ 4938 h 4938"/>
              <a:gd name="p0x9" fmla="*/ 0 w 4476"/>
              <a:gd name="p0y9" fmla="*/ 4938 h 4938"/>
              <a:gd name="p0x10" fmla="*/ 0 w 4476"/>
              <a:gd name="p0y10" fmla="*/ 0 h 493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lnTo>
                  <a:pt x="p0x10" y="p0y10"/>
                </a:lnTo>
                <a:close/>
              </a:path>
            </a:pathLst>
          </a:custGeom>
          <a:solidFill>
            <a:srgbClr val="FDF5F5"/>
          </a:solidFill>
          <a:ln w="9525" cmpd="sng">
            <a:solidFill>
              <a:srgbClr val="D4B0B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>
            <p:custDataLst>
              <p:tags r:id="rId27"/>
            </p:custDataLst>
          </p:nvPr>
        </p:nvSpPr>
        <p:spPr>
          <a:xfrm>
            <a:off x="9234936" y="2440143"/>
            <a:ext cx="214744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A1A1A"/>
                </a:solidFill>
                <a:latin typeface="微软雅黑" panose="020B0503020204020204" charset="-122"/>
                <a:ea typeface="微软雅黑" panose="020B0503020204020204" charset="-122"/>
              </a:rPr>
              <a:t>正确做法</a:t>
            </a:r>
            <a:endParaRPr sz="2100" b="1" spc="42">
              <a:solidFill>
                <a:srgbClr val="2A1A1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任意多边形 27"/>
          <p:cNvSpPr/>
          <p:nvPr>
            <p:custDataLst>
              <p:tags r:id="rId28"/>
            </p:custDataLst>
          </p:nvPr>
        </p:nvSpPr>
        <p:spPr>
          <a:xfrm>
            <a:off x="9234805" y="304673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C404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>
            <p:custDataLst>
              <p:tags r:id="rId29"/>
            </p:custDataLst>
          </p:nvPr>
        </p:nvSpPr>
        <p:spPr>
          <a:xfrm>
            <a:off x="9368286" y="2942111"/>
            <a:ext cx="1333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5C4040"/>
                </a:solidFill>
                <a:latin typeface="微软雅黑" panose="020B0503020204020204" charset="-122"/>
                <a:ea typeface="微软雅黑" panose="020B0503020204020204" charset="-122"/>
              </a:rPr>
              <a:t>开头直说结果</a:t>
            </a:r>
            <a:endParaRPr sz="1500">
              <a:solidFill>
                <a:srgbClr val="5C404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任意多边形 29"/>
          <p:cNvSpPr/>
          <p:nvPr>
            <p:custDataLst>
              <p:tags r:id="rId30"/>
            </p:custDataLst>
          </p:nvPr>
        </p:nvSpPr>
        <p:spPr>
          <a:xfrm>
            <a:off x="9234805" y="337502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C404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>
            <p:custDataLst>
              <p:tags r:id="rId31"/>
            </p:custDataLst>
          </p:nvPr>
        </p:nvSpPr>
        <p:spPr>
          <a:xfrm>
            <a:off x="9368286" y="3270723"/>
            <a:ext cx="1333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5C4040"/>
                </a:solidFill>
                <a:latin typeface="微软雅黑" panose="020B0503020204020204" charset="-122"/>
                <a:ea typeface="微软雅黑" panose="020B0503020204020204" charset="-122"/>
              </a:rPr>
              <a:t>只讲关键节点</a:t>
            </a:r>
            <a:endParaRPr sz="1500">
              <a:solidFill>
                <a:srgbClr val="5C404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任意多边形 31"/>
          <p:cNvSpPr/>
          <p:nvPr>
            <p:custDataLst>
              <p:tags r:id="rId32"/>
            </p:custDataLst>
          </p:nvPr>
        </p:nvSpPr>
        <p:spPr>
          <a:xfrm>
            <a:off x="9234805" y="370395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C404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>
            <p:custDataLst>
              <p:tags r:id="rId33"/>
            </p:custDataLst>
          </p:nvPr>
        </p:nvSpPr>
        <p:spPr>
          <a:xfrm>
            <a:off x="9368286" y="3599336"/>
            <a:ext cx="1333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5C4040"/>
                </a:solidFill>
                <a:latin typeface="微软雅黑" panose="020B0503020204020204" charset="-122"/>
                <a:ea typeface="微软雅黑" panose="020B0503020204020204" charset="-122"/>
              </a:rPr>
              <a:t>如实说明困难</a:t>
            </a:r>
            <a:endParaRPr sz="1500">
              <a:solidFill>
                <a:srgbClr val="5C404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任意多边形 36"/>
          <p:cNvSpPr/>
          <p:nvPr>
            <p:custDataLst>
              <p:tags r:id="rId34"/>
            </p:custDataLst>
          </p:nvPr>
        </p:nvSpPr>
        <p:spPr>
          <a:xfrm>
            <a:off x="571500" y="5676900"/>
            <a:ext cx="11049000" cy="714375"/>
          </a:xfrm>
          <a:custGeom>
            <a:avLst/>
            <a:gdLst>
              <a:gd name="sw" fmla="*/ 1 w 17400"/>
              <a:gd name="sh" fmla="*/ 1 h 1125"/>
              <a:gd name="mins" fmla="min sw sh"/>
              <a:gd name="dsw" fmla="+- 0 sw mins"/>
              <a:gd name="dsh" fmla="+- 0 sh mins"/>
              <a:gd name="p0x0" fmla="*/ 30 w 17400"/>
              <a:gd name="p0y0" fmla="*/ 0 h 1125"/>
              <a:gd name="p0x1" fmla="*/ 17370 w 17400"/>
              <a:gd name="p0y1" fmla="*/ 0 h 1125"/>
              <a:gd name="p0x2" fmla="*/ 17386 w 17400"/>
              <a:gd name="p0y2" fmla="*/ 0 h 1125"/>
              <a:gd name="p0x3" fmla="*/ 17400 w 17400"/>
              <a:gd name="p0y3" fmla="*/ 13 h 1125"/>
              <a:gd name="p0x4" fmla="*/ 17400 w 17400"/>
              <a:gd name="p0y4" fmla="*/ 30 h 1125"/>
              <a:gd name="p0x5" fmla="*/ 17400 w 17400"/>
              <a:gd name="p0y5" fmla="*/ 1095 h 1125"/>
              <a:gd name="p0x6" fmla="*/ 17400 w 17400"/>
              <a:gd name="p0y6" fmla="*/ 1111 h 1125"/>
              <a:gd name="p0x7" fmla="*/ 17386 w 17400"/>
              <a:gd name="p0y7" fmla="*/ 1125 h 1125"/>
              <a:gd name="p0x8" fmla="*/ 17370 w 17400"/>
              <a:gd name="p0y8" fmla="*/ 1125 h 1125"/>
              <a:gd name="p0x9" fmla="*/ 30 w 17400"/>
              <a:gd name="p0y9" fmla="*/ 1125 h 1125"/>
              <a:gd name="p0x10" fmla="*/ 13 w 17400"/>
              <a:gd name="p0y10" fmla="*/ 1125 h 1125"/>
              <a:gd name="p0x11" fmla="*/ 0 w 17400"/>
              <a:gd name="p0y11" fmla="*/ 1111 h 1125"/>
              <a:gd name="p0x12" fmla="*/ 0 w 17400"/>
              <a:gd name="p0y12" fmla="*/ 1095 h 1125"/>
              <a:gd name="p0x13" fmla="*/ 0 w 17400"/>
              <a:gd name="p0y13" fmla="*/ 30 h 1125"/>
              <a:gd name="p0x14" fmla="*/ 0 w 17400"/>
              <a:gd name="p0y14" fmla="*/ 13 h 1125"/>
              <a:gd name="p0x15" fmla="*/ 13 w 17400"/>
              <a:gd name="p0y15" fmla="*/ 0 h 1125"/>
              <a:gd name="p0x16" fmla="*/ 30 w 17400"/>
              <a:gd name="p0y16" fmla="*/ 0 h 11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72256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文本框 37"/>
          <p:cNvSpPr txBox="1"/>
          <p:nvPr>
            <p:custDataLst>
              <p:tags r:id="rId35"/>
            </p:custDataLst>
          </p:nvPr>
        </p:nvSpPr>
        <p:spPr>
          <a:xfrm>
            <a:off x="762000" y="5851808"/>
            <a:ext cx="106680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FFC4A0"/>
                </a:solidFill>
                <a:latin typeface="微软雅黑" panose="020B0503020204020204" charset="-122"/>
                <a:ea typeface="微软雅黑" panose="020B0503020204020204" charset="-122"/>
              </a:rPr>
              <a:t>结论在前，细节在后</a:t>
            </a:r>
            <a:r>
              <a:rPr sz="21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，这是汇报写作的第一原则</a:t>
            </a:r>
            <a:endParaRPr sz="21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任意多边形 33"/>
          <p:cNvSpPr/>
          <p:nvPr>
            <p:custDataLst>
              <p:tags r:id="rId36"/>
            </p:custDataLst>
          </p:nvPr>
        </p:nvSpPr>
        <p:spPr>
          <a:xfrm>
            <a:off x="8539480" y="3562350"/>
            <a:ext cx="457200" cy="457200"/>
          </a:xfrm>
          <a:custGeom>
            <a:avLst/>
            <a:gdLst>
              <a:gd name="sw" fmla="*/ 1 w 720"/>
              <a:gd name="sh" fmla="*/ 1 h 720"/>
              <a:gd name="mins" fmla="min sw sh"/>
              <a:gd name="dsw" fmla="+- 0 sw mins"/>
              <a:gd name="dsh" fmla="+- 0 sh mins"/>
              <a:gd name="p0x0" fmla="*/ 360 w 720"/>
              <a:gd name="p0y0" fmla="*/ 0 h 720"/>
              <a:gd name="p0x1" fmla="*/ 558 w 720"/>
              <a:gd name="p0y1" fmla="*/ 0 h 720"/>
              <a:gd name="p0x2" fmla="*/ 720 w 720"/>
              <a:gd name="p0y2" fmla="*/ 161 h 720"/>
              <a:gd name="p0x3" fmla="*/ 720 w 720"/>
              <a:gd name="p0y3" fmla="*/ 360 h 720"/>
              <a:gd name="p0x4" fmla="*/ 720 w 720"/>
              <a:gd name="p0y4" fmla="*/ 558 h 720"/>
              <a:gd name="p0x5" fmla="*/ 558 w 720"/>
              <a:gd name="p0y5" fmla="*/ 720 h 720"/>
              <a:gd name="p0x6" fmla="*/ 360 w 720"/>
              <a:gd name="p0y6" fmla="*/ 720 h 720"/>
              <a:gd name="p0x7" fmla="*/ 161 w 720"/>
              <a:gd name="p0y7" fmla="*/ 720 h 720"/>
              <a:gd name="p0x8" fmla="*/ 0 w 720"/>
              <a:gd name="p0y8" fmla="*/ 558 h 720"/>
              <a:gd name="p0x9" fmla="*/ 0 w 720"/>
              <a:gd name="p0y9" fmla="*/ 360 h 720"/>
              <a:gd name="p0x10" fmla="*/ 0 w 720"/>
              <a:gd name="p0y10" fmla="*/ 161 h 720"/>
              <a:gd name="p0x11" fmla="*/ 161 w 720"/>
              <a:gd name="p0y11" fmla="*/ 0 h 720"/>
              <a:gd name="p0x12" fmla="*/ 360 w 720"/>
              <a:gd name="p0y12" fmla="*/ 0 h 7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>
            <p:custDataLst>
              <p:tags r:id="rId37"/>
            </p:custDataLst>
          </p:nvPr>
        </p:nvSpPr>
        <p:spPr>
          <a:xfrm>
            <a:off x="8633460" y="3664585"/>
            <a:ext cx="459740" cy="25273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 spc="75">
                <a:solidFill>
                  <a:schemeClr val="accent1">
                    <a:lumMod val="0"/>
                    <a:lumOff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VS</a:t>
            </a:r>
            <a:endParaRPr sz="1500" b="1" spc="75">
              <a:solidFill>
                <a:schemeClr val="accent1">
                  <a:lumMod val="0"/>
                  <a:lumOff val="10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38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A1A1A"/>
                </a:solidFill>
              </a:rPr>
              <a:t>结构清晰三段式</a:t>
            </a:r>
            <a:endParaRPr sz="3000" b="1">
              <a:solidFill>
                <a:srgbClr val="2A1A1A"/>
              </a:solidFill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414145"/>
            <a:ext cx="11049000" cy="666750"/>
          </a:xfrm>
          <a:custGeom>
            <a:avLst/>
            <a:gdLst>
              <a:gd name="sw" fmla="*/ 1 w 17400"/>
              <a:gd name="sh" fmla="*/ 1 h 1050"/>
              <a:gd name="mins" fmla="min sw sh"/>
              <a:gd name="dsw" fmla="+- 0 sw mins"/>
              <a:gd name="dsh" fmla="+- 0 sh mins"/>
              <a:gd name="p0x0" fmla="*/ 30 w 17400"/>
              <a:gd name="p0y0" fmla="*/ 0 h 1050"/>
              <a:gd name="p0x1" fmla="*/ 17370 w 17400"/>
              <a:gd name="p0y1" fmla="*/ 0 h 1050"/>
              <a:gd name="p0x2" fmla="*/ 17386 w 17400"/>
              <a:gd name="p0y2" fmla="*/ 0 h 1050"/>
              <a:gd name="p0x3" fmla="*/ 17400 w 17400"/>
              <a:gd name="p0y3" fmla="*/ 13 h 1050"/>
              <a:gd name="p0x4" fmla="*/ 17400 w 17400"/>
              <a:gd name="p0y4" fmla="*/ 30 h 1050"/>
              <a:gd name="p0x5" fmla="*/ 17400 w 17400"/>
              <a:gd name="p0y5" fmla="*/ 1020 h 1050"/>
              <a:gd name="p0x6" fmla="*/ 17400 w 17400"/>
              <a:gd name="p0y6" fmla="*/ 1036 h 1050"/>
              <a:gd name="p0x7" fmla="*/ 17386 w 17400"/>
              <a:gd name="p0y7" fmla="*/ 1050 h 1050"/>
              <a:gd name="p0x8" fmla="*/ 17370 w 17400"/>
              <a:gd name="p0y8" fmla="*/ 1050 h 1050"/>
              <a:gd name="p0x9" fmla="*/ 30 w 17400"/>
              <a:gd name="p0y9" fmla="*/ 1050 h 1050"/>
              <a:gd name="p0x10" fmla="*/ 13 w 17400"/>
              <a:gd name="p0y10" fmla="*/ 1050 h 1050"/>
              <a:gd name="p0x11" fmla="*/ 0 w 17400"/>
              <a:gd name="p0y11" fmla="*/ 1036 h 1050"/>
              <a:gd name="p0x12" fmla="*/ 0 w 17400"/>
              <a:gd name="p0y12" fmla="*/ 1020 h 1050"/>
              <a:gd name="p0x13" fmla="*/ 0 w 17400"/>
              <a:gd name="p0y13" fmla="*/ 30 h 1050"/>
              <a:gd name="p0x14" fmla="*/ 0 w 17400"/>
              <a:gd name="p0y14" fmla="*/ 13 h 1050"/>
              <a:gd name="p0x15" fmla="*/ 13 w 17400"/>
              <a:gd name="p0y15" fmla="*/ 0 h 1050"/>
              <a:gd name="p0x16" fmla="*/ 30 w 17400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72256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62000" y="1589723"/>
            <a:ext cx="5486552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三段式不是固定模板，核心是让领导</a:t>
            </a:r>
            <a:r>
              <a:rPr b="1">
                <a:solidFill>
                  <a:srgbClr val="FFC4A0"/>
                </a:solidFill>
                <a:latin typeface="微软雅黑" panose="020B0503020204020204" charset="-122"/>
                <a:ea typeface="微软雅黑" panose="020B0503020204020204" charset="-122"/>
              </a:rPr>
              <a:t>快速抓住重点</a:t>
            </a:r>
            <a:endParaRPr b="1">
              <a:solidFill>
                <a:srgbClr val="FFC4A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575945" y="2623820"/>
            <a:ext cx="3546475" cy="3848100"/>
          </a:xfrm>
          <a:custGeom>
            <a:avLst/>
            <a:gdLst>
              <a:gd name="sw" fmla="*/ 1 w 5585"/>
              <a:gd name="sh" fmla="*/ 1 h 6060"/>
              <a:gd name="mins" fmla="min sw sh"/>
              <a:gd name="dsw" fmla="+- 0 sw mins"/>
              <a:gd name="dsh" fmla="+- 0 sh mins"/>
              <a:gd name="p0x0" fmla="*/ 30 w 5585"/>
              <a:gd name="p0y0" fmla="*/ 0 h 6060"/>
              <a:gd name="p0x1" fmla="*/ 5555 w 5585"/>
              <a:gd name="p0y1" fmla="*/ 0 h 6060"/>
              <a:gd name="p0x2" fmla="*/ 5571 w 5585"/>
              <a:gd name="p0y2" fmla="*/ 0 h 6060"/>
              <a:gd name="p0x3" fmla="*/ 5585 w 5585"/>
              <a:gd name="p0y3" fmla="*/ 13 h 6060"/>
              <a:gd name="p0x4" fmla="*/ 5585 w 5585"/>
              <a:gd name="p0y4" fmla="*/ 30 h 6060"/>
              <a:gd name="p0x5" fmla="*/ 5585 w 5585"/>
              <a:gd name="p0y5" fmla="*/ 6030 h 6060"/>
              <a:gd name="p0x6" fmla="*/ 5585 w 5585"/>
              <a:gd name="p0y6" fmla="*/ 6046 h 6060"/>
              <a:gd name="p0x7" fmla="*/ 5571 w 5585"/>
              <a:gd name="p0y7" fmla="*/ 6060 h 6060"/>
              <a:gd name="p0x8" fmla="*/ 5555 w 5585"/>
              <a:gd name="p0y8" fmla="*/ 6060 h 6060"/>
              <a:gd name="p0x9" fmla="*/ 30 w 5585"/>
              <a:gd name="p0y9" fmla="*/ 6060 h 6060"/>
              <a:gd name="p0x10" fmla="*/ 13 w 5585"/>
              <a:gd name="p0y10" fmla="*/ 6060 h 6060"/>
              <a:gd name="p0x11" fmla="*/ 0 w 5585"/>
              <a:gd name="p0y11" fmla="*/ 6046 h 6060"/>
              <a:gd name="p0x12" fmla="*/ 0 w 5585"/>
              <a:gd name="p0y12" fmla="*/ 6030 h 6060"/>
              <a:gd name="p0x13" fmla="*/ 0 w 5585"/>
              <a:gd name="p0y13" fmla="*/ 30 h 6060"/>
              <a:gd name="p0x14" fmla="*/ 0 w 5585"/>
              <a:gd name="p0y14" fmla="*/ 13 h 6060"/>
              <a:gd name="p0x15" fmla="*/ 13 w 5585"/>
              <a:gd name="p0y15" fmla="*/ 0 h 6060"/>
              <a:gd name="p0x16" fmla="*/ 30 w 5585"/>
              <a:gd name="p0y16" fmla="*/ 0 h 60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3380"/>
              <a:lumOff val="96620"/>
            </a:schemeClr>
          </a:solidFill>
          <a:ln w="9525" cmpd="sng">
            <a:solidFill>
              <a:srgbClr val="D4B0B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3478787" y="2550795"/>
            <a:ext cx="982113" cy="5133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3600" b="1" spc="-180">
                <a:solidFill>
                  <a:srgbClr val="9B0000">
                    <a:alpha val="50001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01</a:t>
            </a:r>
            <a:endParaRPr sz="3600" b="1" spc="-180">
              <a:solidFill>
                <a:srgbClr val="9B0000">
                  <a:alpha val="50001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6"/>
            </p:custDataLst>
          </p:nvPr>
        </p:nvSpPr>
        <p:spPr>
          <a:xfrm>
            <a:off x="4322445" y="2623820"/>
            <a:ext cx="3546475" cy="3848100"/>
          </a:xfrm>
          <a:custGeom>
            <a:avLst/>
            <a:gdLst>
              <a:gd name="sw" fmla="*/ 1 w 5585"/>
              <a:gd name="sh" fmla="*/ 1 h 6060"/>
              <a:gd name="mins" fmla="min sw sh"/>
              <a:gd name="dsw" fmla="+- 0 sw mins"/>
              <a:gd name="dsh" fmla="+- 0 sh mins"/>
              <a:gd name="p0x0" fmla="*/ 30 w 5585"/>
              <a:gd name="p0y0" fmla="*/ 0 h 6060"/>
              <a:gd name="p0x1" fmla="*/ 5555 w 5585"/>
              <a:gd name="p0y1" fmla="*/ 0 h 6060"/>
              <a:gd name="p0x2" fmla="*/ 5571 w 5585"/>
              <a:gd name="p0y2" fmla="*/ 0 h 6060"/>
              <a:gd name="p0x3" fmla="*/ 5585 w 5585"/>
              <a:gd name="p0y3" fmla="*/ 13 h 6060"/>
              <a:gd name="p0x4" fmla="*/ 5585 w 5585"/>
              <a:gd name="p0y4" fmla="*/ 30 h 6060"/>
              <a:gd name="p0x5" fmla="*/ 5585 w 5585"/>
              <a:gd name="p0y5" fmla="*/ 6030 h 6060"/>
              <a:gd name="p0x6" fmla="*/ 5585 w 5585"/>
              <a:gd name="p0y6" fmla="*/ 6046 h 6060"/>
              <a:gd name="p0x7" fmla="*/ 5571 w 5585"/>
              <a:gd name="p0y7" fmla="*/ 6060 h 6060"/>
              <a:gd name="p0x8" fmla="*/ 5555 w 5585"/>
              <a:gd name="p0y8" fmla="*/ 6060 h 6060"/>
              <a:gd name="p0x9" fmla="*/ 30 w 5585"/>
              <a:gd name="p0y9" fmla="*/ 6060 h 6060"/>
              <a:gd name="p0x10" fmla="*/ 13 w 5585"/>
              <a:gd name="p0y10" fmla="*/ 6060 h 6060"/>
              <a:gd name="p0x11" fmla="*/ 0 w 5585"/>
              <a:gd name="p0y11" fmla="*/ 6046 h 6060"/>
              <a:gd name="p0x12" fmla="*/ 0 w 5585"/>
              <a:gd name="p0y12" fmla="*/ 6030 h 6060"/>
              <a:gd name="p0x13" fmla="*/ 0 w 5585"/>
              <a:gd name="p0y13" fmla="*/ 30 h 6060"/>
              <a:gd name="p0x14" fmla="*/ 0 w 5585"/>
              <a:gd name="p0y14" fmla="*/ 13 h 6060"/>
              <a:gd name="p0x15" fmla="*/ 13 w 5585"/>
              <a:gd name="p0y15" fmla="*/ 0 h 6060"/>
              <a:gd name="p0x16" fmla="*/ 30 w 5585"/>
              <a:gd name="p0y16" fmla="*/ 0 h 60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3380"/>
              <a:lumOff val="96620"/>
            </a:schemeClr>
          </a:solidFill>
          <a:ln w="9525" cmpd="sng">
            <a:solidFill>
              <a:srgbClr val="D4B0B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7"/>
            </p:custDataLst>
          </p:nvPr>
        </p:nvSpPr>
        <p:spPr>
          <a:xfrm>
            <a:off x="7225312" y="2550795"/>
            <a:ext cx="982113" cy="5133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3600" b="1" spc="-180">
                <a:solidFill>
                  <a:srgbClr val="9B0000">
                    <a:alpha val="50001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  <a:endParaRPr sz="3600" b="1" spc="-180">
              <a:solidFill>
                <a:srgbClr val="9B0000">
                  <a:alpha val="50001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8"/>
            </p:custDataLst>
          </p:nvPr>
        </p:nvSpPr>
        <p:spPr>
          <a:xfrm>
            <a:off x="8068945" y="2623820"/>
            <a:ext cx="3546475" cy="3848100"/>
          </a:xfrm>
          <a:custGeom>
            <a:avLst/>
            <a:gdLst>
              <a:gd name="sw" fmla="*/ 1 w 5585"/>
              <a:gd name="sh" fmla="*/ 1 h 6060"/>
              <a:gd name="mins" fmla="min sw sh"/>
              <a:gd name="dsw" fmla="+- 0 sw mins"/>
              <a:gd name="dsh" fmla="+- 0 sh mins"/>
              <a:gd name="p0x0" fmla="*/ 30 w 5585"/>
              <a:gd name="p0y0" fmla="*/ 0 h 6060"/>
              <a:gd name="p0x1" fmla="*/ 5555 w 5585"/>
              <a:gd name="p0y1" fmla="*/ 0 h 6060"/>
              <a:gd name="p0x2" fmla="*/ 5571 w 5585"/>
              <a:gd name="p0y2" fmla="*/ 0 h 6060"/>
              <a:gd name="p0x3" fmla="*/ 5585 w 5585"/>
              <a:gd name="p0y3" fmla="*/ 13 h 6060"/>
              <a:gd name="p0x4" fmla="*/ 5585 w 5585"/>
              <a:gd name="p0y4" fmla="*/ 30 h 6060"/>
              <a:gd name="p0x5" fmla="*/ 5585 w 5585"/>
              <a:gd name="p0y5" fmla="*/ 6030 h 6060"/>
              <a:gd name="p0x6" fmla="*/ 5585 w 5585"/>
              <a:gd name="p0y6" fmla="*/ 6046 h 6060"/>
              <a:gd name="p0x7" fmla="*/ 5571 w 5585"/>
              <a:gd name="p0y7" fmla="*/ 6060 h 6060"/>
              <a:gd name="p0x8" fmla="*/ 5555 w 5585"/>
              <a:gd name="p0y8" fmla="*/ 6060 h 6060"/>
              <a:gd name="p0x9" fmla="*/ 30 w 5585"/>
              <a:gd name="p0y9" fmla="*/ 6060 h 6060"/>
              <a:gd name="p0x10" fmla="*/ 13 w 5585"/>
              <a:gd name="p0y10" fmla="*/ 6060 h 6060"/>
              <a:gd name="p0x11" fmla="*/ 0 w 5585"/>
              <a:gd name="p0y11" fmla="*/ 6046 h 6060"/>
              <a:gd name="p0x12" fmla="*/ 0 w 5585"/>
              <a:gd name="p0y12" fmla="*/ 6030 h 6060"/>
              <a:gd name="p0x13" fmla="*/ 0 w 5585"/>
              <a:gd name="p0y13" fmla="*/ 30 h 6060"/>
              <a:gd name="p0x14" fmla="*/ 0 w 5585"/>
              <a:gd name="p0y14" fmla="*/ 13 h 6060"/>
              <a:gd name="p0x15" fmla="*/ 13 w 5585"/>
              <a:gd name="p0y15" fmla="*/ 0 h 6060"/>
              <a:gd name="p0x16" fmla="*/ 30 w 5585"/>
              <a:gd name="p0y16" fmla="*/ 0 h 60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3380"/>
              <a:lumOff val="96620"/>
            </a:schemeClr>
          </a:solidFill>
          <a:ln w="9525" cmpd="sng">
            <a:solidFill>
              <a:srgbClr val="D4B0B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9"/>
            </p:custDataLst>
          </p:nvPr>
        </p:nvSpPr>
        <p:spPr>
          <a:xfrm>
            <a:off x="10971838" y="2550795"/>
            <a:ext cx="982113" cy="5133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3600" b="1" spc="-180">
                <a:solidFill>
                  <a:srgbClr val="9B0000">
                    <a:alpha val="50001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03</a:t>
            </a:r>
            <a:endParaRPr sz="3600" b="1" spc="-180">
              <a:solidFill>
                <a:srgbClr val="9B0000">
                  <a:alpha val="50001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10"/>
            </p:custDataLst>
          </p:nvPr>
        </p:nvSpPr>
        <p:spPr>
          <a:xfrm>
            <a:off x="771525" y="4213860"/>
            <a:ext cx="31559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A1A1A"/>
                </a:solidFill>
                <a:latin typeface="微软雅黑" panose="020B0503020204020204" charset="-122"/>
                <a:ea typeface="微软雅黑" panose="020B0503020204020204" charset="-122"/>
              </a:rPr>
              <a:t>一、做了什么</a:t>
            </a:r>
            <a:endParaRPr b="1" spc="36">
              <a:solidFill>
                <a:srgbClr val="2A1A1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11"/>
            </p:custDataLst>
          </p:nvPr>
        </p:nvSpPr>
        <p:spPr>
          <a:xfrm>
            <a:off x="771525" y="4652010"/>
            <a:ext cx="3257779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C4040"/>
                </a:solidFill>
                <a:latin typeface="微软雅黑" panose="020B0503020204020204" charset="-122"/>
                <a:ea typeface="微软雅黑" panose="020B0503020204020204" charset="-122"/>
              </a:rPr>
              <a:t>概述总体情况，点明</a:t>
            </a:r>
            <a:r>
              <a:rPr sz="135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重点任务</a:t>
            </a:r>
            <a:r>
              <a:rPr sz="1350">
                <a:solidFill>
                  <a:srgbClr val="5C4040"/>
                </a:solidFill>
                <a:latin typeface="微软雅黑" panose="020B0503020204020204" charset="-122"/>
                <a:ea typeface="微软雅黑" panose="020B0503020204020204" charset="-122"/>
              </a:rPr>
              <a:t>和完成进度</a:t>
            </a:r>
            <a:endParaRPr sz="1350">
              <a:solidFill>
                <a:srgbClr val="5C404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4518051" y="4213860"/>
            <a:ext cx="31559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A1A1A"/>
                </a:solidFill>
                <a:latin typeface="微软雅黑" panose="020B0503020204020204" charset="-122"/>
                <a:ea typeface="微软雅黑" panose="020B0503020204020204" charset="-122"/>
              </a:rPr>
              <a:t>二、取得什么</a:t>
            </a:r>
            <a:endParaRPr b="1" spc="36">
              <a:solidFill>
                <a:srgbClr val="2A1A1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4518051" y="4652010"/>
            <a:ext cx="3257921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C4040"/>
                </a:solidFill>
                <a:latin typeface="微软雅黑" panose="020B0503020204020204" charset="-122"/>
                <a:ea typeface="微软雅黑" panose="020B0503020204020204" charset="-122"/>
              </a:rPr>
              <a:t>用</a:t>
            </a:r>
            <a:r>
              <a:rPr sz="135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数据</a:t>
            </a:r>
            <a:r>
              <a:rPr sz="1350">
                <a:solidFill>
                  <a:srgbClr val="5C4040"/>
                </a:solidFill>
                <a:latin typeface="微软雅黑" panose="020B0503020204020204" charset="-122"/>
                <a:ea typeface="微软雅黑" panose="020B0503020204020204" charset="-122"/>
              </a:rPr>
              <a:t>和</a:t>
            </a:r>
            <a:r>
              <a:rPr sz="135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事例</a:t>
            </a:r>
            <a:r>
              <a:rPr sz="1350">
                <a:solidFill>
                  <a:srgbClr val="5C4040"/>
                </a:solidFill>
                <a:latin typeface="微软雅黑" panose="020B0503020204020204" charset="-122"/>
                <a:ea typeface="微软雅黑" panose="020B0503020204020204" charset="-122"/>
              </a:rPr>
              <a:t>说话，突出实实在在的成果</a:t>
            </a:r>
            <a:endParaRPr sz="1350">
              <a:solidFill>
                <a:srgbClr val="5C404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14"/>
            </p:custDataLst>
          </p:nvPr>
        </p:nvSpPr>
        <p:spPr>
          <a:xfrm>
            <a:off x="8264576" y="4213860"/>
            <a:ext cx="31559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A1A1A"/>
                </a:solidFill>
                <a:latin typeface="微软雅黑" panose="020B0503020204020204" charset="-122"/>
                <a:ea typeface="微软雅黑" panose="020B0503020204020204" charset="-122"/>
              </a:rPr>
              <a:t>三、问题与打算</a:t>
            </a:r>
            <a:endParaRPr b="1" spc="36">
              <a:solidFill>
                <a:srgbClr val="2A1A1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15"/>
            </p:custDataLst>
          </p:nvPr>
        </p:nvSpPr>
        <p:spPr>
          <a:xfrm>
            <a:off x="8264576" y="4652010"/>
            <a:ext cx="2914802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C4040"/>
                </a:solidFill>
                <a:latin typeface="微软雅黑" panose="020B0503020204020204" charset="-122"/>
                <a:ea typeface="微软雅黑" panose="020B0503020204020204" charset="-122"/>
              </a:rPr>
              <a:t>客观说清困难堵点，明确</a:t>
            </a:r>
            <a:r>
              <a:rPr sz="135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下一步措施</a:t>
            </a:r>
            <a:endParaRPr sz="1350" b="1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16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A1A1A"/>
                </a:solidFill>
              </a:rPr>
              <a:t>语言分寸要拿捏</a:t>
            </a:r>
            <a:endParaRPr sz="3000" b="1">
              <a:solidFill>
                <a:srgbClr val="2A1A1A"/>
              </a:solidFill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93165"/>
            <a:ext cx="11049000" cy="762000"/>
          </a:xfrm>
          <a:custGeom>
            <a:avLst/>
            <a:gdLst>
              <a:gd name="sw" fmla="*/ 1 w 17400"/>
              <a:gd name="sh" fmla="*/ 1 h 1200"/>
              <a:gd name="mins" fmla="min sw sh"/>
              <a:gd name="dsw" fmla="+- 0 sw mins"/>
              <a:gd name="dsh" fmla="+- 0 sh mins"/>
              <a:gd name="p0x0" fmla="*/ 30 w 17400"/>
              <a:gd name="p0y0" fmla="*/ 0 h 1200"/>
              <a:gd name="p0x1" fmla="*/ 17370 w 17400"/>
              <a:gd name="p0y1" fmla="*/ 0 h 1200"/>
              <a:gd name="p0x2" fmla="*/ 17386 w 17400"/>
              <a:gd name="p0y2" fmla="*/ 0 h 1200"/>
              <a:gd name="p0x3" fmla="*/ 17400 w 17400"/>
              <a:gd name="p0y3" fmla="*/ 13 h 1200"/>
              <a:gd name="p0x4" fmla="*/ 17400 w 17400"/>
              <a:gd name="p0y4" fmla="*/ 30 h 1200"/>
              <a:gd name="p0x5" fmla="*/ 17400 w 17400"/>
              <a:gd name="p0y5" fmla="*/ 1170 h 1200"/>
              <a:gd name="p0x6" fmla="*/ 17400 w 17400"/>
              <a:gd name="p0y6" fmla="*/ 1186 h 1200"/>
              <a:gd name="p0x7" fmla="*/ 17386 w 17400"/>
              <a:gd name="p0y7" fmla="*/ 1200 h 1200"/>
              <a:gd name="p0x8" fmla="*/ 17370 w 17400"/>
              <a:gd name="p0y8" fmla="*/ 1200 h 1200"/>
              <a:gd name="p0x9" fmla="*/ 30 w 17400"/>
              <a:gd name="p0y9" fmla="*/ 1200 h 1200"/>
              <a:gd name="p0x10" fmla="*/ 13 w 17400"/>
              <a:gd name="p0y10" fmla="*/ 1200 h 1200"/>
              <a:gd name="p0x11" fmla="*/ 0 w 17400"/>
              <a:gd name="p0y11" fmla="*/ 1186 h 1200"/>
              <a:gd name="p0x12" fmla="*/ 0 w 17400"/>
              <a:gd name="p0y12" fmla="*/ 1170 h 1200"/>
              <a:gd name="p0x13" fmla="*/ 0 w 17400"/>
              <a:gd name="p0y13" fmla="*/ 30 h 1200"/>
              <a:gd name="p0x14" fmla="*/ 0 w 17400"/>
              <a:gd name="p0y14" fmla="*/ 13 h 1200"/>
              <a:gd name="p0x15" fmla="*/ 13 w 17400"/>
              <a:gd name="p0y15" fmla="*/ 0 h 1200"/>
              <a:gd name="p0x16" fmla="*/ 30 w 17400"/>
              <a:gd name="p0y16" fmla="*/ 0 h 12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72256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62000" y="1362265"/>
            <a:ext cx="10668000" cy="4200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4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朴实准确的语言，比</a:t>
            </a:r>
            <a:r>
              <a:rPr sz="2400" b="1">
                <a:solidFill>
                  <a:srgbClr val="FFC4A0"/>
                </a:solidFill>
                <a:latin typeface="微软雅黑" panose="020B0503020204020204" charset="-122"/>
                <a:ea typeface="微软雅黑" panose="020B0503020204020204" charset="-122"/>
              </a:rPr>
              <a:t>华丽辞藻</a:t>
            </a:r>
            <a:r>
              <a:rPr sz="24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更让领导放心</a:t>
            </a:r>
            <a:endParaRPr sz="24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575945" y="2277745"/>
            <a:ext cx="4859655" cy="4194175"/>
          </a:xfrm>
          <a:custGeom>
            <a:avLst/>
            <a:gdLst>
              <a:gd name="sw" fmla="*/ 1 w 7653"/>
              <a:gd name="sh" fmla="*/ 1 h 6605"/>
              <a:gd name="mins" fmla="min sw sh"/>
              <a:gd name="dsw" fmla="+- 0 sw mins"/>
              <a:gd name="dsh" fmla="+- 0 sh mins"/>
              <a:gd name="p0x0" fmla="*/ 30 w 7653"/>
              <a:gd name="p0y0" fmla="*/ 0 h 6605"/>
              <a:gd name="p0x1" fmla="*/ 7623 w 7653"/>
              <a:gd name="p0y1" fmla="*/ 0 h 6605"/>
              <a:gd name="p0x2" fmla="*/ 7639 w 7653"/>
              <a:gd name="p0y2" fmla="*/ 0 h 6605"/>
              <a:gd name="p0x3" fmla="*/ 7653 w 7653"/>
              <a:gd name="p0y3" fmla="*/ 13 h 6605"/>
              <a:gd name="p0x4" fmla="*/ 7653 w 7653"/>
              <a:gd name="p0y4" fmla="*/ 30 h 6605"/>
              <a:gd name="p0x5" fmla="*/ 7653 w 7653"/>
              <a:gd name="p0y5" fmla="*/ 6575 h 6605"/>
              <a:gd name="p0x6" fmla="*/ 7653 w 7653"/>
              <a:gd name="p0y6" fmla="*/ 6591 h 6605"/>
              <a:gd name="p0x7" fmla="*/ 7639 w 7653"/>
              <a:gd name="p0y7" fmla="*/ 6605 h 6605"/>
              <a:gd name="p0x8" fmla="*/ 7623 w 7653"/>
              <a:gd name="p0y8" fmla="*/ 6605 h 6605"/>
              <a:gd name="p0x9" fmla="*/ 30 w 7653"/>
              <a:gd name="p0y9" fmla="*/ 6605 h 6605"/>
              <a:gd name="p0x10" fmla="*/ 13 w 7653"/>
              <a:gd name="p0y10" fmla="*/ 6605 h 6605"/>
              <a:gd name="p0x11" fmla="*/ 0 w 7653"/>
              <a:gd name="p0y11" fmla="*/ 6591 h 6605"/>
              <a:gd name="p0x12" fmla="*/ 0 w 7653"/>
              <a:gd name="p0y12" fmla="*/ 6575 h 6605"/>
              <a:gd name="p0x13" fmla="*/ 0 w 7653"/>
              <a:gd name="p0y13" fmla="*/ 30 h 6605"/>
              <a:gd name="p0x14" fmla="*/ 0 w 7653"/>
              <a:gd name="p0y14" fmla="*/ 13 h 6605"/>
              <a:gd name="p0x15" fmla="*/ 13 w 7653"/>
              <a:gd name="p0y15" fmla="*/ 0 h 6605"/>
              <a:gd name="p0x16" fmla="*/ 30 w 7653"/>
              <a:gd name="p0y16" fmla="*/ 0 h 66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3380"/>
              <a:lumOff val="96620"/>
            </a:schemeClr>
          </a:solidFill>
          <a:ln w="9525" cmpd="sng">
            <a:solidFill>
              <a:srgbClr val="D4B0B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771525" y="2456888"/>
            <a:ext cx="446915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A1A1A"/>
                </a:solidFill>
                <a:latin typeface="微软雅黑" panose="020B0503020204020204" charset="-122"/>
                <a:ea typeface="微软雅黑" panose="020B0503020204020204" charset="-122"/>
              </a:rPr>
              <a:t>三条红线</a:t>
            </a:r>
            <a:endParaRPr sz="2100" b="1" spc="42">
              <a:solidFill>
                <a:srgbClr val="2A1A1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6"/>
            </p:custDataLst>
          </p:nvPr>
        </p:nvSpPr>
        <p:spPr>
          <a:xfrm>
            <a:off x="771525" y="331089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30 w 660"/>
              <a:gd name="p0y0" fmla="*/ 0 h 660"/>
              <a:gd name="p0x1" fmla="*/ 630 w 660"/>
              <a:gd name="p0y1" fmla="*/ 0 h 660"/>
              <a:gd name="p0x2" fmla="*/ 646 w 660"/>
              <a:gd name="p0y2" fmla="*/ 0 h 660"/>
              <a:gd name="p0x3" fmla="*/ 660 w 660"/>
              <a:gd name="p0y3" fmla="*/ 13 h 660"/>
              <a:gd name="p0x4" fmla="*/ 660 w 660"/>
              <a:gd name="p0y4" fmla="*/ 30 h 660"/>
              <a:gd name="p0x5" fmla="*/ 660 w 660"/>
              <a:gd name="p0y5" fmla="*/ 630 h 660"/>
              <a:gd name="p0x6" fmla="*/ 660 w 660"/>
              <a:gd name="p0y6" fmla="*/ 646 h 660"/>
              <a:gd name="p0x7" fmla="*/ 646 w 660"/>
              <a:gd name="p0y7" fmla="*/ 660 h 660"/>
              <a:gd name="p0x8" fmla="*/ 630 w 660"/>
              <a:gd name="p0y8" fmla="*/ 660 h 660"/>
              <a:gd name="p0x9" fmla="*/ 30 w 660"/>
              <a:gd name="p0y9" fmla="*/ 660 h 660"/>
              <a:gd name="p0x10" fmla="*/ 13 w 660"/>
              <a:gd name="p0y10" fmla="*/ 660 h 660"/>
              <a:gd name="p0x11" fmla="*/ 0 w 660"/>
              <a:gd name="p0y11" fmla="*/ 646 h 660"/>
              <a:gd name="p0x12" fmla="*/ 0 w 660"/>
              <a:gd name="p0y12" fmla="*/ 630 h 660"/>
              <a:gd name="p0x13" fmla="*/ 0 w 660"/>
              <a:gd name="p0y13" fmla="*/ 30 h 660"/>
              <a:gd name="p0x14" fmla="*/ 0 w 660"/>
              <a:gd name="p0y14" fmla="*/ 13 h 660"/>
              <a:gd name="p0x15" fmla="*/ 13 w 660"/>
              <a:gd name="p0y15" fmla="*/ 0 h 660"/>
              <a:gd name="p0x16" fmla="*/ 3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CEC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-2366" t="-3067" r="-2366" b="-3067"/>
          <a:stretch>
            <a:fillRect/>
          </a:stretch>
        </p:blipFill>
        <p:spPr>
          <a:xfrm>
            <a:off x="826135" y="3391535"/>
            <a:ext cx="309245" cy="252730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10"/>
            </p:custDataLst>
          </p:nvPr>
        </p:nvSpPr>
        <p:spPr>
          <a:xfrm>
            <a:off x="1304925" y="3295964"/>
            <a:ext cx="3193104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A1A1A"/>
                </a:solidFill>
                <a:latin typeface="微软雅黑" panose="020B0503020204020204" charset="-122"/>
                <a:ea typeface="微软雅黑" panose="020B0503020204020204" charset="-122"/>
              </a:rPr>
              <a:t>不夸大</a:t>
            </a:r>
            <a:endParaRPr b="1" spc="36">
              <a:solidFill>
                <a:srgbClr val="2A1A1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1"/>
            </p:custDataLst>
          </p:nvPr>
        </p:nvSpPr>
        <p:spPr>
          <a:xfrm>
            <a:off x="1304925" y="3619814"/>
            <a:ext cx="3536004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C40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成绩如实写，不用</a:t>
            </a:r>
            <a:r>
              <a:rPr lang="en-US" altLang="zh-CN" sz="1350">
                <a:solidFill>
                  <a:srgbClr val="5C40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>
                <a:solidFill>
                  <a:srgbClr val="5C40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突破性</a:t>
            </a:r>
            <a:r>
              <a:rPr lang="en-US" altLang="zh-CN" sz="1350">
                <a:solidFill>
                  <a:srgbClr val="5C40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""</a:t>
            </a:r>
            <a:r>
              <a:rPr lang="zh-CN" altLang="en-US" sz="1350">
                <a:solidFill>
                  <a:srgbClr val="5C40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历史性</a:t>
            </a:r>
            <a:r>
              <a:rPr lang="en-US" altLang="zh-CN" sz="1350">
                <a:solidFill>
                  <a:srgbClr val="5C40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>
                <a:solidFill>
                  <a:srgbClr val="5C40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等大词</a:t>
            </a:r>
            <a:endParaRPr lang="zh-CN" altLang="en-US" sz="1350">
              <a:solidFill>
                <a:srgbClr val="5C404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2"/>
            </p:custDataLst>
          </p:nvPr>
        </p:nvSpPr>
        <p:spPr>
          <a:xfrm>
            <a:off x="771525" y="433768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30 w 660"/>
              <a:gd name="p0y0" fmla="*/ 0 h 660"/>
              <a:gd name="p0x1" fmla="*/ 630 w 660"/>
              <a:gd name="p0y1" fmla="*/ 0 h 660"/>
              <a:gd name="p0x2" fmla="*/ 646 w 660"/>
              <a:gd name="p0y2" fmla="*/ 0 h 660"/>
              <a:gd name="p0x3" fmla="*/ 660 w 660"/>
              <a:gd name="p0y3" fmla="*/ 13 h 660"/>
              <a:gd name="p0x4" fmla="*/ 660 w 660"/>
              <a:gd name="p0y4" fmla="*/ 30 h 660"/>
              <a:gd name="p0x5" fmla="*/ 660 w 660"/>
              <a:gd name="p0y5" fmla="*/ 630 h 660"/>
              <a:gd name="p0x6" fmla="*/ 660 w 660"/>
              <a:gd name="p0y6" fmla="*/ 646 h 660"/>
              <a:gd name="p0x7" fmla="*/ 646 w 660"/>
              <a:gd name="p0y7" fmla="*/ 660 h 660"/>
              <a:gd name="p0x8" fmla="*/ 630 w 660"/>
              <a:gd name="p0y8" fmla="*/ 660 h 660"/>
              <a:gd name="p0x9" fmla="*/ 30 w 660"/>
              <a:gd name="p0y9" fmla="*/ 660 h 660"/>
              <a:gd name="p0x10" fmla="*/ 13 w 660"/>
              <a:gd name="p0y10" fmla="*/ 660 h 660"/>
              <a:gd name="p0x11" fmla="*/ 0 w 660"/>
              <a:gd name="p0y11" fmla="*/ 646 h 660"/>
              <a:gd name="p0x12" fmla="*/ 0 w 660"/>
              <a:gd name="p0y12" fmla="*/ 630 h 660"/>
              <a:gd name="p0x13" fmla="*/ 0 w 660"/>
              <a:gd name="p0y13" fmla="*/ 30 h 660"/>
              <a:gd name="p0x14" fmla="*/ 0 w 660"/>
              <a:gd name="p0y14" fmla="*/ 13 h 660"/>
              <a:gd name="p0x15" fmla="*/ 13 w 660"/>
              <a:gd name="p0y15" fmla="*/ 0 h 660"/>
              <a:gd name="p0x16" fmla="*/ 3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CEC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l="-2738" t="-10303" r="-2738" b="-10303"/>
          <a:stretch>
            <a:fillRect/>
          </a:stretch>
        </p:blipFill>
        <p:spPr>
          <a:xfrm>
            <a:off x="840105" y="4418330"/>
            <a:ext cx="281305" cy="252730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16"/>
            </p:custDataLst>
          </p:nvPr>
        </p:nvSpPr>
        <p:spPr>
          <a:xfrm>
            <a:off x="1304925" y="4322654"/>
            <a:ext cx="291472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A1A1A"/>
                </a:solidFill>
                <a:latin typeface="微软雅黑" panose="020B0503020204020204" charset="-122"/>
                <a:ea typeface="微软雅黑" panose="020B0503020204020204" charset="-122"/>
              </a:rPr>
              <a:t>不遮掩</a:t>
            </a:r>
            <a:endParaRPr b="1" spc="36">
              <a:solidFill>
                <a:srgbClr val="2A1A1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7"/>
            </p:custDataLst>
          </p:nvPr>
        </p:nvSpPr>
        <p:spPr>
          <a:xfrm>
            <a:off x="1304925" y="4646504"/>
            <a:ext cx="30861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C4040"/>
                </a:solidFill>
                <a:latin typeface="微软雅黑" panose="020B0503020204020204" charset="-122"/>
                <a:ea typeface="微软雅黑" panose="020B0503020204020204" charset="-122"/>
              </a:rPr>
              <a:t>问题坦率讲，为领导决策提供真实依据</a:t>
            </a:r>
            <a:endParaRPr sz="1350">
              <a:solidFill>
                <a:srgbClr val="5C404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8"/>
            </p:custDataLst>
          </p:nvPr>
        </p:nvSpPr>
        <p:spPr>
          <a:xfrm>
            <a:off x="771525" y="536448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30 w 660"/>
              <a:gd name="p0y0" fmla="*/ 0 h 660"/>
              <a:gd name="p0x1" fmla="*/ 630 w 660"/>
              <a:gd name="p0y1" fmla="*/ 0 h 660"/>
              <a:gd name="p0x2" fmla="*/ 646 w 660"/>
              <a:gd name="p0y2" fmla="*/ 0 h 660"/>
              <a:gd name="p0x3" fmla="*/ 660 w 660"/>
              <a:gd name="p0y3" fmla="*/ 13 h 660"/>
              <a:gd name="p0x4" fmla="*/ 660 w 660"/>
              <a:gd name="p0y4" fmla="*/ 30 h 660"/>
              <a:gd name="p0x5" fmla="*/ 660 w 660"/>
              <a:gd name="p0y5" fmla="*/ 630 h 660"/>
              <a:gd name="p0x6" fmla="*/ 660 w 660"/>
              <a:gd name="p0y6" fmla="*/ 646 h 660"/>
              <a:gd name="p0x7" fmla="*/ 646 w 660"/>
              <a:gd name="p0y7" fmla="*/ 660 h 660"/>
              <a:gd name="p0x8" fmla="*/ 630 w 660"/>
              <a:gd name="p0y8" fmla="*/ 660 h 660"/>
              <a:gd name="p0x9" fmla="*/ 30 w 660"/>
              <a:gd name="p0y9" fmla="*/ 660 h 660"/>
              <a:gd name="p0x10" fmla="*/ 13 w 660"/>
              <a:gd name="p0y10" fmla="*/ 660 h 660"/>
              <a:gd name="p0x11" fmla="*/ 0 w 660"/>
              <a:gd name="p0y11" fmla="*/ 646 h 660"/>
              <a:gd name="p0x12" fmla="*/ 0 w 660"/>
              <a:gd name="p0y12" fmla="*/ 630 h 660"/>
              <a:gd name="p0x13" fmla="*/ 0 w 660"/>
              <a:gd name="p0y13" fmla="*/ 30 h 660"/>
              <a:gd name="p0x14" fmla="*/ 0 w 660"/>
              <a:gd name="p0y14" fmla="*/ 13 h 660"/>
              <a:gd name="p0x15" fmla="*/ 13 w 660"/>
              <a:gd name="p0y15" fmla="*/ 0 h 660"/>
              <a:gd name="p0x16" fmla="*/ 3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CEC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 l="-6522" t="-3067" r="-6522" b="-3067"/>
          <a:stretch>
            <a:fillRect/>
          </a:stretch>
        </p:blipFill>
        <p:spPr>
          <a:xfrm>
            <a:off x="857250" y="5445125"/>
            <a:ext cx="247650" cy="252730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22"/>
            </p:custDataLst>
          </p:nvPr>
        </p:nvSpPr>
        <p:spPr>
          <a:xfrm>
            <a:off x="1304925" y="5349345"/>
            <a:ext cx="360052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A1A1A"/>
                </a:solidFill>
                <a:latin typeface="微软雅黑" panose="020B0503020204020204" charset="-122"/>
                <a:ea typeface="微软雅黑" panose="020B0503020204020204" charset="-122"/>
              </a:rPr>
              <a:t>不越位</a:t>
            </a:r>
            <a:endParaRPr b="1" spc="36">
              <a:solidFill>
                <a:srgbClr val="2A1A1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23"/>
            </p:custDataLst>
          </p:nvPr>
        </p:nvSpPr>
        <p:spPr>
          <a:xfrm>
            <a:off x="1304925" y="5673195"/>
            <a:ext cx="39434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C4040"/>
                </a:solidFill>
                <a:latin typeface="微软雅黑" panose="020B0503020204020204" charset="-122"/>
                <a:ea typeface="微软雅黑" panose="020B0503020204020204" charset="-122"/>
              </a:rPr>
              <a:t>该请示的请示，该汇报的汇报，不替领导做决定</a:t>
            </a:r>
            <a:endParaRPr sz="1350">
              <a:solidFill>
                <a:srgbClr val="5C404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24"/>
            </p:custDataLst>
          </p:nvPr>
        </p:nvSpPr>
        <p:spPr>
          <a:xfrm>
            <a:off x="5673725" y="2277745"/>
            <a:ext cx="5941695" cy="4194175"/>
          </a:xfrm>
          <a:custGeom>
            <a:avLst/>
            <a:gdLst>
              <a:gd name="sw" fmla="*/ 1 w 9356"/>
              <a:gd name="sh" fmla="*/ 1 h 6605"/>
              <a:gd name="mins" fmla="min sw sh"/>
              <a:gd name="dsw" fmla="+- 0 sw mins"/>
              <a:gd name="dsh" fmla="+- 0 sh mins"/>
              <a:gd name="p0x0" fmla="*/ 30 w 9356"/>
              <a:gd name="p0y0" fmla="*/ 0 h 6605"/>
              <a:gd name="p0x1" fmla="*/ 9326 w 9356"/>
              <a:gd name="p0y1" fmla="*/ 0 h 6605"/>
              <a:gd name="p0x2" fmla="*/ 9343 w 9356"/>
              <a:gd name="p0y2" fmla="*/ 0 h 6605"/>
              <a:gd name="p0x3" fmla="*/ 9356 w 9356"/>
              <a:gd name="p0y3" fmla="*/ 13 h 6605"/>
              <a:gd name="p0x4" fmla="*/ 9356 w 9356"/>
              <a:gd name="p0y4" fmla="*/ 30 h 6605"/>
              <a:gd name="p0x5" fmla="*/ 9356 w 9356"/>
              <a:gd name="p0y5" fmla="*/ 6575 h 6605"/>
              <a:gd name="p0x6" fmla="*/ 9356 w 9356"/>
              <a:gd name="p0y6" fmla="*/ 6591 h 6605"/>
              <a:gd name="p0x7" fmla="*/ 9343 w 9356"/>
              <a:gd name="p0y7" fmla="*/ 6605 h 6605"/>
              <a:gd name="p0x8" fmla="*/ 9326 w 9356"/>
              <a:gd name="p0y8" fmla="*/ 6605 h 6605"/>
              <a:gd name="p0x9" fmla="*/ 30 w 9356"/>
              <a:gd name="p0y9" fmla="*/ 6605 h 6605"/>
              <a:gd name="p0x10" fmla="*/ 13 w 9356"/>
              <a:gd name="p0y10" fmla="*/ 6605 h 6605"/>
              <a:gd name="p0x11" fmla="*/ 0 w 9356"/>
              <a:gd name="p0y11" fmla="*/ 6591 h 6605"/>
              <a:gd name="p0x12" fmla="*/ 0 w 9356"/>
              <a:gd name="p0y12" fmla="*/ 6575 h 6605"/>
              <a:gd name="p0x13" fmla="*/ 0 w 9356"/>
              <a:gd name="p0y13" fmla="*/ 30 h 6605"/>
              <a:gd name="p0x14" fmla="*/ 0 w 9356"/>
              <a:gd name="p0y14" fmla="*/ 13 h 6605"/>
              <a:gd name="p0x15" fmla="*/ 13 w 9356"/>
              <a:gd name="p0y15" fmla="*/ 0 h 6605"/>
              <a:gd name="p0x16" fmla="*/ 30 w 9356"/>
              <a:gd name="p0y16" fmla="*/ 0 h 66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3380"/>
              <a:lumOff val="96620"/>
            </a:schemeClr>
          </a:solidFill>
          <a:ln w="9525" cmpd="sng">
            <a:solidFill>
              <a:srgbClr val="D4B0B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25"/>
            </p:custDataLst>
          </p:nvPr>
        </p:nvSpPr>
        <p:spPr>
          <a:xfrm>
            <a:off x="5869334" y="2456888"/>
            <a:ext cx="5551141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A1A1A"/>
                </a:solidFill>
                <a:latin typeface="微软雅黑" panose="020B0503020204020204" charset="-122"/>
                <a:ea typeface="微软雅黑" panose="020B0503020204020204" charset="-122"/>
              </a:rPr>
              <a:t>三组正误对照</a:t>
            </a:r>
            <a:endParaRPr sz="2100" b="1" spc="42">
              <a:solidFill>
                <a:srgbClr val="2A1A1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26"/>
            </p:custDataLst>
          </p:nvPr>
        </p:nvSpPr>
        <p:spPr>
          <a:xfrm>
            <a:off x="5873750" y="3001645"/>
            <a:ext cx="2766060" cy="3270250"/>
          </a:xfrm>
          <a:custGeom>
            <a:avLst/>
            <a:gdLst>
              <a:gd name="sw" fmla="*/ 1 w 4355"/>
              <a:gd name="sh" fmla="*/ 1 h 5150"/>
              <a:gd name="mins" fmla="min sw sh"/>
              <a:gd name="dsw" fmla="+- 0 sw mins"/>
              <a:gd name="dsh" fmla="+- 0 sh mins"/>
              <a:gd name="p0x0" fmla="*/ 30 w 4355"/>
              <a:gd name="p0y0" fmla="*/ 0 h 5150"/>
              <a:gd name="p0x1" fmla="*/ 4355 w 4355"/>
              <a:gd name="p0y1" fmla="*/ 0 h 5150"/>
              <a:gd name="p0x2" fmla="*/ 4355 w 4355"/>
              <a:gd name="p0y2" fmla="*/ 5150 h 5150"/>
              <a:gd name="p0x3" fmla="*/ 30 w 4355"/>
              <a:gd name="p0y3" fmla="*/ 5150 h 5150"/>
              <a:gd name="p0x4" fmla="*/ 13 w 4355"/>
              <a:gd name="p0y4" fmla="*/ 5150 h 5150"/>
              <a:gd name="p0x5" fmla="*/ 0 w 4355"/>
              <a:gd name="p0y5" fmla="*/ 5136 h 5150"/>
              <a:gd name="p0x6" fmla="*/ 0 w 4355"/>
              <a:gd name="p0y6" fmla="*/ 5120 h 5150"/>
              <a:gd name="p0x7" fmla="*/ 0 w 4355"/>
              <a:gd name="p0y7" fmla="*/ 30 h 5150"/>
              <a:gd name="p0x8" fmla="*/ 0 w 4355"/>
              <a:gd name="p0y8" fmla="*/ 13 h 5150"/>
              <a:gd name="p0x9" fmla="*/ 13 w 4355"/>
              <a:gd name="p0y9" fmla="*/ 0 h 5150"/>
              <a:gd name="p0x10" fmla="*/ 30 w 4355"/>
              <a:gd name="p0y10" fmla="*/ 0 h 51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cubicBezTo>
                  <a:pt x="p0x4" y="p0y4"/>
                  <a:pt x="p0x5" y="p0y5"/>
                  <a:pt x="p0x6" y="p0y6"/>
                </a:cubicBezTo>
                <a:lnTo>
                  <a:pt x="p0x7" y="p0y7"/>
                </a:lnTo>
                <a:cubicBezTo>
                  <a:pt x="p0x8" y="p0y8"/>
                  <a:pt x="p0x9" y="p0y9"/>
                  <a:pt x="p0x10" y="p0y10"/>
                </a:cubicBezTo>
                <a:close/>
              </a:path>
            </a:pathLst>
          </a:custGeom>
          <a:solidFill>
            <a:srgbClr val="F2CECE"/>
          </a:solidFill>
          <a:ln w="9525" cmpd="sng">
            <a:solidFill>
              <a:srgbClr val="E0A0A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27"/>
            </p:custDataLst>
          </p:nvPr>
        </p:nvSpPr>
        <p:spPr>
          <a:xfrm>
            <a:off x="5993159" y="3120780"/>
            <a:ext cx="2527916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chemeClr val="accent1">
                    <a:lumMod val="51612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正确表述</a:t>
            </a:r>
            <a:endParaRPr sz="1500" b="1">
              <a:solidFill>
                <a:schemeClr val="accent1">
                  <a:lumMod val="51612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28"/>
            </p:custDataLst>
          </p:nvPr>
        </p:nvSpPr>
        <p:spPr>
          <a:xfrm>
            <a:off x="5993130" y="403098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C404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29"/>
            </p:custDataLst>
          </p:nvPr>
        </p:nvSpPr>
        <p:spPr>
          <a:xfrm>
            <a:off x="6126509" y="3926462"/>
            <a:ext cx="952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500000"/>
                </a:solidFill>
                <a:latin typeface="微软雅黑" panose="020B0503020204020204" charset="-122"/>
                <a:ea typeface="微软雅黑" panose="020B0503020204020204" charset="-122"/>
              </a:rPr>
              <a:t>基本完成</a:t>
            </a:r>
            <a:endParaRPr sz="1500" b="1">
              <a:solidFill>
                <a:srgbClr val="5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30"/>
            </p:custDataLst>
          </p:nvPr>
        </p:nvSpPr>
        <p:spPr>
          <a:xfrm>
            <a:off x="5993130" y="479869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C404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31"/>
            </p:custDataLst>
          </p:nvPr>
        </p:nvSpPr>
        <p:spPr>
          <a:xfrm>
            <a:off x="6126509" y="4694044"/>
            <a:ext cx="1524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500000"/>
                </a:solidFill>
                <a:latin typeface="微软雅黑" panose="020B0503020204020204" charset="-122"/>
                <a:ea typeface="微软雅黑" panose="020B0503020204020204" charset="-122"/>
              </a:rPr>
              <a:t>取得阶段性进展</a:t>
            </a:r>
            <a:endParaRPr sz="1500" b="1">
              <a:solidFill>
                <a:srgbClr val="5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32"/>
            </p:custDataLst>
          </p:nvPr>
        </p:nvSpPr>
        <p:spPr>
          <a:xfrm>
            <a:off x="5993130" y="556577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C404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33"/>
            </p:custDataLst>
          </p:nvPr>
        </p:nvSpPr>
        <p:spPr>
          <a:xfrm>
            <a:off x="6126509" y="5461626"/>
            <a:ext cx="952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500000"/>
                </a:solidFill>
                <a:latin typeface="微软雅黑" panose="020B0503020204020204" charset="-122"/>
                <a:ea typeface="微软雅黑" panose="020B0503020204020204" charset="-122"/>
              </a:rPr>
              <a:t>建议研究</a:t>
            </a:r>
            <a:endParaRPr sz="1500" b="1">
              <a:solidFill>
                <a:srgbClr val="5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34"/>
            </p:custDataLst>
          </p:nvPr>
        </p:nvSpPr>
        <p:spPr>
          <a:xfrm>
            <a:off x="8649335" y="3001645"/>
            <a:ext cx="2766060" cy="3270250"/>
          </a:xfrm>
          <a:custGeom>
            <a:avLst/>
            <a:gdLst>
              <a:gd name="sw" fmla="*/ 1 w 4355"/>
              <a:gd name="sh" fmla="*/ 1 h 5150"/>
              <a:gd name="mins" fmla="min sw sh"/>
              <a:gd name="dsw" fmla="+- 0 sw mins"/>
              <a:gd name="dsh" fmla="+- 0 sh mins"/>
              <a:gd name="p0x0" fmla="*/ 0 w 4355"/>
              <a:gd name="p0y0" fmla="*/ 0 h 5150"/>
              <a:gd name="p0x1" fmla="*/ 4325 w 4355"/>
              <a:gd name="p0y1" fmla="*/ 0 h 5150"/>
              <a:gd name="p0x2" fmla="*/ 4342 w 4355"/>
              <a:gd name="p0y2" fmla="*/ 0 h 5150"/>
              <a:gd name="p0x3" fmla="*/ 4355 w 4355"/>
              <a:gd name="p0y3" fmla="*/ 13 h 5150"/>
              <a:gd name="p0x4" fmla="*/ 4355 w 4355"/>
              <a:gd name="p0y4" fmla="*/ 30 h 5150"/>
              <a:gd name="p0x5" fmla="*/ 4355 w 4355"/>
              <a:gd name="p0y5" fmla="*/ 5120 h 5150"/>
              <a:gd name="p0x6" fmla="*/ 4355 w 4355"/>
              <a:gd name="p0y6" fmla="*/ 5136 h 5150"/>
              <a:gd name="p0x7" fmla="*/ 4342 w 4355"/>
              <a:gd name="p0y7" fmla="*/ 5150 h 5150"/>
              <a:gd name="p0x8" fmla="*/ 4325 w 4355"/>
              <a:gd name="p0y8" fmla="*/ 5150 h 5150"/>
              <a:gd name="p0x9" fmla="*/ 0 w 4355"/>
              <a:gd name="p0y9" fmla="*/ 5150 h 5150"/>
              <a:gd name="p0x10" fmla="*/ 0 w 4355"/>
              <a:gd name="p0y10" fmla="*/ 0 h 51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lnTo>
                  <a:pt x="p0x10" y="p0y10"/>
                </a:lnTo>
                <a:close/>
              </a:path>
            </a:pathLst>
          </a:custGeom>
          <a:solidFill>
            <a:srgbClr val="FDF5F5"/>
          </a:solidFill>
          <a:ln w="9525" cmpd="sng">
            <a:solidFill>
              <a:srgbClr val="D4B0B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>
            <p:custDataLst>
              <p:tags r:id="rId35"/>
            </p:custDataLst>
          </p:nvPr>
        </p:nvSpPr>
        <p:spPr>
          <a:xfrm>
            <a:off x="8806824" y="3120780"/>
            <a:ext cx="2489816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A1A1A"/>
                </a:solidFill>
                <a:latin typeface="微软雅黑" panose="020B0503020204020204" charset="-122"/>
                <a:ea typeface="微软雅黑" panose="020B0503020204020204" charset="-122"/>
              </a:rPr>
              <a:t>错误表述</a:t>
            </a:r>
            <a:endParaRPr sz="1500" b="1">
              <a:solidFill>
                <a:srgbClr val="2A1A1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任意多边形 32"/>
          <p:cNvSpPr/>
          <p:nvPr>
            <p:custDataLst>
              <p:tags r:id="rId36"/>
            </p:custDataLst>
          </p:nvPr>
        </p:nvSpPr>
        <p:spPr>
          <a:xfrm>
            <a:off x="8806815" y="359219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C404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>
            <p:custDataLst>
              <p:tags r:id="rId37"/>
            </p:custDataLst>
          </p:nvPr>
        </p:nvSpPr>
        <p:spPr>
          <a:xfrm>
            <a:off x="8940174" y="3487493"/>
            <a:ext cx="1107205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500">
                <a:solidFill>
                  <a:srgbClr val="2A1A1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A1A1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圆满完成</a:t>
            </a:r>
            <a:r>
              <a:rPr lang="en-US" altLang="zh-CN" sz="1500">
                <a:solidFill>
                  <a:srgbClr val="2A1A1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endParaRPr lang="en-US" altLang="zh-CN" sz="1500">
              <a:solidFill>
                <a:srgbClr val="2A1A1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5" name="任意多边形 34"/>
          <p:cNvSpPr/>
          <p:nvPr>
            <p:custDataLst>
              <p:tags r:id="rId38"/>
            </p:custDataLst>
          </p:nvPr>
        </p:nvSpPr>
        <p:spPr>
          <a:xfrm>
            <a:off x="8806815" y="392049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C404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>
            <p:custDataLst>
              <p:tags r:id="rId39"/>
            </p:custDataLst>
          </p:nvPr>
        </p:nvSpPr>
        <p:spPr>
          <a:xfrm>
            <a:off x="8940174" y="3816105"/>
            <a:ext cx="1488205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500">
                <a:solidFill>
                  <a:srgbClr val="2A1A1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A1A1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取得全面胜利</a:t>
            </a:r>
            <a:r>
              <a:rPr lang="en-US" altLang="zh-CN" sz="1500">
                <a:solidFill>
                  <a:srgbClr val="2A1A1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endParaRPr lang="en-US" altLang="zh-CN" sz="1500">
              <a:solidFill>
                <a:srgbClr val="2A1A1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7" name="任意多边形 36"/>
          <p:cNvSpPr/>
          <p:nvPr>
            <p:custDataLst>
              <p:tags r:id="rId40"/>
            </p:custDataLst>
          </p:nvPr>
        </p:nvSpPr>
        <p:spPr>
          <a:xfrm>
            <a:off x="8806815" y="424942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C404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文本框 37"/>
          <p:cNvSpPr txBox="1"/>
          <p:nvPr>
            <p:custDataLst>
              <p:tags r:id="rId41"/>
            </p:custDataLst>
          </p:nvPr>
        </p:nvSpPr>
        <p:spPr>
          <a:xfrm>
            <a:off x="8940174" y="4144718"/>
            <a:ext cx="1107205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500">
                <a:solidFill>
                  <a:srgbClr val="2A1A1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A1A1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应该立即</a:t>
            </a:r>
            <a:r>
              <a:rPr lang="en-US" altLang="zh-CN" sz="1500">
                <a:solidFill>
                  <a:srgbClr val="2A1A1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endParaRPr lang="en-US" altLang="zh-CN" sz="1500">
              <a:solidFill>
                <a:srgbClr val="2A1A1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9" name="任意多边形 38"/>
          <p:cNvSpPr/>
          <p:nvPr>
            <p:custDataLst>
              <p:tags r:id="rId42"/>
            </p:custDataLst>
          </p:nvPr>
        </p:nvSpPr>
        <p:spPr>
          <a:xfrm>
            <a:off x="8454390" y="4446270"/>
            <a:ext cx="381000" cy="381000"/>
          </a:xfrm>
          <a:custGeom>
            <a:avLst/>
            <a:gdLst>
              <a:gd name="sw" fmla="*/ 1 w 600"/>
              <a:gd name="sh" fmla="*/ 1 h 600"/>
              <a:gd name="mins" fmla="min sw sh"/>
              <a:gd name="dsw" fmla="+- 0 sw mins"/>
              <a:gd name="dsh" fmla="+- 0 sh mins"/>
              <a:gd name="p0x0" fmla="*/ 300 w 600"/>
              <a:gd name="p0y0" fmla="*/ 0 h 600"/>
              <a:gd name="p0x1" fmla="*/ 465 w 600"/>
              <a:gd name="p0y1" fmla="*/ 0 h 600"/>
              <a:gd name="p0x2" fmla="*/ 600 w 600"/>
              <a:gd name="p0y2" fmla="*/ 134 h 600"/>
              <a:gd name="p0x3" fmla="*/ 600 w 600"/>
              <a:gd name="p0y3" fmla="*/ 300 h 600"/>
              <a:gd name="p0x4" fmla="*/ 600 w 600"/>
              <a:gd name="p0y4" fmla="*/ 465 h 600"/>
              <a:gd name="p0x5" fmla="*/ 465 w 600"/>
              <a:gd name="p0y5" fmla="*/ 600 h 600"/>
              <a:gd name="p0x6" fmla="*/ 300 w 600"/>
              <a:gd name="p0y6" fmla="*/ 600 h 600"/>
              <a:gd name="p0x7" fmla="*/ 134 w 600"/>
              <a:gd name="p0y7" fmla="*/ 600 h 600"/>
              <a:gd name="p0x8" fmla="*/ 0 w 600"/>
              <a:gd name="p0y8" fmla="*/ 465 h 600"/>
              <a:gd name="p0x9" fmla="*/ 0 w 600"/>
              <a:gd name="p0y9" fmla="*/ 300 h 600"/>
              <a:gd name="p0x10" fmla="*/ 0 w 600"/>
              <a:gd name="p0y10" fmla="*/ 134 h 600"/>
              <a:gd name="p0x11" fmla="*/ 134 w 600"/>
              <a:gd name="p0y11" fmla="*/ 0 h 600"/>
              <a:gd name="p0x12" fmla="*/ 300 w 600"/>
              <a:gd name="p0y12" fmla="*/ 0 h 60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0" name="文本框 39"/>
          <p:cNvSpPr txBox="1"/>
          <p:nvPr>
            <p:custDataLst>
              <p:tags r:id="rId43"/>
            </p:custDataLst>
          </p:nvPr>
        </p:nvSpPr>
        <p:spPr>
          <a:xfrm>
            <a:off x="8536940" y="4537075"/>
            <a:ext cx="368300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 spc="60">
                <a:solidFill>
                  <a:schemeClr val="accent1">
                    <a:lumMod val="0"/>
                    <a:lumOff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VS</a:t>
            </a:r>
            <a:endParaRPr sz="1200" b="1" spc="60">
              <a:solidFill>
                <a:schemeClr val="accent1">
                  <a:lumMod val="0"/>
                  <a:lumOff val="10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44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 idx="17826049"/>
            <p:custDataLst>
              <p:tags r:id="rId1"/>
            </p:custDataLst>
          </p:nvPr>
        </p:nvSpPr>
        <p:spPr/>
        <p:txBody>
          <a:bodyPr/>
          <a:p>
            <a:r>
              <a:rPr altLang="en-US"/>
              <a:t>总结写作</a:t>
            </a:r>
            <a:endParaRPr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7826561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03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A1A1A"/>
                </a:solidFill>
              </a:rPr>
              <a:t>总结先备足素材</a:t>
            </a:r>
            <a:endParaRPr sz="3000" b="1">
              <a:solidFill>
                <a:srgbClr val="2A1A1A"/>
              </a:solidFill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414145"/>
            <a:ext cx="11049000" cy="666750"/>
          </a:xfrm>
          <a:custGeom>
            <a:avLst/>
            <a:gdLst>
              <a:gd name="sw" fmla="*/ 1 w 17400"/>
              <a:gd name="sh" fmla="*/ 1 h 1050"/>
              <a:gd name="mins" fmla="min sw sh"/>
              <a:gd name="dsw" fmla="+- 0 sw mins"/>
              <a:gd name="dsh" fmla="+- 0 sh mins"/>
              <a:gd name="p0x0" fmla="*/ 30 w 17400"/>
              <a:gd name="p0y0" fmla="*/ 0 h 1050"/>
              <a:gd name="p0x1" fmla="*/ 17370 w 17400"/>
              <a:gd name="p0y1" fmla="*/ 0 h 1050"/>
              <a:gd name="p0x2" fmla="*/ 17386 w 17400"/>
              <a:gd name="p0y2" fmla="*/ 0 h 1050"/>
              <a:gd name="p0x3" fmla="*/ 17400 w 17400"/>
              <a:gd name="p0y3" fmla="*/ 13 h 1050"/>
              <a:gd name="p0x4" fmla="*/ 17400 w 17400"/>
              <a:gd name="p0y4" fmla="*/ 30 h 1050"/>
              <a:gd name="p0x5" fmla="*/ 17400 w 17400"/>
              <a:gd name="p0y5" fmla="*/ 1020 h 1050"/>
              <a:gd name="p0x6" fmla="*/ 17400 w 17400"/>
              <a:gd name="p0y6" fmla="*/ 1036 h 1050"/>
              <a:gd name="p0x7" fmla="*/ 17386 w 17400"/>
              <a:gd name="p0y7" fmla="*/ 1050 h 1050"/>
              <a:gd name="p0x8" fmla="*/ 17370 w 17400"/>
              <a:gd name="p0y8" fmla="*/ 1050 h 1050"/>
              <a:gd name="p0x9" fmla="*/ 30 w 17400"/>
              <a:gd name="p0y9" fmla="*/ 1050 h 1050"/>
              <a:gd name="p0x10" fmla="*/ 13 w 17400"/>
              <a:gd name="p0y10" fmla="*/ 1050 h 1050"/>
              <a:gd name="p0x11" fmla="*/ 0 w 17400"/>
              <a:gd name="p0y11" fmla="*/ 1036 h 1050"/>
              <a:gd name="p0x12" fmla="*/ 0 w 17400"/>
              <a:gd name="p0y12" fmla="*/ 1020 h 1050"/>
              <a:gd name="p0x13" fmla="*/ 0 w 17400"/>
              <a:gd name="p0y13" fmla="*/ 30 h 1050"/>
              <a:gd name="p0x14" fmla="*/ 0 w 17400"/>
              <a:gd name="p0y14" fmla="*/ 13 h 1050"/>
              <a:gd name="p0x15" fmla="*/ 13 w 17400"/>
              <a:gd name="p0y15" fmla="*/ 0 h 1050"/>
              <a:gd name="p0x16" fmla="*/ 30 w 17400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72256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62000" y="1589723"/>
            <a:ext cx="5943752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总结写不好，多半不是文笔问题，而是平时</a:t>
            </a:r>
            <a:r>
              <a:rPr b="1">
                <a:solidFill>
                  <a:srgbClr val="FFC4A0"/>
                </a:solidFill>
                <a:latin typeface="微软雅黑" panose="020B0503020204020204" charset="-122"/>
                <a:ea typeface="微软雅黑" panose="020B0503020204020204" charset="-122"/>
              </a:rPr>
              <a:t>素材没攒够</a:t>
            </a:r>
            <a:endParaRPr b="1">
              <a:solidFill>
                <a:srgbClr val="FFC4A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575945" y="2623820"/>
            <a:ext cx="3546475" cy="3848100"/>
          </a:xfrm>
          <a:custGeom>
            <a:avLst/>
            <a:gdLst>
              <a:gd name="sw" fmla="*/ 1 w 5585"/>
              <a:gd name="sh" fmla="*/ 1 h 6060"/>
              <a:gd name="mins" fmla="min sw sh"/>
              <a:gd name="dsw" fmla="+- 0 sw mins"/>
              <a:gd name="dsh" fmla="+- 0 sh mins"/>
              <a:gd name="p0x0" fmla="*/ 30 w 5585"/>
              <a:gd name="p0y0" fmla="*/ 0 h 6060"/>
              <a:gd name="p0x1" fmla="*/ 5555 w 5585"/>
              <a:gd name="p0y1" fmla="*/ 0 h 6060"/>
              <a:gd name="p0x2" fmla="*/ 5571 w 5585"/>
              <a:gd name="p0y2" fmla="*/ 0 h 6060"/>
              <a:gd name="p0x3" fmla="*/ 5585 w 5585"/>
              <a:gd name="p0y3" fmla="*/ 13 h 6060"/>
              <a:gd name="p0x4" fmla="*/ 5585 w 5585"/>
              <a:gd name="p0y4" fmla="*/ 30 h 6060"/>
              <a:gd name="p0x5" fmla="*/ 5585 w 5585"/>
              <a:gd name="p0y5" fmla="*/ 6030 h 6060"/>
              <a:gd name="p0x6" fmla="*/ 5585 w 5585"/>
              <a:gd name="p0y6" fmla="*/ 6046 h 6060"/>
              <a:gd name="p0x7" fmla="*/ 5571 w 5585"/>
              <a:gd name="p0y7" fmla="*/ 6060 h 6060"/>
              <a:gd name="p0x8" fmla="*/ 5555 w 5585"/>
              <a:gd name="p0y8" fmla="*/ 6060 h 6060"/>
              <a:gd name="p0x9" fmla="*/ 30 w 5585"/>
              <a:gd name="p0y9" fmla="*/ 6060 h 6060"/>
              <a:gd name="p0x10" fmla="*/ 13 w 5585"/>
              <a:gd name="p0y10" fmla="*/ 6060 h 6060"/>
              <a:gd name="p0x11" fmla="*/ 0 w 5585"/>
              <a:gd name="p0y11" fmla="*/ 6046 h 6060"/>
              <a:gd name="p0x12" fmla="*/ 0 w 5585"/>
              <a:gd name="p0y12" fmla="*/ 6030 h 6060"/>
              <a:gd name="p0x13" fmla="*/ 0 w 5585"/>
              <a:gd name="p0y13" fmla="*/ 30 h 6060"/>
              <a:gd name="p0x14" fmla="*/ 0 w 5585"/>
              <a:gd name="p0y14" fmla="*/ 13 h 6060"/>
              <a:gd name="p0x15" fmla="*/ 13 w 5585"/>
              <a:gd name="p0y15" fmla="*/ 0 h 6060"/>
              <a:gd name="p0x16" fmla="*/ 30 w 5585"/>
              <a:gd name="p0y16" fmla="*/ 0 h 60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3380"/>
              <a:lumOff val="96620"/>
            </a:schemeClr>
          </a:solidFill>
          <a:ln w="9525" cmpd="sng">
            <a:solidFill>
              <a:srgbClr val="D4B0B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771525" y="3931920"/>
            <a:ext cx="31559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A1A1A"/>
                </a:solidFill>
                <a:latin typeface="微软雅黑" panose="020B0503020204020204" charset="-122"/>
                <a:ea typeface="微软雅黑" panose="020B0503020204020204" charset="-122"/>
              </a:rPr>
              <a:t>平时记</a:t>
            </a:r>
            <a:endParaRPr sz="2100" b="1" spc="42">
              <a:solidFill>
                <a:srgbClr val="2A1A1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6"/>
            </p:custDataLst>
          </p:nvPr>
        </p:nvSpPr>
        <p:spPr>
          <a:xfrm>
            <a:off x="771525" y="4357370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771525" y="4524375"/>
            <a:ext cx="31559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C4040"/>
                </a:solidFill>
                <a:latin typeface="微软雅黑" panose="020B0503020204020204" charset="-122"/>
                <a:ea typeface="微软雅黑" panose="020B0503020204020204" charset="-122"/>
              </a:rPr>
              <a:t>建立工作台账，重要事项随手记录</a:t>
            </a:r>
            <a:endParaRPr sz="1500">
              <a:solidFill>
                <a:srgbClr val="5C404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8"/>
            </p:custDataLst>
          </p:nvPr>
        </p:nvSpPr>
        <p:spPr>
          <a:xfrm>
            <a:off x="4322445" y="2623820"/>
            <a:ext cx="3546475" cy="3848100"/>
          </a:xfrm>
          <a:custGeom>
            <a:avLst/>
            <a:gdLst>
              <a:gd name="sw" fmla="*/ 1 w 5585"/>
              <a:gd name="sh" fmla="*/ 1 h 6060"/>
              <a:gd name="mins" fmla="min sw sh"/>
              <a:gd name="dsw" fmla="+- 0 sw mins"/>
              <a:gd name="dsh" fmla="+- 0 sh mins"/>
              <a:gd name="p0x0" fmla="*/ 30 w 5585"/>
              <a:gd name="p0y0" fmla="*/ 0 h 6060"/>
              <a:gd name="p0x1" fmla="*/ 5555 w 5585"/>
              <a:gd name="p0y1" fmla="*/ 0 h 6060"/>
              <a:gd name="p0x2" fmla="*/ 5571 w 5585"/>
              <a:gd name="p0y2" fmla="*/ 0 h 6060"/>
              <a:gd name="p0x3" fmla="*/ 5585 w 5585"/>
              <a:gd name="p0y3" fmla="*/ 13 h 6060"/>
              <a:gd name="p0x4" fmla="*/ 5585 w 5585"/>
              <a:gd name="p0y4" fmla="*/ 30 h 6060"/>
              <a:gd name="p0x5" fmla="*/ 5585 w 5585"/>
              <a:gd name="p0y5" fmla="*/ 6030 h 6060"/>
              <a:gd name="p0x6" fmla="*/ 5585 w 5585"/>
              <a:gd name="p0y6" fmla="*/ 6046 h 6060"/>
              <a:gd name="p0x7" fmla="*/ 5571 w 5585"/>
              <a:gd name="p0y7" fmla="*/ 6060 h 6060"/>
              <a:gd name="p0x8" fmla="*/ 5555 w 5585"/>
              <a:gd name="p0y8" fmla="*/ 6060 h 6060"/>
              <a:gd name="p0x9" fmla="*/ 30 w 5585"/>
              <a:gd name="p0y9" fmla="*/ 6060 h 6060"/>
              <a:gd name="p0x10" fmla="*/ 13 w 5585"/>
              <a:gd name="p0y10" fmla="*/ 6060 h 6060"/>
              <a:gd name="p0x11" fmla="*/ 0 w 5585"/>
              <a:gd name="p0y11" fmla="*/ 6046 h 6060"/>
              <a:gd name="p0x12" fmla="*/ 0 w 5585"/>
              <a:gd name="p0y12" fmla="*/ 6030 h 6060"/>
              <a:gd name="p0x13" fmla="*/ 0 w 5585"/>
              <a:gd name="p0y13" fmla="*/ 30 h 6060"/>
              <a:gd name="p0x14" fmla="*/ 0 w 5585"/>
              <a:gd name="p0y14" fmla="*/ 13 h 6060"/>
              <a:gd name="p0x15" fmla="*/ 13 w 5585"/>
              <a:gd name="p0y15" fmla="*/ 0 h 6060"/>
              <a:gd name="p0x16" fmla="*/ 30 w 5585"/>
              <a:gd name="p0y16" fmla="*/ 0 h 60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3380"/>
              <a:lumOff val="96620"/>
            </a:schemeClr>
          </a:solidFill>
          <a:ln w="9525" cmpd="sng">
            <a:solidFill>
              <a:srgbClr val="D4B0B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4518051" y="3931920"/>
            <a:ext cx="31559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A1A1A"/>
                </a:solidFill>
                <a:latin typeface="微软雅黑" panose="020B0503020204020204" charset="-122"/>
                <a:ea typeface="微软雅黑" panose="020B0503020204020204" charset="-122"/>
              </a:rPr>
              <a:t>阶段理</a:t>
            </a:r>
            <a:endParaRPr sz="2100" b="1" spc="42">
              <a:solidFill>
                <a:srgbClr val="2A1A1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0"/>
            </p:custDataLst>
          </p:nvPr>
        </p:nvSpPr>
        <p:spPr>
          <a:xfrm>
            <a:off x="4518025" y="4357370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4518051" y="4524375"/>
            <a:ext cx="31559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C4040"/>
                </a:solidFill>
                <a:latin typeface="微软雅黑" panose="020B0503020204020204" charset="-122"/>
                <a:ea typeface="微软雅黑" panose="020B0503020204020204" charset="-122"/>
              </a:rPr>
              <a:t>每月、每季度复盘一次工作进展</a:t>
            </a:r>
            <a:endParaRPr sz="1500">
              <a:solidFill>
                <a:srgbClr val="5C404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2"/>
            </p:custDataLst>
          </p:nvPr>
        </p:nvSpPr>
        <p:spPr>
          <a:xfrm>
            <a:off x="8068945" y="2623820"/>
            <a:ext cx="3546475" cy="3848100"/>
          </a:xfrm>
          <a:custGeom>
            <a:avLst/>
            <a:gdLst>
              <a:gd name="sw" fmla="*/ 1 w 5585"/>
              <a:gd name="sh" fmla="*/ 1 h 6060"/>
              <a:gd name="mins" fmla="min sw sh"/>
              <a:gd name="dsw" fmla="+- 0 sw mins"/>
              <a:gd name="dsh" fmla="+- 0 sh mins"/>
              <a:gd name="p0x0" fmla="*/ 30 w 5585"/>
              <a:gd name="p0y0" fmla="*/ 0 h 6060"/>
              <a:gd name="p0x1" fmla="*/ 5555 w 5585"/>
              <a:gd name="p0y1" fmla="*/ 0 h 6060"/>
              <a:gd name="p0x2" fmla="*/ 5571 w 5585"/>
              <a:gd name="p0y2" fmla="*/ 0 h 6060"/>
              <a:gd name="p0x3" fmla="*/ 5585 w 5585"/>
              <a:gd name="p0y3" fmla="*/ 13 h 6060"/>
              <a:gd name="p0x4" fmla="*/ 5585 w 5585"/>
              <a:gd name="p0y4" fmla="*/ 30 h 6060"/>
              <a:gd name="p0x5" fmla="*/ 5585 w 5585"/>
              <a:gd name="p0y5" fmla="*/ 6030 h 6060"/>
              <a:gd name="p0x6" fmla="*/ 5585 w 5585"/>
              <a:gd name="p0y6" fmla="*/ 6046 h 6060"/>
              <a:gd name="p0x7" fmla="*/ 5571 w 5585"/>
              <a:gd name="p0y7" fmla="*/ 6060 h 6060"/>
              <a:gd name="p0x8" fmla="*/ 5555 w 5585"/>
              <a:gd name="p0y8" fmla="*/ 6060 h 6060"/>
              <a:gd name="p0x9" fmla="*/ 30 w 5585"/>
              <a:gd name="p0y9" fmla="*/ 6060 h 6060"/>
              <a:gd name="p0x10" fmla="*/ 13 w 5585"/>
              <a:gd name="p0y10" fmla="*/ 6060 h 6060"/>
              <a:gd name="p0x11" fmla="*/ 0 w 5585"/>
              <a:gd name="p0y11" fmla="*/ 6046 h 6060"/>
              <a:gd name="p0x12" fmla="*/ 0 w 5585"/>
              <a:gd name="p0y12" fmla="*/ 6030 h 6060"/>
              <a:gd name="p0x13" fmla="*/ 0 w 5585"/>
              <a:gd name="p0y13" fmla="*/ 30 h 6060"/>
              <a:gd name="p0x14" fmla="*/ 0 w 5585"/>
              <a:gd name="p0y14" fmla="*/ 13 h 6060"/>
              <a:gd name="p0x15" fmla="*/ 13 w 5585"/>
              <a:gd name="p0y15" fmla="*/ 0 h 6060"/>
              <a:gd name="p0x16" fmla="*/ 30 w 5585"/>
              <a:gd name="p0y16" fmla="*/ 0 h 60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3380"/>
              <a:lumOff val="96620"/>
            </a:schemeClr>
          </a:solidFill>
          <a:ln w="9525" cmpd="sng">
            <a:solidFill>
              <a:srgbClr val="D4B0B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3"/>
            </p:custDataLst>
          </p:nvPr>
        </p:nvSpPr>
        <p:spPr>
          <a:xfrm>
            <a:off x="8264576" y="3931920"/>
            <a:ext cx="31559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A1A1A"/>
                </a:solidFill>
                <a:latin typeface="微软雅黑" panose="020B0503020204020204" charset="-122"/>
                <a:ea typeface="微软雅黑" panose="020B0503020204020204" charset="-122"/>
              </a:rPr>
              <a:t>对比看</a:t>
            </a:r>
            <a:endParaRPr sz="2100" b="1" spc="42">
              <a:solidFill>
                <a:srgbClr val="2A1A1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4"/>
            </p:custDataLst>
          </p:nvPr>
        </p:nvSpPr>
        <p:spPr>
          <a:xfrm>
            <a:off x="8264525" y="4357370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5"/>
            </p:custDataLst>
          </p:nvPr>
        </p:nvSpPr>
        <p:spPr>
          <a:xfrm>
            <a:off x="8264576" y="4524375"/>
            <a:ext cx="31559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C4040"/>
                </a:solidFill>
                <a:latin typeface="微软雅黑" panose="020B0503020204020204" charset="-122"/>
                <a:ea typeface="微软雅黑" panose="020B0503020204020204" charset="-122"/>
              </a:rPr>
              <a:t>和年初计划比、和去年同期比、和兄弟单位比</a:t>
            </a:r>
            <a:endParaRPr sz="1500">
              <a:solidFill>
                <a:srgbClr val="5C404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16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A1A1A"/>
                </a:solidFill>
              </a:rPr>
              <a:t>总结框架有讲究</a:t>
            </a:r>
            <a:endParaRPr sz="3000" b="1">
              <a:solidFill>
                <a:srgbClr val="2A1A1A"/>
              </a:solidFill>
            </a:endParaRPr>
          </a:p>
        </p:txBody>
      </p:sp>
      <p:sp>
        <p:nvSpPr>
          <p:cNvPr id="7" name="任意多边形 6"/>
          <p:cNvSpPr/>
          <p:nvPr>
            <p:custDataLst>
              <p:tags r:id="rId2"/>
            </p:custDataLst>
          </p:nvPr>
        </p:nvSpPr>
        <p:spPr>
          <a:xfrm>
            <a:off x="1547495" y="300990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30 w 780"/>
              <a:gd name="p0y0" fmla="*/ 0 h 780"/>
              <a:gd name="p0x1" fmla="*/ 750 w 780"/>
              <a:gd name="p0y1" fmla="*/ 0 h 780"/>
              <a:gd name="p0x2" fmla="*/ 766 w 780"/>
              <a:gd name="p0y2" fmla="*/ 0 h 780"/>
              <a:gd name="p0x3" fmla="*/ 780 w 780"/>
              <a:gd name="p0y3" fmla="*/ 13 h 780"/>
              <a:gd name="p0x4" fmla="*/ 780 w 780"/>
              <a:gd name="p0y4" fmla="*/ 30 h 780"/>
              <a:gd name="p0x5" fmla="*/ 780 w 780"/>
              <a:gd name="p0y5" fmla="*/ 750 h 780"/>
              <a:gd name="p0x6" fmla="*/ 780 w 780"/>
              <a:gd name="p0y6" fmla="*/ 766 h 780"/>
              <a:gd name="p0x7" fmla="*/ 766 w 780"/>
              <a:gd name="p0y7" fmla="*/ 780 h 780"/>
              <a:gd name="p0x8" fmla="*/ 750 w 780"/>
              <a:gd name="p0y8" fmla="*/ 780 h 780"/>
              <a:gd name="p0x9" fmla="*/ 30 w 780"/>
              <a:gd name="p0y9" fmla="*/ 780 h 780"/>
              <a:gd name="p0x10" fmla="*/ 13 w 780"/>
              <a:gd name="p0y10" fmla="*/ 780 h 780"/>
              <a:gd name="p0x11" fmla="*/ 0 w 780"/>
              <a:gd name="p0y11" fmla="*/ 766 h 780"/>
              <a:gd name="p0x12" fmla="*/ 0 w 780"/>
              <a:gd name="p0y12" fmla="*/ 750 h 780"/>
              <a:gd name="p0x13" fmla="*/ 0 w 780"/>
              <a:gd name="p0y13" fmla="*/ 30 h 780"/>
              <a:gd name="p0x14" fmla="*/ 0 w 780"/>
              <a:gd name="p0y14" fmla="*/ 13 h 780"/>
              <a:gd name="p0x15" fmla="*/ 13 w 780"/>
              <a:gd name="p0y15" fmla="*/ 0 h 780"/>
              <a:gd name="p0x16" fmla="*/ 3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CEC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680845" y="3105150"/>
            <a:ext cx="228600" cy="304800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1214733" y="3604260"/>
            <a:ext cx="1161307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b="1" spc="36">
                <a:solidFill>
                  <a:srgbClr val="2A1A1A"/>
                </a:solidFill>
                <a:latin typeface="微软雅黑" panose="020B0503020204020204" charset="-122"/>
                <a:ea typeface="微软雅黑" panose="020B0503020204020204" charset="-122"/>
              </a:rPr>
              <a:t>总体情况</a:t>
            </a:r>
            <a:endParaRPr b="1" spc="36">
              <a:solidFill>
                <a:srgbClr val="2A1A1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852411" y="4004310"/>
            <a:ext cx="18860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>
                <a:solidFill>
                  <a:srgbClr val="5C4040"/>
                </a:solidFill>
                <a:latin typeface="微软雅黑" panose="020B0503020204020204" charset="-122"/>
                <a:ea typeface="微软雅黑" panose="020B0503020204020204" charset="-122"/>
              </a:rPr>
              <a:t>概括全年工作总体面貌</a:t>
            </a:r>
            <a:endParaRPr sz="1350">
              <a:solidFill>
                <a:srgbClr val="5C404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t="-16667" b="-16667"/>
          <a:stretch>
            <a:fillRect/>
          </a:stretch>
        </p:blipFill>
        <p:spPr>
          <a:xfrm>
            <a:off x="3152775" y="3684905"/>
            <a:ext cx="152400" cy="152400"/>
          </a:xfrm>
          <a:prstGeom prst="rect">
            <a:avLst/>
          </a:prstGeom>
        </p:spPr>
      </p:pic>
      <p:sp>
        <p:nvSpPr>
          <p:cNvPr id="12" name="任意多边形 11"/>
          <p:cNvSpPr/>
          <p:nvPr>
            <p:custDataLst>
              <p:tags r:id="rId11"/>
            </p:custDataLst>
          </p:nvPr>
        </p:nvSpPr>
        <p:spPr>
          <a:xfrm>
            <a:off x="4414520" y="300990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30 w 780"/>
              <a:gd name="p0y0" fmla="*/ 0 h 780"/>
              <a:gd name="p0x1" fmla="*/ 750 w 780"/>
              <a:gd name="p0y1" fmla="*/ 0 h 780"/>
              <a:gd name="p0x2" fmla="*/ 766 w 780"/>
              <a:gd name="p0y2" fmla="*/ 0 h 780"/>
              <a:gd name="p0x3" fmla="*/ 780 w 780"/>
              <a:gd name="p0y3" fmla="*/ 13 h 780"/>
              <a:gd name="p0x4" fmla="*/ 780 w 780"/>
              <a:gd name="p0y4" fmla="*/ 30 h 780"/>
              <a:gd name="p0x5" fmla="*/ 780 w 780"/>
              <a:gd name="p0y5" fmla="*/ 750 h 780"/>
              <a:gd name="p0x6" fmla="*/ 780 w 780"/>
              <a:gd name="p0y6" fmla="*/ 766 h 780"/>
              <a:gd name="p0x7" fmla="*/ 766 w 780"/>
              <a:gd name="p0y7" fmla="*/ 780 h 780"/>
              <a:gd name="p0x8" fmla="*/ 750 w 780"/>
              <a:gd name="p0y8" fmla="*/ 780 h 780"/>
              <a:gd name="p0x9" fmla="*/ 30 w 780"/>
              <a:gd name="p0y9" fmla="*/ 780 h 780"/>
              <a:gd name="p0x10" fmla="*/ 13 w 780"/>
              <a:gd name="p0y10" fmla="*/ 780 h 780"/>
              <a:gd name="p0x11" fmla="*/ 0 w 780"/>
              <a:gd name="p0y11" fmla="*/ 766 h 780"/>
              <a:gd name="p0x12" fmla="*/ 0 w 780"/>
              <a:gd name="p0y12" fmla="*/ 750 h 780"/>
              <a:gd name="p0x13" fmla="*/ 0 w 780"/>
              <a:gd name="p0y13" fmla="*/ 30 h 780"/>
              <a:gd name="p0x14" fmla="*/ 0 w 780"/>
              <a:gd name="p0y14" fmla="*/ 13 h 780"/>
              <a:gd name="p0x15" fmla="*/ 13 w 780"/>
              <a:gd name="p0y15" fmla="*/ 0 h 780"/>
              <a:gd name="p0x16" fmla="*/ 3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CEC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 l="-1613" t="-11538" r="-1613" b="-11538"/>
          <a:stretch>
            <a:fillRect/>
          </a:stretch>
        </p:blipFill>
        <p:spPr>
          <a:xfrm>
            <a:off x="4509770" y="3105150"/>
            <a:ext cx="304800" cy="304800"/>
          </a:xfrm>
          <a:prstGeom prst="rect">
            <a:avLst/>
          </a:prstGeom>
        </p:spPr>
      </p:pic>
      <p:sp>
        <p:nvSpPr>
          <p:cNvPr id="14" name="文本框 13"/>
          <p:cNvSpPr txBox="1"/>
          <p:nvPr>
            <p:custDataLst>
              <p:tags r:id="rId15"/>
            </p:custDataLst>
          </p:nvPr>
        </p:nvSpPr>
        <p:spPr>
          <a:xfrm>
            <a:off x="3732009" y="3604260"/>
            <a:ext cx="1860871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b="1" spc="36">
                <a:solidFill>
                  <a:srgbClr val="2A1A1A"/>
                </a:solidFill>
                <a:latin typeface="微软雅黑" panose="020B0503020204020204" charset="-122"/>
                <a:ea typeface="微软雅黑" panose="020B0503020204020204" charset="-122"/>
              </a:rPr>
              <a:t>主要做法与成效</a:t>
            </a:r>
            <a:endParaRPr b="1" spc="36">
              <a:solidFill>
                <a:srgbClr val="2A1A1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6"/>
            </p:custDataLst>
          </p:nvPr>
        </p:nvSpPr>
        <p:spPr>
          <a:xfrm>
            <a:off x="3376536" y="4004310"/>
            <a:ext cx="25718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>
                <a:solidFill>
                  <a:srgbClr val="5C4040"/>
                </a:solidFill>
                <a:latin typeface="微软雅黑" panose="020B0503020204020204" charset="-122"/>
                <a:ea typeface="微软雅黑" panose="020B0503020204020204" charset="-122"/>
              </a:rPr>
              <a:t>分条线叙述，做法与成效对应写</a:t>
            </a:r>
            <a:endParaRPr sz="1350">
              <a:solidFill>
                <a:srgbClr val="5C404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t="-16667" b="-16667"/>
          <a:stretch>
            <a:fillRect/>
          </a:stretch>
        </p:blipFill>
        <p:spPr>
          <a:xfrm>
            <a:off x="6019800" y="3684905"/>
            <a:ext cx="152400" cy="152400"/>
          </a:xfrm>
          <a:prstGeom prst="rect">
            <a:avLst/>
          </a:prstGeom>
        </p:spPr>
      </p:pic>
      <p:sp>
        <p:nvSpPr>
          <p:cNvPr id="17" name="任意多边形 16"/>
          <p:cNvSpPr/>
          <p:nvPr>
            <p:custDataLst>
              <p:tags r:id="rId18"/>
            </p:custDataLst>
          </p:nvPr>
        </p:nvSpPr>
        <p:spPr>
          <a:xfrm>
            <a:off x="7281545" y="300990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30 w 780"/>
              <a:gd name="p0y0" fmla="*/ 0 h 780"/>
              <a:gd name="p0x1" fmla="*/ 750 w 780"/>
              <a:gd name="p0y1" fmla="*/ 0 h 780"/>
              <a:gd name="p0x2" fmla="*/ 766 w 780"/>
              <a:gd name="p0y2" fmla="*/ 0 h 780"/>
              <a:gd name="p0x3" fmla="*/ 780 w 780"/>
              <a:gd name="p0y3" fmla="*/ 13 h 780"/>
              <a:gd name="p0x4" fmla="*/ 780 w 780"/>
              <a:gd name="p0y4" fmla="*/ 30 h 780"/>
              <a:gd name="p0x5" fmla="*/ 780 w 780"/>
              <a:gd name="p0y5" fmla="*/ 750 h 780"/>
              <a:gd name="p0x6" fmla="*/ 780 w 780"/>
              <a:gd name="p0y6" fmla="*/ 766 h 780"/>
              <a:gd name="p0x7" fmla="*/ 766 w 780"/>
              <a:gd name="p0y7" fmla="*/ 780 h 780"/>
              <a:gd name="p0x8" fmla="*/ 750 w 780"/>
              <a:gd name="p0y8" fmla="*/ 780 h 780"/>
              <a:gd name="p0x9" fmla="*/ 30 w 780"/>
              <a:gd name="p0y9" fmla="*/ 780 h 780"/>
              <a:gd name="p0x10" fmla="*/ 13 w 780"/>
              <a:gd name="p0y10" fmla="*/ 780 h 780"/>
              <a:gd name="p0x11" fmla="*/ 0 w 780"/>
              <a:gd name="p0y11" fmla="*/ 766 h 780"/>
              <a:gd name="p0x12" fmla="*/ 0 w 780"/>
              <a:gd name="p0y12" fmla="*/ 750 h 780"/>
              <a:gd name="p0x13" fmla="*/ 0 w 780"/>
              <a:gd name="p0y13" fmla="*/ 30 h 780"/>
              <a:gd name="p0x14" fmla="*/ 0 w 780"/>
              <a:gd name="p0y14" fmla="*/ 13 h 780"/>
              <a:gd name="p0x15" fmla="*/ 13 w 780"/>
              <a:gd name="p0y15" fmla="*/ 0 h 780"/>
              <a:gd name="p0x16" fmla="*/ 3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CEC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 t="-3333" b="-3333"/>
          <a:stretch>
            <a:fillRect/>
          </a:stretch>
        </p:blipFill>
        <p:spPr>
          <a:xfrm>
            <a:off x="7376795" y="3105150"/>
            <a:ext cx="304800" cy="304800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22"/>
            </p:custDataLst>
          </p:nvPr>
        </p:nvSpPr>
        <p:spPr>
          <a:xfrm>
            <a:off x="6948783" y="3604260"/>
            <a:ext cx="1161307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b="1" spc="36">
                <a:solidFill>
                  <a:srgbClr val="2A1A1A"/>
                </a:solidFill>
                <a:latin typeface="微软雅黑" panose="020B0503020204020204" charset="-122"/>
                <a:ea typeface="微软雅黑" panose="020B0503020204020204" charset="-122"/>
              </a:rPr>
              <a:t>存在问题</a:t>
            </a:r>
            <a:endParaRPr b="1" spc="36">
              <a:solidFill>
                <a:srgbClr val="2A1A1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23"/>
            </p:custDataLst>
          </p:nvPr>
        </p:nvSpPr>
        <p:spPr>
          <a:xfrm>
            <a:off x="6329286" y="4004310"/>
            <a:ext cx="24003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>
                <a:solidFill>
                  <a:srgbClr val="5C4040"/>
                </a:solidFill>
                <a:latin typeface="微软雅黑" panose="020B0503020204020204" charset="-122"/>
                <a:ea typeface="微软雅黑" panose="020B0503020204020204" charset="-122"/>
              </a:rPr>
              <a:t>客观分析不足，避免避重就轻</a:t>
            </a:r>
            <a:endParaRPr sz="1350">
              <a:solidFill>
                <a:srgbClr val="5C404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1" name="图片 20"/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t="-16667" b="-16667"/>
          <a:stretch>
            <a:fillRect/>
          </a:stretch>
        </p:blipFill>
        <p:spPr>
          <a:xfrm>
            <a:off x="8886825" y="3684905"/>
            <a:ext cx="152400" cy="152400"/>
          </a:xfrm>
          <a:prstGeom prst="rect">
            <a:avLst/>
          </a:prstGeom>
        </p:spPr>
      </p:pic>
      <p:sp>
        <p:nvSpPr>
          <p:cNvPr id="22" name="任意多边形 21"/>
          <p:cNvSpPr/>
          <p:nvPr>
            <p:custDataLst>
              <p:tags r:id="rId25"/>
            </p:custDataLst>
          </p:nvPr>
        </p:nvSpPr>
        <p:spPr>
          <a:xfrm>
            <a:off x="10148570" y="300990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30 w 780"/>
              <a:gd name="p0y0" fmla="*/ 0 h 780"/>
              <a:gd name="p0x1" fmla="*/ 750 w 780"/>
              <a:gd name="p0y1" fmla="*/ 0 h 780"/>
              <a:gd name="p0x2" fmla="*/ 766 w 780"/>
              <a:gd name="p0y2" fmla="*/ 0 h 780"/>
              <a:gd name="p0x3" fmla="*/ 780 w 780"/>
              <a:gd name="p0y3" fmla="*/ 13 h 780"/>
              <a:gd name="p0x4" fmla="*/ 780 w 780"/>
              <a:gd name="p0y4" fmla="*/ 30 h 780"/>
              <a:gd name="p0x5" fmla="*/ 780 w 780"/>
              <a:gd name="p0y5" fmla="*/ 750 h 780"/>
              <a:gd name="p0x6" fmla="*/ 780 w 780"/>
              <a:gd name="p0y6" fmla="*/ 766 h 780"/>
              <a:gd name="p0x7" fmla="*/ 766 w 780"/>
              <a:gd name="p0y7" fmla="*/ 780 h 780"/>
              <a:gd name="p0x8" fmla="*/ 750 w 780"/>
              <a:gd name="p0y8" fmla="*/ 780 h 780"/>
              <a:gd name="p0x9" fmla="*/ 30 w 780"/>
              <a:gd name="p0y9" fmla="*/ 780 h 780"/>
              <a:gd name="p0x10" fmla="*/ 13 w 780"/>
              <a:gd name="p0y10" fmla="*/ 780 h 780"/>
              <a:gd name="p0x11" fmla="*/ 0 w 780"/>
              <a:gd name="p0y11" fmla="*/ 766 h 780"/>
              <a:gd name="p0x12" fmla="*/ 0 w 780"/>
              <a:gd name="p0y12" fmla="*/ 750 h 780"/>
              <a:gd name="p0x13" fmla="*/ 0 w 780"/>
              <a:gd name="p0y13" fmla="*/ 30 h 780"/>
              <a:gd name="p0x14" fmla="*/ 0 w 780"/>
              <a:gd name="p0y14" fmla="*/ 13 h 780"/>
              <a:gd name="p0x15" fmla="*/ 13 w 780"/>
              <a:gd name="p0y15" fmla="*/ 0 h 780"/>
              <a:gd name="p0x16" fmla="*/ 3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CEC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rcRect l="-6250" t="-7143" r="-6250" b="-7143"/>
          <a:stretch>
            <a:fillRect/>
          </a:stretch>
        </p:blipFill>
        <p:spPr>
          <a:xfrm>
            <a:off x="10224770" y="3105150"/>
            <a:ext cx="342900" cy="304800"/>
          </a:xfrm>
          <a:prstGeom prst="rect">
            <a:avLst/>
          </a:prstGeom>
        </p:spPr>
      </p:pic>
      <p:sp>
        <p:nvSpPr>
          <p:cNvPr id="24" name="文本框 23"/>
          <p:cNvSpPr txBox="1"/>
          <p:nvPr>
            <p:custDataLst>
              <p:tags r:id="rId29"/>
            </p:custDataLst>
          </p:nvPr>
        </p:nvSpPr>
        <p:spPr>
          <a:xfrm>
            <a:off x="9699279" y="3604260"/>
            <a:ext cx="1394517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b="1" spc="36">
                <a:solidFill>
                  <a:srgbClr val="2A1A1A"/>
                </a:solidFill>
                <a:latin typeface="微软雅黑" panose="020B0503020204020204" charset="-122"/>
                <a:ea typeface="微软雅黑" panose="020B0503020204020204" charset="-122"/>
              </a:rPr>
              <a:t>下一步打算</a:t>
            </a:r>
            <a:endParaRPr b="1" spc="36">
              <a:solidFill>
                <a:srgbClr val="2A1A1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30"/>
            </p:custDataLst>
          </p:nvPr>
        </p:nvSpPr>
        <p:spPr>
          <a:xfrm>
            <a:off x="9196312" y="4004310"/>
            <a:ext cx="2400376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>
                <a:solidFill>
                  <a:srgbClr val="5C4040"/>
                </a:solidFill>
                <a:latin typeface="微软雅黑" panose="020B0503020204020204" charset="-122"/>
                <a:ea typeface="微软雅黑" panose="020B0503020204020204" charset="-122"/>
              </a:rPr>
              <a:t>针对问题提出改进方向，措施要实在</a:t>
            </a:r>
            <a:endParaRPr sz="1350">
              <a:solidFill>
                <a:srgbClr val="5C404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31"/>
            </p:custDataLst>
          </p:nvPr>
        </p:nvSpPr>
        <p:spPr>
          <a:xfrm>
            <a:off x="571500" y="1189990"/>
            <a:ext cx="11049000" cy="714375"/>
          </a:xfrm>
          <a:custGeom>
            <a:avLst/>
            <a:gdLst>
              <a:gd name="sw" fmla="*/ 1 w 17400"/>
              <a:gd name="sh" fmla="*/ 1 h 1125"/>
              <a:gd name="mins" fmla="min sw sh"/>
              <a:gd name="dsw" fmla="+- 0 sw mins"/>
              <a:gd name="dsh" fmla="+- 0 sh mins"/>
              <a:gd name="p0x0" fmla="*/ 30 w 17400"/>
              <a:gd name="p0y0" fmla="*/ 0 h 1125"/>
              <a:gd name="p0x1" fmla="*/ 17370 w 17400"/>
              <a:gd name="p0y1" fmla="*/ 0 h 1125"/>
              <a:gd name="p0x2" fmla="*/ 17386 w 17400"/>
              <a:gd name="p0y2" fmla="*/ 0 h 1125"/>
              <a:gd name="p0x3" fmla="*/ 17400 w 17400"/>
              <a:gd name="p0y3" fmla="*/ 13 h 1125"/>
              <a:gd name="p0x4" fmla="*/ 17400 w 17400"/>
              <a:gd name="p0y4" fmla="*/ 30 h 1125"/>
              <a:gd name="p0x5" fmla="*/ 17400 w 17400"/>
              <a:gd name="p0y5" fmla="*/ 1095 h 1125"/>
              <a:gd name="p0x6" fmla="*/ 17400 w 17400"/>
              <a:gd name="p0y6" fmla="*/ 1111 h 1125"/>
              <a:gd name="p0x7" fmla="*/ 17386 w 17400"/>
              <a:gd name="p0y7" fmla="*/ 1125 h 1125"/>
              <a:gd name="p0x8" fmla="*/ 17370 w 17400"/>
              <a:gd name="p0y8" fmla="*/ 1125 h 1125"/>
              <a:gd name="p0x9" fmla="*/ 30 w 17400"/>
              <a:gd name="p0y9" fmla="*/ 1125 h 1125"/>
              <a:gd name="p0x10" fmla="*/ 13 w 17400"/>
              <a:gd name="p0y10" fmla="*/ 1125 h 1125"/>
              <a:gd name="p0x11" fmla="*/ 0 w 17400"/>
              <a:gd name="p0y11" fmla="*/ 1111 h 1125"/>
              <a:gd name="p0x12" fmla="*/ 0 w 17400"/>
              <a:gd name="p0y12" fmla="*/ 1095 h 1125"/>
              <a:gd name="p0x13" fmla="*/ 0 w 17400"/>
              <a:gd name="p0y13" fmla="*/ 30 h 1125"/>
              <a:gd name="p0x14" fmla="*/ 0 w 17400"/>
              <a:gd name="p0y14" fmla="*/ 13 h 1125"/>
              <a:gd name="p0x15" fmla="*/ 13 w 17400"/>
              <a:gd name="p0y15" fmla="*/ 0 h 1125"/>
              <a:gd name="p0x16" fmla="*/ 30 w 17400"/>
              <a:gd name="p0y16" fmla="*/ 0 h 11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72256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2"/>
            </p:custDataLst>
          </p:nvPr>
        </p:nvSpPr>
        <p:spPr>
          <a:xfrm>
            <a:off x="762000" y="1364342"/>
            <a:ext cx="106680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FFC4A0"/>
                </a:solidFill>
                <a:latin typeface="微软雅黑" panose="020B0503020204020204" charset="-122"/>
                <a:ea typeface="微软雅黑" panose="020B0503020204020204" charset="-122"/>
              </a:rPr>
              <a:t>结构服从内容</a:t>
            </a:r>
            <a:r>
              <a:rPr sz="21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，切忌为套框架而强行凑板块</a:t>
            </a:r>
            <a:endParaRPr sz="21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33"/>
            </p:custDataLst>
          </p:nvPr>
        </p:nvSpPr>
        <p:spPr>
          <a:xfrm>
            <a:off x="571500" y="5701030"/>
            <a:ext cx="11049000" cy="666750"/>
          </a:xfrm>
          <a:custGeom>
            <a:avLst/>
            <a:gdLst>
              <a:gd name="sw" fmla="*/ 1 w 17400"/>
              <a:gd name="sh" fmla="*/ 1 h 1050"/>
              <a:gd name="mins" fmla="min sw sh"/>
              <a:gd name="dsw" fmla="+- 0 sw mins"/>
              <a:gd name="dsh" fmla="+- 0 sh mins"/>
              <a:gd name="p0x0" fmla="*/ 30 w 17400"/>
              <a:gd name="p0y0" fmla="*/ 0 h 1050"/>
              <a:gd name="p0x1" fmla="*/ 17370 w 17400"/>
              <a:gd name="p0y1" fmla="*/ 0 h 1050"/>
              <a:gd name="p0x2" fmla="*/ 17386 w 17400"/>
              <a:gd name="p0y2" fmla="*/ 0 h 1050"/>
              <a:gd name="p0x3" fmla="*/ 17400 w 17400"/>
              <a:gd name="p0y3" fmla="*/ 13 h 1050"/>
              <a:gd name="p0x4" fmla="*/ 17400 w 17400"/>
              <a:gd name="p0y4" fmla="*/ 30 h 1050"/>
              <a:gd name="p0x5" fmla="*/ 17400 w 17400"/>
              <a:gd name="p0y5" fmla="*/ 1020 h 1050"/>
              <a:gd name="p0x6" fmla="*/ 17400 w 17400"/>
              <a:gd name="p0y6" fmla="*/ 1036 h 1050"/>
              <a:gd name="p0x7" fmla="*/ 17386 w 17400"/>
              <a:gd name="p0y7" fmla="*/ 1050 h 1050"/>
              <a:gd name="p0x8" fmla="*/ 17370 w 17400"/>
              <a:gd name="p0y8" fmla="*/ 1050 h 1050"/>
              <a:gd name="p0x9" fmla="*/ 30 w 17400"/>
              <a:gd name="p0y9" fmla="*/ 1050 h 1050"/>
              <a:gd name="p0x10" fmla="*/ 13 w 17400"/>
              <a:gd name="p0y10" fmla="*/ 1050 h 1050"/>
              <a:gd name="p0x11" fmla="*/ 0 w 17400"/>
              <a:gd name="p0y11" fmla="*/ 1036 h 1050"/>
              <a:gd name="p0x12" fmla="*/ 0 w 17400"/>
              <a:gd name="p0y12" fmla="*/ 1020 h 1050"/>
              <a:gd name="p0x13" fmla="*/ 0 w 17400"/>
              <a:gd name="p0y13" fmla="*/ 30 h 1050"/>
              <a:gd name="p0x14" fmla="*/ 0 w 17400"/>
              <a:gd name="p0y14" fmla="*/ 13 h 1050"/>
              <a:gd name="p0x15" fmla="*/ 13 w 17400"/>
              <a:gd name="p0y15" fmla="*/ 0 h 1050"/>
              <a:gd name="p0x16" fmla="*/ 30 w 17400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72256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>
            <p:custDataLst>
              <p:tags r:id="rId34"/>
            </p:custDataLst>
          </p:nvPr>
        </p:nvSpPr>
        <p:spPr>
          <a:xfrm>
            <a:off x="762000" y="5876573"/>
            <a:ext cx="2972029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FFC4A0"/>
                </a:solidFill>
                <a:latin typeface="微软雅黑" panose="020B0503020204020204" charset="-122"/>
                <a:ea typeface="微软雅黑" panose="020B0503020204020204" charset="-122"/>
              </a:rPr>
              <a:t>切忌</a:t>
            </a:r>
            <a:r>
              <a:rPr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为套框架而</a:t>
            </a:r>
            <a:r>
              <a:rPr b="1">
                <a:solidFill>
                  <a:srgbClr val="FFC4A0"/>
                </a:solidFill>
                <a:latin typeface="微软雅黑" panose="020B0503020204020204" charset="-122"/>
                <a:ea typeface="微软雅黑" panose="020B0503020204020204" charset="-122"/>
              </a:rPr>
              <a:t>强行凑板块</a:t>
            </a:r>
            <a:endParaRPr b="1">
              <a:solidFill>
                <a:srgbClr val="FFC4A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35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A1A1A"/>
                </a:solidFill>
              </a:rPr>
              <a:t>从写事到提炼规律</a:t>
            </a:r>
            <a:endParaRPr sz="3000" b="1">
              <a:solidFill>
                <a:srgbClr val="2A1A1A"/>
              </a:solidFill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213485"/>
            <a:ext cx="11049000" cy="666750"/>
          </a:xfrm>
          <a:custGeom>
            <a:avLst/>
            <a:gdLst>
              <a:gd name="sw" fmla="*/ 1 w 17400"/>
              <a:gd name="sh" fmla="*/ 1 h 1050"/>
              <a:gd name="mins" fmla="min sw sh"/>
              <a:gd name="dsw" fmla="+- 0 sw mins"/>
              <a:gd name="dsh" fmla="+- 0 sh mins"/>
              <a:gd name="p0x0" fmla="*/ 30 w 17400"/>
              <a:gd name="p0y0" fmla="*/ 0 h 1050"/>
              <a:gd name="p0x1" fmla="*/ 17370 w 17400"/>
              <a:gd name="p0y1" fmla="*/ 0 h 1050"/>
              <a:gd name="p0x2" fmla="*/ 17386 w 17400"/>
              <a:gd name="p0y2" fmla="*/ 0 h 1050"/>
              <a:gd name="p0x3" fmla="*/ 17400 w 17400"/>
              <a:gd name="p0y3" fmla="*/ 13 h 1050"/>
              <a:gd name="p0x4" fmla="*/ 17400 w 17400"/>
              <a:gd name="p0y4" fmla="*/ 30 h 1050"/>
              <a:gd name="p0x5" fmla="*/ 17400 w 17400"/>
              <a:gd name="p0y5" fmla="*/ 1020 h 1050"/>
              <a:gd name="p0x6" fmla="*/ 17400 w 17400"/>
              <a:gd name="p0y6" fmla="*/ 1036 h 1050"/>
              <a:gd name="p0x7" fmla="*/ 17386 w 17400"/>
              <a:gd name="p0y7" fmla="*/ 1050 h 1050"/>
              <a:gd name="p0x8" fmla="*/ 17370 w 17400"/>
              <a:gd name="p0y8" fmla="*/ 1050 h 1050"/>
              <a:gd name="p0x9" fmla="*/ 30 w 17400"/>
              <a:gd name="p0y9" fmla="*/ 1050 h 1050"/>
              <a:gd name="p0x10" fmla="*/ 13 w 17400"/>
              <a:gd name="p0y10" fmla="*/ 1050 h 1050"/>
              <a:gd name="p0x11" fmla="*/ 0 w 17400"/>
              <a:gd name="p0y11" fmla="*/ 1036 h 1050"/>
              <a:gd name="p0x12" fmla="*/ 0 w 17400"/>
              <a:gd name="p0y12" fmla="*/ 1020 h 1050"/>
              <a:gd name="p0x13" fmla="*/ 0 w 17400"/>
              <a:gd name="p0y13" fmla="*/ 30 h 1050"/>
              <a:gd name="p0x14" fmla="*/ 0 w 17400"/>
              <a:gd name="p0y14" fmla="*/ 13 h 1050"/>
              <a:gd name="p0x15" fmla="*/ 13 w 17400"/>
              <a:gd name="p0y15" fmla="*/ 0 h 1050"/>
              <a:gd name="p0x16" fmla="*/ 30 w 17400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72256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62000" y="1389107"/>
            <a:ext cx="4800752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总结的价值不在写事，而在通过写事</a:t>
            </a:r>
            <a:r>
              <a:rPr b="1">
                <a:solidFill>
                  <a:srgbClr val="FFC4A0"/>
                </a:solidFill>
                <a:latin typeface="微软雅黑" panose="020B0503020204020204" charset="-122"/>
                <a:ea typeface="微软雅黑" panose="020B0503020204020204" charset="-122"/>
              </a:rPr>
              <a:t>明白道理</a:t>
            </a:r>
            <a:endParaRPr b="1">
              <a:solidFill>
                <a:srgbClr val="FFC4A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575945" y="2222500"/>
            <a:ext cx="5514975" cy="1468120"/>
          </a:xfrm>
          <a:custGeom>
            <a:avLst/>
            <a:gdLst>
              <a:gd name="sw" fmla="*/ 1 w 8685"/>
              <a:gd name="sh" fmla="*/ 1 h 2311"/>
              <a:gd name="mins" fmla="min sw sh"/>
              <a:gd name="dsw" fmla="+- 0 sw mins"/>
              <a:gd name="dsh" fmla="+- 0 sh mins"/>
              <a:gd name="p0x0" fmla="*/ 60 w 8685"/>
              <a:gd name="p0y0" fmla="*/ 0 h 2311"/>
              <a:gd name="p0x1" fmla="*/ 8685 w 8685"/>
              <a:gd name="p0y1" fmla="*/ 0 h 2311"/>
              <a:gd name="p0x2" fmla="*/ 8685 w 8685"/>
              <a:gd name="p0y2" fmla="*/ 2311 h 2311"/>
              <a:gd name="p0x3" fmla="*/ 60 w 8685"/>
              <a:gd name="p0y3" fmla="*/ 2311 h 2311"/>
              <a:gd name="p0x4" fmla="*/ 26 w 8685"/>
              <a:gd name="p0y4" fmla="*/ 2311 h 2311"/>
              <a:gd name="p0x5" fmla="*/ 0 w 8685"/>
              <a:gd name="p0y5" fmla="*/ 2285 h 2311"/>
              <a:gd name="p0x6" fmla="*/ 0 w 8685"/>
              <a:gd name="p0y6" fmla="*/ 2251 h 2311"/>
              <a:gd name="p0x7" fmla="*/ 0 w 8685"/>
              <a:gd name="p0y7" fmla="*/ 60 h 2311"/>
              <a:gd name="p0x8" fmla="*/ 0 w 8685"/>
              <a:gd name="p0y8" fmla="*/ 26 h 2311"/>
              <a:gd name="p0x9" fmla="*/ 26 w 8685"/>
              <a:gd name="p0y9" fmla="*/ 0 h 2311"/>
              <a:gd name="p0x10" fmla="*/ 60 w 8685"/>
              <a:gd name="p0y10" fmla="*/ 0 h 231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cubicBezTo>
                  <a:pt x="p0x4" y="p0y4"/>
                  <a:pt x="p0x5" y="p0y5"/>
                  <a:pt x="p0x6" y="p0y6"/>
                </a:cubicBezTo>
                <a:lnTo>
                  <a:pt x="p0x7" y="p0y7"/>
                </a:lnTo>
                <a:cubicBezTo>
                  <a:pt x="p0x8" y="p0y8"/>
                  <a:pt x="p0x9" y="p0y9"/>
                  <a:pt x="p0x10" y="p0y10"/>
                </a:cubicBezTo>
                <a:close/>
              </a:path>
            </a:pathLst>
          </a:custGeom>
          <a:solidFill>
            <a:srgbClr val="F2CECE">
              <a:alpha val="85098"/>
            </a:srgbClr>
          </a:solidFill>
          <a:ln w="9525" cmpd="sng">
            <a:solidFill>
              <a:srgbClr val="E0A0A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809625" y="2440143"/>
            <a:ext cx="50482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chemeClr val="accent1">
                    <a:lumMod val="51612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低水平总结</a:t>
            </a:r>
            <a:endParaRPr sz="2100" b="1" spc="42">
              <a:solidFill>
                <a:schemeClr val="accent1">
                  <a:lumMod val="51612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6"/>
            </p:custDataLst>
          </p:nvPr>
        </p:nvSpPr>
        <p:spPr>
          <a:xfrm>
            <a:off x="809625" y="317817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C404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942975" y="3073679"/>
            <a:ext cx="2095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500000"/>
                </a:solidFill>
                <a:latin typeface="微软雅黑" panose="020B0503020204020204" charset="-122"/>
                <a:ea typeface="微软雅黑" panose="020B0503020204020204" charset="-122"/>
              </a:rPr>
              <a:t>把做过的事一件件罗列</a:t>
            </a:r>
            <a:endParaRPr sz="1500">
              <a:solidFill>
                <a:srgbClr val="5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8"/>
            </p:custDataLst>
          </p:nvPr>
        </p:nvSpPr>
        <p:spPr>
          <a:xfrm>
            <a:off x="6100445" y="2222500"/>
            <a:ext cx="5514975" cy="1468120"/>
          </a:xfrm>
          <a:custGeom>
            <a:avLst/>
            <a:gdLst>
              <a:gd name="sw" fmla="*/ 1 w 8685"/>
              <a:gd name="sh" fmla="*/ 1 h 2311"/>
              <a:gd name="mins" fmla="min sw sh"/>
              <a:gd name="dsw" fmla="+- 0 sw mins"/>
              <a:gd name="dsh" fmla="+- 0 sh mins"/>
              <a:gd name="p0x0" fmla="*/ 0 w 8685"/>
              <a:gd name="p0y0" fmla="*/ 0 h 2311"/>
              <a:gd name="p0x1" fmla="*/ 8625 w 8685"/>
              <a:gd name="p0y1" fmla="*/ 0 h 2311"/>
              <a:gd name="p0x2" fmla="*/ 8658 w 8685"/>
              <a:gd name="p0y2" fmla="*/ 0 h 2311"/>
              <a:gd name="p0x3" fmla="*/ 8685 w 8685"/>
              <a:gd name="p0y3" fmla="*/ 26 h 2311"/>
              <a:gd name="p0x4" fmla="*/ 8685 w 8685"/>
              <a:gd name="p0y4" fmla="*/ 60 h 2311"/>
              <a:gd name="p0x5" fmla="*/ 8685 w 8685"/>
              <a:gd name="p0y5" fmla="*/ 2251 h 2311"/>
              <a:gd name="p0x6" fmla="*/ 8685 w 8685"/>
              <a:gd name="p0y6" fmla="*/ 2285 h 2311"/>
              <a:gd name="p0x7" fmla="*/ 8658 w 8685"/>
              <a:gd name="p0y7" fmla="*/ 2311 h 2311"/>
              <a:gd name="p0x8" fmla="*/ 8625 w 8685"/>
              <a:gd name="p0y8" fmla="*/ 2311 h 2311"/>
              <a:gd name="p0x9" fmla="*/ 0 w 8685"/>
              <a:gd name="p0y9" fmla="*/ 2311 h 2311"/>
              <a:gd name="p0x10" fmla="*/ 0 w 8685"/>
              <a:gd name="p0y10" fmla="*/ 0 h 231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lnTo>
                  <a:pt x="p0x10" y="p0y10"/>
                </a:lnTo>
                <a:close/>
              </a:path>
            </a:pathLst>
          </a:custGeom>
          <a:solidFill>
            <a:srgbClr val="FDF5F5"/>
          </a:solidFill>
          <a:ln w="9525" cmpd="sng">
            <a:solidFill>
              <a:srgbClr val="D4B0B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6562725" y="2440143"/>
            <a:ext cx="48196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A1A1A"/>
                </a:solidFill>
                <a:latin typeface="微软雅黑" panose="020B0503020204020204" charset="-122"/>
                <a:ea typeface="微软雅黑" panose="020B0503020204020204" charset="-122"/>
              </a:rPr>
              <a:t>高水平总结</a:t>
            </a:r>
            <a:endParaRPr sz="2100" b="1" spc="42">
              <a:solidFill>
                <a:srgbClr val="2A1A1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0"/>
            </p:custDataLst>
          </p:nvPr>
        </p:nvSpPr>
        <p:spPr>
          <a:xfrm>
            <a:off x="6562725" y="317817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C404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6696075" y="3073679"/>
            <a:ext cx="2667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5C4040"/>
                </a:solidFill>
                <a:latin typeface="微软雅黑" panose="020B0503020204020204" charset="-122"/>
                <a:ea typeface="微软雅黑" panose="020B0503020204020204" charset="-122"/>
              </a:rPr>
              <a:t>从一堆事里提炼出规律性认识</a:t>
            </a:r>
            <a:endParaRPr sz="1500">
              <a:solidFill>
                <a:srgbClr val="5C404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12"/>
            </p:custDataLst>
          </p:nvPr>
        </p:nvSpPr>
        <p:spPr>
          <a:xfrm>
            <a:off x="575945" y="3890645"/>
            <a:ext cx="3546475" cy="1468120"/>
          </a:xfrm>
          <a:custGeom>
            <a:avLst/>
            <a:gdLst>
              <a:gd name="sw" fmla="*/ 1 w 5584"/>
              <a:gd name="sh" fmla="*/ 1 h 2311"/>
              <a:gd name="mins" fmla="min sw sh"/>
              <a:gd name="dsw" fmla="+- 0 sw mins"/>
              <a:gd name="dsh" fmla="+- 0 sh mins"/>
              <a:gd name="p0x0" fmla="*/ 30 w 5584"/>
              <a:gd name="p0y0" fmla="*/ 0 h 2311"/>
              <a:gd name="p0x1" fmla="*/ 5554 w 5584"/>
              <a:gd name="p0y1" fmla="*/ 0 h 2311"/>
              <a:gd name="p0x2" fmla="*/ 5571 w 5584"/>
              <a:gd name="p0y2" fmla="*/ 0 h 2311"/>
              <a:gd name="p0x3" fmla="*/ 5584 w 5584"/>
              <a:gd name="p0y3" fmla="*/ 13 h 2311"/>
              <a:gd name="p0x4" fmla="*/ 5584 w 5584"/>
              <a:gd name="p0y4" fmla="*/ 30 h 2311"/>
              <a:gd name="p0x5" fmla="*/ 5584 w 5584"/>
              <a:gd name="p0y5" fmla="*/ 2281 h 2311"/>
              <a:gd name="p0x6" fmla="*/ 5584 w 5584"/>
              <a:gd name="p0y6" fmla="*/ 2298 h 2311"/>
              <a:gd name="p0x7" fmla="*/ 5571 w 5584"/>
              <a:gd name="p0y7" fmla="*/ 2311 h 2311"/>
              <a:gd name="p0x8" fmla="*/ 5554 w 5584"/>
              <a:gd name="p0y8" fmla="*/ 2311 h 2311"/>
              <a:gd name="p0x9" fmla="*/ 30 w 5584"/>
              <a:gd name="p0y9" fmla="*/ 2311 h 2311"/>
              <a:gd name="p0x10" fmla="*/ 13 w 5584"/>
              <a:gd name="p0y10" fmla="*/ 2311 h 2311"/>
              <a:gd name="p0x11" fmla="*/ 0 w 5584"/>
              <a:gd name="p0y11" fmla="*/ 2298 h 2311"/>
              <a:gd name="p0x12" fmla="*/ 0 w 5584"/>
              <a:gd name="p0y12" fmla="*/ 2281 h 2311"/>
              <a:gd name="p0x13" fmla="*/ 0 w 5584"/>
              <a:gd name="p0y13" fmla="*/ 30 h 2311"/>
              <a:gd name="p0x14" fmla="*/ 0 w 5584"/>
              <a:gd name="p0y14" fmla="*/ 13 h 2311"/>
              <a:gd name="p0x15" fmla="*/ 13 w 5584"/>
              <a:gd name="p0y15" fmla="*/ 0 h 2311"/>
              <a:gd name="p0x16" fmla="*/ 30 w 5584"/>
              <a:gd name="p0y16" fmla="*/ 0 h 231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3380"/>
              <a:lumOff val="96620"/>
            </a:schemeClr>
          </a:solidFill>
          <a:ln w="9525" cmpd="sng">
            <a:solidFill>
              <a:srgbClr val="D4B0B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>
            <p:custDataLst>
              <p:tags r:id="rId13"/>
            </p:custDataLst>
          </p:nvPr>
        </p:nvSpPr>
        <p:spPr>
          <a:xfrm>
            <a:off x="771525" y="426275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30 w 420"/>
              <a:gd name="p0y0" fmla="*/ 0 h 420"/>
              <a:gd name="p0x1" fmla="*/ 390 w 420"/>
              <a:gd name="p0y1" fmla="*/ 0 h 420"/>
              <a:gd name="p0x2" fmla="*/ 406 w 420"/>
              <a:gd name="p0y2" fmla="*/ 0 h 420"/>
              <a:gd name="p0x3" fmla="*/ 420 w 420"/>
              <a:gd name="p0y3" fmla="*/ 13 h 420"/>
              <a:gd name="p0x4" fmla="*/ 420 w 420"/>
              <a:gd name="p0y4" fmla="*/ 30 h 420"/>
              <a:gd name="p0x5" fmla="*/ 420 w 420"/>
              <a:gd name="p0y5" fmla="*/ 390 h 420"/>
              <a:gd name="p0x6" fmla="*/ 420 w 420"/>
              <a:gd name="p0y6" fmla="*/ 406 h 420"/>
              <a:gd name="p0x7" fmla="*/ 406 w 420"/>
              <a:gd name="p0y7" fmla="*/ 420 h 420"/>
              <a:gd name="p0x8" fmla="*/ 390 w 420"/>
              <a:gd name="p0y8" fmla="*/ 420 h 420"/>
              <a:gd name="p0x9" fmla="*/ 30 w 420"/>
              <a:gd name="p0y9" fmla="*/ 420 h 420"/>
              <a:gd name="p0x10" fmla="*/ 13 w 420"/>
              <a:gd name="p0y10" fmla="*/ 420 h 420"/>
              <a:gd name="p0x11" fmla="*/ 0 w 420"/>
              <a:gd name="p0y11" fmla="*/ 406 h 420"/>
              <a:gd name="p0x12" fmla="*/ 0 w 420"/>
              <a:gd name="p0y12" fmla="*/ 390 h 420"/>
              <a:gd name="p0x13" fmla="*/ 0 w 420"/>
              <a:gd name="p0y13" fmla="*/ 30 h 420"/>
              <a:gd name="p0x14" fmla="*/ 0 w 420"/>
              <a:gd name="p0y14" fmla="*/ 13 h 420"/>
              <a:gd name="p0x15" fmla="*/ 13 w 420"/>
              <a:gd name="p0y15" fmla="*/ 0 h 420"/>
              <a:gd name="p0x16" fmla="*/ 3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CEC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" name="图片 19" descr="eb56c6d4-a38f-11f1-8f02-d68295174bc6"/>
          <p:cNvPicPr/>
          <p:nvPr>
            <p:custDataLst>
              <p:tags r:id="rId14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 t="-235" b="235"/>
          <a:stretch>
            <a:fillRect/>
          </a:stretch>
        </p:blipFill>
        <p:spPr>
          <a:xfrm>
            <a:off x="828675" y="4319905"/>
            <a:ext cx="152400" cy="152400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17"/>
            </p:custDataLst>
          </p:nvPr>
        </p:nvSpPr>
        <p:spPr>
          <a:xfrm>
            <a:off x="1114425" y="4213584"/>
            <a:ext cx="810816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A1A1A"/>
                </a:solidFill>
                <a:latin typeface="微软雅黑" panose="020B0503020204020204" charset="-122"/>
                <a:ea typeface="微软雅黑" panose="020B0503020204020204" charset="-122"/>
              </a:rPr>
              <a:t>一问</a:t>
            </a:r>
            <a:endParaRPr sz="2100" b="1" spc="42">
              <a:solidFill>
                <a:srgbClr val="2A1A1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18"/>
            </p:custDataLst>
          </p:nvPr>
        </p:nvSpPr>
        <p:spPr>
          <a:xfrm>
            <a:off x="771525" y="4701264"/>
            <a:ext cx="2476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这件事做成了，关键靠什么</a:t>
            </a:r>
            <a:endParaRPr sz="1500" b="1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19"/>
            </p:custDataLst>
          </p:nvPr>
        </p:nvSpPr>
        <p:spPr>
          <a:xfrm>
            <a:off x="4322445" y="3890645"/>
            <a:ext cx="3546475" cy="1468120"/>
          </a:xfrm>
          <a:custGeom>
            <a:avLst/>
            <a:gdLst>
              <a:gd name="sw" fmla="*/ 1 w 5585"/>
              <a:gd name="sh" fmla="*/ 1 h 2311"/>
              <a:gd name="mins" fmla="min sw sh"/>
              <a:gd name="dsw" fmla="+- 0 sw mins"/>
              <a:gd name="dsh" fmla="+- 0 sh mins"/>
              <a:gd name="p0x0" fmla="*/ 30 w 5585"/>
              <a:gd name="p0y0" fmla="*/ 0 h 2311"/>
              <a:gd name="p0x1" fmla="*/ 5555 w 5585"/>
              <a:gd name="p0y1" fmla="*/ 0 h 2311"/>
              <a:gd name="p0x2" fmla="*/ 5571 w 5585"/>
              <a:gd name="p0y2" fmla="*/ 0 h 2311"/>
              <a:gd name="p0x3" fmla="*/ 5585 w 5585"/>
              <a:gd name="p0y3" fmla="*/ 13 h 2311"/>
              <a:gd name="p0x4" fmla="*/ 5585 w 5585"/>
              <a:gd name="p0y4" fmla="*/ 30 h 2311"/>
              <a:gd name="p0x5" fmla="*/ 5585 w 5585"/>
              <a:gd name="p0y5" fmla="*/ 2281 h 2311"/>
              <a:gd name="p0x6" fmla="*/ 5585 w 5585"/>
              <a:gd name="p0y6" fmla="*/ 2298 h 2311"/>
              <a:gd name="p0x7" fmla="*/ 5571 w 5585"/>
              <a:gd name="p0y7" fmla="*/ 2311 h 2311"/>
              <a:gd name="p0x8" fmla="*/ 5555 w 5585"/>
              <a:gd name="p0y8" fmla="*/ 2311 h 2311"/>
              <a:gd name="p0x9" fmla="*/ 30 w 5585"/>
              <a:gd name="p0y9" fmla="*/ 2311 h 2311"/>
              <a:gd name="p0x10" fmla="*/ 13 w 5585"/>
              <a:gd name="p0y10" fmla="*/ 2311 h 2311"/>
              <a:gd name="p0x11" fmla="*/ 0 w 5585"/>
              <a:gd name="p0y11" fmla="*/ 2298 h 2311"/>
              <a:gd name="p0x12" fmla="*/ 0 w 5585"/>
              <a:gd name="p0y12" fmla="*/ 2281 h 2311"/>
              <a:gd name="p0x13" fmla="*/ 0 w 5585"/>
              <a:gd name="p0y13" fmla="*/ 30 h 2311"/>
              <a:gd name="p0x14" fmla="*/ 0 w 5585"/>
              <a:gd name="p0y14" fmla="*/ 13 h 2311"/>
              <a:gd name="p0x15" fmla="*/ 13 w 5585"/>
              <a:gd name="p0y15" fmla="*/ 0 h 2311"/>
              <a:gd name="p0x16" fmla="*/ 30 w 5585"/>
              <a:gd name="p0y16" fmla="*/ 0 h 231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3380"/>
              <a:lumOff val="96620"/>
            </a:schemeClr>
          </a:solidFill>
          <a:ln w="9525" cmpd="sng">
            <a:solidFill>
              <a:srgbClr val="D4B0B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>
            <p:custDataLst>
              <p:tags r:id="rId20"/>
            </p:custDataLst>
          </p:nvPr>
        </p:nvSpPr>
        <p:spPr>
          <a:xfrm>
            <a:off x="4517390" y="426275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30 w 420"/>
              <a:gd name="p0y0" fmla="*/ 0 h 420"/>
              <a:gd name="p0x1" fmla="*/ 390 w 420"/>
              <a:gd name="p0y1" fmla="*/ 0 h 420"/>
              <a:gd name="p0x2" fmla="*/ 406 w 420"/>
              <a:gd name="p0y2" fmla="*/ 0 h 420"/>
              <a:gd name="p0x3" fmla="*/ 420 w 420"/>
              <a:gd name="p0y3" fmla="*/ 13 h 420"/>
              <a:gd name="p0x4" fmla="*/ 420 w 420"/>
              <a:gd name="p0y4" fmla="*/ 30 h 420"/>
              <a:gd name="p0x5" fmla="*/ 420 w 420"/>
              <a:gd name="p0y5" fmla="*/ 390 h 420"/>
              <a:gd name="p0x6" fmla="*/ 420 w 420"/>
              <a:gd name="p0y6" fmla="*/ 406 h 420"/>
              <a:gd name="p0x7" fmla="*/ 406 w 420"/>
              <a:gd name="p0y7" fmla="*/ 420 h 420"/>
              <a:gd name="p0x8" fmla="*/ 390 w 420"/>
              <a:gd name="p0y8" fmla="*/ 420 h 420"/>
              <a:gd name="p0x9" fmla="*/ 30 w 420"/>
              <a:gd name="p0y9" fmla="*/ 420 h 420"/>
              <a:gd name="p0x10" fmla="*/ 13 w 420"/>
              <a:gd name="p0y10" fmla="*/ 420 h 420"/>
              <a:gd name="p0x11" fmla="*/ 0 w 420"/>
              <a:gd name="p0y11" fmla="*/ 406 h 420"/>
              <a:gd name="p0x12" fmla="*/ 0 w 420"/>
              <a:gd name="p0y12" fmla="*/ 390 h 420"/>
              <a:gd name="p0x13" fmla="*/ 0 w 420"/>
              <a:gd name="p0y13" fmla="*/ 30 h 420"/>
              <a:gd name="p0x14" fmla="*/ 0 w 420"/>
              <a:gd name="p0y14" fmla="*/ 13 h 420"/>
              <a:gd name="p0x15" fmla="*/ 13 w 420"/>
              <a:gd name="p0y15" fmla="*/ 0 h 420"/>
              <a:gd name="p0x16" fmla="*/ 3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CEC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6" name="图片 25" descr="eb56c722-a38f-11f1-8f02-d68295174bc6"/>
          <p:cNvPicPr/>
          <p:nvPr>
            <p:custDataLst>
              <p:tags r:id="rId21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 l="-383" t="-235" r="383" b="235"/>
          <a:stretch>
            <a:fillRect/>
          </a:stretch>
        </p:blipFill>
        <p:spPr>
          <a:xfrm>
            <a:off x="4574540" y="4319905"/>
            <a:ext cx="152400" cy="152400"/>
          </a:xfrm>
          <a:prstGeom prst="rect">
            <a:avLst/>
          </a:prstGeom>
        </p:spPr>
      </p:pic>
      <p:sp>
        <p:nvSpPr>
          <p:cNvPr id="28" name="文本框 27"/>
          <p:cNvSpPr txBox="1"/>
          <p:nvPr>
            <p:custDataLst>
              <p:tags r:id="rId24"/>
            </p:custDataLst>
          </p:nvPr>
        </p:nvSpPr>
        <p:spPr>
          <a:xfrm>
            <a:off x="4860874" y="4213584"/>
            <a:ext cx="810816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A1A1A"/>
                </a:solidFill>
                <a:latin typeface="微软雅黑" panose="020B0503020204020204" charset="-122"/>
                <a:ea typeface="微软雅黑" panose="020B0503020204020204" charset="-122"/>
              </a:rPr>
              <a:t>二问</a:t>
            </a:r>
            <a:endParaRPr sz="2100" b="1" spc="42">
              <a:solidFill>
                <a:srgbClr val="2A1A1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25"/>
            </p:custDataLst>
          </p:nvPr>
        </p:nvSpPr>
        <p:spPr>
          <a:xfrm>
            <a:off x="4517974" y="4701264"/>
            <a:ext cx="2286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遇到的问题，根源是什么</a:t>
            </a:r>
            <a:endParaRPr sz="1500" b="1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任意多边形 29"/>
          <p:cNvSpPr/>
          <p:nvPr>
            <p:custDataLst>
              <p:tags r:id="rId26"/>
            </p:custDataLst>
          </p:nvPr>
        </p:nvSpPr>
        <p:spPr>
          <a:xfrm>
            <a:off x="8068945" y="3890645"/>
            <a:ext cx="3546475" cy="1468120"/>
          </a:xfrm>
          <a:custGeom>
            <a:avLst/>
            <a:gdLst>
              <a:gd name="sw" fmla="*/ 1 w 5585"/>
              <a:gd name="sh" fmla="*/ 1 h 2311"/>
              <a:gd name="mins" fmla="min sw sh"/>
              <a:gd name="dsw" fmla="+- 0 sw mins"/>
              <a:gd name="dsh" fmla="+- 0 sh mins"/>
              <a:gd name="p0x0" fmla="*/ 30 w 5585"/>
              <a:gd name="p0y0" fmla="*/ 0 h 2311"/>
              <a:gd name="p0x1" fmla="*/ 5555 w 5585"/>
              <a:gd name="p0y1" fmla="*/ 0 h 2311"/>
              <a:gd name="p0x2" fmla="*/ 5571 w 5585"/>
              <a:gd name="p0y2" fmla="*/ 0 h 2311"/>
              <a:gd name="p0x3" fmla="*/ 5585 w 5585"/>
              <a:gd name="p0y3" fmla="*/ 13 h 2311"/>
              <a:gd name="p0x4" fmla="*/ 5585 w 5585"/>
              <a:gd name="p0y4" fmla="*/ 30 h 2311"/>
              <a:gd name="p0x5" fmla="*/ 5585 w 5585"/>
              <a:gd name="p0y5" fmla="*/ 2281 h 2311"/>
              <a:gd name="p0x6" fmla="*/ 5585 w 5585"/>
              <a:gd name="p0y6" fmla="*/ 2298 h 2311"/>
              <a:gd name="p0x7" fmla="*/ 5571 w 5585"/>
              <a:gd name="p0y7" fmla="*/ 2311 h 2311"/>
              <a:gd name="p0x8" fmla="*/ 5555 w 5585"/>
              <a:gd name="p0y8" fmla="*/ 2311 h 2311"/>
              <a:gd name="p0x9" fmla="*/ 30 w 5585"/>
              <a:gd name="p0y9" fmla="*/ 2311 h 2311"/>
              <a:gd name="p0x10" fmla="*/ 13 w 5585"/>
              <a:gd name="p0y10" fmla="*/ 2311 h 2311"/>
              <a:gd name="p0x11" fmla="*/ 0 w 5585"/>
              <a:gd name="p0y11" fmla="*/ 2298 h 2311"/>
              <a:gd name="p0x12" fmla="*/ 0 w 5585"/>
              <a:gd name="p0y12" fmla="*/ 2281 h 2311"/>
              <a:gd name="p0x13" fmla="*/ 0 w 5585"/>
              <a:gd name="p0y13" fmla="*/ 30 h 2311"/>
              <a:gd name="p0x14" fmla="*/ 0 w 5585"/>
              <a:gd name="p0y14" fmla="*/ 13 h 2311"/>
              <a:gd name="p0x15" fmla="*/ 13 w 5585"/>
              <a:gd name="p0y15" fmla="*/ 0 h 2311"/>
              <a:gd name="p0x16" fmla="*/ 30 w 5585"/>
              <a:gd name="p0y16" fmla="*/ 0 h 231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3380"/>
              <a:lumOff val="96620"/>
            </a:schemeClr>
          </a:solidFill>
          <a:ln w="9525" cmpd="sng">
            <a:solidFill>
              <a:srgbClr val="D4B0B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任意多边形 30"/>
          <p:cNvSpPr/>
          <p:nvPr>
            <p:custDataLst>
              <p:tags r:id="rId27"/>
            </p:custDataLst>
          </p:nvPr>
        </p:nvSpPr>
        <p:spPr>
          <a:xfrm>
            <a:off x="8263890" y="426275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30 w 420"/>
              <a:gd name="p0y0" fmla="*/ 0 h 420"/>
              <a:gd name="p0x1" fmla="*/ 390 w 420"/>
              <a:gd name="p0y1" fmla="*/ 0 h 420"/>
              <a:gd name="p0x2" fmla="*/ 406 w 420"/>
              <a:gd name="p0y2" fmla="*/ 0 h 420"/>
              <a:gd name="p0x3" fmla="*/ 420 w 420"/>
              <a:gd name="p0y3" fmla="*/ 13 h 420"/>
              <a:gd name="p0x4" fmla="*/ 420 w 420"/>
              <a:gd name="p0y4" fmla="*/ 30 h 420"/>
              <a:gd name="p0x5" fmla="*/ 420 w 420"/>
              <a:gd name="p0y5" fmla="*/ 390 h 420"/>
              <a:gd name="p0x6" fmla="*/ 420 w 420"/>
              <a:gd name="p0y6" fmla="*/ 406 h 420"/>
              <a:gd name="p0x7" fmla="*/ 406 w 420"/>
              <a:gd name="p0y7" fmla="*/ 420 h 420"/>
              <a:gd name="p0x8" fmla="*/ 390 w 420"/>
              <a:gd name="p0y8" fmla="*/ 420 h 420"/>
              <a:gd name="p0x9" fmla="*/ 30 w 420"/>
              <a:gd name="p0y9" fmla="*/ 420 h 420"/>
              <a:gd name="p0x10" fmla="*/ 13 w 420"/>
              <a:gd name="p0y10" fmla="*/ 420 h 420"/>
              <a:gd name="p0x11" fmla="*/ 0 w 420"/>
              <a:gd name="p0y11" fmla="*/ 406 h 420"/>
              <a:gd name="p0x12" fmla="*/ 0 w 420"/>
              <a:gd name="p0y12" fmla="*/ 390 h 420"/>
              <a:gd name="p0x13" fmla="*/ 0 w 420"/>
              <a:gd name="p0y13" fmla="*/ 30 h 420"/>
              <a:gd name="p0x14" fmla="*/ 0 w 420"/>
              <a:gd name="p0y14" fmla="*/ 13 h 420"/>
              <a:gd name="p0x15" fmla="*/ 13 w 420"/>
              <a:gd name="p0y15" fmla="*/ 0 h 420"/>
              <a:gd name="p0x16" fmla="*/ 3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CEC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2" name="图片 31" descr="eb56c837-a38f-11f1-8f02-d68295174bc6"/>
          <p:cNvPicPr/>
          <p:nvPr>
            <p:custDataLst>
              <p:tags r:id="rId28"/>
            </p:custDataLst>
          </p:nvPr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rcRect l="-400" t="-235" r="400" b="235"/>
          <a:stretch>
            <a:fillRect/>
          </a:stretch>
        </p:blipFill>
        <p:spPr>
          <a:xfrm>
            <a:off x="8321040" y="4319905"/>
            <a:ext cx="152400" cy="152400"/>
          </a:xfrm>
          <a:prstGeom prst="rect">
            <a:avLst/>
          </a:prstGeom>
        </p:spPr>
      </p:pic>
      <p:sp>
        <p:nvSpPr>
          <p:cNvPr id="34" name="文本框 33"/>
          <p:cNvSpPr txBox="1"/>
          <p:nvPr>
            <p:custDataLst>
              <p:tags r:id="rId31"/>
            </p:custDataLst>
          </p:nvPr>
        </p:nvSpPr>
        <p:spPr>
          <a:xfrm>
            <a:off x="8607399" y="4213584"/>
            <a:ext cx="810816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A1A1A"/>
                </a:solidFill>
                <a:latin typeface="微软雅黑" panose="020B0503020204020204" charset="-122"/>
                <a:ea typeface="微软雅黑" panose="020B0503020204020204" charset="-122"/>
              </a:rPr>
              <a:t>三问</a:t>
            </a:r>
            <a:endParaRPr sz="2100" b="1" spc="42">
              <a:solidFill>
                <a:srgbClr val="2A1A1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文本框 34"/>
          <p:cNvSpPr txBox="1"/>
          <p:nvPr>
            <p:custDataLst>
              <p:tags r:id="rId32"/>
            </p:custDataLst>
          </p:nvPr>
        </p:nvSpPr>
        <p:spPr>
          <a:xfrm>
            <a:off x="8264499" y="4701264"/>
            <a:ext cx="2667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这些经验，今后还能不能复用</a:t>
            </a:r>
            <a:endParaRPr sz="1500" b="1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任意多边形 35"/>
          <p:cNvSpPr/>
          <p:nvPr>
            <p:custDataLst>
              <p:tags r:id="rId33"/>
            </p:custDataLst>
          </p:nvPr>
        </p:nvSpPr>
        <p:spPr>
          <a:xfrm>
            <a:off x="571500" y="5736590"/>
            <a:ext cx="11049000" cy="595630"/>
          </a:xfrm>
          <a:custGeom>
            <a:avLst/>
            <a:gdLst>
              <a:gd name="sw" fmla="*/ 1 w 17400"/>
              <a:gd name="sh" fmla="*/ 1 h 937"/>
              <a:gd name="mins" fmla="min sw sh"/>
              <a:gd name="dsw" fmla="+- 0 sw mins"/>
              <a:gd name="dsh" fmla="+- 0 sh mins"/>
              <a:gd name="p0x0" fmla="*/ 30 w 17400"/>
              <a:gd name="p0y0" fmla="*/ 0 h 937"/>
              <a:gd name="p0x1" fmla="*/ 17370 w 17400"/>
              <a:gd name="p0y1" fmla="*/ 0 h 937"/>
              <a:gd name="p0x2" fmla="*/ 17386 w 17400"/>
              <a:gd name="p0y2" fmla="*/ 0 h 937"/>
              <a:gd name="p0x3" fmla="*/ 17400 w 17400"/>
              <a:gd name="p0y3" fmla="*/ 13 h 937"/>
              <a:gd name="p0x4" fmla="*/ 17400 w 17400"/>
              <a:gd name="p0y4" fmla="*/ 30 h 937"/>
              <a:gd name="p0x5" fmla="*/ 17400 w 17400"/>
              <a:gd name="p0y5" fmla="*/ 907 h 937"/>
              <a:gd name="p0x6" fmla="*/ 17400 w 17400"/>
              <a:gd name="p0y6" fmla="*/ 924 h 937"/>
              <a:gd name="p0x7" fmla="*/ 17386 w 17400"/>
              <a:gd name="p0y7" fmla="*/ 937 h 937"/>
              <a:gd name="p0x8" fmla="*/ 17370 w 17400"/>
              <a:gd name="p0y8" fmla="*/ 937 h 937"/>
              <a:gd name="p0x9" fmla="*/ 30 w 17400"/>
              <a:gd name="p0y9" fmla="*/ 937 h 937"/>
              <a:gd name="p0x10" fmla="*/ 13 w 17400"/>
              <a:gd name="p0y10" fmla="*/ 937 h 937"/>
              <a:gd name="p0x11" fmla="*/ 0 w 17400"/>
              <a:gd name="p0y11" fmla="*/ 924 h 937"/>
              <a:gd name="p0x12" fmla="*/ 0 w 17400"/>
              <a:gd name="p0y12" fmla="*/ 907 h 937"/>
              <a:gd name="p0x13" fmla="*/ 0 w 17400"/>
              <a:gd name="p0y13" fmla="*/ 30 h 937"/>
              <a:gd name="p0x14" fmla="*/ 0 w 17400"/>
              <a:gd name="p0y14" fmla="*/ 13 h 937"/>
              <a:gd name="p0x15" fmla="*/ 13 w 17400"/>
              <a:gd name="p0y15" fmla="*/ 0 h 937"/>
              <a:gd name="p0x16" fmla="*/ 30 w 17400"/>
              <a:gd name="p0y16" fmla="*/ 0 h 93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72256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7" name="文本框 36"/>
          <p:cNvSpPr txBox="1"/>
          <p:nvPr>
            <p:custDataLst>
              <p:tags r:id="rId34"/>
            </p:custDataLst>
          </p:nvPr>
        </p:nvSpPr>
        <p:spPr>
          <a:xfrm>
            <a:off x="762000" y="5913720"/>
            <a:ext cx="3600526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总结的价值不在写事，而在通过写事明白道理</a:t>
            </a:r>
            <a:endParaRPr sz="135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35"/>
            </p:custDataLst>
          </p:nvPr>
        </p:nvSpPr>
        <p:spPr>
          <a:xfrm>
            <a:off x="5867400" y="2727960"/>
            <a:ext cx="457200" cy="457200"/>
          </a:xfrm>
          <a:custGeom>
            <a:avLst/>
            <a:gdLst>
              <a:gd name="sw" fmla="*/ 1 w 720"/>
              <a:gd name="sh" fmla="*/ 1 h 720"/>
              <a:gd name="mins" fmla="min sw sh"/>
              <a:gd name="dsw" fmla="+- 0 sw mins"/>
              <a:gd name="dsh" fmla="+- 0 sh mins"/>
              <a:gd name="p0x0" fmla="*/ 360 w 720"/>
              <a:gd name="p0y0" fmla="*/ 0 h 720"/>
              <a:gd name="p0x1" fmla="*/ 558 w 720"/>
              <a:gd name="p0y1" fmla="*/ 0 h 720"/>
              <a:gd name="p0x2" fmla="*/ 720 w 720"/>
              <a:gd name="p0y2" fmla="*/ 161 h 720"/>
              <a:gd name="p0x3" fmla="*/ 720 w 720"/>
              <a:gd name="p0y3" fmla="*/ 360 h 720"/>
              <a:gd name="p0x4" fmla="*/ 720 w 720"/>
              <a:gd name="p0y4" fmla="*/ 558 h 720"/>
              <a:gd name="p0x5" fmla="*/ 558 w 720"/>
              <a:gd name="p0y5" fmla="*/ 720 h 720"/>
              <a:gd name="p0x6" fmla="*/ 360 w 720"/>
              <a:gd name="p0y6" fmla="*/ 720 h 720"/>
              <a:gd name="p0x7" fmla="*/ 161 w 720"/>
              <a:gd name="p0y7" fmla="*/ 720 h 720"/>
              <a:gd name="p0x8" fmla="*/ 0 w 720"/>
              <a:gd name="p0y8" fmla="*/ 558 h 720"/>
              <a:gd name="p0x9" fmla="*/ 0 w 720"/>
              <a:gd name="p0y9" fmla="*/ 360 h 720"/>
              <a:gd name="p0x10" fmla="*/ 0 w 720"/>
              <a:gd name="p0y10" fmla="*/ 161 h 720"/>
              <a:gd name="p0x11" fmla="*/ 161 w 720"/>
              <a:gd name="p0y11" fmla="*/ 0 h 720"/>
              <a:gd name="p0x12" fmla="*/ 360 w 720"/>
              <a:gd name="p0y12" fmla="*/ 0 h 7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36"/>
            </p:custDataLst>
          </p:nvPr>
        </p:nvSpPr>
        <p:spPr>
          <a:xfrm>
            <a:off x="5961380" y="2830830"/>
            <a:ext cx="459740" cy="25209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 spc="75">
                <a:solidFill>
                  <a:schemeClr val="accent1">
                    <a:lumMod val="0"/>
                    <a:lumOff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VS</a:t>
            </a:r>
            <a:endParaRPr sz="1500" b="1" spc="75">
              <a:solidFill>
                <a:schemeClr val="accent1">
                  <a:lumMod val="0"/>
                  <a:lumOff val="10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37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 idx="17826049"/>
            <p:custDataLst>
              <p:tags r:id="rId1"/>
            </p:custDataLst>
          </p:nvPr>
        </p:nvSpPr>
        <p:spPr/>
        <p:txBody>
          <a:bodyPr/>
          <a:p>
            <a:r>
              <a:rPr lang="en-US" altLang="en-US"/>
              <a:t>AI</a:t>
            </a:r>
            <a:r>
              <a:t>工具规范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7826561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04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en-US" sz="3000" b="1">
                <a:solidFill>
                  <a:srgbClr val="2A1A1A"/>
                </a:solidFill>
                <a:cs typeface="汉仪雅酷黑-65J" charset="0"/>
              </a:rPr>
              <a:t>AI</a:t>
            </a:r>
            <a:r>
              <a:rPr lang="zh-CN" sz="3000" b="1">
                <a:solidFill>
                  <a:srgbClr val="2A1A1A"/>
                </a:solidFill>
                <a:cs typeface="汉仪雅酷黑-65J" charset="0"/>
              </a:rPr>
              <a:t>能帮什么忙</a:t>
            </a:r>
            <a:endParaRPr lang="zh-CN" sz="3000" b="1">
              <a:solidFill>
                <a:srgbClr val="2A1A1A"/>
              </a:solidFill>
              <a:cs typeface="汉仪雅酷黑-65J" charset="0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04900"/>
            <a:ext cx="11049000" cy="939165"/>
          </a:xfrm>
          <a:custGeom>
            <a:avLst/>
            <a:gdLst>
              <a:gd name="sw" fmla="*/ 1 w 17400"/>
              <a:gd name="sh" fmla="*/ 1 h 1479"/>
              <a:gd name="mins" fmla="min sw sh"/>
              <a:gd name="dsw" fmla="+- 0 sw mins"/>
              <a:gd name="dsh" fmla="+- 0 sh mins"/>
              <a:gd name="p0x0" fmla="*/ 30 w 17400"/>
              <a:gd name="p0y0" fmla="*/ 0 h 1479"/>
              <a:gd name="p0x1" fmla="*/ 17370 w 17400"/>
              <a:gd name="p0y1" fmla="*/ 0 h 1479"/>
              <a:gd name="p0x2" fmla="*/ 17386 w 17400"/>
              <a:gd name="p0y2" fmla="*/ 0 h 1479"/>
              <a:gd name="p0x3" fmla="*/ 17400 w 17400"/>
              <a:gd name="p0y3" fmla="*/ 13 h 1479"/>
              <a:gd name="p0x4" fmla="*/ 17400 w 17400"/>
              <a:gd name="p0y4" fmla="*/ 30 h 1479"/>
              <a:gd name="p0x5" fmla="*/ 17400 w 17400"/>
              <a:gd name="p0y5" fmla="*/ 1449 h 1479"/>
              <a:gd name="p0x6" fmla="*/ 17400 w 17400"/>
              <a:gd name="p0y6" fmla="*/ 1466 h 1479"/>
              <a:gd name="p0x7" fmla="*/ 17386 w 17400"/>
              <a:gd name="p0y7" fmla="*/ 1479 h 1479"/>
              <a:gd name="p0x8" fmla="*/ 17370 w 17400"/>
              <a:gd name="p0y8" fmla="*/ 1479 h 1479"/>
              <a:gd name="p0x9" fmla="*/ 30 w 17400"/>
              <a:gd name="p0y9" fmla="*/ 1479 h 1479"/>
              <a:gd name="p0x10" fmla="*/ 13 w 17400"/>
              <a:gd name="p0y10" fmla="*/ 1479 h 1479"/>
              <a:gd name="p0x11" fmla="*/ 0 w 17400"/>
              <a:gd name="p0y11" fmla="*/ 1466 h 1479"/>
              <a:gd name="p0x12" fmla="*/ 0 w 17400"/>
              <a:gd name="p0y12" fmla="*/ 1449 h 1479"/>
              <a:gd name="p0x13" fmla="*/ 0 w 17400"/>
              <a:gd name="p0y13" fmla="*/ 30 h 1479"/>
              <a:gd name="p0x14" fmla="*/ 0 w 17400"/>
              <a:gd name="p0y14" fmla="*/ 13 h 1479"/>
              <a:gd name="p0x15" fmla="*/ 13 w 17400"/>
              <a:gd name="p0y15" fmla="*/ 0 h 1479"/>
              <a:gd name="p0x16" fmla="*/ 30 w 17400"/>
              <a:gd name="p0y16" fmla="*/ 0 h 147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72256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62000" y="1416558"/>
            <a:ext cx="6391723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AI</a:t>
            </a:r>
            <a:r>
              <a:rPr lang="zh-CN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可以当</a:t>
            </a:r>
            <a:r>
              <a:rPr b="1">
                <a:solidFill>
                  <a:srgbClr val="FFC4A0"/>
                </a:solidFill>
                <a:latin typeface="微软雅黑" panose="020B0503020204020204" charset="-122"/>
                <a:ea typeface="微软雅黑" panose="020B0503020204020204" charset="-122"/>
              </a:rPr>
              <a:t>助手</a:t>
            </a:r>
            <a:r>
              <a:rPr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，但不能当</a:t>
            </a:r>
            <a:r>
              <a:rPr b="1">
                <a:solidFill>
                  <a:srgbClr val="FFC4A0"/>
                </a:solidFill>
                <a:latin typeface="微软雅黑" panose="020B0503020204020204" charset="-122"/>
                <a:ea typeface="微软雅黑" panose="020B0503020204020204" charset="-122"/>
              </a:rPr>
              <a:t>主笔</a:t>
            </a:r>
            <a:r>
              <a:rPr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；可以</a:t>
            </a:r>
            <a:r>
              <a:rPr b="1">
                <a:solidFill>
                  <a:srgbClr val="FFC4A0"/>
                </a:solidFill>
                <a:latin typeface="微软雅黑" panose="020B0503020204020204" charset="-122"/>
                <a:ea typeface="微软雅黑" panose="020B0503020204020204" charset="-122"/>
              </a:rPr>
              <a:t>提建议</a:t>
            </a:r>
            <a:r>
              <a:rPr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，不能</a:t>
            </a:r>
            <a:r>
              <a:rPr b="1">
                <a:solidFill>
                  <a:srgbClr val="FFC4A0"/>
                </a:solidFill>
                <a:latin typeface="微软雅黑" panose="020B0503020204020204" charset="-122"/>
                <a:ea typeface="微软雅黑" panose="020B0503020204020204" charset="-122"/>
              </a:rPr>
              <a:t>替你负责</a:t>
            </a:r>
            <a:endParaRPr b="1">
              <a:solidFill>
                <a:srgbClr val="FFC4A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575945" y="2277745"/>
            <a:ext cx="4318635" cy="4194175"/>
          </a:xfrm>
          <a:custGeom>
            <a:avLst/>
            <a:gdLst>
              <a:gd name="sw" fmla="*/ 1 w 6800"/>
              <a:gd name="sh" fmla="*/ 1 h 6605"/>
              <a:gd name="mins" fmla="min sw sh"/>
              <a:gd name="dsw" fmla="+- 0 sw mins"/>
              <a:gd name="dsh" fmla="+- 0 sh mins"/>
              <a:gd name="p0x0" fmla="*/ 30 w 6800"/>
              <a:gd name="p0y0" fmla="*/ 0 h 6605"/>
              <a:gd name="p0x1" fmla="*/ 6770 w 6800"/>
              <a:gd name="p0y1" fmla="*/ 0 h 6605"/>
              <a:gd name="p0x2" fmla="*/ 6787 w 6800"/>
              <a:gd name="p0y2" fmla="*/ 0 h 6605"/>
              <a:gd name="p0x3" fmla="*/ 6800 w 6800"/>
              <a:gd name="p0y3" fmla="*/ 13 h 6605"/>
              <a:gd name="p0x4" fmla="*/ 6800 w 6800"/>
              <a:gd name="p0y4" fmla="*/ 30 h 6605"/>
              <a:gd name="p0x5" fmla="*/ 6800 w 6800"/>
              <a:gd name="p0y5" fmla="*/ 6575 h 6605"/>
              <a:gd name="p0x6" fmla="*/ 6800 w 6800"/>
              <a:gd name="p0y6" fmla="*/ 6591 h 6605"/>
              <a:gd name="p0x7" fmla="*/ 6787 w 6800"/>
              <a:gd name="p0y7" fmla="*/ 6605 h 6605"/>
              <a:gd name="p0x8" fmla="*/ 6770 w 6800"/>
              <a:gd name="p0y8" fmla="*/ 6605 h 6605"/>
              <a:gd name="p0x9" fmla="*/ 30 w 6800"/>
              <a:gd name="p0y9" fmla="*/ 6605 h 6605"/>
              <a:gd name="p0x10" fmla="*/ 13 w 6800"/>
              <a:gd name="p0y10" fmla="*/ 6605 h 6605"/>
              <a:gd name="p0x11" fmla="*/ 0 w 6800"/>
              <a:gd name="p0y11" fmla="*/ 6591 h 6605"/>
              <a:gd name="p0x12" fmla="*/ 0 w 6800"/>
              <a:gd name="p0y12" fmla="*/ 6575 h 6605"/>
              <a:gd name="p0x13" fmla="*/ 0 w 6800"/>
              <a:gd name="p0y13" fmla="*/ 30 h 6605"/>
              <a:gd name="p0x14" fmla="*/ 0 w 6800"/>
              <a:gd name="p0y14" fmla="*/ 13 h 6605"/>
              <a:gd name="p0x15" fmla="*/ 13 w 6800"/>
              <a:gd name="p0y15" fmla="*/ 0 h 6605"/>
              <a:gd name="p0x16" fmla="*/ 30 w 6800"/>
              <a:gd name="p0y16" fmla="*/ 0 h 66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3380"/>
              <a:lumOff val="96620"/>
            </a:schemeClr>
          </a:solidFill>
          <a:ln w="9525" cmpd="sng">
            <a:solidFill>
              <a:srgbClr val="D4B0B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771525" y="2456888"/>
            <a:ext cx="3928091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A1A1A"/>
                </a:solidFill>
                <a:latin typeface="微软雅黑" panose="020B0503020204020204" charset="-122"/>
                <a:ea typeface="微软雅黑" panose="020B0503020204020204" charset="-122"/>
              </a:rPr>
              <a:t>素材整理</a:t>
            </a:r>
            <a:endParaRPr sz="2100" b="1" spc="42">
              <a:solidFill>
                <a:srgbClr val="2A1A1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6"/>
            </p:custDataLst>
          </p:nvPr>
        </p:nvSpPr>
        <p:spPr>
          <a:xfrm>
            <a:off x="771525" y="424116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30 w 660"/>
              <a:gd name="p0y0" fmla="*/ 0 h 660"/>
              <a:gd name="p0x1" fmla="*/ 630 w 660"/>
              <a:gd name="p0y1" fmla="*/ 0 h 660"/>
              <a:gd name="p0x2" fmla="*/ 646 w 660"/>
              <a:gd name="p0y2" fmla="*/ 0 h 660"/>
              <a:gd name="p0x3" fmla="*/ 660 w 660"/>
              <a:gd name="p0y3" fmla="*/ 13 h 660"/>
              <a:gd name="p0x4" fmla="*/ 660 w 660"/>
              <a:gd name="p0y4" fmla="*/ 30 h 660"/>
              <a:gd name="p0x5" fmla="*/ 660 w 660"/>
              <a:gd name="p0y5" fmla="*/ 630 h 660"/>
              <a:gd name="p0x6" fmla="*/ 660 w 660"/>
              <a:gd name="p0y6" fmla="*/ 646 h 660"/>
              <a:gd name="p0x7" fmla="*/ 646 w 660"/>
              <a:gd name="p0y7" fmla="*/ 660 h 660"/>
              <a:gd name="p0x8" fmla="*/ 630 w 660"/>
              <a:gd name="p0y8" fmla="*/ 660 h 660"/>
              <a:gd name="p0x9" fmla="*/ 30 w 660"/>
              <a:gd name="p0y9" fmla="*/ 660 h 660"/>
              <a:gd name="p0x10" fmla="*/ 13 w 660"/>
              <a:gd name="p0y10" fmla="*/ 660 h 660"/>
              <a:gd name="p0x11" fmla="*/ 0 w 660"/>
              <a:gd name="p0y11" fmla="*/ 646 h 660"/>
              <a:gd name="p0x12" fmla="*/ 0 w 660"/>
              <a:gd name="p0y12" fmla="*/ 630 h 660"/>
              <a:gd name="p0x13" fmla="*/ 0 w 660"/>
              <a:gd name="p0y13" fmla="*/ 30 h 660"/>
              <a:gd name="p0x14" fmla="*/ 0 w 660"/>
              <a:gd name="p0y14" fmla="*/ 13 h 660"/>
              <a:gd name="p0x15" fmla="*/ 13 w 660"/>
              <a:gd name="p0y15" fmla="*/ 0 h 660"/>
              <a:gd name="p0x16" fmla="*/ 3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CEC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 descr="e5b173e2-a38f-11f1-b7d5-42270599db86"/>
          <p:cNvPicPr/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t="-209" b="209"/>
          <a:stretch>
            <a:fillRect/>
          </a:stretch>
        </p:blipFill>
        <p:spPr>
          <a:xfrm>
            <a:off x="857250" y="4326890"/>
            <a:ext cx="247650" cy="247650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10"/>
            </p:custDataLst>
          </p:nvPr>
        </p:nvSpPr>
        <p:spPr>
          <a:xfrm>
            <a:off x="1343025" y="4225490"/>
            <a:ext cx="1898971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A1A1A"/>
                </a:solidFill>
                <a:latin typeface="微软雅黑" panose="020B0503020204020204" charset="-122"/>
                <a:ea typeface="微软雅黑" panose="020B0503020204020204" charset="-122"/>
              </a:rPr>
              <a:t>辅助归类要点</a:t>
            </a:r>
            <a:endParaRPr sz="2100" b="1" spc="42">
              <a:solidFill>
                <a:srgbClr val="2A1A1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1"/>
            </p:custDataLst>
          </p:nvPr>
        </p:nvSpPr>
        <p:spPr>
          <a:xfrm>
            <a:off x="1343025" y="4598870"/>
            <a:ext cx="1905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C4040"/>
                </a:solidFill>
                <a:latin typeface="微软雅黑" panose="020B0503020204020204" charset="-122"/>
                <a:ea typeface="微软雅黑" panose="020B0503020204020204" charset="-122"/>
              </a:rPr>
              <a:t>梳理提纲、查漏补缺</a:t>
            </a:r>
            <a:endParaRPr sz="1500">
              <a:solidFill>
                <a:srgbClr val="5C404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2"/>
            </p:custDataLst>
          </p:nvPr>
        </p:nvSpPr>
        <p:spPr>
          <a:xfrm>
            <a:off x="5132705" y="2277745"/>
            <a:ext cx="6482715" cy="4194175"/>
          </a:xfrm>
          <a:custGeom>
            <a:avLst/>
            <a:gdLst>
              <a:gd name="sw" fmla="*/ 1 w 10209"/>
              <a:gd name="sh" fmla="*/ 1 h 6605"/>
              <a:gd name="mins" fmla="min sw sh"/>
              <a:gd name="dsw" fmla="+- 0 sw mins"/>
              <a:gd name="dsh" fmla="+- 0 sh mins"/>
              <a:gd name="p0x0" fmla="*/ 30 w 10209"/>
              <a:gd name="p0y0" fmla="*/ 0 h 6605"/>
              <a:gd name="p0x1" fmla="*/ 10179 w 10209"/>
              <a:gd name="p0y1" fmla="*/ 0 h 6605"/>
              <a:gd name="p0x2" fmla="*/ 10195 w 10209"/>
              <a:gd name="p0y2" fmla="*/ 0 h 6605"/>
              <a:gd name="p0x3" fmla="*/ 10209 w 10209"/>
              <a:gd name="p0y3" fmla="*/ 13 h 6605"/>
              <a:gd name="p0x4" fmla="*/ 10209 w 10209"/>
              <a:gd name="p0y4" fmla="*/ 30 h 6605"/>
              <a:gd name="p0x5" fmla="*/ 10209 w 10209"/>
              <a:gd name="p0y5" fmla="*/ 6575 h 6605"/>
              <a:gd name="p0x6" fmla="*/ 10209 w 10209"/>
              <a:gd name="p0y6" fmla="*/ 6591 h 6605"/>
              <a:gd name="p0x7" fmla="*/ 10195 w 10209"/>
              <a:gd name="p0y7" fmla="*/ 6605 h 6605"/>
              <a:gd name="p0x8" fmla="*/ 10179 w 10209"/>
              <a:gd name="p0y8" fmla="*/ 6605 h 6605"/>
              <a:gd name="p0x9" fmla="*/ 30 w 10209"/>
              <a:gd name="p0y9" fmla="*/ 6605 h 6605"/>
              <a:gd name="p0x10" fmla="*/ 13 w 10209"/>
              <a:gd name="p0y10" fmla="*/ 6605 h 6605"/>
              <a:gd name="p0x11" fmla="*/ 0 w 10209"/>
              <a:gd name="p0y11" fmla="*/ 6591 h 6605"/>
              <a:gd name="p0x12" fmla="*/ 0 w 10209"/>
              <a:gd name="p0y12" fmla="*/ 6575 h 6605"/>
              <a:gd name="p0x13" fmla="*/ 0 w 10209"/>
              <a:gd name="p0y13" fmla="*/ 30 h 6605"/>
              <a:gd name="p0x14" fmla="*/ 0 w 10209"/>
              <a:gd name="p0y14" fmla="*/ 13 h 6605"/>
              <a:gd name="p0x15" fmla="*/ 13 w 10209"/>
              <a:gd name="p0y15" fmla="*/ 0 h 6605"/>
              <a:gd name="p0x16" fmla="*/ 30 w 10209"/>
              <a:gd name="p0y16" fmla="*/ 0 h 66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3380"/>
              <a:lumOff val="96620"/>
            </a:schemeClr>
          </a:solidFill>
          <a:ln w="9525" cmpd="sng">
            <a:solidFill>
              <a:srgbClr val="D4B0B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3"/>
            </p:custDataLst>
          </p:nvPr>
        </p:nvSpPr>
        <p:spPr>
          <a:xfrm>
            <a:off x="5328266" y="2456888"/>
            <a:ext cx="609220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A1A1A"/>
                </a:solidFill>
                <a:latin typeface="微软雅黑" panose="020B0503020204020204" charset="-122"/>
                <a:ea typeface="微软雅黑" panose="020B0503020204020204" charset="-122"/>
              </a:rPr>
              <a:t>语言润色</a:t>
            </a:r>
            <a:endParaRPr sz="2100" b="1" spc="42">
              <a:solidFill>
                <a:srgbClr val="2A1A1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4"/>
            </p:custDataLst>
          </p:nvPr>
        </p:nvSpPr>
        <p:spPr>
          <a:xfrm>
            <a:off x="5327650" y="424116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30 w 660"/>
              <a:gd name="p0y0" fmla="*/ 0 h 660"/>
              <a:gd name="p0x1" fmla="*/ 630 w 660"/>
              <a:gd name="p0y1" fmla="*/ 0 h 660"/>
              <a:gd name="p0x2" fmla="*/ 646 w 660"/>
              <a:gd name="p0y2" fmla="*/ 0 h 660"/>
              <a:gd name="p0x3" fmla="*/ 660 w 660"/>
              <a:gd name="p0y3" fmla="*/ 13 h 660"/>
              <a:gd name="p0x4" fmla="*/ 660 w 660"/>
              <a:gd name="p0y4" fmla="*/ 30 h 660"/>
              <a:gd name="p0x5" fmla="*/ 660 w 660"/>
              <a:gd name="p0y5" fmla="*/ 630 h 660"/>
              <a:gd name="p0x6" fmla="*/ 660 w 660"/>
              <a:gd name="p0y6" fmla="*/ 646 h 660"/>
              <a:gd name="p0x7" fmla="*/ 646 w 660"/>
              <a:gd name="p0y7" fmla="*/ 660 h 660"/>
              <a:gd name="p0x8" fmla="*/ 630 w 660"/>
              <a:gd name="p0y8" fmla="*/ 660 h 660"/>
              <a:gd name="p0x9" fmla="*/ 30 w 660"/>
              <a:gd name="p0y9" fmla="*/ 660 h 660"/>
              <a:gd name="p0x10" fmla="*/ 13 w 660"/>
              <a:gd name="p0y10" fmla="*/ 660 h 660"/>
              <a:gd name="p0x11" fmla="*/ 0 w 660"/>
              <a:gd name="p0y11" fmla="*/ 646 h 660"/>
              <a:gd name="p0x12" fmla="*/ 0 w 660"/>
              <a:gd name="p0y12" fmla="*/ 630 h 660"/>
              <a:gd name="p0x13" fmla="*/ 0 w 660"/>
              <a:gd name="p0y13" fmla="*/ 30 h 660"/>
              <a:gd name="p0x14" fmla="*/ 0 w 660"/>
              <a:gd name="p0y14" fmla="*/ 13 h 660"/>
              <a:gd name="p0x15" fmla="*/ 13 w 660"/>
              <a:gd name="p0y15" fmla="*/ 0 h 660"/>
              <a:gd name="p0x16" fmla="*/ 3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CEC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6" name="图片 15" descr="e5b17489-a38f-11f1-b7d5-42270599db86"/>
          <p:cNvPicPr/>
          <p:nvPr>
            <p:custDataLst>
              <p:tags r:id="rId15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 l="-248" t="-209" r="248" b="209"/>
          <a:stretch>
            <a:fillRect/>
          </a:stretch>
        </p:blipFill>
        <p:spPr>
          <a:xfrm>
            <a:off x="5413375" y="4326890"/>
            <a:ext cx="247650" cy="247650"/>
          </a:xfrm>
          <a:prstGeom prst="rect">
            <a:avLst/>
          </a:prstGeom>
        </p:spPr>
      </p:pic>
      <p:sp>
        <p:nvSpPr>
          <p:cNvPr id="18" name="文本框 17"/>
          <p:cNvSpPr txBox="1"/>
          <p:nvPr>
            <p:custDataLst>
              <p:tags r:id="rId18"/>
            </p:custDataLst>
          </p:nvPr>
        </p:nvSpPr>
        <p:spPr>
          <a:xfrm>
            <a:off x="5899766" y="4225490"/>
            <a:ext cx="1714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A1A1A"/>
                </a:solidFill>
                <a:latin typeface="微软雅黑" panose="020B0503020204020204" charset="-122"/>
                <a:ea typeface="微软雅黑" panose="020B0503020204020204" charset="-122"/>
              </a:rPr>
              <a:t>优化表述</a:t>
            </a:r>
            <a:endParaRPr sz="2100" b="1" spc="42">
              <a:solidFill>
                <a:srgbClr val="2A1A1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19"/>
            </p:custDataLst>
          </p:nvPr>
        </p:nvSpPr>
        <p:spPr>
          <a:xfrm>
            <a:off x="5899766" y="4598870"/>
            <a:ext cx="1905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C4040"/>
                </a:solidFill>
                <a:latin typeface="微软雅黑" panose="020B0503020204020204" charset="-122"/>
                <a:ea typeface="微软雅黑" panose="020B0503020204020204" charset="-122"/>
              </a:rPr>
              <a:t>规范用语、查找错漏</a:t>
            </a:r>
            <a:endParaRPr sz="1500">
              <a:solidFill>
                <a:srgbClr val="5C404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20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A1A1A"/>
                </a:solidFill>
              </a:rPr>
              <a:t>这些红线不能碰</a:t>
            </a:r>
            <a:endParaRPr sz="3000" b="1">
              <a:solidFill>
                <a:srgbClr val="2A1A1A"/>
              </a:solidFill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213485"/>
            <a:ext cx="11049000" cy="666750"/>
          </a:xfrm>
          <a:custGeom>
            <a:avLst/>
            <a:gdLst>
              <a:gd name="sw" fmla="*/ 1 w 17400"/>
              <a:gd name="sh" fmla="*/ 1 h 1050"/>
              <a:gd name="mins" fmla="min sw sh"/>
              <a:gd name="dsw" fmla="+- 0 sw mins"/>
              <a:gd name="dsh" fmla="+- 0 sh mins"/>
              <a:gd name="p0x0" fmla="*/ 30 w 17400"/>
              <a:gd name="p0y0" fmla="*/ 0 h 1050"/>
              <a:gd name="p0x1" fmla="*/ 17370 w 17400"/>
              <a:gd name="p0y1" fmla="*/ 0 h 1050"/>
              <a:gd name="p0x2" fmla="*/ 17386 w 17400"/>
              <a:gd name="p0y2" fmla="*/ 0 h 1050"/>
              <a:gd name="p0x3" fmla="*/ 17400 w 17400"/>
              <a:gd name="p0y3" fmla="*/ 13 h 1050"/>
              <a:gd name="p0x4" fmla="*/ 17400 w 17400"/>
              <a:gd name="p0y4" fmla="*/ 30 h 1050"/>
              <a:gd name="p0x5" fmla="*/ 17400 w 17400"/>
              <a:gd name="p0y5" fmla="*/ 1020 h 1050"/>
              <a:gd name="p0x6" fmla="*/ 17400 w 17400"/>
              <a:gd name="p0y6" fmla="*/ 1036 h 1050"/>
              <a:gd name="p0x7" fmla="*/ 17386 w 17400"/>
              <a:gd name="p0y7" fmla="*/ 1050 h 1050"/>
              <a:gd name="p0x8" fmla="*/ 17370 w 17400"/>
              <a:gd name="p0y8" fmla="*/ 1050 h 1050"/>
              <a:gd name="p0x9" fmla="*/ 30 w 17400"/>
              <a:gd name="p0y9" fmla="*/ 1050 h 1050"/>
              <a:gd name="p0x10" fmla="*/ 13 w 17400"/>
              <a:gd name="p0y10" fmla="*/ 1050 h 1050"/>
              <a:gd name="p0x11" fmla="*/ 0 w 17400"/>
              <a:gd name="p0y11" fmla="*/ 1036 h 1050"/>
              <a:gd name="p0x12" fmla="*/ 0 w 17400"/>
              <a:gd name="p0y12" fmla="*/ 1020 h 1050"/>
              <a:gd name="p0x13" fmla="*/ 0 w 17400"/>
              <a:gd name="p0y13" fmla="*/ 30 h 1050"/>
              <a:gd name="p0x14" fmla="*/ 0 w 17400"/>
              <a:gd name="p0y14" fmla="*/ 13 h 1050"/>
              <a:gd name="p0x15" fmla="*/ 13 w 17400"/>
              <a:gd name="p0y15" fmla="*/ 0 h 1050"/>
              <a:gd name="p0x16" fmla="*/ 30 w 17400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72256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62000" y="1389107"/>
            <a:ext cx="59340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b="1">
                <a:solidFill>
                  <a:srgbClr val="FFC4A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保密是底线，审核是责任，</a:t>
            </a:r>
            <a:r>
              <a:rPr lang="en-US" altLang="zh-CN" b="1">
                <a:solidFill>
                  <a:srgbClr val="FFC4A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AI</a:t>
            </a:r>
            <a:r>
              <a:rPr lang="zh-CN" altLang="en-US" b="1">
                <a:solidFill>
                  <a:srgbClr val="FFC4A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永远不能替代写作者把关</a:t>
            </a:r>
            <a:endParaRPr lang="zh-CN" altLang="en-US" b="1">
              <a:solidFill>
                <a:srgbClr val="FFC4A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575945" y="2222500"/>
            <a:ext cx="2609850" cy="3136265"/>
          </a:xfrm>
          <a:custGeom>
            <a:avLst/>
            <a:gdLst>
              <a:gd name="sw" fmla="*/ 1 w 4110"/>
              <a:gd name="sh" fmla="*/ 1 h 4938"/>
              <a:gd name="mins" fmla="min sw sh"/>
              <a:gd name="dsw" fmla="+- 0 sw mins"/>
              <a:gd name="dsh" fmla="+- 0 sh mins"/>
              <a:gd name="p0x0" fmla="*/ 30 w 4110"/>
              <a:gd name="p0y0" fmla="*/ 0 h 4938"/>
              <a:gd name="p0x1" fmla="*/ 4080 w 4110"/>
              <a:gd name="p0y1" fmla="*/ 0 h 4938"/>
              <a:gd name="p0x2" fmla="*/ 4096 w 4110"/>
              <a:gd name="p0y2" fmla="*/ 0 h 4938"/>
              <a:gd name="p0x3" fmla="*/ 4110 w 4110"/>
              <a:gd name="p0y3" fmla="*/ 13 h 4938"/>
              <a:gd name="p0x4" fmla="*/ 4110 w 4110"/>
              <a:gd name="p0y4" fmla="*/ 30 h 4938"/>
              <a:gd name="p0x5" fmla="*/ 4110 w 4110"/>
              <a:gd name="p0y5" fmla="*/ 4908 h 4938"/>
              <a:gd name="p0x6" fmla="*/ 4110 w 4110"/>
              <a:gd name="p0y6" fmla="*/ 4925 h 4938"/>
              <a:gd name="p0x7" fmla="*/ 4096 w 4110"/>
              <a:gd name="p0y7" fmla="*/ 4938 h 4938"/>
              <a:gd name="p0x8" fmla="*/ 4080 w 4110"/>
              <a:gd name="p0y8" fmla="*/ 4938 h 4938"/>
              <a:gd name="p0x9" fmla="*/ 30 w 4110"/>
              <a:gd name="p0y9" fmla="*/ 4938 h 4938"/>
              <a:gd name="p0x10" fmla="*/ 13 w 4110"/>
              <a:gd name="p0y10" fmla="*/ 4938 h 4938"/>
              <a:gd name="p0x11" fmla="*/ 0 w 4110"/>
              <a:gd name="p0y11" fmla="*/ 4925 h 4938"/>
              <a:gd name="p0x12" fmla="*/ 0 w 4110"/>
              <a:gd name="p0y12" fmla="*/ 4908 h 4938"/>
              <a:gd name="p0x13" fmla="*/ 0 w 4110"/>
              <a:gd name="p0y13" fmla="*/ 30 h 4938"/>
              <a:gd name="p0x14" fmla="*/ 0 w 4110"/>
              <a:gd name="p0y14" fmla="*/ 13 h 4938"/>
              <a:gd name="p0x15" fmla="*/ 13 w 4110"/>
              <a:gd name="p0y15" fmla="*/ 0 h 4938"/>
              <a:gd name="p0x16" fmla="*/ 30 w 4110"/>
              <a:gd name="p0y16" fmla="*/ 0 h 493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3380"/>
              <a:lumOff val="96620"/>
            </a:schemeClr>
          </a:solidFill>
          <a:ln w="9525" cmpd="sng">
            <a:solidFill>
              <a:srgbClr val="D4B0B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771525" y="3247073"/>
            <a:ext cx="221932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A1A1A"/>
                </a:solidFill>
                <a:latin typeface="微软雅黑" panose="020B0503020204020204" charset="-122"/>
                <a:ea typeface="微软雅黑" panose="020B0503020204020204" charset="-122"/>
              </a:rPr>
              <a:t>涉密不上网</a:t>
            </a:r>
            <a:endParaRPr b="1" spc="36">
              <a:solidFill>
                <a:srgbClr val="2A1A1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6"/>
            </p:custDataLst>
          </p:nvPr>
        </p:nvSpPr>
        <p:spPr>
          <a:xfrm>
            <a:off x="771525" y="3623945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771525" y="3751897"/>
            <a:ext cx="2219325" cy="5714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C4040"/>
                </a:solidFill>
                <a:latin typeface="微软雅黑" panose="020B0503020204020204" charset="-122"/>
                <a:ea typeface="微软雅黑" panose="020B0503020204020204" charset="-122"/>
              </a:rPr>
              <a:t>涉密文件、敏感数据</a:t>
            </a:r>
            <a:r>
              <a:rPr sz="135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一律不得</a:t>
            </a:r>
            <a:r>
              <a:rPr lang="zh-CN" sz="1350">
                <a:solidFill>
                  <a:srgbClr val="5C40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输入</a:t>
            </a:r>
            <a:r>
              <a:rPr lang="en-US" altLang="zh-CN" sz="1350">
                <a:solidFill>
                  <a:srgbClr val="5C40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AI</a:t>
            </a:r>
            <a:r>
              <a:rPr lang="zh-CN" altLang="en-US" sz="1350">
                <a:solidFill>
                  <a:srgbClr val="5C40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工具</a:t>
            </a:r>
            <a:endParaRPr lang="zh-CN" altLang="en-US" sz="1350">
              <a:solidFill>
                <a:srgbClr val="5C404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8"/>
            </p:custDataLst>
          </p:nvPr>
        </p:nvSpPr>
        <p:spPr>
          <a:xfrm>
            <a:off x="3385820" y="2222500"/>
            <a:ext cx="2609850" cy="3136265"/>
          </a:xfrm>
          <a:custGeom>
            <a:avLst/>
            <a:gdLst>
              <a:gd name="sw" fmla="*/ 1 w 4110"/>
              <a:gd name="sh" fmla="*/ 1 h 4938"/>
              <a:gd name="mins" fmla="min sw sh"/>
              <a:gd name="dsw" fmla="+- 0 sw mins"/>
              <a:gd name="dsh" fmla="+- 0 sh mins"/>
              <a:gd name="p0x0" fmla="*/ 30 w 4110"/>
              <a:gd name="p0y0" fmla="*/ 0 h 4938"/>
              <a:gd name="p0x1" fmla="*/ 4080 w 4110"/>
              <a:gd name="p0y1" fmla="*/ 0 h 4938"/>
              <a:gd name="p0x2" fmla="*/ 4096 w 4110"/>
              <a:gd name="p0y2" fmla="*/ 0 h 4938"/>
              <a:gd name="p0x3" fmla="*/ 4110 w 4110"/>
              <a:gd name="p0y3" fmla="*/ 13 h 4938"/>
              <a:gd name="p0x4" fmla="*/ 4110 w 4110"/>
              <a:gd name="p0y4" fmla="*/ 30 h 4938"/>
              <a:gd name="p0x5" fmla="*/ 4110 w 4110"/>
              <a:gd name="p0y5" fmla="*/ 4908 h 4938"/>
              <a:gd name="p0x6" fmla="*/ 4110 w 4110"/>
              <a:gd name="p0y6" fmla="*/ 4925 h 4938"/>
              <a:gd name="p0x7" fmla="*/ 4096 w 4110"/>
              <a:gd name="p0y7" fmla="*/ 4938 h 4938"/>
              <a:gd name="p0x8" fmla="*/ 4080 w 4110"/>
              <a:gd name="p0y8" fmla="*/ 4938 h 4938"/>
              <a:gd name="p0x9" fmla="*/ 30 w 4110"/>
              <a:gd name="p0y9" fmla="*/ 4938 h 4938"/>
              <a:gd name="p0x10" fmla="*/ 13 w 4110"/>
              <a:gd name="p0y10" fmla="*/ 4938 h 4938"/>
              <a:gd name="p0x11" fmla="*/ 0 w 4110"/>
              <a:gd name="p0y11" fmla="*/ 4925 h 4938"/>
              <a:gd name="p0x12" fmla="*/ 0 w 4110"/>
              <a:gd name="p0y12" fmla="*/ 4908 h 4938"/>
              <a:gd name="p0x13" fmla="*/ 0 w 4110"/>
              <a:gd name="p0y13" fmla="*/ 30 h 4938"/>
              <a:gd name="p0x14" fmla="*/ 0 w 4110"/>
              <a:gd name="p0y14" fmla="*/ 13 h 4938"/>
              <a:gd name="p0x15" fmla="*/ 13 w 4110"/>
              <a:gd name="p0y15" fmla="*/ 0 h 4938"/>
              <a:gd name="p0x16" fmla="*/ 30 w 4110"/>
              <a:gd name="p0y16" fmla="*/ 0 h 493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3380"/>
              <a:lumOff val="96620"/>
            </a:schemeClr>
          </a:solidFill>
          <a:ln w="9525" cmpd="sng">
            <a:solidFill>
              <a:srgbClr val="D4B0B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3581400" y="3247073"/>
            <a:ext cx="221932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A1A1A"/>
                </a:solidFill>
                <a:latin typeface="微软雅黑" panose="020B0503020204020204" charset="-122"/>
                <a:ea typeface="微软雅黑" panose="020B0503020204020204" charset="-122"/>
              </a:rPr>
              <a:t>不经审不用</a:t>
            </a:r>
            <a:endParaRPr b="1" spc="36">
              <a:solidFill>
                <a:srgbClr val="2A1A1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0"/>
            </p:custDataLst>
          </p:nvPr>
        </p:nvSpPr>
        <p:spPr>
          <a:xfrm>
            <a:off x="3581400" y="3623945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3581400" y="3751897"/>
            <a:ext cx="2219325" cy="5714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sz="1350">
                <a:solidFill>
                  <a:srgbClr val="5C40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AI</a:t>
            </a:r>
            <a:r>
              <a:rPr lang="zh-CN" sz="1350">
                <a:solidFill>
                  <a:srgbClr val="5C40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生成内容</a:t>
            </a:r>
            <a:r>
              <a:rPr sz="135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必须逐字审核</a:t>
            </a:r>
            <a:r>
              <a:rPr sz="1350">
                <a:solidFill>
                  <a:srgbClr val="5C4040"/>
                </a:solidFill>
                <a:latin typeface="微软雅黑" panose="020B0503020204020204" charset="-122"/>
                <a:ea typeface="微软雅黑" panose="020B0503020204020204" charset="-122"/>
              </a:rPr>
              <a:t>，不能直接报送</a:t>
            </a:r>
            <a:endParaRPr sz="1350">
              <a:solidFill>
                <a:srgbClr val="5C404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2"/>
            </p:custDataLst>
          </p:nvPr>
        </p:nvSpPr>
        <p:spPr>
          <a:xfrm>
            <a:off x="6195695" y="2222500"/>
            <a:ext cx="2609850" cy="3136265"/>
          </a:xfrm>
          <a:custGeom>
            <a:avLst/>
            <a:gdLst>
              <a:gd name="sw" fmla="*/ 1 w 4110"/>
              <a:gd name="sh" fmla="*/ 1 h 4938"/>
              <a:gd name="mins" fmla="min sw sh"/>
              <a:gd name="dsw" fmla="+- 0 sw mins"/>
              <a:gd name="dsh" fmla="+- 0 sh mins"/>
              <a:gd name="p0x0" fmla="*/ 30 w 4110"/>
              <a:gd name="p0y0" fmla="*/ 0 h 4938"/>
              <a:gd name="p0x1" fmla="*/ 4080 w 4110"/>
              <a:gd name="p0y1" fmla="*/ 0 h 4938"/>
              <a:gd name="p0x2" fmla="*/ 4096 w 4110"/>
              <a:gd name="p0y2" fmla="*/ 0 h 4938"/>
              <a:gd name="p0x3" fmla="*/ 4110 w 4110"/>
              <a:gd name="p0y3" fmla="*/ 13 h 4938"/>
              <a:gd name="p0x4" fmla="*/ 4110 w 4110"/>
              <a:gd name="p0y4" fmla="*/ 30 h 4938"/>
              <a:gd name="p0x5" fmla="*/ 4110 w 4110"/>
              <a:gd name="p0y5" fmla="*/ 4908 h 4938"/>
              <a:gd name="p0x6" fmla="*/ 4110 w 4110"/>
              <a:gd name="p0y6" fmla="*/ 4925 h 4938"/>
              <a:gd name="p0x7" fmla="*/ 4096 w 4110"/>
              <a:gd name="p0y7" fmla="*/ 4938 h 4938"/>
              <a:gd name="p0x8" fmla="*/ 4080 w 4110"/>
              <a:gd name="p0y8" fmla="*/ 4938 h 4938"/>
              <a:gd name="p0x9" fmla="*/ 30 w 4110"/>
              <a:gd name="p0y9" fmla="*/ 4938 h 4938"/>
              <a:gd name="p0x10" fmla="*/ 13 w 4110"/>
              <a:gd name="p0y10" fmla="*/ 4938 h 4938"/>
              <a:gd name="p0x11" fmla="*/ 0 w 4110"/>
              <a:gd name="p0y11" fmla="*/ 4925 h 4938"/>
              <a:gd name="p0x12" fmla="*/ 0 w 4110"/>
              <a:gd name="p0y12" fmla="*/ 4908 h 4938"/>
              <a:gd name="p0x13" fmla="*/ 0 w 4110"/>
              <a:gd name="p0y13" fmla="*/ 30 h 4938"/>
              <a:gd name="p0x14" fmla="*/ 0 w 4110"/>
              <a:gd name="p0y14" fmla="*/ 13 h 4938"/>
              <a:gd name="p0x15" fmla="*/ 13 w 4110"/>
              <a:gd name="p0y15" fmla="*/ 0 h 4938"/>
              <a:gd name="p0x16" fmla="*/ 30 w 4110"/>
              <a:gd name="p0y16" fmla="*/ 0 h 493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3380"/>
              <a:lumOff val="96620"/>
            </a:schemeClr>
          </a:solidFill>
          <a:ln w="9525" cmpd="sng">
            <a:solidFill>
              <a:srgbClr val="D4B0B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3"/>
            </p:custDataLst>
          </p:nvPr>
        </p:nvSpPr>
        <p:spPr>
          <a:xfrm>
            <a:off x="6391275" y="3247073"/>
            <a:ext cx="221932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A1A1A"/>
                </a:solidFill>
                <a:latin typeface="微软雅黑" panose="020B0503020204020204" charset="-122"/>
                <a:ea typeface="微软雅黑" panose="020B0503020204020204" charset="-122"/>
              </a:rPr>
              <a:t>不依赖成稿</a:t>
            </a:r>
            <a:endParaRPr b="1" spc="36">
              <a:solidFill>
                <a:srgbClr val="2A1A1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4"/>
            </p:custDataLst>
          </p:nvPr>
        </p:nvSpPr>
        <p:spPr>
          <a:xfrm>
            <a:off x="6391275" y="3623945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5"/>
            </p:custDataLst>
          </p:nvPr>
        </p:nvSpPr>
        <p:spPr>
          <a:xfrm>
            <a:off x="6391275" y="3751897"/>
            <a:ext cx="2219325" cy="5714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C4040"/>
                </a:solidFill>
                <a:latin typeface="微软雅黑" panose="020B0503020204020204" charset="-122"/>
                <a:ea typeface="微软雅黑" panose="020B0503020204020204" charset="-122"/>
              </a:rPr>
              <a:t>重要材料</a:t>
            </a:r>
            <a:r>
              <a:rPr sz="135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坚持自己主笔</a:t>
            </a:r>
            <a:r>
              <a:rPr lang="zh-CN" sz="1350">
                <a:solidFill>
                  <a:srgbClr val="5C40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en-US" altLang="zh-CN" sz="1350">
                <a:solidFill>
                  <a:srgbClr val="5C40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AI</a:t>
            </a:r>
            <a:r>
              <a:rPr lang="zh-CN" altLang="en-US" sz="1350">
                <a:solidFill>
                  <a:srgbClr val="5C40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仅作辅助</a:t>
            </a:r>
            <a:endParaRPr lang="zh-CN" altLang="en-US" sz="1350">
              <a:solidFill>
                <a:srgbClr val="5C404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16"/>
            </p:custDataLst>
          </p:nvPr>
        </p:nvSpPr>
        <p:spPr>
          <a:xfrm>
            <a:off x="9005570" y="2222500"/>
            <a:ext cx="2609850" cy="3136265"/>
          </a:xfrm>
          <a:custGeom>
            <a:avLst/>
            <a:gdLst>
              <a:gd name="sw" fmla="*/ 1 w 4110"/>
              <a:gd name="sh" fmla="*/ 1 h 4938"/>
              <a:gd name="mins" fmla="min sw sh"/>
              <a:gd name="dsw" fmla="+- 0 sw mins"/>
              <a:gd name="dsh" fmla="+- 0 sh mins"/>
              <a:gd name="p0x0" fmla="*/ 30 w 4110"/>
              <a:gd name="p0y0" fmla="*/ 0 h 4938"/>
              <a:gd name="p0x1" fmla="*/ 4080 w 4110"/>
              <a:gd name="p0y1" fmla="*/ 0 h 4938"/>
              <a:gd name="p0x2" fmla="*/ 4096 w 4110"/>
              <a:gd name="p0y2" fmla="*/ 0 h 4938"/>
              <a:gd name="p0x3" fmla="*/ 4110 w 4110"/>
              <a:gd name="p0y3" fmla="*/ 13 h 4938"/>
              <a:gd name="p0x4" fmla="*/ 4110 w 4110"/>
              <a:gd name="p0y4" fmla="*/ 30 h 4938"/>
              <a:gd name="p0x5" fmla="*/ 4110 w 4110"/>
              <a:gd name="p0y5" fmla="*/ 4908 h 4938"/>
              <a:gd name="p0x6" fmla="*/ 4110 w 4110"/>
              <a:gd name="p0y6" fmla="*/ 4925 h 4938"/>
              <a:gd name="p0x7" fmla="*/ 4096 w 4110"/>
              <a:gd name="p0y7" fmla="*/ 4938 h 4938"/>
              <a:gd name="p0x8" fmla="*/ 4080 w 4110"/>
              <a:gd name="p0y8" fmla="*/ 4938 h 4938"/>
              <a:gd name="p0x9" fmla="*/ 30 w 4110"/>
              <a:gd name="p0y9" fmla="*/ 4938 h 4938"/>
              <a:gd name="p0x10" fmla="*/ 13 w 4110"/>
              <a:gd name="p0y10" fmla="*/ 4938 h 4938"/>
              <a:gd name="p0x11" fmla="*/ 0 w 4110"/>
              <a:gd name="p0y11" fmla="*/ 4925 h 4938"/>
              <a:gd name="p0x12" fmla="*/ 0 w 4110"/>
              <a:gd name="p0y12" fmla="*/ 4908 h 4938"/>
              <a:gd name="p0x13" fmla="*/ 0 w 4110"/>
              <a:gd name="p0y13" fmla="*/ 30 h 4938"/>
              <a:gd name="p0x14" fmla="*/ 0 w 4110"/>
              <a:gd name="p0y14" fmla="*/ 13 h 4938"/>
              <a:gd name="p0x15" fmla="*/ 13 w 4110"/>
              <a:gd name="p0y15" fmla="*/ 0 h 4938"/>
              <a:gd name="p0x16" fmla="*/ 30 w 4110"/>
              <a:gd name="p0y16" fmla="*/ 0 h 493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3380"/>
              <a:lumOff val="96620"/>
            </a:schemeClr>
          </a:solidFill>
          <a:ln w="9525" cmpd="sng">
            <a:solidFill>
              <a:srgbClr val="D4B0B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7"/>
            </p:custDataLst>
          </p:nvPr>
        </p:nvSpPr>
        <p:spPr>
          <a:xfrm>
            <a:off x="9201150" y="3247073"/>
            <a:ext cx="221932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A1A1A"/>
                </a:solidFill>
                <a:latin typeface="微软雅黑" panose="020B0503020204020204" charset="-122"/>
                <a:ea typeface="微软雅黑" panose="020B0503020204020204" charset="-122"/>
              </a:rPr>
              <a:t>不传内部信息</a:t>
            </a:r>
            <a:endParaRPr b="1" spc="36">
              <a:solidFill>
                <a:srgbClr val="2A1A1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18"/>
            </p:custDataLst>
          </p:nvPr>
        </p:nvSpPr>
        <p:spPr>
          <a:xfrm>
            <a:off x="9201150" y="3623945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19"/>
            </p:custDataLst>
          </p:nvPr>
        </p:nvSpPr>
        <p:spPr>
          <a:xfrm>
            <a:off x="9201150" y="3751897"/>
            <a:ext cx="2219325" cy="5714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C4040"/>
                </a:solidFill>
                <a:latin typeface="微软雅黑" panose="020B0503020204020204" charset="-122"/>
                <a:ea typeface="微软雅黑" panose="020B0503020204020204" charset="-122"/>
              </a:rPr>
              <a:t>内部未公开信息</a:t>
            </a:r>
            <a:r>
              <a:rPr sz="135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不得上传</a:t>
            </a:r>
            <a:r>
              <a:rPr lang="zh-CN" sz="1350">
                <a:solidFill>
                  <a:srgbClr val="5C40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外部</a:t>
            </a:r>
            <a:r>
              <a:rPr lang="en-US" altLang="zh-CN" sz="1350">
                <a:solidFill>
                  <a:srgbClr val="5C40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AI</a:t>
            </a:r>
            <a:r>
              <a:rPr lang="zh-CN" altLang="en-US" sz="1350">
                <a:solidFill>
                  <a:srgbClr val="5C40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平台</a:t>
            </a:r>
            <a:endParaRPr lang="zh-CN" altLang="en-US" sz="1350">
              <a:solidFill>
                <a:srgbClr val="5C404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20"/>
            </p:custDataLst>
          </p:nvPr>
        </p:nvSpPr>
        <p:spPr>
          <a:xfrm>
            <a:off x="571500" y="5701030"/>
            <a:ext cx="11049000" cy="666750"/>
          </a:xfrm>
          <a:custGeom>
            <a:avLst/>
            <a:gdLst>
              <a:gd name="sw" fmla="*/ 1 w 17400"/>
              <a:gd name="sh" fmla="*/ 1 h 1050"/>
              <a:gd name="mins" fmla="min sw sh"/>
              <a:gd name="dsw" fmla="+- 0 sw mins"/>
              <a:gd name="dsh" fmla="+- 0 sh mins"/>
              <a:gd name="p0x0" fmla="*/ 30 w 17400"/>
              <a:gd name="p0y0" fmla="*/ 0 h 1050"/>
              <a:gd name="p0x1" fmla="*/ 17370 w 17400"/>
              <a:gd name="p0y1" fmla="*/ 0 h 1050"/>
              <a:gd name="p0x2" fmla="*/ 17386 w 17400"/>
              <a:gd name="p0y2" fmla="*/ 0 h 1050"/>
              <a:gd name="p0x3" fmla="*/ 17400 w 17400"/>
              <a:gd name="p0y3" fmla="*/ 13 h 1050"/>
              <a:gd name="p0x4" fmla="*/ 17400 w 17400"/>
              <a:gd name="p0y4" fmla="*/ 30 h 1050"/>
              <a:gd name="p0x5" fmla="*/ 17400 w 17400"/>
              <a:gd name="p0y5" fmla="*/ 1020 h 1050"/>
              <a:gd name="p0x6" fmla="*/ 17400 w 17400"/>
              <a:gd name="p0y6" fmla="*/ 1036 h 1050"/>
              <a:gd name="p0x7" fmla="*/ 17386 w 17400"/>
              <a:gd name="p0y7" fmla="*/ 1050 h 1050"/>
              <a:gd name="p0x8" fmla="*/ 17370 w 17400"/>
              <a:gd name="p0y8" fmla="*/ 1050 h 1050"/>
              <a:gd name="p0x9" fmla="*/ 30 w 17400"/>
              <a:gd name="p0y9" fmla="*/ 1050 h 1050"/>
              <a:gd name="p0x10" fmla="*/ 13 w 17400"/>
              <a:gd name="p0y10" fmla="*/ 1050 h 1050"/>
              <a:gd name="p0x11" fmla="*/ 0 w 17400"/>
              <a:gd name="p0y11" fmla="*/ 1036 h 1050"/>
              <a:gd name="p0x12" fmla="*/ 0 w 17400"/>
              <a:gd name="p0y12" fmla="*/ 1020 h 1050"/>
              <a:gd name="p0x13" fmla="*/ 0 w 17400"/>
              <a:gd name="p0y13" fmla="*/ 30 h 1050"/>
              <a:gd name="p0x14" fmla="*/ 0 w 17400"/>
              <a:gd name="p0y14" fmla="*/ 13 h 1050"/>
              <a:gd name="p0x15" fmla="*/ 13 w 17400"/>
              <a:gd name="p0y15" fmla="*/ 0 h 1050"/>
              <a:gd name="p0x16" fmla="*/ 30 w 17400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72256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21"/>
            </p:custDataLst>
          </p:nvPr>
        </p:nvSpPr>
        <p:spPr>
          <a:xfrm>
            <a:off x="762000" y="5876573"/>
            <a:ext cx="2962351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AI</a:t>
            </a:r>
            <a:r>
              <a:rPr lang="zh-CN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永远不能替代写作者</a:t>
            </a:r>
            <a:r>
              <a:rPr b="1">
                <a:solidFill>
                  <a:srgbClr val="FFC4A0"/>
                </a:solidFill>
                <a:latin typeface="微软雅黑" panose="020B0503020204020204" charset="-122"/>
                <a:ea typeface="微软雅黑" panose="020B0503020204020204" charset="-122"/>
              </a:rPr>
              <a:t>把关</a:t>
            </a:r>
            <a:endParaRPr b="1">
              <a:solidFill>
                <a:srgbClr val="FFC4A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22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A1A1A"/>
                </a:solidFill>
              </a:rPr>
              <a:t>人机协作的实操要领</a:t>
            </a:r>
            <a:endParaRPr sz="3000" b="1">
              <a:solidFill>
                <a:srgbClr val="2A1A1A"/>
              </a:solidFill>
            </a:endParaRPr>
          </a:p>
        </p:txBody>
      </p:sp>
      <p:sp>
        <p:nvSpPr>
          <p:cNvPr id="32" name="任意多边形 31"/>
          <p:cNvSpPr/>
          <p:nvPr>
            <p:custDataLst>
              <p:tags r:id="rId2"/>
            </p:custDataLst>
          </p:nvPr>
        </p:nvSpPr>
        <p:spPr>
          <a:xfrm>
            <a:off x="571500" y="5791200"/>
            <a:ext cx="11049000" cy="685800"/>
          </a:xfrm>
          <a:custGeom>
            <a:avLst/>
            <a:gdLst>
              <a:gd name="sw" fmla="*/ 1 w 17400"/>
              <a:gd name="sh" fmla="*/ 1 h 1080"/>
              <a:gd name="mins" fmla="min sw sh"/>
              <a:gd name="dsw" fmla="+- 0 sw mins"/>
              <a:gd name="dsh" fmla="+- 0 sh mins"/>
              <a:gd name="p0x0" fmla="*/ 30 w 17400"/>
              <a:gd name="p0y0" fmla="*/ 0 h 1080"/>
              <a:gd name="p0x1" fmla="*/ 17370 w 17400"/>
              <a:gd name="p0y1" fmla="*/ 0 h 1080"/>
              <a:gd name="p0x2" fmla="*/ 17386 w 17400"/>
              <a:gd name="p0y2" fmla="*/ 0 h 1080"/>
              <a:gd name="p0x3" fmla="*/ 17400 w 17400"/>
              <a:gd name="p0y3" fmla="*/ 13 h 1080"/>
              <a:gd name="p0x4" fmla="*/ 17400 w 17400"/>
              <a:gd name="p0y4" fmla="*/ 30 h 1080"/>
              <a:gd name="p0x5" fmla="*/ 17400 w 17400"/>
              <a:gd name="p0y5" fmla="*/ 1050 h 1080"/>
              <a:gd name="p0x6" fmla="*/ 17400 w 17400"/>
              <a:gd name="p0y6" fmla="*/ 1066 h 1080"/>
              <a:gd name="p0x7" fmla="*/ 17386 w 17400"/>
              <a:gd name="p0y7" fmla="*/ 1080 h 1080"/>
              <a:gd name="p0x8" fmla="*/ 17370 w 17400"/>
              <a:gd name="p0y8" fmla="*/ 1080 h 1080"/>
              <a:gd name="p0x9" fmla="*/ 30 w 17400"/>
              <a:gd name="p0y9" fmla="*/ 1080 h 1080"/>
              <a:gd name="p0x10" fmla="*/ 13 w 17400"/>
              <a:gd name="p0y10" fmla="*/ 1080 h 1080"/>
              <a:gd name="p0x11" fmla="*/ 0 w 17400"/>
              <a:gd name="p0y11" fmla="*/ 1066 h 1080"/>
              <a:gd name="p0x12" fmla="*/ 0 w 17400"/>
              <a:gd name="p0y12" fmla="*/ 1050 h 1080"/>
              <a:gd name="p0x13" fmla="*/ 0 w 17400"/>
              <a:gd name="p0y13" fmla="*/ 30 h 1080"/>
              <a:gd name="p0x14" fmla="*/ 0 w 17400"/>
              <a:gd name="p0y14" fmla="*/ 13 h 1080"/>
              <a:gd name="p0x15" fmla="*/ 13 w 17400"/>
              <a:gd name="p0y15" fmla="*/ 0 h 1080"/>
              <a:gd name="p0x16" fmla="*/ 30 w 17400"/>
              <a:gd name="p0y16" fmla="*/ 0 h 10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72256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>
            <p:custDataLst>
              <p:tags r:id="rId3"/>
            </p:custDataLst>
          </p:nvPr>
        </p:nvSpPr>
        <p:spPr>
          <a:xfrm>
            <a:off x="3909193" y="5967413"/>
            <a:ext cx="4373537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lang="zh-CN" altLang="en-US" sz="1500">
                <a:solidFill>
                  <a:schemeClr val="accent1">
                    <a:lumMod val="0"/>
                    <a:lumOff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</a:t>
            </a:r>
            <a:r>
              <a:rPr lang="en-US" altLang="zh-CN" sz="1500">
                <a:solidFill>
                  <a:schemeClr val="accent1">
                    <a:lumMod val="0"/>
                    <a:lumOff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AI</a:t>
            </a:r>
            <a:r>
              <a:rPr lang="zh-CN" altLang="en-US" sz="1500">
                <a:solidFill>
                  <a:schemeClr val="accent1">
                    <a:lumMod val="0"/>
                    <a:lumOff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省时间，省下来的时间要用在</a:t>
            </a:r>
            <a:r>
              <a:rPr sz="1500" b="1">
                <a:solidFill>
                  <a:srgbClr val="FFC4A0"/>
                </a:solidFill>
                <a:latin typeface="微软雅黑" panose="020B0503020204020204" charset="-122"/>
                <a:ea typeface="微软雅黑" panose="020B0503020204020204" charset="-122"/>
              </a:rPr>
              <a:t>把关和打磨</a:t>
            </a:r>
            <a:r>
              <a:rPr sz="1500">
                <a:solidFill>
                  <a:schemeClr val="accent1">
                    <a:lumMod val="0"/>
                    <a:lumOff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上</a:t>
            </a:r>
            <a:endParaRPr sz="1500">
              <a:solidFill>
                <a:schemeClr val="accent1">
                  <a:lumMod val="0"/>
                  <a:lumOff val="10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4"/>
            </p:custDataLst>
          </p:nvPr>
        </p:nvSpPr>
        <p:spPr>
          <a:xfrm>
            <a:off x="575945" y="1109345"/>
            <a:ext cx="11039475" cy="4486275"/>
          </a:xfrm>
          <a:custGeom>
            <a:avLst/>
            <a:gdLst>
              <a:gd name="sw" fmla="*/ 1 w 17385"/>
              <a:gd name="sh" fmla="*/ 1 h 7065"/>
              <a:gd name="mins" fmla="min sw sh"/>
              <a:gd name="dsw" fmla="+- 0 sw mins"/>
              <a:gd name="dsh" fmla="+- 0 sh mins"/>
              <a:gd name="p0x0" fmla="*/ 30 w 17385"/>
              <a:gd name="p0y0" fmla="*/ 0 h 7065"/>
              <a:gd name="p0x1" fmla="*/ 17355 w 17385"/>
              <a:gd name="p0y1" fmla="*/ 0 h 7065"/>
              <a:gd name="p0x2" fmla="*/ 17371 w 17385"/>
              <a:gd name="p0y2" fmla="*/ 0 h 7065"/>
              <a:gd name="p0x3" fmla="*/ 17385 w 17385"/>
              <a:gd name="p0y3" fmla="*/ 13 h 7065"/>
              <a:gd name="p0x4" fmla="*/ 17385 w 17385"/>
              <a:gd name="p0y4" fmla="*/ 30 h 7065"/>
              <a:gd name="p0x5" fmla="*/ 17385 w 17385"/>
              <a:gd name="p0y5" fmla="*/ 7035 h 7065"/>
              <a:gd name="p0x6" fmla="*/ 17385 w 17385"/>
              <a:gd name="p0y6" fmla="*/ 7051 h 7065"/>
              <a:gd name="p0x7" fmla="*/ 17371 w 17385"/>
              <a:gd name="p0y7" fmla="*/ 7065 h 7065"/>
              <a:gd name="p0x8" fmla="*/ 17355 w 17385"/>
              <a:gd name="p0y8" fmla="*/ 7065 h 7065"/>
              <a:gd name="p0x9" fmla="*/ 30 w 17385"/>
              <a:gd name="p0y9" fmla="*/ 7065 h 7065"/>
              <a:gd name="p0x10" fmla="*/ 13 w 17385"/>
              <a:gd name="p0y10" fmla="*/ 7065 h 7065"/>
              <a:gd name="p0x11" fmla="*/ 0 w 17385"/>
              <a:gd name="p0y11" fmla="*/ 7051 h 7065"/>
              <a:gd name="p0x12" fmla="*/ 0 w 17385"/>
              <a:gd name="p0y12" fmla="*/ 7035 h 7065"/>
              <a:gd name="p0x13" fmla="*/ 0 w 17385"/>
              <a:gd name="p0y13" fmla="*/ 30 h 7065"/>
              <a:gd name="p0x14" fmla="*/ 0 w 17385"/>
              <a:gd name="p0y14" fmla="*/ 13 h 7065"/>
              <a:gd name="p0x15" fmla="*/ 13 w 17385"/>
              <a:gd name="p0y15" fmla="*/ 0 h 7065"/>
              <a:gd name="p0x16" fmla="*/ 30 w 17385"/>
              <a:gd name="p0y16" fmla="*/ 0 h 7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3380"/>
              <a:lumOff val="96620"/>
            </a:schemeClr>
          </a:solidFill>
          <a:ln w="9525" cmpd="sng">
            <a:solidFill>
              <a:srgbClr val="D4B0B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5"/>
            </p:custDataLst>
          </p:nvPr>
        </p:nvSpPr>
        <p:spPr>
          <a:xfrm>
            <a:off x="1654810" y="242887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30 w 780"/>
              <a:gd name="p0y0" fmla="*/ 0 h 780"/>
              <a:gd name="p0x1" fmla="*/ 750 w 780"/>
              <a:gd name="p0y1" fmla="*/ 0 h 780"/>
              <a:gd name="p0x2" fmla="*/ 766 w 780"/>
              <a:gd name="p0y2" fmla="*/ 0 h 780"/>
              <a:gd name="p0x3" fmla="*/ 780 w 780"/>
              <a:gd name="p0y3" fmla="*/ 13 h 780"/>
              <a:gd name="p0x4" fmla="*/ 780 w 780"/>
              <a:gd name="p0y4" fmla="*/ 30 h 780"/>
              <a:gd name="p0x5" fmla="*/ 780 w 780"/>
              <a:gd name="p0y5" fmla="*/ 750 h 780"/>
              <a:gd name="p0x6" fmla="*/ 780 w 780"/>
              <a:gd name="p0y6" fmla="*/ 766 h 780"/>
              <a:gd name="p0x7" fmla="*/ 766 w 780"/>
              <a:gd name="p0y7" fmla="*/ 780 h 780"/>
              <a:gd name="p0x8" fmla="*/ 750 w 780"/>
              <a:gd name="p0y8" fmla="*/ 780 h 780"/>
              <a:gd name="p0x9" fmla="*/ 30 w 780"/>
              <a:gd name="p0y9" fmla="*/ 780 h 780"/>
              <a:gd name="p0x10" fmla="*/ 13 w 780"/>
              <a:gd name="p0y10" fmla="*/ 780 h 780"/>
              <a:gd name="p0x11" fmla="*/ 0 w 780"/>
              <a:gd name="p0y11" fmla="*/ 766 h 780"/>
              <a:gd name="p0x12" fmla="*/ 0 w 780"/>
              <a:gd name="p0y12" fmla="*/ 750 h 780"/>
              <a:gd name="p0x13" fmla="*/ 0 w 780"/>
              <a:gd name="p0y13" fmla="*/ 30 h 780"/>
              <a:gd name="p0x14" fmla="*/ 0 w 780"/>
              <a:gd name="p0y14" fmla="*/ 13 h 780"/>
              <a:gd name="p0x15" fmla="*/ 13 w 780"/>
              <a:gd name="p0y15" fmla="*/ 0 h 780"/>
              <a:gd name="p0x16" fmla="*/ 3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 descr="ef0f664e-a38f-11f1-b7d5-42270599db86"/>
          <p:cNvPicPr/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-52" r="52"/>
          <a:stretch>
            <a:fillRect/>
          </a:stretch>
        </p:blipFill>
        <p:spPr>
          <a:xfrm>
            <a:off x="1750060" y="2524125"/>
            <a:ext cx="304800" cy="304800"/>
          </a:xfrm>
          <a:prstGeom prst="rect">
            <a:avLst/>
          </a:prstGeom>
        </p:spPr>
      </p:pic>
      <p:sp>
        <p:nvSpPr>
          <p:cNvPr id="8" name="文本框 7"/>
          <p:cNvSpPr txBox="1"/>
          <p:nvPr>
            <p:custDataLst>
              <p:tags r:id="rId9"/>
            </p:custDataLst>
          </p:nvPr>
        </p:nvSpPr>
        <p:spPr>
          <a:xfrm>
            <a:off x="853307" y="3023235"/>
            <a:ext cx="2098624" cy="59721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b="1" spc="36">
                <a:solidFill>
                  <a:srgbClr val="2A1A1A"/>
                </a:solidFill>
                <a:latin typeface="微软雅黑" panose="020B0503020204020204" charset="-122"/>
                <a:ea typeface="微软雅黑" panose="020B0503020204020204" charset="-122"/>
              </a:rPr>
              <a:t>第一步：自己先搭框架</a:t>
            </a:r>
            <a:endParaRPr b="1" spc="36">
              <a:solidFill>
                <a:srgbClr val="2A1A1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10"/>
            </p:custDataLst>
          </p:nvPr>
        </p:nvSpPr>
        <p:spPr>
          <a:xfrm>
            <a:off x="1045293" y="3709035"/>
            <a:ext cx="17145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>
                <a:solidFill>
                  <a:srgbClr val="5C4040"/>
                </a:solidFill>
                <a:latin typeface="微软雅黑" panose="020B0503020204020204" charset="-122"/>
                <a:ea typeface="微软雅黑" panose="020B0503020204020204" charset="-122"/>
              </a:rPr>
              <a:t>明确写作目的与受众</a:t>
            </a:r>
            <a:endParaRPr sz="1350">
              <a:solidFill>
                <a:srgbClr val="5C404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11"/>
            </p:custDataLst>
          </p:nvPr>
        </p:nvSpPr>
        <p:spPr>
          <a:xfrm>
            <a:off x="1388193" y="3983326"/>
            <a:ext cx="10287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框架自主定</a:t>
            </a:r>
            <a:endParaRPr sz="1350" b="1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12"/>
            </p:custDataLst>
          </p:nvPr>
        </p:nvSpPr>
        <p:spPr>
          <a:xfrm>
            <a:off x="3148013" y="3124200"/>
            <a:ext cx="609600" cy="404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40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→</a:t>
            </a:r>
            <a:endParaRPr sz="240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13"/>
            </p:custDataLst>
          </p:nvPr>
        </p:nvSpPr>
        <p:spPr>
          <a:xfrm>
            <a:off x="4450080" y="242887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30 w 780"/>
              <a:gd name="p0y0" fmla="*/ 0 h 780"/>
              <a:gd name="p0x1" fmla="*/ 750 w 780"/>
              <a:gd name="p0y1" fmla="*/ 0 h 780"/>
              <a:gd name="p0x2" fmla="*/ 766 w 780"/>
              <a:gd name="p0y2" fmla="*/ 0 h 780"/>
              <a:gd name="p0x3" fmla="*/ 780 w 780"/>
              <a:gd name="p0y3" fmla="*/ 13 h 780"/>
              <a:gd name="p0x4" fmla="*/ 780 w 780"/>
              <a:gd name="p0y4" fmla="*/ 30 h 780"/>
              <a:gd name="p0x5" fmla="*/ 780 w 780"/>
              <a:gd name="p0y5" fmla="*/ 750 h 780"/>
              <a:gd name="p0x6" fmla="*/ 780 w 780"/>
              <a:gd name="p0y6" fmla="*/ 766 h 780"/>
              <a:gd name="p0x7" fmla="*/ 766 w 780"/>
              <a:gd name="p0y7" fmla="*/ 780 h 780"/>
              <a:gd name="p0x8" fmla="*/ 750 w 780"/>
              <a:gd name="p0y8" fmla="*/ 780 h 780"/>
              <a:gd name="p0x9" fmla="*/ 30 w 780"/>
              <a:gd name="p0y9" fmla="*/ 780 h 780"/>
              <a:gd name="p0x10" fmla="*/ 13 w 780"/>
              <a:gd name="p0y10" fmla="*/ 780 h 780"/>
              <a:gd name="p0x11" fmla="*/ 0 w 780"/>
              <a:gd name="p0y11" fmla="*/ 766 h 780"/>
              <a:gd name="p0x12" fmla="*/ 0 w 780"/>
              <a:gd name="p0y12" fmla="*/ 750 h 780"/>
              <a:gd name="p0x13" fmla="*/ 0 w 780"/>
              <a:gd name="p0y13" fmla="*/ 30 h 780"/>
              <a:gd name="p0x14" fmla="*/ 0 w 780"/>
              <a:gd name="p0y14" fmla="*/ 13 h 780"/>
              <a:gd name="p0x15" fmla="*/ 13 w 780"/>
              <a:gd name="p0y15" fmla="*/ 0 h 780"/>
              <a:gd name="p0x16" fmla="*/ 3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3" name="图片 12" descr="ef0f66ee-a38f-11f1-b7d5-42270599db86"/>
          <p:cNvPicPr/>
          <p:nvPr>
            <p:custDataLst>
              <p:tags r:id="rId14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 l="-156" r="156"/>
          <a:stretch>
            <a:fillRect/>
          </a:stretch>
        </p:blipFill>
        <p:spPr>
          <a:xfrm>
            <a:off x="4545330" y="2524125"/>
            <a:ext cx="304800" cy="304800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17"/>
            </p:custDataLst>
          </p:nvPr>
        </p:nvSpPr>
        <p:spPr>
          <a:xfrm>
            <a:off x="3651428" y="3023235"/>
            <a:ext cx="2093566" cy="59721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lang="zh-CN" altLang="en-US" b="1" spc="36">
                <a:solidFill>
                  <a:srgbClr val="2A1A1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第二步：让</a:t>
            </a:r>
            <a:r>
              <a:rPr lang="en-US" altLang="zh-CN" b="1" spc="36">
                <a:solidFill>
                  <a:srgbClr val="2A1A1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AI</a:t>
            </a:r>
            <a:r>
              <a:rPr lang="zh-CN" altLang="en-US" b="1" spc="36">
                <a:solidFill>
                  <a:srgbClr val="2A1A1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辅助细化</a:t>
            </a:r>
            <a:endParaRPr lang="zh-CN" altLang="en-US" b="1" spc="36">
              <a:solidFill>
                <a:srgbClr val="2A1A1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8"/>
            </p:custDataLst>
          </p:nvPr>
        </p:nvSpPr>
        <p:spPr>
          <a:xfrm>
            <a:off x="3840880" y="3709035"/>
            <a:ext cx="17145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>
                <a:solidFill>
                  <a:srgbClr val="5C4040"/>
                </a:solidFill>
                <a:latin typeface="微软雅黑" panose="020B0503020204020204" charset="-122"/>
                <a:ea typeface="微软雅黑" panose="020B0503020204020204" charset="-122"/>
              </a:rPr>
              <a:t>整理素材、补充角度</a:t>
            </a:r>
            <a:endParaRPr sz="1350">
              <a:solidFill>
                <a:srgbClr val="5C404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9"/>
            </p:custDataLst>
          </p:nvPr>
        </p:nvSpPr>
        <p:spPr>
          <a:xfrm>
            <a:off x="4269505" y="3983326"/>
            <a:ext cx="8573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优化表述</a:t>
            </a:r>
            <a:endParaRPr sz="1350" b="1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20"/>
            </p:custDataLst>
          </p:nvPr>
        </p:nvSpPr>
        <p:spPr>
          <a:xfrm>
            <a:off x="5943600" y="3124200"/>
            <a:ext cx="609600" cy="404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40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→</a:t>
            </a:r>
            <a:endParaRPr sz="240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21"/>
            </p:custDataLst>
          </p:nvPr>
        </p:nvSpPr>
        <p:spPr>
          <a:xfrm>
            <a:off x="7245985" y="242887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30 w 780"/>
              <a:gd name="p0y0" fmla="*/ 0 h 780"/>
              <a:gd name="p0x1" fmla="*/ 750 w 780"/>
              <a:gd name="p0y1" fmla="*/ 0 h 780"/>
              <a:gd name="p0x2" fmla="*/ 766 w 780"/>
              <a:gd name="p0y2" fmla="*/ 0 h 780"/>
              <a:gd name="p0x3" fmla="*/ 780 w 780"/>
              <a:gd name="p0y3" fmla="*/ 13 h 780"/>
              <a:gd name="p0x4" fmla="*/ 780 w 780"/>
              <a:gd name="p0y4" fmla="*/ 30 h 780"/>
              <a:gd name="p0x5" fmla="*/ 780 w 780"/>
              <a:gd name="p0y5" fmla="*/ 750 h 780"/>
              <a:gd name="p0x6" fmla="*/ 780 w 780"/>
              <a:gd name="p0y6" fmla="*/ 766 h 780"/>
              <a:gd name="p0x7" fmla="*/ 766 w 780"/>
              <a:gd name="p0y7" fmla="*/ 780 h 780"/>
              <a:gd name="p0x8" fmla="*/ 750 w 780"/>
              <a:gd name="p0y8" fmla="*/ 780 h 780"/>
              <a:gd name="p0x9" fmla="*/ 30 w 780"/>
              <a:gd name="p0y9" fmla="*/ 780 h 780"/>
              <a:gd name="p0x10" fmla="*/ 13 w 780"/>
              <a:gd name="p0y10" fmla="*/ 780 h 780"/>
              <a:gd name="p0x11" fmla="*/ 0 w 780"/>
              <a:gd name="p0y11" fmla="*/ 766 h 780"/>
              <a:gd name="p0x12" fmla="*/ 0 w 780"/>
              <a:gd name="p0y12" fmla="*/ 750 h 780"/>
              <a:gd name="p0x13" fmla="*/ 0 w 780"/>
              <a:gd name="p0y13" fmla="*/ 30 h 780"/>
              <a:gd name="p0x14" fmla="*/ 0 w 780"/>
              <a:gd name="p0y14" fmla="*/ 13 h 780"/>
              <a:gd name="p0x15" fmla="*/ 13 w 780"/>
              <a:gd name="p0y15" fmla="*/ 0 h 780"/>
              <a:gd name="p0x16" fmla="*/ 3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" name="图片 19" descr="ef0f6740-a38f-11f1-b7d5-42270599db86"/>
          <p:cNvPicPr/>
          <p:nvPr>
            <p:custDataLst>
              <p:tags r:id="rId22"/>
            </p:custDataLst>
          </p:nvPr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 l="-52" r="52"/>
          <a:stretch>
            <a:fillRect/>
          </a:stretch>
        </p:blipFill>
        <p:spPr>
          <a:xfrm>
            <a:off x="7341235" y="2524125"/>
            <a:ext cx="304800" cy="304800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25"/>
            </p:custDataLst>
          </p:nvPr>
        </p:nvSpPr>
        <p:spPr>
          <a:xfrm>
            <a:off x="6444482" y="3023235"/>
            <a:ext cx="2098624" cy="59721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b="1" spc="36">
                <a:solidFill>
                  <a:srgbClr val="2A1A1A"/>
                </a:solidFill>
                <a:latin typeface="微软雅黑" panose="020B0503020204020204" charset="-122"/>
                <a:ea typeface="微软雅黑" panose="020B0503020204020204" charset="-122"/>
              </a:rPr>
              <a:t>第三步：逐字逐句审核</a:t>
            </a:r>
            <a:endParaRPr b="1" spc="36">
              <a:solidFill>
                <a:srgbClr val="2A1A1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6"/>
            </p:custDataLst>
          </p:nvPr>
        </p:nvSpPr>
        <p:spPr>
          <a:xfrm>
            <a:off x="6465018" y="3709035"/>
            <a:ext cx="20574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>
                <a:solidFill>
                  <a:srgbClr val="5C4040"/>
                </a:solidFill>
                <a:latin typeface="微软雅黑" panose="020B0503020204020204" charset="-122"/>
                <a:ea typeface="微软雅黑" panose="020B0503020204020204" charset="-122"/>
              </a:rPr>
              <a:t>事实、数据、称谓、表述</a:t>
            </a:r>
            <a:endParaRPr sz="1350">
              <a:solidFill>
                <a:srgbClr val="5C404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27"/>
            </p:custDataLst>
          </p:nvPr>
        </p:nvSpPr>
        <p:spPr>
          <a:xfrm>
            <a:off x="7065093" y="3983326"/>
            <a:ext cx="8573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逐项核对</a:t>
            </a:r>
            <a:endParaRPr sz="1350" b="1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28"/>
            </p:custDataLst>
          </p:nvPr>
        </p:nvSpPr>
        <p:spPr>
          <a:xfrm>
            <a:off x="8739188" y="3124200"/>
            <a:ext cx="609600" cy="404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40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→</a:t>
            </a:r>
            <a:endParaRPr sz="240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29"/>
            </p:custDataLst>
          </p:nvPr>
        </p:nvSpPr>
        <p:spPr>
          <a:xfrm>
            <a:off x="10041255" y="242887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30 w 780"/>
              <a:gd name="p0y0" fmla="*/ 0 h 780"/>
              <a:gd name="p0x1" fmla="*/ 750 w 780"/>
              <a:gd name="p0y1" fmla="*/ 0 h 780"/>
              <a:gd name="p0x2" fmla="*/ 766 w 780"/>
              <a:gd name="p0y2" fmla="*/ 0 h 780"/>
              <a:gd name="p0x3" fmla="*/ 780 w 780"/>
              <a:gd name="p0y3" fmla="*/ 13 h 780"/>
              <a:gd name="p0x4" fmla="*/ 780 w 780"/>
              <a:gd name="p0y4" fmla="*/ 30 h 780"/>
              <a:gd name="p0x5" fmla="*/ 780 w 780"/>
              <a:gd name="p0y5" fmla="*/ 750 h 780"/>
              <a:gd name="p0x6" fmla="*/ 780 w 780"/>
              <a:gd name="p0y6" fmla="*/ 766 h 780"/>
              <a:gd name="p0x7" fmla="*/ 766 w 780"/>
              <a:gd name="p0y7" fmla="*/ 780 h 780"/>
              <a:gd name="p0x8" fmla="*/ 750 w 780"/>
              <a:gd name="p0y8" fmla="*/ 780 h 780"/>
              <a:gd name="p0x9" fmla="*/ 30 w 780"/>
              <a:gd name="p0y9" fmla="*/ 780 h 780"/>
              <a:gd name="p0x10" fmla="*/ 13 w 780"/>
              <a:gd name="p0y10" fmla="*/ 780 h 780"/>
              <a:gd name="p0x11" fmla="*/ 0 w 780"/>
              <a:gd name="p0y11" fmla="*/ 766 h 780"/>
              <a:gd name="p0x12" fmla="*/ 0 w 780"/>
              <a:gd name="p0y12" fmla="*/ 750 h 780"/>
              <a:gd name="p0x13" fmla="*/ 0 w 780"/>
              <a:gd name="p0y13" fmla="*/ 30 h 780"/>
              <a:gd name="p0x14" fmla="*/ 0 w 780"/>
              <a:gd name="p0y14" fmla="*/ 13 h 780"/>
              <a:gd name="p0x15" fmla="*/ 13 w 780"/>
              <a:gd name="p0y15" fmla="*/ 0 h 780"/>
              <a:gd name="p0x16" fmla="*/ 3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7" name="图片 26" descr="ef0f6782-a38f-11f1-b7d5-42270599db86"/>
          <p:cNvPicPr/>
          <p:nvPr>
            <p:custDataLst>
              <p:tags r:id="rId30"/>
            </p:custDataLst>
          </p:nvPr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rcRect l="-156" r="156"/>
          <a:stretch>
            <a:fillRect/>
          </a:stretch>
        </p:blipFill>
        <p:spPr>
          <a:xfrm>
            <a:off x="10136505" y="2524125"/>
            <a:ext cx="304800" cy="304800"/>
          </a:xfrm>
          <a:prstGeom prst="rect">
            <a:avLst/>
          </a:prstGeom>
        </p:spPr>
      </p:pic>
      <p:sp>
        <p:nvSpPr>
          <p:cNvPr id="29" name="文本框 28"/>
          <p:cNvSpPr txBox="1"/>
          <p:nvPr>
            <p:custDataLst>
              <p:tags r:id="rId33"/>
            </p:custDataLst>
          </p:nvPr>
        </p:nvSpPr>
        <p:spPr>
          <a:xfrm>
            <a:off x="9240069" y="3023235"/>
            <a:ext cx="2098624" cy="59721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b="1" spc="36">
                <a:solidFill>
                  <a:srgbClr val="2A1A1A"/>
                </a:solidFill>
                <a:latin typeface="微软雅黑" panose="020B0503020204020204" charset="-122"/>
                <a:ea typeface="微软雅黑" panose="020B0503020204020204" charset="-122"/>
              </a:rPr>
              <a:t>第四步：按机关规范定稿</a:t>
            </a:r>
            <a:endParaRPr b="1" spc="36">
              <a:solidFill>
                <a:srgbClr val="2A1A1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34"/>
            </p:custDataLst>
          </p:nvPr>
        </p:nvSpPr>
        <p:spPr>
          <a:xfrm>
            <a:off x="9432055" y="3709035"/>
            <a:ext cx="17145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>
                <a:solidFill>
                  <a:srgbClr val="5C4040"/>
                </a:solidFill>
                <a:latin typeface="微软雅黑" panose="020B0503020204020204" charset="-122"/>
                <a:ea typeface="微软雅黑" panose="020B0503020204020204" charset="-122"/>
              </a:rPr>
              <a:t>统一格式、落实审批</a:t>
            </a:r>
            <a:endParaRPr sz="1350">
              <a:solidFill>
                <a:srgbClr val="5C404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文本框 30"/>
          <p:cNvSpPr txBox="1"/>
          <p:nvPr>
            <p:custDataLst>
              <p:tags r:id="rId35"/>
            </p:custDataLst>
          </p:nvPr>
        </p:nvSpPr>
        <p:spPr>
          <a:xfrm>
            <a:off x="9860680" y="3983326"/>
            <a:ext cx="8573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责任自担</a:t>
            </a:r>
            <a:endParaRPr sz="1350" b="1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36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占位符 1"/>
          <p:cNvSpPr>
            <a:spLocks noGrp="1"/>
          </p:cNvSpPr>
          <p:nvPr>
            <p:ph type="body" idx="17826305"/>
            <p:custDataLst>
              <p:tags r:id="rId1"/>
            </p:custDataLst>
          </p:nvPr>
        </p:nvSpPr>
        <p:spPr/>
        <p:txBody>
          <a:bodyPr/>
          <a:p>
            <a:r>
              <a:rPr lang="en-US" altLang="en-US"/>
              <a:t>THE END</a:t>
            </a:r>
            <a:endParaRPr lang="en-US" altLang="en-US"/>
          </a:p>
        </p:txBody>
      </p:sp>
      <p:sp>
        <p:nvSpPr>
          <p:cNvPr id="3" name="标题 2"/>
          <p:cNvSpPr>
            <a:spLocks noGrp="1"/>
          </p:cNvSpPr>
          <p:nvPr>
            <p:ph type="ctrTitle" idx="17826049"/>
            <p:custDataLst>
              <p:tags r:id="rId2"/>
            </p:custDataLst>
          </p:nvPr>
        </p:nvSpPr>
        <p:spPr/>
        <p:txBody>
          <a:bodyPr/>
          <a:p>
            <a:r>
              <a:rPr altLang="en-US" sz="3900"/>
              <a:t>笔下有规矩，心中有分寸</a:t>
            </a:r>
            <a:endParaRPr altLang="en-US" sz="3900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TEMPLATE_INDEX" val="40490199"/>
  <p:tag name="KSO_WM_TEMPLATE_CATEGORY" val="custom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330"/>
  <p:tag name="KSO_WM_UNIT_TYPE" val="f"/>
  <p:tag name="KSO_WM_UNIT_INDEX" val="1"/>
  <p:tag name="KSO_WM_UNIT_ISNUMDGMTITLE" val="0"/>
  <p:tag name="KSO_WM_TEMPLATE_INDEX" val="40490199"/>
  <p:tag name="KSO_WM_TEMPLATE_CATEGORY" val="custom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90199"/>
  <p:tag name="KSO_WM_TEMPLATE_CATEGORY" val="custom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90199"/>
  <p:tag name="KSO_WM_TEMPLATE_CATEGORY" val="custom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90199"/>
  <p:tag name="KSO_WM_TEMPLATE_CATEGORY" val="custom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3.0"/>
  <p:tag name="KSO_WM_BEAUTIFY_FLAG" val="#wm#"/>
  <p:tag name="KSO_WM_UNIT_TYPE" val="i"/>
  <p:tag name="KSO_WM_UNIT_INDEX" val="1"/>
  <p:tag name="KSO_WM_UNIT_ISNUMDGMTITLE" val="0"/>
  <p:tag name="KSO_WM_UNIT_NOCLEAR" val="0"/>
  <p:tag name="KSO_WM_TEMPLATE_INDEX" val="40490199"/>
  <p:tag name="KSO_WM_TEMPLATE_CATEGORY" val="custom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3.0"/>
  <p:tag name="KSO_WM_BEAUTIFY_FLAG" val="#wm#"/>
  <p:tag name="KSO_WM_UNIT_TYPE" val="i"/>
  <p:tag name="KSO_WM_UNIT_INDEX" val="2"/>
  <p:tag name="KSO_WM_UNIT_ISNUMDGMTITLE" val="0"/>
  <p:tag name="KSO_WM_UNIT_NOCLEAR" val="0"/>
  <p:tag name="KSO_WM_TEMPLATE_INDEX" val="40490199"/>
  <p:tag name="KSO_WM_TEMPLATE_CATEGORY" val="custom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3.0"/>
  <p:tag name="KSO_WM_BEAUTIFY_FLAG" val="#wm#"/>
  <p:tag name="KSO_WM_UNIT_TYPE" val="i"/>
  <p:tag name="KSO_WM_UNIT_INDEX" val="3"/>
  <p:tag name="KSO_WM_UNIT_ISNUMDGMTITLE" val="0"/>
  <p:tag name="KSO_WM_UNIT_NOCLEAR" val="0"/>
  <p:tag name="KSO_WM_TEMPLATE_INDEX" val="40490199"/>
  <p:tag name="KSO_WM_TEMPLATE_CATEGORY" val="custom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4"/>
  <p:tag name="KSO_WM_UNIT_LAYERLEVEL" val="1"/>
  <p:tag name="KSO_WM_TAG_VERSION" val="3.0"/>
  <p:tag name="KSO_WM_BEAUTIFY_FLAG" val="#wm#"/>
  <p:tag name="KSO_WM_UNIT_TYPE" val="i"/>
  <p:tag name="KSO_WM_UNIT_INDEX" val="4"/>
  <p:tag name="KSO_WM_UNIT_ISNUMDGMTITLE" val="0"/>
  <p:tag name="KSO_WM_UNIT_NOCLEAR" val="0"/>
  <p:tag name="KSO_WM_TEMPLATE_INDEX" val="40490199"/>
  <p:tag name="KSO_WM_TEMPLATE_CATEGORY" val="custom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5"/>
  <p:tag name="KSO_WM_UNIT_LAYERLEVEL" val="1"/>
  <p:tag name="KSO_WM_TAG_VERSION" val="3.0"/>
  <p:tag name="KSO_WM_BEAUTIFY_FLAG" val="#wm#"/>
  <p:tag name="KSO_WM_UNIT_TYPE" val="i"/>
  <p:tag name="KSO_WM_UNIT_INDEX" val="5"/>
  <p:tag name="KSO_WM_UNIT_ISNUMDGMTITLE" val="0"/>
  <p:tag name="KSO_WM_UNIT_NOCLEAR" val="0"/>
  <p:tag name="KSO_WM_TEMPLATE_INDEX" val="40490199"/>
  <p:tag name="KSO_WM_TEMPLATE_CATEGORY" val="custom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6"/>
  <p:tag name="KSO_WM_UNIT_LAYERLEVEL" val="1"/>
  <p:tag name="KSO_WM_TAG_VERSION" val="3.0"/>
  <p:tag name="KSO_WM_BEAUTIFY_FLAG" val="#wm#"/>
  <p:tag name="KSO_WM_UNIT_TYPE" val="i"/>
  <p:tag name="KSO_WM_UNIT_INDEX" val="6"/>
  <p:tag name="KSO_WM_UNIT_ISNUMDGMTITLE" val="0"/>
  <p:tag name="KSO_WM_UNIT_NOCLEAR" val="0"/>
  <p:tag name="KSO_WM_TEMPLATE_INDEX" val="40490199"/>
  <p:tag name="KSO_WM_TEMPLATE_CATEGORY" val="custom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7"/>
  <p:tag name="KSO_WM_UNIT_LAYERLEVEL" val="1"/>
  <p:tag name="KSO_WM_TAG_VERSION" val="3.0"/>
  <p:tag name="KSO_WM_BEAUTIFY_FLAG" val="#wm#"/>
  <p:tag name="KSO_WM_UNIT_TYPE" val="i"/>
  <p:tag name="KSO_WM_UNIT_INDEX" val="7"/>
  <p:tag name="KSO_WM_UNIT_ISNUMDGMTITLE" val="0"/>
  <p:tag name="KSO_WM_UNIT_NOCLEAR" val="0"/>
  <p:tag name="KSO_WM_TEMPLATE_INDEX" val="40490199"/>
  <p:tag name="KSO_WM_TEMPLATE_CATEGORY" val="custom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8"/>
  <p:tag name="KSO_WM_UNIT_LAYERLEVEL" val="1"/>
  <p:tag name="KSO_WM_TAG_VERSION" val="3.0"/>
  <p:tag name="KSO_WM_BEAUTIFY_FLAG" val="#wm#"/>
  <p:tag name="KSO_WM_UNIT_TYPE" val="i"/>
  <p:tag name="KSO_WM_UNIT_INDEX" val="8"/>
  <p:tag name="KSO_WM_UNIT_ISNUMDGMTITLE" val="0"/>
  <p:tag name="KSO_WM_UNIT_NOCLEAR" val="0"/>
  <p:tag name="KSO_WM_TEMPLATE_INDEX" val="40490199"/>
  <p:tag name="KSO_WM_TEMPLATE_CATEGORY" val="custom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9"/>
  <p:tag name="KSO_WM_UNIT_LAYERLEVEL" val="1"/>
  <p:tag name="KSO_WM_TAG_VERSION" val="3.0"/>
  <p:tag name="KSO_WM_BEAUTIFY_FLAG" val="#wm#"/>
  <p:tag name="KSO_WM_UNIT_TYPE" val="i"/>
  <p:tag name="KSO_WM_UNIT_INDEX" val="9"/>
  <p:tag name="KSO_WM_UNIT_ISNUMDGMTITLE" val="0"/>
  <p:tag name="KSO_WM_UNIT_NOCLEAR" val="0"/>
  <p:tag name="KSO_WM_TEMPLATE_INDEX" val="40490199"/>
  <p:tag name="KSO_WM_TEMPLATE_CATEGORY" val="custom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0"/>
  <p:tag name="KSO_WM_UNIT_LAYERLEVEL" val="1"/>
  <p:tag name="KSO_WM_TAG_VERSION" val="3.0"/>
  <p:tag name="KSO_WM_BEAUTIFY_FLAG" val="#wm#"/>
  <p:tag name="KSO_WM_UNIT_TYPE" val="i"/>
  <p:tag name="KSO_WM_UNIT_INDEX" val="10"/>
  <p:tag name="KSO_WM_UNIT_ISNUMDGMTITLE" val="0"/>
  <p:tag name="KSO_WM_UNIT_NOCLEAR" val="0"/>
  <p:tag name="KSO_WM_TEMPLATE_INDEX" val="40490199"/>
  <p:tag name="KSO_WM_TEMPLATE_CATEGORY" val="custom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1"/>
  <p:tag name="KSO_WM_UNIT_LAYERLEVEL" val="1"/>
  <p:tag name="KSO_WM_TAG_VERSION" val="3.0"/>
  <p:tag name="KSO_WM_BEAUTIFY_FLAG" val="#wm#"/>
  <p:tag name="KSO_WM_UNIT_TYPE" val="i"/>
  <p:tag name="KSO_WM_UNIT_INDEX" val="11"/>
  <p:tag name="KSO_WM_UNIT_ISNUMDGMTITLE" val="0"/>
  <p:tag name="KSO_WM_UNIT_NOCLEAR" val="0"/>
  <p:tag name="KSO_WM_TEMPLATE_INDEX" val="40490199"/>
  <p:tag name="KSO_WM_TEMPLATE_CATEGORY" val="custom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2"/>
  <p:tag name="KSO_WM_UNIT_LAYERLEVEL" val="1"/>
  <p:tag name="KSO_WM_TAG_VERSION" val="3.0"/>
  <p:tag name="KSO_WM_BEAUTIFY_FLAG" val="#wm#"/>
  <p:tag name="KSO_WM_UNIT_TYPE" val="i"/>
  <p:tag name="KSO_WM_UNIT_INDEX" val="12"/>
  <p:tag name="KSO_WM_UNIT_ISNUMDGMTITLE" val="0"/>
  <p:tag name="KSO_WM_UNIT_NOCLEAR" val="0"/>
  <p:tag name="KSO_WM_TEMPLATE_INDEX" val="40490199"/>
  <p:tag name="KSO_WM_TEMPLATE_CATEGORY" val="custom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3"/>
  <p:tag name="KSO_WM_UNIT_LAYERLEVEL" val="1"/>
  <p:tag name="KSO_WM_TAG_VERSION" val="3.0"/>
  <p:tag name="KSO_WM_BEAUTIFY_FLAG" val="#wm#"/>
  <p:tag name="KSO_WM_UNIT_TYPE" val="i"/>
  <p:tag name="KSO_WM_UNIT_INDEX" val="13"/>
  <p:tag name="KSO_WM_UNIT_ISNUMDGMTITLE" val="0"/>
  <p:tag name="KSO_WM_UNIT_NOCLEAR" val="0"/>
  <p:tag name="KSO_WM_TEMPLATE_INDEX" val="40490199"/>
  <p:tag name="KSO_WM_TEMPLATE_CATEGORY" val="custom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  <p:tag name="KSO_WM_TEMPLATE_INDEX" val="40490199"/>
  <p:tag name="KSO_WM_TEMPLATE_CATEGORY" val="custom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90199"/>
  <p:tag name="KSO_WM_TEMPLATE_CATEGORY" val="custom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90199"/>
  <p:tag name="KSO_WM_TEMPLATE_CATEGORY" val="custom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90199"/>
  <p:tag name="KSO_WM_TEMPLATE_CATEGORY" val="custom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TEMPLATE_INDEX" val="40490199"/>
  <p:tag name="KSO_WM_TEMPLATE_CATEGORY" val="custom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TYPE" val="f"/>
  <p:tag name="KSO_WM_UNIT_INDEX" val="1"/>
  <p:tag name="KSO_WM_UNIT_ISNUMDGMTITLE" val="0"/>
  <p:tag name="KSO_WM_TEMPLATE_INDEX" val="40490199"/>
  <p:tag name="KSO_WM_TEMPLATE_CATEGORY" val="custom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TYPE" val="f"/>
  <p:tag name="KSO_WM_UNIT_INDEX" val="2"/>
  <p:tag name="KSO_WM_UNIT_ISNUMDGMTITLE" val="0"/>
  <p:tag name="KSO_WM_TEMPLATE_INDEX" val="40490199"/>
  <p:tag name="KSO_WM_TEMPLATE_CATEGORY" val="custom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90199"/>
  <p:tag name="KSO_WM_TEMPLATE_CATEGORY" val="custom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90199"/>
  <p:tag name="KSO_WM_TEMPLATE_CATEGORY" val="custom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90199"/>
  <p:tag name="KSO_WM_TEMPLATE_CATEGORY" val="custom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TEMPLATE_INDEX" val="40490199"/>
  <p:tag name="KSO_WM_TEMPLATE_CATEGORY" val="custom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  <p:tag name="KSO_WM_TEMPLATE_INDEX" val="40490199"/>
  <p:tag name="KSO_WM_TEMPLATE_CATEGORY" val="custom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128"/>
  <p:tag name="KSO_WM_UNIT_TYPE" val="h_f"/>
  <p:tag name="KSO_WM_UNIT_INDEX" val="1_1"/>
  <p:tag name="KSO_WM_UNIT_ISNUMDGMTITLE" val="0"/>
  <p:tag name="KSO_WM_TEMPLATE_INDEX" val="40490199"/>
  <p:tag name="KSO_WM_TEMPLATE_CATEGORY" val="custom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  <p:tag name="KSO_WM_TEMPLATE_INDEX" val="40490199"/>
  <p:tag name="KSO_WM_TEMPLATE_CATEGORY" val="custom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128"/>
  <p:tag name="KSO_WM_UNIT_TYPE" val="h_f"/>
  <p:tag name="KSO_WM_UNIT_INDEX" val="2_1"/>
  <p:tag name="KSO_WM_UNIT_ISNUMDGMTITLE" val="0"/>
  <p:tag name="KSO_WM_TEMPLATE_INDEX" val="40490199"/>
  <p:tag name="KSO_WM_TEMPLATE_CATEGORY" val="custom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90199"/>
  <p:tag name="KSO_WM_TEMPLATE_CATEGORY" val="custom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90199"/>
  <p:tag name="KSO_WM_TEMPLATE_CATEGORY" val="custom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90199"/>
  <p:tag name="KSO_WM_TEMPLATE_CATEGORY" val="custom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TEMPLATE_INDEX" val="40490199"/>
  <p:tag name="KSO_WM_TEMPLATE_CATEGORY" val="custom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90199"/>
  <p:tag name="KSO_WM_TEMPLATE_CATEGORY" val="custom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90199"/>
  <p:tag name="KSO_WM_TEMPLATE_CATEGORY" val="custom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90199"/>
  <p:tag name="KSO_WM_TEMPLATE_CATEGORY" val="custom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90199"/>
  <p:tag name="KSO_WM_TEMPLATE_CATEGORY" val="custom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90199"/>
  <p:tag name="KSO_WM_TEMPLATE_CATEGORY" val="custom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90199"/>
  <p:tag name="KSO_WM_TEMPLATE_CATEGORY" val="custom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396"/>
  <p:tag name="KSO_WM_UNIT_TYPE" val="f"/>
  <p:tag name="KSO_WM_UNIT_INDEX" val="1"/>
  <p:tag name="KSO_WM_UNIT_ISNUMDGMTITLE" val="0"/>
  <p:tag name="KSO_WM_TEMPLATE_INDEX" val="40490199"/>
  <p:tag name="KSO_WM_TEMPLATE_CATEGORY" val="custom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90199"/>
  <p:tag name="KSO_WM_TEMPLATE_CATEGORY" val="custom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90199"/>
  <p:tag name="KSO_WM_TEMPLATE_CATEGORY" val="custom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90199"/>
  <p:tag name="KSO_WM_TEMPLATE_CATEGORY" val="custom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TEMPLATE_INDEX" val="40490199"/>
  <p:tag name="KSO_WM_TEMPLATE_CATEGORY" val="custom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  <p:tag name="KSO_WM_TEMPLATE_INDEX" val="40490199"/>
  <p:tag name="KSO_WM_TEMPLATE_CATEGORY" val="custom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90199"/>
  <p:tag name="KSO_WM_TEMPLATE_CATEGORY" val="custom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90199"/>
  <p:tag name="KSO_WM_TEMPLATE_CATEGORY" val="custom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90199"/>
  <p:tag name="KSO_WM_TEMPLATE_CATEGORY" val="custom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"/>
  <p:tag name="KSO_WM_UNIT_LAYERLEVEL" val="1"/>
  <p:tag name="KSO_WM_TAG_VERSION" val="3.0"/>
  <p:tag name="KSO_WM_BEAUTIFY_FLAG" val="#wm#"/>
  <p:tag name="KSO_WM_UNIT_TYPE" val="i"/>
  <p:tag name="KSO_WM_UNIT_INDEX" val="1"/>
  <p:tag name="KSO_WM_UNIT_ISNUMDGMTITLE" val="0"/>
  <p:tag name="KSO_WM_UNIT_NOCLEAR" val="0"/>
  <p:tag name="KSO_WM_TEMPLATE_INDEX" val="40490199"/>
  <p:tag name="KSO_WM_TEMPLATE_CATEGORY" val="custom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2"/>
  <p:tag name="KSO_WM_UNIT_LAYERLEVEL" val="1"/>
  <p:tag name="KSO_WM_TAG_VERSION" val="3.0"/>
  <p:tag name="KSO_WM_BEAUTIFY_FLAG" val="#wm#"/>
  <p:tag name="KSO_WM_UNIT_TYPE" val="i"/>
  <p:tag name="KSO_WM_UNIT_INDEX" val="2"/>
  <p:tag name="KSO_WM_UNIT_ISNUMDGMTITLE" val="0"/>
  <p:tag name="KSO_WM_UNIT_NOCLEAR" val="0"/>
  <p:tag name="KSO_WM_TEMPLATE_INDEX" val="40490199"/>
  <p:tag name="KSO_WM_TEMPLATE_CATEGORY" val="custom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3"/>
  <p:tag name="KSO_WM_UNIT_LAYERLEVEL" val="1"/>
  <p:tag name="KSO_WM_TAG_VERSION" val="3.0"/>
  <p:tag name="KSO_WM_BEAUTIFY_FLAG" val="#wm#"/>
  <p:tag name="KSO_WM_UNIT_TYPE" val="i"/>
  <p:tag name="KSO_WM_UNIT_INDEX" val="3"/>
  <p:tag name="KSO_WM_UNIT_ISNUMDGMTITLE" val="0"/>
  <p:tag name="KSO_WM_UNIT_NOCLEAR" val="0"/>
  <p:tag name="KSO_WM_TEMPLATE_INDEX" val="40490199"/>
  <p:tag name="KSO_WM_TEMPLATE_CATEGORY" val="custom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4"/>
  <p:tag name="KSO_WM_UNIT_LAYERLEVEL" val="1"/>
  <p:tag name="KSO_WM_TAG_VERSION" val="3.0"/>
  <p:tag name="KSO_WM_BEAUTIFY_FLAG" val="#wm#"/>
  <p:tag name="KSO_WM_UNIT_TYPE" val="i"/>
  <p:tag name="KSO_WM_UNIT_INDEX" val="4"/>
  <p:tag name="KSO_WM_UNIT_ISNUMDGMTITLE" val="0"/>
  <p:tag name="KSO_WM_UNIT_NOCLEAR" val="0"/>
  <p:tag name="KSO_WM_TEMPLATE_INDEX" val="40490199"/>
  <p:tag name="KSO_WM_TEMPLATE_CATEGORY" val="custom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5"/>
  <p:tag name="KSO_WM_UNIT_LAYERLEVEL" val="1"/>
  <p:tag name="KSO_WM_TAG_VERSION" val="3.0"/>
  <p:tag name="KSO_WM_BEAUTIFY_FLAG" val="#wm#"/>
  <p:tag name="KSO_WM_UNIT_TYPE" val="i"/>
  <p:tag name="KSO_WM_UNIT_INDEX" val="5"/>
  <p:tag name="KSO_WM_UNIT_ISNUMDGMTITLE" val="0"/>
  <p:tag name="KSO_WM_UNIT_NOCLEAR" val="0"/>
  <p:tag name="KSO_WM_TEMPLATE_INDEX" val="40490199"/>
  <p:tag name="KSO_WM_TEMPLATE_CATEGORY" val="custom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6"/>
  <p:tag name="KSO_WM_UNIT_LAYERLEVEL" val="1"/>
  <p:tag name="KSO_WM_TAG_VERSION" val="3.0"/>
  <p:tag name="KSO_WM_BEAUTIFY_FLAG" val="#wm#"/>
  <p:tag name="KSO_WM_UNIT_TYPE" val="i"/>
  <p:tag name="KSO_WM_UNIT_INDEX" val="6"/>
  <p:tag name="KSO_WM_UNIT_ISNUMDGMTITLE" val="0"/>
  <p:tag name="KSO_WM_UNIT_NOCLEAR" val="0"/>
  <p:tag name="KSO_WM_TEMPLATE_INDEX" val="40490199"/>
  <p:tag name="KSO_WM_TEMPLATE_CATEGORY" val="custom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7"/>
  <p:tag name="KSO_WM_UNIT_LAYERLEVEL" val="1"/>
  <p:tag name="KSO_WM_TAG_VERSION" val="3.0"/>
  <p:tag name="KSO_WM_BEAUTIFY_FLAG" val="#wm#"/>
  <p:tag name="KSO_WM_UNIT_TYPE" val="i"/>
  <p:tag name="KSO_WM_UNIT_INDEX" val="7"/>
  <p:tag name="KSO_WM_UNIT_ISNUMDGMTITLE" val="0"/>
  <p:tag name="KSO_WM_UNIT_NOCLEAR" val="0"/>
  <p:tag name="KSO_WM_TEMPLATE_INDEX" val="40490199"/>
  <p:tag name="KSO_WM_TEMPLATE_CATEGORY" val="custom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8"/>
  <p:tag name="KSO_WM_UNIT_LAYERLEVEL" val="1"/>
  <p:tag name="KSO_WM_TAG_VERSION" val="3.0"/>
  <p:tag name="KSO_WM_BEAUTIFY_FLAG" val="#wm#"/>
  <p:tag name="KSO_WM_UNIT_TYPE" val="i"/>
  <p:tag name="KSO_WM_UNIT_INDEX" val="8"/>
  <p:tag name="KSO_WM_UNIT_ISNUMDGMTITLE" val="0"/>
  <p:tag name="KSO_WM_UNIT_NOCLEAR" val="0"/>
  <p:tag name="KSO_WM_TEMPLATE_INDEX" val="40490199"/>
  <p:tag name="KSO_WM_TEMPLATE_CATEGORY" val="custom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9"/>
  <p:tag name="KSO_WM_UNIT_LAYERLEVEL" val="1"/>
  <p:tag name="KSO_WM_TAG_VERSION" val="3.0"/>
  <p:tag name="KSO_WM_BEAUTIFY_FLAG" val="#wm#"/>
  <p:tag name="KSO_WM_UNIT_TYPE" val="i"/>
  <p:tag name="KSO_WM_UNIT_INDEX" val="9"/>
  <p:tag name="KSO_WM_UNIT_ISNUMDGMTITLE" val="0"/>
  <p:tag name="KSO_WM_UNIT_NOCLEAR" val="0"/>
  <p:tag name="KSO_WM_TEMPLATE_INDEX" val="40490199"/>
  <p:tag name="KSO_WM_TEMPLATE_CATEGORY" val="custom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0"/>
  <p:tag name="KSO_WM_UNIT_LAYERLEVEL" val="1"/>
  <p:tag name="KSO_WM_TAG_VERSION" val="3.0"/>
  <p:tag name="KSO_WM_BEAUTIFY_FLAG" val="#wm#"/>
  <p:tag name="KSO_WM_UNIT_TYPE" val="i"/>
  <p:tag name="KSO_WM_UNIT_INDEX" val="10"/>
  <p:tag name="KSO_WM_UNIT_ISNUMDGMTITLE" val="0"/>
  <p:tag name="KSO_WM_UNIT_NOCLEAR" val="0"/>
  <p:tag name="KSO_WM_TEMPLATE_INDEX" val="40490199"/>
  <p:tag name="KSO_WM_TEMPLATE_CATEGORY" val="custom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1"/>
  <p:tag name="KSO_WM_UNIT_LAYERLEVEL" val="1"/>
  <p:tag name="KSO_WM_TAG_VERSION" val="3.0"/>
  <p:tag name="KSO_WM_BEAUTIFY_FLAG" val="#wm#"/>
  <p:tag name="KSO_WM_UNIT_TYPE" val="i"/>
  <p:tag name="KSO_WM_UNIT_INDEX" val="11"/>
  <p:tag name="KSO_WM_UNIT_ISNUMDGMTITLE" val="0"/>
  <p:tag name="KSO_WM_UNIT_NOCLEAR" val="0"/>
  <p:tag name="KSO_WM_TEMPLATE_INDEX" val="40490199"/>
  <p:tag name="KSO_WM_TEMPLATE_CATEGORY" val="custom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2"/>
  <p:tag name="KSO_WM_UNIT_LAYERLEVEL" val="1"/>
  <p:tag name="KSO_WM_TAG_VERSION" val="3.0"/>
  <p:tag name="KSO_WM_BEAUTIFY_FLAG" val="#wm#"/>
  <p:tag name="KSO_WM_UNIT_TYPE" val="i"/>
  <p:tag name="KSO_WM_UNIT_INDEX" val="12"/>
  <p:tag name="KSO_WM_UNIT_ISNUMDGMTITLE" val="0"/>
  <p:tag name="KSO_WM_UNIT_NOCLEAR" val="0"/>
  <p:tag name="KSO_WM_TEMPLATE_INDEX" val="40490199"/>
  <p:tag name="KSO_WM_TEMPLATE_CATEGORY" val="custom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3"/>
  <p:tag name="KSO_WM_UNIT_LAYERLEVEL" val="1"/>
  <p:tag name="KSO_WM_TAG_VERSION" val="3.0"/>
  <p:tag name="KSO_WM_BEAUTIFY_FLAG" val="#wm#"/>
  <p:tag name="KSO_WM_UNIT_TYPE" val="i"/>
  <p:tag name="KSO_WM_UNIT_INDEX" val="13"/>
  <p:tag name="KSO_WM_UNIT_ISNUMDGMTITLE" val="0"/>
  <p:tag name="KSO_WM_UNIT_NOCLEAR" val="0"/>
  <p:tag name="KSO_WM_TEMPLATE_INDEX" val="40490199"/>
  <p:tag name="KSO_WM_TEMPLATE_CATEGORY" val="custom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4"/>
  <p:tag name="KSO_WM_UNIT_LAYERLEVEL" val="1"/>
  <p:tag name="KSO_WM_TAG_VERSION" val="3.0"/>
  <p:tag name="KSO_WM_BEAUTIFY_FLAG" val="#wm#"/>
  <p:tag name="KSO_WM_UNIT_TYPE" val="i"/>
  <p:tag name="KSO_WM_UNIT_INDEX" val="14"/>
  <p:tag name="KSO_WM_UNIT_ISNUMDGMTITLE" val="0"/>
  <p:tag name="KSO_WM_UNIT_NOCLEAR" val="0"/>
  <p:tag name="KSO_WM_TEMPLATE_INDEX" val="40490199"/>
  <p:tag name="KSO_WM_TEMPLATE_CATEGORY" val="custom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i*15"/>
  <p:tag name="KSO_WM_UNIT_LAYERLEVEL" val="1"/>
  <p:tag name="KSO_WM_TAG_VERSION" val="3.0"/>
  <p:tag name="KSO_WM_BEAUTIFY_FLAG" val="#wm#"/>
  <p:tag name="KSO_WM_UNIT_TYPE" val="i"/>
  <p:tag name="KSO_WM_UNIT_INDEX" val="15"/>
  <p:tag name="KSO_WM_UNIT_ISNUMDGMTITLE" val="0"/>
  <p:tag name="KSO_WM_UNIT_NOCLEAR" val="0"/>
  <p:tag name="KSO_WM_TEMPLATE_INDEX" val="40490199"/>
  <p:tag name="KSO_WM_TEMPLATE_CATEGORY" val="custom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90199"/>
  <p:tag name="KSO_WM_TEMPLATE_CATEGORY" val="custom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90199"/>
  <p:tag name="KSO_WM_TEMPLATE_CATEGORY" val="custom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90199"/>
  <p:tag name="KSO_WM_TEMPLATE_CATEGORY" val="custom"/>
</p:tagLst>
</file>

<file path=ppt/tags/tag71.xml><?xml version="1.0" encoding="utf-8"?>
<p:tagLst xmlns:p="http://schemas.openxmlformats.org/presentationml/2006/main">
  <p:tag name="KSO_WM_BEAUTIFY_FLAG" val="#wm#"/>
  <p:tag name="KSO_WM_UNIT_INDEX" val="1"/>
  <p:tag name="KSO_WM_UNIT_SUBTYPE" val="c"/>
  <p:tag name="KSO_WM_UNIT_TEXT_TYPE" val="1"/>
  <p:tag name="KSO_WM_UNIT_TYPE" val="f"/>
  <p:tag name="KSO_WM_FIGMA_FLAG" val="#fgm#"/>
  <p:tag name="KSO_WM_UNIT_ID" val="_9*f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199"/>
  <p:tag name="KSO_WM_TEMPLATE_CATEGORY" val="custom"/>
</p:tagLst>
</file>

<file path=ppt/tags/tag72.xml><?xml version="1.0" encoding="utf-8"?>
<p:tagLst xmlns:p="http://schemas.openxmlformats.org/presentationml/2006/main">
  <p:tag name="KSO_WM_UNIT_HIGHLIGHT" val="0"/>
  <p:tag name="KSO_WM_BEAUTIFY_FLAG" val="#wm#"/>
  <p:tag name="KSO_WM_UNIT_INDEX" val="1"/>
  <p:tag name="KSO_WM_UNIT_TEXT_TYPE" val="1"/>
  <p:tag name="KSO_WM_UNIT_TYPE" val="a"/>
  <p:tag name="KSO_WM_LAYOUT_CHECK_HASH" val="639556655bb150e7f88ee5c7a2422c63b502b2c0"/>
  <p:tag name="KSO_WM_NEWLAYOUT_ID" val="3497"/>
  <p:tag name="KSO_WM_FIGMA_FLAG" val="#fgm#"/>
  <p:tag name="KSO_WM_UNIT_ID" val="_9*a*1"/>
  <p:tag name="KSO_WM_TAG_VERSION" val="3.0"/>
  <p:tag name="KSO_WM_UNIT_ISNUMDGMTITLE" val="0"/>
  <p:tag name="KSO_WM_UNIT_NOCLEAR" val="0"/>
  <p:tag name="KSO_WM_UNIT_COMPATIBLE" val="0"/>
  <p:tag name="KSO_WM_UNIT_DIAGRAM_ISNUMVISUAL" val="0"/>
  <p:tag name="KSO_WM_UNIT_DIAGRAM_ISREFERUNIT" val="0"/>
  <p:tag name="KSO_WM_UNIT_LAYERLEVEL" val="1"/>
  <p:tag name="KSO_WM_TEMPLATE_INDEX" val="40490199"/>
  <p:tag name="KSO_WM_TEMPLATE_CATEGORY" val="custom"/>
</p:tagLst>
</file>

<file path=ppt/tags/tag73.xml><?xml version="1.0" encoding="utf-8"?>
<p:tagLst xmlns:p="http://schemas.openxmlformats.org/presentationml/2006/main">
  <p:tag name="KSO_WM_UNIT_HIGHLIGHT" val="0"/>
  <p:tag name="KSO_WM_BEAUTIFY_FLAG" val="#wm#"/>
  <p:tag name="KSO_WM_UNIT_INDEX" val="2"/>
  <p:tag name="KSO_WM_UNIT_SUBTYPE" val="b"/>
  <p:tag name="KSO_WM_UNIT_TEXT_TYPE" val="1"/>
  <p:tag name="KSO_WM_UNIT_TYPE" val="f"/>
  <p:tag name="KSO_WM_FIGMA_FLAG" val="#fgm#"/>
  <p:tag name="KSO_WM_UNIT_ID" val="_9*f*2"/>
  <p:tag name="KSO_WM_TAG_VERSION" val="3.0"/>
  <p:tag name="KSO_WM_UNIT_ISNUMDGMTITLE" val="0"/>
  <p:tag name="KSO_WM_UNIT_NOCLEAR" val="0"/>
  <p:tag name="KSO_WM_UNIT_COMPATIBLE" val="0"/>
  <p:tag name="KSO_WM_UNIT_DIAGRAM_ISNUMVISUAL" val="0"/>
  <p:tag name="KSO_WM_UNIT_DIAGRAM_ISREFERUNIT" val="0"/>
  <p:tag name="KSO_WM_UNIT_LAYERLEVEL" val="1"/>
  <p:tag name="KSO_WM_TEMPLATE_INDEX" val="40490199"/>
  <p:tag name="KSO_WM_TEMPLATE_CATEGORY" val="custom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"/>
  <p:tag name="KSO_WM_UNIT_LAYERLEVEL" val="1"/>
  <p:tag name="KSO_WM_TAG_VERSION" val="3.0"/>
  <p:tag name="KSO_WM_BEAUTIFY_FLAG" val="#wm#"/>
  <p:tag name="KSO_WM_UNIT_TYPE" val="i"/>
  <p:tag name="KSO_WM_UNIT_INDEX" val="1"/>
  <p:tag name="KSO_WM_UNIT_ISNUMDGMTITLE" val="0"/>
  <p:tag name="KSO_WM_UNIT_NOCLEAR" val="0"/>
  <p:tag name="KSO_WM_TEMPLATE_INDEX" val="40490199"/>
  <p:tag name="KSO_WM_TEMPLATE_CATEGORY" val="custom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3.0"/>
  <p:tag name="KSO_WM_BEAUTIFY_FLAG" val="#wm#"/>
  <p:tag name="KSO_WM_UNIT_TYPE" val="i"/>
  <p:tag name="KSO_WM_UNIT_INDEX" val="2"/>
  <p:tag name="KSO_WM_UNIT_ISNUMDGMTITLE" val="0"/>
  <p:tag name="KSO_WM_UNIT_NOCLEAR" val="0"/>
  <p:tag name="KSO_WM_TEMPLATE_INDEX" val="40490199"/>
  <p:tag name="KSO_WM_TEMPLATE_CATEGORY" val="custom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3"/>
  <p:tag name="KSO_WM_UNIT_LAYERLEVEL" val="1"/>
  <p:tag name="KSO_WM_TAG_VERSION" val="3.0"/>
  <p:tag name="KSO_WM_BEAUTIFY_FLAG" val="#wm#"/>
  <p:tag name="KSO_WM_UNIT_TYPE" val="i"/>
  <p:tag name="KSO_WM_UNIT_INDEX" val="3"/>
  <p:tag name="KSO_WM_UNIT_ISNUMDGMTITLE" val="0"/>
  <p:tag name="KSO_WM_UNIT_NOCLEAR" val="0"/>
  <p:tag name="KSO_WM_TEMPLATE_INDEX" val="40490199"/>
  <p:tag name="KSO_WM_TEMPLATE_CATEGORY" val="custom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4"/>
  <p:tag name="KSO_WM_UNIT_LAYERLEVEL" val="1"/>
  <p:tag name="KSO_WM_TAG_VERSION" val="3.0"/>
  <p:tag name="KSO_WM_BEAUTIFY_FLAG" val="#wm#"/>
  <p:tag name="KSO_WM_UNIT_TYPE" val="i"/>
  <p:tag name="KSO_WM_UNIT_INDEX" val="4"/>
  <p:tag name="KSO_WM_UNIT_ISNUMDGMTITLE" val="0"/>
  <p:tag name="KSO_WM_UNIT_NOCLEAR" val="0"/>
  <p:tag name="KSO_WM_TEMPLATE_INDEX" val="40490199"/>
  <p:tag name="KSO_WM_TEMPLATE_CATEGORY" val="custom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5"/>
  <p:tag name="KSO_WM_UNIT_LAYERLEVEL" val="1"/>
  <p:tag name="KSO_WM_TAG_VERSION" val="3.0"/>
  <p:tag name="KSO_WM_BEAUTIFY_FLAG" val="#wm#"/>
  <p:tag name="KSO_WM_UNIT_TYPE" val="i"/>
  <p:tag name="KSO_WM_UNIT_INDEX" val="5"/>
  <p:tag name="KSO_WM_UNIT_ISNUMDGMTITLE" val="0"/>
  <p:tag name="KSO_WM_UNIT_NOCLEAR" val="0"/>
  <p:tag name="KSO_WM_TEMPLATE_INDEX" val="40490199"/>
  <p:tag name="KSO_WM_TEMPLATE_CATEGORY" val="custom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6"/>
  <p:tag name="KSO_WM_UNIT_LAYERLEVEL" val="1"/>
  <p:tag name="KSO_WM_TAG_VERSION" val="3.0"/>
  <p:tag name="KSO_WM_BEAUTIFY_FLAG" val="#wm#"/>
  <p:tag name="KSO_WM_UNIT_TYPE" val="i"/>
  <p:tag name="KSO_WM_UNIT_INDEX" val="6"/>
  <p:tag name="KSO_WM_UNIT_ISNUMDGMTITLE" val="0"/>
  <p:tag name="KSO_WM_UNIT_NOCLEAR" val="0"/>
  <p:tag name="KSO_WM_TEMPLATE_INDEX" val="40490199"/>
  <p:tag name="KSO_WM_TEMPLATE_CATEGORY" val="custom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7"/>
  <p:tag name="KSO_WM_UNIT_LAYERLEVEL" val="1"/>
  <p:tag name="KSO_WM_TAG_VERSION" val="3.0"/>
  <p:tag name="KSO_WM_BEAUTIFY_FLAG" val="#wm#"/>
  <p:tag name="KSO_WM_UNIT_TYPE" val="i"/>
  <p:tag name="KSO_WM_UNIT_INDEX" val="7"/>
  <p:tag name="KSO_WM_UNIT_ISNUMDGMTITLE" val="0"/>
  <p:tag name="KSO_WM_UNIT_NOCLEAR" val="0"/>
  <p:tag name="KSO_WM_TEMPLATE_INDEX" val="40490199"/>
  <p:tag name="KSO_WM_TEMPLATE_CATEGORY" val="custom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8"/>
  <p:tag name="KSO_WM_UNIT_LAYERLEVEL" val="1"/>
  <p:tag name="KSO_WM_TAG_VERSION" val="3.0"/>
  <p:tag name="KSO_WM_BEAUTIFY_FLAG" val="#wm#"/>
  <p:tag name="KSO_WM_UNIT_TYPE" val="i"/>
  <p:tag name="KSO_WM_UNIT_INDEX" val="8"/>
  <p:tag name="KSO_WM_UNIT_ISNUMDGMTITLE" val="0"/>
  <p:tag name="KSO_WM_UNIT_NOCLEAR" val="0"/>
  <p:tag name="KSO_WM_TEMPLATE_INDEX" val="40490199"/>
  <p:tag name="KSO_WM_TEMPLATE_CATEGORY" val="custom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9"/>
  <p:tag name="KSO_WM_UNIT_LAYERLEVEL" val="1"/>
  <p:tag name="KSO_WM_TAG_VERSION" val="3.0"/>
  <p:tag name="KSO_WM_BEAUTIFY_FLAG" val="#wm#"/>
  <p:tag name="KSO_WM_UNIT_TYPE" val="i"/>
  <p:tag name="KSO_WM_UNIT_INDEX" val="9"/>
  <p:tag name="KSO_WM_UNIT_ISNUMDGMTITLE" val="0"/>
  <p:tag name="KSO_WM_UNIT_NOCLEAR" val="0"/>
  <p:tag name="KSO_WM_TEMPLATE_INDEX" val="40490199"/>
  <p:tag name="KSO_WM_TEMPLATE_CATEGORY" val="custom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0"/>
  <p:tag name="KSO_WM_UNIT_LAYERLEVEL" val="1"/>
  <p:tag name="KSO_WM_TAG_VERSION" val="3.0"/>
  <p:tag name="KSO_WM_BEAUTIFY_FLAG" val="#wm#"/>
  <p:tag name="KSO_WM_UNIT_TYPE" val="i"/>
  <p:tag name="KSO_WM_UNIT_INDEX" val="10"/>
  <p:tag name="KSO_WM_UNIT_ISNUMDGMTITLE" val="0"/>
  <p:tag name="KSO_WM_UNIT_NOCLEAR" val="0"/>
  <p:tag name="KSO_WM_TEMPLATE_INDEX" val="40490199"/>
  <p:tag name="KSO_WM_TEMPLATE_CATEGORY" val="custom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1"/>
  <p:tag name="KSO_WM_UNIT_LAYERLEVEL" val="1"/>
  <p:tag name="KSO_WM_TAG_VERSION" val="3.0"/>
  <p:tag name="KSO_WM_BEAUTIFY_FLAG" val="#wm#"/>
  <p:tag name="KSO_WM_UNIT_TYPE" val="i"/>
  <p:tag name="KSO_WM_UNIT_INDEX" val="11"/>
  <p:tag name="KSO_WM_UNIT_ISNUMDGMTITLE" val="0"/>
  <p:tag name="KSO_WM_UNIT_NOCLEAR" val="0"/>
  <p:tag name="KSO_WM_TEMPLATE_INDEX" val="40490199"/>
  <p:tag name="KSO_WM_TEMPLATE_CATEGORY" val="custom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2"/>
  <p:tag name="KSO_WM_UNIT_LAYERLEVEL" val="1"/>
  <p:tag name="KSO_WM_TAG_VERSION" val="3.0"/>
  <p:tag name="KSO_WM_BEAUTIFY_FLAG" val="#wm#"/>
  <p:tag name="KSO_WM_UNIT_TYPE" val="i"/>
  <p:tag name="KSO_WM_UNIT_INDEX" val="12"/>
  <p:tag name="KSO_WM_UNIT_ISNUMDGMTITLE" val="0"/>
  <p:tag name="KSO_WM_UNIT_NOCLEAR" val="0"/>
  <p:tag name="KSO_WM_TEMPLATE_INDEX" val="40490199"/>
  <p:tag name="KSO_WM_TEMPLATE_CATEGORY" val="custom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13"/>
  <p:tag name="KSO_WM_UNIT_LAYERLEVEL" val="1"/>
  <p:tag name="KSO_WM_TAG_VERSION" val="3.0"/>
  <p:tag name="KSO_WM_BEAUTIFY_FLAG" val="#wm#"/>
  <p:tag name="KSO_WM_UNIT_TYPE" val="i"/>
  <p:tag name="KSO_WM_UNIT_INDEX" val="13"/>
  <p:tag name="KSO_WM_UNIT_ISNUMDGMTITLE" val="0"/>
  <p:tag name="KSO_WM_UNIT_NOCLEAR" val="0"/>
  <p:tag name="KSO_WM_TEMPLATE_INDEX" val="40490199"/>
  <p:tag name="KSO_WM_TEMPLATE_CATEGORY" val="custom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90199"/>
  <p:tag name="KSO_WM_TEMPLATE_CATEGORY" val="custom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90199"/>
  <p:tag name="KSO_WM_TEMPLATE_CATEGORY" val="custom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90199"/>
  <p:tag name="KSO_WM_TEMPLATE_CATEGORY" val="custom"/>
</p:tagLst>
</file>

<file path=ppt/tags/tag90.xml><?xml version="1.0" encoding="utf-8"?>
<p:tagLst xmlns:p="http://schemas.openxmlformats.org/presentationml/2006/main">
  <p:tag name="KSO_WM_UNIT_HIGHLIGHT" val="0"/>
  <p:tag name="KSO_WM_BEAUTIFY_FLAG" val="#wm#"/>
  <p:tag name="KSO_WM_UNIT_INDEX" val="1"/>
  <p:tag name="KSO_WM_UNIT_TEXT_TYPE" val="1"/>
  <p:tag name="KSO_WM_UNIT_TYPE" val="a"/>
  <p:tag name="KSO_WM_LAYOUT_CHECK_HASH" val="f47c9f8853d009b87bdd8e11326842920d35e054"/>
  <p:tag name="KSO_WM_NEWLAYOUT_ID" val="3502"/>
  <p:tag name="KSO_WM_FIGMA_FLAG" val="#fgm#"/>
  <p:tag name="KSO_WM_UNIT_ID" val="_10*a*1"/>
  <p:tag name="KSO_WM_TAG_VERSION" val="3.0"/>
  <p:tag name="KSO_WM_UNIT_ISNUMDGMTITLE" val="0"/>
  <p:tag name="KSO_WM_UNIT_NOCLEAR" val="0"/>
  <p:tag name="KSO_WM_UNIT_COMPATIBLE" val="0"/>
  <p:tag name="KSO_WM_UNIT_DIAGRAM_ISNUMVISUAL" val="0"/>
  <p:tag name="KSO_WM_UNIT_DIAGRAM_ISREFERUNIT" val="0"/>
  <p:tag name="KSO_WM_UNIT_LAYERLEVEL" val="1"/>
  <p:tag name="KSO_WM_TEMPLATE_INDEX" val="40490199"/>
  <p:tag name="KSO_WM_TEMPLATE_CATEGORY" val="custom"/>
</p:tagLst>
</file>

<file path=ppt/tags/tag91.xml><?xml version="1.0" encoding="utf-8"?>
<p:tagLst xmlns:p="http://schemas.openxmlformats.org/presentationml/2006/main">
  <p:tag name="KSO_WM_UNIT_HIGHLIGHT" val="0"/>
  <p:tag name="KSO_WM_BEAUTIFY_FLAG" val="#wm#"/>
  <p:tag name="KSO_WM_UNIT_INDEX" val="1"/>
  <p:tag name="KSO_WM_UNIT_TYPE" val="e"/>
  <p:tag name="KSO_WM_FIGMA_FLAG" val="#fgm#"/>
  <p:tag name="KSO_WM_UNIT_ID" val="_10*e*1"/>
  <p:tag name="KSO_WM_TAG_VERSION" val="3.0"/>
  <p:tag name="KSO_WM_UNIT_ISNUMDGMTITLE" val="0"/>
  <p:tag name="KSO_WM_UNIT_NOCLEAR" val="0"/>
  <p:tag name="KSO_WM_UNIT_COMPATIBLE" val="0"/>
  <p:tag name="KSO_WM_UNIT_DIAGRAM_ISNUMVISUAL" val="0"/>
  <p:tag name="KSO_WM_UNIT_DIAGRAM_ISREFERUNIT" val="0"/>
  <p:tag name="KSO_WM_UNIT_LAYERLEVEL" val="1"/>
  <p:tag name="KSO_WM_TEMPLATE_INDEX" val="40490199"/>
  <p:tag name="KSO_WM_TEMPLATE_CATEGORY" val="custom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3.0"/>
  <p:tag name="KSO_WM_BEAUTIFY_FLAG" val="#wm#"/>
  <p:tag name="KSO_WM_UNIT_TYPE" val="i"/>
  <p:tag name="KSO_WM_UNIT_INDEX" val="1"/>
  <p:tag name="KSO_WM_UNIT_ISNUMDGMTITLE" val="0"/>
  <p:tag name="KSO_WM_UNIT_NOCLEAR" val="0"/>
  <p:tag name="KSO_WM_TEMPLATE_INDEX" val="40490199"/>
  <p:tag name="KSO_WM_TEMPLATE_CATEGORY" val="custom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3.0"/>
  <p:tag name="KSO_WM_BEAUTIFY_FLAG" val="#wm#"/>
  <p:tag name="KSO_WM_UNIT_TYPE" val="i"/>
  <p:tag name="KSO_WM_UNIT_INDEX" val="2"/>
  <p:tag name="KSO_WM_UNIT_ISNUMDGMTITLE" val="0"/>
  <p:tag name="KSO_WM_UNIT_NOCLEAR" val="0"/>
  <p:tag name="KSO_WM_TEMPLATE_INDEX" val="40490199"/>
  <p:tag name="KSO_WM_TEMPLATE_CATEGORY" val="custom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3.0"/>
  <p:tag name="KSO_WM_BEAUTIFY_FLAG" val="#wm#"/>
  <p:tag name="KSO_WM_UNIT_TYPE" val="i"/>
  <p:tag name="KSO_WM_UNIT_INDEX" val="3"/>
  <p:tag name="KSO_WM_UNIT_ISNUMDGMTITLE" val="0"/>
  <p:tag name="KSO_WM_UNIT_NOCLEAR" val="0"/>
  <p:tag name="KSO_WM_TEMPLATE_INDEX" val="40490199"/>
  <p:tag name="KSO_WM_TEMPLATE_CATEGORY" val="custom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3.0"/>
  <p:tag name="KSO_WM_BEAUTIFY_FLAG" val="#wm#"/>
  <p:tag name="KSO_WM_UNIT_TYPE" val="i"/>
  <p:tag name="KSO_WM_UNIT_INDEX" val="4"/>
  <p:tag name="KSO_WM_UNIT_ISNUMDGMTITLE" val="0"/>
  <p:tag name="KSO_WM_UNIT_NOCLEAR" val="0"/>
  <p:tag name="KSO_WM_TEMPLATE_INDEX" val="40490199"/>
  <p:tag name="KSO_WM_TEMPLATE_CATEGORY" val="custom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3.0"/>
  <p:tag name="KSO_WM_BEAUTIFY_FLAG" val="#wm#"/>
  <p:tag name="KSO_WM_UNIT_TYPE" val="i"/>
  <p:tag name="KSO_WM_UNIT_INDEX" val="5"/>
  <p:tag name="KSO_WM_UNIT_ISNUMDGMTITLE" val="0"/>
  <p:tag name="KSO_WM_UNIT_NOCLEAR" val="0"/>
  <p:tag name="KSO_WM_TEMPLATE_INDEX" val="40490199"/>
  <p:tag name="KSO_WM_TEMPLATE_CATEGORY" val="custom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3.0"/>
  <p:tag name="KSO_WM_BEAUTIFY_FLAG" val="#wm#"/>
  <p:tag name="KSO_WM_UNIT_TYPE" val="i"/>
  <p:tag name="KSO_WM_UNIT_INDEX" val="6"/>
  <p:tag name="KSO_WM_UNIT_ISNUMDGMTITLE" val="0"/>
  <p:tag name="KSO_WM_UNIT_NOCLEAR" val="0"/>
  <p:tag name="KSO_WM_TEMPLATE_INDEX" val="40490199"/>
  <p:tag name="KSO_WM_TEMPLATE_CATEGORY" val="custom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3.0"/>
  <p:tag name="KSO_WM_BEAUTIFY_FLAG" val="#wm#"/>
  <p:tag name="KSO_WM_UNIT_TYPE" val="i"/>
  <p:tag name="KSO_WM_UNIT_INDEX" val="7"/>
  <p:tag name="KSO_WM_UNIT_ISNUMDGMTITLE" val="0"/>
  <p:tag name="KSO_WM_UNIT_NOCLEAR" val="0"/>
  <p:tag name="KSO_WM_TEMPLATE_INDEX" val="40490199"/>
  <p:tag name="KSO_WM_TEMPLATE_CATEGORY" val="custom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3.0"/>
  <p:tag name="KSO_WM_BEAUTIFY_FLAG" val="#wm#"/>
  <p:tag name="KSO_WM_UNIT_TYPE" val="i"/>
  <p:tag name="KSO_WM_UNIT_INDEX" val="8"/>
  <p:tag name="KSO_WM_UNIT_ISNUMDGMTITLE" val="0"/>
  <p:tag name="KSO_WM_UNIT_NOCLEAR" val="0"/>
  <p:tag name="KSO_WM_TEMPLATE_INDEX" val="40490199"/>
  <p:tag name="KSO_WM_TEMPLATE_CATEGORY" val="custom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3.0"/>
  <p:tag name="KSO_WM_BEAUTIFY_FLAG" val="#wm#"/>
  <p:tag name="KSO_WM_UNIT_TYPE" val="i"/>
  <p:tag name="KSO_WM_UNIT_INDEX" val="9"/>
  <p:tag name="KSO_WM_UNIT_ISNUMDGMTITLE" val="0"/>
  <p:tag name="KSO_WM_UNIT_NOCLEAR" val="0"/>
  <p:tag name="KSO_WM_TEMPLATE_INDEX" val="40490199"/>
  <p:tag name="KSO_WM_TEMPLATE_CATEGORY" val="custom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3.0"/>
  <p:tag name="KSO_WM_BEAUTIFY_FLAG" val="#wm#"/>
  <p:tag name="KSO_WM_UNIT_TYPE" val="i"/>
  <p:tag name="KSO_WM_UNIT_INDEX" val="10"/>
  <p:tag name="KSO_WM_UNIT_ISNUMDGMTITLE" val="0"/>
  <p:tag name="KSO_WM_UNIT_NOCLEAR" val="0"/>
  <p:tag name="KSO_WM_TEMPLATE_INDEX" val="40490199"/>
  <p:tag name="KSO_WM_TEMPLATE_CATEGORY" val="custom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3.0"/>
  <p:tag name="KSO_WM_BEAUTIFY_FLAG" val="#wm#"/>
  <p:tag name="KSO_WM_UNIT_TYPE" val="i"/>
  <p:tag name="KSO_WM_UNIT_INDEX" val="11"/>
  <p:tag name="KSO_WM_UNIT_ISNUMDGMTITLE" val="0"/>
  <p:tag name="KSO_WM_UNIT_NOCLEAR" val="0"/>
  <p:tag name="KSO_WM_TEMPLATE_INDEX" val="40490199"/>
  <p:tag name="KSO_WM_TEMPLATE_CATEGORY" val="custom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3.0"/>
  <p:tag name="KSO_WM_BEAUTIFY_FLAG" val="#wm#"/>
  <p:tag name="KSO_WM_UNIT_TYPE" val="i"/>
  <p:tag name="KSO_WM_UNIT_INDEX" val="12"/>
  <p:tag name="KSO_WM_UNIT_ISNUMDGMTITLE" val="0"/>
  <p:tag name="KSO_WM_UNIT_NOCLEAR" val="0"/>
  <p:tag name="KSO_WM_TEMPLATE_INDEX" val="40490199"/>
  <p:tag name="KSO_WM_TEMPLATE_CATEGORY" val="custom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3.0"/>
  <p:tag name="KSO_WM_BEAUTIFY_FLAG" val="#wm#"/>
  <p:tag name="KSO_WM_UNIT_TYPE" val="i"/>
  <p:tag name="KSO_WM_UNIT_INDEX" val="13"/>
  <p:tag name="KSO_WM_UNIT_ISNUMDGMTITLE" val="0"/>
  <p:tag name="KSO_WM_UNIT_NOCLEAR" val="0"/>
  <p:tag name="KSO_WM_TEMPLATE_INDEX" val="40490199"/>
  <p:tag name="KSO_WM_TEMPLATE_CATEGORY" val="custom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3.0"/>
  <p:tag name="KSO_WM_BEAUTIFY_FLAG" val="#wm#"/>
  <p:tag name="KSO_WM_UNIT_TYPE" val="i"/>
  <p:tag name="KSO_WM_UNIT_INDEX" val="14"/>
  <p:tag name="KSO_WM_UNIT_ISNUMDGMTITLE" val="0"/>
  <p:tag name="KSO_WM_UNIT_NOCLEAR" val="0"/>
  <p:tag name="KSO_WM_TEMPLATE_INDEX" val="40490199"/>
  <p:tag name="KSO_WM_TEMPLATE_CATEGORY" val="custom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3.0"/>
  <p:tag name="KSO_WM_BEAUTIFY_FLAG" val="#wm#"/>
  <p:tag name="KSO_WM_UNIT_TYPE" val="i"/>
  <p:tag name="KSO_WM_UNIT_INDEX" val="15"/>
  <p:tag name="KSO_WM_UNIT_ISNUMDGMTITLE" val="0"/>
  <p:tag name="KSO_WM_UNIT_NOCLEAR" val="0"/>
  <p:tag name="KSO_WM_TEMPLATE_INDEX" val="40490199"/>
  <p:tag name="KSO_WM_TEMPLATE_CATEGORY" val="custom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3.0"/>
  <p:tag name="KSO_WM_BEAUTIFY_FLAG" val="#wm#"/>
  <p:tag name="KSO_WM_UNIT_TYPE" val="i"/>
  <p:tag name="KSO_WM_UNIT_INDEX" val="16"/>
  <p:tag name="KSO_WM_UNIT_ISNUMDGMTITLE" val="0"/>
  <p:tag name="KSO_WM_UNIT_NOCLEAR" val="0"/>
  <p:tag name="KSO_WM_TEMPLATE_INDEX" val="40490199"/>
  <p:tag name="KSO_WM_TEMPLATE_CATEGORY" val="custom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7"/>
  <p:tag name="KSO_WM_UNIT_LAYERLEVEL" val="1"/>
  <p:tag name="KSO_WM_TAG_VERSION" val="3.0"/>
  <p:tag name="KSO_WM_BEAUTIFY_FLAG" val="#wm#"/>
  <p:tag name="KSO_WM_UNIT_TYPE" val="i"/>
  <p:tag name="KSO_WM_UNIT_INDEX" val="17"/>
  <p:tag name="KSO_WM_UNIT_ISNUMDGMTITLE" val="0"/>
  <p:tag name="KSO_WM_UNIT_NOCLEAR" val="0"/>
  <p:tag name="KSO_WM_TEMPLATE_INDEX" val="40490199"/>
  <p:tag name="KSO_WM_TEMPLATE_CATEGORY" val="custom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8"/>
  <p:tag name="KSO_WM_UNIT_LAYERLEVEL" val="1"/>
  <p:tag name="KSO_WM_TAG_VERSION" val="3.0"/>
  <p:tag name="KSO_WM_BEAUTIFY_FLAG" val="#wm#"/>
  <p:tag name="KSO_WM_UNIT_TYPE" val="i"/>
  <p:tag name="KSO_WM_UNIT_INDEX" val="18"/>
  <p:tag name="KSO_WM_UNIT_ISNUMDGMTITLE" val="0"/>
  <p:tag name="KSO_WM_UNIT_NOCLEAR" val="0"/>
  <p:tag name="KSO_WM_TEMPLATE_INDEX" val="40490199"/>
  <p:tag name="KSO_WM_TEMPLATE_CATEGORY" val="custom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9"/>
  <p:tag name="KSO_WM_UNIT_LAYERLEVEL" val="1"/>
  <p:tag name="KSO_WM_TAG_VERSION" val="3.0"/>
  <p:tag name="KSO_WM_BEAUTIFY_FLAG" val="#wm#"/>
  <p:tag name="KSO_WM_UNIT_TYPE" val="i"/>
  <p:tag name="KSO_WM_UNIT_INDEX" val="19"/>
  <p:tag name="KSO_WM_UNIT_ISNUMDGMTITLE" val="0"/>
  <p:tag name="KSO_WM_UNIT_NOCLEAR" val="0"/>
  <p:tag name="KSO_WM_TEMPLATE_INDEX" val="40490199"/>
  <p:tag name="KSO_WM_TEMPLATE_CATEGORY" val="custom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0"/>
  <p:tag name="KSO_WM_UNIT_LAYERLEVEL" val="1"/>
  <p:tag name="KSO_WM_TAG_VERSION" val="3.0"/>
  <p:tag name="KSO_WM_BEAUTIFY_FLAG" val="#wm#"/>
  <p:tag name="KSO_WM_UNIT_TYPE" val="i"/>
  <p:tag name="KSO_WM_UNIT_INDEX" val="20"/>
  <p:tag name="KSO_WM_UNIT_ISNUMDGMTITLE" val="0"/>
  <p:tag name="KSO_WM_UNIT_NOCLEAR" val="0"/>
  <p:tag name="KSO_WM_TEMPLATE_INDEX" val="40490199"/>
  <p:tag name="KSO_WM_TEMPLATE_CATEGORY" val="custom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1"/>
  <p:tag name="KSO_WM_UNIT_LAYERLEVEL" val="1"/>
  <p:tag name="KSO_WM_TAG_VERSION" val="3.0"/>
  <p:tag name="KSO_WM_BEAUTIFY_FLAG" val="#wm#"/>
  <p:tag name="KSO_WM_UNIT_TYPE" val="i"/>
  <p:tag name="KSO_WM_UNIT_INDEX" val="21"/>
  <p:tag name="KSO_WM_UNIT_ISNUMDGMTITLE" val="0"/>
  <p:tag name="KSO_WM_UNIT_NOCLEAR" val="0"/>
  <p:tag name="KSO_WM_TEMPLATE_INDEX" val="40490199"/>
  <p:tag name="KSO_WM_TEMPLATE_CATEGORY" val="custom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  <p:tag name="KSO_WM_UNIT_NOCLEAR" val="0"/>
  <p:tag name="KSO_WM_UNIT_ISNUMDGMTITLE" val="0"/>
  <p:tag name="KSO_WM_TEMPLATE_INDEX" val="40490199"/>
  <p:tag name="KSO_WM_TEMPLATE_CATEGORY" val="custom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90199"/>
  <p:tag name="KSO_WM_TEMPLATE_CATEGORY" val="custom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90199"/>
  <p:tag name="KSO_WM_TEMPLATE_CATEGORY" val="custom"/>
</p:tagLst>
</file>

<file path=ppt/tags/tag116.xml><?xml version="1.0" encoding="utf-8"?>
<p:tagLst xmlns:p="http://schemas.openxmlformats.org/presentationml/2006/main">
  <p:tag name="KSO_WM_BEAUTIFY_FLAG" val="#wm#"/>
  <p:tag name="KSO_WM_UNIT_INDEX" val="1"/>
  <p:tag name="KSO_WM_UNIT_TEXT_TYPE" val="1"/>
  <p:tag name="KSO_WM_UNIT_TYPE" val="b"/>
  <p:tag name="KSO_WM_FIGMA_FLAG" val="#fgm#"/>
  <p:tag name="KSO_WM_UNIT_ID" val="_11*b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199"/>
  <p:tag name="KSO_WM_TEMPLATE_CATEGORY" val="custom"/>
</p:tagLst>
</file>

<file path=ppt/tags/tag117.xml><?xml version="1.0" encoding="utf-8"?>
<p:tagLst xmlns:p="http://schemas.openxmlformats.org/presentationml/2006/main">
  <p:tag name="KSO_WM_UNIT_HIGHLIGHT" val="0"/>
  <p:tag name="KSO_WM_BEAUTIFY_FLAG" val="#wm#"/>
  <p:tag name="KSO_WM_UNIT_INDEX" val="1"/>
  <p:tag name="KSO_WM_UNIT_TEXT_TYPE" val="1"/>
  <p:tag name="KSO_WM_UNIT_TYPE" val="a"/>
  <p:tag name="KSO_WM_LAYOUT_CHECK_HASH" val="7534ca07feda62efe24b18bcbfedba3e1baac2a1"/>
  <p:tag name="KSO_WM_NEWLAYOUT_ID" val="3509"/>
  <p:tag name="KSO_WM_FIGMA_FLAG" val="#fgm#"/>
  <p:tag name="KSO_WM_UNIT_ID" val="_11*a*1"/>
  <p:tag name="KSO_WM_TAG_VERSION" val="3.0"/>
  <p:tag name="KSO_WM_UNIT_ISNUMDGMTITLE" val="0"/>
  <p:tag name="KSO_WM_UNIT_NOCLEAR" val="0"/>
  <p:tag name="KSO_WM_UNIT_COMPATIBLE" val="0"/>
  <p:tag name="KSO_WM_UNIT_DIAGRAM_ISNUMVISUAL" val="0"/>
  <p:tag name="KSO_WM_UNIT_DIAGRAM_ISREFERUNIT" val="0"/>
  <p:tag name="KSO_WM_UNIT_LAYERLEVEL" val="1"/>
  <p:tag name="KSO_WM_TEMPLATE_INDEX" val="40490199"/>
  <p:tag name="KSO_WM_TEMPLATE_CATEGORY" val="custom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90199"/>
  <p:tag name="KSO_WM_TEMPLATE_CATEGORY" val="custom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90199"/>
  <p:tag name="KSO_WM_TEMPLATE_CATEGORY" val="custom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90199"/>
  <p:tag name="KSO_WM_TEMPLATE_CATEGORY" val="custom"/>
</p:tagLst>
</file>

<file path=ppt/tags/tag121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EXT_TYPE" val="1"/>
  <p:tag name="KSO_WM_UNIT_TYPE" val="b"/>
</p:tagLst>
</file>

<file path=ppt/tags/tag122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EXT_TYPE" val="1"/>
  <p:tag name="KSO_WM_UNIT_TYPE" val="a"/>
  <p:tag name="KSO_WM_LAYOUT_CHECK_HASH" val="2aaebccf7e7425428e1e8fa80171db2dbcdae32e"/>
  <p:tag name="KSO_WM_NEWLAYOUT_ID" val="1"/>
</p:tagLst>
</file>

<file path=ppt/tags/tag12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SUBTYPE" val="d"/>
  <p:tag name="KSO_WM_UNIT_TYPE" val="l_h_i"/>
</p:tagLst>
</file>

<file path=ppt/tags/tag124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UNIT_INDEX" val="1_1_2"/>
  <p:tag name="KSO_WM_UNIT_TYPE" val="l_h_i"/>
</p:tagLst>
</file>

<file path=ppt/tags/tag12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12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SUBTYPE" val="d"/>
  <p:tag name="KSO_WM_UNIT_TYPE" val="l_h_i"/>
</p:tagLst>
</file>

<file path=ppt/tags/tag127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UNIT_INDEX" val="1_2_2"/>
  <p:tag name="KSO_WM_UNIT_TYPE" val="l_h_i"/>
</p:tagLst>
</file>

<file path=ppt/tags/tag12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12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SUBTYPE" val="d"/>
  <p:tag name="KSO_WM_UNIT_TYPE" val="l_h_i"/>
</p:tagLst>
</file>

<file path=ppt/tags/tag130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UNIT_INDEX" val="1_3_2"/>
  <p:tag name="KSO_WM_UNIT_TYPE" val="l_h_i"/>
</p:tagLst>
</file>

<file path=ppt/tags/tag13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13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SUBTYPE" val="d"/>
  <p:tag name="KSO_WM_UNIT_TYPE" val="l_h_i"/>
</p:tagLst>
</file>

<file path=ppt/tags/tag133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UNIT_INDEX" val="1_4_2"/>
  <p:tag name="KSO_WM_UNIT_TYPE" val="l_h_i"/>
</p:tagLst>
</file>

<file path=ppt/tags/tag13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a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  <p:tag name="KSO_WM_UNIT_ISNUMDGMTITLE" val="0"/>
  <p:tag name="KSO_WM_UNIT_NOCLEAR" val="0"/>
  <p:tag name="KSO_WM_TEMPLATE_INDEX" val="40490199"/>
  <p:tag name="KSO_WM_TEMPLATE_CATEGORY" val="custom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CATEGORY" val="custom"/>
  <p:tag name="KSO_WM_TEMPLATE_INDEX" val="40490199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第二级&#10;第三级&#10;第四级&#10;第五级"/>
  <p:tag name="KSO_WM_UNIT_NOCLEAR" val="0"/>
  <p:tag name="KSO_WM_UNIT_TYPE" val="f"/>
  <p:tag name="KSO_WM_UNIT_INDEX" val="1"/>
  <p:tag name="KSO_WM_UNIT_VALUE" val="350"/>
  <p:tag name="KSO_WM_TEMPLATE_CATEGORY" val="custom"/>
  <p:tag name="KSO_WM_TEMPLATE_INDEX" val="40490199"/>
  <p:tag name="KSO_WM_UNIT_ISNUMDGMTITLE" val="0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90199"/>
  <p:tag name="KSO_WM_TEMPLATE_CATEGORY" val="custom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90199"/>
  <p:tag name="KSO_WM_TEMPLATE_CATEGORY" val="custom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90199"/>
  <p:tag name="KSO_WM_TEMPLATE_CATEGORY" val="custom"/>
</p:tagLst>
</file>

<file path=ppt/tags/tag144.xml><?xml version="1.0" encoding="utf-8"?>
<p:tagLst xmlns:p="http://schemas.openxmlformats.org/presentationml/2006/main">
  <p:tag name="KSO_WM_TEMPLATE_SUBCATEGORY" val="29"/>
  <p:tag name="KSO_WM_BEAUTIFY_FLAG" val="#wm#"/>
  <p:tag name="KSO_WM_TEMPLATE_SLIDE_ID" val="slide_7d1b418b74e2b859"/>
  <p:tag name="KSO_WM_TEMPLATE_THUMBS_INDEX" val="1、9"/>
  <p:tag name="KSO_WM_TEMPLATE_INDEX" val="40490199"/>
  <p:tag name="KSO_WM_TEMPLATE_CATEGORY" val="custom"/>
  <p:tag name="KSO_WM_TEMPLATE_MASTER_TYPE" val="0"/>
  <p:tag name="KSO_WM_TAG_VERSION" val="3.0"/>
</p:tagLst>
</file>

<file path=ppt/tags/tag145.xml><?xml version="1.0" encoding="utf-8"?>
<p:tagLst xmlns:p="http://schemas.openxmlformats.org/presentationml/2006/main">
  <p:tag name="KSO_WM_UNIT_HIGHLIGHT" val="0"/>
  <p:tag name="KSO_WM_BEAUTIFY_FLAG" val="#wm#"/>
  <p:tag name="KSO_WM_UNIT_INDEX" val="1"/>
  <p:tag name="KSO_WM_UNIT_TEXT_TYPE" val="1"/>
  <p:tag name="KSO_WM_UNIT_TYPE" val="a"/>
  <p:tag name="KSO_WM_LAYOUT_CHECK_HASH" val="639556655bb150e7f88ee5c7a2422c63b502b2c0"/>
  <p:tag name="KSO_WM_NEWLAYOUT_ID" val="3497"/>
  <p:tag name="KSO_WM_FIGMA_FLAG" val="#fgm#"/>
  <p:tag name="KSO_WM_UNIT_ID" val="custom40490199_1*a*1"/>
  <p:tag name="KSO_WM_TAG_VERSION" val="3.0"/>
  <p:tag name="KSO_WM_UNIT_ISNUMDGMTITLE" val="0"/>
  <p:tag name="KSO_WM_UNIT_NOCLEAR" val="0"/>
  <p:tag name="KSO_WM_UNIT_COMPATIBLE" val="0"/>
  <p:tag name="KSO_WM_UNIT_DIAGRAM_ISNUMVISUAL" val="0"/>
  <p:tag name="KSO_WM_UNIT_DIAGRAM_ISREFERUNIT" val="0"/>
  <p:tag name="KSO_WM_UNIT_LAYERLEVEL" val="1"/>
  <p:tag name="KSO_WM_TEMPLATE_INDEX" val="40490199"/>
  <p:tag name="KSO_WM_TEMPLATE_CATEGORY" val="custom"/>
  <p:tag name="KSO_WM_UNIT_PRESET_TEXT" val="单击此处添加文档标题"/>
</p:tagLst>
</file>

<file path=ppt/tags/tag146.xml><?xml version="1.0" encoding="utf-8"?>
<p:tagLst xmlns:p="http://schemas.openxmlformats.org/presentationml/2006/main">
  <p:tag name="KSO_WM_BEAUTIFY_FLAG" val="#wm#"/>
  <p:tag name="KSO_WM_SLIDE_CONTENT_ORIENTATION" val="center"/>
  <p:tag name="KSO_WM_SLIDE_HAS_MASK" val="0"/>
  <p:tag name="KSO_WM_SLIDE_ID" val="custom40490199_1"/>
  <p:tag name="KSO_WM_SLIDE_INDEX" val="1"/>
  <p:tag name="KSO_WM_SLIDE_ITEM_CNT" val="0"/>
  <p:tag name="KSO_WM_SLIDE_LAYOUT" val="a_f"/>
  <p:tag name="KSO_WM_SLIDE_LAYOUT_CNT" val="1_2"/>
  <p:tag name="KSO_WM_SLIDE_TYPE" val="title"/>
  <p:tag name="KSO_WM_TAG_VERSION" val="3.0"/>
  <p:tag name="KSO_WM_TEMPLATE_CATEGORY" val="custom"/>
  <p:tag name="KSO_WM_TEMPLATE_INDEX" val="40490199"/>
  <p:tag name="KSO_WM_TEMPLATE_MASTER_TYPE" val="0"/>
  <p:tag name="KSO_WM_TEMPLATE_SLIDE_ID" val="slide_7d1b418b74e2b859"/>
  <p:tag name="KSO_WM_TEMPLATE_SUBCATEGORY" val="29"/>
  <p:tag name="KSO_WM_TEMPLATE_THUMBS_INDEX" val="1、9"/>
</p:tagLst>
</file>

<file path=ppt/tags/tag14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4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4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50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51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52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53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54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55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56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57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58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59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60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61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62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63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64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65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66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67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68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69.xml><?xml version="1.0" encoding="utf-8"?>
<p:tagLst xmlns:p="http://schemas.openxmlformats.org/presentationml/2006/main">
  <p:tag name="KSO_WM_SLIDE_TYPE" val="contents"/>
</p:tagLst>
</file>

<file path=ppt/tags/tag170.xml><?xml version="1.0" encoding="utf-8"?>
<p:tagLst xmlns:p="http://schemas.openxmlformats.org/presentationml/2006/main">
  <p:tag name="KSO_WM_UNIT_HIGHLIGHT" val="0"/>
  <p:tag name="KSO_WM_BEAUTIFY_FLAG" val="#wm#"/>
  <p:tag name="KSO_WM_UNIT_INDEX" val="1"/>
  <p:tag name="KSO_WM_UNIT_TEXT_TYPE" val="1"/>
  <p:tag name="KSO_WM_UNIT_TYPE" val="a"/>
  <p:tag name="KSO_WM_LAYOUT_CHECK_HASH" val="f47c9f8853d009b87bdd8e11326842920d35e054"/>
  <p:tag name="KSO_WM_NEWLAYOUT_ID" val="3502"/>
  <p:tag name="KSO_WM_FIGMA_FLAG" val="#fgm#"/>
  <p:tag name="KSO_WM_UNIT_ID" val="custom40490199_7*a*1"/>
  <p:tag name="KSO_WM_TAG_VERSION" val="3.0"/>
  <p:tag name="KSO_WM_UNIT_ISNUMDGMTITLE" val="0"/>
  <p:tag name="KSO_WM_UNIT_NOCLEAR" val="0"/>
  <p:tag name="KSO_WM_UNIT_COMPATIBLE" val="0"/>
  <p:tag name="KSO_WM_UNIT_DIAGRAM_ISNUMVISUAL" val="0"/>
  <p:tag name="KSO_WM_UNIT_DIAGRAM_ISREFERUNIT" val="0"/>
  <p:tag name="KSO_WM_UNIT_LAYERLEVEL" val="1"/>
  <p:tag name="KSO_WM_TEMPLATE_INDEX" val="40490199"/>
  <p:tag name="KSO_WM_TEMPLATE_CATEGORY" val="custom"/>
  <p:tag name="KSO_WM_UNIT_PRESET_TEXT" val="单击此处添加章节标题"/>
</p:tagLst>
</file>

<file path=ppt/tags/tag171.xml><?xml version="1.0" encoding="utf-8"?>
<p:tagLst xmlns:p="http://schemas.openxmlformats.org/presentationml/2006/main">
  <p:tag name="KSO_WM_UNIT_HIGHLIGHT" val="0"/>
  <p:tag name="KSO_WM_BEAUTIFY_FLAG" val="#wm#"/>
  <p:tag name="KSO_WM_UNIT_INDEX" val="1"/>
  <p:tag name="KSO_WM_UNIT_TYPE" val="e"/>
  <p:tag name="KSO_WM_FIGMA_FLAG" val="#fgm#"/>
  <p:tag name="KSO_WM_UNIT_ID" val="custom40490199_7*e*1"/>
  <p:tag name="KSO_WM_TAG_VERSION" val="3.0"/>
  <p:tag name="KSO_WM_UNIT_ISNUMDGMTITLE" val="0"/>
  <p:tag name="KSO_WM_UNIT_NOCLEAR" val="0"/>
  <p:tag name="KSO_WM_UNIT_COMPATIBLE" val="0"/>
  <p:tag name="KSO_WM_UNIT_DIAGRAM_ISNUMVISUAL" val="0"/>
  <p:tag name="KSO_WM_UNIT_DIAGRAM_ISREFERUNIT" val="0"/>
  <p:tag name="KSO_WM_UNIT_LAYERLEVEL" val="1"/>
  <p:tag name="KSO_WM_TEMPLATE_INDEX" val="40490199"/>
  <p:tag name="KSO_WM_TEMPLATE_CATEGORY" val="custom"/>
  <p:tag name="KSO_WM_UNIT_PRESET_TEXT" val="01"/>
</p:tagLst>
</file>

<file path=ppt/tags/tag172.xml><?xml version="1.0" encoding="utf-8"?>
<p:tagLst xmlns:p="http://schemas.openxmlformats.org/presentationml/2006/main">
  <p:tag name="KSO_WM_BEAUTIFY_FLAG" val="#wm#"/>
  <p:tag name="KSO_WM_SLIDE_CONTENT_ORIENTATION" val="left"/>
  <p:tag name="KSO_WM_SLIDE_HAS_MASK" val="0"/>
  <p:tag name="KSO_WM_SLIDE_ID" val="custom40490199_7"/>
  <p:tag name="KSO_WM_SLIDE_INDEX" val="3"/>
  <p:tag name="KSO_WM_SLIDE_ITEM_CNT" val="0"/>
  <p:tag name="KSO_WM_SLIDE_LAYOUT" val="a_e"/>
  <p:tag name="KSO_WM_SLIDE_LAYOUT_CNT" val="1_1"/>
  <p:tag name="KSO_WM_SLIDE_TYPE" val="sectionTitle"/>
  <p:tag name="KSO_WM_TAG_VERSION" val="3.0"/>
  <p:tag name="KSO_WM_TEMPLATE_CATEGORY" val="custom"/>
  <p:tag name="KSO_WM_TEMPLATE_INDEX" val="40490199"/>
  <p:tag name="KSO_WM_TEMPLATE_MASTER_TYPE" val="0"/>
  <p:tag name="KSO_WM_TEMPLATE_SLIDE_ID" val="slide_0e3ab8503af4c08e"/>
  <p:tag name="KSO_WM_TEMPLATE_SUBCATEGORY" val="29"/>
</p:tagLst>
</file>

<file path=ppt/tags/tag173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7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7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7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77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7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79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80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81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82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83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84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85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86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87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88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89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90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91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92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93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94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95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96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97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98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199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00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201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02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203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04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205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206.xml><?xml version="1.0" encoding="utf-8"?>
<p:tagLst xmlns:p="http://schemas.openxmlformats.org/presentationml/2006/main">
  <p:tag name="KSO_WM_SLIDE_TYPE" val="text"/>
</p:tagLst>
</file>

<file path=ppt/tags/tag207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0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0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1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1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12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13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1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15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1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17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18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19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20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221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22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23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24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25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26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27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228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29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30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31.xml><?xml version="1.0" encoding="utf-8"?>
<p:tagLst xmlns:p="http://schemas.openxmlformats.org/presentationml/2006/main">
  <p:tag name="KSO_WM_SLIDE_TYPE" val="text"/>
</p:tagLst>
</file>

<file path=ppt/tags/tag232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3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3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3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3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3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38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3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40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41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42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43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44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45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46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47.xml><?xml version="1.0" encoding="utf-8"?>
<p:tagLst xmlns:p="http://schemas.openxmlformats.org/presentationml/2006/main">
  <p:tag name="KSO_WM_SLIDE_TYPE" val="text"/>
</p:tagLst>
</file>

<file path=ppt/tags/tag248.xml><?xml version="1.0" encoding="utf-8"?>
<p:tagLst xmlns:p="http://schemas.openxmlformats.org/presentationml/2006/main">
  <p:tag name="KSO_WM_UNIT_HIGHLIGHT" val="0"/>
  <p:tag name="KSO_WM_BEAUTIFY_FLAG" val="#wm#"/>
  <p:tag name="KSO_WM_UNIT_INDEX" val="1"/>
  <p:tag name="KSO_WM_UNIT_TEXT_TYPE" val="1"/>
  <p:tag name="KSO_WM_UNIT_TYPE" val="a"/>
  <p:tag name="KSO_WM_LAYOUT_CHECK_HASH" val="f47c9f8853d009b87bdd8e11326842920d35e054"/>
  <p:tag name="KSO_WM_NEWLAYOUT_ID" val="3502"/>
  <p:tag name="KSO_WM_FIGMA_FLAG" val="#fgm#"/>
  <p:tag name="KSO_WM_UNIT_ID" val="custom40490199_7*a*1"/>
  <p:tag name="KSO_WM_TAG_VERSION" val="3.0"/>
  <p:tag name="KSO_WM_UNIT_ISNUMDGMTITLE" val="0"/>
  <p:tag name="KSO_WM_UNIT_NOCLEAR" val="0"/>
  <p:tag name="KSO_WM_UNIT_COMPATIBLE" val="0"/>
  <p:tag name="KSO_WM_UNIT_DIAGRAM_ISNUMVISUAL" val="0"/>
  <p:tag name="KSO_WM_UNIT_DIAGRAM_ISREFERUNIT" val="0"/>
  <p:tag name="KSO_WM_UNIT_LAYERLEVEL" val="1"/>
  <p:tag name="KSO_WM_TEMPLATE_INDEX" val="40490199"/>
  <p:tag name="KSO_WM_TEMPLATE_CATEGORY" val="custom"/>
  <p:tag name="KSO_WM_UNIT_PRESET_TEXT" val="单击此处添加章节标题"/>
</p:tagLst>
</file>

<file path=ppt/tags/tag249.xml><?xml version="1.0" encoding="utf-8"?>
<p:tagLst xmlns:p="http://schemas.openxmlformats.org/presentationml/2006/main">
  <p:tag name="KSO_WM_UNIT_HIGHLIGHT" val="0"/>
  <p:tag name="KSO_WM_BEAUTIFY_FLAG" val="#wm#"/>
  <p:tag name="KSO_WM_UNIT_INDEX" val="1"/>
  <p:tag name="KSO_WM_UNIT_TYPE" val="e"/>
  <p:tag name="KSO_WM_FIGMA_FLAG" val="#fgm#"/>
  <p:tag name="KSO_WM_UNIT_ID" val="custom40490199_7*e*1"/>
  <p:tag name="KSO_WM_TAG_VERSION" val="3.0"/>
  <p:tag name="KSO_WM_UNIT_ISNUMDGMTITLE" val="0"/>
  <p:tag name="KSO_WM_UNIT_NOCLEAR" val="0"/>
  <p:tag name="KSO_WM_UNIT_COMPATIBLE" val="0"/>
  <p:tag name="KSO_WM_UNIT_DIAGRAM_ISNUMVISUAL" val="0"/>
  <p:tag name="KSO_WM_UNIT_DIAGRAM_ISREFERUNIT" val="0"/>
  <p:tag name="KSO_WM_UNIT_LAYERLEVEL" val="1"/>
  <p:tag name="KSO_WM_TEMPLATE_INDEX" val="40490199"/>
  <p:tag name="KSO_WM_TEMPLATE_CATEGORY" val="custom"/>
  <p:tag name="KSO_WM_UNIT_PRESET_TEXT" val="01"/>
</p:tagLst>
</file>

<file path=ppt/tags/tag250.xml><?xml version="1.0" encoding="utf-8"?>
<p:tagLst xmlns:p="http://schemas.openxmlformats.org/presentationml/2006/main">
  <p:tag name="KSO_WM_BEAUTIFY_FLAG" val="#wm#"/>
  <p:tag name="KSO_WM_SLIDE_CONTENT_ORIENTATION" val="left"/>
  <p:tag name="KSO_WM_SLIDE_HAS_MASK" val="0"/>
  <p:tag name="KSO_WM_SLIDE_ID" val="custom40490199_7"/>
  <p:tag name="KSO_WM_SLIDE_INDEX" val="3"/>
  <p:tag name="KSO_WM_SLIDE_ITEM_CNT" val="0"/>
  <p:tag name="KSO_WM_SLIDE_LAYOUT" val="a_e"/>
  <p:tag name="KSO_WM_SLIDE_LAYOUT_CNT" val="1_1"/>
  <p:tag name="KSO_WM_SLIDE_TYPE" val="sectionTitle"/>
  <p:tag name="KSO_WM_TAG_VERSION" val="3.0"/>
  <p:tag name="KSO_WM_TEMPLATE_CATEGORY" val="custom"/>
  <p:tag name="KSO_WM_TEMPLATE_INDEX" val="40490199"/>
  <p:tag name="KSO_WM_TEMPLATE_MASTER_TYPE" val="0"/>
  <p:tag name="KSO_WM_TEMPLATE_SLIDE_ID" val="slide_0e3ab8503af4c08e"/>
  <p:tag name="KSO_WM_TEMPLATE_SUBCATEGORY" val="29"/>
</p:tagLst>
</file>

<file path=ppt/tags/tag25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5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5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5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5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56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57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58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59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60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61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62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63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64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65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66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67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68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69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70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71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72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73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74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75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76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77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78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279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80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281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282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283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84.xml><?xml version="1.0" encoding="utf-8"?>
<p:tagLst xmlns:p="http://schemas.openxmlformats.org/presentationml/2006/main">
  <p:tag name="KSO_WM_SLIDE_TYPE" val="text"/>
</p:tagLst>
</file>

<file path=ppt/tags/tag285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8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8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8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89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90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91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92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93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9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9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96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97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98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99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300.xml><?xml version="1.0" encoding="utf-8"?>
<p:tagLst xmlns:p="http://schemas.openxmlformats.org/presentationml/2006/main">
  <p:tag name="KSO_WM_SLIDE_TYPE" val="text"/>
</p:tagLst>
</file>

<file path=ppt/tags/tag30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0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0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0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0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06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07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308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09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10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311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312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13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314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315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316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17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18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319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320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321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322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323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324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325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26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327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28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329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330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331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332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333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334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335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336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337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338.xml><?xml version="1.0" encoding="utf-8"?>
<p:tagLst xmlns:p="http://schemas.openxmlformats.org/presentationml/2006/main">
  <p:tag name="KSO_WM_SLIDE_TYPE" val="text"/>
</p:tagLst>
</file>

<file path=ppt/tags/tag339.xml><?xml version="1.0" encoding="utf-8"?>
<p:tagLst xmlns:p="http://schemas.openxmlformats.org/presentationml/2006/main">
  <p:tag name="KSO_WM_UNIT_HIGHLIGHT" val="0"/>
  <p:tag name="KSO_WM_BEAUTIFY_FLAG" val="#wm#"/>
  <p:tag name="KSO_WM_UNIT_INDEX" val="1"/>
  <p:tag name="KSO_WM_UNIT_TEXT_TYPE" val="1"/>
  <p:tag name="KSO_WM_UNIT_TYPE" val="a"/>
  <p:tag name="KSO_WM_LAYOUT_CHECK_HASH" val="f47c9f8853d009b87bdd8e11326842920d35e054"/>
  <p:tag name="KSO_WM_NEWLAYOUT_ID" val="3502"/>
  <p:tag name="KSO_WM_FIGMA_FLAG" val="#fgm#"/>
  <p:tag name="KSO_WM_UNIT_ID" val="custom40490199_7*a*1"/>
  <p:tag name="KSO_WM_TAG_VERSION" val="3.0"/>
  <p:tag name="KSO_WM_UNIT_ISNUMDGMTITLE" val="0"/>
  <p:tag name="KSO_WM_UNIT_NOCLEAR" val="0"/>
  <p:tag name="KSO_WM_UNIT_COMPATIBLE" val="0"/>
  <p:tag name="KSO_WM_UNIT_DIAGRAM_ISNUMVISUAL" val="0"/>
  <p:tag name="KSO_WM_UNIT_DIAGRAM_ISREFERUNIT" val="0"/>
  <p:tag name="KSO_WM_UNIT_LAYERLEVEL" val="1"/>
  <p:tag name="KSO_WM_TEMPLATE_INDEX" val="40490199"/>
  <p:tag name="KSO_WM_TEMPLATE_CATEGORY" val="custom"/>
  <p:tag name="KSO_WM_UNIT_PRESET_TEXT" val="单击此处添加章节标题"/>
</p:tagLst>
</file>

<file path=ppt/tags/tag340.xml><?xml version="1.0" encoding="utf-8"?>
<p:tagLst xmlns:p="http://schemas.openxmlformats.org/presentationml/2006/main">
  <p:tag name="KSO_WM_UNIT_HIGHLIGHT" val="0"/>
  <p:tag name="KSO_WM_BEAUTIFY_FLAG" val="#wm#"/>
  <p:tag name="KSO_WM_UNIT_INDEX" val="1"/>
  <p:tag name="KSO_WM_UNIT_TYPE" val="e"/>
  <p:tag name="KSO_WM_FIGMA_FLAG" val="#fgm#"/>
  <p:tag name="KSO_WM_UNIT_ID" val="custom40490199_7*e*1"/>
  <p:tag name="KSO_WM_TAG_VERSION" val="3.0"/>
  <p:tag name="KSO_WM_UNIT_ISNUMDGMTITLE" val="0"/>
  <p:tag name="KSO_WM_UNIT_NOCLEAR" val="0"/>
  <p:tag name="KSO_WM_UNIT_COMPATIBLE" val="0"/>
  <p:tag name="KSO_WM_UNIT_DIAGRAM_ISNUMVISUAL" val="0"/>
  <p:tag name="KSO_WM_UNIT_DIAGRAM_ISREFERUNIT" val="0"/>
  <p:tag name="KSO_WM_UNIT_LAYERLEVEL" val="1"/>
  <p:tag name="KSO_WM_TEMPLATE_INDEX" val="40490199"/>
  <p:tag name="KSO_WM_TEMPLATE_CATEGORY" val="custom"/>
  <p:tag name="KSO_WM_UNIT_PRESET_TEXT" val="01"/>
</p:tagLst>
</file>

<file path=ppt/tags/tag341.xml><?xml version="1.0" encoding="utf-8"?>
<p:tagLst xmlns:p="http://schemas.openxmlformats.org/presentationml/2006/main">
  <p:tag name="KSO_WM_BEAUTIFY_FLAG" val="#wm#"/>
  <p:tag name="KSO_WM_SLIDE_CONTENT_ORIENTATION" val="left"/>
  <p:tag name="KSO_WM_SLIDE_HAS_MASK" val="0"/>
  <p:tag name="KSO_WM_SLIDE_ID" val="custom40490199_7"/>
  <p:tag name="KSO_WM_SLIDE_INDEX" val="3"/>
  <p:tag name="KSO_WM_SLIDE_ITEM_CNT" val="0"/>
  <p:tag name="KSO_WM_SLIDE_LAYOUT" val="a_e"/>
  <p:tag name="KSO_WM_SLIDE_LAYOUT_CNT" val="1_1"/>
  <p:tag name="KSO_WM_SLIDE_TYPE" val="sectionTitle"/>
  <p:tag name="KSO_WM_TAG_VERSION" val="3.0"/>
  <p:tag name="KSO_WM_TEMPLATE_CATEGORY" val="custom"/>
  <p:tag name="KSO_WM_TEMPLATE_INDEX" val="40490199"/>
  <p:tag name="KSO_WM_TEMPLATE_MASTER_TYPE" val="0"/>
  <p:tag name="KSO_WM_TEMPLATE_SLIDE_ID" val="slide_0e3ab8503af4c08e"/>
  <p:tag name="KSO_WM_TEMPLATE_SUBCATEGORY" val="29"/>
</p:tagLst>
</file>

<file path=ppt/tags/tag342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4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4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4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4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4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48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4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350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51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352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53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354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355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356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57.xml><?xml version="1.0" encoding="utf-8"?>
<p:tagLst xmlns:p="http://schemas.openxmlformats.org/presentationml/2006/main">
  <p:tag name="KSO_WM_SLIDE_TYPE" val="text"/>
</p:tagLst>
</file>

<file path=ppt/tags/tag358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5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60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36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62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63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36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65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36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67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68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36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370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371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372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73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374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375.xml><?xml version="1.0" encoding="utf-8"?>
<p:tagLst xmlns:p="http://schemas.openxmlformats.org/presentationml/2006/main">
  <p:tag name="KSO_WM_UNIT_TYPE" val="x"/>
  <p:tag name="KSO_WM_UNIT_INDEX" val="7"/>
  <p:tag name="KSO_WM_BEAUTIFY_FLAG" val="#wm#"/>
  <p:tag name="KSO_WM_TAG_VERSION" val="3.0"/>
</p:tagLst>
</file>

<file path=ppt/tags/tag376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77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37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7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80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381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382.xml><?xml version="1.0" encoding="utf-8"?>
<p:tagLst xmlns:p="http://schemas.openxmlformats.org/presentationml/2006/main">
  <p:tag name="KSO_WM_SLIDE_TYPE" val="text"/>
</p:tagLst>
</file>

<file path=ppt/tags/tag383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8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8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8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87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8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89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90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391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92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393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94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395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396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397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98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99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400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401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402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403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404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405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406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407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408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409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410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411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412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413.xml><?xml version="1.0" encoding="utf-8"?>
<p:tagLst xmlns:p="http://schemas.openxmlformats.org/presentationml/2006/main">
  <p:tag name="KSO_WM_SLIDE_TYPE" val="text"/>
</p:tagLst>
</file>

<file path=ppt/tags/tag414.xml><?xml version="1.0" encoding="utf-8"?>
<p:tagLst xmlns:p="http://schemas.openxmlformats.org/presentationml/2006/main">
  <p:tag name="KSO_WM_UNIT_HIGHLIGHT" val="0"/>
  <p:tag name="KSO_WM_BEAUTIFY_FLAG" val="#wm#"/>
  <p:tag name="KSO_WM_UNIT_INDEX" val="1"/>
  <p:tag name="KSO_WM_UNIT_TEXT_TYPE" val="1"/>
  <p:tag name="KSO_WM_UNIT_TYPE" val="a"/>
  <p:tag name="KSO_WM_LAYOUT_CHECK_HASH" val="f47c9f8853d009b87bdd8e11326842920d35e054"/>
  <p:tag name="KSO_WM_NEWLAYOUT_ID" val="3502"/>
  <p:tag name="KSO_WM_FIGMA_FLAG" val="#fgm#"/>
  <p:tag name="KSO_WM_UNIT_ID" val="custom40490199_7*a*1"/>
  <p:tag name="KSO_WM_TAG_VERSION" val="3.0"/>
  <p:tag name="KSO_WM_UNIT_ISNUMDGMTITLE" val="0"/>
  <p:tag name="KSO_WM_UNIT_NOCLEAR" val="0"/>
  <p:tag name="KSO_WM_UNIT_COMPATIBLE" val="0"/>
  <p:tag name="KSO_WM_UNIT_DIAGRAM_ISNUMVISUAL" val="0"/>
  <p:tag name="KSO_WM_UNIT_DIAGRAM_ISREFERUNIT" val="0"/>
  <p:tag name="KSO_WM_UNIT_LAYERLEVEL" val="1"/>
  <p:tag name="KSO_WM_TEMPLATE_INDEX" val="40490199"/>
  <p:tag name="KSO_WM_TEMPLATE_CATEGORY" val="custom"/>
  <p:tag name="KSO_WM_UNIT_PRESET_TEXT" val="单击此处添加章节标题"/>
</p:tagLst>
</file>

<file path=ppt/tags/tag415.xml><?xml version="1.0" encoding="utf-8"?>
<p:tagLst xmlns:p="http://schemas.openxmlformats.org/presentationml/2006/main">
  <p:tag name="KSO_WM_UNIT_HIGHLIGHT" val="0"/>
  <p:tag name="KSO_WM_BEAUTIFY_FLAG" val="#wm#"/>
  <p:tag name="KSO_WM_UNIT_INDEX" val="1"/>
  <p:tag name="KSO_WM_UNIT_TYPE" val="e"/>
  <p:tag name="KSO_WM_FIGMA_FLAG" val="#fgm#"/>
  <p:tag name="KSO_WM_UNIT_ID" val="custom40490199_7*e*1"/>
  <p:tag name="KSO_WM_TAG_VERSION" val="3.0"/>
  <p:tag name="KSO_WM_UNIT_ISNUMDGMTITLE" val="0"/>
  <p:tag name="KSO_WM_UNIT_NOCLEAR" val="0"/>
  <p:tag name="KSO_WM_UNIT_COMPATIBLE" val="0"/>
  <p:tag name="KSO_WM_UNIT_DIAGRAM_ISNUMVISUAL" val="0"/>
  <p:tag name="KSO_WM_UNIT_DIAGRAM_ISREFERUNIT" val="0"/>
  <p:tag name="KSO_WM_UNIT_LAYERLEVEL" val="1"/>
  <p:tag name="KSO_WM_TEMPLATE_INDEX" val="40490199"/>
  <p:tag name="KSO_WM_TEMPLATE_CATEGORY" val="custom"/>
  <p:tag name="KSO_WM_UNIT_PRESET_TEXT" val="01"/>
</p:tagLst>
</file>

<file path=ppt/tags/tag416.xml><?xml version="1.0" encoding="utf-8"?>
<p:tagLst xmlns:p="http://schemas.openxmlformats.org/presentationml/2006/main">
  <p:tag name="KSO_WM_BEAUTIFY_FLAG" val="#wm#"/>
  <p:tag name="KSO_WM_SLIDE_CONTENT_ORIENTATION" val="left"/>
  <p:tag name="KSO_WM_SLIDE_HAS_MASK" val="0"/>
  <p:tag name="KSO_WM_SLIDE_ID" val="custom40490199_7"/>
  <p:tag name="KSO_WM_SLIDE_INDEX" val="3"/>
  <p:tag name="KSO_WM_SLIDE_ITEM_CNT" val="0"/>
  <p:tag name="KSO_WM_SLIDE_LAYOUT" val="a_e"/>
  <p:tag name="KSO_WM_SLIDE_LAYOUT_CNT" val="1_1"/>
  <p:tag name="KSO_WM_SLIDE_TYPE" val="sectionTitle"/>
  <p:tag name="KSO_WM_TAG_VERSION" val="3.0"/>
  <p:tag name="KSO_WM_TEMPLATE_CATEGORY" val="custom"/>
  <p:tag name="KSO_WM_TEMPLATE_INDEX" val="40490199"/>
  <p:tag name="KSO_WM_TEMPLATE_MASTER_TYPE" val="0"/>
  <p:tag name="KSO_WM_TEMPLATE_SLIDE_ID" val="slide_0e3ab8503af4c08e"/>
  <p:tag name="KSO_WM_TEMPLATE_SUBCATEGORY" val="29"/>
</p:tagLst>
</file>

<file path=ppt/tags/tag417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41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41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2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42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422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423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42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42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426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427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42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429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430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431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432.xml><?xml version="1.0" encoding="utf-8"?>
<p:tagLst xmlns:p="http://schemas.openxmlformats.org/presentationml/2006/main">
  <p:tag name="KSO_WM_SLIDE_TYPE" val="text"/>
</p:tagLst>
</file>

<file path=ppt/tags/tag433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43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43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3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437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43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439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440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441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442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443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444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445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446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447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448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449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450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451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452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453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454.xml><?xml version="1.0" encoding="utf-8"?>
<p:tagLst xmlns:p="http://schemas.openxmlformats.org/presentationml/2006/main">
  <p:tag name="KSO_WM_SLIDE_TYPE" val="text"/>
</p:tagLst>
</file>

<file path=ppt/tags/tag455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456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457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45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45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460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46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6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46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464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46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466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467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468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469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470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471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472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473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474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475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476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477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478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479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480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481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482.xml><?xml version="1.0" encoding="utf-8"?>
<p:tagLst xmlns:p="http://schemas.openxmlformats.org/presentationml/2006/main">
  <p:tag name="KSO_WM_SLIDE_TYPE" val="text"/>
</p:tagLst>
</file>

<file path=ppt/tags/tag483.xml><?xml version="1.0" encoding="utf-8"?>
<p:tagLst xmlns:p="http://schemas.openxmlformats.org/presentationml/2006/main">
  <p:tag name="KSO_WM_BEAUTIFY_FLAG" val="#wm#"/>
  <p:tag name="KSO_WM_UNIT_INDEX" val="1"/>
  <p:tag name="KSO_WM_UNIT_TEXT_TYPE" val="1"/>
  <p:tag name="KSO_WM_UNIT_TYPE" val="b"/>
  <p:tag name="KSO_WM_FIGMA_FLAG" val="#fgm#"/>
  <p:tag name="KSO_WM_UNIT_ID" val="custom40490199_9*b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199"/>
  <p:tag name="KSO_WM_TEMPLATE_CATEGORY" val="custom"/>
  <p:tag name="KSO_WM_UNIT_PRESET_TEXT" val="THE END"/>
</p:tagLst>
</file>

<file path=ppt/tags/tag484.xml><?xml version="1.0" encoding="utf-8"?>
<p:tagLst xmlns:p="http://schemas.openxmlformats.org/presentationml/2006/main">
  <p:tag name="KSO_WM_UNIT_HIGHLIGHT" val="0"/>
  <p:tag name="KSO_WM_BEAUTIFY_FLAG" val="#wm#"/>
  <p:tag name="KSO_WM_UNIT_INDEX" val="1"/>
  <p:tag name="KSO_WM_UNIT_TEXT_TYPE" val="1"/>
  <p:tag name="KSO_WM_UNIT_TYPE" val="a"/>
  <p:tag name="KSO_WM_LAYOUT_CHECK_HASH" val="7534ca07feda62efe24b18bcbfedba3e1baac2a1"/>
  <p:tag name="KSO_WM_NEWLAYOUT_ID" val="3509"/>
  <p:tag name="KSO_WM_FIGMA_FLAG" val="#fgm#"/>
  <p:tag name="KSO_WM_UNIT_ID" val="custom40490199_9*a*1"/>
  <p:tag name="KSO_WM_TAG_VERSION" val="3.0"/>
  <p:tag name="KSO_WM_UNIT_ISNUMDGMTITLE" val="0"/>
  <p:tag name="KSO_WM_UNIT_NOCLEAR" val="0"/>
  <p:tag name="KSO_WM_UNIT_COMPATIBLE" val="0"/>
  <p:tag name="KSO_WM_UNIT_DIAGRAM_ISNUMVISUAL" val="0"/>
  <p:tag name="KSO_WM_UNIT_DIAGRAM_ISREFERUNIT" val="0"/>
  <p:tag name="KSO_WM_UNIT_LAYERLEVEL" val="1"/>
  <p:tag name="KSO_WM_TEMPLATE_INDEX" val="40490199"/>
  <p:tag name="KSO_WM_TEMPLATE_CATEGORY" val="custom"/>
  <p:tag name="KSO_WM_UNIT_PRESET_TEXT" val="谢谢观看"/>
</p:tagLst>
</file>

<file path=ppt/tags/tag485.xml><?xml version="1.0" encoding="utf-8"?>
<p:tagLst xmlns:p="http://schemas.openxmlformats.org/presentationml/2006/main">
  <p:tag name="KSO_WM_BEAUTIFY_FLAG" val="#wm#"/>
  <p:tag name="KSO_WM_SLIDE_CONTENT_ORIENTATION" val="center"/>
  <p:tag name="KSO_WM_SLIDE_HAS_MASK" val="0"/>
  <p:tag name="KSO_WM_SLIDE_ID" val="custom40490199_9"/>
  <p:tag name="KSO_WM_SLIDE_INDEX" val="5"/>
  <p:tag name="KSO_WM_SLIDE_ITEM_CNT" val="0"/>
  <p:tag name="KSO_WM_SLIDE_LAYOUT" val="a_b"/>
  <p:tag name="KSO_WM_SLIDE_LAYOUT_CNT" val="1_1"/>
  <p:tag name="KSO_WM_SLIDE_TYPE" val="endPage"/>
  <p:tag name="KSO_WM_TAG_VERSION" val="3.0"/>
  <p:tag name="KSO_WM_TEMPLATE_CATEGORY" val="custom"/>
  <p:tag name="KSO_WM_TEMPLATE_INDEX" val="40490199"/>
  <p:tag name="KSO_WM_TEMPLATE_MASTER_TYPE" val="0"/>
  <p:tag name="KSO_WM_TEMPLATE_SLIDE_ID" val="slide_47de9d0eaa58c516"/>
  <p:tag name="KSO_WM_TEMPLATE_SUBCATEGORY" val="29"/>
</p:tagLst>
</file>

<file path=ppt/tags/tag486.xml><?xml version="1.0" encoding="utf-8"?>
<p:tagLst xmlns:p="http://schemas.openxmlformats.org/presentationml/2006/main">
  <p:tag name="COMMONDATA" val="eyJoZGlkIjoiYWNlODEyNTNiZDQ3MjQ0NmY3YjE0ZDg1M2FjNGU2ODIifQ=="/>
  <p:tag name="resource_record_key" val="{&quot;65&quot;:[40498981],&quot;71&quot;:[76235680140]}"/>
  <p:tag name="commondata" val="eyJoZGlkIjoiZjJlZWIxMjU5MGQ4MjJiMzk2NDFmNmE4ZTlhMTI3NmMifQ=="/>
</p:tagLst>
</file>

<file path=ppt/theme/theme1.xml><?xml version="1.0" encoding="utf-8"?>
<a:theme xmlns:a="http://schemas.openxmlformats.org/drawingml/2006/main" name="Office 主题​​">
  <a:themeElements>
    <a:clrScheme name="自定义 115">
      <a:dk1>
        <a:srgbClr val="000000"/>
      </a:dk1>
      <a:lt1>
        <a:srgbClr val="FFFFFF"/>
      </a:lt1>
      <a:dk2>
        <a:srgbClr val="236D71"/>
      </a:dk2>
      <a:lt2>
        <a:srgbClr val="FFFFFF"/>
      </a:lt2>
      <a:accent1>
        <a:srgbClr val="43B6BC"/>
      </a:accent1>
      <a:accent2>
        <a:srgbClr val="F1C118"/>
      </a:accent2>
      <a:accent3>
        <a:srgbClr val="25A4EB"/>
      </a:accent3>
      <a:accent4>
        <a:srgbClr val="5E9FDA"/>
      </a:accent4>
      <a:accent5>
        <a:srgbClr val="43BC98"/>
      </a:accent5>
      <a:accent6>
        <a:srgbClr val="43ADBC"/>
      </a:accent6>
      <a:hlink>
        <a:srgbClr val="658BD5"/>
      </a:hlink>
      <a:folHlink>
        <a:srgbClr val="A16AA5"/>
      </a:folHlink>
    </a:clrScheme>
    <a:fontScheme name="自定义 7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</a:spPr>
      <a:bodyPr rtlCol="0" anchor="ctr"/>
      <a:lstStyle>
        <a:defPPr algn="ctr">
          <a:defRPr/>
        </a:defPPr>
      </a:lst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dirty="0"/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1485</Words>
  <Application>WPS 演示</Application>
  <PresentationFormat>宽屏</PresentationFormat>
  <Paragraphs>358</Paragraphs>
  <Slides>19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30" baseType="lpstr">
      <vt:lpstr>Arial</vt:lpstr>
      <vt:lpstr>宋体</vt:lpstr>
      <vt:lpstr>Wingdings</vt:lpstr>
      <vt:lpstr>汉仪雅酷黑-65J</vt:lpstr>
      <vt:lpstr>黑体</vt:lpstr>
      <vt:lpstr>微软雅黑</vt:lpstr>
      <vt:lpstr>Arial Unicode MS</vt:lpstr>
      <vt:lpstr>等线</vt:lpstr>
      <vt:lpstr>Calibri</vt:lpstr>
      <vt:lpstr>汉仪雅酷黑-65J</vt:lpstr>
      <vt:lpstr>Office 主题​​</vt:lpstr>
      <vt:lpstr>机关公文写作实操培训</vt:lpstr>
      <vt:lpstr>PowerPoint 演示文稿</vt:lpstr>
      <vt:lpstr>信息梳理</vt:lpstr>
      <vt:lpstr>PowerPoint 演示文稿</vt:lpstr>
      <vt:lpstr>PowerPoint 演示文稿</vt:lpstr>
      <vt:lpstr>PowerPoint 演示文稿</vt:lpstr>
      <vt:lpstr>汇报写作</vt:lpstr>
      <vt:lpstr>PowerPoint 演示文稿</vt:lpstr>
      <vt:lpstr>PowerPoint 演示文稿</vt:lpstr>
      <vt:lpstr>PowerPoint 演示文稿</vt:lpstr>
      <vt:lpstr>总结写作</vt:lpstr>
      <vt:lpstr>PowerPoint 演示文稿</vt:lpstr>
      <vt:lpstr>PowerPoint 演示文稿</vt:lpstr>
      <vt:lpstr>PowerPoint 演示文稿</vt:lpstr>
      <vt:lpstr>AI工具规范</vt:lpstr>
      <vt:lpstr>PowerPoint 演示文稿</vt:lpstr>
      <vt:lpstr>PowerPoint 演示文稿</vt:lpstr>
      <vt:lpstr>PowerPoint 演示文稿</vt:lpstr>
      <vt:lpstr>笔下有规矩，心中有分寸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机关公文写作实操培训</dc:title>
  <dc:creator>O365</dc:creator>
  <cp:lastModifiedBy>志存高远</cp:lastModifiedBy>
  <cp:revision>1</cp:revision>
  <dcterms:created xsi:type="dcterms:W3CDTF">2026-08-29T10:02:32Z</dcterms:created>
  <dcterms:modified xsi:type="dcterms:W3CDTF">2026-08-29T10:02:32Z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7F809E62AA4A456925AD926AFBBB738F_41</vt:lpwstr>
  </property>
  <property fmtid="{D5CDD505-2E9C-101B-9397-08002B2CF9AE}" pid="3" name="KSOProductBuildVer">
    <vt:lpwstr>2052-12.1.0.28043</vt:lpwstr>
  </property>
  <property fmtid="{D5CDD505-2E9C-101B-9397-08002B2CF9AE}" pid="4" name="KSOTemplateUUID">
    <vt:lpwstr>v1.0_ai_69796630279</vt:lpwstr>
  </property>
  <property fmtid="{D5CDD505-2E9C-101B-9397-08002B2CF9AE}" pid="5" name="intentionCode">
    <vt:lpwstr>wps_wpp_generate_html_ppt</vt:lpwstr>
  </property>
  <property fmtid="{D5CDD505-2E9C-101B-9397-08002B2CF9AE}" pid="6" name="KSOAIPPTCode">
    <vt:lpwstr>mYgdoXN7HFPmRt9/dE4WI4jviNtqkPEajtZ8atHlYBvGPogVWOrKLwQDFNA4LtNVuFrAh4laXOinnFqVhiBcFca/FavZKC2l7WUPQBGIRH5Aw603KdK0ySAu3DU+qDvW2IZ+0ipx0aT6ubp0r3IIRJR8yjQ22p1gw2s09LzdhWfJD9LMPTAA1H2EcylaboQWNuYAFVm2DnvZ7XfFkCnG+Juq/+4vLcDoXNakmRzWIcpaDOOmDIqOfEpDKvMPJ3/6iByZIm6RVisTg+wrIL6FNc0h4FfidfWskMGuoRXvuahqzITwojX3u69sbZFEjgiFH9jAt07ycj8FOHwrB9DgDQ==</vt:lpwstr>
  </property>
</Properties>
</file>