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4.xml"/><Relationship Id="rId26" Type="http://schemas.openxmlformats.org/officeDocument/2006/relationships/tags" Target="../tags/tag33.xml"/><Relationship Id="rId25" Type="http://schemas.openxmlformats.org/officeDocument/2006/relationships/tags" Target="../tags/tag32.xml"/><Relationship Id="rId24" Type="http://schemas.openxmlformats.org/officeDocument/2006/relationships/tags" Target="../tags/tag31.xml"/><Relationship Id="rId23" Type="http://schemas.openxmlformats.org/officeDocument/2006/relationships/tags" Target="../tags/tag30.xml"/><Relationship Id="rId22" Type="http://schemas.openxmlformats.org/officeDocument/2006/relationships/tags" Target="../tags/tag29.xml"/><Relationship Id="rId21" Type="http://schemas.openxmlformats.org/officeDocument/2006/relationships/tags" Target="../tags/tag28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7" Type="http://schemas.openxmlformats.org/officeDocument/2006/relationships/slideLayout" Target="../slideLayouts/slideLayout7.xml"/><Relationship Id="rId86" Type="http://schemas.openxmlformats.org/officeDocument/2006/relationships/tags" Target="../tags/tag111.xml"/><Relationship Id="rId85" Type="http://schemas.openxmlformats.org/officeDocument/2006/relationships/tags" Target="../tags/tag110.xml"/><Relationship Id="rId84" Type="http://schemas.openxmlformats.org/officeDocument/2006/relationships/tags" Target="../tags/tag109.xml"/><Relationship Id="rId83" Type="http://schemas.openxmlformats.org/officeDocument/2006/relationships/tags" Target="../tags/tag108.xml"/><Relationship Id="rId82" Type="http://schemas.openxmlformats.org/officeDocument/2006/relationships/tags" Target="../tags/tag107.xml"/><Relationship Id="rId81" Type="http://schemas.openxmlformats.org/officeDocument/2006/relationships/tags" Target="../tags/tag106.xml"/><Relationship Id="rId80" Type="http://schemas.openxmlformats.org/officeDocument/2006/relationships/tags" Target="../tags/tag105.xml"/><Relationship Id="rId8" Type="http://schemas.openxmlformats.org/officeDocument/2006/relationships/tags" Target="../tags/tag47.xml"/><Relationship Id="rId79" Type="http://schemas.openxmlformats.org/officeDocument/2006/relationships/tags" Target="../tags/tag104.xml"/><Relationship Id="rId78" Type="http://schemas.openxmlformats.org/officeDocument/2006/relationships/tags" Target="../tags/tag103.xml"/><Relationship Id="rId77" Type="http://schemas.openxmlformats.org/officeDocument/2006/relationships/image" Target="../media/image21.svg"/><Relationship Id="rId76" Type="http://schemas.openxmlformats.org/officeDocument/2006/relationships/image" Target="../media/image20.png"/><Relationship Id="rId75" Type="http://schemas.openxmlformats.org/officeDocument/2006/relationships/tags" Target="../tags/tag102.xml"/><Relationship Id="rId74" Type="http://schemas.openxmlformats.org/officeDocument/2006/relationships/tags" Target="../tags/tag101.xml"/><Relationship Id="rId73" Type="http://schemas.openxmlformats.org/officeDocument/2006/relationships/tags" Target="../tags/tag100.xml"/><Relationship Id="rId72" Type="http://schemas.openxmlformats.org/officeDocument/2006/relationships/tags" Target="../tags/tag99.xml"/><Relationship Id="rId71" Type="http://schemas.openxmlformats.org/officeDocument/2006/relationships/tags" Target="../tags/tag98.xml"/><Relationship Id="rId70" Type="http://schemas.openxmlformats.org/officeDocument/2006/relationships/tags" Target="../tags/tag97.xml"/><Relationship Id="rId7" Type="http://schemas.openxmlformats.org/officeDocument/2006/relationships/tags" Target="../tags/tag46.xml"/><Relationship Id="rId69" Type="http://schemas.openxmlformats.org/officeDocument/2006/relationships/tags" Target="../tags/tag96.xml"/><Relationship Id="rId68" Type="http://schemas.openxmlformats.org/officeDocument/2006/relationships/image" Target="../media/image19.svg"/><Relationship Id="rId67" Type="http://schemas.openxmlformats.org/officeDocument/2006/relationships/image" Target="../media/image18.png"/><Relationship Id="rId66" Type="http://schemas.openxmlformats.org/officeDocument/2006/relationships/tags" Target="../tags/tag95.xml"/><Relationship Id="rId65" Type="http://schemas.openxmlformats.org/officeDocument/2006/relationships/tags" Target="../tags/tag94.xml"/><Relationship Id="rId64" Type="http://schemas.openxmlformats.org/officeDocument/2006/relationships/tags" Target="../tags/tag93.xml"/><Relationship Id="rId63" Type="http://schemas.openxmlformats.org/officeDocument/2006/relationships/tags" Target="../tags/tag92.xml"/><Relationship Id="rId62" Type="http://schemas.openxmlformats.org/officeDocument/2006/relationships/tags" Target="../tags/tag91.xml"/><Relationship Id="rId61" Type="http://schemas.openxmlformats.org/officeDocument/2006/relationships/tags" Target="../tags/tag90.xml"/><Relationship Id="rId60" Type="http://schemas.openxmlformats.org/officeDocument/2006/relationships/tags" Target="../tags/tag89.xml"/><Relationship Id="rId6" Type="http://schemas.openxmlformats.org/officeDocument/2006/relationships/image" Target="../media/image7.svg"/><Relationship Id="rId59" Type="http://schemas.openxmlformats.org/officeDocument/2006/relationships/image" Target="../media/image17.svg"/><Relationship Id="rId58" Type="http://schemas.openxmlformats.org/officeDocument/2006/relationships/image" Target="../media/image16.png"/><Relationship Id="rId57" Type="http://schemas.openxmlformats.org/officeDocument/2006/relationships/tags" Target="../tags/tag88.xml"/><Relationship Id="rId56" Type="http://schemas.openxmlformats.org/officeDocument/2006/relationships/tags" Target="../tags/tag87.xml"/><Relationship Id="rId55" Type="http://schemas.openxmlformats.org/officeDocument/2006/relationships/tags" Target="../tags/tag86.xml"/><Relationship Id="rId54" Type="http://schemas.openxmlformats.org/officeDocument/2006/relationships/tags" Target="../tags/tag85.xml"/><Relationship Id="rId53" Type="http://schemas.openxmlformats.org/officeDocument/2006/relationships/tags" Target="../tags/tag84.xml"/><Relationship Id="rId52" Type="http://schemas.openxmlformats.org/officeDocument/2006/relationships/tags" Target="../tags/tag83.xml"/><Relationship Id="rId51" Type="http://schemas.openxmlformats.org/officeDocument/2006/relationships/tags" Target="../tags/tag82.xml"/><Relationship Id="rId50" Type="http://schemas.openxmlformats.org/officeDocument/2006/relationships/image" Target="../media/image15.svg"/><Relationship Id="rId5" Type="http://schemas.openxmlformats.org/officeDocument/2006/relationships/image" Target="../media/image6.png"/><Relationship Id="rId49" Type="http://schemas.openxmlformats.org/officeDocument/2006/relationships/image" Target="../media/image14.png"/><Relationship Id="rId48" Type="http://schemas.openxmlformats.org/officeDocument/2006/relationships/tags" Target="../tags/tag81.xml"/><Relationship Id="rId47" Type="http://schemas.openxmlformats.org/officeDocument/2006/relationships/tags" Target="../tags/tag80.xml"/><Relationship Id="rId46" Type="http://schemas.openxmlformats.org/officeDocument/2006/relationships/tags" Target="../tags/tag79.xml"/><Relationship Id="rId45" Type="http://schemas.openxmlformats.org/officeDocument/2006/relationships/tags" Target="../tags/tag78.xml"/><Relationship Id="rId44" Type="http://schemas.openxmlformats.org/officeDocument/2006/relationships/tags" Target="../tags/tag77.xml"/><Relationship Id="rId43" Type="http://schemas.openxmlformats.org/officeDocument/2006/relationships/tags" Target="../tags/tag76.xml"/><Relationship Id="rId42" Type="http://schemas.openxmlformats.org/officeDocument/2006/relationships/tags" Target="../tags/tag75.xml"/><Relationship Id="rId41" Type="http://schemas.openxmlformats.org/officeDocument/2006/relationships/image" Target="../media/image13.svg"/><Relationship Id="rId40" Type="http://schemas.openxmlformats.org/officeDocument/2006/relationships/image" Target="../media/image12.png"/><Relationship Id="rId4" Type="http://schemas.openxmlformats.org/officeDocument/2006/relationships/tags" Target="../tags/tag45.xml"/><Relationship Id="rId39" Type="http://schemas.openxmlformats.org/officeDocument/2006/relationships/tags" Target="../tags/tag74.xml"/><Relationship Id="rId38" Type="http://schemas.openxmlformats.org/officeDocument/2006/relationships/tags" Target="../tags/tag73.xml"/><Relationship Id="rId37" Type="http://schemas.openxmlformats.org/officeDocument/2006/relationships/tags" Target="../tags/tag72.xml"/><Relationship Id="rId36" Type="http://schemas.openxmlformats.org/officeDocument/2006/relationships/tags" Target="../tags/tag71.xml"/><Relationship Id="rId35" Type="http://schemas.openxmlformats.org/officeDocument/2006/relationships/tags" Target="../tags/tag70.xml"/><Relationship Id="rId34" Type="http://schemas.openxmlformats.org/officeDocument/2006/relationships/tags" Target="../tags/tag69.xml"/><Relationship Id="rId33" Type="http://schemas.openxmlformats.org/officeDocument/2006/relationships/tags" Target="../tags/tag68.xml"/><Relationship Id="rId32" Type="http://schemas.openxmlformats.org/officeDocument/2006/relationships/image" Target="../media/image11.svg"/><Relationship Id="rId31" Type="http://schemas.openxmlformats.org/officeDocument/2006/relationships/image" Target="../media/image10.png"/><Relationship Id="rId30" Type="http://schemas.openxmlformats.org/officeDocument/2006/relationships/tags" Target="../tags/tag67.xml"/><Relationship Id="rId3" Type="http://schemas.openxmlformats.org/officeDocument/2006/relationships/tags" Target="../tags/tag44.xml"/><Relationship Id="rId29" Type="http://schemas.openxmlformats.org/officeDocument/2006/relationships/tags" Target="../tags/tag66.xml"/><Relationship Id="rId28" Type="http://schemas.openxmlformats.org/officeDocument/2006/relationships/tags" Target="../tags/tag65.xml"/><Relationship Id="rId27" Type="http://schemas.openxmlformats.org/officeDocument/2006/relationships/tags" Target="../tags/tag64.xml"/><Relationship Id="rId26" Type="http://schemas.openxmlformats.org/officeDocument/2006/relationships/tags" Target="../tags/tag63.xml"/><Relationship Id="rId25" Type="http://schemas.openxmlformats.org/officeDocument/2006/relationships/tags" Target="../tags/tag62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43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image" Target="../media/image9.svg"/><Relationship Id="rId14" Type="http://schemas.openxmlformats.org/officeDocument/2006/relationships/image" Target="../media/image8.png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1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8" Type="http://schemas.openxmlformats.org/officeDocument/2006/relationships/slideLayout" Target="../slideLayouts/slideLayout7.xml"/><Relationship Id="rId67" Type="http://schemas.openxmlformats.org/officeDocument/2006/relationships/tags" Target="../tags/tag179.xml"/><Relationship Id="rId66" Type="http://schemas.openxmlformats.org/officeDocument/2006/relationships/tags" Target="../tags/tag178.xml"/><Relationship Id="rId65" Type="http://schemas.openxmlformats.org/officeDocument/2006/relationships/tags" Target="../tags/tag177.xml"/><Relationship Id="rId64" Type="http://schemas.openxmlformats.org/officeDocument/2006/relationships/tags" Target="../tags/tag176.xml"/><Relationship Id="rId63" Type="http://schemas.openxmlformats.org/officeDocument/2006/relationships/tags" Target="../tags/tag175.xml"/><Relationship Id="rId62" Type="http://schemas.openxmlformats.org/officeDocument/2006/relationships/image" Target="../media/image27.svg"/><Relationship Id="rId61" Type="http://schemas.openxmlformats.org/officeDocument/2006/relationships/image" Target="../media/image26.png"/><Relationship Id="rId60" Type="http://schemas.openxmlformats.org/officeDocument/2006/relationships/tags" Target="../tags/tag174.xml"/><Relationship Id="rId6" Type="http://schemas.openxmlformats.org/officeDocument/2006/relationships/tags" Target="../tags/tag124.xml"/><Relationship Id="rId59" Type="http://schemas.openxmlformats.org/officeDocument/2006/relationships/tags" Target="../tags/tag173.xml"/><Relationship Id="rId58" Type="http://schemas.openxmlformats.org/officeDocument/2006/relationships/tags" Target="../tags/tag172.xml"/><Relationship Id="rId57" Type="http://schemas.openxmlformats.org/officeDocument/2006/relationships/tags" Target="../tags/tag171.xml"/><Relationship Id="rId56" Type="http://schemas.openxmlformats.org/officeDocument/2006/relationships/tags" Target="../tags/tag170.xml"/><Relationship Id="rId55" Type="http://schemas.openxmlformats.org/officeDocument/2006/relationships/tags" Target="../tags/tag169.xml"/><Relationship Id="rId54" Type="http://schemas.openxmlformats.org/officeDocument/2006/relationships/tags" Target="../tags/tag168.xml"/><Relationship Id="rId53" Type="http://schemas.openxmlformats.org/officeDocument/2006/relationships/tags" Target="../tags/tag167.xml"/><Relationship Id="rId52" Type="http://schemas.openxmlformats.org/officeDocument/2006/relationships/tags" Target="../tags/tag166.xml"/><Relationship Id="rId51" Type="http://schemas.openxmlformats.org/officeDocument/2006/relationships/tags" Target="../tags/tag165.xml"/><Relationship Id="rId50" Type="http://schemas.openxmlformats.org/officeDocument/2006/relationships/tags" Target="../tags/tag164.xml"/><Relationship Id="rId5" Type="http://schemas.openxmlformats.org/officeDocument/2006/relationships/tags" Target="../tags/tag123.xml"/><Relationship Id="rId49" Type="http://schemas.openxmlformats.org/officeDocument/2006/relationships/tags" Target="../tags/tag163.xml"/><Relationship Id="rId48" Type="http://schemas.openxmlformats.org/officeDocument/2006/relationships/tags" Target="../tags/tag162.xml"/><Relationship Id="rId47" Type="http://schemas.openxmlformats.org/officeDocument/2006/relationships/tags" Target="../tags/tag161.xml"/><Relationship Id="rId46" Type="http://schemas.openxmlformats.org/officeDocument/2006/relationships/tags" Target="../tags/tag160.xml"/><Relationship Id="rId45" Type="http://schemas.openxmlformats.org/officeDocument/2006/relationships/tags" Target="../tags/tag159.xml"/><Relationship Id="rId44" Type="http://schemas.openxmlformats.org/officeDocument/2006/relationships/tags" Target="../tags/tag158.xml"/><Relationship Id="rId43" Type="http://schemas.openxmlformats.org/officeDocument/2006/relationships/tags" Target="../tags/tag157.xml"/><Relationship Id="rId42" Type="http://schemas.openxmlformats.org/officeDocument/2006/relationships/tags" Target="../tags/tag156.xml"/><Relationship Id="rId41" Type="http://schemas.openxmlformats.org/officeDocument/2006/relationships/tags" Target="../tags/tag155.xml"/><Relationship Id="rId40" Type="http://schemas.openxmlformats.org/officeDocument/2006/relationships/tags" Target="../tags/tag154.xml"/><Relationship Id="rId4" Type="http://schemas.openxmlformats.org/officeDocument/2006/relationships/tags" Target="../tags/tag122.xml"/><Relationship Id="rId39" Type="http://schemas.openxmlformats.org/officeDocument/2006/relationships/tags" Target="../tags/tag153.xml"/><Relationship Id="rId38" Type="http://schemas.openxmlformats.org/officeDocument/2006/relationships/tags" Target="../tags/tag152.xml"/><Relationship Id="rId37" Type="http://schemas.openxmlformats.org/officeDocument/2006/relationships/tags" Target="../tags/tag151.xml"/><Relationship Id="rId36" Type="http://schemas.openxmlformats.org/officeDocument/2006/relationships/tags" Target="../tags/tag150.xml"/><Relationship Id="rId35" Type="http://schemas.openxmlformats.org/officeDocument/2006/relationships/image" Target="../media/image25.svg"/><Relationship Id="rId34" Type="http://schemas.openxmlformats.org/officeDocument/2006/relationships/image" Target="../media/image24.png"/><Relationship Id="rId33" Type="http://schemas.openxmlformats.org/officeDocument/2006/relationships/tags" Target="../tags/tag149.xml"/><Relationship Id="rId32" Type="http://schemas.openxmlformats.org/officeDocument/2006/relationships/tags" Target="../tags/tag148.xml"/><Relationship Id="rId31" Type="http://schemas.openxmlformats.org/officeDocument/2006/relationships/tags" Target="../tags/tag147.xml"/><Relationship Id="rId30" Type="http://schemas.openxmlformats.org/officeDocument/2006/relationships/tags" Target="../tags/tag146.xml"/><Relationship Id="rId3" Type="http://schemas.openxmlformats.org/officeDocument/2006/relationships/tags" Target="../tags/tag121.xml"/><Relationship Id="rId29" Type="http://schemas.openxmlformats.org/officeDocument/2006/relationships/tags" Target="../tags/tag145.xml"/><Relationship Id="rId28" Type="http://schemas.openxmlformats.org/officeDocument/2006/relationships/tags" Target="../tags/tag144.xml"/><Relationship Id="rId27" Type="http://schemas.openxmlformats.org/officeDocument/2006/relationships/image" Target="../media/image23.svg"/><Relationship Id="rId26" Type="http://schemas.openxmlformats.org/officeDocument/2006/relationships/image" Target="../media/image22.png"/><Relationship Id="rId25" Type="http://schemas.openxmlformats.org/officeDocument/2006/relationships/tags" Target="../tags/tag143.xml"/><Relationship Id="rId24" Type="http://schemas.openxmlformats.org/officeDocument/2006/relationships/tags" Target="../tags/tag142.xml"/><Relationship Id="rId23" Type="http://schemas.openxmlformats.org/officeDocument/2006/relationships/tags" Target="../tags/tag141.xml"/><Relationship Id="rId22" Type="http://schemas.openxmlformats.org/officeDocument/2006/relationships/tags" Target="../tags/tag140.xml"/><Relationship Id="rId21" Type="http://schemas.openxmlformats.org/officeDocument/2006/relationships/tags" Target="../tags/tag139.xml"/><Relationship Id="rId20" Type="http://schemas.openxmlformats.org/officeDocument/2006/relationships/tags" Target="../tags/tag138.xml"/><Relationship Id="rId2" Type="http://schemas.openxmlformats.org/officeDocument/2006/relationships/tags" Target="../tags/tag120.xml"/><Relationship Id="rId19" Type="http://schemas.openxmlformats.org/officeDocument/2006/relationships/tags" Target="../tags/tag137.xml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1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216.xml"/><Relationship Id="rId44" Type="http://schemas.openxmlformats.org/officeDocument/2006/relationships/tags" Target="../tags/tag215.xml"/><Relationship Id="rId43" Type="http://schemas.openxmlformats.org/officeDocument/2006/relationships/tags" Target="../tags/tag214.xml"/><Relationship Id="rId42" Type="http://schemas.openxmlformats.org/officeDocument/2006/relationships/tags" Target="../tags/tag213.xml"/><Relationship Id="rId41" Type="http://schemas.openxmlformats.org/officeDocument/2006/relationships/tags" Target="../tags/tag212.xml"/><Relationship Id="rId40" Type="http://schemas.openxmlformats.org/officeDocument/2006/relationships/image" Target="../media/image35.svg"/><Relationship Id="rId4" Type="http://schemas.openxmlformats.org/officeDocument/2006/relationships/tags" Target="../tags/tag183.xml"/><Relationship Id="rId39" Type="http://schemas.openxmlformats.org/officeDocument/2006/relationships/image" Target="../media/image34.png"/><Relationship Id="rId38" Type="http://schemas.openxmlformats.org/officeDocument/2006/relationships/tags" Target="../tags/tag211.xml"/><Relationship Id="rId37" Type="http://schemas.openxmlformats.org/officeDocument/2006/relationships/tags" Target="../tags/tag210.xml"/><Relationship Id="rId36" Type="http://schemas.openxmlformats.org/officeDocument/2006/relationships/tags" Target="../tags/tag209.xml"/><Relationship Id="rId35" Type="http://schemas.openxmlformats.org/officeDocument/2006/relationships/tags" Target="../tags/tag208.xml"/><Relationship Id="rId34" Type="http://schemas.openxmlformats.org/officeDocument/2006/relationships/tags" Target="../tags/tag207.xml"/><Relationship Id="rId33" Type="http://schemas.openxmlformats.org/officeDocument/2006/relationships/tags" Target="../tags/tag206.xml"/><Relationship Id="rId32" Type="http://schemas.openxmlformats.org/officeDocument/2006/relationships/tags" Target="../tags/tag205.xml"/><Relationship Id="rId31" Type="http://schemas.openxmlformats.org/officeDocument/2006/relationships/tags" Target="../tags/tag204.xml"/><Relationship Id="rId30" Type="http://schemas.openxmlformats.org/officeDocument/2006/relationships/tags" Target="../tags/tag203.xml"/><Relationship Id="rId3" Type="http://schemas.openxmlformats.org/officeDocument/2006/relationships/tags" Target="../tags/tag182.xml"/><Relationship Id="rId29" Type="http://schemas.openxmlformats.org/officeDocument/2006/relationships/tags" Target="../tags/tag202.xml"/><Relationship Id="rId28" Type="http://schemas.openxmlformats.org/officeDocument/2006/relationships/tags" Target="../tags/tag201.xml"/><Relationship Id="rId27" Type="http://schemas.openxmlformats.org/officeDocument/2006/relationships/tags" Target="../tags/tag200.xml"/><Relationship Id="rId26" Type="http://schemas.openxmlformats.org/officeDocument/2006/relationships/image" Target="../media/image33.svg"/><Relationship Id="rId25" Type="http://schemas.openxmlformats.org/officeDocument/2006/relationships/image" Target="../media/image32.png"/><Relationship Id="rId24" Type="http://schemas.openxmlformats.org/officeDocument/2006/relationships/tags" Target="../tags/tag199.xml"/><Relationship Id="rId23" Type="http://schemas.openxmlformats.org/officeDocument/2006/relationships/tags" Target="../tags/tag198.xml"/><Relationship Id="rId22" Type="http://schemas.openxmlformats.org/officeDocument/2006/relationships/tags" Target="../tags/tag197.xml"/><Relationship Id="rId21" Type="http://schemas.openxmlformats.org/officeDocument/2006/relationships/tags" Target="../tags/tag196.xml"/><Relationship Id="rId20" Type="http://schemas.openxmlformats.org/officeDocument/2006/relationships/tags" Target="../tags/tag195.xml"/><Relationship Id="rId2" Type="http://schemas.openxmlformats.org/officeDocument/2006/relationships/tags" Target="../tags/tag181.xml"/><Relationship Id="rId19" Type="http://schemas.openxmlformats.org/officeDocument/2006/relationships/tags" Target="../tags/tag194.xml"/><Relationship Id="rId18" Type="http://schemas.openxmlformats.org/officeDocument/2006/relationships/tags" Target="../tags/tag193.xml"/><Relationship Id="rId17" Type="http://schemas.openxmlformats.org/officeDocument/2006/relationships/tags" Target="../tags/tag192.xml"/><Relationship Id="rId16" Type="http://schemas.openxmlformats.org/officeDocument/2006/relationships/image" Target="../media/image31.svg"/><Relationship Id="rId15" Type="http://schemas.openxmlformats.org/officeDocument/2006/relationships/image" Target="../media/image30.png"/><Relationship Id="rId14" Type="http://schemas.openxmlformats.org/officeDocument/2006/relationships/tags" Target="../tags/tag191.xml"/><Relationship Id="rId13" Type="http://schemas.openxmlformats.org/officeDocument/2006/relationships/tags" Target="../tags/tag190.xml"/><Relationship Id="rId12" Type="http://schemas.openxmlformats.org/officeDocument/2006/relationships/tags" Target="../tags/tag189.xml"/><Relationship Id="rId11" Type="http://schemas.openxmlformats.org/officeDocument/2006/relationships/tags" Target="../tags/tag188.xml"/><Relationship Id="rId10" Type="http://schemas.openxmlformats.org/officeDocument/2006/relationships/tags" Target="../tags/tag187.xml"/><Relationship Id="rId1" Type="http://schemas.openxmlformats.org/officeDocument/2006/relationships/tags" Target="../tags/tag18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0.xml"/><Relationship Id="rId8" Type="http://schemas.openxmlformats.org/officeDocument/2006/relationships/tags" Target="../tags/tag229.xml"/><Relationship Id="rId7" Type="http://schemas.openxmlformats.org/officeDocument/2006/relationships/tags" Target="../tags/tag228.xml"/><Relationship Id="rId66" Type="http://schemas.openxmlformats.org/officeDocument/2006/relationships/slideLayout" Target="../slideLayouts/slideLayout7.xml"/><Relationship Id="rId65" Type="http://schemas.openxmlformats.org/officeDocument/2006/relationships/tags" Target="../tags/tag278.xml"/><Relationship Id="rId64" Type="http://schemas.openxmlformats.org/officeDocument/2006/relationships/tags" Target="../tags/tag277.xml"/><Relationship Id="rId63" Type="http://schemas.openxmlformats.org/officeDocument/2006/relationships/tags" Target="../tags/tag276.xml"/><Relationship Id="rId62" Type="http://schemas.openxmlformats.org/officeDocument/2006/relationships/tags" Target="../tags/tag275.xml"/><Relationship Id="rId61" Type="http://schemas.openxmlformats.org/officeDocument/2006/relationships/tags" Target="../tags/tag274.xml"/><Relationship Id="rId60" Type="http://schemas.openxmlformats.org/officeDocument/2006/relationships/tags" Target="../tags/tag273.xml"/><Relationship Id="rId6" Type="http://schemas.openxmlformats.org/officeDocument/2006/relationships/image" Target="../media/image31.svg"/><Relationship Id="rId59" Type="http://schemas.openxmlformats.org/officeDocument/2006/relationships/tags" Target="../tags/tag272.xml"/><Relationship Id="rId58" Type="http://schemas.openxmlformats.org/officeDocument/2006/relationships/tags" Target="../tags/tag271.xml"/><Relationship Id="rId57" Type="http://schemas.openxmlformats.org/officeDocument/2006/relationships/tags" Target="../tags/tag270.xml"/><Relationship Id="rId56" Type="http://schemas.openxmlformats.org/officeDocument/2006/relationships/image" Target="../media/image43.svg"/><Relationship Id="rId55" Type="http://schemas.openxmlformats.org/officeDocument/2006/relationships/image" Target="../media/image42.png"/><Relationship Id="rId54" Type="http://schemas.openxmlformats.org/officeDocument/2006/relationships/tags" Target="../tags/tag269.xml"/><Relationship Id="rId53" Type="http://schemas.openxmlformats.org/officeDocument/2006/relationships/tags" Target="../tags/tag268.xml"/><Relationship Id="rId52" Type="http://schemas.openxmlformats.org/officeDocument/2006/relationships/tags" Target="../tags/tag267.xml"/><Relationship Id="rId51" Type="http://schemas.openxmlformats.org/officeDocument/2006/relationships/tags" Target="../tags/tag266.xml"/><Relationship Id="rId50" Type="http://schemas.openxmlformats.org/officeDocument/2006/relationships/tags" Target="../tags/tag265.xml"/><Relationship Id="rId5" Type="http://schemas.openxmlformats.org/officeDocument/2006/relationships/image" Target="../media/image30.png"/><Relationship Id="rId49" Type="http://schemas.openxmlformats.org/officeDocument/2006/relationships/tags" Target="../tags/tag264.xml"/><Relationship Id="rId48" Type="http://schemas.openxmlformats.org/officeDocument/2006/relationships/tags" Target="../tags/tag263.xml"/><Relationship Id="rId47" Type="http://schemas.openxmlformats.org/officeDocument/2006/relationships/tags" Target="../tags/tag262.xml"/><Relationship Id="rId46" Type="http://schemas.openxmlformats.org/officeDocument/2006/relationships/tags" Target="../tags/tag261.xml"/><Relationship Id="rId45" Type="http://schemas.openxmlformats.org/officeDocument/2006/relationships/tags" Target="../tags/tag260.xml"/><Relationship Id="rId44" Type="http://schemas.openxmlformats.org/officeDocument/2006/relationships/tags" Target="../tags/tag259.xml"/><Relationship Id="rId43" Type="http://schemas.openxmlformats.org/officeDocument/2006/relationships/tags" Target="../tags/tag258.xml"/><Relationship Id="rId42" Type="http://schemas.openxmlformats.org/officeDocument/2006/relationships/tags" Target="../tags/tag257.xml"/><Relationship Id="rId41" Type="http://schemas.openxmlformats.org/officeDocument/2006/relationships/tags" Target="../tags/tag256.xml"/><Relationship Id="rId40" Type="http://schemas.openxmlformats.org/officeDocument/2006/relationships/tags" Target="../tags/tag255.xml"/><Relationship Id="rId4" Type="http://schemas.openxmlformats.org/officeDocument/2006/relationships/tags" Target="../tags/tag227.xml"/><Relationship Id="rId39" Type="http://schemas.openxmlformats.org/officeDocument/2006/relationships/tags" Target="../tags/tag254.xml"/><Relationship Id="rId38" Type="http://schemas.openxmlformats.org/officeDocument/2006/relationships/tags" Target="../tags/tag253.xml"/><Relationship Id="rId37" Type="http://schemas.openxmlformats.org/officeDocument/2006/relationships/tags" Target="../tags/tag252.xml"/><Relationship Id="rId36" Type="http://schemas.openxmlformats.org/officeDocument/2006/relationships/tags" Target="../tags/tag251.xml"/><Relationship Id="rId35" Type="http://schemas.openxmlformats.org/officeDocument/2006/relationships/tags" Target="../tags/tag250.xml"/><Relationship Id="rId34" Type="http://schemas.openxmlformats.org/officeDocument/2006/relationships/tags" Target="../tags/tag249.xml"/><Relationship Id="rId33" Type="http://schemas.openxmlformats.org/officeDocument/2006/relationships/tags" Target="../tags/tag248.xml"/><Relationship Id="rId32" Type="http://schemas.openxmlformats.org/officeDocument/2006/relationships/image" Target="../media/image41.svg"/><Relationship Id="rId31" Type="http://schemas.openxmlformats.org/officeDocument/2006/relationships/image" Target="../media/image40.png"/><Relationship Id="rId30" Type="http://schemas.openxmlformats.org/officeDocument/2006/relationships/tags" Target="../tags/tag247.xml"/><Relationship Id="rId3" Type="http://schemas.openxmlformats.org/officeDocument/2006/relationships/tags" Target="../tags/tag226.xml"/><Relationship Id="rId29" Type="http://schemas.openxmlformats.org/officeDocument/2006/relationships/tags" Target="../tags/tag246.xml"/><Relationship Id="rId28" Type="http://schemas.openxmlformats.org/officeDocument/2006/relationships/tags" Target="../tags/tag245.xml"/><Relationship Id="rId27" Type="http://schemas.openxmlformats.org/officeDocument/2006/relationships/tags" Target="../tags/tag244.xml"/><Relationship Id="rId26" Type="http://schemas.openxmlformats.org/officeDocument/2006/relationships/tags" Target="../tags/tag243.xml"/><Relationship Id="rId25" Type="http://schemas.openxmlformats.org/officeDocument/2006/relationships/tags" Target="../tags/tag242.xml"/><Relationship Id="rId24" Type="http://schemas.openxmlformats.org/officeDocument/2006/relationships/tags" Target="../tags/tag241.xml"/><Relationship Id="rId23" Type="http://schemas.openxmlformats.org/officeDocument/2006/relationships/tags" Target="../tags/tag240.xml"/><Relationship Id="rId22" Type="http://schemas.openxmlformats.org/officeDocument/2006/relationships/tags" Target="../tags/tag239.xml"/><Relationship Id="rId21" Type="http://schemas.openxmlformats.org/officeDocument/2006/relationships/tags" Target="../tags/tag238.xml"/><Relationship Id="rId20" Type="http://schemas.openxmlformats.org/officeDocument/2006/relationships/tags" Target="../tags/tag237.xml"/><Relationship Id="rId2" Type="http://schemas.openxmlformats.org/officeDocument/2006/relationships/tags" Target="../tags/tag225.xml"/><Relationship Id="rId19" Type="http://schemas.openxmlformats.org/officeDocument/2006/relationships/tags" Target="../tags/tag236.xml"/><Relationship Id="rId18" Type="http://schemas.openxmlformats.org/officeDocument/2006/relationships/image" Target="../media/image39.svg"/><Relationship Id="rId17" Type="http://schemas.openxmlformats.org/officeDocument/2006/relationships/image" Target="../media/image38.png"/><Relationship Id="rId16" Type="http://schemas.openxmlformats.org/officeDocument/2006/relationships/tags" Target="../tags/tag235.xml"/><Relationship Id="rId15" Type="http://schemas.openxmlformats.org/officeDocument/2006/relationships/tags" Target="../tags/tag234.xml"/><Relationship Id="rId14" Type="http://schemas.openxmlformats.org/officeDocument/2006/relationships/tags" Target="../tags/tag233.xml"/><Relationship Id="rId13" Type="http://schemas.openxmlformats.org/officeDocument/2006/relationships/tags" Target="../tags/tag232.xml"/><Relationship Id="rId12" Type="http://schemas.openxmlformats.org/officeDocument/2006/relationships/image" Target="../media/image37.svg"/><Relationship Id="rId11" Type="http://schemas.openxmlformats.org/officeDocument/2006/relationships/image" Target="../media/image36.png"/><Relationship Id="rId10" Type="http://schemas.openxmlformats.org/officeDocument/2006/relationships/tags" Target="../tags/tag231.xml"/><Relationship Id="rId1" Type="http://schemas.openxmlformats.org/officeDocument/2006/relationships/tags" Target="../tags/tag22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" Type="http://schemas.openxmlformats.org/officeDocument/2006/relationships/tags" Target="../tags/tag282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314.xml"/><Relationship Id="rId35" Type="http://schemas.openxmlformats.org/officeDocument/2006/relationships/tags" Target="../tags/tag313.xml"/><Relationship Id="rId34" Type="http://schemas.openxmlformats.org/officeDocument/2006/relationships/tags" Target="../tags/tag312.xml"/><Relationship Id="rId33" Type="http://schemas.openxmlformats.org/officeDocument/2006/relationships/tags" Target="../tags/tag311.xml"/><Relationship Id="rId32" Type="http://schemas.openxmlformats.org/officeDocument/2006/relationships/tags" Target="../tags/tag310.xml"/><Relationship Id="rId31" Type="http://schemas.openxmlformats.org/officeDocument/2006/relationships/tags" Target="../tags/tag309.xml"/><Relationship Id="rId30" Type="http://schemas.openxmlformats.org/officeDocument/2006/relationships/tags" Target="../tags/tag308.xml"/><Relationship Id="rId3" Type="http://schemas.openxmlformats.org/officeDocument/2006/relationships/tags" Target="../tags/tag281.xml"/><Relationship Id="rId29" Type="http://schemas.openxmlformats.org/officeDocument/2006/relationships/tags" Target="../tags/tag307.xml"/><Relationship Id="rId28" Type="http://schemas.openxmlformats.org/officeDocument/2006/relationships/tags" Target="../tags/tag306.xml"/><Relationship Id="rId27" Type="http://schemas.openxmlformats.org/officeDocument/2006/relationships/tags" Target="../tags/tag305.xml"/><Relationship Id="rId26" Type="http://schemas.openxmlformats.org/officeDocument/2006/relationships/tags" Target="../tags/tag304.xml"/><Relationship Id="rId25" Type="http://schemas.openxmlformats.org/officeDocument/2006/relationships/tags" Target="../tags/tag303.xml"/><Relationship Id="rId24" Type="http://schemas.openxmlformats.org/officeDocument/2006/relationships/tags" Target="../tags/tag302.xml"/><Relationship Id="rId23" Type="http://schemas.openxmlformats.org/officeDocument/2006/relationships/tags" Target="../tags/tag301.xml"/><Relationship Id="rId22" Type="http://schemas.openxmlformats.org/officeDocument/2006/relationships/tags" Target="../tags/tag300.xml"/><Relationship Id="rId21" Type="http://schemas.openxmlformats.org/officeDocument/2006/relationships/tags" Target="../tags/tag299.xml"/><Relationship Id="rId20" Type="http://schemas.openxmlformats.org/officeDocument/2006/relationships/tags" Target="../tags/tag298.xml"/><Relationship Id="rId2" Type="http://schemas.openxmlformats.org/officeDocument/2006/relationships/tags" Target="../tags/tag280.xml"/><Relationship Id="rId19" Type="http://schemas.openxmlformats.org/officeDocument/2006/relationships/tags" Target="../tags/tag297.xml"/><Relationship Id="rId18" Type="http://schemas.openxmlformats.org/officeDocument/2006/relationships/tags" Target="../tags/tag296.xml"/><Relationship Id="rId17" Type="http://schemas.openxmlformats.org/officeDocument/2006/relationships/tags" Target="../tags/tag295.xml"/><Relationship Id="rId16" Type="http://schemas.openxmlformats.org/officeDocument/2006/relationships/tags" Target="../tags/tag294.xml"/><Relationship Id="rId15" Type="http://schemas.openxmlformats.org/officeDocument/2006/relationships/tags" Target="../tags/tag293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tags" Target="../tags/tag27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321.xml"/><Relationship Id="rId6" Type="http://schemas.openxmlformats.org/officeDocument/2006/relationships/tags" Target="../tags/tag320.xml"/><Relationship Id="rId5" Type="http://schemas.openxmlformats.org/officeDocument/2006/relationships/tags" Target="../tags/tag319.xml"/><Relationship Id="rId4" Type="http://schemas.openxmlformats.org/officeDocument/2006/relationships/tags" Target="../tags/tag318.xml"/><Relationship Id="rId3" Type="http://schemas.openxmlformats.org/officeDocument/2006/relationships/tags" Target="../tags/tag317.xml"/><Relationship Id="rId2" Type="http://schemas.openxmlformats.org/officeDocument/2006/relationships/tags" Target="../tags/tag316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1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svg"/><Relationship Id="rId8" Type="http://schemas.openxmlformats.org/officeDocument/2006/relationships/image" Target="../media/image44.png"/><Relationship Id="rId7" Type="http://schemas.openxmlformats.org/officeDocument/2006/relationships/tags" Target="../tags/tag328.xml"/><Relationship Id="rId62" Type="http://schemas.openxmlformats.org/officeDocument/2006/relationships/slideLayout" Target="../slideLayouts/slideLayout7.xml"/><Relationship Id="rId61" Type="http://schemas.openxmlformats.org/officeDocument/2006/relationships/tags" Target="../tags/tag372.xml"/><Relationship Id="rId60" Type="http://schemas.openxmlformats.org/officeDocument/2006/relationships/tags" Target="../tags/tag371.xml"/><Relationship Id="rId6" Type="http://schemas.openxmlformats.org/officeDocument/2006/relationships/tags" Target="../tags/tag327.xml"/><Relationship Id="rId59" Type="http://schemas.openxmlformats.org/officeDocument/2006/relationships/tags" Target="../tags/tag370.xml"/><Relationship Id="rId58" Type="http://schemas.openxmlformats.org/officeDocument/2006/relationships/tags" Target="../tags/tag369.xml"/><Relationship Id="rId57" Type="http://schemas.openxmlformats.org/officeDocument/2006/relationships/tags" Target="../tags/tag368.xml"/><Relationship Id="rId56" Type="http://schemas.openxmlformats.org/officeDocument/2006/relationships/tags" Target="../tags/tag367.xml"/><Relationship Id="rId55" Type="http://schemas.openxmlformats.org/officeDocument/2006/relationships/tags" Target="../tags/tag366.xml"/><Relationship Id="rId54" Type="http://schemas.openxmlformats.org/officeDocument/2006/relationships/tags" Target="../tags/tag365.xml"/><Relationship Id="rId53" Type="http://schemas.openxmlformats.org/officeDocument/2006/relationships/tags" Target="../tags/tag364.xml"/><Relationship Id="rId52" Type="http://schemas.openxmlformats.org/officeDocument/2006/relationships/tags" Target="../tags/tag363.xml"/><Relationship Id="rId51" Type="http://schemas.openxmlformats.org/officeDocument/2006/relationships/tags" Target="../tags/tag362.xml"/><Relationship Id="rId50" Type="http://schemas.openxmlformats.org/officeDocument/2006/relationships/tags" Target="../tags/tag361.xml"/><Relationship Id="rId5" Type="http://schemas.openxmlformats.org/officeDocument/2006/relationships/tags" Target="../tags/tag326.xml"/><Relationship Id="rId49" Type="http://schemas.openxmlformats.org/officeDocument/2006/relationships/tags" Target="../tags/tag360.xml"/><Relationship Id="rId48" Type="http://schemas.openxmlformats.org/officeDocument/2006/relationships/tags" Target="../tags/tag359.xml"/><Relationship Id="rId47" Type="http://schemas.openxmlformats.org/officeDocument/2006/relationships/tags" Target="../tags/tag358.xml"/><Relationship Id="rId46" Type="http://schemas.openxmlformats.org/officeDocument/2006/relationships/tags" Target="../tags/tag357.xml"/><Relationship Id="rId45" Type="http://schemas.openxmlformats.org/officeDocument/2006/relationships/tags" Target="../tags/tag356.xml"/><Relationship Id="rId44" Type="http://schemas.openxmlformats.org/officeDocument/2006/relationships/tags" Target="../tags/tag355.xml"/><Relationship Id="rId43" Type="http://schemas.openxmlformats.org/officeDocument/2006/relationships/tags" Target="../tags/tag354.xml"/><Relationship Id="rId42" Type="http://schemas.openxmlformats.org/officeDocument/2006/relationships/tags" Target="../tags/tag353.xml"/><Relationship Id="rId41" Type="http://schemas.openxmlformats.org/officeDocument/2006/relationships/tags" Target="../tags/tag352.xml"/><Relationship Id="rId40" Type="http://schemas.openxmlformats.org/officeDocument/2006/relationships/image" Target="../media/image31.svg"/><Relationship Id="rId4" Type="http://schemas.openxmlformats.org/officeDocument/2006/relationships/tags" Target="../tags/tag325.xml"/><Relationship Id="rId39" Type="http://schemas.openxmlformats.org/officeDocument/2006/relationships/image" Target="../media/image30.png"/><Relationship Id="rId38" Type="http://schemas.openxmlformats.org/officeDocument/2006/relationships/tags" Target="../tags/tag351.xml"/><Relationship Id="rId37" Type="http://schemas.openxmlformats.org/officeDocument/2006/relationships/tags" Target="../tags/tag350.xml"/><Relationship Id="rId36" Type="http://schemas.openxmlformats.org/officeDocument/2006/relationships/tags" Target="../tags/tag349.xml"/><Relationship Id="rId35" Type="http://schemas.openxmlformats.org/officeDocument/2006/relationships/tags" Target="../tags/tag348.xml"/><Relationship Id="rId34" Type="http://schemas.openxmlformats.org/officeDocument/2006/relationships/image" Target="../media/image47.svg"/><Relationship Id="rId33" Type="http://schemas.openxmlformats.org/officeDocument/2006/relationships/image" Target="../media/image46.png"/><Relationship Id="rId32" Type="http://schemas.openxmlformats.org/officeDocument/2006/relationships/tags" Target="../tags/tag347.xml"/><Relationship Id="rId31" Type="http://schemas.openxmlformats.org/officeDocument/2006/relationships/tags" Target="../tags/tag346.xml"/><Relationship Id="rId30" Type="http://schemas.openxmlformats.org/officeDocument/2006/relationships/tags" Target="../tags/tag345.xml"/><Relationship Id="rId3" Type="http://schemas.openxmlformats.org/officeDocument/2006/relationships/tags" Target="../tags/tag324.xml"/><Relationship Id="rId29" Type="http://schemas.openxmlformats.org/officeDocument/2006/relationships/tags" Target="../tags/tag344.xml"/><Relationship Id="rId28" Type="http://schemas.openxmlformats.org/officeDocument/2006/relationships/tags" Target="../tags/tag343.xml"/><Relationship Id="rId27" Type="http://schemas.openxmlformats.org/officeDocument/2006/relationships/tags" Target="../tags/tag342.xml"/><Relationship Id="rId26" Type="http://schemas.openxmlformats.org/officeDocument/2006/relationships/tags" Target="../tags/tag341.xml"/><Relationship Id="rId25" Type="http://schemas.openxmlformats.org/officeDocument/2006/relationships/image" Target="../media/image33.svg"/><Relationship Id="rId24" Type="http://schemas.openxmlformats.org/officeDocument/2006/relationships/image" Target="../media/image32.png"/><Relationship Id="rId23" Type="http://schemas.openxmlformats.org/officeDocument/2006/relationships/tags" Target="../tags/tag340.xml"/><Relationship Id="rId22" Type="http://schemas.openxmlformats.org/officeDocument/2006/relationships/tags" Target="../tags/tag339.xml"/><Relationship Id="rId21" Type="http://schemas.openxmlformats.org/officeDocument/2006/relationships/tags" Target="../tags/tag338.xml"/><Relationship Id="rId20" Type="http://schemas.openxmlformats.org/officeDocument/2006/relationships/tags" Target="../tags/tag337.xml"/><Relationship Id="rId2" Type="http://schemas.openxmlformats.org/officeDocument/2006/relationships/tags" Target="../tags/tag323.xml"/><Relationship Id="rId19" Type="http://schemas.openxmlformats.org/officeDocument/2006/relationships/image" Target="../media/image35.svg"/><Relationship Id="rId18" Type="http://schemas.openxmlformats.org/officeDocument/2006/relationships/image" Target="../media/image34.png"/><Relationship Id="rId17" Type="http://schemas.openxmlformats.org/officeDocument/2006/relationships/tags" Target="../tags/tag336.xml"/><Relationship Id="rId16" Type="http://schemas.openxmlformats.org/officeDocument/2006/relationships/tags" Target="../tags/tag335.xml"/><Relationship Id="rId15" Type="http://schemas.openxmlformats.org/officeDocument/2006/relationships/tags" Target="../tags/tag334.xml"/><Relationship Id="rId14" Type="http://schemas.openxmlformats.org/officeDocument/2006/relationships/tags" Target="../tags/tag333.xml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tags" Target="../tags/tag330.xml"/><Relationship Id="rId10" Type="http://schemas.openxmlformats.org/officeDocument/2006/relationships/tags" Target="../tags/tag329.xml"/><Relationship Id="rId1" Type="http://schemas.openxmlformats.org/officeDocument/2006/relationships/tags" Target="../tags/tag32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379.xml"/><Relationship Id="rId6" Type="http://schemas.openxmlformats.org/officeDocument/2006/relationships/tags" Target="../tags/tag378.xml"/><Relationship Id="rId5" Type="http://schemas.openxmlformats.org/officeDocument/2006/relationships/tags" Target="../tags/tag377.xml"/><Relationship Id="rId4" Type="http://schemas.openxmlformats.org/officeDocument/2006/relationships/tags" Target="../tags/tag376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7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88.xml"/><Relationship Id="rId8" Type="http://schemas.openxmlformats.org/officeDocument/2006/relationships/tags" Target="../tags/tag387.xml"/><Relationship Id="rId7" Type="http://schemas.openxmlformats.org/officeDocument/2006/relationships/tags" Target="../tags/tag386.xml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418.xml"/><Relationship Id="rId44" Type="http://schemas.openxmlformats.org/officeDocument/2006/relationships/tags" Target="../tags/tag417.xml"/><Relationship Id="rId43" Type="http://schemas.openxmlformats.org/officeDocument/2006/relationships/tags" Target="../tags/tag416.xml"/><Relationship Id="rId42" Type="http://schemas.openxmlformats.org/officeDocument/2006/relationships/tags" Target="../tags/tag415.xml"/><Relationship Id="rId41" Type="http://schemas.openxmlformats.org/officeDocument/2006/relationships/tags" Target="../tags/tag414.xml"/><Relationship Id="rId40" Type="http://schemas.openxmlformats.org/officeDocument/2006/relationships/image" Target="../media/image35.svg"/><Relationship Id="rId4" Type="http://schemas.openxmlformats.org/officeDocument/2006/relationships/tags" Target="../tags/tag383.xml"/><Relationship Id="rId39" Type="http://schemas.openxmlformats.org/officeDocument/2006/relationships/image" Target="../media/image34.png"/><Relationship Id="rId38" Type="http://schemas.openxmlformats.org/officeDocument/2006/relationships/tags" Target="../tags/tag413.xml"/><Relationship Id="rId37" Type="http://schemas.openxmlformats.org/officeDocument/2006/relationships/tags" Target="../tags/tag412.xml"/><Relationship Id="rId36" Type="http://schemas.openxmlformats.org/officeDocument/2006/relationships/tags" Target="../tags/tag411.xml"/><Relationship Id="rId35" Type="http://schemas.openxmlformats.org/officeDocument/2006/relationships/tags" Target="../tags/tag410.xml"/><Relationship Id="rId34" Type="http://schemas.openxmlformats.org/officeDocument/2006/relationships/tags" Target="../tags/tag409.xml"/><Relationship Id="rId33" Type="http://schemas.openxmlformats.org/officeDocument/2006/relationships/tags" Target="../tags/tag408.xml"/><Relationship Id="rId32" Type="http://schemas.openxmlformats.org/officeDocument/2006/relationships/tags" Target="../tags/tag407.xml"/><Relationship Id="rId31" Type="http://schemas.openxmlformats.org/officeDocument/2006/relationships/tags" Target="../tags/tag406.xml"/><Relationship Id="rId30" Type="http://schemas.openxmlformats.org/officeDocument/2006/relationships/tags" Target="../tags/tag405.xml"/><Relationship Id="rId3" Type="http://schemas.openxmlformats.org/officeDocument/2006/relationships/tags" Target="../tags/tag382.xml"/><Relationship Id="rId29" Type="http://schemas.openxmlformats.org/officeDocument/2006/relationships/tags" Target="../tags/tag404.xml"/><Relationship Id="rId28" Type="http://schemas.openxmlformats.org/officeDocument/2006/relationships/tags" Target="../tags/tag403.xml"/><Relationship Id="rId27" Type="http://schemas.openxmlformats.org/officeDocument/2006/relationships/tags" Target="../tags/tag402.xml"/><Relationship Id="rId26" Type="http://schemas.openxmlformats.org/officeDocument/2006/relationships/image" Target="../media/image33.svg"/><Relationship Id="rId25" Type="http://schemas.openxmlformats.org/officeDocument/2006/relationships/image" Target="../media/image32.png"/><Relationship Id="rId24" Type="http://schemas.openxmlformats.org/officeDocument/2006/relationships/tags" Target="../tags/tag401.xml"/><Relationship Id="rId23" Type="http://schemas.openxmlformats.org/officeDocument/2006/relationships/tags" Target="../tags/tag400.xml"/><Relationship Id="rId22" Type="http://schemas.openxmlformats.org/officeDocument/2006/relationships/tags" Target="../tags/tag399.xml"/><Relationship Id="rId21" Type="http://schemas.openxmlformats.org/officeDocument/2006/relationships/tags" Target="../tags/tag398.xml"/><Relationship Id="rId20" Type="http://schemas.openxmlformats.org/officeDocument/2006/relationships/tags" Target="../tags/tag397.xml"/><Relationship Id="rId2" Type="http://schemas.openxmlformats.org/officeDocument/2006/relationships/tags" Target="../tags/tag381.xml"/><Relationship Id="rId19" Type="http://schemas.openxmlformats.org/officeDocument/2006/relationships/tags" Target="../tags/tag396.xml"/><Relationship Id="rId18" Type="http://schemas.openxmlformats.org/officeDocument/2006/relationships/tags" Target="../tags/tag395.xml"/><Relationship Id="rId17" Type="http://schemas.openxmlformats.org/officeDocument/2006/relationships/tags" Target="../tags/tag394.xml"/><Relationship Id="rId16" Type="http://schemas.openxmlformats.org/officeDocument/2006/relationships/tags" Target="../tags/tag393.xml"/><Relationship Id="rId15" Type="http://schemas.openxmlformats.org/officeDocument/2006/relationships/tags" Target="../tags/tag392.xml"/><Relationship Id="rId14" Type="http://schemas.openxmlformats.org/officeDocument/2006/relationships/tags" Target="../tags/tag391.xml"/><Relationship Id="rId13" Type="http://schemas.openxmlformats.org/officeDocument/2006/relationships/tags" Target="../tags/tag390.xml"/><Relationship Id="rId12" Type="http://schemas.openxmlformats.org/officeDocument/2006/relationships/image" Target="../media/image49.svg"/><Relationship Id="rId11" Type="http://schemas.openxmlformats.org/officeDocument/2006/relationships/image" Target="../media/image48.png"/><Relationship Id="rId10" Type="http://schemas.openxmlformats.org/officeDocument/2006/relationships/tags" Target="../tags/tag389.xml"/><Relationship Id="rId1" Type="http://schemas.openxmlformats.org/officeDocument/2006/relationships/tags" Target="../tags/tag38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1.svg"/><Relationship Id="rId7" Type="http://schemas.openxmlformats.org/officeDocument/2006/relationships/image" Target="../media/image50.png"/><Relationship Id="rId6" Type="http://schemas.openxmlformats.org/officeDocument/2006/relationships/tags" Target="../tags/tag424.xml"/><Relationship Id="rId5" Type="http://schemas.openxmlformats.org/officeDocument/2006/relationships/tags" Target="../tags/tag423.xml"/><Relationship Id="rId4" Type="http://schemas.openxmlformats.org/officeDocument/2006/relationships/tags" Target="../tags/tag422.xml"/><Relationship Id="rId3" Type="http://schemas.openxmlformats.org/officeDocument/2006/relationships/tags" Target="../tags/tag421.xml"/><Relationship Id="rId2" Type="http://schemas.openxmlformats.org/officeDocument/2006/relationships/tags" Target="../tags/tag420.xml"/><Relationship Id="rId1" Type="http://schemas.openxmlformats.org/officeDocument/2006/relationships/tags" Target="../tags/tag4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71195" y="1073785"/>
            <a:ext cx="1568450" cy="323850"/>
          </a:xfrm>
          <a:custGeom>
            <a:avLst/>
            <a:gdLst>
              <a:gd name="sw" fmla="*/ 1 w 2470"/>
              <a:gd name="sh" fmla="*/ 1 h 510"/>
              <a:gd name="mins" fmla="min sw sh"/>
              <a:gd name="dsw" fmla="+- 0 sw mins"/>
              <a:gd name="dsh" fmla="+- 0 sh mins"/>
              <a:gd name="p0x0" fmla="*/ 255 w 2470"/>
              <a:gd name="p0y0" fmla="*/ 0 h 510"/>
              <a:gd name="p0x1" fmla="*/ 2215 w 2470"/>
              <a:gd name="p0y1" fmla="*/ 0 h 510"/>
              <a:gd name="p0x2" fmla="*/ 2356 w 2470"/>
              <a:gd name="p0y2" fmla="*/ 0 h 510"/>
              <a:gd name="p0x3" fmla="*/ 2470 w 2470"/>
              <a:gd name="p0y3" fmla="*/ 114 h 510"/>
              <a:gd name="p0x4" fmla="*/ 2470 w 2470"/>
              <a:gd name="p0y4" fmla="*/ 255 h 510"/>
              <a:gd name="p0x5" fmla="*/ 2470 w 2470"/>
              <a:gd name="p0y5" fmla="*/ 395 h 510"/>
              <a:gd name="p0x6" fmla="*/ 2356 w 2470"/>
              <a:gd name="p0y6" fmla="*/ 510 h 510"/>
              <a:gd name="p0x7" fmla="*/ 2215 w 2470"/>
              <a:gd name="p0y7" fmla="*/ 510 h 510"/>
              <a:gd name="p0x8" fmla="*/ 255 w 2470"/>
              <a:gd name="p0y8" fmla="*/ 510 h 510"/>
              <a:gd name="p0x9" fmla="*/ 114 w 2470"/>
              <a:gd name="p0y9" fmla="*/ 510 h 510"/>
              <a:gd name="p0x10" fmla="*/ 0 w 2470"/>
              <a:gd name="p0y10" fmla="*/ 395 h 510"/>
              <a:gd name="p0x11" fmla="*/ 0 w 2470"/>
              <a:gd name="p0y11" fmla="*/ 255 h 510"/>
              <a:gd name="p0x12" fmla="*/ 0 w 2470"/>
              <a:gd name="p0y12" fmla="*/ 114 h 510"/>
              <a:gd name="p0x13" fmla="*/ 114 w 2470"/>
              <a:gd name="p0y13" fmla="*/ 0 h 510"/>
              <a:gd name="p0x14" fmla="*/ 255 w 2470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chemeClr val="bg2">
                <a:lumMod val="7868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09625" y="1135856"/>
            <a:ext cx="144482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7D7062"/>
                </a:solidFill>
                <a:cs typeface="+mn-lt"/>
              </a:rPr>
              <a:t>基层干部履职培训</a:t>
            </a:r>
            <a:endParaRPr sz="1200" b="1" spc="72">
              <a:solidFill>
                <a:srgbClr val="7D7062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1954054"/>
            <a:ext cx="5279155" cy="15973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3A2A1E"/>
                </a:solidFill>
                <a:latin typeface="+mj-lt"/>
                <a:ea typeface="+mj-ea"/>
                <a:cs typeface="+mj-lt"/>
              </a:rPr>
              <a:t>调查报告、信息与</a:t>
            </a:r>
            <a:endParaRPr sz="4800" b="1" spc="96">
              <a:solidFill>
                <a:srgbClr val="3A2A1E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4800" b="1" spc="96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典型经验材料写作</a:t>
            </a:r>
            <a:endParaRPr sz="4800" b="1" spc="96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66750" y="163068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838200" y="16497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971550" y="165925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课程导览</a:t>
            </a:r>
            <a:endParaRPr sz="42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225 w 3249"/>
              <a:gd name="p0y0" fmla="*/ 0 h 5085"/>
              <a:gd name="p0x1" fmla="*/ 3024 w 3249"/>
              <a:gd name="p0y1" fmla="*/ 0 h 5085"/>
              <a:gd name="p0x2" fmla="*/ 3249 w 3249"/>
              <a:gd name="p0y2" fmla="*/ 225 h 5085"/>
              <a:gd name="p0x3" fmla="*/ 3249 w 3249"/>
              <a:gd name="p0y3" fmla="*/ 4859 h 5085"/>
              <a:gd name="p0x4" fmla="*/ 3024 w 3249"/>
              <a:gd name="p0y4" fmla="*/ 5085 h 5085"/>
              <a:gd name="p0x5" fmla="*/ 225 w 3249"/>
              <a:gd name="p0y5" fmla="*/ 5085 h 5085"/>
              <a:gd name="p0x6" fmla="*/ 0 w 3249"/>
              <a:gd name="p0y6" fmla="*/ 4860 h 5085"/>
              <a:gd name="p0x7" fmla="*/ 0 w 3249"/>
              <a:gd name="p0y7" fmla="*/ 225 h 5085"/>
              <a:gd name="p0x8" fmla="*/ 225 w 3249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custGeom>
            <a:avLst/>
            <a:gdLst>
              <a:gd name="sw" fmla="*/ 1 w 2754"/>
              <a:gd name="sh" fmla="*/ 1 h 15"/>
              <a:gd name="mins" fmla="min sw sh"/>
              <a:gd name="dsw" fmla="+- 0 sw mins"/>
              <a:gd name="dsh" fmla="+- 0 sh mins"/>
              <a:gd name="p0x0" fmla="*/ 2754 w 2754"/>
              <a:gd name="p0y0" fmla="*/ 0 h 15"/>
              <a:gd name="p0x1" fmla="*/ 2754 w 2754"/>
              <a:gd name="p0y1" fmla="*/ 15 h 15"/>
              <a:gd name="p0x2" fmla="*/ 0 w 2754"/>
              <a:gd name="p0y2" fmla="*/ 15 h 15"/>
              <a:gd name="p0x3" fmla="*/ 0 w 2754"/>
              <a:gd name="p0y3" fmla="*/ 0 h 15"/>
              <a:gd name="p0x4" fmla="*/ 2754 w 2754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公文写作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总览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D4F42"/>
                </a:solidFill>
                <a:latin typeface="汉仪正圆-75W" panose="00020600040101010101" charset="-122"/>
                <a:ea typeface="汉仪正圆-75W" panose="00020600040101010101" charset="-122"/>
              </a:rPr>
              <a:t>建立基层公文写作的整体认知</a:t>
            </a:r>
            <a:endParaRPr sz="1350">
              <a:solidFill>
                <a:srgbClr val="5D4F4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224 w 3249"/>
              <a:gd name="p0y0" fmla="*/ 0 h 5085"/>
              <a:gd name="p0x1" fmla="*/ 3024 w 3249"/>
              <a:gd name="p0y1" fmla="*/ 0 h 5085"/>
              <a:gd name="p0x2" fmla="*/ 3249 w 3249"/>
              <a:gd name="p0y2" fmla="*/ 225 h 5085"/>
              <a:gd name="p0x3" fmla="*/ 3249 w 3249"/>
              <a:gd name="p0y3" fmla="*/ 4859 h 5085"/>
              <a:gd name="p0x4" fmla="*/ 3024 w 3249"/>
              <a:gd name="p0y4" fmla="*/ 5085 h 5085"/>
              <a:gd name="p0x5" fmla="*/ 224 w 3249"/>
              <a:gd name="p0y5" fmla="*/ 5085 h 5085"/>
              <a:gd name="p0x6" fmla="*/ 0 w 3249"/>
              <a:gd name="p0y6" fmla="*/ 4860 h 5085"/>
              <a:gd name="p0x7" fmla="*/ 0 w 3249"/>
              <a:gd name="p0y7" fmla="*/ 224 h 5085"/>
              <a:gd name="p0x8" fmla="*/ 224 w 3249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custGeom>
            <a:avLst/>
            <a:gdLst>
              <a:gd name="sw" fmla="*/ 1 w 2754"/>
              <a:gd name="sh" fmla="*/ 1 h 15"/>
              <a:gd name="mins" fmla="min sw sh"/>
              <a:gd name="dsw" fmla="+- 0 sw mins"/>
              <a:gd name="dsh" fmla="+- 0 sh mins"/>
              <a:gd name="p0x0" fmla="*/ 2754 w 2754"/>
              <a:gd name="p0y0" fmla="*/ 0 h 15"/>
              <a:gd name="p0x1" fmla="*/ 2754 w 2754"/>
              <a:gd name="p0y1" fmla="*/ 15 h 15"/>
              <a:gd name="p0x2" fmla="*/ 0 w 2754"/>
              <a:gd name="p0y2" fmla="*/ 15 h 15"/>
              <a:gd name="p0x3" fmla="*/ 0 w 2754"/>
              <a:gd name="p0y3" fmla="*/ 0 h 15"/>
              <a:gd name="p0x4" fmla="*/ 2754 w 2754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调查报告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写作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D4F42"/>
                </a:solidFill>
                <a:latin typeface="汉仪正圆-75W" panose="00020600040101010101" charset="-122"/>
                <a:ea typeface="汉仪正圆-75W" panose="00020600040101010101" charset="-122"/>
              </a:rPr>
              <a:t>系统掌握调研报告写作体系</a:t>
            </a:r>
            <a:endParaRPr sz="1350">
              <a:solidFill>
                <a:srgbClr val="5D4F4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224 w 3249"/>
              <a:gd name="p0y0" fmla="*/ 0 h 5085"/>
              <a:gd name="p0x1" fmla="*/ 3024 w 3249"/>
              <a:gd name="p0y1" fmla="*/ 0 h 5085"/>
              <a:gd name="p0x2" fmla="*/ 3249 w 3249"/>
              <a:gd name="p0y2" fmla="*/ 225 h 5085"/>
              <a:gd name="p0x3" fmla="*/ 3249 w 3249"/>
              <a:gd name="p0y3" fmla="*/ 4859 h 5085"/>
              <a:gd name="p0x4" fmla="*/ 3024 w 3249"/>
              <a:gd name="p0y4" fmla="*/ 5085 h 5085"/>
              <a:gd name="p0x5" fmla="*/ 224 w 3249"/>
              <a:gd name="p0y5" fmla="*/ 5085 h 5085"/>
              <a:gd name="p0x6" fmla="*/ 0 w 3249"/>
              <a:gd name="p0y6" fmla="*/ 4860 h 5085"/>
              <a:gd name="p0x7" fmla="*/ 0 w 3249"/>
              <a:gd name="p0y7" fmla="*/ 224 h 5085"/>
              <a:gd name="p0x8" fmla="*/ 224 w 3249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custGeom>
            <a:avLst/>
            <a:gdLst>
              <a:gd name="sw" fmla="*/ 1 w 2754"/>
              <a:gd name="sh" fmla="*/ 1 h 15"/>
              <a:gd name="mins" fmla="min sw sh"/>
              <a:gd name="dsw" fmla="+- 0 sw mins"/>
              <a:gd name="dsh" fmla="+- 0 sh mins"/>
              <a:gd name="p0x0" fmla="*/ 2754 w 2754"/>
              <a:gd name="p0y0" fmla="*/ 0 h 15"/>
              <a:gd name="p0x1" fmla="*/ 2754 w 2754"/>
              <a:gd name="p0y1" fmla="*/ 15 h 15"/>
              <a:gd name="p0x2" fmla="*/ 0 w 2754"/>
              <a:gd name="p0y2" fmla="*/ 15 h 15"/>
              <a:gd name="p0x3" fmla="*/ 0 w 2754"/>
              <a:gd name="p0y3" fmla="*/ 0 h 15"/>
              <a:gd name="p0x4" fmla="*/ 2754 w 2754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政务信息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写作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D4F42"/>
                </a:solidFill>
                <a:latin typeface="汉仪正圆-75W" panose="00020600040101010101" charset="-122"/>
                <a:ea typeface="汉仪正圆-75W" panose="00020600040101010101" charset="-122"/>
              </a:rPr>
              <a:t>拆解信息写作的规范与技巧</a:t>
            </a:r>
            <a:endParaRPr sz="1350">
              <a:solidFill>
                <a:srgbClr val="5D4F4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224 w 3249"/>
              <a:gd name="p0y0" fmla="*/ 0 h 5085"/>
              <a:gd name="p0x1" fmla="*/ 3024 w 3249"/>
              <a:gd name="p0y1" fmla="*/ 0 h 5085"/>
              <a:gd name="p0x2" fmla="*/ 3249 w 3249"/>
              <a:gd name="p0y2" fmla="*/ 225 h 5085"/>
              <a:gd name="p0x3" fmla="*/ 3249 w 3249"/>
              <a:gd name="p0y3" fmla="*/ 4859 h 5085"/>
              <a:gd name="p0x4" fmla="*/ 3024 w 3249"/>
              <a:gd name="p0y4" fmla="*/ 5085 h 5085"/>
              <a:gd name="p0x5" fmla="*/ 224 w 3249"/>
              <a:gd name="p0y5" fmla="*/ 5085 h 5085"/>
              <a:gd name="p0x6" fmla="*/ 0 w 3249"/>
              <a:gd name="p0y6" fmla="*/ 4860 h 5085"/>
              <a:gd name="p0x7" fmla="*/ 0 w 3249"/>
              <a:gd name="p0y7" fmla="*/ 224 h 5085"/>
              <a:gd name="p0x8" fmla="*/ 224 w 3249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custGeom>
            <a:avLst/>
            <a:gdLst>
              <a:gd name="sw" fmla="*/ 1 w 2754"/>
              <a:gd name="sh" fmla="*/ 1 h 15"/>
              <a:gd name="mins" fmla="min sw sh"/>
              <a:gd name="dsw" fmla="+- 0 sw mins"/>
              <a:gd name="dsh" fmla="+- 0 sh mins"/>
              <a:gd name="p0x0" fmla="*/ 2754 w 2754"/>
              <a:gd name="p0y0" fmla="*/ 0 h 15"/>
              <a:gd name="p0x1" fmla="*/ 2754 w 2754"/>
              <a:gd name="p0y1" fmla="*/ 15 h 15"/>
              <a:gd name="p0x2" fmla="*/ 0 w 2754"/>
              <a:gd name="p0y2" fmla="*/ 15 h 15"/>
              <a:gd name="p0x3" fmla="*/ 0 w 2754"/>
              <a:gd name="p0y3" fmla="*/ 0 h 15"/>
              <a:gd name="p0x4" fmla="*/ 2754 w 2754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典型经验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材料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D4F42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掌握经验材料的提炼与表达</a:t>
            </a:r>
            <a:endParaRPr sz="1350">
              <a:solidFill>
                <a:srgbClr val="5D4F4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224 w 3249"/>
              <a:gd name="p0y0" fmla="*/ 0 h 5085"/>
              <a:gd name="p0x1" fmla="*/ 3024 w 3249"/>
              <a:gd name="p0y1" fmla="*/ 0 h 5085"/>
              <a:gd name="p0x2" fmla="*/ 3249 w 3249"/>
              <a:gd name="p0y2" fmla="*/ 225 h 5085"/>
              <a:gd name="p0x3" fmla="*/ 3249 w 3249"/>
              <a:gd name="p0y3" fmla="*/ 4859 h 5085"/>
              <a:gd name="p0x4" fmla="*/ 3024 w 3249"/>
              <a:gd name="p0y4" fmla="*/ 5085 h 5085"/>
              <a:gd name="p0x5" fmla="*/ 224 w 3249"/>
              <a:gd name="p0y5" fmla="*/ 5085 h 5085"/>
              <a:gd name="p0x6" fmla="*/ 0 w 3249"/>
              <a:gd name="p0y6" fmla="*/ 4860 h 5085"/>
              <a:gd name="p0x7" fmla="*/ 0 w 3249"/>
              <a:gd name="p0y7" fmla="*/ 224 h 5085"/>
              <a:gd name="p0x8" fmla="*/ 224 w 3249"/>
              <a:gd name="p0y8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6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custGeom>
            <a:avLst/>
            <a:gdLst>
              <a:gd name="sw" fmla="*/ 1 w 2754"/>
              <a:gd name="sh" fmla="*/ 1 h 15"/>
              <a:gd name="mins" fmla="min sw sh"/>
              <a:gd name="dsw" fmla="+- 0 sw mins"/>
              <a:gd name="dsh" fmla="+- 0 sh mins"/>
              <a:gd name="p0x0" fmla="*/ 2754 w 2754"/>
              <a:gd name="p0y0" fmla="*/ 0 h 15"/>
              <a:gd name="p0x1" fmla="*/ 2754 w 2754"/>
              <a:gd name="p0y1" fmla="*/ 15 h 15"/>
              <a:gd name="p0x2" fmla="*/ 0 w 2754"/>
              <a:gd name="p0y2" fmla="*/ 15 h 15"/>
              <a:gd name="p0x3" fmla="*/ 0 w 2754"/>
              <a:gd name="p0y3" fmla="*/ 0 h 15"/>
              <a:gd name="p0x4" fmla="*/ 2754 w 2754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实务应用</a:t>
            </a:r>
            <a:r>
              <a:rPr sz="2100" b="1">
                <a:solidFill>
                  <a:srgbClr val="3A2A1E"/>
                </a:solidFill>
                <a:latin typeface="汉仪正圆-75W" panose="00020600040101010101" charset="-122"/>
                <a:ea typeface="汉仪正圆-75W" panose="00020600040101010101" charset="-122"/>
              </a:rPr>
              <a:t>提升</a:t>
            </a:r>
            <a:endParaRPr sz="2100" b="1">
              <a:solidFill>
                <a:srgbClr val="3A2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D4F42"/>
                </a:solidFill>
                <a:latin typeface="汉仪正圆-75W" panose="00020600040101010101" charset="-122"/>
                <a:ea typeface="汉仪正圆-75W" panose="00020600040101010101" charset="-122"/>
              </a:rPr>
              <a:t>将写作方法落到基层工作</a:t>
            </a:r>
            <a:endParaRPr sz="1350">
              <a:solidFill>
                <a:srgbClr val="5D4F4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0002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38200" y="2019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1550" y="20288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20926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750" y="318706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公文写作总览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6750" y="4481513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D4F42"/>
                </a:solidFill>
                <a:cs typeface="+mn-lt"/>
              </a:rPr>
              <a:t>规范是公文的生命线</a:t>
            </a:r>
            <a:endParaRPr sz="1500" spc="30">
              <a:solidFill>
                <a:srgbClr val="5D4F42"/>
              </a:solidFill>
              <a:cs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81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基层公文的定位与共性规范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904875" y="1476375"/>
            <a:ext cx="3048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7325" y="1445895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核心定位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9625" y="20288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809625" y="2286000"/>
            <a:ext cx="211455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上传下达、反映情况、推动落实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，是街道与社区工作运转的重要载体。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0"/>
            </p:custDataLst>
          </p:nvPr>
        </p:nvSpPr>
        <p:spPr>
          <a:xfrm>
            <a:off x="6762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3395345" y="110934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62902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3762375" y="1476375"/>
            <a:ext cx="2286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4276725" y="144589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公文三要素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3629025" y="20288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3629025" y="2114550"/>
            <a:ext cx="2114550" cy="390525"/>
          </a:xfrm>
          <a:custGeom>
            <a:avLst/>
            <a:gdLst>
              <a:gd name="sw" fmla="*/ 1 w 3330"/>
              <a:gd name="sh" fmla="*/ 1 h 615"/>
              <a:gd name="mins" fmla="min sw sh"/>
              <a:gd name="dsw" fmla="+- 0 sw mins"/>
              <a:gd name="dsh" fmla="+- 0 sh mins"/>
              <a:gd name="p0x0" fmla="*/ 90 w 3330"/>
              <a:gd name="p0y0" fmla="*/ 0 h 615"/>
              <a:gd name="p0x1" fmla="*/ 3240 w 3330"/>
              <a:gd name="p0y1" fmla="*/ 0 h 615"/>
              <a:gd name="p0x2" fmla="*/ 3242 w 3330"/>
              <a:gd name="p0y2" fmla="*/ 0 h 615"/>
              <a:gd name="p0x3" fmla="*/ 3244 w 3330"/>
              <a:gd name="p0y3" fmla="*/ 0 h 615"/>
              <a:gd name="p0x4" fmla="*/ 3247 w 3330"/>
              <a:gd name="p0y4" fmla="*/ 0 h 615"/>
              <a:gd name="p0x5" fmla="*/ 3249 w 3330"/>
              <a:gd name="p0y5" fmla="*/ 0 h 615"/>
              <a:gd name="p0x6" fmla="*/ 3251 w 3330"/>
              <a:gd name="p0y6" fmla="*/ 0 h 615"/>
              <a:gd name="p0x7" fmla="*/ 3253 w 3330"/>
              <a:gd name="p0y7" fmla="*/ 1 h 615"/>
              <a:gd name="p0x8" fmla="*/ 3256 w 3330"/>
              <a:gd name="p0y8" fmla="*/ 1 h 615"/>
              <a:gd name="p0x9" fmla="*/ 3258 w 3330"/>
              <a:gd name="p0y9" fmla="*/ 1 h 615"/>
              <a:gd name="p0x10" fmla="*/ 3260 w 3330"/>
              <a:gd name="p0y10" fmla="*/ 2 h 615"/>
              <a:gd name="p0x11" fmla="*/ 3262 w 3330"/>
              <a:gd name="p0y11" fmla="*/ 2 h 615"/>
              <a:gd name="p0x12" fmla="*/ 3265 w 3330"/>
              <a:gd name="p0y12" fmla="*/ 3 h 615"/>
              <a:gd name="p0x13" fmla="*/ 3267 w 3330"/>
              <a:gd name="p0y13" fmla="*/ 4 h 615"/>
              <a:gd name="p0x14" fmla="*/ 3269 w 3330"/>
              <a:gd name="p0y14" fmla="*/ 4 h 615"/>
              <a:gd name="p0x15" fmla="*/ 3271 w 3330"/>
              <a:gd name="p0y15" fmla="*/ 5 h 615"/>
              <a:gd name="p0x16" fmla="*/ 3273 w 3330"/>
              <a:gd name="p0y16" fmla="*/ 6 h 615"/>
              <a:gd name="p0x17" fmla="*/ 3275 w 3330"/>
              <a:gd name="p0y17" fmla="*/ 7 h 615"/>
              <a:gd name="p0x18" fmla="*/ 3277 w 3330"/>
              <a:gd name="p0y18" fmla="*/ 8 h 615"/>
              <a:gd name="p0x19" fmla="*/ 3279 w 3330"/>
              <a:gd name="p0y19" fmla="*/ 9 h 615"/>
              <a:gd name="p0x20" fmla="*/ 3281 w 3330"/>
              <a:gd name="p0y20" fmla="*/ 10 h 615"/>
              <a:gd name="p0x21" fmla="*/ 3283 w 3330"/>
              <a:gd name="p0y21" fmla="*/ 11 h 615"/>
              <a:gd name="p0x22" fmla="*/ 3285 w 3330"/>
              <a:gd name="p0y22" fmla="*/ 12 h 615"/>
              <a:gd name="p0x23" fmla="*/ 3287 w 3330"/>
              <a:gd name="p0y23" fmla="*/ 13 h 615"/>
              <a:gd name="p0x24" fmla="*/ 3289 w 3330"/>
              <a:gd name="p0y24" fmla="*/ 14 h 615"/>
              <a:gd name="p0x25" fmla="*/ 3291 w 3330"/>
              <a:gd name="p0y25" fmla="*/ 15 h 615"/>
              <a:gd name="p0x26" fmla="*/ 3292 w 3330"/>
              <a:gd name="p0y26" fmla="*/ 17 h 615"/>
              <a:gd name="p0x27" fmla="*/ 3294 w 3330"/>
              <a:gd name="p0y27" fmla="*/ 18 h 615"/>
              <a:gd name="p0x28" fmla="*/ 3296 w 3330"/>
              <a:gd name="p0y28" fmla="*/ 19 h 615"/>
              <a:gd name="p0x29" fmla="*/ 3297 w 3330"/>
              <a:gd name="p0y29" fmla="*/ 21 h 615"/>
              <a:gd name="p0x30" fmla="*/ 3299 w 3330"/>
              <a:gd name="p0y30" fmla="*/ 22 h 615"/>
              <a:gd name="p0x31" fmla="*/ 3301 w 3330"/>
              <a:gd name="p0y31" fmla="*/ 24 h 615"/>
              <a:gd name="p0x32" fmla="*/ 3302 w 3330"/>
              <a:gd name="p0y32" fmla="*/ 25 h 615"/>
              <a:gd name="p0x33" fmla="*/ 3304 w 3330"/>
              <a:gd name="p0y33" fmla="*/ 27 h 615"/>
              <a:gd name="p0x34" fmla="*/ 3305 w 3330"/>
              <a:gd name="p0y34" fmla="*/ 28 h 615"/>
              <a:gd name="p0x35" fmla="*/ 3307 w 3330"/>
              <a:gd name="p0y35" fmla="*/ 30 h 615"/>
              <a:gd name="p0x36" fmla="*/ 3308 w 3330"/>
              <a:gd name="p0y36" fmla="*/ 32 h 615"/>
              <a:gd name="p0x37" fmla="*/ 3310 w 3330"/>
              <a:gd name="p0y37" fmla="*/ 33 h 615"/>
              <a:gd name="p0x38" fmla="*/ 3311 w 3330"/>
              <a:gd name="p0y38" fmla="*/ 35 h 615"/>
              <a:gd name="p0x39" fmla="*/ 3312 w 3330"/>
              <a:gd name="p0y39" fmla="*/ 37 h 615"/>
              <a:gd name="p0x40" fmla="*/ 3314 w 3330"/>
              <a:gd name="p0y40" fmla="*/ 38 h 615"/>
              <a:gd name="p0x41" fmla="*/ 3315 w 3330"/>
              <a:gd name="p0y41" fmla="*/ 40 h 615"/>
              <a:gd name="p0x42" fmla="*/ 3316 w 3330"/>
              <a:gd name="p0y42" fmla="*/ 42 h 615"/>
              <a:gd name="p0x43" fmla="*/ 3317 w 3330"/>
              <a:gd name="p0y43" fmla="*/ 44 h 615"/>
              <a:gd name="p0x44" fmla="*/ 3318 w 3330"/>
              <a:gd name="p0y44" fmla="*/ 46 h 615"/>
              <a:gd name="p0x45" fmla="*/ 3319 w 3330"/>
              <a:gd name="p0y45" fmla="*/ 48 h 615"/>
              <a:gd name="p0x46" fmla="*/ 3320 w 3330"/>
              <a:gd name="p0y46" fmla="*/ 50 h 615"/>
              <a:gd name="p0x47" fmla="*/ 3321 w 3330"/>
              <a:gd name="p0y47" fmla="*/ 52 h 615"/>
              <a:gd name="p0x48" fmla="*/ 3322 w 3330"/>
              <a:gd name="p0y48" fmla="*/ 54 h 615"/>
              <a:gd name="p0x49" fmla="*/ 3323 w 3330"/>
              <a:gd name="p0y49" fmla="*/ 56 h 615"/>
              <a:gd name="p0x50" fmla="*/ 3324 w 3330"/>
              <a:gd name="p0y50" fmla="*/ 58 h 615"/>
              <a:gd name="p0x51" fmla="*/ 3325 w 3330"/>
              <a:gd name="p0y51" fmla="*/ 60 h 615"/>
              <a:gd name="p0x52" fmla="*/ 3325 w 3330"/>
              <a:gd name="p0y52" fmla="*/ 62 h 615"/>
              <a:gd name="p0x53" fmla="*/ 3326 w 3330"/>
              <a:gd name="p0y53" fmla="*/ 64 h 615"/>
              <a:gd name="p0x54" fmla="*/ 3327 w 3330"/>
              <a:gd name="p0y54" fmla="*/ 67 h 615"/>
              <a:gd name="p0x55" fmla="*/ 3327 w 3330"/>
              <a:gd name="p0y55" fmla="*/ 69 h 615"/>
              <a:gd name="p0x56" fmla="*/ 3328 w 3330"/>
              <a:gd name="p0y56" fmla="*/ 71 h 615"/>
              <a:gd name="p0x57" fmla="*/ 3328 w 3330"/>
              <a:gd name="p0y57" fmla="*/ 73 h 615"/>
              <a:gd name="p0x58" fmla="*/ 3328 w 3330"/>
              <a:gd name="p0y58" fmla="*/ 76 h 615"/>
              <a:gd name="p0x59" fmla="*/ 3329 w 3330"/>
              <a:gd name="p0y59" fmla="*/ 78 h 615"/>
              <a:gd name="p0x60" fmla="*/ 3329 w 3330"/>
              <a:gd name="p0y60" fmla="*/ 80 h 615"/>
              <a:gd name="p0x61" fmla="*/ 3329 w 3330"/>
              <a:gd name="p0y61" fmla="*/ 82 h 615"/>
              <a:gd name="p0x62" fmla="*/ 3329 w 3330"/>
              <a:gd name="p0y62" fmla="*/ 85 h 615"/>
              <a:gd name="p0x63" fmla="*/ 3329 w 3330"/>
              <a:gd name="p0y63" fmla="*/ 87 h 615"/>
              <a:gd name="p0x64" fmla="*/ 3330 w 3330"/>
              <a:gd name="p0y64" fmla="*/ 90 h 615"/>
              <a:gd name="p0x65" fmla="*/ 3330 w 3330"/>
              <a:gd name="p0y65" fmla="*/ 525 h 615"/>
              <a:gd name="p0x66" fmla="*/ 3329 w 3330"/>
              <a:gd name="p0y66" fmla="*/ 527 h 615"/>
              <a:gd name="p0x67" fmla="*/ 3329 w 3330"/>
              <a:gd name="p0y67" fmla="*/ 529 h 615"/>
              <a:gd name="p0x68" fmla="*/ 3329 w 3330"/>
              <a:gd name="p0y68" fmla="*/ 532 h 615"/>
              <a:gd name="p0x69" fmla="*/ 3329 w 3330"/>
              <a:gd name="p0y69" fmla="*/ 534 h 615"/>
              <a:gd name="p0x70" fmla="*/ 3329 w 3330"/>
              <a:gd name="p0y70" fmla="*/ 536 h 615"/>
              <a:gd name="p0x71" fmla="*/ 3328 w 3330"/>
              <a:gd name="p0y71" fmla="*/ 538 h 615"/>
              <a:gd name="p0x72" fmla="*/ 3328 w 3330"/>
              <a:gd name="p0y72" fmla="*/ 541 h 615"/>
              <a:gd name="p0x73" fmla="*/ 3328 w 3330"/>
              <a:gd name="p0y73" fmla="*/ 543 h 615"/>
              <a:gd name="p0x74" fmla="*/ 3327 w 3330"/>
              <a:gd name="p0y74" fmla="*/ 545 h 615"/>
              <a:gd name="p0x75" fmla="*/ 3327 w 3330"/>
              <a:gd name="p0y75" fmla="*/ 547 h 615"/>
              <a:gd name="p0x76" fmla="*/ 3326 w 3330"/>
              <a:gd name="p0y76" fmla="*/ 550 h 615"/>
              <a:gd name="p0x77" fmla="*/ 3325 w 3330"/>
              <a:gd name="p0y77" fmla="*/ 552 h 615"/>
              <a:gd name="p0x78" fmla="*/ 3325 w 3330"/>
              <a:gd name="p0y78" fmla="*/ 554 h 615"/>
              <a:gd name="p0x79" fmla="*/ 3324 w 3330"/>
              <a:gd name="p0y79" fmla="*/ 556 h 615"/>
              <a:gd name="p0x80" fmla="*/ 3323 w 3330"/>
              <a:gd name="p0y80" fmla="*/ 558 h 615"/>
              <a:gd name="p0x81" fmla="*/ 3322 w 3330"/>
              <a:gd name="p0y81" fmla="*/ 560 h 615"/>
              <a:gd name="p0x82" fmla="*/ 3321 w 3330"/>
              <a:gd name="p0y82" fmla="*/ 562 h 615"/>
              <a:gd name="p0x83" fmla="*/ 3320 w 3330"/>
              <a:gd name="p0y83" fmla="*/ 564 h 615"/>
              <a:gd name="p0x84" fmla="*/ 3319 w 3330"/>
              <a:gd name="p0y84" fmla="*/ 566 h 615"/>
              <a:gd name="p0x85" fmla="*/ 3318 w 3330"/>
              <a:gd name="p0y85" fmla="*/ 568 h 615"/>
              <a:gd name="p0x86" fmla="*/ 3317 w 3330"/>
              <a:gd name="p0y86" fmla="*/ 570 h 615"/>
              <a:gd name="p0x87" fmla="*/ 3316 w 3330"/>
              <a:gd name="p0y87" fmla="*/ 572 h 615"/>
              <a:gd name="p0x88" fmla="*/ 3315 w 3330"/>
              <a:gd name="p0y88" fmla="*/ 574 h 615"/>
              <a:gd name="p0x89" fmla="*/ 3314 w 3330"/>
              <a:gd name="p0y89" fmla="*/ 576 h 615"/>
              <a:gd name="p0x90" fmla="*/ 3312 w 3330"/>
              <a:gd name="p0y90" fmla="*/ 577 h 615"/>
              <a:gd name="p0x91" fmla="*/ 3311 w 3330"/>
              <a:gd name="p0y91" fmla="*/ 579 h 615"/>
              <a:gd name="p0x92" fmla="*/ 3310 w 3330"/>
              <a:gd name="p0y92" fmla="*/ 581 h 615"/>
              <a:gd name="p0x93" fmla="*/ 3308 w 3330"/>
              <a:gd name="p0y93" fmla="*/ 582 h 615"/>
              <a:gd name="p0x94" fmla="*/ 3307 w 3330"/>
              <a:gd name="p0y94" fmla="*/ 584 h 615"/>
              <a:gd name="p0x95" fmla="*/ 3305 w 3330"/>
              <a:gd name="p0y95" fmla="*/ 586 h 615"/>
              <a:gd name="p0x96" fmla="*/ 3304 w 3330"/>
              <a:gd name="p0y96" fmla="*/ 587 h 615"/>
              <a:gd name="p0x97" fmla="*/ 3302 w 3330"/>
              <a:gd name="p0y97" fmla="*/ 589 h 615"/>
              <a:gd name="p0x98" fmla="*/ 3301 w 3330"/>
              <a:gd name="p0y98" fmla="*/ 590 h 615"/>
              <a:gd name="p0x99" fmla="*/ 3299 w 3330"/>
              <a:gd name="p0y99" fmla="*/ 592 h 615"/>
              <a:gd name="p0x100" fmla="*/ 3297 w 3330"/>
              <a:gd name="p0y100" fmla="*/ 593 h 615"/>
              <a:gd name="p0x101" fmla="*/ 3296 w 3330"/>
              <a:gd name="p0y101" fmla="*/ 595 h 615"/>
              <a:gd name="p0x102" fmla="*/ 3294 w 3330"/>
              <a:gd name="p0y102" fmla="*/ 596 h 615"/>
              <a:gd name="p0x103" fmla="*/ 3292 w 3330"/>
              <a:gd name="p0y103" fmla="*/ 597 h 615"/>
              <a:gd name="p0x104" fmla="*/ 3291 w 3330"/>
              <a:gd name="p0y104" fmla="*/ 599 h 615"/>
              <a:gd name="p0x105" fmla="*/ 3289 w 3330"/>
              <a:gd name="p0y105" fmla="*/ 600 h 615"/>
              <a:gd name="p0x106" fmla="*/ 3287 w 3330"/>
              <a:gd name="p0y106" fmla="*/ 601 h 615"/>
              <a:gd name="p0x107" fmla="*/ 3285 w 3330"/>
              <a:gd name="p0y107" fmla="*/ 602 h 615"/>
              <a:gd name="p0x108" fmla="*/ 3283 w 3330"/>
              <a:gd name="p0y108" fmla="*/ 603 h 615"/>
              <a:gd name="p0x109" fmla="*/ 3281 w 3330"/>
              <a:gd name="p0y109" fmla="*/ 604 h 615"/>
              <a:gd name="p0x110" fmla="*/ 3279 w 3330"/>
              <a:gd name="p0y110" fmla="*/ 605 h 615"/>
              <a:gd name="p0x111" fmla="*/ 3277 w 3330"/>
              <a:gd name="p0y111" fmla="*/ 606 h 615"/>
              <a:gd name="p0x112" fmla="*/ 3275 w 3330"/>
              <a:gd name="p0y112" fmla="*/ 607 h 615"/>
              <a:gd name="p0x113" fmla="*/ 3273 w 3330"/>
              <a:gd name="p0y113" fmla="*/ 608 h 615"/>
              <a:gd name="p0x114" fmla="*/ 3271 w 3330"/>
              <a:gd name="p0y114" fmla="*/ 609 h 615"/>
              <a:gd name="p0x115" fmla="*/ 3269 w 3330"/>
              <a:gd name="p0y115" fmla="*/ 610 h 615"/>
              <a:gd name="p0x116" fmla="*/ 3267 w 3330"/>
              <a:gd name="p0y116" fmla="*/ 610 h 615"/>
              <a:gd name="p0x117" fmla="*/ 3265 w 3330"/>
              <a:gd name="p0y117" fmla="*/ 611 h 615"/>
              <a:gd name="p0x118" fmla="*/ 3262 w 3330"/>
              <a:gd name="p0y118" fmla="*/ 612 h 615"/>
              <a:gd name="p0x119" fmla="*/ 3260 w 3330"/>
              <a:gd name="p0y119" fmla="*/ 612 h 615"/>
              <a:gd name="p0x120" fmla="*/ 3258 w 3330"/>
              <a:gd name="p0y120" fmla="*/ 613 h 615"/>
              <a:gd name="p0x121" fmla="*/ 3256 w 3330"/>
              <a:gd name="p0y121" fmla="*/ 613 h 615"/>
              <a:gd name="p0x122" fmla="*/ 3253 w 3330"/>
              <a:gd name="p0y122" fmla="*/ 613 h 615"/>
              <a:gd name="p0x123" fmla="*/ 3251 w 3330"/>
              <a:gd name="p0y123" fmla="*/ 614 h 615"/>
              <a:gd name="p0x124" fmla="*/ 3249 w 3330"/>
              <a:gd name="p0y124" fmla="*/ 614 h 615"/>
              <a:gd name="p0x125" fmla="*/ 3247 w 3330"/>
              <a:gd name="p0y125" fmla="*/ 614 h 615"/>
              <a:gd name="p0x126" fmla="*/ 3244 w 3330"/>
              <a:gd name="p0y126" fmla="*/ 614 h 615"/>
              <a:gd name="p0x127" fmla="*/ 3242 w 3330"/>
              <a:gd name="p0y127" fmla="*/ 614 h 615"/>
              <a:gd name="p0x128" fmla="*/ 3240 w 3330"/>
              <a:gd name="p0y128" fmla="*/ 615 h 615"/>
              <a:gd name="p0x129" fmla="*/ 90 w 3330"/>
              <a:gd name="p0y129" fmla="*/ 615 h 615"/>
              <a:gd name="p0x130" fmla="*/ 87 w 3330"/>
              <a:gd name="p0y130" fmla="*/ 614 h 615"/>
              <a:gd name="p0x131" fmla="*/ 85 w 3330"/>
              <a:gd name="p0y131" fmla="*/ 614 h 615"/>
              <a:gd name="p0x132" fmla="*/ 82 w 3330"/>
              <a:gd name="p0y132" fmla="*/ 614 h 615"/>
              <a:gd name="p0x133" fmla="*/ 80 w 3330"/>
              <a:gd name="p0y133" fmla="*/ 614 h 615"/>
              <a:gd name="p0x134" fmla="*/ 78 w 3330"/>
              <a:gd name="p0y134" fmla="*/ 614 h 615"/>
              <a:gd name="p0x135" fmla="*/ 76 w 3330"/>
              <a:gd name="p0y135" fmla="*/ 613 h 615"/>
              <a:gd name="p0x136" fmla="*/ 73 w 3330"/>
              <a:gd name="p0y136" fmla="*/ 613 h 615"/>
              <a:gd name="p0x137" fmla="*/ 71 w 3330"/>
              <a:gd name="p0y137" fmla="*/ 613 h 615"/>
              <a:gd name="p0x138" fmla="*/ 69 w 3330"/>
              <a:gd name="p0y138" fmla="*/ 612 h 615"/>
              <a:gd name="p0x139" fmla="*/ 67 w 3330"/>
              <a:gd name="p0y139" fmla="*/ 612 h 615"/>
              <a:gd name="p0x140" fmla="*/ 64 w 3330"/>
              <a:gd name="p0y140" fmla="*/ 611 h 615"/>
              <a:gd name="p0x141" fmla="*/ 62 w 3330"/>
              <a:gd name="p0y141" fmla="*/ 610 h 615"/>
              <a:gd name="p0x142" fmla="*/ 60 w 3330"/>
              <a:gd name="p0y142" fmla="*/ 610 h 615"/>
              <a:gd name="p0x143" fmla="*/ 58 w 3330"/>
              <a:gd name="p0y143" fmla="*/ 609 h 615"/>
              <a:gd name="p0x144" fmla="*/ 56 w 3330"/>
              <a:gd name="p0y144" fmla="*/ 608 h 615"/>
              <a:gd name="p0x145" fmla="*/ 54 w 3330"/>
              <a:gd name="p0y145" fmla="*/ 607 h 615"/>
              <a:gd name="p0x146" fmla="*/ 52 w 3330"/>
              <a:gd name="p0y146" fmla="*/ 606 h 615"/>
              <a:gd name="p0x147" fmla="*/ 50 w 3330"/>
              <a:gd name="p0y147" fmla="*/ 605 h 615"/>
              <a:gd name="p0x148" fmla="*/ 48 w 3330"/>
              <a:gd name="p0y148" fmla="*/ 604 h 615"/>
              <a:gd name="p0x149" fmla="*/ 46 w 3330"/>
              <a:gd name="p0y149" fmla="*/ 603 h 615"/>
              <a:gd name="p0x150" fmla="*/ 44 w 3330"/>
              <a:gd name="p0y150" fmla="*/ 602 h 615"/>
              <a:gd name="p0x151" fmla="*/ 42 w 3330"/>
              <a:gd name="p0y151" fmla="*/ 601 h 615"/>
              <a:gd name="p0x152" fmla="*/ 40 w 3330"/>
              <a:gd name="p0y152" fmla="*/ 600 h 615"/>
              <a:gd name="p0x153" fmla="*/ 38 w 3330"/>
              <a:gd name="p0y153" fmla="*/ 599 h 615"/>
              <a:gd name="p0x154" fmla="*/ 37 w 3330"/>
              <a:gd name="p0y154" fmla="*/ 597 h 615"/>
              <a:gd name="p0x155" fmla="*/ 35 w 3330"/>
              <a:gd name="p0y155" fmla="*/ 596 h 615"/>
              <a:gd name="p0x156" fmla="*/ 33 w 3330"/>
              <a:gd name="p0y156" fmla="*/ 595 h 615"/>
              <a:gd name="p0x157" fmla="*/ 32 w 3330"/>
              <a:gd name="p0y157" fmla="*/ 593 h 615"/>
              <a:gd name="p0x158" fmla="*/ 30 w 3330"/>
              <a:gd name="p0y158" fmla="*/ 592 h 615"/>
              <a:gd name="p0x159" fmla="*/ 28 w 3330"/>
              <a:gd name="p0y159" fmla="*/ 590 h 615"/>
              <a:gd name="p0x160" fmla="*/ 27 w 3330"/>
              <a:gd name="p0y160" fmla="*/ 589 h 615"/>
              <a:gd name="p0x161" fmla="*/ 25 w 3330"/>
              <a:gd name="p0y161" fmla="*/ 587 h 615"/>
              <a:gd name="p0x162" fmla="*/ 24 w 3330"/>
              <a:gd name="p0y162" fmla="*/ 586 h 615"/>
              <a:gd name="p0x163" fmla="*/ 22 w 3330"/>
              <a:gd name="p0y163" fmla="*/ 584 h 615"/>
              <a:gd name="p0x164" fmla="*/ 21 w 3330"/>
              <a:gd name="p0y164" fmla="*/ 582 h 615"/>
              <a:gd name="p0x165" fmla="*/ 19 w 3330"/>
              <a:gd name="p0y165" fmla="*/ 581 h 615"/>
              <a:gd name="p0x166" fmla="*/ 18 w 3330"/>
              <a:gd name="p0y166" fmla="*/ 579 h 615"/>
              <a:gd name="p0x167" fmla="*/ 17 w 3330"/>
              <a:gd name="p0y167" fmla="*/ 577 h 615"/>
              <a:gd name="p0x168" fmla="*/ 15 w 3330"/>
              <a:gd name="p0y168" fmla="*/ 576 h 615"/>
              <a:gd name="p0x169" fmla="*/ 14 w 3330"/>
              <a:gd name="p0y169" fmla="*/ 574 h 615"/>
              <a:gd name="p0x170" fmla="*/ 13 w 3330"/>
              <a:gd name="p0y170" fmla="*/ 572 h 615"/>
              <a:gd name="p0x171" fmla="*/ 12 w 3330"/>
              <a:gd name="p0y171" fmla="*/ 570 h 615"/>
              <a:gd name="p0x172" fmla="*/ 11 w 3330"/>
              <a:gd name="p0y172" fmla="*/ 568 h 615"/>
              <a:gd name="p0x173" fmla="*/ 10 w 3330"/>
              <a:gd name="p0y173" fmla="*/ 566 h 615"/>
              <a:gd name="p0x174" fmla="*/ 9 w 3330"/>
              <a:gd name="p0y174" fmla="*/ 564 h 615"/>
              <a:gd name="p0x175" fmla="*/ 8 w 3330"/>
              <a:gd name="p0y175" fmla="*/ 562 h 615"/>
              <a:gd name="p0x176" fmla="*/ 7 w 3330"/>
              <a:gd name="p0y176" fmla="*/ 560 h 615"/>
              <a:gd name="p0x177" fmla="*/ 6 w 3330"/>
              <a:gd name="p0y177" fmla="*/ 558 h 615"/>
              <a:gd name="p0x178" fmla="*/ 5 w 3330"/>
              <a:gd name="p0y178" fmla="*/ 556 h 615"/>
              <a:gd name="p0x179" fmla="*/ 4 w 3330"/>
              <a:gd name="p0y179" fmla="*/ 554 h 615"/>
              <a:gd name="p0x180" fmla="*/ 4 w 3330"/>
              <a:gd name="p0y180" fmla="*/ 552 h 615"/>
              <a:gd name="p0x181" fmla="*/ 3 w 3330"/>
              <a:gd name="p0y181" fmla="*/ 550 h 615"/>
              <a:gd name="p0x182" fmla="*/ 2 w 3330"/>
              <a:gd name="p0y182" fmla="*/ 547 h 615"/>
              <a:gd name="p0x183" fmla="*/ 2 w 3330"/>
              <a:gd name="p0y183" fmla="*/ 545 h 615"/>
              <a:gd name="p0x184" fmla="*/ 1 w 3330"/>
              <a:gd name="p0y184" fmla="*/ 543 h 615"/>
              <a:gd name="p0x185" fmla="*/ 1 w 3330"/>
              <a:gd name="p0y185" fmla="*/ 541 h 615"/>
              <a:gd name="p0x186" fmla="*/ 1 w 3330"/>
              <a:gd name="p0y186" fmla="*/ 538 h 615"/>
              <a:gd name="p0x187" fmla="*/ 0 w 3330"/>
              <a:gd name="p0y187" fmla="*/ 536 h 615"/>
              <a:gd name="p0x188" fmla="*/ 0 w 3330"/>
              <a:gd name="p0y188" fmla="*/ 534 h 615"/>
              <a:gd name="p0x189" fmla="*/ 0 w 3330"/>
              <a:gd name="p0y189" fmla="*/ 532 h 615"/>
              <a:gd name="p0x190" fmla="*/ 0 w 3330"/>
              <a:gd name="p0y190" fmla="*/ 529 h 615"/>
              <a:gd name="p0x191" fmla="*/ 0 w 3330"/>
              <a:gd name="p0y191" fmla="*/ 527 h 615"/>
              <a:gd name="p0x192" fmla="*/ 0 w 3330"/>
              <a:gd name="p0y192" fmla="*/ 525 h 615"/>
              <a:gd name="p0x193" fmla="*/ 0 w 3330"/>
              <a:gd name="p0y193" fmla="*/ 90 h 615"/>
              <a:gd name="p0x194" fmla="*/ 0 w 3330"/>
              <a:gd name="p0y194" fmla="*/ 87 h 615"/>
              <a:gd name="p0x195" fmla="*/ 0 w 3330"/>
              <a:gd name="p0y195" fmla="*/ 85 h 615"/>
              <a:gd name="p0x196" fmla="*/ 0 w 3330"/>
              <a:gd name="p0y196" fmla="*/ 82 h 615"/>
              <a:gd name="p0x197" fmla="*/ 0 w 3330"/>
              <a:gd name="p0y197" fmla="*/ 80 h 615"/>
              <a:gd name="p0x198" fmla="*/ 0 w 3330"/>
              <a:gd name="p0y198" fmla="*/ 78 h 615"/>
              <a:gd name="p0x199" fmla="*/ 1 w 3330"/>
              <a:gd name="p0y199" fmla="*/ 76 h 615"/>
              <a:gd name="p0x200" fmla="*/ 1 w 3330"/>
              <a:gd name="p0y200" fmla="*/ 73 h 615"/>
              <a:gd name="p0x201" fmla="*/ 1 w 3330"/>
              <a:gd name="p0y201" fmla="*/ 71 h 615"/>
              <a:gd name="p0x202" fmla="*/ 2 w 3330"/>
              <a:gd name="p0y202" fmla="*/ 69 h 615"/>
              <a:gd name="p0x203" fmla="*/ 2 w 3330"/>
              <a:gd name="p0y203" fmla="*/ 67 h 615"/>
              <a:gd name="p0x204" fmla="*/ 3 w 3330"/>
              <a:gd name="p0y204" fmla="*/ 64 h 615"/>
              <a:gd name="p0x205" fmla="*/ 4 w 3330"/>
              <a:gd name="p0y205" fmla="*/ 62 h 615"/>
              <a:gd name="p0x206" fmla="*/ 4 w 3330"/>
              <a:gd name="p0y206" fmla="*/ 60 h 615"/>
              <a:gd name="p0x207" fmla="*/ 5 w 3330"/>
              <a:gd name="p0y207" fmla="*/ 58 h 615"/>
              <a:gd name="p0x208" fmla="*/ 6 w 3330"/>
              <a:gd name="p0y208" fmla="*/ 56 h 615"/>
              <a:gd name="p0x209" fmla="*/ 7 w 3330"/>
              <a:gd name="p0y209" fmla="*/ 54 h 615"/>
              <a:gd name="p0x210" fmla="*/ 8 w 3330"/>
              <a:gd name="p0y210" fmla="*/ 52 h 615"/>
              <a:gd name="p0x211" fmla="*/ 9 w 3330"/>
              <a:gd name="p0y211" fmla="*/ 50 h 615"/>
              <a:gd name="p0x212" fmla="*/ 10 w 3330"/>
              <a:gd name="p0y212" fmla="*/ 48 h 615"/>
              <a:gd name="p0x213" fmla="*/ 11 w 3330"/>
              <a:gd name="p0y213" fmla="*/ 46 h 615"/>
              <a:gd name="p0x214" fmla="*/ 12 w 3330"/>
              <a:gd name="p0y214" fmla="*/ 44 h 615"/>
              <a:gd name="p0x215" fmla="*/ 13 w 3330"/>
              <a:gd name="p0y215" fmla="*/ 42 h 615"/>
              <a:gd name="p0x216" fmla="*/ 14 w 3330"/>
              <a:gd name="p0y216" fmla="*/ 40 h 615"/>
              <a:gd name="p0x217" fmla="*/ 15 w 3330"/>
              <a:gd name="p0y217" fmla="*/ 38 h 615"/>
              <a:gd name="p0x218" fmla="*/ 17 w 3330"/>
              <a:gd name="p0y218" fmla="*/ 37 h 615"/>
              <a:gd name="p0x219" fmla="*/ 18 w 3330"/>
              <a:gd name="p0y219" fmla="*/ 35 h 615"/>
              <a:gd name="p0x220" fmla="*/ 19 w 3330"/>
              <a:gd name="p0y220" fmla="*/ 33 h 615"/>
              <a:gd name="p0x221" fmla="*/ 21 w 3330"/>
              <a:gd name="p0y221" fmla="*/ 32 h 615"/>
              <a:gd name="p0x222" fmla="*/ 22 w 3330"/>
              <a:gd name="p0y222" fmla="*/ 30 h 615"/>
              <a:gd name="p0x223" fmla="*/ 24 w 3330"/>
              <a:gd name="p0y223" fmla="*/ 28 h 615"/>
              <a:gd name="p0x224" fmla="*/ 25 w 3330"/>
              <a:gd name="p0y224" fmla="*/ 27 h 615"/>
              <a:gd name="p0x225" fmla="*/ 27 w 3330"/>
              <a:gd name="p0y225" fmla="*/ 25 h 615"/>
              <a:gd name="p0x226" fmla="*/ 28 w 3330"/>
              <a:gd name="p0y226" fmla="*/ 24 h 615"/>
              <a:gd name="p0x227" fmla="*/ 30 w 3330"/>
              <a:gd name="p0y227" fmla="*/ 22 h 615"/>
              <a:gd name="p0x228" fmla="*/ 32 w 3330"/>
              <a:gd name="p0y228" fmla="*/ 21 h 615"/>
              <a:gd name="p0x229" fmla="*/ 33 w 3330"/>
              <a:gd name="p0y229" fmla="*/ 19 h 615"/>
              <a:gd name="p0x230" fmla="*/ 35 w 3330"/>
              <a:gd name="p0y230" fmla="*/ 18 h 615"/>
              <a:gd name="p0x231" fmla="*/ 37 w 3330"/>
              <a:gd name="p0y231" fmla="*/ 17 h 615"/>
              <a:gd name="p0x232" fmla="*/ 38 w 3330"/>
              <a:gd name="p0y232" fmla="*/ 15 h 615"/>
              <a:gd name="p0x233" fmla="*/ 40 w 3330"/>
              <a:gd name="p0y233" fmla="*/ 14 h 615"/>
              <a:gd name="p0x234" fmla="*/ 42 w 3330"/>
              <a:gd name="p0y234" fmla="*/ 13 h 615"/>
              <a:gd name="p0x235" fmla="*/ 44 w 3330"/>
              <a:gd name="p0y235" fmla="*/ 12 h 615"/>
              <a:gd name="p0x236" fmla="*/ 46 w 3330"/>
              <a:gd name="p0y236" fmla="*/ 11 h 615"/>
              <a:gd name="p0x237" fmla="*/ 48 w 3330"/>
              <a:gd name="p0y237" fmla="*/ 10 h 615"/>
              <a:gd name="p0x238" fmla="*/ 50 w 3330"/>
              <a:gd name="p0y238" fmla="*/ 9 h 615"/>
              <a:gd name="p0x239" fmla="*/ 52 w 3330"/>
              <a:gd name="p0y239" fmla="*/ 8 h 615"/>
              <a:gd name="p0x240" fmla="*/ 54 w 3330"/>
              <a:gd name="p0y240" fmla="*/ 7 h 615"/>
              <a:gd name="p0x241" fmla="*/ 56 w 3330"/>
              <a:gd name="p0y241" fmla="*/ 6 h 615"/>
              <a:gd name="p0x242" fmla="*/ 58 w 3330"/>
              <a:gd name="p0y242" fmla="*/ 5 h 615"/>
              <a:gd name="p0x243" fmla="*/ 60 w 3330"/>
              <a:gd name="p0y243" fmla="*/ 4 h 615"/>
              <a:gd name="p0x244" fmla="*/ 62 w 3330"/>
              <a:gd name="p0y244" fmla="*/ 4 h 615"/>
              <a:gd name="p0x245" fmla="*/ 64 w 3330"/>
              <a:gd name="p0y245" fmla="*/ 3 h 615"/>
              <a:gd name="p0x246" fmla="*/ 67 w 3330"/>
              <a:gd name="p0y246" fmla="*/ 2 h 615"/>
              <a:gd name="p0x247" fmla="*/ 69 w 3330"/>
              <a:gd name="p0y247" fmla="*/ 2 h 615"/>
              <a:gd name="p0x248" fmla="*/ 71 w 3330"/>
              <a:gd name="p0y248" fmla="*/ 1 h 615"/>
              <a:gd name="p0x249" fmla="*/ 73 w 3330"/>
              <a:gd name="p0y249" fmla="*/ 1 h 615"/>
              <a:gd name="p0x250" fmla="*/ 76 w 3330"/>
              <a:gd name="p0y250" fmla="*/ 1 h 615"/>
              <a:gd name="p0x251" fmla="*/ 78 w 3330"/>
              <a:gd name="p0y251" fmla="*/ 0 h 615"/>
              <a:gd name="p0x252" fmla="*/ 80 w 3330"/>
              <a:gd name="p0y252" fmla="*/ 0 h 615"/>
              <a:gd name="p0x253" fmla="*/ 82 w 3330"/>
              <a:gd name="p0y253" fmla="*/ 0 h 615"/>
              <a:gd name="p0x254" fmla="*/ 85 w 3330"/>
              <a:gd name="p0y254" fmla="*/ 0 h 615"/>
              <a:gd name="p0x255" fmla="*/ 87 w 3330"/>
              <a:gd name="p0y255" fmla="*/ 0 h 615"/>
              <a:gd name="p0x256" fmla="*/ 90 w 3330"/>
              <a:gd name="p0y25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3743325" y="22809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3914775" y="217646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accent1">
                    <a:lumMod val="49167"/>
                  </a:schemeClr>
                </a:solidFill>
                <a:cs typeface="+mn-lt"/>
              </a:rPr>
              <a:t>有明确的读者</a:t>
            </a:r>
            <a:endParaRPr sz="1500">
              <a:solidFill>
                <a:schemeClr val="accent1">
                  <a:lumMod val="49167"/>
                </a:schemeClr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3629025" y="2619375"/>
            <a:ext cx="2114550" cy="390525"/>
          </a:xfrm>
          <a:custGeom>
            <a:avLst/>
            <a:gdLst>
              <a:gd name="sw" fmla="*/ 1 w 3330"/>
              <a:gd name="sh" fmla="*/ 1 h 615"/>
              <a:gd name="mins" fmla="min sw sh"/>
              <a:gd name="dsw" fmla="+- 0 sw mins"/>
              <a:gd name="dsh" fmla="+- 0 sh mins"/>
              <a:gd name="p0x0" fmla="*/ 90 w 3330"/>
              <a:gd name="p0y0" fmla="*/ 0 h 615"/>
              <a:gd name="p0x1" fmla="*/ 3240 w 3330"/>
              <a:gd name="p0y1" fmla="*/ 0 h 615"/>
              <a:gd name="p0x2" fmla="*/ 3242 w 3330"/>
              <a:gd name="p0y2" fmla="*/ 0 h 615"/>
              <a:gd name="p0x3" fmla="*/ 3244 w 3330"/>
              <a:gd name="p0y3" fmla="*/ 0 h 615"/>
              <a:gd name="p0x4" fmla="*/ 3247 w 3330"/>
              <a:gd name="p0y4" fmla="*/ 0 h 615"/>
              <a:gd name="p0x5" fmla="*/ 3249 w 3330"/>
              <a:gd name="p0y5" fmla="*/ 0 h 615"/>
              <a:gd name="p0x6" fmla="*/ 3251 w 3330"/>
              <a:gd name="p0y6" fmla="*/ 0 h 615"/>
              <a:gd name="p0x7" fmla="*/ 3253 w 3330"/>
              <a:gd name="p0y7" fmla="*/ 1 h 615"/>
              <a:gd name="p0x8" fmla="*/ 3256 w 3330"/>
              <a:gd name="p0y8" fmla="*/ 1 h 615"/>
              <a:gd name="p0x9" fmla="*/ 3258 w 3330"/>
              <a:gd name="p0y9" fmla="*/ 1 h 615"/>
              <a:gd name="p0x10" fmla="*/ 3260 w 3330"/>
              <a:gd name="p0y10" fmla="*/ 2 h 615"/>
              <a:gd name="p0x11" fmla="*/ 3262 w 3330"/>
              <a:gd name="p0y11" fmla="*/ 2 h 615"/>
              <a:gd name="p0x12" fmla="*/ 3265 w 3330"/>
              <a:gd name="p0y12" fmla="*/ 3 h 615"/>
              <a:gd name="p0x13" fmla="*/ 3267 w 3330"/>
              <a:gd name="p0y13" fmla="*/ 4 h 615"/>
              <a:gd name="p0x14" fmla="*/ 3269 w 3330"/>
              <a:gd name="p0y14" fmla="*/ 4 h 615"/>
              <a:gd name="p0x15" fmla="*/ 3271 w 3330"/>
              <a:gd name="p0y15" fmla="*/ 5 h 615"/>
              <a:gd name="p0x16" fmla="*/ 3273 w 3330"/>
              <a:gd name="p0y16" fmla="*/ 6 h 615"/>
              <a:gd name="p0x17" fmla="*/ 3275 w 3330"/>
              <a:gd name="p0y17" fmla="*/ 7 h 615"/>
              <a:gd name="p0x18" fmla="*/ 3277 w 3330"/>
              <a:gd name="p0y18" fmla="*/ 8 h 615"/>
              <a:gd name="p0x19" fmla="*/ 3279 w 3330"/>
              <a:gd name="p0y19" fmla="*/ 9 h 615"/>
              <a:gd name="p0x20" fmla="*/ 3281 w 3330"/>
              <a:gd name="p0y20" fmla="*/ 10 h 615"/>
              <a:gd name="p0x21" fmla="*/ 3283 w 3330"/>
              <a:gd name="p0y21" fmla="*/ 11 h 615"/>
              <a:gd name="p0x22" fmla="*/ 3285 w 3330"/>
              <a:gd name="p0y22" fmla="*/ 12 h 615"/>
              <a:gd name="p0x23" fmla="*/ 3287 w 3330"/>
              <a:gd name="p0y23" fmla="*/ 13 h 615"/>
              <a:gd name="p0x24" fmla="*/ 3289 w 3330"/>
              <a:gd name="p0y24" fmla="*/ 14 h 615"/>
              <a:gd name="p0x25" fmla="*/ 3291 w 3330"/>
              <a:gd name="p0y25" fmla="*/ 15 h 615"/>
              <a:gd name="p0x26" fmla="*/ 3292 w 3330"/>
              <a:gd name="p0y26" fmla="*/ 17 h 615"/>
              <a:gd name="p0x27" fmla="*/ 3294 w 3330"/>
              <a:gd name="p0y27" fmla="*/ 18 h 615"/>
              <a:gd name="p0x28" fmla="*/ 3296 w 3330"/>
              <a:gd name="p0y28" fmla="*/ 19 h 615"/>
              <a:gd name="p0x29" fmla="*/ 3297 w 3330"/>
              <a:gd name="p0y29" fmla="*/ 21 h 615"/>
              <a:gd name="p0x30" fmla="*/ 3299 w 3330"/>
              <a:gd name="p0y30" fmla="*/ 22 h 615"/>
              <a:gd name="p0x31" fmla="*/ 3301 w 3330"/>
              <a:gd name="p0y31" fmla="*/ 24 h 615"/>
              <a:gd name="p0x32" fmla="*/ 3302 w 3330"/>
              <a:gd name="p0y32" fmla="*/ 25 h 615"/>
              <a:gd name="p0x33" fmla="*/ 3304 w 3330"/>
              <a:gd name="p0y33" fmla="*/ 27 h 615"/>
              <a:gd name="p0x34" fmla="*/ 3305 w 3330"/>
              <a:gd name="p0y34" fmla="*/ 28 h 615"/>
              <a:gd name="p0x35" fmla="*/ 3307 w 3330"/>
              <a:gd name="p0y35" fmla="*/ 30 h 615"/>
              <a:gd name="p0x36" fmla="*/ 3308 w 3330"/>
              <a:gd name="p0y36" fmla="*/ 32 h 615"/>
              <a:gd name="p0x37" fmla="*/ 3310 w 3330"/>
              <a:gd name="p0y37" fmla="*/ 33 h 615"/>
              <a:gd name="p0x38" fmla="*/ 3311 w 3330"/>
              <a:gd name="p0y38" fmla="*/ 35 h 615"/>
              <a:gd name="p0x39" fmla="*/ 3312 w 3330"/>
              <a:gd name="p0y39" fmla="*/ 37 h 615"/>
              <a:gd name="p0x40" fmla="*/ 3314 w 3330"/>
              <a:gd name="p0y40" fmla="*/ 38 h 615"/>
              <a:gd name="p0x41" fmla="*/ 3315 w 3330"/>
              <a:gd name="p0y41" fmla="*/ 40 h 615"/>
              <a:gd name="p0x42" fmla="*/ 3316 w 3330"/>
              <a:gd name="p0y42" fmla="*/ 42 h 615"/>
              <a:gd name="p0x43" fmla="*/ 3317 w 3330"/>
              <a:gd name="p0y43" fmla="*/ 44 h 615"/>
              <a:gd name="p0x44" fmla="*/ 3318 w 3330"/>
              <a:gd name="p0y44" fmla="*/ 46 h 615"/>
              <a:gd name="p0x45" fmla="*/ 3319 w 3330"/>
              <a:gd name="p0y45" fmla="*/ 48 h 615"/>
              <a:gd name="p0x46" fmla="*/ 3320 w 3330"/>
              <a:gd name="p0y46" fmla="*/ 50 h 615"/>
              <a:gd name="p0x47" fmla="*/ 3321 w 3330"/>
              <a:gd name="p0y47" fmla="*/ 52 h 615"/>
              <a:gd name="p0x48" fmla="*/ 3322 w 3330"/>
              <a:gd name="p0y48" fmla="*/ 54 h 615"/>
              <a:gd name="p0x49" fmla="*/ 3323 w 3330"/>
              <a:gd name="p0y49" fmla="*/ 56 h 615"/>
              <a:gd name="p0x50" fmla="*/ 3324 w 3330"/>
              <a:gd name="p0y50" fmla="*/ 58 h 615"/>
              <a:gd name="p0x51" fmla="*/ 3325 w 3330"/>
              <a:gd name="p0y51" fmla="*/ 60 h 615"/>
              <a:gd name="p0x52" fmla="*/ 3325 w 3330"/>
              <a:gd name="p0y52" fmla="*/ 62 h 615"/>
              <a:gd name="p0x53" fmla="*/ 3326 w 3330"/>
              <a:gd name="p0y53" fmla="*/ 64 h 615"/>
              <a:gd name="p0x54" fmla="*/ 3327 w 3330"/>
              <a:gd name="p0y54" fmla="*/ 67 h 615"/>
              <a:gd name="p0x55" fmla="*/ 3327 w 3330"/>
              <a:gd name="p0y55" fmla="*/ 69 h 615"/>
              <a:gd name="p0x56" fmla="*/ 3328 w 3330"/>
              <a:gd name="p0y56" fmla="*/ 71 h 615"/>
              <a:gd name="p0x57" fmla="*/ 3328 w 3330"/>
              <a:gd name="p0y57" fmla="*/ 73 h 615"/>
              <a:gd name="p0x58" fmla="*/ 3328 w 3330"/>
              <a:gd name="p0y58" fmla="*/ 76 h 615"/>
              <a:gd name="p0x59" fmla="*/ 3329 w 3330"/>
              <a:gd name="p0y59" fmla="*/ 78 h 615"/>
              <a:gd name="p0x60" fmla="*/ 3329 w 3330"/>
              <a:gd name="p0y60" fmla="*/ 80 h 615"/>
              <a:gd name="p0x61" fmla="*/ 3329 w 3330"/>
              <a:gd name="p0y61" fmla="*/ 82 h 615"/>
              <a:gd name="p0x62" fmla="*/ 3329 w 3330"/>
              <a:gd name="p0y62" fmla="*/ 85 h 615"/>
              <a:gd name="p0x63" fmla="*/ 3329 w 3330"/>
              <a:gd name="p0y63" fmla="*/ 87 h 615"/>
              <a:gd name="p0x64" fmla="*/ 3330 w 3330"/>
              <a:gd name="p0y64" fmla="*/ 90 h 615"/>
              <a:gd name="p0x65" fmla="*/ 3330 w 3330"/>
              <a:gd name="p0y65" fmla="*/ 525 h 615"/>
              <a:gd name="p0x66" fmla="*/ 3329 w 3330"/>
              <a:gd name="p0y66" fmla="*/ 527 h 615"/>
              <a:gd name="p0x67" fmla="*/ 3329 w 3330"/>
              <a:gd name="p0y67" fmla="*/ 529 h 615"/>
              <a:gd name="p0x68" fmla="*/ 3329 w 3330"/>
              <a:gd name="p0y68" fmla="*/ 532 h 615"/>
              <a:gd name="p0x69" fmla="*/ 3329 w 3330"/>
              <a:gd name="p0y69" fmla="*/ 534 h 615"/>
              <a:gd name="p0x70" fmla="*/ 3329 w 3330"/>
              <a:gd name="p0y70" fmla="*/ 536 h 615"/>
              <a:gd name="p0x71" fmla="*/ 3328 w 3330"/>
              <a:gd name="p0y71" fmla="*/ 538 h 615"/>
              <a:gd name="p0x72" fmla="*/ 3328 w 3330"/>
              <a:gd name="p0y72" fmla="*/ 541 h 615"/>
              <a:gd name="p0x73" fmla="*/ 3328 w 3330"/>
              <a:gd name="p0y73" fmla="*/ 543 h 615"/>
              <a:gd name="p0x74" fmla="*/ 3327 w 3330"/>
              <a:gd name="p0y74" fmla="*/ 545 h 615"/>
              <a:gd name="p0x75" fmla="*/ 3327 w 3330"/>
              <a:gd name="p0y75" fmla="*/ 547 h 615"/>
              <a:gd name="p0x76" fmla="*/ 3326 w 3330"/>
              <a:gd name="p0y76" fmla="*/ 550 h 615"/>
              <a:gd name="p0x77" fmla="*/ 3325 w 3330"/>
              <a:gd name="p0y77" fmla="*/ 552 h 615"/>
              <a:gd name="p0x78" fmla="*/ 3325 w 3330"/>
              <a:gd name="p0y78" fmla="*/ 554 h 615"/>
              <a:gd name="p0x79" fmla="*/ 3324 w 3330"/>
              <a:gd name="p0y79" fmla="*/ 556 h 615"/>
              <a:gd name="p0x80" fmla="*/ 3323 w 3330"/>
              <a:gd name="p0y80" fmla="*/ 558 h 615"/>
              <a:gd name="p0x81" fmla="*/ 3322 w 3330"/>
              <a:gd name="p0y81" fmla="*/ 560 h 615"/>
              <a:gd name="p0x82" fmla="*/ 3321 w 3330"/>
              <a:gd name="p0y82" fmla="*/ 562 h 615"/>
              <a:gd name="p0x83" fmla="*/ 3320 w 3330"/>
              <a:gd name="p0y83" fmla="*/ 564 h 615"/>
              <a:gd name="p0x84" fmla="*/ 3319 w 3330"/>
              <a:gd name="p0y84" fmla="*/ 566 h 615"/>
              <a:gd name="p0x85" fmla="*/ 3318 w 3330"/>
              <a:gd name="p0y85" fmla="*/ 568 h 615"/>
              <a:gd name="p0x86" fmla="*/ 3317 w 3330"/>
              <a:gd name="p0y86" fmla="*/ 570 h 615"/>
              <a:gd name="p0x87" fmla="*/ 3316 w 3330"/>
              <a:gd name="p0y87" fmla="*/ 572 h 615"/>
              <a:gd name="p0x88" fmla="*/ 3315 w 3330"/>
              <a:gd name="p0y88" fmla="*/ 574 h 615"/>
              <a:gd name="p0x89" fmla="*/ 3314 w 3330"/>
              <a:gd name="p0y89" fmla="*/ 576 h 615"/>
              <a:gd name="p0x90" fmla="*/ 3312 w 3330"/>
              <a:gd name="p0y90" fmla="*/ 577 h 615"/>
              <a:gd name="p0x91" fmla="*/ 3311 w 3330"/>
              <a:gd name="p0y91" fmla="*/ 579 h 615"/>
              <a:gd name="p0x92" fmla="*/ 3310 w 3330"/>
              <a:gd name="p0y92" fmla="*/ 581 h 615"/>
              <a:gd name="p0x93" fmla="*/ 3308 w 3330"/>
              <a:gd name="p0y93" fmla="*/ 582 h 615"/>
              <a:gd name="p0x94" fmla="*/ 3307 w 3330"/>
              <a:gd name="p0y94" fmla="*/ 584 h 615"/>
              <a:gd name="p0x95" fmla="*/ 3305 w 3330"/>
              <a:gd name="p0y95" fmla="*/ 586 h 615"/>
              <a:gd name="p0x96" fmla="*/ 3304 w 3330"/>
              <a:gd name="p0y96" fmla="*/ 587 h 615"/>
              <a:gd name="p0x97" fmla="*/ 3302 w 3330"/>
              <a:gd name="p0y97" fmla="*/ 589 h 615"/>
              <a:gd name="p0x98" fmla="*/ 3301 w 3330"/>
              <a:gd name="p0y98" fmla="*/ 590 h 615"/>
              <a:gd name="p0x99" fmla="*/ 3299 w 3330"/>
              <a:gd name="p0y99" fmla="*/ 592 h 615"/>
              <a:gd name="p0x100" fmla="*/ 3297 w 3330"/>
              <a:gd name="p0y100" fmla="*/ 593 h 615"/>
              <a:gd name="p0x101" fmla="*/ 3296 w 3330"/>
              <a:gd name="p0y101" fmla="*/ 595 h 615"/>
              <a:gd name="p0x102" fmla="*/ 3294 w 3330"/>
              <a:gd name="p0y102" fmla="*/ 596 h 615"/>
              <a:gd name="p0x103" fmla="*/ 3292 w 3330"/>
              <a:gd name="p0y103" fmla="*/ 597 h 615"/>
              <a:gd name="p0x104" fmla="*/ 3291 w 3330"/>
              <a:gd name="p0y104" fmla="*/ 599 h 615"/>
              <a:gd name="p0x105" fmla="*/ 3289 w 3330"/>
              <a:gd name="p0y105" fmla="*/ 600 h 615"/>
              <a:gd name="p0x106" fmla="*/ 3287 w 3330"/>
              <a:gd name="p0y106" fmla="*/ 601 h 615"/>
              <a:gd name="p0x107" fmla="*/ 3285 w 3330"/>
              <a:gd name="p0y107" fmla="*/ 602 h 615"/>
              <a:gd name="p0x108" fmla="*/ 3283 w 3330"/>
              <a:gd name="p0y108" fmla="*/ 603 h 615"/>
              <a:gd name="p0x109" fmla="*/ 3281 w 3330"/>
              <a:gd name="p0y109" fmla="*/ 604 h 615"/>
              <a:gd name="p0x110" fmla="*/ 3279 w 3330"/>
              <a:gd name="p0y110" fmla="*/ 605 h 615"/>
              <a:gd name="p0x111" fmla="*/ 3277 w 3330"/>
              <a:gd name="p0y111" fmla="*/ 606 h 615"/>
              <a:gd name="p0x112" fmla="*/ 3275 w 3330"/>
              <a:gd name="p0y112" fmla="*/ 607 h 615"/>
              <a:gd name="p0x113" fmla="*/ 3273 w 3330"/>
              <a:gd name="p0y113" fmla="*/ 608 h 615"/>
              <a:gd name="p0x114" fmla="*/ 3271 w 3330"/>
              <a:gd name="p0y114" fmla="*/ 609 h 615"/>
              <a:gd name="p0x115" fmla="*/ 3269 w 3330"/>
              <a:gd name="p0y115" fmla="*/ 610 h 615"/>
              <a:gd name="p0x116" fmla="*/ 3267 w 3330"/>
              <a:gd name="p0y116" fmla="*/ 610 h 615"/>
              <a:gd name="p0x117" fmla="*/ 3265 w 3330"/>
              <a:gd name="p0y117" fmla="*/ 611 h 615"/>
              <a:gd name="p0x118" fmla="*/ 3262 w 3330"/>
              <a:gd name="p0y118" fmla="*/ 612 h 615"/>
              <a:gd name="p0x119" fmla="*/ 3260 w 3330"/>
              <a:gd name="p0y119" fmla="*/ 612 h 615"/>
              <a:gd name="p0x120" fmla="*/ 3258 w 3330"/>
              <a:gd name="p0y120" fmla="*/ 613 h 615"/>
              <a:gd name="p0x121" fmla="*/ 3256 w 3330"/>
              <a:gd name="p0y121" fmla="*/ 613 h 615"/>
              <a:gd name="p0x122" fmla="*/ 3253 w 3330"/>
              <a:gd name="p0y122" fmla="*/ 613 h 615"/>
              <a:gd name="p0x123" fmla="*/ 3251 w 3330"/>
              <a:gd name="p0y123" fmla="*/ 614 h 615"/>
              <a:gd name="p0x124" fmla="*/ 3249 w 3330"/>
              <a:gd name="p0y124" fmla="*/ 614 h 615"/>
              <a:gd name="p0x125" fmla="*/ 3247 w 3330"/>
              <a:gd name="p0y125" fmla="*/ 614 h 615"/>
              <a:gd name="p0x126" fmla="*/ 3244 w 3330"/>
              <a:gd name="p0y126" fmla="*/ 614 h 615"/>
              <a:gd name="p0x127" fmla="*/ 3242 w 3330"/>
              <a:gd name="p0y127" fmla="*/ 614 h 615"/>
              <a:gd name="p0x128" fmla="*/ 3240 w 3330"/>
              <a:gd name="p0y128" fmla="*/ 615 h 615"/>
              <a:gd name="p0x129" fmla="*/ 90 w 3330"/>
              <a:gd name="p0y129" fmla="*/ 615 h 615"/>
              <a:gd name="p0x130" fmla="*/ 87 w 3330"/>
              <a:gd name="p0y130" fmla="*/ 614 h 615"/>
              <a:gd name="p0x131" fmla="*/ 85 w 3330"/>
              <a:gd name="p0y131" fmla="*/ 614 h 615"/>
              <a:gd name="p0x132" fmla="*/ 82 w 3330"/>
              <a:gd name="p0y132" fmla="*/ 614 h 615"/>
              <a:gd name="p0x133" fmla="*/ 80 w 3330"/>
              <a:gd name="p0y133" fmla="*/ 614 h 615"/>
              <a:gd name="p0x134" fmla="*/ 78 w 3330"/>
              <a:gd name="p0y134" fmla="*/ 614 h 615"/>
              <a:gd name="p0x135" fmla="*/ 76 w 3330"/>
              <a:gd name="p0y135" fmla="*/ 613 h 615"/>
              <a:gd name="p0x136" fmla="*/ 73 w 3330"/>
              <a:gd name="p0y136" fmla="*/ 613 h 615"/>
              <a:gd name="p0x137" fmla="*/ 71 w 3330"/>
              <a:gd name="p0y137" fmla="*/ 613 h 615"/>
              <a:gd name="p0x138" fmla="*/ 69 w 3330"/>
              <a:gd name="p0y138" fmla="*/ 612 h 615"/>
              <a:gd name="p0x139" fmla="*/ 67 w 3330"/>
              <a:gd name="p0y139" fmla="*/ 612 h 615"/>
              <a:gd name="p0x140" fmla="*/ 64 w 3330"/>
              <a:gd name="p0y140" fmla="*/ 611 h 615"/>
              <a:gd name="p0x141" fmla="*/ 62 w 3330"/>
              <a:gd name="p0y141" fmla="*/ 610 h 615"/>
              <a:gd name="p0x142" fmla="*/ 60 w 3330"/>
              <a:gd name="p0y142" fmla="*/ 610 h 615"/>
              <a:gd name="p0x143" fmla="*/ 58 w 3330"/>
              <a:gd name="p0y143" fmla="*/ 609 h 615"/>
              <a:gd name="p0x144" fmla="*/ 56 w 3330"/>
              <a:gd name="p0y144" fmla="*/ 608 h 615"/>
              <a:gd name="p0x145" fmla="*/ 54 w 3330"/>
              <a:gd name="p0y145" fmla="*/ 607 h 615"/>
              <a:gd name="p0x146" fmla="*/ 52 w 3330"/>
              <a:gd name="p0y146" fmla="*/ 606 h 615"/>
              <a:gd name="p0x147" fmla="*/ 50 w 3330"/>
              <a:gd name="p0y147" fmla="*/ 605 h 615"/>
              <a:gd name="p0x148" fmla="*/ 48 w 3330"/>
              <a:gd name="p0y148" fmla="*/ 604 h 615"/>
              <a:gd name="p0x149" fmla="*/ 46 w 3330"/>
              <a:gd name="p0y149" fmla="*/ 603 h 615"/>
              <a:gd name="p0x150" fmla="*/ 44 w 3330"/>
              <a:gd name="p0y150" fmla="*/ 602 h 615"/>
              <a:gd name="p0x151" fmla="*/ 42 w 3330"/>
              <a:gd name="p0y151" fmla="*/ 601 h 615"/>
              <a:gd name="p0x152" fmla="*/ 40 w 3330"/>
              <a:gd name="p0y152" fmla="*/ 600 h 615"/>
              <a:gd name="p0x153" fmla="*/ 38 w 3330"/>
              <a:gd name="p0y153" fmla="*/ 599 h 615"/>
              <a:gd name="p0x154" fmla="*/ 37 w 3330"/>
              <a:gd name="p0y154" fmla="*/ 597 h 615"/>
              <a:gd name="p0x155" fmla="*/ 35 w 3330"/>
              <a:gd name="p0y155" fmla="*/ 596 h 615"/>
              <a:gd name="p0x156" fmla="*/ 33 w 3330"/>
              <a:gd name="p0y156" fmla="*/ 595 h 615"/>
              <a:gd name="p0x157" fmla="*/ 32 w 3330"/>
              <a:gd name="p0y157" fmla="*/ 593 h 615"/>
              <a:gd name="p0x158" fmla="*/ 30 w 3330"/>
              <a:gd name="p0y158" fmla="*/ 592 h 615"/>
              <a:gd name="p0x159" fmla="*/ 28 w 3330"/>
              <a:gd name="p0y159" fmla="*/ 590 h 615"/>
              <a:gd name="p0x160" fmla="*/ 27 w 3330"/>
              <a:gd name="p0y160" fmla="*/ 589 h 615"/>
              <a:gd name="p0x161" fmla="*/ 25 w 3330"/>
              <a:gd name="p0y161" fmla="*/ 587 h 615"/>
              <a:gd name="p0x162" fmla="*/ 24 w 3330"/>
              <a:gd name="p0y162" fmla="*/ 586 h 615"/>
              <a:gd name="p0x163" fmla="*/ 22 w 3330"/>
              <a:gd name="p0y163" fmla="*/ 584 h 615"/>
              <a:gd name="p0x164" fmla="*/ 21 w 3330"/>
              <a:gd name="p0y164" fmla="*/ 582 h 615"/>
              <a:gd name="p0x165" fmla="*/ 19 w 3330"/>
              <a:gd name="p0y165" fmla="*/ 581 h 615"/>
              <a:gd name="p0x166" fmla="*/ 18 w 3330"/>
              <a:gd name="p0y166" fmla="*/ 579 h 615"/>
              <a:gd name="p0x167" fmla="*/ 17 w 3330"/>
              <a:gd name="p0y167" fmla="*/ 577 h 615"/>
              <a:gd name="p0x168" fmla="*/ 15 w 3330"/>
              <a:gd name="p0y168" fmla="*/ 576 h 615"/>
              <a:gd name="p0x169" fmla="*/ 14 w 3330"/>
              <a:gd name="p0y169" fmla="*/ 574 h 615"/>
              <a:gd name="p0x170" fmla="*/ 13 w 3330"/>
              <a:gd name="p0y170" fmla="*/ 572 h 615"/>
              <a:gd name="p0x171" fmla="*/ 12 w 3330"/>
              <a:gd name="p0y171" fmla="*/ 570 h 615"/>
              <a:gd name="p0x172" fmla="*/ 11 w 3330"/>
              <a:gd name="p0y172" fmla="*/ 568 h 615"/>
              <a:gd name="p0x173" fmla="*/ 10 w 3330"/>
              <a:gd name="p0y173" fmla="*/ 566 h 615"/>
              <a:gd name="p0x174" fmla="*/ 9 w 3330"/>
              <a:gd name="p0y174" fmla="*/ 564 h 615"/>
              <a:gd name="p0x175" fmla="*/ 8 w 3330"/>
              <a:gd name="p0y175" fmla="*/ 562 h 615"/>
              <a:gd name="p0x176" fmla="*/ 7 w 3330"/>
              <a:gd name="p0y176" fmla="*/ 560 h 615"/>
              <a:gd name="p0x177" fmla="*/ 6 w 3330"/>
              <a:gd name="p0y177" fmla="*/ 558 h 615"/>
              <a:gd name="p0x178" fmla="*/ 5 w 3330"/>
              <a:gd name="p0y178" fmla="*/ 556 h 615"/>
              <a:gd name="p0x179" fmla="*/ 4 w 3330"/>
              <a:gd name="p0y179" fmla="*/ 554 h 615"/>
              <a:gd name="p0x180" fmla="*/ 4 w 3330"/>
              <a:gd name="p0y180" fmla="*/ 552 h 615"/>
              <a:gd name="p0x181" fmla="*/ 3 w 3330"/>
              <a:gd name="p0y181" fmla="*/ 550 h 615"/>
              <a:gd name="p0x182" fmla="*/ 2 w 3330"/>
              <a:gd name="p0y182" fmla="*/ 547 h 615"/>
              <a:gd name="p0x183" fmla="*/ 2 w 3330"/>
              <a:gd name="p0y183" fmla="*/ 545 h 615"/>
              <a:gd name="p0x184" fmla="*/ 1 w 3330"/>
              <a:gd name="p0y184" fmla="*/ 543 h 615"/>
              <a:gd name="p0x185" fmla="*/ 1 w 3330"/>
              <a:gd name="p0y185" fmla="*/ 541 h 615"/>
              <a:gd name="p0x186" fmla="*/ 1 w 3330"/>
              <a:gd name="p0y186" fmla="*/ 538 h 615"/>
              <a:gd name="p0x187" fmla="*/ 0 w 3330"/>
              <a:gd name="p0y187" fmla="*/ 536 h 615"/>
              <a:gd name="p0x188" fmla="*/ 0 w 3330"/>
              <a:gd name="p0y188" fmla="*/ 534 h 615"/>
              <a:gd name="p0x189" fmla="*/ 0 w 3330"/>
              <a:gd name="p0y189" fmla="*/ 532 h 615"/>
              <a:gd name="p0x190" fmla="*/ 0 w 3330"/>
              <a:gd name="p0y190" fmla="*/ 529 h 615"/>
              <a:gd name="p0x191" fmla="*/ 0 w 3330"/>
              <a:gd name="p0y191" fmla="*/ 527 h 615"/>
              <a:gd name="p0x192" fmla="*/ 0 w 3330"/>
              <a:gd name="p0y192" fmla="*/ 525 h 615"/>
              <a:gd name="p0x193" fmla="*/ 0 w 3330"/>
              <a:gd name="p0y193" fmla="*/ 90 h 615"/>
              <a:gd name="p0x194" fmla="*/ 0 w 3330"/>
              <a:gd name="p0y194" fmla="*/ 87 h 615"/>
              <a:gd name="p0x195" fmla="*/ 0 w 3330"/>
              <a:gd name="p0y195" fmla="*/ 85 h 615"/>
              <a:gd name="p0x196" fmla="*/ 0 w 3330"/>
              <a:gd name="p0y196" fmla="*/ 82 h 615"/>
              <a:gd name="p0x197" fmla="*/ 0 w 3330"/>
              <a:gd name="p0y197" fmla="*/ 80 h 615"/>
              <a:gd name="p0x198" fmla="*/ 0 w 3330"/>
              <a:gd name="p0y198" fmla="*/ 78 h 615"/>
              <a:gd name="p0x199" fmla="*/ 1 w 3330"/>
              <a:gd name="p0y199" fmla="*/ 76 h 615"/>
              <a:gd name="p0x200" fmla="*/ 1 w 3330"/>
              <a:gd name="p0y200" fmla="*/ 73 h 615"/>
              <a:gd name="p0x201" fmla="*/ 1 w 3330"/>
              <a:gd name="p0y201" fmla="*/ 71 h 615"/>
              <a:gd name="p0x202" fmla="*/ 2 w 3330"/>
              <a:gd name="p0y202" fmla="*/ 69 h 615"/>
              <a:gd name="p0x203" fmla="*/ 2 w 3330"/>
              <a:gd name="p0y203" fmla="*/ 67 h 615"/>
              <a:gd name="p0x204" fmla="*/ 3 w 3330"/>
              <a:gd name="p0y204" fmla="*/ 64 h 615"/>
              <a:gd name="p0x205" fmla="*/ 4 w 3330"/>
              <a:gd name="p0y205" fmla="*/ 62 h 615"/>
              <a:gd name="p0x206" fmla="*/ 4 w 3330"/>
              <a:gd name="p0y206" fmla="*/ 60 h 615"/>
              <a:gd name="p0x207" fmla="*/ 5 w 3330"/>
              <a:gd name="p0y207" fmla="*/ 58 h 615"/>
              <a:gd name="p0x208" fmla="*/ 6 w 3330"/>
              <a:gd name="p0y208" fmla="*/ 56 h 615"/>
              <a:gd name="p0x209" fmla="*/ 7 w 3330"/>
              <a:gd name="p0y209" fmla="*/ 54 h 615"/>
              <a:gd name="p0x210" fmla="*/ 8 w 3330"/>
              <a:gd name="p0y210" fmla="*/ 52 h 615"/>
              <a:gd name="p0x211" fmla="*/ 9 w 3330"/>
              <a:gd name="p0y211" fmla="*/ 50 h 615"/>
              <a:gd name="p0x212" fmla="*/ 10 w 3330"/>
              <a:gd name="p0y212" fmla="*/ 48 h 615"/>
              <a:gd name="p0x213" fmla="*/ 11 w 3330"/>
              <a:gd name="p0y213" fmla="*/ 46 h 615"/>
              <a:gd name="p0x214" fmla="*/ 12 w 3330"/>
              <a:gd name="p0y214" fmla="*/ 44 h 615"/>
              <a:gd name="p0x215" fmla="*/ 13 w 3330"/>
              <a:gd name="p0y215" fmla="*/ 42 h 615"/>
              <a:gd name="p0x216" fmla="*/ 14 w 3330"/>
              <a:gd name="p0y216" fmla="*/ 40 h 615"/>
              <a:gd name="p0x217" fmla="*/ 15 w 3330"/>
              <a:gd name="p0y217" fmla="*/ 38 h 615"/>
              <a:gd name="p0x218" fmla="*/ 17 w 3330"/>
              <a:gd name="p0y218" fmla="*/ 37 h 615"/>
              <a:gd name="p0x219" fmla="*/ 18 w 3330"/>
              <a:gd name="p0y219" fmla="*/ 35 h 615"/>
              <a:gd name="p0x220" fmla="*/ 19 w 3330"/>
              <a:gd name="p0y220" fmla="*/ 33 h 615"/>
              <a:gd name="p0x221" fmla="*/ 21 w 3330"/>
              <a:gd name="p0y221" fmla="*/ 32 h 615"/>
              <a:gd name="p0x222" fmla="*/ 22 w 3330"/>
              <a:gd name="p0y222" fmla="*/ 30 h 615"/>
              <a:gd name="p0x223" fmla="*/ 24 w 3330"/>
              <a:gd name="p0y223" fmla="*/ 28 h 615"/>
              <a:gd name="p0x224" fmla="*/ 25 w 3330"/>
              <a:gd name="p0y224" fmla="*/ 27 h 615"/>
              <a:gd name="p0x225" fmla="*/ 27 w 3330"/>
              <a:gd name="p0y225" fmla="*/ 25 h 615"/>
              <a:gd name="p0x226" fmla="*/ 28 w 3330"/>
              <a:gd name="p0y226" fmla="*/ 24 h 615"/>
              <a:gd name="p0x227" fmla="*/ 30 w 3330"/>
              <a:gd name="p0y227" fmla="*/ 22 h 615"/>
              <a:gd name="p0x228" fmla="*/ 32 w 3330"/>
              <a:gd name="p0y228" fmla="*/ 21 h 615"/>
              <a:gd name="p0x229" fmla="*/ 33 w 3330"/>
              <a:gd name="p0y229" fmla="*/ 19 h 615"/>
              <a:gd name="p0x230" fmla="*/ 35 w 3330"/>
              <a:gd name="p0y230" fmla="*/ 18 h 615"/>
              <a:gd name="p0x231" fmla="*/ 37 w 3330"/>
              <a:gd name="p0y231" fmla="*/ 17 h 615"/>
              <a:gd name="p0x232" fmla="*/ 38 w 3330"/>
              <a:gd name="p0y232" fmla="*/ 15 h 615"/>
              <a:gd name="p0x233" fmla="*/ 40 w 3330"/>
              <a:gd name="p0y233" fmla="*/ 14 h 615"/>
              <a:gd name="p0x234" fmla="*/ 42 w 3330"/>
              <a:gd name="p0y234" fmla="*/ 13 h 615"/>
              <a:gd name="p0x235" fmla="*/ 44 w 3330"/>
              <a:gd name="p0y235" fmla="*/ 12 h 615"/>
              <a:gd name="p0x236" fmla="*/ 46 w 3330"/>
              <a:gd name="p0y236" fmla="*/ 11 h 615"/>
              <a:gd name="p0x237" fmla="*/ 48 w 3330"/>
              <a:gd name="p0y237" fmla="*/ 10 h 615"/>
              <a:gd name="p0x238" fmla="*/ 50 w 3330"/>
              <a:gd name="p0y238" fmla="*/ 9 h 615"/>
              <a:gd name="p0x239" fmla="*/ 52 w 3330"/>
              <a:gd name="p0y239" fmla="*/ 8 h 615"/>
              <a:gd name="p0x240" fmla="*/ 54 w 3330"/>
              <a:gd name="p0y240" fmla="*/ 7 h 615"/>
              <a:gd name="p0x241" fmla="*/ 56 w 3330"/>
              <a:gd name="p0y241" fmla="*/ 6 h 615"/>
              <a:gd name="p0x242" fmla="*/ 58 w 3330"/>
              <a:gd name="p0y242" fmla="*/ 5 h 615"/>
              <a:gd name="p0x243" fmla="*/ 60 w 3330"/>
              <a:gd name="p0y243" fmla="*/ 4 h 615"/>
              <a:gd name="p0x244" fmla="*/ 62 w 3330"/>
              <a:gd name="p0y244" fmla="*/ 4 h 615"/>
              <a:gd name="p0x245" fmla="*/ 64 w 3330"/>
              <a:gd name="p0y245" fmla="*/ 3 h 615"/>
              <a:gd name="p0x246" fmla="*/ 67 w 3330"/>
              <a:gd name="p0y246" fmla="*/ 2 h 615"/>
              <a:gd name="p0x247" fmla="*/ 69 w 3330"/>
              <a:gd name="p0y247" fmla="*/ 2 h 615"/>
              <a:gd name="p0x248" fmla="*/ 71 w 3330"/>
              <a:gd name="p0y248" fmla="*/ 1 h 615"/>
              <a:gd name="p0x249" fmla="*/ 73 w 3330"/>
              <a:gd name="p0y249" fmla="*/ 1 h 615"/>
              <a:gd name="p0x250" fmla="*/ 76 w 3330"/>
              <a:gd name="p0y250" fmla="*/ 1 h 615"/>
              <a:gd name="p0x251" fmla="*/ 78 w 3330"/>
              <a:gd name="p0y251" fmla="*/ 0 h 615"/>
              <a:gd name="p0x252" fmla="*/ 80 w 3330"/>
              <a:gd name="p0y252" fmla="*/ 0 h 615"/>
              <a:gd name="p0x253" fmla="*/ 82 w 3330"/>
              <a:gd name="p0y253" fmla="*/ 0 h 615"/>
              <a:gd name="p0x254" fmla="*/ 85 w 3330"/>
              <a:gd name="p0y254" fmla="*/ 0 h 615"/>
              <a:gd name="p0x255" fmla="*/ 87 w 3330"/>
              <a:gd name="p0y255" fmla="*/ 0 h 615"/>
              <a:gd name="p0x256" fmla="*/ 90 w 3330"/>
              <a:gd name="p0y25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3743325" y="27857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3914775" y="2681288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特定的用途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3629025" y="3124200"/>
            <a:ext cx="2114550" cy="390525"/>
          </a:xfrm>
          <a:custGeom>
            <a:avLst/>
            <a:gdLst>
              <a:gd name="sw" fmla="*/ 1 w 3330"/>
              <a:gd name="sh" fmla="*/ 1 h 615"/>
              <a:gd name="mins" fmla="min sw sh"/>
              <a:gd name="dsw" fmla="+- 0 sw mins"/>
              <a:gd name="dsh" fmla="+- 0 sh mins"/>
              <a:gd name="p0x0" fmla="*/ 90 w 3330"/>
              <a:gd name="p0y0" fmla="*/ 0 h 615"/>
              <a:gd name="p0x1" fmla="*/ 3240 w 3330"/>
              <a:gd name="p0y1" fmla="*/ 0 h 615"/>
              <a:gd name="p0x2" fmla="*/ 3242 w 3330"/>
              <a:gd name="p0y2" fmla="*/ 0 h 615"/>
              <a:gd name="p0x3" fmla="*/ 3244 w 3330"/>
              <a:gd name="p0y3" fmla="*/ 0 h 615"/>
              <a:gd name="p0x4" fmla="*/ 3247 w 3330"/>
              <a:gd name="p0y4" fmla="*/ 0 h 615"/>
              <a:gd name="p0x5" fmla="*/ 3249 w 3330"/>
              <a:gd name="p0y5" fmla="*/ 0 h 615"/>
              <a:gd name="p0x6" fmla="*/ 3251 w 3330"/>
              <a:gd name="p0y6" fmla="*/ 0 h 615"/>
              <a:gd name="p0x7" fmla="*/ 3253 w 3330"/>
              <a:gd name="p0y7" fmla="*/ 1 h 615"/>
              <a:gd name="p0x8" fmla="*/ 3256 w 3330"/>
              <a:gd name="p0y8" fmla="*/ 1 h 615"/>
              <a:gd name="p0x9" fmla="*/ 3258 w 3330"/>
              <a:gd name="p0y9" fmla="*/ 1 h 615"/>
              <a:gd name="p0x10" fmla="*/ 3260 w 3330"/>
              <a:gd name="p0y10" fmla="*/ 2 h 615"/>
              <a:gd name="p0x11" fmla="*/ 3262 w 3330"/>
              <a:gd name="p0y11" fmla="*/ 2 h 615"/>
              <a:gd name="p0x12" fmla="*/ 3265 w 3330"/>
              <a:gd name="p0y12" fmla="*/ 3 h 615"/>
              <a:gd name="p0x13" fmla="*/ 3267 w 3330"/>
              <a:gd name="p0y13" fmla="*/ 4 h 615"/>
              <a:gd name="p0x14" fmla="*/ 3269 w 3330"/>
              <a:gd name="p0y14" fmla="*/ 4 h 615"/>
              <a:gd name="p0x15" fmla="*/ 3271 w 3330"/>
              <a:gd name="p0y15" fmla="*/ 5 h 615"/>
              <a:gd name="p0x16" fmla="*/ 3273 w 3330"/>
              <a:gd name="p0y16" fmla="*/ 6 h 615"/>
              <a:gd name="p0x17" fmla="*/ 3275 w 3330"/>
              <a:gd name="p0y17" fmla="*/ 7 h 615"/>
              <a:gd name="p0x18" fmla="*/ 3277 w 3330"/>
              <a:gd name="p0y18" fmla="*/ 8 h 615"/>
              <a:gd name="p0x19" fmla="*/ 3279 w 3330"/>
              <a:gd name="p0y19" fmla="*/ 9 h 615"/>
              <a:gd name="p0x20" fmla="*/ 3281 w 3330"/>
              <a:gd name="p0y20" fmla="*/ 10 h 615"/>
              <a:gd name="p0x21" fmla="*/ 3283 w 3330"/>
              <a:gd name="p0y21" fmla="*/ 11 h 615"/>
              <a:gd name="p0x22" fmla="*/ 3285 w 3330"/>
              <a:gd name="p0y22" fmla="*/ 12 h 615"/>
              <a:gd name="p0x23" fmla="*/ 3287 w 3330"/>
              <a:gd name="p0y23" fmla="*/ 13 h 615"/>
              <a:gd name="p0x24" fmla="*/ 3289 w 3330"/>
              <a:gd name="p0y24" fmla="*/ 14 h 615"/>
              <a:gd name="p0x25" fmla="*/ 3291 w 3330"/>
              <a:gd name="p0y25" fmla="*/ 15 h 615"/>
              <a:gd name="p0x26" fmla="*/ 3292 w 3330"/>
              <a:gd name="p0y26" fmla="*/ 17 h 615"/>
              <a:gd name="p0x27" fmla="*/ 3294 w 3330"/>
              <a:gd name="p0y27" fmla="*/ 18 h 615"/>
              <a:gd name="p0x28" fmla="*/ 3296 w 3330"/>
              <a:gd name="p0y28" fmla="*/ 19 h 615"/>
              <a:gd name="p0x29" fmla="*/ 3297 w 3330"/>
              <a:gd name="p0y29" fmla="*/ 21 h 615"/>
              <a:gd name="p0x30" fmla="*/ 3299 w 3330"/>
              <a:gd name="p0y30" fmla="*/ 22 h 615"/>
              <a:gd name="p0x31" fmla="*/ 3301 w 3330"/>
              <a:gd name="p0y31" fmla="*/ 24 h 615"/>
              <a:gd name="p0x32" fmla="*/ 3302 w 3330"/>
              <a:gd name="p0y32" fmla="*/ 25 h 615"/>
              <a:gd name="p0x33" fmla="*/ 3304 w 3330"/>
              <a:gd name="p0y33" fmla="*/ 27 h 615"/>
              <a:gd name="p0x34" fmla="*/ 3305 w 3330"/>
              <a:gd name="p0y34" fmla="*/ 28 h 615"/>
              <a:gd name="p0x35" fmla="*/ 3307 w 3330"/>
              <a:gd name="p0y35" fmla="*/ 30 h 615"/>
              <a:gd name="p0x36" fmla="*/ 3308 w 3330"/>
              <a:gd name="p0y36" fmla="*/ 32 h 615"/>
              <a:gd name="p0x37" fmla="*/ 3310 w 3330"/>
              <a:gd name="p0y37" fmla="*/ 33 h 615"/>
              <a:gd name="p0x38" fmla="*/ 3311 w 3330"/>
              <a:gd name="p0y38" fmla="*/ 35 h 615"/>
              <a:gd name="p0x39" fmla="*/ 3312 w 3330"/>
              <a:gd name="p0y39" fmla="*/ 37 h 615"/>
              <a:gd name="p0x40" fmla="*/ 3314 w 3330"/>
              <a:gd name="p0y40" fmla="*/ 38 h 615"/>
              <a:gd name="p0x41" fmla="*/ 3315 w 3330"/>
              <a:gd name="p0y41" fmla="*/ 40 h 615"/>
              <a:gd name="p0x42" fmla="*/ 3316 w 3330"/>
              <a:gd name="p0y42" fmla="*/ 42 h 615"/>
              <a:gd name="p0x43" fmla="*/ 3317 w 3330"/>
              <a:gd name="p0y43" fmla="*/ 44 h 615"/>
              <a:gd name="p0x44" fmla="*/ 3318 w 3330"/>
              <a:gd name="p0y44" fmla="*/ 46 h 615"/>
              <a:gd name="p0x45" fmla="*/ 3319 w 3330"/>
              <a:gd name="p0y45" fmla="*/ 48 h 615"/>
              <a:gd name="p0x46" fmla="*/ 3320 w 3330"/>
              <a:gd name="p0y46" fmla="*/ 50 h 615"/>
              <a:gd name="p0x47" fmla="*/ 3321 w 3330"/>
              <a:gd name="p0y47" fmla="*/ 52 h 615"/>
              <a:gd name="p0x48" fmla="*/ 3322 w 3330"/>
              <a:gd name="p0y48" fmla="*/ 54 h 615"/>
              <a:gd name="p0x49" fmla="*/ 3323 w 3330"/>
              <a:gd name="p0y49" fmla="*/ 56 h 615"/>
              <a:gd name="p0x50" fmla="*/ 3324 w 3330"/>
              <a:gd name="p0y50" fmla="*/ 58 h 615"/>
              <a:gd name="p0x51" fmla="*/ 3325 w 3330"/>
              <a:gd name="p0y51" fmla="*/ 60 h 615"/>
              <a:gd name="p0x52" fmla="*/ 3325 w 3330"/>
              <a:gd name="p0y52" fmla="*/ 62 h 615"/>
              <a:gd name="p0x53" fmla="*/ 3326 w 3330"/>
              <a:gd name="p0y53" fmla="*/ 64 h 615"/>
              <a:gd name="p0x54" fmla="*/ 3327 w 3330"/>
              <a:gd name="p0y54" fmla="*/ 67 h 615"/>
              <a:gd name="p0x55" fmla="*/ 3327 w 3330"/>
              <a:gd name="p0y55" fmla="*/ 69 h 615"/>
              <a:gd name="p0x56" fmla="*/ 3328 w 3330"/>
              <a:gd name="p0y56" fmla="*/ 71 h 615"/>
              <a:gd name="p0x57" fmla="*/ 3328 w 3330"/>
              <a:gd name="p0y57" fmla="*/ 73 h 615"/>
              <a:gd name="p0x58" fmla="*/ 3328 w 3330"/>
              <a:gd name="p0y58" fmla="*/ 76 h 615"/>
              <a:gd name="p0x59" fmla="*/ 3329 w 3330"/>
              <a:gd name="p0y59" fmla="*/ 78 h 615"/>
              <a:gd name="p0x60" fmla="*/ 3329 w 3330"/>
              <a:gd name="p0y60" fmla="*/ 80 h 615"/>
              <a:gd name="p0x61" fmla="*/ 3329 w 3330"/>
              <a:gd name="p0y61" fmla="*/ 82 h 615"/>
              <a:gd name="p0x62" fmla="*/ 3329 w 3330"/>
              <a:gd name="p0y62" fmla="*/ 85 h 615"/>
              <a:gd name="p0x63" fmla="*/ 3329 w 3330"/>
              <a:gd name="p0y63" fmla="*/ 87 h 615"/>
              <a:gd name="p0x64" fmla="*/ 3330 w 3330"/>
              <a:gd name="p0y64" fmla="*/ 90 h 615"/>
              <a:gd name="p0x65" fmla="*/ 3330 w 3330"/>
              <a:gd name="p0y65" fmla="*/ 525 h 615"/>
              <a:gd name="p0x66" fmla="*/ 3329 w 3330"/>
              <a:gd name="p0y66" fmla="*/ 527 h 615"/>
              <a:gd name="p0x67" fmla="*/ 3329 w 3330"/>
              <a:gd name="p0y67" fmla="*/ 529 h 615"/>
              <a:gd name="p0x68" fmla="*/ 3329 w 3330"/>
              <a:gd name="p0y68" fmla="*/ 532 h 615"/>
              <a:gd name="p0x69" fmla="*/ 3329 w 3330"/>
              <a:gd name="p0y69" fmla="*/ 534 h 615"/>
              <a:gd name="p0x70" fmla="*/ 3329 w 3330"/>
              <a:gd name="p0y70" fmla="*/ 536 h 615"/>
              <a:gd name="p0x71" fmla="*/ 3328 w 3330"/>
              <a:gd name="p0y71" fmla="*/ 538 h 615"/>
              <a:gd name="p0x72" fmla="*/ 3328 w 3330"/>
              <a:gd name="p0y72" fmla="*/ 541 h 615"/>
              <a:gd name="p0x73" fmla="*/ 3328 w 3330"/>
              <a:gd name="p0y73" fmla="*/ 543 h 615"/>
              <a:gd name="p0x74" fmla="*/ 3327 w 3330"/>
              <a:gd name="p0y74" fmla="*/ 545 h 615"/>
              <a:gd name="p0x75" fmla="*/ 3327 w 3330"/>
              <a:gd name="p0y75" fmla="*/ 547 h 615"/>
              <a:gd name="p0x76" fmla="*/ 3326 w 3330"/>
              <a:gd name="p0y76" fmla="*/ 550 h 615"/>
              <a:gd name="p0x77" fmla="*/ 3325 w 3330"/>
              <a:gd name="p0y77" fmla="*/ 552 h 615"/>
              <a:gd name="p0x78" fmla="*/ 3325 w 3330"/>
              <a:gd name="p0y78" fmla="*/ 554 h 615"/>
              <a:gd name="p0x79" fmla="*/ 3324 w 3330"/>
              <a:gd name="p0y79" fmla="*/ 556 h 615"/>
              <a:gd name="p0x80" fmla="*/ 3323 w 3330"/>
              <a:gd name="p0y80" fmla="*/ 558 h 615"/>
              <a:gd name="p0x81" fmla="*/ 3322 w 3330"/>
              <a:gd name="p0y81" fmla="*/ 560 h 615"/>
              <a:gd name="p0x82" fmla="*/ 3321 w 3330"/>
              <a:gd name="p0y82" fmla="*/ 562 h 615"/>
              <a:gd name="p0x83" fmla="*/ 3320 w 3330"/>
              <a:gd name="p0y83" fmla="*/ 564 h 615"/>
              <a:gd name="p0x84" fmla="*/ 3319 w 3330"/>
              <a:gd name="p0y84" fmla="*/ 566 h 615"/>
              <a:gd name="p0x85" fmla="*/ 3318 w 3330"/>
              <a:gd name="p0y85" fmla="*/ 568 h 615"/>
              <a:gd name="p0x86" fmla="*/ 3317 w 3330"/>
              <a:gd name="p0y86" fmla="*/ 570 h 615"/>
              <a:gd name="p0x87" fmla="*/ 3316 w 3330"/>
              <a:gd name="p0y87" fmla="*/ 572 h 615"/>
              <a:gd name="p0x88" fmla="*/ 3315 w 3330"/>
              <a:gd name="p0y88" fmla="*/ 574 h 615"/>
              <a:gd name="p0x89" fmla="*/ 3314 w 3330"/>
              <a:gd name="p0y89" fmla="*/ 576 h 615"/>
              <a:gd name="p0x90" fmla="*/ 3312 w 3330"/>
              <a:gd name="p0y90" fmla="*/ 577 h 615"/>
              <a:gd name="p0x91" fmla="*/ 3311 w 3330"/>
              <a:gd name="p0y91" fmla="*/ 579 h 615"/>
              <a:gd name="p0x92" fmla="*/ 3310 w 3330"/>
              <a:gd name="p0y92" fmla="*/ 581 h 615"/>
              <a:gd name="p0x93" fmla="*/ 3308 w 3330"/>
              <a:gd name="p0y93" fmla="*/ 582 h 615"/>
              <a:gd name="p0x94" fmla="*/ 3307 w 3330"/>
              <a:gd name="p0y94" fmla="*/ 584 h 615"/>
              <a:gd name="p0x95" fmla="*/ 3305 w 3330"/>
              <a:gd name="p0y95" fmla="*/ 586 h 615"/>
              <a:gd name="p0x96" fmla="*/ 3304 w 3330"/>
              <a:gd name="p0y96" fmla="*/ 587 h 615"/>
              <a:gd name="p0x97" fmla="*/ 3302 w 3330"/>
              <a:gd name="p0y97" fmla="*/ 589 h 615"/>
              <a:gd name="p0x98" fmla="*/ 3301 w 3330"/>
              <a:gd name="p0y98" fmla="*/ 590 h 615"/>
              <a:gd name="p0x99" fmla="*/ 3299 w 3330"/>
              <a:gd name="p0y99" fmla="*/ 592 h 615"/>
              <a:gd name="p0x100" fmla="*/ 3297 w 3330"/>
              <a:gd name="p0y100" fmla="*/ 593 h 615"/>
              <a:gd name="p0x101" fmla="*/ 3296 w 3330"/>
              <a:gd name="p0y101" fmla="*/ 595 h 615"/>
              <a:gd name="p0x102" fmla="*/ 3294 w 3330"/>
              <a:gd name="p0y102" fmla="*/ 596 h 615"/>
              <a:gd name="p0x103" fmla="*/ 3292 w 3330"/>
              <a:gd name="p0y103" fmla="*/ 597 h 615"/>
              <a:gd name="p0x104" fmla="*/ 3291 w 3330"/>
              <a:gd name="p0y104" fmla="*/ 599 h 615"/>
              <a:gd name="p0x105" fmla="*/ 3289 w 3330"/>
              <a:gd name="p0y105" fmla="*/ 600 h 615"/>
              <a:gd name="p0x106" fmla="*/ 3287 w 3330"/>
              <a:gd name="p0y106" fmla="*/ 601 h 615"/>
              <a:gd name="p0x107" fmla="*/ 3285 w 3330"/>
              <a:gd name="p0y107" fmla="*/ 602 h 615"/>
              <a:gd name="p0x108" fmla="*/ 3283 w 3330"/>
              <a:gd name="p0y108" fmla="*/ 603 h 615"/>
              <a:gd name="p0x109" fmla="*/ 3281 w 3330"/>
              <a:gd name="p0y109" fmla="*/ 604 h 615"/>
              <a:gd name="p0x110" fmla="*/ 3279 w 3330"/>
              <a:gd name="p0y110" fmla="*/ 605 h 615"/>
              <a:gd name="p0x111" fmla="*/ 3277 w 3330"/>
              <a:gd name="p0y111" fmla="*/ 606 h 615"/>
              <a:gd name="p0x112" fmla="*/ 3275 w 3330"/>
              <a:gd name="p0y112" fmla="*/ 607 h 615"/>
              <a:gd name="p0x113" fmla="*/ 3273 w 3330"/>
              <a:gd name="p0y113" fmla="*/ 608 h 615"/>
              <a:gd name="p0x114" fmla="*/ 3271 w 3330"/>
              <a:gd name="p0y114" fmla="*/ 609 h 615"/>
              <a:gd name="p0x115" fmla="*/ 3269 w 3330"/>
              <a:gd name="p0y115" fmla="*/ 610 h 615"/>
              <a:gd name="p0x116" fmla="*/ 3267 w 3330"/>
              <a:gd name="p0y116" fmla="*/ 610 h 615"/>
              <a:gd name="p0x117" fmla="*/ 3265 w 3330"/>
              <a:gd name="p0y117" fmla="*/ 611 h 615"/>
              <a:gd name="p0x118" fmla="*/ 3262 w 3330"/>
              <a:gd name="p0y118" fmla="*/ 612 h 615"/>
              <a:gd name="p0x119" fmla="*/ 3260 w 3330"/>
              <a:gd name="p0y119" fmla="*/ 612 h 615"/>
              <a:gd name="p0x120" fmla="*/ 3258 w 3330"/>
              <a:gd name="p0y120" fmla="*/ 613 h 615"/>
              <a:gd name="p0x121" fmla="*/ 3256 w 3330"/>
              <a:gd name="p0y121" fmla="*/ 613 h 615"/>
              <a:gd name="p0x122" fmla="*/ 3253 w 3330"/>
              <a:gd name="p0y122" fmla="*/ 613 h 615"/>
              <a:gd name="p0x123" fmla="*/ 3251 w 3330"/>
              <a:gd name="p0y123" fmla="*/ 614 h 615"/>
              <a:gd name="p0x124" fmla="*/ 3249 w 3330"/>
              <a:gd name="p0y124" fmla="*/ 614 h 615"/>
              <a:gd name="p0x125" fmla="*/ 3247 w 3330"/>
              <a:gd name="p0y125" fmla="*/ 614 h 615"/>
              <a:gd name="p0x126" fmla="*/ 3244 w 3330"/>
              <a:gd name="p0y126" fmla="*/ 614 h 615"/>
              <a:gd name="p0x127" fmla="*/ 3242 w 3330"/>
              <a:gd name="p0y127" fmla="*/ 614 h 615"/>
              <a:gd name="p0x128" fmla="*/ 3240 w 3330"/>
              <a:gd name="p0y128" fmla="*/ 615 h 615"/>
              <a:gd name="p0x129" fmla="*/ 90 w 3330"/>
              <a:gd name="p0y129" fmla="*/ 615 h 615"/>
              <a:gd name="p0x130" fmla="*/ 87 w 3330"/>
              <a:gd name="p0y130" fmla="*/ 614 h 615"/>
              <a:gd name="p0x131" fmla="*/ 85 w 3330"/>
              <a:gd name="p0y131" fmla="*/ 614 h 615"/>
              <a:gd name="p0x132" fmla="*/ 82 w 3330"/>
              <a:gd name="p0y132" fmla="*/ 614 h 615"/>
              <a:gd name="p0x133" fmla="*/ 80 w 3330"/>
              <a:gd name="p0y133" fmla="*/ 614 h 615"/>
              <a:gd name="p0x134" fmla="*/ 78 w 3330"/>
              <a:gd name="p0y134" fmla="*/ 614 h 615"/>
              <a:gd name="p0x135" fmla="*/ 76 w 3330"/>
              <a:gd name="p0y135" fmla="*/ 613 h 615"/>
              <a:gd name="p0x136" fmla="*/ 73 w 3330"/>
              <a:gd name="p0y136" fmla="*/ 613 h 615"/>
              <a:gd name="p0x137" fmla="*/ 71 w 3330"/>
              <a:gd name="p0y137" fmla="*/ 613 h 615"/>
              <a:gd name="p0x138" fmla="*/ 69 w 3330"/>
              <a:gd name="p0y138" fmla="*/ 612 h 615"/>
              <a:gd name="p0x139" fmla="*/ 67 w 3330"/>
              <a:gd name="p0y139" fmla="*/ 612 h 615"/>
              <a:gd name="p0x140" fmla="*/ 64 w 3330"/>
              <a:gd name="p0y140" fmla="*/ 611 h 615"/>
              <a:gd name="p0x141" fmla="*/ 62 w 3330"/>
              <a:gd name="p0y141" fmla="*/ 610 h 615"/>
              <a:gd name="p0x142" fmla="*/ 60 w 3330"/>
              <a:gd name="p0y142" fmla="*/ 610 h 615"/>
              <a:gd name="p0x143" fmla="*/ 58 w 3330"/>
              <a:gd name="p0y143" fmla="*/ 609 h 615"/>
              <a:gd name="p0x144" fmla="*/ 56 w 3330"/>
              <a:gd name="p0y144" fmla="*/ 608 h 615"/>
              <a:gd name="p0x145" fmla="*/ 54 w 3330"/>
              <a:gd name="p0y145" fmla="*/ 607 h 615"/>
              <a:gd name="p0x146" fmla="*/ 52 w 3330"/>
              <a:gd name="p0y146" fmla="*/ 606 h 615"/>
              <a:gd name="p0x147" fmla="*/ 50 w 3330"/>
              <a:gd name="p0y147" fmla="*/ 605 h 615"/>
              <a:gd name="p0x148" fmla="*/ 48 w 3330"/>
              <a:gd name="p0y148" fmla="*/ 604 h 615"/>
              <a:gd name="p0x149" fmla="*/ 46 w 3330"/>
              <a:gd name="p0y149" fmla="*/ 603 h 615"/>
              <a:gd name="p0x150" fmla="*/ 44 w 3330"/>
              <a:gd name="p0y150" fmla="*/ 602 h 615"/>
              <a:gd name="p0x151" fmla="*/ 42 w 3330"/>
              <a:gd name="p0y151" fmla="*/ 601 h 615"/>
              <a:gd name="p0x152" fmla="*/ 40 w 3330"/>
              <a:gd name="p0y152" fmla="*/ 600 h 615"/>
              <a:gd name="p0x153" fmla="*/ 38 w 3330"/>
              <a:gd name="p0y153" fmla="*/ 599 h 615"/>
              <a:gd name="p0x154" fmla="*/ 37 w 3330"/>
              <a:gd name="p0y154" fmla="*/ 597 h 615"/>
              <a:gd name="p0x155" fmla="*/ 35 w 3330"/>
              <a:gd name="p0y155" fmla="*/ 596 h 615"/>
              <a:gd name="p0x156" fmla="*/ 33 w 3330"/>
              <a:gd name="p0y156" fmla="*/ 595 h 615"/>
              <a:gd name="p0x157" fmla="*/ 32 w 3330"/>
              <a:gd name="p0y157" fmla="*/ 593 h 615"/>
              <a:gd name="p0x158" fmla="*/ 30 w 3330"/>
              <a:gd name="p0y158" fmla="*/ 592 h 615"/>
              <a:gd name="p0x159" fmla="*/ 28 w 3330"/>
              <a:gd name="p0y159" fmla="*/ 590 h 615"/>
              <a:gd name="p0x160" fmla="*/ 27 w 3330"/>
              <a:gd name="p0y160" fmla="*/ 589 h 615"/>
              <a:gd name="p0x161" fmla="*/ 25 w 3330"/>
              <a:gd name="p0y161" fmla="*/ 587 h 615"/>
              <a:gd name="p0x162" fmla="*/ 24 w 3330"/>
              <a:gd name="p0y162" fmla="*/ 586 h 615"/>
              <a:gd name="p0x163" fmla="*/ 22 w 3330"/>
              <a:gd name="p0y163" fmla="*/ 584 h 615"/>
              <a:gd name="p0x164" fmla="*/ 21 w 3330"/>
              <a:gd name="p0y164" fmla="*/ 582 h 615"/>
              <a:gd name="p0x165" fmla="*/ 19 w 3330"/>
              <a:gd name="p0y165" fmla="*/ 581 h 615"/>
              <a:gd name="p0x166" fmla="*/ 18 w 3330"/>
              <a:gd name="p0y166" fmla="*/ 579 h 615"/>
              <a:gd name="p0x167" fmla="*/ 17 w 3330"/>
              <a:gd name="p0y167" fmla="*/ 577 h 615"/>
              <a:gd name="p0x168" fmla="*/ 15 w 3330"/>
              <a:gd name="p0y168" fmla="*/ 576 h 615"/>
              <a:gd name="p0x169" fmla="*/ 14 w 3330"/>
              <a:gd name="p0y169" fmla="*/ 574 h 615"/>
              <a:gd name="p0x170" fmla="*/ 13 w 3330"/>
              <a:gd name="p0y170" fmla="*/ 572 h 615"/>
              <a:gd name="p0x171" fmla="*/ 12 w 3330"/>
              <a:gd name="p0y171" fmla="*/ 570 h 615"/>
              <a:gd name="p0x172" fmla="*/ 11 w 3330"/>
              <a:gd name="p0y172" fmla="*/ 568 h 615"/>
              <a:gd name="p0x173" fmla="*/ 10 w 3330"/>
              <a:gd name="p0y173" fmla="*/ 566 h 615"/>
              <a:gd name="p0x174" fmla="*/ 9 w 3330"/>
              <a:gd name="p0y174" fmla="*/ 564 h 615"/>
              <a:gd name="p0x175" fmla="*/ 8 w 3330"/>
              <a:gd name="p0y175" fmla="*/ 562 h 615"/>
              <a:gd name="p0x176" fmla="*/ 7 w 3330"/>
              <a:gd name="p0y176" fmla="*/ 560 h 615"/>
              <a:gd name="p0x177" fmla="*/ 6 w 3330"/>
              <a:gd name="p0y177" fmla="*/ 558 h 615"/>
              <a:gd name="p0x178" fmla="*/ 5 w 3330"/>
              <a:gd name="p0y178" fmla="*/ 556 h 615"/>
              <a:gd name="p0x179" fmla="*/ 4 w 3330"/>
              <a:gd name="p0y179" fmla="*/ 554 h 615"/>
              <a:gd name="p0x180" fmla="*/ 4 w 3330"/>
              <a:gd name="p0y180" fmla="*/ 552 h 615"/>
              <a:gd name="p0x181" fmla="*/ 3 w 3330"/>
              <a:gd name="p0y181" fmla="*/ 550 h 615"/>
              <a:gd name="p0x182" fmla="*/ 2 w 3330"/>
              <a:gd name="p0y182" fmla="*/ 547 h 615"/>
              <a:gd name="p0x183" fmla="*/ 2 w 3330"/>
              <a:gd name="p0y183" fmla="*/ 545 h 615"/>
              <a:gd name="p0x184" fmla="*/ 1 w 3330"/>
              <a:gd name="p0y184" fmla="*/ 543 h 615"/>
              <a:gd name="p0x185" fmla="*/ 1 w 3330"/>
              <a:gd name="p0y185" fmla="*/ 541 h 615"/>
              <a:gd name="p0x186" fmla="*/ 1 w 3330"/>
              <a:gd name="p0y186" fmla="*/ 538 h 615"/>
              <a:gd name="p0x187" fmla="*/ 0 w 3330"/>
              <a:gd name="p0y187" fmla="*/ 536 h 615"/>
              <a:gd name="p0x188" fmla="*/ 0 w 3330"/>
              <a:gd name="p0y188" fmla="*/ 534 h 615"/>
              <a:gd name="p0x189" fmla="*/ 0 w 3330"/>
              <a:gd name="p0y189" fmla="*/ 532 h 615"/>
              <a:gd name="p0x190" fmla="*/ 0 w 3330"/>
              <a:gd name="p0y190" fmla="*/ 529 h 615"/>
              <a:gd name="p0x191" fmla="*/ 0 w 3330"/>
              <a:gd name="p0y191" fmla="*/ 527 h 615"/>
              <a:gd name="p0x192" fmla="*/ 0 w 3330"/>
              <a:gd name="p0y192" fmla="*/ 525 h 615"/>
              <a:gd name="p0x193" fmla="*/ 0 w 3330"/>
              <a:gd name="p0y193" fmla="*/ 90 h 615"/>
              <a:gd name="p0x194" fmla="*/ 0 w 3330"/>
              <a:gd name="p0y194" fmla="*/ 87 h 615"/>
              <a:gd name="p0x195" fmla="*/ 0 w 3330"/>
              <a:gd name="p0y195" fmla="*/ 85 h 615"/>
              <a:gd name="p0x196" fmla="*/ 0 w 3330"/>
              <a:gd name="p0y196" fmla="*/ 82 h 615"/>
              <a:gd name="p0x197" fmla="*/ 0 w 3330"/>
              <a:gd name="p0y197" fmla="*/ 80 h 615"/>
              <a:gd name="p0x198" fmla="*/ 0 w 3330"/>
              <a:gd name="p0y198" fmla="*/ 78 h 615"/>
              <a:gd name="p0x199" fmla="*/ 1 w 3330"/>
              <a:gd name="p0y199" fmla="*/ 76 h 615"/>
              <a:gd name="p0x200" fmla="*/ 1 w 3330"/>
              <a:gd name="p0y200" fmla="*/ 73 h 615"/>
              <a:gd name="p0x201" fmla="*/ 1 w 3330"/>
              <a:gd name="p0y201" fmla="*/ 71 h 615"/>
              <a:gd name="p0x202" fmla="*/ 2 w 3330"/>
              <a:gd name="p0y202" fmla="*/ 69 h 615"/>
              <a:gd name="p0x203" fmla="*/ 2 w 3330"/>
              <a:gd name="p0y203" fmla="*/ 67 h 615"/>
              <a:gd name="p0x204" fmla="*/ 3 w 3330"/>
              <a:gd name="p0y204" fmla="*/ 64 h 615"/>
              <a:gd name="p0x205" fmla="*/ 4 w 3330"/>
              <a:gd name="p0y205" fmla="*/ 62 h 615"/>
              <a:gd name="p0x206" fmla="*/ 4 w 3330"/>
              <a:gd name="p0y206" fmla="*/ 60 h 615"/>
              <a:gd name="p0x207" fmla="*/ 5 w 3330"/>
              <a:gd name="p0y207" fmla="*/ 58 h 615"/>
              <a:gd name="p0x208" fmla="*/ 6 w 3330"/>
              <a:gd name="p0y208" fmla="*/ 56 h 615"/>
              <a:gd name="p0x209" fmla="*/ 7 w 3330"/>
              <a:gd name="p0y209" fmla="*/ 54 h 615"/>
              <a:gd name="p0x210" fmla="*/ 8 w 3330"/>
              <a:gd name="p0y210" fmla="*/ 52 h 615"/>
              <a:gd name="p0x211" fmla="*/ 9 w 3330"/>
              <a:gd name="p0y211" fmla="*/ 50 h 615"/>
              <a:gd name="p0x212" fmla="*/ 10 w 3330"/>
              <a:gd name="p0y212" fmla="*/ 48 h 615"/>
              <a:gd name="p0x213" fmla="*/ 11 w 3330"/>
              <a:gd name="p0y213" fmla="*/ 46 h 615"/>
              <a:gd name="p0x214" fmla="*/ 12 w 3330"/>
              <a:gd name="p0y214" fmla="*/ 44 h 615"/>
              <a:gd name="p0x215" fmla="*/ 13 w 3330"/>
              <a:gd name="p0y215" fmla="*/ 42 h 615"/>
              <a:gd name="p0x216" fmla="*/ 14 w 3330"/>
              <a:gd name="p0y216" fmla="*/ 40 h 615"/>
              <a:gd name="p0x217" fmla="*/ 15 w 3330"/>
              <a:gd name="p0y217" fmla="*/ 38 h 615"/>
              <a:gd name="p0x218" fmla="*/ 17 w 3330"/>
              <a:gd name="p0y218" fmla="*/ 37 h 615"/>
              <a:gd name="p0x219" fmla="*/ 18 w 3330"/>
              <a:gd name="p0y219" fmla="*/ 35 h 615"/>
              <a:gd name="p0x220" fmla="*/ 19 w 3330"/>
              <a:gd name="p0y220" fmla="*/ 33 h 615"/>
              <a:gd name="p0x221" fmla="*/ 21 w 3330"/>
              <a:gd name="p0y221" fmla="*/ 32 h 615"/>
              <a:gd name="p0x222" fmla="*/ 22 w 3330"/>
              <a:gd name="p0y222" fmla="*/ 30 h 615"/>
              <a:gd name="p0x223" fmla="*/ 24 w 3330"/>
              <a:gd name="p0y223" fmla="*/ 28 h 615"/>
              <a:gd name="p0x224" fmla="*/ 25 w 3330"/>
              <a:gd name="p0y224" fmla="*/ 27 h 615"/>
              <a:gd name="p0x225" fmla="*/ 27 w 3330"/>
              <a:gd name="p0y225" fmla="*/ 25 h 615"/>
              <a:gd name="p0x226" fmla="*/ 28 w 3330"/>
              <a:gd name="p0y226" fmla="*/ 24 h 615"/>
              <a:gd name="p0x227" fmla="*/ 30 w 3330"/>
              <a:gd name="p0y227" fmla="*/ 22 h 615"/>
              <a:gd name="p0x228" fmla="*/ 32 w 3330"/>
              <a:gd name="p0y228" fmla="*/ 21 h 615"/>
              <a:gd name="p0x229" fmla="*/ 33 w 3330"/>
              <a:gd name="p0y229" fmla="*/ 19 h 615"/>
              <a:gd name="p0x230" fmla="*/ 35 w 3330"/>
              <a:gd name="p0y230" fmla="*/ 18 h 615"/>
              <a:gd name="p0x231" fmla="*/ 37 w 3330"/>
              <a:gd name="p0y231" fmla="*/ 17 h 615"/>
              <a:gd name="p0x232" fmla="*/ 38 w 3330"/>
              <a:gd name="p0y232" fmla="*/ 15 h 615"/>
              <a:gd name="p0x233" fmla="*/ 40 w 3330"/>
              <a:gd name="p0y233" fmla="*/ 14 h 615"/>
              <a:gd name="p0x234" fmla="*/ 42 w 3330"/>
              <a:gd name="p0y234" fmla="*/ 13 h 615"/>
              <a:gd name="p0x235" fmla="*/ 44 w 3330"/>
              <a:gd name="p0y235" fmla="*/ 12 h 615"/>
              <a:gd name="p0x236" fmla="*/ 46 w 3330"/>
              <a:gd name="p0y236" fmla="*/ 11 h 615"/>
              <a:gd name="p0x237" fmla="*/ 48 w 3330"/>
              <a:gd name="p0y237" fmla="*/ 10 h 615"/>
              <a:gd name="p0x238" fmla="*/ 50 w 3330"/>
              <a:gd name="p0y238" fmla="*/ 9 h 615"/>
              <a:gd name="p0x239" fmla="*/ 52 w 3330"/>
              <a:gd name="p0y239" fmla="*/ 8 h 615"/>
              <a:gd name="p0x240" fmla="*/ 54 w 3330"/>
              <a:gd name="p0y240" fmla="*/ 7 h 615"/>
              <a:gd name="p0x241" fmla="*/ 56 w 3330"/>
              <a:gd name="p0y241" fmla="*/ 6 h 615"/>
              <a:gd name="p0x242" fmla="*/ 58 w 3330"/>
              <a:gd name="p0y242" fmla="*/ 5 h 615"/>
              <a:gd name="p0x243" fmla="*/ 60 w 3330"/>
              <a:gd name="p0y243" fmla="*/ 4 h 615"/>
              <a:gd name="p0x244" fmla="*/ 62 w 3330"/>
              <a:gd name="p0y244" fmla="*/ 4 h 615"/>
              <a:gd name="p0x245" fmla="*/ 64 w 3330"/>
              <a:gd name="p0y245" fmla="*/ 3 h 615"/>
              <a:gd name="p0x246" fmla="*/ 67 w 3330"/>
              <a:gd name="p0y246" fmla="*/ 2 h 615"/>
              <a:gd name="p0x247" fmla="*/ 69 w 3330"/>
              <a:gd name="p0y247" fmla="*/ 2 h 615"/>
              <a:gd name="p0x248" fmla="*/ 71 w 3330"/>
              <a:gd name="p0y248" fmla="*/ 1 h 615"/>
              <a:gd name="p0x249" fmla="*/ 73 w 3330"/>
              <a:gd name="p0y249" fmla="*/ 1 h 615"/>
              <a:gd name="p0x250" fmla="*/ 76 w 3330"/>
              <a:gd name="p0y250" fmla="*/ 1 h 615"/>
              <a:gd name="p0x251" fmla="*/ 78 w 3330"/>
              <a:gd name="p0y251" fmla="*/ 0 h 615"/>
              <a:gd name="p0x252" fmla="*/ 80 w 3330"/>
              <a:gd name="p0y252" fmla="*/ 0 h 615"/>
              <a:gd name="p0x253" fmla="*/ 82 w 3330"/>
              <a:gd name="p0y253" fmla="*/ 0 h 615"/>
              <a:gd name="p0x254" fmla="*/ 85 w 3330"/>
              <a:gd name="p0y254" fmla="*/ 0 h 615"/>
              <a:gd name="p0x255" fmla="*/ 87 w 3330"/>
              <a:gd name="p0y255" fmla="*/ 0 h 615"/>
              <a:gd name="p0x256" fmla="*/ 90 w 3330"/>
              <a:gd name="p0y256" fmla="*/ 0 h 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3743325" y="3290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3914775" y="3186113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accent1">
                    <a:lumMod val="49167"/>
                  </a:schemeClr>
                </a:solidFill>
                <a:cs typeface="+mn-lt"/>
              </a:rPr>
              <a:t>相对固定的体式</a:t>
            </a:r>
            <a:endParaRPr sz="1500">
              <a:solidFill>
                <a:schemeClr val="accent1">
                  <a:lumMod val="49167"/>
                </a:schemeClr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27"/>
            </p:custDataLst>
          </p:nvPr>
        </p:nvSpPr>
        <p:spPr>
          <a:xfrm>
            <a:off x="34956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6214745" y="110934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644842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6543675" y="1476375"/>
            <a:ext cx="304800" cy="3048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7096125" y="1445895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立意要实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6448425" y="20288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6448425" y="2457450"/>
            <a:ext cx="20955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紧扣街道工作实际，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不空发议论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36"/>
            </p:custDataLst>
          </p:nvPr>
        </p:nvSpPr>
        <p:spPr>
          <a:xfrm>
            <a:off x="63150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9034145" y="110934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9267825" y="13811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7143" b="-7143"/>
          <a:stretch>
            <a:fillRect/>
          </a:stretch>
        </p:blipFill>
        <p:spPr>
          <a:xfrm>
            <a:off x="9363075" y="1476375"/>
            <a:ext cx="304800" cy="3048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9915525" y="1445895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结构要清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3"/>
            </p:custDataLst>
          </p:nvPr>
        </p:nvSpPr>
        <p:spPr>
          <a:xfrm>
            <a:off x="9267825" y="202882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9267825" y="2628900"/>
            <a:ext cx="1905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层次分明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</a:t>
            </a:r>
            <a:r>
              <a:rPr sz="1500" b="1">
                <a:solidFill>
                  <a:schemeClr val="tx2"/>
                </a:solidFill>
                <a:cs typeface="+mn-lt"/>
              </a:rPr>
              <a:t>逻辑自洽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5"/>
            </p:custDataLst>
          </p:nvPr>
        </p:nvSpPr>
        <p:spPr>
          <a:xfrm>
            <a:off x="9134475" y="111442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6"/>
            </p:custDataLst>
          </p:nvPr>
        </p:nvSpPr>
        <p:spPr>
          <a:xfrm>
            <a:off x="575945" y="390969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809625" y="41814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1613" t="-1613" r="-1613" b="-1613"/>
          <a:stretch>
            <a:fillRect/>
          </a:stretch>
        </p:blipFill>
        <p:spPr>
          <a:xfrm>
            <a:off x="904875" y="4276725"/>
            <a:ext cx="304800" cy="30480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51"/>
            </p:custDataLst>
          </p:nvPr>
        </p:nvSpPr>
        <p:spPr>
          <a:xfrm>
            <a:off x="1457325" y="4246245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语言要准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52"/>
            </p:custDataLst>
          </p:nvPr>
        </p:nvSpPr>
        <p:spPr>
          <a:xfrm>
            <a:off x="809625" y="482917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3"/>
            </p:custDataLst>
          </p:nvPr>
        </p:nvSpPr>
        <p:spPr>
          <a:xfrm>
            <a:off x="809625" y="5429250"/>
            <a:ext cx="1905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表述规范，</a:t>
            </a:r>
            <a:r>
              <a:rPr sz="1500" b="1">
                <a:solidFill>
                  <a:schemeClr val="tx2"/>
                </a:solidFill>
                <a:cs typeface="+mn-lt"/>
              </a:rPr>
              <a:t>杜绝浮夸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54"/>
            </p:custDataLst>
          </p:nvPr>
        </p:nvSpPr>
        <p:spPr>
          <a:xfrm>
            <a:off x="676275" y="391477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>
            <p:custDataLst>
              <p:tags r:id="rId55"/>
            </p:custDataLst>
          </p:nvPr>
        </p:nvSpPr>
        <p:spPr>
          <a:xfrm>
            <a:off x="3395345" y="390969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56"/>
            </p:custDataLst>
          </p:nvPr>
        </p:nvSpPr>
        <p:spPr>
          <a:xfrm>
            <a:off x="3629025" y="41814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3743325" y="4276725"/>
            <a:ext cx="266700" cy="30480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60"/>
            </p:custDataLst>
          </p:nvPr>
        </p:nvSpPr>
        <p:spPr>
          <a:xfrm>
            <a:off x="4276725" y="4246245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材料要真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61"/>
            </p:custDataLst>
          </p:nvPr>
        </p:nvSpPr>
        <p:spPr>
          <a:xfrm>
            <a:off x="3629025" y="482917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>
            <p:custDataLst>
              <p:tags r:id="rId62"/>
            </p:custDataLst>
          </p:nvPr>
        </p:nvSpPr>
        <p:spPr>
          <a:xfrm>
            <a:off x="3629025" y="5257800"/>
            <a:ext cx="211455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事例数据</a:t>
            </a:r>
            <a:r>
              <a:rPr sz="1500" b="1">
                <a:solidFill>
                  <a:schemeClr val="tx2"/>
                </a:solidFill>
                <a:cs typeface="+mn-lt"/>
              </a:rPr>
              <a:t>来自一线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，经得起核对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63"/>
            </p:custDataLst>
          </p:nvPr>
        </p:nvSpPr>
        <p:spPr>
          <a:xfrm>
            <a:off x="3495675" y="391477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rgbClr val="7D8B6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64"/>
            </p:custDataLst>
          </p:nvPr>
        </p:nvSpPr>
        <p:spPr>
          <a:xfrm>
            <a:off x="6214745" y="390969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>
            <p:custDataLst>
              <p:tags r:id="rId65"/>
            </p:custDataLst>
          </p:nvPr>
        </p:nvSpPr>
        <p:spPr>
          <a:xfrm>
            <a:off x="6448425" y="41814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9" name="图片 68"/>
          <p:cNvPicPr>
            <a:picLocks noChangeAspect="1"/>
          </p:cNvPicPr>
          <p:nvPr>
            <p:custDataLst>
              <p:tags r:id="rId66"/>
            </p:custDataLst>
          </p:nvPr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t="-7143" b="-7143"/>
          <a:stretch>
            <a:fillRect/>
          </a:stretch>
        </p:blipFill>
        <p:spPr>
          <a:xfrm>
            <a:off x="6524625" y="4276725"/>
            <a:ext cx="342900" cy="304800"/>
          </a:xfrm>
          <a:prstGeom prst="rect">
            <a:avLst/>
          </a:prstGeom>
        </p:spPr>
      </p:pic>
      <p:sp>
        <p:nvSpPr>
          <p:cNvPr id="71" name="文本框 70"/>
          <p:cNvSpPr txBox="1"/>
          <p:nvPr>
            <p:custDataLst>
              <p:tags r:id="rId69"/>
            </p:custDataLst>
          </p:nvPr>
        </p:nvSpPr>
        <p:spPr>
          <a:xfrm>
            <a:off x="7096125" y="424624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培训切入点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72" name="任意多边形 71"/>
          <p:cNvSpPr/>
          <p:nvPr>
            <p:custDataLst>
              <p:tags r:id="rId70"/>
            </p:custDataLst>
          </p:nvPr>
        </p:nvSpPr>
        <p:spPr>
          <a:xfrm>
            <a:off x="6448425" y="482917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>
            <p:custDataLst>
              <p:tags r:id="rId71"/>
            </p:custDataLst>
          </p:nvPr>
        </p:nvSpPr>
        <p:spPr>
          <a:xfrm>
            <a:off x="6448425" y="5086350"/>
            <a:ext cx="219075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难点不在</a:t>
            </a:r>
            <a:r>
              <a:rPr sz="1500" b="1">
                <a:solidFill>
                  <a:schemeClr val="tx2"/>
                </a:solidFill>
                <a:cs typeface="+mn-lt"/>
              </a:rPr>
              <a:t>不会写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，而在规范掌握</a:t>
            </a:r>
            <a:r>
              <a:rPr sz="1500" b="1">
                <a:solidFill>
                  <a:schemeClr val="tx2"/>
                </a:solidFill>
                <a:cs typeface="+mn-lt"/>
              </a:rPr>
              <a:t>不系统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、标准理解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  <a:p>
            <a:pPr algn="l">
              <a:lnSpc>
                <a:spcPct val="150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不到位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7" name="任意多边形 66"/>
          <p:cNvSpPr/>
          <p:nvPr>
            <p:custDataLst>
              <p:tags r:id="rId72"/>
            </p:custDataLst>
          </p:nvPr>
        </p:nvSpPr>
        <p:spPr>
          <a:xfrm>
            <a:off x="6315075" y="391477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chemeClr val="bg2">
              <a:lumMod val="5819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>
            <p:custDataLst>
              <p:tags r:id="rId73"/>
            </p:custDataLst>
          </p:nvPr>
        </p:nvSpPr>
        <p:spPr>
          <a:xfrm>
            <a:off x="9034145" y="3909695"/>
            <a:ext cx="2581275" cy="2562225"/>
          </a:xfrm>
          <a:custGeom>
            <a:avLst/>
            <a:gdLst>
              <a:gd name="sw" fmla="*/ 1 w 4065"/>
              <a:gd name="sh" fmla="*/ 1 h 4035"/>
              <a:gd name="mins" fmla="min sw sh"/>
              <a:gd name="dsw" fmla="+- 0 sw mins"/>
              <a:gd name="dsh" fmla="+- 0 sh mins"/>
              <a:gd name="p0x0" fmla="*/ 225 w 4065"/>
              <a:gd name="p0y0" fmla="*/ 0 h 4035"/>
              <a:gd name="p0x1" fmla="*/ 3840 w 4065"/>
              <a:gd name="p0y1" fmla="*/ 0 h 4035"/>
              <a:gd name="p0x2" fmla="*/ 4065 w 4065"/>
              <a:gd name="p0y2" fmla="*/ 225 h 4035"/>
              <a:gd name="p0x3" fmla="*/ 4065 w 4065"/>
              <a:gd name="p0y3" fmla="*/ 3810 h 4035"/>
              <a:gd name="p0x4" fmla="*/ 3840 w 4065"/>
              <a:gd name="p0y4" fmla="*/ 4035 h 4035"/>
              <a:gd name="p0x5" fmla="*/ 225 w 4065"/>
              <a:gd name="p0y5" fmla="*/ 4035 h 4035"/>
              <a:gd name="p0x6" fmla="*/ 0 w 4065"/>
              <a:gd name="p0y6" fmla="*/ 3810 h 4035"/>
              <a:gd name="p0x7" fmla="*/ 0 w 4065"/>
              <a:gd name="p0y7" fmla="*/ 225 h 4035"/>
              <a:gd name="p0x8" fmla="*/ 225 w 4065"/>
              <a:gd name="p0y8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>
            <p:custDataLst>
              <p:tags r:id="rId74"/>
            </p:custDataLst>
          </p:nvPr>
        </p:nvSpPr>
        <p:spPr>
          <a:xfrm>
            <a:off x="9267825" y="41814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692 w 780"/>
              <a:gd name="p0y2" fmla="*/ 0 h 780"/>
              <a:gd name="p0x3" fmla="*/ 694 w 780"/>
              <a:gd name="p0y3" fmla="*/ 0 h 780"/>
              <a:gd name="p0x4" fmla="*/ 697 w 780"/>
              <a:gd name="p0y4" fmla="*/ 0 h 780"/>
              <a:gd name="p0x5" fmla="*/ 699 w 780"/>
              <a:gd name="p0y5" fmla="*/ 0 h 780"/>
              <a:gd name="p0x6" fmla="*/ 701 w 780"/>
              <a:gd name="p0y6" fmla="*/ 0 h 780"/>
              <a:gd name="p0x7" fmla="*/ 703 w 780"/>
              <a:gd name="p0y7" fmla="*/ 1 h 780"/>
              <a:gd name="p0x8" fmla="*/ 706 w 780"/>
              <a:gd name="p0y8" fmla="*/ 1 h 780"/>
              <a:gd name="p0x9" fmla="*/ 708 w 780"/>
              <a:gd name="p0y9" fmla="*/ 1 h 780"/>
              <a:gd name="p0x10" fmla="*/ 710 w 780"/>
              <a:gd name="p0y10" fmla="*/ 2 h 780"/>
              <a:gd name="p0x11" fmla="*/ 712 w 780"/>
              <a:gd name="p0y11" fmla="*/ 2 h 780"/>
              <a:gd name="p0x12" fmla="*/ 715 w 780"/>
              <a:gd name="p0y12" fmla="*/ 3 h 780"/>
              <a:gd name="p0x13" fmla="*/ 717 w 780"/>
              <a:gd name="p0y13" fmla="*/ 4 h 780"/>
              <a:gd name="p0x14" fmla="*/ 719 w 780"/>
              <a:gd name="p0y14" fmla="*/ 4 h 780"/>
              <a:gd name="p0x15" fmla="*/ 721 w 780"/>
              <a:gd name="p0y15" fmla="*/ 5 h 780"/>
              <a:gd name="p0x16" fmla="*/ 723 w 780"/>
              <a:gd name="p0y16" fmla="*/ 6 h 780"/>
              <a:gd name="p0x17" fmla="*/ 725 w 780"/>
              <a:gd name="p0y17" fmla="*/ 7 h 780"/>
              <a:gd name="p0x18" fmla="*/ 727 w 780"/>
              <a:gd name="p0y18" fmla="*/ 8 h 780"/>
              <a:gd name="p0x19" fmla="*/ 729 w 780"/>
              <a:gd name="p0y19" fmla="*/ 9 h 780"/>
              <a:gd name="p0x20" fmla="*/ 731 w 780"/>
              <a:gd name="p0y20" fmla="*/ 10 h 780"/>
              <a:gd name="p0x21" fmla="*/ 733 w 780"/>
              <a:gd name="p0y21" fmla="*/ 11 h 780"/>
              <a:gd name="p0x22" fmla="*/ 735 w 780"/>
              <a:gd name="p0y22" fmla="*/ 12 h 780"/>
              <a:gd name="p0x23" fmla="*/ 737 w 780"/>
              <a:gd name="p0y23" fmla="*/ 13 h 780"/>
              <a:gd name="p0x24" fmla="*/ 739 w 780"/>
              <a:gd name="p0y24" fmla="*/ 14 h 780"/>
              <a:gd name="p0x25" fmla="*/ 741 w 780"/>
              <a:gd name="p0y25" fmla="*/ 15 h 780"/>
              <a:gd name="p0x26" fmla="*/ 742 w 780"/>
              <a:gd name="p0y26" fmla="*/ 17 h 780"/>
              <a:gd name="p0x27" fmla="*/ 744 w 780"/>
              <a:gd name="p0y27" fmla="*/ 18 h 780"/>
              <a:gd name="p0x28" fmla="*/ 746 w 780"/>
              <a:gd name="p0y28" fmla="*/ 19 h 780"/>
              <a:gd name="p0x29" fmla="*/ 747 w 780"/>
              <a:gd name="p0y29" fmla="*/ 21 h 780"/>
              <a:gd name="p0x30" fmla="*/ 749 w 780"/>
              <a:gd name="p0y30" fmla="*/ 22 h 780"/>
              <a:gd name="p0x31" fmla="*/ 751 w 780"/>
              <a:gd name="p0y31" fmla="*/ 24 h 780"/>
              <a:gd name="p0x32" fmla="*/ 752 w 780"/>
              <a:gd name="p0y32" fmla="*/ 25 h 780"/>
              <a:gd name="p0x33" fmla="*/ 754 w 780"/>
              <a:gd name="p0y33" fmla="*/ 27 h 780"/>
              <a:gd name="p0x34" fmla="*/ 755 w 780"/>
              <a:gd name="p0y34" fmla="*/ 28 h 780"/>
              <a:gd name="p0x35" fmla="*/ 757 w 780"/>
              <a:gd name="p0y35" fmla="*/ 30 h 780"/>
              <a:gd name="p0x36" fmla="*/ 758 w 780"/>
              <a:gd name="p0y36" fmla="*/ 32 h 780"/>
              <a:gd name="p0x37" fmla="*/ 760 w 780"/>
              <a:gd name="p0y37" fmla="*/ 33 h 780"/>
              <a:gd name="p0x38" fmla="*/ 761 w 780"/>
              <a:gd name="p0y38" fmla="*/ 35 h 780"/>
              <a:gd name="p0x39" fmla="*/ 762 w 780"/>
              <a:gd name="p0y39" fmla="*/ 37 h 780"/>
              <a:gd name="p0x40" fmla="*/ 764 w 780"/>
              <a:gd name="p0y40" fmla="*/ 38 h 780"/>
              <a:gd name="p0x41" fmla="*/ 765 w 780"/>
              <a:gd name="p0y41" fmla="*/ 40 h 780"/>
              <a:gd name="p0x42" fmla="*/ 766 w 780"/>
              <a:gd name="p0y42" fmla="*/ 42 h 780"/>
              <a:gd name="p0x43" fmla="*/ 767 w 780"/>
              <a:gd name="p0y43" fmla="*/ 44 h 780"/>
              <a:gd name="p0x44" fmla="*/ 768 w 780"/>
              <a:gd name="p0y44" fmla="*/ 46 h 780"/>
              <a:gd name="p0x45" fmla="*/ 769 w 780"/>
              <a:gd name="p0y45" fmla="*/ 48 h 780"/>
              <a:gd name="p0x46" fmla="*/ 770 w 780"/>
              <a:gd name="p0y46" fmla="*/ 50 h 780"/>
              <a:gd name="p0x47" fmla="*/ 771 w 780"/>
              <a:gd name="p0y47" fmla="*/ 52 h 780"/>
              <a:gd name="p0x48" fmla="*/ 772 w 780"/>
              <a:gd name="p0y48" fmla="*/ 54 h 780"/>
              <a:gd name="p0x49" fmla="*/ 773 w 780"/>
              <a:gd name="p0y49" fmla="*/ 56 h 780"/>
              <a:gd name="p0x50" fmla="*/ 774 w 780"/>
              <a:gd name="p0y50" fmla="*/ 58 h 780"/>
              <a:gd name="p0x51" fmla="*/ 775 w 780"/>
              <a:gd name="p0y51" fmla="*/ 60 h 780"/>
              <a:gd name="p0x52" fmla="*/ 775 w 780"/>
              <a:gd name="p0y52" fmla="*/ 62 h 780"/>
              <a:gd name="p0x53" fmla="*/ 776 w 780"/>
              <a:gd name="p0y53" fmla="*/ 64 h 780"/>
              <a:gd name="p0x54" fmla="*/ 777 w 780"/>
              <a:gd name="p0y54" fmla="*/ 67 h 780"/>
              <a:gd name="p0x55" fmla="*/ 777 w 780"/>
              <a:gd name="p0y55" fmla="*/ 69 h 780"/>
              <a:gd name="p0x56" fmla="*/ 778 w 780"/>
              <a:gd name="p0y56" fmla="*/ 71 h 780"/>
              <a:gd name="p0x57" fmla="*/ 778 w 780"/>
              <a:gd name="p0y57" fmla="*/ 73 h 780"/>
              <a:gd name="p0x58" fmla="*/ 778 w 780"/>
              <a:gd name="p0y58" fmla="*/ 76 h 780"/>
              <a:gd name="p0x59" fmla="*/ 779 w 780"/>
              <a:gd name="p0y59" fmla="*/ 78 h 780"/>
              <a:gd name="p0x60" fmla="*/ 779 w 780"/>
              <a:gd name="p0y60" fmla="*/ 80 h 780"/>
              <a:gd name="p0x61" fmla="*/ 779 w 780"/>
              <a:gd name="p0y61" fmla="*/ 82 h 780"/>
              <a:gd name="p0x62" fmla="*/ 779 w 780"/>
              <a:gd name="p0y62" fmla="*/ 85 h 780"/>
              <a:gd name="p0x63" fmla="*/ 779 w 780"/>
              <a:gd name="p0y63" fmla="*/ 87 h 780"/>
              <a:gd name="p0x64" fmla="*/ 780 w 780"/>
              <a:gd name="p0y64" fmla="*/ 90 h 780"/>
              <a:gd name="p0x65" fmla="*/ 780 w 780"/>
              <a:gd name="p0y65" fmla="*/ 690 h 780"/>
              <a:gd name="p0x66" fmla="*/ 779 w 780"/>
              <a:gd name="p0y66" fmla="*/ 692 h 780"/>
              <a:gd name="p0x67" fmla="*/ 779 w 780"/>
              <a:gd name="p0y67" fmla="*/ 694 h 780"/>
              <a:gd name="p0x68" fmla="*/ 779 w 780"/>
              <a:gd name="p0y68" fmla="*/ 697 h 780"/>
              <a:gd name="p0x69" fmla="*/ 779 w 780"/>
              <a:gd name="p0y69" fmla="*/ 699 h 780"/>
              <a:gd name="p0x70" fmla="*/ 779 w 780"/>
              <a:gd name="p0y70" fmla="*/ 701 h 780"/>
              <a:gd name="p0x71" fmla="*/ 778 w 780"/>
              <a:gd name="p0y71" fmla="*/ 703 h 780"/>
              <a:gd name="p0x72" fmla="*/ 778 w 780"/>
              <a:gd name="p0y72" fmla="*/ 706 h 780"/>
              <a:gd name="p0x73" fmla="*/ 778 w 780"/>
              <a:gd name="p0y73" fmla="*/ 708 h 780"/>
              <a:gd name="p0x74" fmla="*/ 777 w 780"/>
              <a:gd name="p0y74" fmla="*/ 710 h 780"/>
              <a:gd name="p0x75" fmla="*/ 777 w 780"/>
              <a:gd name="p0y75" fmla="*/ 712 h 780"/>
              <a:gd name="p0x76" fmla="*/ 776 w 780"/>
              <a:gd name="p0y76" fmla="*/ 715 h 780"/>
              <a:gd name="p0x77" fmla="*/ 775 w 780"/>
              <a:gd name="p0y77" fmla="*/ 717 h 780"/>
              <a:gd name="p0x78" fmla="*/ 775 w 780"/>
              <a:gd name="p0y78" fmla="*/ 719 h 780"/>
              <a:gd name="p0x79" fmla="*/ 774 w 780"/>
              <a:gd name="p0y79" fmla="*/ 721 h 780"/>
              <a:gd name="p0x80" fmla="*/ 773 w 780"/>
              <a:gd name="p0y80" fmla="*/ 723 h 780"/>
              <a:gd name="p0x81" fmla="*/ 772 w 780"/>
              <a:gd name="p0y81" fmla="*/ 725 h 780"/>
              <a:gd name="p0x82" fmla="*/ 771 w 780"/>
              <a:gd name="p0y82" fmla="*/ 727 h 780"/>
              <a:gd name="p0x83" fmla="*/ 770 w 780"/>
              <a:gd name="p0y83" fmla="*/ 729 h 780"/>
              <a:gd name="p0x84" fmla="*/ 769 w 780"/>
              <a:gd name="p0y84" fmla="*/ 731 h 780"/>
              <a:gd name="p0x85" fmla="*/ 768 w 780"/>
              <a:gd name="p0y85" fmla="*/ 733 h 780"/>
              <a:gd name="p0x86" fmla="*/ 767 w 780"/>
              <a:gd name="p0y86" fmla="*/ 735 h 780"/>
              <a:gd name="p0x87" fmla="*/ 766 w 780"/>
              <a:gd name="p0y87" fmla="*/ 737 h 780"/>
              <a:gd name="p0x88" fmla="*/ 765 w 780"/>
              <a:gd name="p0y88" fmla="*/ 739 h 780"/>
              <a:gd name="p0x89" fmla="*/ 764 w 780"/>
              <a:gd name="p0y89" fmla="*/ 741 h 780"/>
              <a:gd name="p0x90" fmla="*/ 762 w 780"/>
              <a:gd name="p0y90" fmla="*/ 742 h 780"/>
              <a:gd name="p0x91" fmla="*/ 761 w 780"/>
              <a:gd name="p0y91" fmla="*/ 744 h 780"/>
              <a:gd name="p0x92" fmla="*/ 760 w 780"/>
              <a:gd name="p0y92" fmla="*/ 746 h 780"/>
              <a:gd name="p0x93" fmla="*/ 758 w 780"/>
              <a:gd name="p0y93" fmla="*/ 747 h 780"/>
              <a:gd name="p0x94" fmla="*/ 757 w 780"/>
              <a:gd name="p0y94" fmla="*/ 749 h 780"/>
              <a:gd name="p0x95" fmla="*/ 755 w 780"/>
              <a:gd name="p0y95" fmla="*/ 751 h 780"/>
              <a:gd name="p0x96" fmla="*/ 754 w 780"/>
              <a:gd name="p0y96" fmla="*/ 752 h 780"/>
              <a:gd name="p0x97" fmla="*/ 752 w 780"/>
              <a:gd name="p0y97" fmla="*/ 754 h 780"/>
              <a:gd name="p0x98" fmla="*/ 751 w 780"/>
              <a:gd name="p0y98" fmla="*/ 755 h 780"/>
              <a:gd name="p0x99" fmla="*/ 749 w 780"/>
              <a:gd name="p0y99" fmla="*/ 757 h 780"/>
              <a:gd name="p0x100" fmla="*/ 747 w 780"/>
              <a:gd name="p0y100" fmla="*/ 758 h 780"/>
              <a:gd name="p0x101" fmla="*/ 746 w 780"/>
              <a:gd name="p0y101" fmla="*/ 760 h 780"/>
              <a:gd name="p0x102" fmla="*/ 744 w 780"/>
              <a:gd name="p0y102" fmla="*/ 761 h 780"/>
              <a:gd name="p0x103" fmla="*/ 742 w 780"/>
              <a:gd name="p0y103" fmla="*/ 762 h 780"/>
              <a:gd name="p0x104" fmla="*/ 741 w 780"/>
              <a:gd name="p0y104" fmla="*/ 764 h 780"/>
              <a:gd name="p0x105" fmla="*/ 739 w 780"/>
              <a:gd name="p0y105" fmla="*/ 765 h 780"/>
              <a:gd name="p0x106" fmla="*/ 737 w 780"/>
              <a:gd name="p0y106" fmla="*/ 766 h 780"/>
              <a:gd name="p0x107" fmla="*/ 735 w 780"/>
              <a:gd name="p0y107" fmla="*/ 767 h 780"/>
              <a:gd name="p0x108" fmla="*/ 733 w 780"/>
              <a:gd name="p0y108" fmla="*/ 768 h 780"/>
              <a:gd name="p0x109" fmla="*/ 731 w 780"/>
              <a:gd name="p0y109" fmla="*/ 769 h 780"/>
              <a:gd name="p0x110" fmla="*/ 729 w 780"/>
              <a:gd name="p0y110" fmla="*/ 770 h 780"/>
              <a:gd name="p0x111" fmla="*/ 727 w 780"/>
              <a:gd name="p0y111" fmla="*/ 771 h 780"/>
              <a:gd name="p0x112" fmla="*/ 725 w 780"/>
              <a:gd name="p0y112" fmla="*/ 772 h 780"/>
              <a:gd name="p0x113" fmla="*/ 723 w 780"/>
              <a:gd name="p0y113" fmla="*/ 773 h 780"/>
              <a:gd name="p0x114" fmla="*/ 721 w 780"/>
              <a:gd name="p0y114" fmla="*/ 774 h 780"/>
              <a:gd name="p0x115" fmla="*/ 719 w 780"/>
              <a:gd name="p0y115" fmla="*/ 775 h 780"/>
              <a:gd name="p0x116" fmla="*/ 717 w 780"/>
              <a:gd name="p0y116" fmla="*/ 775 h 780"/>
              <a:gd name="p0x117" fmla="*/ 715 w 780"/>
              <a:gd name="p0y117" fmla="*/ 776 h 780"/>
              <a:gd name="p0x118" fmla="*/ 712 w 780"/>
              <a:gd name="p0y118" fmla="*/ 777 h 780"/>
              <a:gd name="p0x119" fmla="*/ 710 w 780"/>
              <a:gd name="p0y119" fmla="*/ 777 h 780"/>
              <a:gd name="p0x120" fmla="*/ 708 w 780"/>
              <a:gd name="p0y120" fmla="*/ 778 h 780"/>
              <a:gd name="p0x121" fmla="*/ 706 w 780"/>
              <a:gd name="p0y121" fmla="*/ 778 h 780"/>
              <a:gd name="p0x122" fmla="*/ 703 w 780"/>
              <a:gd name="p0y122" fmla="*/ 778 h 780"/>
              <a:gd name="p0x123" fmla="*/ 701 w 780"/>
              <a:gd name="p0y123" fmla="*/ 779 h 780"/>
              <a:gd name="p0x124" fmla="*/ 699 w 780"/>
              <a:gd name="p0y124" fmla="*/ 779 h 780"/>
              <a:gd name="p0x125" fmla="*/ 697 w 780"/>
              <a:gd name="p0y125" fmla="*/ 779 h 780"/>
              <a:gd name="p0x126" fmla="*/ 694 w 780"/>
              <a:gd name="p0y126" fmla="*/ 779 h 780"/>
              <a:gd name="p0x127" fmla="*/ 692 w 780"/>
              <a:gd name="p0y127" fmla="*/ 779 h 780"/>
              <a:gd name="p0x128" fmla="*/ 690 w 780"/>
              <a:gd name="p0y128" fmla="*/ 780 h 780"/>
              <a:gd name="p0x129" fmla="*/ 90 w 780"/>
              <a:gd name="p0y129" fmla="*/ 780 h 780"/>
              <a:gd name="p0x130" fmla="*/ 87 w 780"/>
              <a:gd name="p0y130" fmla="*/ 779 h 780"/>
              <a:gd name="p0x131" fmla="*/ 85 w 780"/>
              <a:gd name="p0y131" fmla="*/ 779 h 780"/>
              <a:gd name="p0x132" fmla="*/ 82 w 780"/>
              <a:gd name="p0y132" fmla="*/ 779 h 780"/>
              <a:gd name="p0x133" fmla="*/ 80 w 780"/>
              <a:gd name="p0y133" fmla="*/ 779 h 780"/>
              <a:gd name="p0x134" fmla="*/ 78 w 780"/>
              <a:gd name="p0y134" fmla="*/ 779 h 780"/>
              <a:gd name="p0x135" fmla="*/ 76 w 780"/>
              <a:gd name="p0y135" fmla="*/ 778 h 780"/>
              <a:gd name="p0x136" fmla="*/ 73 w 780"/>
              <a:gd name="p0y136" fmla="*/ 778 h 780"/>
              <a:gd name="p0x137" fmla="*/ 71 w 780"/>
              <a:gd name="p0y137" fmla="*/ 778 h 780"/>
              <a:gd name="p0x138" fmla="*/ 69 w 780"/>
              <a:gd name="p0y138" fmla="*/ 777 h 780"/>
              <a:gd name="p0x139" fmla="*/ 67 w 780"/>
              <a:gd name="p0y139" fmla="*/ 777 h 780"/>
              <a:gd name="p0x140" fmla="*/ 64 w 780"/>
              <a:gd name="p0y140" fmla="*/ 776 h 780"/>
              <a:gd name="p0x141" fmla="*/ 62 w 780"/>
              <a:gd name="p0y141" fmla="*/ 775 h 780"/>
              <a:gd name="p0x142" fmla="*/ 60 w 780"/>
              <a:gd name="p0y142" fmla="*/ 775 h 780"/>
              <a:gd name="p0x143" fmla="*/ 58 w 780"/>
              <a:gd name="p0y143" fmla="*/ 774 h 780"/>
              <a:gd name="p0x144" fmla="*/ 56 w 780"/>
              <a:gd name="p0y144" fmla="*/ 773 h 780"/>
              <a:gd name="p0x145" fmla="*/ 54 w 780"/>
              <a:gd name="p0y145" fmla="*/ 772 h 780"/>
              <a:gd name="p0x146" fmla="*/ 52 w 780"/>
              <a:gd name="p0y146" fmla="*/ 771 h 780"/>
              <a:gd name="p0x147" fmla="*/ 50 w 780"/>
              <a:gd name="p0y147" fmla="*/ 770 h 780"/>
              <a:gd name="p0x148" fmla="*/ 48 w 780"/>
              <a:gd name="p0y148" fmla="*/ 769 h 780"/>
              <a:gd name="p0x149" fmla="*/ 46 w 780"/>
              <a:gd name="p0y149" fmla="*/ 768 h 780"/>
              <a:gd name="p0x150" fmla="*/ 44 w 780"/>
              <a:gd name="p0y150" fmla="*/ 767 h 780"/>
              <a:gd name="p0x151" fmla="*/ 42 w 780"/>
              <a:gd name="p0y151" fmla="*/ 766 h 780"/>
              <a:gd name="p0x152" fmla="*/ 40 w 780"/>
              <a:gd name="p0y152" fmla="*/ 765 h 780"/>
              <a:gd name="p0x153" fmla="*/ 38 w 780"/>
              <a:gd name="p0y153" fmla="*/ 764 h 780"/>
              <a:gd name="p0x154" fmla="*/ 37 w 780"/>
              <a:gd name="p0y154" fmla="*/ 762 h 780"/>
              <a:gd name="p0x155" fmla="*/ 35 w 780"/>
              <a:gd name="p0y155" fmla="*/ 761 h 780"/>
              <a:gd name="p0x156" fmla="*/ 33 w 780"/>
              <a:gd name="p0y156" fmla="*/ 760 h 780"/>
              <a:gd name="p0x157" fmla="*/ 32 w 780"/>
              <a:gd name="p0y157" fmla="*/ 758 h 780"/>
              <a:gd name="p0x158" fmla="*/ 30 w 780"/>
              <a:gd name="p0y158" fmla="*/ 757 h 780"/>
              <a:gd name="p0x159" fmla="*/ 28 w 780"/>
              <a:gd name="p0y159" fmla="*/ 755 h 780"/>
              <a:gd name="p0x160" fmla="*/ 27 w 780"/>
              <a:gd name="p0y160" fmla="*/ 754 h 780"/>
              <a:gd name="p0x161" fmla="*/ 25 w 780"/>
              <a:gd name="p0y161" fmla="*/ 752 h 780"/>
              <a:gd name="p0x162" fmla="*/ 24 w 780"/>
              <a:gd name="p0y162" fmla="*/ 751 h 780"/>
              <a:gd name="p0x163" fmla="*/ 22 w 780"/>
              <a:gd name="p0y163" fmla="*/ 749 h 780"/>
              <a:gd name="p0x164" fmla="*/ 21 w 780"/>
              <a:gd name="p0y164" fmla="*/ 747 h 780"/>
              <a:gd name="p0x165" fmla="*/ 19 w 780"/>
              <a:gd name="p0y165" fmla="*/ 746 h 780"/>
              <a:gd name="p0x166" fmla="*/ 18 w 780"/>
              <a:gd name="p0y166" fmla="*/ 744 h 780"/>
              <a:gd name="p0x167" fmla="*/ 17 w 780"/>
              <a:gd name="p0y167" fmla="*/ 742 h 780"/>
              <a:gd name="p0x168" fmla="*/ 15 w 780"/>
              <a:gd name="p0y168" fmla="*/ 741 h 780"/>
              <a:gd name="p0x169" fmla="*/ 14 w 780"/>
              <a:gd name="p0y169" fmla="*/ 739 h 780"/>
              <a:gd name="p0x170" fmla="*/ 13 w 780"/>
              <a:gd name="p0y170" fmla="*/ 737 h 780"/>
              <a:gd name="p0x171" fmla="*/ 12 w 780"/>
              <a:gd name="p0y171" fmla="*/ 735 h 780"/>
              <a:gd name="p0x172" fmla="*/ 11 w 780"/>
              <a:gd name="p0y172" fmla="*/ 733 h 780"/>
              <a:gd name="p0x173" fmla="*/ 10 w 780"/>
              <a:gd name="p0y173" fmla="*/ 731 h 780"/>
              <a:gd name="p0x174" fmla="*/ 9 w 780"/>
              <a:gd name="p0y174" fmla="*/ 729 h 780"/>
              <a:gd name="p0x175" fmla="*/ 8 w 780"/>
              <a:gd name="p0y175" fmla="*/ 727 h 780"/>
              <a:gd name="p0x176" fmla="*/ 7 w 780"/>
              <a:gd name="p0y176" fmla="*/ 725 h 780"/>
              <a:gd name="p0x177" fmla="*/ 6 w 780"/>
              <a:gd name="p0y177" fmla="*/ 723 h 780"/>
              <a:gd name="p0x178" fmla="*/ 5 w 780"/>
              <a:gd name="p0y178" fmla="*/ 721 h 780"/>
              <a:gd name="p0x179" fmla="*/ 4 w 780"/>
              <a:gd name="p0y179" fmla="*/ 719 h 780"/>
              <a:gd name="p0x180" fmla="*/ 4 w 780"/>
              <a:gd name="p0y180" fmla="*/ 717 h 780"/>
              <a:gd name="p0x181" fmla="*/ 3 w 780"/>
              <a:gd name="p0y181" fmla="*/ 715 h 780"/>
              <a:gd name="p0x182" fmla="*/ 2 w 780"/>
              <a:gd name="p0y182" fmla="*/ 712 h 780"/>
              <a:gd name="p0x183" fmla="*/ 2 w 780"/>
              <a:gd name="p0y183" fmla="*/ 710 h 780"/>
              <a:gd name="p0x184" fmla="*/ 1 w 780"/>
              <a:gd name="p0y184" fmla="*/ 708 h 780"/>
              <a:gd name="p0x185" fmla="*/ 1 w 780"/>
              <a:gd name="p0y185" fmla="*/ 706 h 780"/>
              <a:gd name="p0x186" fmla="*/ 1 w 780"/>
              <a:gd name="p0y186" fmla="*/ 703 h 780"/>
              <a:gd name="p0x187" fmla="*/ 0 w 780"/>
              <a:gd name="p0y187" fmla="*/ 701 h 780"/>
              <a:gd name="p0x188" fmla="*/ 0 w 780"/>
              <a:gd name="p0y188" fmla="*/ 699 h 780"/>
              <a:gd name="p0x189" fmla="*/ 0 w 780"/>
              <a:gd name="p0y189" fmla="*/ 697 h 780"/>
              <a:gd name="p0x190" fmla="*/ 0 w 780"/>
              <a:gd name="p0y190" fmla="*/ 694 h 780"/>
              <a:gd name="p0x191" fmla="*/ 0 w 780"/>
              <a:gd name="p0y191" fmla="*/ 692 h 780"/>
              <a:gd name="p0x192" fmla="*/ 0 w 780"/>
              <a:gd name="p0y192" fmla="*/ 690 h 780"/>
              <a:gd name="p0x193" fmla="*/ 0 w 780"/>
              <a:gd name="p0y193" fmla="*/ 90 h 780"/>
              <a:gd name="p0x194" fmla="*/ 0 w 780"/>
              <a:gd name="p0y194" fmla="*/ 87 h 780"/>
              <a:gd name="p0x195" fmla="*/ 0 w 780"/>
              <a:gd name="p0y195" fmla="*/ 85 h 780"/>
              <a:gd name="p0x196" fmla="*/ 0 w 780"/>
              <a:gd name="p0y196" fmla="*/ 82 h 780"/>
              <a:gd name="p0x197" fmla="*/ 0 w 780"/>
              <a:gd name="p0y197" fmla="*/ 80 h 780"/>
              <a:gd name="p0x198" fmla="*/ 0 w 780"/>
              <a:gd name="p0y198" fmla="*/ 78 h 780"/>
              <a:gd name="p0x199" fmla="*/ 1 w 780"/>
              <a:gd name="p0y199" fmla="*/ 76 h 780"/>
              <a:gd name="p0x200" fmla="*/ 1 w 780"/>
              <a:gd name="p0y200" fmla="*/ 73 h 780"/>
              <a:gd name="p0x201" fmla="*/ 1 w 780"/>
              <a:gd name="p0y201" fmla="*/ 71 h 780"/>
              <a:gd name="p0x202" fmla="*/ 2 w 780"/>
              <a:gd name="p0y202" fmla="*/ 69 h 780"/>
              <a:gd name="p0x203" fmla="*/ 2 w 780"/>
              <a:gd name="p0y203" fmla="*/ 67 h 780"/>
              <a:gd name="p0x204" fmla="*/ 3 w 780"/>
              <a:gd name="p0y204" fmla="*/ 64 h 780"/>
              <a:gd name="p0x205" fmla="*/ 4 w 780"/>
              <a:gd name="p0y205" fmla="*/ 62 h 780"/>
              <a:gd name="p0x206" fmla="*/ 4 w 780"/>
              <a:gd name="p0y206" fmla="*/ 60 h 780"/>
              <a:gd name="p0x207" fmla="*/ 5 w 780"/>
              <a:gd name="p0y207" fmla="*/ 58 h 780"/>
              <a:gd name="p0x208" fmla="*/ 6 w 780"/>
              <a:gd name="p0y208" fmla="*/ 56 h 780"/>
              <a:gd name="p0x209" fmla="*/ 7 w 780"/>
              <a:gd name="p0y209" fmla="*/ 54 h 780"/>
              <a:gd name="p0x210" fmla="*/ 8 w 780"/>
              <a:gd name="p0y210" fmla="*/ 52 h 780"/>
              <a:gd name="p0x211" fmla="*/ 9 w 780"/>
              <a:gd name="p0y211" fmla="*/ 50 h 780"/>
              <a:gd name="p0x212" fmla="*/ 10 w 780"/>
              <a:gd name="p0y212" fmla="*/ 48 h 780"/>
              <a:gd name="p0x213" fmla="*/ 11 w 780"/>
              <a:gd name="p0y213" fmla="*/ 46 h 780"/>
              <a:gd name="p0x214" fmla="*/ 12 w 780"/>
              <a:gd name="p0y214" fmla="*/ 44 h 780"/>
              <a:gd name="p0x215" fmla="*/ 13 w 780"/>
              <a:gd name="p0y215" fmla="*/ 42 h 780"/>
              <a:gd name="p0x216" fmla="*/ 14 w 780"/>
              <a:gd name="p0y216" fmla="*/ 40 h 780"/>
              <a:gd name="p0x217" fmla="*/ 15 w 780"/>
              <a:gd name="p0y217" fmla="*/ 38 h 780"/>
              <a:gd name="p0x218" fmla="*/ 17 w 780"/>
              <a:gd name="p0y218" fmla="*/ 37 h 780"/>
              <a:gd name="p0x219" fmla="*/ 18 w 780"/>
              <a:gd name="p0y219" fmla="*/ 35 h 780"/>
              <a:gd name="p0x220" fmla="*/ 19 w 780"/>
              <a:gd name="p0y220" fmla="*/ 33 h 780"/>
              <a:gd name="p0x221" fmla="*/ 21 w 780"/>
              <a:gd name="p0y221" fmla="*/ 32 h 780"/>
              <a:gd name="p0x222" fmla="*/ 22 w 780"/>
              <a:gd name="p0y222" fmla="*/ 30 h 780"/>
              <a:gd name="p0x223" fmla="*/ 24 w 780"/>
              <a:gd name="p0y223" fmla="*/ 28 h 780"/>
              <a:gd name="p0x224" fmla="*/ 25 w 780"/>
              <a:gd name="p0y224" fmla="*/ 27 h 780"/>
              <a:gd name="p0x225" fmla="*/ 27 w 780"/>
              <a:gd name="p0y225" fmla="*/ 25 h 780"/>
              <a:gd name="p0x226" fmla="*/ 28 w 780"/>
              <a:gd name="p0y226" fmla="*/ 24 h 780"/>
              <a:gd name="p0x227" fmla="*/ 30 w 780"/>
              <a:gd name="p0y227" fmla="*/ 22 h 780"/>
              <a:gd name="p0x228" fmla="*/ 32 w 780"/>
              <a:gd name="p0y228" fmla="*/ 21 h 780"/>
              <a:gd name="p0x229" fmla="*/ 33 w 780"/>
              <a:gd name="p0y229" fmla="*/ 19 h 780"/>
              <a:gd name="p0x230" fmla="*/ 35 w 780"/>
              <a:gd name="p0y230" fmla="*/ 18 h 780"/>
              <a:gd name="p0x231" fmla="*/ 37 w 780"/>
              <a:gd name="p0y231" fmla="*/ 17 h 780"/>
              <a:gd name="p0x232" fmla="*/ 38 w 780"/>
              <a:gd name="p0y232" fmla="*/ 15 h 780"/>
              <a:gd name="p0x233" fmla="*/ 40 w 780"/>
              <a:gd name="p0y233" fmla="*/ 14 h 780"/>
              <a:gd name="p0x234" fmla="*/ 42 w 780"/>
              <a:gd name="p0y234" fmla="*/ 13 h 780"/>
              <a:gd name="p0x235" fmla="*/ 44 w 780"/>
              <a:gd name="p0y235" fmla="*/ 12 h 780"/>
              <a:gd name="p0x236" fmla="*/ 46 w 780"/>
              <a:gd name="p0y236" fmla="*/ 11 h 780"/>
              <a:gd name="p0x237" fmla="*/ 48 w 780"/>
              <a:gd name="p0y237" fmla="*/ 10 h 780"/>
              <a:gd name="p0x238" fmla="*/ 50 w 780"/>
              <a:gd name="p0y238" fmla="*/ 9 h 780"/>
              <a:gd name="p0x239" fmla="*/ 52 w 780"/>
              <a:gd name="p0y239" fmla="*/ 8 h 780"/>
              <a:gd name="p0x240" fmla="*/ 54 w 780"/>
              <a:gd name="p0y240" fmla="*/ 7 h 780"/>
              <a:gd name="p0x241" fmla="*/ 56 w 780"/>
              <a:gd name="p0y241" fmla="*/ 6 h 780"/>
              <a:gd name="p0x242" fmla="*/ 58 w 780"/>
              <a:gd name="p0y242" fmla="*/ 5 h 780"/>
              <a:gd name="p0x243" fmla="*/ 60 w 780"/>
              <a:gd name="p0y243" fmla="*/ 4 h 780"/>
              <a:gd name="p0x244" fmla="*/ 62 w 780"/>
              <a:gd name="p0y244" fmla="*/ 4 h 780"/>
              <a:gd name="p0x245" fmla="*/ 64 w 780"/>
              <a:gd name="p0y245" fmla="*/ 3 h 780"/>
              <a:gd name="p0x246" fmla="*/ 67 w 780"/>
              <a:gd name="p0y246" fmla="*/ 2 h 780"/>
              <a:gd name="p0x247" fmla="*/ 69 w 780"/>
              <a:gd name="p0y247" fmla="*/ 2 h 780"/>
              <a:gd name="p0x248" fmla="*/ 71 w 780"/>
              <a:gd name="p0y248" fmla="*/ 1 h 780"/>
              <a:gd name="p0x249" fmla="*/ 73 w 780"/>
              <a:gd name="p0y249" fmla="*/ 1 h 780"/>
              <a:gd name="p0x250" fmla="*/ 76 w 780"/>
              <a:gd name="p0y250" fmla="*/ 1 h 780"/>
              <a:gd name="p0x251" fmla="*/ 78 w 780"/>
              <a:gd name="p0y251" fmla="*/ 0 h 780"/>
              <a:gd name="p0x252" fmla="*/ 80 w 780"/>
              <a:gd name="p0y252" fmla="*/ 0 h 780"/>
              <a:gd name="p0x253" fmla="*/ 82 w 780"/>
              <a:gd name="p0y253" fmla="*/ 0 h 780"/>
              <a:gd name="p0x254" fmla="*/ 85 w 780"/>
              <a:gd name="p0y254" fmla="*/ 0 h 780"/>
              <a:gd name="p0x255" fmla="*/ 87 w 780"/>
              <a:gd name="p0y255" fmla="*/ 0 h 780"/>
              <a:gd name="p0x256" fmla="*/ 90 w 780"/>
              <a:gd name="p0y25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8" name="图片 77"/>
          <p:cNvPicPr>
            <a:picLocks noChangeAspect="1"/>
          </p:cNvPicPr>
          <p:nvPr>
            <p:custDataLst>
              <p:tags r:id="rId75"/>
            </p:custDataLst>
          </p:nvPr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rcRect t="-3333" b="-3333"/>
          <a:stretch>
            <a:fillRect/>
          </a:stretch>
        </p:blipFill>
        <p:spPr>
          <a:xfrm>
            <a:off x="9363075" y="4276725"/>
            <a:ext cx="304800" cy="304800"/>
          </a:xfrm>
          <a:prstGeom prst="rect">
            <a:avLst/>
          </a:prstGeom>
        </p:spPr>
      </p:pic>
      <p:sp>
        <p:nvSpPr>
          <p:cNvPr id="80" name="文本框 79"/>
          <p:cNvSpPr txBox="1"/>
          <p:nvPr>
            <p:custDataLst>
              <p:tags r:id="rId78"/>
            </p:custDataLst>
          </p:nvPr>
        </p:nvSpPr>
        <p:spPr>
          <a:xfrm>
            <a:off x="9915525" y="4246245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常见偏差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81" name="任意多边形 80"/>
          <p:cNvSpPr/>
          <p:nvPr>
            <p:custDataLst>
              <p:tags r:id="rId79"/>
            </p:custDataLst>
          </p:nvPr>
        </p:nvSpPr>
        <p:spPr>
          <a:xfrm>
            <a:off x="9267825" y="4829175"/>
            <a:ext cx="2114550" cy="9525"/>
          </a:xfrm>
          <a:custGeom>
            <a:avLst/>
            <a:gdLst>
              <a:gd name="sw" fmla="*/ 1 w 3330"/>
              <a:gd name="sh" fmla="*/ 1 h 15"/>
              <a:gd name="mins" fmla="min sw sh"/>
              <a:gd name="dsw" fmla="+- 0 sw mins"/>
              <a:gd name="dsh" fmla="+- 0 sh mins"/>
              <a:gd name="p0x0" fmla="*/ 3330 w 3330"/>
              <a:gd name="p0y0" fmla="*/ 0 h 15"/>
              <a:gd name="p0x1" fmla="*/ 3330 w 3330"/>
              <a:gd name="p0y1" fmla="*/ 15 h 15"/>
              <a:gd name="p0x2" fmla="*/ 0 w 3330"/>
              <a:gd name="p0y2" fmla="*/ 15 h 15"/>
              <a:gd name="p0x3" fmla="*/ 0 w 3330"/>
              <a:gd name="p0y3" fmla="*/ 0 h 15"/>
              <a:gd name="p0x4" fmla="*/ 3330 w 333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2" name="任意多边形 81"/>
          <p:cNvSpPr/>
          <p:nvPr>
            <p:custDataLst>
              <p:tags r:id="rId80"/>
            </p:custDataLst>
          </p:nvPr>
        </p:nvSpPr>
        <p:spPr>
          <a:xfrm>
            <a:off x="9267825" y="4928870"/>
            <a:ext cx="2114550" cy="628650"/>
          </a:xfrm>
          <a:custGeom>
            <a:avLst/>
            <a:gdLst>
              <a:gd name="sw" fmla="*/ 1 w 3330"/>
              <a:gd name="sh" fmla="*/ 1 h 990"/>
              <a:gd name="mins" fmla="min sw sh"/>
              <a:gd name="dsw" fmla="+- 0 sw mins"/>
              <a:gd name="dsh" fmla="+- 0 sh mins"/>
              <a:gd name="p0x0" fmla="*/ 90 w 3330"/>
              <a:gd name="p0y0" fmla="*/ 0 h 990"/>
              <a:gd name="p0x1" fmla="*/ 3240 w 3330"/>
              <a:gd name="p0y1" fmla="*/ 0 h 990"/>
              <a:gd name="p0x2" fmla="*/ 3242 w 3330"/>
              <a:gd name="p0y2" fmla="*/ 0 h 990"/>
              <a:gd name="p0x3" fmla="*/ 3244 w 3330"/>
              <a:gd name="p0y3" fmla="*/ 0 h 990"/>
              <a:gd name="p0x4" fmla="*/ 3247 w 3330"/>
              <a:gd name="p0y4" fmla="*/ 0 h 990"/>
              <a:gd name="p0x5" fmla="*/ 3249 w 3330"/>
              <a:gd name="p0y5" fmla="*/ 0 h 990"/>
              <a:gd name="p0x6" fmla="*/ 3251 w 3330"/>
              <a:gd name="p0y6" fmla="*/ 0 h 990"/>
              <a:gd name="p0x7" fmla="*/ 3253 w 3330"/>
              <a:gd name="p0y7" fmla="*/ 1 h 990"/>
              <a:gd name="p0x8" fmla="*/ 3256 w 3330"/>
              <a:gd name="p0y8" fmla="*/ 1 h 990"/>
              <a:gd name="p0x9" fmla="*/ 3258 w 3330"/>
              <a:gd name="p0y9" fmla="*/ 1 h 990"/>
              <a:gd name="p0x10" fmla="*/ 3260 w 3330"/>
              <a:gd name="p0y10" fmla="*/ 2 h 990"/>
              <a:gd name="p0x11" fmla="*/ 3262 w 3330"/>
              <a:gd name="p0y11" fmla="*/ 2 h 990"/>
              <a:gd name="p0x12" fmla="*/ 3265 w 3330"/>
              <a:gd name="p0y12" fmla="*/ 3 h 990"/>
              <a:gd name="p0x13" fmla="*/ 3267 w 3330"/>
              <a:gd name="p0y13" fmla="*/ 4 h 990"/>
              <a:gd name="p0x14" fmla="*/ 3269 w 3330"/>
              <a:gd name="p0y14" fmla="*/ 4 h 990"/>
              <a:gd name="p0x15" fmla="*/ 3271 w 3330"/>
              <a:gd name="p0y15" fmla="*/ 5 h 990"/>
              <a:gd name="p0x16" fmla="*/ 3273 w 3330"/>
              <a:gd name="p0y16" fmla="*/ 6 h 990"/>
              <a:gd name="p0x17" fmla="*/ 3275 w 3330"/>
              <a:gd name="p0y17" fmla="*/ 7 h 990"/>
              <a:gd name="p0x18" fmla="*/ 3277 w 3330"/>
              <a:gd name="p0y18" fmla="*/ 8 h 990"/>
              <a:gd name="p0x19" fmla="*/ 3279 w 3330"/>
              <a:gd name="p0y19" fmla="*/ 9 h 990"/>
              <a:gd name="p0x20" fmla="*/ 3281 w 3330"/>
              <a:gd name="p0y20" fmla="*/ 10 h 990"/>
              <a:gd name="p0x21" fmla="*/ 3283 w 3330"/>
              <a:gd name="p0y21" fmla="*/ 11 h 990"/>
              <a:gd name="p0x22" fmla="*/ 3285 w 3330"/>
              <a:gd name="p0y22" fmla="*/ 12 h 990"/>
              <a:gd name="p0x23" fmla="*/ 3287 w 3330"/>
              <a:gd name="p0y23" fmla="*/ 13 h 990"/>
              <a:gd name="p0x24" fmla="*/ 3289 w 3330"/>
              <a:gd name="p0y24" fmla="*/ 14 h 990"/>
              <a:gd name="p0x25" fmla="*/ 3291 w 3330"/>
              <a:gd name="p0y25" fmla="*/ 15 h 990"/>
              <a:gd name="p0x26" fmla="*/ 3292 w 3330"/>
              <a:gd name="p0y26" fmla="*/ 17 h 990"/>
              <a:gd name="p0x27" fmla="*/ 3294 w 3330"/>
              <a:gd name="p0y27" fmla="*/ 18 h 990"/>
              <a:gd name="p0x28" fmla="*/ 3296 w 3330"/>
              <a:gd name="p0y28" fmla="*/ 19 h 990"/>
              <a:gd name="p0x29" fmla="*/ 3297 w 3330"/>
              <a:gd name="p0y29" fmla="*/ 21 h 990"/>
              <a:gd name="p0x30" fmla="*/ 3299 w 3330"/>
              <a:gd name="p0y30" fmla="*/ 22 h 990"/>
              <a:gd name="p0x31" fmla="*/ 3301 w 3330"/>
              <a:gd name="p0y31" fmla="*/ 24 h 990"/>
              <a:gd name="p0x32" fmla="*/ 3302 w 3330"/>
              <a:gd name="p0y32" fmla="*/ 25 h 990"/>
              <a:gd name="p0x33" fmla="*/ 3304 w 3330"/>
              <a:gd name="p0y33" fmla="*/ 27 h 990"/>
              <a:gd name="p0x34" fmla="*/ 3305 w 3330"/>
              <a:gd name="p0y34" fmla="*/ 28 h 990"/>
              <a:gd name="p0x35" fmla="*/ 3307 w 3330"/>
              <a:gd name="p0y35" fmla="*/ 30 h 990"/>
              <a:gd name="p0x36" fmla="*/ 3308 w 3330"/>
              <a:gd name="p0y36" fmla="*/ 32 h 990"/>
              <a:gd name="p0x37" fmla="*/ 3310 w 3330"/>
              <a:gd name="p0y37" fmla="*/ 33 h 990"/>
              <a:gd name="p0x38" fmla="*/ 3311 w 3330"/>
              <a:gd name="p0y38" fmla="*/ 35 h 990"/>
              <a:gd name="p0x39" fmla="*/ 3312 w 3330"/>
              <a:gd name="p0y39" fmla="*/ 37 h 990"/>
              <a:gd name="p0x40" fmla="*/ 3314 w 3330"/>
              <a:gd name="p0y40" fmla="*/ 38 h 990"/>
              <a:gd name="p0x41" fmla="*/ 3315 w 3330"/>
              <a:gd name="p0y41" fmla="*/ 40 h 990"/>
              <a:gd name="p0x42" fmla="*/ 3316 w 3330"/>
              <a:gd name="p0y42" fmla="*/ 42 h 990"/>
              <a:gd name="p0x43" fmla="*/ 3317 w 3330"/>
              <a:gd name="p0y43" fmla="*/ 44 h 990"/>
              <a:gd name="p0x44" fmla="*/ 3318 w 3330"/>
              <a:gd name="p0y44" fmla="*/ 46 h 990"/>
              <a:gd name="p0x45" fmla="*/ 3319 w 3330"/>
              <a:gd name="p0y45" fmla="*/ 48 h 990"/>
              <a:gd name="p0x46" fmla="*/ 3320 w 3330"/>
              <a:gd name="p0y46" fmla="*/ 50 h 990"/>
              <a:gd name="p0x47" fmla="*/ 3321 w 3330"/>
              <a:gd name="p0y47" fmla="*/ 52 h 990"/>
              <a:gd name="p0x48" fmla="*/ 3322 w 3330"/>
              <a:gd name="p0y48" fmla="*/ 54 h 990"/>
              <a:gd name="p0x49" fmla="*/ 3323 w 3330"/>
              <a:gd name="p0y49" fmla="*/ 56 h 990"/>
              <a:gd name="p0x50" fmla="*/ 3324 w 3330"/>
              <a:gd name="p0y50" fmla="*/ 58 h 990"/>
              <a:gd name="p0x51" fmla="*/ 3325 w 3330"/>
              <a:gd name="p0y51" fmla="*/ 60 h 990"/>
              <a:gd name="p0x52" fmla="*/ 3325 w 3330"/>
              <a:gd name="p0y52" fmla="*/ 62 h 990"/>
              <a:gd name="p0x53" fmla="*/ 3326 w 3330"/>
              <a:gd name="p0y53" fmla="*/ 64 h 990"/>
              <a:gd name="p0x54" fmla="*/ 3327 w 3330"/>
              <a:gd name="p0y54" fmla="*/ 67 h 990"/>
              <a:gd name="p0x55" fmla="*/ 3327 w 3330"/>
              <a:gd name="p0y55" fmla="*/ 69 h 990"/>
              <a:gd name="p0x56" fmla="*/ 3328 w 3330"/>
              <a:gd name="p0y56" fmla="*/ 71 h 990"/>
              <a:gd name="p0x57" fmla="*/ 3328 w 3330"/>
              <a:gd name="p0y57" fmla="*/ 73 h 990"/>
              <a:gd name="p0x58" fmla="*/ 3328 w 3330"/>
              <a:gd name="p0y58" fmla="*/ 76 h 990"/>
              <a:gd name="p0x59" fmla="*/ 3329 w 3330"/>
              <a:gd name="p0y59" fmla="*/ 78 h 990"/>
              <a:gd name="p0x60" fmla="*/ 3329 w 3330"/>
              <a:gd name="p0y60" fmla="*/ 80 h 990"/>
              <a:gd name="p0x61" fmla="*/ 3329 w 3330"/>
              <a:gd name="p0y61" fmla="*/ 82 h 990"/>
              <a:gd name="p0x62" fmla="*/ 3329 w 3330"/>
              <a:gd name="p0y62" fmla="*/ 85 h 990"/>
              <a:gd name="p0x63" fmla="*/ 3329 w 3330"/>
              <a:gd name="p0y63" fmla="*/ 87 h 990"/>
              <a:gd name="p0x64" fmla="*/ 3330 w 3330"/>
              <a:gd name="p0y64" fmla="*/ 90 h 990"/>
              <a:gd name="p0x65" fmla="*/ 3330 w 3330"/>
              <a:gd name="p0y65" fmla="*/ 900 h 990"/>
              <a:gd name="p0x66" fmla="*/ 3329 w 3330"/>
              <a:gd name="p0y66" fmla="*/ 902 h 990"/>
              <a:gd name="p0x67" fmla="*/ 3329 w 3330"/>
              <a:gd name="p0y67" fmla="*/ 904 h 990"/>
              <a:gd name="p0x68" fmla="*/ 3329 w 3330"/>
              <a:gd name="p0y68" fmla="*/ 907 h 990"/>
              <a:gd name="p0x69" fmla="*/ 3329 w 3330"/>
              <a:gd name="p0y69" fmla="*/ 909 h 990"/>
              <a:gd name="p0x70" fmla="*/ 3329 w 3330"/>
              <a:gd name="p0y70" fmla="*/ 911 h 990"/>
              <a:gd name="p0x71" fmla="*/ 3328 w 3330"/>
              <a:gd name="p0y71" fmla="*/ 913 h 990"/>
              <a:gd name="p0x72" fmla="*/ 3328 w 3330"/>
              <a:gd name="p0y72" fmla="*/ 916 h 990"/>
              <a:gd name="p0x73" fmla="*/ 3328 w 3330"/>
              <a:gd name="p0y73" fmla="*/ 918 h 990"/>
              <a:gd name="p0x74" fmla="*/ 3327 w 3330"/>
              <a:gd name="p0y74" fmla="*/ 920 h 990"/>
              <a:gd name="p0x75" fmla="*/ 3327 w 3330"/>
              <a:gd name="p0y75" fmla="*/ 922 h 990"/>
              <a:gd name="p0x76" fmla="*/ 3326 w 3330"/>
              <a:gd name="p0y76" fmla="*/ 925 h 990"/>
              <a:gd name="p0x77" fmla="*/ 3325 w 3330"/>
              <a:gd name="p0y77" fmla="*/ 927 h 990"/>
              <a:gd name="p0x78" fmla="*/ 3325 w 3330"/>
              <a:gd name="p0y78" fmla="*/ 929 h 990"/>
              <a:gd name="p0x79" fmla="*/ 3324 w 3330"/>
              <a:gd name="p0y79" fmla="*/ 931 h 990"/>
              <a:gd name="p0x80" fmla="*/ 3323 w 3330"/>
              <a:gd name="p0y80" fmla="*/ 933 h 990"/>
              <a:gd name="p0x81" fmla="*/ 3322 w 3330"/>
              <a:gd name="p0y81" fmla="*/ 935 h 990"/>
              <a:gd name="p0x82" fmla="*/ 3321 w 3330"/>
              <a:gd name="p0y82" fmla="*/ 937 h 990"/>
              <a:gd name="p0x83" fmla="*/ 3320 w 3330"/>
              <a:gd name="p0y83" fmla="*/ 939 h 990"/>
              <a:gd name="p0x84" fmla="*/ 3319 w 3330"/>
              <a:gd name="p0y84" fmla="*/ 941 h 990"/>
              <a:gd name="p0x85" fmla="*/ 3318 w 3330"/>
              <a:gd name="p0y85" fmla="*/ 943 h 990"/>
              <a:gd name="p0x86" fmla="*/ 3317 w 3330"/>
              <a:gd name="p0y86" fmla="*/ 945 h 990"/>
              <a:gd name="p0x87" fmla="*/ 3316 w 3330"/>
              <a:gd name="p0y87" fmla="*/ 947 h 990"/>
              <a:gd name="p0x88" fmla="*/ 3315 w 3330"/>
              <a:gd name="p0y88" fmla="*/ 949 h 990"/>
              <a:gd name="p0x89" fmla="*/ 3314 w 3330"/>
              <a:gd name="p0y89" fmla="*/ 951 h 990"/>
              <a:gd name="p0x90" fmla="*/ 3312 w 3330"/>
              <a:gd name="p0y90" fmla="*/ 952 h 990"/>
              <a:gd name="p0x91" fmla="*/ 3311 w 3330"/>
              <a:gd name="p0y91" fmla="*/ 954 h 990"/>
              <a:gd name="p0x92" fmla="*/ 3310 w 3330"/>
              <a:gd name="p0y92" fmla="*/ 956 h 990"/>
              <a:gd name="p0x93" fmla="*/ 3308 w 3330"/>
              <a:gd name="p0y93" fmla="*/ 957 h 990"/>
              <a:gd name="p0x94" fmla="*/ 3307 w 3330"/>
              <a:gd name="p0y94" fmla="*/ 959 h 990"/>
              <a:gd name="p0x95" fmla="*/ 3305 w 3330"/>
              <a:gd name="p0y95" fmla="*/ 961 h 990"/>
              <a:gd name="p0x96" fmla="*/ 3304 w 3330"/>
              <a:gd name="p0y96" fmla="*/ 962 h 990"/>
              <a:gd name="p0x97" fmla="*/ 3302 w 3330"/>
              <a:gd name="p0y97" fmla="*/ 964 h 990"/>
              <a:gd name="p0x98" fmla="*/ 3301 w 3330"/>
              <a:gd name="p0y98" fmla="*/ 965 h 990"/>
              <a:gd name="p0x99" fmla="*/ 3299 w 3330"/>
              <a:gd name="p0y99" fmla="*/ 967 h 990"/>
              <a:gd name="p0x100" fmla="*/ 3297 w 3330"/>
              <a:gd name="p0y100" fmla="*/ 968 h 990"/>
              <a:gd name="p0x101" fmla="*/ 3296 w 3330"/>
              <a:gd name="p0y101" fmla="*/ 970 h 990"/>
              <a:gd name="p0x102" fmla="*/ 3294 w 3330"/>
              <a:gd name="p0y102" fmla="*/ 971 h 990"/>
              <a:gd name="p0x103" fmla="*/ 3292 w 3330"/>
              <a:gd name="p0y103" fmla="*/ 972 h 990"/>
              <a:gd name="p0x104" fmla="*/ 3291 w 3330"/>
              <a:gd name="p0y104" fmla="*/ 974 h 990"/>
              <a:gd name="p0x105" fmla="*/ 3289 w 3330"/>
              <a:gd name="p0y105" fmla="*/ 975 h 990"/>
              <a:gd name="p0x106" fmla="*/ 3287 w 3330"/>
              <a:gd name="p0y106" fmla="*/ 976 h 990"/>
              <a:gd name="p0x107" fmla="*/ 3285 w 3330"/>
              <a:gd name="p0y107" fmla="*/ 977 h 990"/>
              <a:gd name="p0x108" fmla="*/ 3283 w 3330"/>
              <a:gd name="p0y108" fmla="*/ 978 h 990"/>
              <a:gd name="p0x109" fmla="*/ 3281 w 3330"/>
              <a:gd name="p0y109" fmla="*/ 979 h 990"/>
              <a:gd name="p0x110" fmla="*/ 3279 w 3330"/>
              <a:gd name="p0y110" fmla="*/ 980 h 990"/>
              <a:gd name="p0x111" fmla="*/ 3277 w 3330"/>
              <a:gd name="p0y111" fmla="*/ 981 h 990"/>
              <a:gd name="p0x112" fmla="*/ 3275 w 3330"/>
              <a:gd name="p0y112" fmla="*/ 982 h 990"/>
              <a:gd name="p0x113" fmla="*/ 3273 w 3330"/>
              <a:gd name="p0y113" fmla="*/ 983 h 990"/>
              <a:gd name="p0x114" fmla="*/ 3271 w 3330"/>
              <a:gd name="p0y114" fmla="*/ 984 h 990"/>
              <a:gd name="p0x115" fmla="*/ 3269 w 3330"/>
              <a:gd name="p0y115" fmla="*/ 985 h 990"/>
              <a:gd name="p0x116" fmla="*/ 3267 w 3330"/>
              <a:gd name="p0y116" fmla="*/ 985 h 990"/>
              <a:gd name="p0x117" fmla="*/ 3265 w 3330"/>
              <a:gd name="p0y117" fmla="*/ 986 h 990"/>
              <a:gd name="p0x118" fmla="*/ 3262 w 3330"/>
              <a:gd name="p0y118" fmla="*/ 987 h 990"/>
              <a:gd name="p0x119" fmla="*/ 3260 w 3330"/>
              <a:gd name="p0y119" fmla="*/ 987 h 990"/>
              <a:gd name="p0x120" fmla="*/ 3258 w 3330"/>
              <a:gd name="p0y120" fmla="*/ 988 h 990"/>
              <a:gd name="p0x121" fmla="*/ 3256 w 3330"/>
              <a:gd name="p0y121" fmla="*/ 988 h 990"/>
              <a:gd name="p0x122" fmla="*/ 3253 w 3330"/>
              <a:gd name="p0y122" fmla="*/ 988 h 990"/>
              <a:gd name="p0x123" fmla="*/ 3251 w 3330"/>
              <a:gd name="p0y123" fmla="*/ 989 h 990"/>
              <a:gd name="p0x124" fmla="*/ 3249 w 3330"/>
              <a:gd name="p0y124" fmla="*/ 989 h 990"/>
              <a:gd name="p0x125" fmla="*/ 3247 w 3330"/>
              <a:gd name="p0y125" fmla="*/ 989 h 990"/>
              <a:gd name="p0x126" fmla="*/ 3244 w 3330"/>
              <a:gd name="p0y126" fmla="*/ 989 h 990"/>
              <a:gd name="p0x127" fmla="*/ 3242 w 3330"/>
              <a:gd name="p0y127" fmla="*/ 989 h 990"/>
              <a:gd name="p0x128" fmla="*/ 3240 w 3330"/>
              <a:gd name="p0y128" fmla="*/ 990 h 990"/>
              <a:gd name="p0x129" fmla="*/ 90 w 3330"/>
              <a:gd name="p0y129" fmla="*/ 990 h 990"/>
              <a:gd name="p0x130" fmla="*/ 87 w 3330"/>
              <a:gd name="p0y130" fmla="*/ 989 h 990"/>
              <a:gd name="p0x131" fmla="*/ 85 w 3330"/>
              <a:gd name="p0y131" fmla="*/ 989 h 990"/>
              <a:gd name="p0x132" fmla="*/ 82 w 3330"/>
              <a:gd name="p0y132" fmla="*/ 989 h 990"/>
              <a:gd name="p0x133" fmla="*/ 80 w 3330"/>
              <a:gd name="p0y133" fmla="*/ 989 h 990"/>
              <a:gd name="p0x134" fmla="*/ 78 w 3330"/>
              <a:gd name="p0y134" fmla="*/ 989 h 990"/>
              <a:gd name="p0x135" fmla="*/ 76 w 3330"/>
              <a:gd name="p0y135" fmla="*/ 988 h 990"/>
              <a:gd name="p0x136" fmla="*/ 73 w 3330"/>
              <a:gd name="p0y136" fmla="*/ 988 h 990"/>
              <a:gd name="p0x137" fmla="*/ 71 w 3330"/>
              <a:gd name="p0y137" fmla="*/ 988 h 990"/>
              <a:gd name="p0x138" fmla="*/ 69 w 3330"/>
              <a:gd name="p0y138" fmla="*/ 987 h 990"/>
              <a:gd name="p0x139" fmla="*/ 67 w 3330"/>
              <a:gd name="p0y139" fmla="*/ 987 h 990"/>
              <a:gd name="p0x140" fmla="*/ 64 w 3330"/>
              <a:gd name="p0y140" fmla="*/ 986 h 990"/>
              <a:gd name="p0x141" fmla="*/ 62 w 3330"/>
              <a:gd name="p0y141" fmla="*/ 985 h 990"/>
              <a:gd name="p0x142" fmla="*/ 60 w 3330"/>
              <a:gd name="p0y142" fmla="*/ 985 h 990"/>
              <a:gd name="p0x143" fmla="*/ 58 w 3330"/>
              <a:gd name="p0y143" fmla="*/ 984 h 990"/>
              <a:gd name="p0x144" fmla="*/ 56 w 3330"/>
              <a:gd name="p0y144" fmla="*/ 983 h 990"/>
              <a:gd name="p0x145" fmla="*/ 54 w 3330"/>
              <a:gd name="p0y145" fmla="*/ 982 h 990"/>
              <a:gd name="p0x146" fmla="*/ 52 w 3330"/>
              <a:gd name="p0y146" fmla="*/ 981 h 990"/>
              <a:gd name="p0x147" fmla="*/ 50 w 3330"/>
              <a:gd name="p0y147" fmla="*/ 980 h 990"/>
              <a:gd name="p0x148" fmla="*/ 48 w 3330"/>
              <a:gd name="p0y148" fmla="*/ 979 h 990"/>
              <a:gd name="p0x149" fmla="*/ 46 w 3330"/>
              <a:gd name="p0y149" fmla="*/ 978 h 990"/>
              <a:gd name="p0x150" fmla="*/ 44 w 3330"/>
              <a:gd name="p0y150" fmla="*/ 977 h 990"/>
              <a:gd name="p0x151" fmla="*/ 42 w 3330"/>
              <a:gd name="p0y151" fmla="*/ 976 h 990"/>
              <a:gd name="p0x152" fmla="*/ 40 w 3330"/>
              <a:gd name="p0y152" fmla="*/ 975 h 990"/>
              <a:gd name="p0x153" fmla="*/ 38 w 3330"/>
              <a:gd name="p0y153" fmla="*/ 974 h 990"/>
              <a:gd name="p0x154" fmla="*/ 37 w 3330"/>
              <a:gd name="p0y154" fmla="*/ 972 h 990"/>
              <a:gd name="p0x155" fmla="*/ 35 w 3330"/>
              <a:gd name="p0y155" fmla="*/ 971 h 990"/>
              <a:gd name="p0x156" fmla="*/ 33 w 3330"/>
              <a:gd name="p0y156" fmla="*/ 970 h 990"/>
              <a:gd name="p0x157" fmla="*/ 32 w 3330"/>
              <a:gd name="p0y157" fmla="*/ 968 h 990"/>
              <a:gd name="p0x158" fmla="*/ 30 w 3330"/>
              <a:gd name="p0y158" fmla="*/ 967 h 990"/>
              <a:gd name="p0x159" fmla="*/ 28 w 3330"/>
              <a:gd name="p0y159" fmla="*/ 965 h 990"/>
              <a:gd name="p0x160" fmla="*/ 27 w 3330"/>
              <a:gd name="p0y160" fmla="*/ 964 h 990"/>
              <a:gd name="p0x161" fmla="*/ 25 w 3330"/>
              <a:gd name="p0y161" fmla="*/ 962 h 990"/>
              <a:gd name="p0x162" fmla="*/ 24 w 3330"/>
              <a:gd name="p0y162" fmla="*/ 961 h 990"/>
              <a:gd name="p0x163" fmla="*/ 22 w 3330"/>
              <a:gd name="p0y163" fmla="*/ 959 h 990"/>
              <a:gd name="p0x164" fmla="*/ 21 w 3330"/>
              <a:gd name="p0y164" fmla="*/ 957 h 990"/>
              <a:gd name="p0x165" fmla="*/ 19 w 3330"/>
              <a:gd name="p0y165" fmla="*/ 956 h 990"/>
              <a:gd name="p0x166" fmla="*/ 18 w 3330"/>
              <a:gd name="p0y166" fmla="*/ 954 h 990"/>
              <a:gd name="p0x167" fmla="*/ 17 w 3330"/>
              <a:gd name="p0y167" fmla="*/ 952 h 990"/>
              <a:gd name="p0x168" fmla="*/ 15 w 3330"/>
              <a:gd name="p0y168" fmla="*/ 951 h 990"/>
              <a:gd name="p0x169" fmla="*/ 14 w 3330"/>
              <a:gd name="p0y169" fmla="*/ 949 h 990"/>
              <a:gd name="p0x170" fmla="*/ 13 w 3330"/>
              <a:gd name="p0y170" fmla="*/ 947 h 990"/>
              <a:gd name="p0x171" fmla="*/ 12 w 3330"/>
              <a:gd name="p0y171" fmla="*/ 945 h 990"/>
              <a:gd name="p0x172" fmla="*/ 11 w 3330"/>
              <a:gd name="p0y172" fmla="*/ 943 h 990"/>
              <a:gd name="p0x173" fmla="*/ 10 w 3330"/>
              <a:gd name="p0y173" fmla="*/ 941 h 990"/>
              <a:gd name="p0x174" fmla="*/ 9 w 3330"/>
              <a:gd name="p0y174" fmla="*/ 939 h 990"/>
              <a:gd name="p0x175" fmla="*/ 8 w 3330"/>
              <a:gd name="p0y175" fmla="*/ 937 h 990"/>
              <a:gd name="p0x176" fmla="*/ 7 w 3330"/>
              <a:gd name="p0y176" fmla="*/ 935 h 990"/>
              <a:gd name="p0x177" fmla="*/ 6 w 3330"/>
              <a:gd name="p0y177" fmla="*/ 933 h 990"/>
              <a:gd name="p0x178" fmla="*/ 5 w 3330"/>
              <a:gd name="p0y178" fmla="*/ 931 h 990"/>
              <a:gd name="p0x179" fmla="*/ 4 w 3330"/>
              <a:gd name="p0y179" fmla="*/ 929 h 990"/>
              <a:gd name="p0x180" fmla="*/ 4 w 3330"/>
              <a:gd name="p0y180" fmla="*/ 927 h 990"/>
              <a:gd name="p0x181" fmla="*/ 3 w 3330"/>
              <a:gd name="p0y181" fmla="*/ 925 h 990"/>
              <a:gd name="p0x182" fmla="*/ 2 w 3330"/>
              <a:gd name="p0y182" fmla="*/ 922 h 990"/>
              <a:gd name="p0x183" fmla="*/ 2 w 3330"/>
              <a:gd name="p0y183" fmla="*/ 920 h 990"/>
              <a:gd name="p0x184" fmla="*/ 1 w 3330"/>
              <a:gd name="p0y184" fmla="*/ 918 h 990"/>
              <a:gd name="p0x185" fmla="*/ 1 w 3330"/>
              <a:gd name="p0y185" fmla="*/ 916 h 990"/>
              <a:gd name="p0x186" fmla="*/ 1 w 3330"/>
              <a:gd name="p0y186" fmla="*/ 913 h 990"/>
              <a:gd name="p0x187" fmla="*/ 0 w 3330"/>
              <a:gd name="p0y187" fmla="*/ 911 h 990"/>
              <a:gd name="p0x188" fmla="*/ 0 w 3330"/>
              <a:gd name="p0y188" fmla="*/ 909 h 990"/>
              <a:gd name="p0x189" fmla="*/ 0 w 3330"/>
              <a:gd name="p0y189" fmla="*/ 907 h 990"/>
              <a:gd name="p0x190" fmla="*/ 0 w 3330"/>
              <a:gd name="p0y190" fmla="*/ 904 h 990"/>
              <a:gd name="p0x191" fmla="*/ 0 w 3330"/>
              <a:gd name="p0y191" fmla="*/ 902 h 990"/>
              <a:gd name="p0x192" fmla="*/ 0 w 3330"/>
              <a:gd name="p0y192" fmla="*/ 900 h 990"/>
              <a:gd name="p0x193" fmla="*/ 0 w 3330"/>
              <a:gd name="p0y193" fmla="*/ 90 h 990"/>
              <a:gd name="p0x194" fmla="*/ 0 w 3330"/>
              <a:gd name="p0y194" fmla="*/ 87 h 990"/>
              <a:gd name="p0x195" fmla="*/ 0 w 3330"/>
              <a:gd name="p0y195" fmla="*/ 85 h 990"/>
              <a:gd name="p0x196" fmla="*/ 0 w 3330"/>
              <a:gd name="p0y196" fmla="*/ 82 h 990"/>
              <a:gd name="p0x197" fmla="*/ 0 w 3330"/>
              <a:gd name="p0y197" fmla="*/ 80 h 990"/>
              <a:gd name="p0x198" fmla="*/ 0 w 3330"/>
              <a:gd name="p0y198" fmla="*/ 78 h 990"/>
              <a:gd name="p0x199" fmla="*/ 1 w 3330"/>
              <a:gd name="p0y199" fmla="*/ 76 h 990"/>
              <a:gd name="p0x200" fmla="*/ 1 w 3330"/>
              <a:gd name="p0y200" fmla="*/ 73 h 990"/>
              <a:gd name="p0x201" fmla="*/ 1 w 3330"/>
              <a:gd name="p0y201" fmla="*/ 71 h 990"/>
              <a:gd name="p0x202" fmla="*/ 2 w 3330"/>
              <a:gd name="p0y202" fmla="*/ 69 h 990"/>
              <a:gd name="p0x203" fmla="*/ 2 w 3330"/>
              <a:gd name="p0y203" fmla="*/ 67 h 990"/>
              <a:gd name="p0x204" fmla="*/ 3 w 3330"/>
              <a:gd name="p0y204" fmla="*/ 64 h 990"/>
              <a:gd name="p0x205" fmla="*/ 4 w 3330"/>
              <a:gd name="p0y205" fmla="*/ 62 h 990"/>
              <a:gd name="p0x206" fmla="*/ 4 w 3330"/>
              <a:gd name="p0y206" fmla="*/ 60 h 990"/>
              <a:gd name="p0x207" fmla="*/ 5 w 3330"/>
              <a:gd name="p0y207" fmla="*/ 58 h 990"/>
              <a:gd name="p0x208" fmla="*/ 6 w 3330"/>
              <a:gd name="p0y208" fmla="*/ 56 h 990"/>
              <a:gd name="p0x209" fmla="*/ 7 w 3330"/>
              <a:gd name="p0y209" fmla="*/ 54 h 990"/>
              <a:gd name="p0x210" fmla="*/ 8 w 3330"/>
              <a:gd name="p0y210" fmla="*/ 52 h 990"/>
              <a:gd name="p0x211" fmla="*/ 9 w 3330"/>
              <a:gd name="p0y211" fmla="*/ 50 h 990"/>
              <a:gd name="p0x212" fmla="*/ 10 w 3330"/>
              <a:gd name="p0y212" fmla="*/ 48 h 990"/>
              <a:gd name="p0x213" fmla="*/ 11 w 3330"/>
              <a:gd name="p0y213" fmla="*/ 46 h 990"/>
              <a:gd name="p0x214" fmla="*/ 12 w 3330"/>
              <a:gd name="p0y214" fmla="*/ 44 h 990"/>
              <a:gd name="p0x215" fmla="*/ 13 w 3330"/>
              <a:gd name="p0y215" fmla="*/ 42 h 990"/>
              <a:gd name="p0x216" fmla="*/ 14 w 3330"/>
              <a:gd name="p0y216" fmla="*/ 40 h 990"/>
              <a:gd name="p0x217" fmla="*/ 15 w 3330"/>
              <a:gd name="p0y217" fmla="*/ 38 h 990"/>
              <a:gd name="p0x218" fmla="*/ 17 w 3330"/>
              <a:gd name="p0y218" fmla="*/ 37 h 990"/>
              <a:gd name="p0x219" fmla="*/ 18 w 3330"/>
              <a:gd name="p0y219" fmla="*/ 35 h 990"/>
              <a:gd name="p0x220" fmla="*/ 19 w 3330"/>
              <a:gd name="p0y220" fmla="*/ 33 h 990"/>
              <a:gd name="p0x221" fmla="*/ 21 w 3330"/>
              <a:gd name="p0y221" fmla="*/ 32 h 990"/>
              <a:gd name="p0x222" fmla="*/ 22 w 3330"/>
              <a:gd name="p0y222" fmla="*/ 30 h 990"/>
              <a:gd name="p0x223" fmla="*/ 24 w 3330"/>
              <a:gd name="p0y223" fmla="*/ 28 h 990"/>
              <a:gd name="p0x224" fmla="*/ 25 w 3330"/>
              <a:gd name="p0y224" fmla="*/ 27 h 990"/>
              <a:gd name="p0x225" fmla="*/ 27 w 3330"/>
              <a:gd name="p0y225" fmla="*/ 25 h 990"/>
              <a:gd name="p0x226" fmla="*/ 28 w 3330"/>
              <a:gd name="p0y226" fmla="*/ 24 h 990"/>
              <a:gd name="p0x227" fmla="*/ 30 w 3330"/>
              <a:gd name="p0y227" fmla="*/ 22 h 990"/>
              <a:gd name="p0x228" fmla="*/ 32 w 3330"/>
              <a:gd name="p0y228" fmla="*/ 21 h 990"/>
              <a:gd name="p0x229" fmla="*/ 33 w 3330"/>
              <a:gd name="p0y229" fmla="*/ 19 h 990"/>
              <a:gd name="p0x230" fmla="*/ 35 w 3330"/>
              <a:gd name="p0y230" fmla="*/ 18 h 990"/>
              <a:gd name="p0x231" fmla="*/ 37 w 3330"/>
              <a:gd name="p0y231" fmla="*/ 17 h 990"/>
              <a:gd name="p0x232" fmla="*/ 38 w 3330"/>
              <a:gd name="p0y232" fmla="*/ 15 h 990"/>
              <a:gd name="p0x233" fmla="*/ 40 w 3330"/>
              <a:gd name="p0y233" fmla="*/ 14 h 990"/>
              <a:gd name="p0x234" fmla="*/ 42 w 3330"/>
              <a:gd name="p0y234" fmla="*/ 13 h 990"/>
              <a:gd name="p0x235" fmla="*/ 44 w 3330"/>
              <a:gd name="p0y235" fmla="*/ 12 h 990"/>
              <a:gd name="p0x236" fmla="*/ 46 w 3330"/>
              <a:gd name="p0y236" fmla="*/ 11 h 990"/>
              <a:gd name="p0x237" fmla="*/ 48 w 3330"/>
              <a:gd name="p0y237" fmla="*/ 10 h 990"/>
              <a:gd name="p0x238" fmla="*/ 50 w 3330"/>
              <a:gd name="p0y238" fmla="*/ 9 h 990"/>
              <a:gd name="p0x239" fmla="*/ 52 w 3330"/>
              <a:gd name="p0y239" fmla="*/ 8 h 990"/>
              <a:gd name="p0x240" fmla="*/ 54 w 3330"/>
              <a:gd name="p0y240" fmla="*/ 7 h 990"/>
              <a:gd name="p0x241" fmla="*/ 56 w 3330"/>
              <a:gd name="p0y241" fmla="*/ 6 h 990"/>
              <a:gd name="p0x242" fmla="*/ 58 w 3330"/>
              <a:gd name="p0y242" fmla="*/ 5 h 990"/>
              <a:gd name="p0x243" fmla="*/ 60 w 3330"/>
              <a:gd name="p0y243" fmla="*/ 4 h 990"/>
              <a:gd name="p0x244" fmla="*/ 62 w 3330"/>
              <a:gd name="p0y244" fmla="*/ 4 h 990"/>
              <a:gd name="p0x245" fmla="*/ 64 w 3330"/>
              <a:gd name="p0y245" fmla="*/ 3 h 990"/>
              <a:gd name="p0x246" fmla="*/ 67 w 3330"/>
              <a:gd name="p0y246" fmla="*/ 2 h 990"/>
              <a:gd name="p0x247" fmla="*/ 69 w 3330"/>
              <a:gd name="p0y247" fmla="*/ 2 h 990"/>
              <a:gd name="p0x248" fmla="*/ 71 w 3330"/>
              <a:gd name="p0y248" fmla="*/ 1 h 990"/>
              <a:gd name="p0x249" fmla="*/ 73 w 3330"/>
              <a:gd name="p0y249" fmla="*/ 1 h 990"/>
              <a:gd name="p0x250" fmla="*/ 76 w 3330"/>
              <a:gd name="p0y250" fmla="*/ 1 h 990"/>
              <a:gd name="p0x251" fmla="*/ 78 w 3330"/>
              <a:gd name="p0y251" fmla="*/ 0 h 990"/>
              <a:gd name="p0x252" fmla="*/ 80 w 3330"/>
              <a:gd name="p0y252" fmla="*/ 0 h 990"/>
              <a:gd name="p0x253" fmla="*/ 82 w 3330"/>
              <a:gd name="p0y253" fmla="*/ 0 h 990"/>
              <a:gd name="p0x254" fmla="*/ 85 w 3330"/>
              <a:gd name="p0y254" fmla="*/ 0 h 990"/>
              <a:gd name="p0x255" fmla="*/ 87 w 3330"/>
              <a:gd name="p0y255" fmla="*/ 0 h 990"/>
              <a:gd name="p0x256" fmla="*/ 90 w 3330"/>
              <a:gd name="p0y25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rgbClr val="E8C8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任意多边形 82"/>
          <p:cNvSpPr/>
          <p:nvPr>
            <p:custDataLst>
              <p:tags r:id="rId81"/>
            </p:custDataLst>
          </p:nvPr>
        </p:nvSpPr>
        <p:spPr>
          <a:xfrm>
            <a:off x="9382125" y="52146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rgbClr val="A05E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>
            <p:custDataLst>
              <p:tags r:id="rId82"/>
            </p:custDataLst>
          </p:nvPr>
        </p:nvSpPr>
        <p:spPr>
          <a:xfrm>
            <a:off x="9553575" y="4991100"/>
            <a:ext cx="1809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44201A"/>
                </a:solidFill>
                <a:cs typeface="+mn-lt"/>
              </a:rPr>
              <a:t>有的信息写得像新闻，</a:t>
            </a:r>
            <a:r>
              <a:rPr sz="1500" b="1">
                <a:solidFill>
                  <a:srgbClr val="44201A"/>
                </a:solidFill>
                <a:cs typeface="+mn-lt"/>
              </a:rPr>
              <a:t>缺政务信息要素</a:t>
            </a:r>
            <a:endParaRPr sz="1500" b="1">
              <a:solidFill>
                <a:srgbClr val="44201A"/>
              </a:solidFill>
              <a:cs typeface="+mn-lt"/>
            </a:endParaRPr>
          </a:p>
        </p:txBody>
      </p:sp>
      <p:sp>
        <p:nvSpPr>
          <p:cNvPr id="85" name="任意多边形 84"/>
          <p:cNvSpPr/>
          <p:nvPr>
            <p:custDataLst>
              <p:tags r:id="rId83"/>
            </p:custDataLst>
          </p:nvPr>
        </p:nvSpPr>
        <p:spPr>
          <a:xfrm>
            <a:off x="9267825" y="5671820"/>
            <a:ext cx="2114550" cy="628650"/>
          </a:xfrm>
          <a:custGeom>
            <a:avLst/>
            <a:gdLst>
              <a:gd name="sw" fmla="*/ 1 w 3330"/>
              <a:gd name="sh" fmla="*/ 1 h 990"/>
              <a:gd name="mins" fmla="min sw sh"/>
              <a:gd name="dsw" fmla="+- 0 sw mins"/>
              <a:gd name="dsh" fmla="+- 0 sh mins"/>
              <a:gd name="p0x0" fmla="*/ 90 w 3330"/>
              <a:gd name="p0y0" fmla="*/ 0 h 990"/>
              <a:gd name="p0x1" fmla="*/ 3240 w 3330"/>
              <a:gd name="p0y1" fmla="*/ 0 h 990"/>
              <a:gd name="p0x2" fmla="*/ 3242 w 3330"/>
              <a:gd name="p0y2" fmla="*/ 0 h 990"/>
              <a:gd name="p0x3" fmla="*/ 3244 w 3330"/>
              <a:gd name="p0y3" fmla="*/ 0 h 990"/>
              <a:gd name="p0x4" fmla="*/ 3247 w 3330"/>
              <a:gd name="p0y4" fmla="*/ 0 h 990"/>
              <a:gd name="p0x5" fmla="*/ 3249 w 3330"/>
              <a:gd name="p0y5" fmla="*/ 0 h 990"/>
              <a:gd name="p0x6" fmla="*/ 3251 w 3330"/>
              <a:gd name="p0y6" fmla="*/ 0 h 990"/>
              <a:gd name="p0x7" fmla="*/ 3253 w 3330"/>
              <a:gd name="p0y7" fmla="*/ 1 h 990"/>
              <a:gd name="p0x8" fmla="*/ 3256 w 3330"/>
              <a:gd name="p0y8" fmla="*/ 1 h 990"/>
              <a:gd name="p0x9" fmla="*/ 3258 w 3330"/>
              <a:gd name="p0y9" fmla="*/ 1 h 990"/>
              <a:gd name="p0x10" fmla="*/ 3260 w 3330"/>
              <a:gd name="p0y10" fmla="*/ 2 h 990"/>
              <a:gd name="p0x11" fmla="*/ 3262 w 3330"/>
              <a:gd name="p0y11" fmla="*/ 2 h 990"/>
              <a:gd name="p0x12" fmla="*/ 3265 w 3330"/>
              <a:gd name="p0y12" fmla="*/ 3 h 990"/>
              <a:gd name="p0x13" fmla="*/ 3267 w 3330"/>
              <a:gd name="p0y13" fmla="*/ 4 h 990"/>
              <a:gd name="p0x14" fmla="*/ 3269 w 3330"/>
              <a:gd name="p0y14" fmla="*/ 4 h 990"/>
              <a:gd name="p0x15" fmla="*/ 3271 w 3330"/>
              <a:gd name="p0y15" fmla="*/ 5 h 990"/>
              <a:gd name="p0x16" fmla="*/ 3273 w 3330"/>
              <a:gd name="p0y16" fmla="*/ 6 h 990"/>
              <a:gd name="p0x17" fmla="*/ 3275 w 3330"/>
              <a:gd name="p0y17" fmla="*/ 7 h 990"/>
              <a:gd name="p0x18" fmla="*/ 3277 w 3330"/>
              <a:gd name="p0y18" fmla="*/ 8 h 990"/>
              <a:gd name="p0x19" fmla="*/ 3279 w 3330"/>
              <a:gd name="p0y19" fmla="*/ 9 h 990"/>
              <a:gd name="p0x20" fmla="*/ 3281 w 3330"/>
              <a:gd name="p0y20" fmla="*/ 10 h 990"/>
              <a:gd name="p0x21" fmla="*/ 3283 w 3330"/>
              <a:gd name="p0y21" fmla="*/ 11 h 990"/>
              <a:gd name="p0x22" fmla="*/ 3285 w 3330"/>
              <a:gd name="p0y22" fmla="*/ 12 h 990"/>
              <a:gd name="p0x23" fmla="*/ 3287 w 3330"/>
              <a:gd name="p0y23" fmla="*/ 13 h 990"/>
              <a:gd name="p0x24" fmla="*/ 3289 w 3330"/>
              <a:gd name="p0y24" fmla="*/ 14 h 990"/>
              <a:gd name="p0x25" fmla="*/ 3291 w 3330"/>
              <a:gd name="p0y25" fmla="*/ 15 h 990"/>
              <a:gd name="p0x26" fmla="*/ 3292 w 3330"/>
              <a:gd name="p0y26" fmla="*/ 17 h 990"/>
              <a:gd name="p0x27" fmla="*/ 3294 w 3330"/>
              <a:gd name="p0y27" fmla="*/ 18 h 990"/>
              <a:gd name="p0x28" fmla="*/ 3296 w 3330"/>
              <a:gd name="p0y28" fmla="*/ 19 h 990"/>
              <a:gd name="p0x29" fmla="*/ 3297 w 3330"/>
              <a:gd name="p0y29" fmla="*/ 21 h 990"/>
              <a:gd name="p0x30" fmla="*/ 3299 w 3330"/>
              <a:gd name="p0y30" fmla="*/ 22 h 990"/>
              <a:gd name="p0x31" fmla="*/ 3301 w 3330"/>
              <a:gd name="p0y31" fmla="*/ 24 h 990"/>
              <a:gd name="p0x32" fmla="*/ 3302 w 3330"/>
              <a:gd name="p0y32" fmla="*/ 25 h 990"/>
              <a:gd name="p0x33" fmla="*/ 3304 w 3330"/>
              <a:gd name="p0y33" fmla="*/ 27 h 990"/>
              <a:gd name="p0x34" fmla="*/ 3305 w 3330"/>
              <a:gd name="p0y34" fmla="*/ 28 h 990"/>
              <a:gd name="p0x35" fmla="*/ 3307 w 3330"/>
              <a:gd name="p0y35" fmla="*/ 30 h 990"/>
              <a:gd name="p0x36" fmla="*/ 3308 w 3330"/>
              <a:gd name="p0y36" fmla="*/ 32 h 990"/>
              <a:gd name="p0x37" fmla="*/ 3310 w 3330"/>
              <a:gd name="p0y37" fmla="*/ 33 h 990"/>
              <a:gd name="p0x38" fmla="*/ 3311 w 3330"/>
              <a:gd name="p0y38" fmla="*/ 35 h 990"/>
              <a:gd name="p0x39" fmla="*/ 3312 w 3330"/>
              <a:gd name="p0y39" fmla="*/ 37 h 990"/>
              <a:gd name="p0x40" fmla="*/ 3314 w 3330"/>
              <a:gd name="p0y40" fmla="*/ 38 h 990"/>
              <a:gd name="p0x41" fmla="*/ 3315 w 3330"/>
              <a:gd name="p0y41" fmla="*/ 40 h 990"/>
              <a:gd name="p0x42" fmla="*/ 3316 w 3330"/>
              <a:gd name="p0y42" fmla="*/ 42 h 990"/>
              <a:gd name="p0x43" fmla="*/ 3317 w 3330"/>
              <a:gd name="p0y43" fmla="*/ 44 h 990"/>
              <a:gd name="p0x44" fmla="*/ 3318 w 3330"/>
              <a:gd name="p0y44" fmla="*/ 46 h 990"/>
              <a:gd name="p0x45" fmla="*/ 3319 w 3330"/>
              <a:gd name="p0y45" fmla="*/ 48 h 990"/>
              <a:gd name="p0x46" fmla="*/ 3320 w 3330"/>
              <a:gd name="p0y46" fmla="*/ 50 h 990"/>
              <a:gd name="p0x47" fmla="*/ 3321 w 3330"/>
              <a:gd name="p0y47" fmla="*/ 52 h 990"/>
              <a:gd name="p0x48" fmla="*/ 3322 w 3330"/>
              <a:gd name="p0y48" fmla="*/ 54 h 990"/>
              <a:gd name="p0x49" fmla="*/ 3323 w 3330"/>
              <a:gd name="p0y49" fmla="*/ 56 h 990"/>
              <a:gd name="p0x50" fmla="*/ 3324 w 3330"/>
              <a:gd name="p0y50" fmla="*/ 58 h 990"/>
              <a:gd name="p0x51" fmla="*/ 3325 w 3330"/>
              <a:gd name="p0y51" fmla="*/ 60 h 990"/>
              <a:gd name="p0x52" fmla="*/ 3325 w 3330"/>
              <a:gd name="p0y52" fmla="*/ 62 h 990"/>
              <a:gd name="p0x53" fmla="*/ 3326 w 3330"/>
              <a:gd name="p0y53" fmla="*/ 64 h 990"/>
              <a:gd name="p0x54" fmla="*/ 3327 w 3330"/>
              <a:gd name="p0y54" fmla="*/ 67 h 990"/>
              <a:gd name="p0x55" fmla="*/ 3327 w 3330"/>
              <a:gd name="p0y55" fmla="*/ 69 h 990"/>
              <a:gd name="p0x56" fmla="*/ 3328 w 3330"/>
              <a:gd name="p0y56" fmla="*/ 71 h 990"/>
              <a:gd name="p0x57" fmla="*/ 3328 w 3330"/>
              <a:gd name="p0y57" fmla="*/ 73 h 990"/>
              <a:gd name="p0x58" fmla="*/ 3328 w 3330"/>
              <a:gd name="p0y58" fmla="*/ 76 h 990"/>
              <a:gd name="p0x59" fmla="*/ 3329 w 3330"/>
              <a:gd name="p0y59" fmla="*/ 78 h 990"/>
              <a:gd name="p0x60" fmla="*/ 3329 w 3330"/>
              <a:gd name="p0y60" fmla="*/ 80 h 990"/>
              <a:gd name="p0x61" fmla="*/ 3329 w 3330"/>
              <a:gd name="p0y61" fmla="*/ 82 h 990"/>
              <a:gd name="p0x62" fmla="*/ 3329 w 3330"/>
              <a:gd name="p0y62" fmla="*/ 85 h 990"/>
              <a:gd name="p0x63" fmla="*/ 3329 w 3330"/>
              <a:gd name="p0y63" fmla="*/ 87 h 990"/>
              <a:gd name="p0x64" fmla="*/ 3330 w 3330"/>
              <a:gd name="p0y64" fmla="*/ 90 h 990"/>
              <a:gd name="p0x65" fmla="*/ 3330 w 3330"/>
              <a:gd name="p0y65" fmla="*/ 900 h 990"/>
              <a:gd name="p0x66" fmla="*/ 3329 w 3330"/>
              <a:gd name="p0y66" fmla="*/ 902 h 990"/>
              <a:gd name="p0x67" fmla="*/ 3329 w 3330"/>
              <a:gd name="p0y67" fmla="*/ 904 h 990"/>
              <a:gd name="p0x68" fmla="*/ 3329 w 3330"/>
              <a:gd name="p0y68" fmla="*/ 907 h 990"/>
              <a:gd name="p0x69" fmla="*/ 3329 w 3330"/>
              <a:gd name="p0y69" fmla="*/ 909 h 990"/>
              <a:gd name="p0x70" fmla="*/ 3329 w 3330"/>
              <a:gd name="p0y70" fmla="*/ 911 h 990"/>
              <a:gd name="p0x71" fmla="*/ 3328 w 3330"/>
              <a:gd name="p0y71" fmla="*/ 913 h 990"/>
              <a:gd name="p0x72" fmla="*/ 3328 w 3330"/>
              <a:gd name="p0y72" fmla="*/ 916 h 990"/>
              <a:gd name="p0x73" fmla="*/ 3328 w 3330"/>
              <a:gd name="p0y73" fmla="*/ 918 h 990"/>
              <a:gd name="p0x74" fmla="*/ 3327 w 3330"/>
              <a:gd name="p0y74" fmla="*/ 920 h 990"/>
              <a:gd name="p0x75" fmla="*/ 3327 w 3330"/>
              <a:gd name="p0y75" fmla="*/ 922 h 990"/>
              <a:gd name="p0x76" fmla="*/ 3326 w 3330"/>
              <a:gd name="p0y76" fmla="*/ 925 h 990"/>
              <a:gd name="p0x77" fmla="*/ 3325 w 3330"/>
              <a:gd name="p0y77" fmla="*/ 927 h 990"/>
              <a:gd name="p0x78" fmla="*/ 3325 w 3330"/>
              <a:gd name="p0y78" fmla="*/ 929 h 990"/>
              <a:gd name="p0x79" fmla="*/ 3324 w 3330"/>
              <a:gd name="p0y79" fmla="*/ 931 h 990"/>
              <a:gd name="p0x80" fmla="*/ 3323 w 3330"/>
              <a:gd name="p0y80" fmla="*/ 933 h 990"/>
              <a:gd name="p0x81" fmla="*/ 3322 w 3330"/>
              <a:gd name="p0y81" fmla="*/ 935 h 990"/>
              <a:gd name="p0x82" fmla="*/ 3321 w 3330"/>
              <a:gd name="p0y82" fmla="*/ 937 h 990"/>
              <a:gd name="p0x83" fmla="*/ 3320 w 3330"/>
              <a:gd name="p0y83" fmla="*/ 939 h 990"/>
              <a:gd name="p0x84" fmla="*/ 3319 w 3330"/>
              <a:gd name="p0y84" fmla="*/ 941 h 990"/>
              <a:gd name="p0x85" fmla="*/ 3318 w 3330"/>
              <a:gd name="p0y85" fmla="*/ 943 h 990"/>
              <a:gd name="p0x86" fmla="*/ 3317 w 3330"/>
              <a:gd name="p0y86" fmla="*/ 945 h 990"/>
              <a:gd name="p0x87" fmla="*/ 3316 w 3330"/>
              <a:gd name="p0y87" fmla="*/ 947 h 990"/>
              <a:gd name="p0x88" fmla="*/ 3315 w 3330"/>
              <a:gd name="p0y88" fmla="*/ 949 h 990"/>
              <a:gd name="p0x89" fmla="*/ 3314 w 3330"/>
              <a:gd name="p0y89" fmla="*/ 951 h 990"/>
              <a:gd name="p0x90" fmla="*/ 3312 w 3330"/>
              <a:gd name="p0y90" fmla="*/ 952 h 990"/>
              <a:gd name="p0x91" fmla="*/ 3311 w 3330"/>
              <a:gd name="p0y91" fmla="*/ 954 h 990"/>
              <a:gd name="p0x92" fmla="*/ 3310 w 3330"/>
              <a:gd name="p0y92" fmla="*/ 956 h 990"/>
              <a:gd name="p0x93" fmla="*/ 3308 w 3330"/>
              <a:gd name="p0y93" fmla="*/ 957 h 990"/>
              <a:gd name="p0x94" fmla="*/ 3307 w 3330"/>
              <a:gd name="p0y94" fmla="*/ 959 h 990"/>
              <a:gd name="p0x95" fmla="*/ 3305 w 3330"/>
              <a:gd name="p0y95" fmla="*/ 961 h 990"/>
              <a:gd name="p0x96" fmla="*/ 3304 w 3330"/>
              <a:gd name="p0y96" fmla="*/ 962 h 990"/>
              <a:gd name="p0x97" fmla="*/ 3302 w 3330"/>
              <a:gd name="p0y97" fmla="*/ 964 h 990"/>
              <a:gd name="p0x98" fmla="*/ 3301 w 3330"/>
              <a:gd name="p0y98" fmla="*/ 965 h 990"/>
              <a:gd name="p0x99" fmla="*/ 3299 w 3330"/>
              <a:gd name="p0y99" fmla="*/ 967 h 990"/>
              <a:gd name="p0x100" fmla="*/ 3297 w 3330"/>
              <a:gd name="p0y100" fmla="*/ 968 h 990"/>
              <a:gd name="p0x101" fmla="*/ 3296 w 3330"/>
              <a:gd name="p0y101" fmla="*/ 970 h 990"/>
              <a:gd name="p0x102" fmla="*/ 3294 w 3330"/>
              <a:gd name="p0y102" fmla="*/ 971 h 990"/>
              <a:gd name="p0x103" fmla="*/ 3292 w 3330"/>
              <a:gd name="p0y103" fmla="*/ 972 h 990"/>
              <a:gd name="p0x104" fmla="*/ 3291 w 3330"/>
              <a:gd name="p0y104" fmla="*/ 974 h 990"/>
              <a:gd name="p0x105" fmla="*/ 3289 w 3330"/>
              <a:gd name="p0y105" fmla="*/ 975 h 990"/>
              <a:gd name="p0x106" fmla="*/ 3287 w 3330"/>
              <a:gd name="p0y106" fmla="*/ 976 h 990"/>
              <a:gd name="p0x107" fmla="*/ 3285 w 3330"/>
              <a:gd name="p0y107" fmla="*/ 977 h 990"/>
              <a:gd name="p0x108" fmla="*/ 3283 w 3330"/>
              <a:gd name="p0y108" fmla="*/ 978 h 990"/>
              <a:gd name="p0x109" fmla="*/ 3281 w 3330"/>
              <a:gd name="p0y109" fmla="*/ 979 h 990"/>
              <a:gd name="p0x110" fmla="*/ 3279 w 3330"/>
              <a:gd name="p0y110" fmla="*/ 980 h 990"/>
              <a:gd name="p0x111" fmla="*/ 3277 w 3330"/>
              <a:gd name="p0y111" fmla="*/ 981 h 990"/>
              <a:gd name="p0x112" fmla="*/ 3275 w 3330"/>
              <a:gd name="p0y112" fmla="*/ 982 h 990"/>
              <a:gd name="p0x113" fmla="*/ 3273 w 3330"/>
              <a:gd name="p0y113" fmla="*/ 983 h 990"/>
              <a:gd name="p0x114" fmla="*/ 3271 w 3330"/>
              <a:gd name="p0y114" fmla="*/ 984 h 990"/>
              <a:gd name="p0x115" fmla="*/ 3269 w 3330"/>
              <a:gd name="p0y115" fmla="*/ 985 h 990"/>
              <a:gd name="p0x116" fmla="*/ 3267 w 3330"/>
              <a:gd name="p0y116" fmla="*/ 985 h 990"/>
              <a:gd name="p0x117" fmla="*/ 3265 w 3330"/>
              <a:gd name="p0y117" fmla="*/ 986 h 990"/>
              <a:gd name="p0x118" fmla="*/ 3262 w 3330"/>
              <a:gd name="p0y118" fmla="*/ 987 h 990"/>
              <a:gd name="p0x119" fmla="*/ 3260 w 3330"/>
              <a:gd name="p0y119" fmla="*/ 987 h 990"/>
              <a:gd name="p0x120" fmla="*/ 3258 w 3330"/>
              <a:gd name="p0y120" fmla="*/ 988 h 990"/>
              <a:gd name="p0x121" fmla="*/ 3256 w 3330"/>
              <a:gd name="p0y121" fmla="*/ 988 h 990"/>
              <a:gd name="p0x122" fmla="*/ 3253 w 3330"/>
              <a:gd name="p0y122" fmla="*/ 988 h 990"/>
              <a:gd name="p0x123" fmla="*/ 3251 w 3330"/>
              <a:gd name="p0y123" fmla="*/ 989 h 990"/>
              <a:gd name="p0x124" fmla="*/ 3249 w 3330"/>
              <a:gd name="p0y124" fmla="*/ 989 h 990"/>
              <a:gd name="p0x125" fmla="*/ 3247 w 3330"/>
              <a:gd name="p0y125" fmla="*/ 989 h 990"/>
              <a:gd name="p0x126" fmla="*/ 3244 w 3330"/>
              <a:gd name="p0y126" fmla="*/ 989 h 990"/>
              <a:gd name="p0x127" fmla="*/ 3242 w 3330"/>
              <a:gd name="p0y127" fmla="*/ 989 h 990"/>
              <a:gd name="p0x128" fmla="*/ 3240 w 3330"/>
              <a:gd name="p0y128" fmla="*/ 990 h 990"/>
              <a:gd name="p0x129" fmla="*/ 90 w 3330"/>
              <a:gd name="p0y129" fmla="*/ 990 h 990"/>
              <a:gd name="p0x130" fmla="*/ 87 w 3330"/>
              <a:gd name="p0y130" fmla="*/ 989 h 990"/>
              <a:gd name="p0x131" fmla="*/ 85 w 3330"/>
              <a:gd name="p0y131" fmla="*/ 989 h 990"/>
              <a:gd name="p0x132" fmla="*/ 82 w 3330"/>
              <a:gd name="p0y132" fmla="*/ 989 h 990"/>
              <a:gd name="p0x133" fmla="*/ 80 w 3330"/>
              <a:gd name="p0y133" fmla="*/ 989 h 990"/>
              <a:gd name="p0x134" fmla="*/ 78 w 3330"/>
              <a:gd name="p0y134" fmla="*/ 989 h 990"/>
              <a:gd name="p0x135" fmla="*/ 76 w 3330"/>
              <a:gd name="p0y135" fmla="*/ 988 h 990"/>
              <a:gd name="p0x136" fmla="*/ 73 w 3330"/>
              <a:gd name="p0y136" fmla="*/ 988 h 990"/>
              <a:gd name="p0x137" fmla="*/ 71 w 3330"/>
              <a:gd name="p0y137" fmla="*/ 988 h 990"/>
              <a:gd name="p0x138" fmla="*/ 69 w 3330"/>
              <a:gd name="p0y138" fmla="*/ 987 h 990"/>
              <a:gd name="p0x139" fmla="*/ 67 w 3330"/>
              <a:gd name="p0y139" fmla="*/ 987 h 990"/>
              <a:gd name="p0x140" fmla="*/ 64 w 3330"/>
              <a:gd name="p0y140" fmla="*/ 986 h 990"/>
              <a:gd name="p0x141" fmla="*/ 62 w 3330"/>
              <a:gd name="p0y141" fmla="*/ 985 h 990"/>
              <a:gd name="p0x142" fmla="*/ 60 w 3330"/>
              <a:gd name="p0y142" fmla="*/ 985 h 990"/>
              <a:gd name="p0x143" fmla="*/ 58 w 3330"/>
              <a:gd name="p0y143" fmla="*/ 984 h 990"/>
              <a:gd name="p0x144" fmla="*/ 56 w 3330"/>
              <a:gd name="p0y144" fmla="*/ 983 h 990"/>
              <a:gd name="p0x145" fmla="*/ 54 w 3330"/>
              <a:gd name="p0y145" fmla="*/ 982 h 990"/>
              <a:gd name="p0x146" fmla="*/ 52 w 3330"/>
              <a:gd name="p0y146" fmla="*/ 981 h 990"/>
              <a:gd name="p0x147" fmla="*/ 50 w 3330"/>
              <a:gd name="p0y147" fmla="*/ 980 h 990"/>
              <a:gd name="p0x148" fmla="*/ 48 w 3330"/>
              <a:gd name="p0y148" fmla="*/ 979 h 990"/>
              <a:gd name="p0x149" fmla="*/ 46 w 3330"/>
              <a:gd name="p0y149" fmla="*/ 978 h 990"/>
              <a:gd name="p0x150" fmla="*/ 44 w 3330"/>
              <a:gd name="p0y150" fmla="*/ 977 h 990"/>
              <a:gd name="p0x151" fmla="*/ 42 w 3330"/>
              <a:gd name="p0y151" fmla="*/ 976 h 990"/>
              <a:gd name="p0x152" fmla="*/ 40 w 3330"/>
              <a:gd name="p0y152" fmla="*/ 975 h 990"/>
              <a:gd name="p0x153" fmla="*/ 38 w 3330"/>
              <a:gd name="p0y153" fmla="*/ 974 h 990"/>
              <a:gd name="p0x154" fmla="*/ 37 w 3330"/>
              <a:gd name="p0y154" fmla="*/ 972 h 990"/>
              <a:gd name="p0x155" fmla="*/ 35 w 3330"/>
              <a:gd name="p0y155" fmla="*/ 971 h 990"/>
              <a:gd name="p0x156" fmla="*/ 33 w 3330"/>
              <a:gd name="p0y156" fmla="*/ 970 h 990"/>
              <a:gd name="p0x157" fmla="*/ 32 w 3330"/>
              <a:gd name="p0y157" fmla="*/ 968 h 990"/>
              <a:gd name="p0x158" fmla="*/ 30 w 3330"/>
              <a:gd name="p0y158" fmla="*/ 967 h 990"/>
              <a:gd name="p0x159" fmla="*/ 28 w 3330"/>
              <a:gd name="p0y159" fmla="*/ 965 h 990"/>
              <a:gd name="p0x160" fmla="*/ 27 w 3330"/>
              <a:gd name="p0y160" fmla="*/ 964 h 990"/>
              <a:gd name="p0x161" fmla="*/ 25 w 3330"/>
              <a:gd name="p0y161" fmla="*/ 962 h 990"/>
              <a:gd name="p0x162" fmla="*/ 24 w 3330"/>
              <a:gd name="p0y162" fmla="*/ 961 h 990"/>
              <a:gd name="p0x163" fmla="*/ 22 w 3330"/>
              <a:gd name="p0y163" fmla="*/ 959 h 990"/>
              <a:gd name="p0x164" fmla="*/ 21 w 3330"/>
              <a:gd name="p0y164" fmla="*/ 957 h 990"/>
              <a:gd name="p0x165" fmla="*/ 19 w 3330"/>
              <a:gd name="p0y165" fmla="*/ 956 h 990"/>
              <a:gd name="p0x166" fmla="*/ 18 w 3330"/>
              <a:gd name="p0y166" fmla="*/ 954 h 990"/>
              <a:gd name="p0x167" fmla="*/ 17 w 3330"/>
              <a:gd name="p0y167" fmla="*/ 952 h 990"/>
              <a:gd name="p0x168" fmla="*/ 15 w 3330"/>
              <a:gd name="p0y168" fmla="*/ 951 h 990"/>
              <a:gd name="p0x169" fmla="*/ 14 w 3330"/>
              <a:gd name="p0y169" fmla="*/ 949 h 990"/>
              <a:gd name="p0x170" fmla="*/ 13 w 3330"/>
              <a:gd name="p0y170" fmla="*/ 947 h 990"/>
              <a:gd name="p0x171" fmla="*/ 12 w 3330"/>
              <a:gd name="p0y171" fmla="*/ 945 h 990"/>
              <a:gd name="p0x172" fmla="*/ 11 w 3330"/>
              <a:gd name="p0y172" fmla="*/ 943 h 990"/>
              <a:gd name="p0x173" fmla="*/ 10 w 3330"/>
              <a:gd name="p0y173" fmla="*/ 941 h 990"/>
              <a:gd name="p0x174" fmla="*/ 9 w 3330"/>
              <a:gd name="p0y174" fmla="*/ 939 h 990"/>
              <a:gd name="p0x175" fmla="*/ 8 w 3330"/>
              <a:gd name="p0y175" fmla="*/ 937 h 990"/>
              <a:gd name="p0x176" fmla="*/ 7 w 3330"/>
              <a:gd name="p0y176" fmla="*/ 935 h 990"/>
              <a:gd name="p0x177" fmla="*/ 6 w 3330"/>
              <a:gd name="p0y177" fmla="*/ 933 h 990"/>
              <a:gd name="p0x178" fmla="*/ 5 w 3330"/>
              <a:gd name="p0y178" fmla="*/ 931 h 990"/>
              <a:gd name="p0x179" fmla="*/ 4 w 3330"/>
              <a:gd name="p0y179" fmla="*/ 929 h 990"/>
              <a:gd name="p0x180" fmla="*/ 4 w 3330"/>
              <a:gd name="p0y180" fmla="*/ 927 h 990"/>
              <a:gd name="p0x181" fmla="*/ 3 w 3330"/>
              <a:gd name="p0y181" fmla="*/ 925 h 990"/>
              <a:gd name="p0x182" fmla="*/ 2 w 3330"/>
              <a:gd name="p0y182" fmla="*/ 922 h 990"/>
              <a:gd name="p0x183" fmla="*/ 2 w 3330"/>
              <a:gd name="p0y183" fmla="*/ 920 h 990"/>
              <a:gd name="p0x184" fmla="*/ 1 w 3330"/>
              <a:gd name="p0y184" fmla="*/ 918 h 990"/>
              <a:gd name="p0x185" fmla="*/ 1 w 3330"/>
              <a:gd name="p0y185" fmla="*/ 916 h 990"/>
              <a:gd name="p0x186" fmla="*/ 1 w 3330"/>
              <a:gd name="p0y186" fmla="*/ 913 h 990"/>
              <a:gd name="p0x187" fmla="*/ 0 w 3330"/>
              <a:gd name="p0y187" fmla="*/ 911 h 990"/>
              <a:gd name="p0x188" fmla="*/ 0 w 3330"/>
              <a:gd name="p0y188" fmla="*/ 909 h 990"/>
              <a:gd name="p0x189" fmla="*/ 0 w 3330"/>
              <a:gd name="p0y189" fmla="*/ 907 h 990"/>
              <a:gd name="p0x190" fmla="*/ 0 w 3330"/>
              <a:gd name="p0y190" fmla="*/ 904 h 990"/>
              <a:gd name="p0x191" fmla="*/ 0 w 3330"/>
              <a:gd name="p0y191" fmla="*/ 902 h 990"/>
              <a:gd name="p0x192" fmla="*/ 0 w 3330"/>
              <a:gd name="p0y192" fmla="*/ 900 h 990"/>
              <a:gd name="p0x193" fmla="*/ 0 w 3330"/>
              <a:gd name="p0y193" fmla="*/ 90 h 990"/>
              <a:gd name="p0x194" fmla="*/ 0 w 3330"/>
              <a:gd name="p0y194" fmla="*/ 87 h 990"/>
              <a:gd name="p0x195" fmla="*/ 0 w 3330"/>
              <a:gd name="p0y195" fmla="*/ 85 h 990"/>
              <a:gd name="p0x196" fmla="*/ 0 w 3330"/>
              <a:gd name="p0y196" fmla="*/ 82 h 990"/>
              <a:gd name="p0x197" fmla="*/ 0 w 3330"/>
              <a:gd name="p0y197" fmla="*/ 80 h 990"/>
              <a:gd name="p0x198" fmla="*/ 0 w 3330"/>
              <a:gd name="p0y198" fmla="*/ 78 h 990"/>
              <a:gd name="p0x199" fmla="*/ 1 w 3330"/>
              <a:gd name="p0y199" fmla="*/ 76 h 990"/>
              <a:gd name="p0x200" fmla="*/ 1 w 3330"/>
              <a:gd name="p0y200" fmla="*/ 73 h 990"/>
              <a:gd name="p0x201" fmla="*/ 1 w 3330"/>
              <a:gd name="p0y201" fmla="*/ 71 h 990"/>
              <a:gd name="p0x202" fmla="*/ 2 w 3330"/>
              <a:gd name="p0y202" fmla="*/ 69 h 990"/>
              <a:gd name="p0x203" fmla="*/ 2 w 3330"/>
              <a:gd name="p0y203" fmla="*/ 67 h 990"/>
              <a:gd name="p0x204" fmla="*/ 3 w 3330"/>
              <a:gd name="p0y204" fmla="*/ 64 h 990"/>
              <a:gd name="p0x205" fmla="*/ 4 w 3330"/>
              <a:gd name="p0y205" fmla="*/ 62 h 990"/>
              <a:gd name="p0x206" fmla="*/ 4 w 3330"/>
              <a:gd name="p0y206" fmla="*/ 60 h 990"/>
              <a:gd name="p0x207" fmla="*/ 5 w 3330"/>
              <a:gd name="p0y207" fmla="*/ 58 h 990"/>
              <a:gd name="p0x208" fmla="*/ 6 w 3330"/>
              <a:gd name="p0y208" fmla="*/ 56 h 990"/>
              <a:gd name="p0x209" fmla="*/ 7 w 3330"/>
              <a:gd name="p0y209" fmla="*/ 54 h 990"/>
              <a:gd name="p0x210" fmla="*/ 8 w 3330"/>
              <a:gd name="p0y210" fmla="*/ 52 h 990"/>
              <a:gd name="p0x211" fmla="*/ 9 w 3330"/>
              <a:gd name="p0y211" fmla="*/ 50 h 990"/>
              <a:gd name="p0x212" fmla="*/ 10 w 3330"/>
              <a:gd name="p0y212" fmla="*/ 48 h 990"/>
              <a:gd name="p0x213" fmla="*/ 11 w 3330"/>
              <a:gd name="p0y213" fmla="*/ 46 h 990"/>
              <a:gd name="p0x214" fmla="*/ 12 w 3330"/>
              <a:gd name="p0y214" fmla="*/ 44 h 990"/>
              <a:gd name="p0x215" fmla="*/ 13 w 3330"/>
              <a:gd name="p0y215" fmla="*/ 42 h 990"/>
              <a:gd name="p0x216" fmla="*/ 14 w 3330"/>
              <a:gd name="p0y216" fmla="*/ 40 h 990"/>
              <a:gd name="p0x217" fmla="*/ 15 w 3330"/>
              <a:gd name="p0y217" fmla="*/ 38 h 990"/>
              <a:gd name="p0x218" fmla="*/ 17 w 3330"/>
              <a:gd name="p0y218" fmla="*/ 37 h 990"/>
              <a:gd name="p0x219" fmla="*/ 18 w 3330"/>
              <a:gd name="p0y219" fmla="*/ 35 h 990"/>
              <a:gd name="p0x220" fmla="*/ 19 w 3330"/>
              <a:gd name="p0y220" fmla="*/ 33 h 990"/>
              <a:gd name="p0x221" fmla="*/ 21 w 3330"/>
              <a:gd name="p0y221" fmla="*/ 32 h 990"/>
              <a:gd name="p0x222" fmla="*/ 22 w 3330"/>
              <a:gd name="p0y222" fmla="*/ 30 h 990"/>
              <a:gd name="p0x223" fmla="*/ 24 w 3330"/>
              <a:gd name="p0y223" fmla="*/ 28 h 990"/>
              <a:gd name="p0x224" fmla="*/ 25 w 3330"/>
              <a:gd name="p0y224" fmla="*/ 27 h 990"/>
              <a:gd name="p0x225" fmla="*/ 27 w 3330"/>
              <a:gd name="p0y225" fmla="*/ 25 h 990"/>
              <a:gd name="p0x226" fmla="*/ 28 w 3330"/>
              <a:gd name="p0y226" fmla="*/ 24 h 990"/>
              <a:gd name="p0x227" fmla="*/ 30 w 3330"/>
              <a:gd name="p0y227" fmla="*/ 22 h 990"/>
              <a:gd name="p0x228" fmla="*/ 32 w 3330"/>
              <a:gd name="p0y228" fmla="*/ 21 h 990"/>
              <a:gd name="p0x229" fmla="*/ 33 w 3330"/>
              <a:gd name="p0y229" fmla="*/ 19 h 990"/>
              <a:gd name="p0x230" fmla="*/ 35 w 3330"/>
              <a:gd name="p0y230" fmla="*/ 18 h 990"/>
              <a:gd name="p0x231" fmla="*/ 37 w 3330"/>
              <a:gd name="p0y231" fmla="*/ 17 h 990"/>
              <a:gd name="p0x232" fmla="*/ 38 w 3330"/>
              <a:gd name="p0y232" fmla="*/ 15 h 990"/>
              <a:gd name="p0x233" fmla="*/ 40 w 3330"/>
              <a:gd name="p0y233" fmla="*/ 14 h 990"/>
              <a:gd name="p0x234" fmla="*/ 42 w 3330"/>
              <a:gd name="p0y234" fmla="*/ 13 h 990"/>
              <a:gd name="p0x235" fmla="*/ 44 w 3330"/>
              <a:gd name="p0y235" fmla="*/ 12 h 990"/>
              <a:gd name="p0x236" fmla="*/ 46 w 3330"/>
              <a:gd name="p0y236" fmla="*/ 11 h 990"/>
              <a:gd name="p0x237" fmla="*/ 48 w 3330"/>
              <a:gd name="p0y237" fmla="*/ 10 h 990"/>
              <a:gd name="p0x238" fmla="*/ 50 w 3330"/>
              <a:gd name="p0y238" fmla="*/ 9 h 990"/>
              <a:gd name="p0x239" fmla="*/ 52 w 3330"/>
              <a:gd name="p0y239" fmla="*/ 8 h 990"/>
              <a:gd name="p0x240" fmla="*/ 54 w 3330"/>
              <a:gd name="p0y240" fmla="*/ 7 h 990"/>
              <a:gd name="p0x241" fmla="*/ 56 w 3330"/>
              <a:gd name="p0y241" fmla="*/ 6 h 990"/>
              <a:gd name="p0x242" fmla="*/ 58 w 3330"/>
              <a:gd name="p0y242" fmla="*/ 5 h 990"/>
              <a:gd name="p0x243" fmla="*/ 60 w 3330"/>
              <a:gd name="p0y243" fmla="*/ 4 h 990"/>
              <a:gd name="p0x244" fmla="*/ 62 w 3330"/>
              <a:gd name="p0y244" fmla="*/ 4 h 990"/>
              <a:gd name="p0x245" fmla="*/ 64 w 3330"/>
              <a:gd name="p0y245" fmla="*/ 3 h 990"/>
              <a:gd name="p0x246" fmla="*/ 67 w 3330"/>
              <a:gd name="p0y246" fmla="*/ 2 h 990"/>
              <a:gd name="p0x247" fmla="*/ 69 w 3330"/>
              <a:gd name="p0y247" fmla="*/ 2 h 990"/>
              <a:gd name="p0x248" fmla="*/ 71 w 3330"/>
              <a:gd name="p0y248" fmla="*/ 1 h 990"/>
              <a:gd name="p0x249" fmla="*/ 73 w 3330"/>
              <a:gd name="p0y249" fmla="*/ 1 h 990"/>
              <a:gd name="p0x250" fmla="*/ 76 w 3330"/>
              <a:gd name="p0y250" fmla="*/ 1 h 990"/>
              <a:gd name="p0x251" fmla="*/ 78 w 3330"/>
              <a:gd name="p0y251" fmla="*/ 0 h 990"/>
              <a:gd name="p0x252" fmla="*/ 80 w 3330"/>
              <a:gd name="p0y252" fmla="*/ 0 h 990"/>
              <a:gd name="p0x253" fmla="*/ 82 w 3330"/>
              <a:gd name="p0y253" fmla="*/ 0 h 990"/>
              <a:gd name="p0x254" fmla="*/ 85 w 3330"/>
              <a:gd name="p0y254" fmla="*/ 0 h 990"/>
              <a:gd name="p0x255" fmla="*/ 87 w 3330"/>
              <a:gd name="p0y255" fmla="*/ 0 h 990"/>
              <a:gd name="p0x256" fmla="*/ 90 w 3330"/>
              <a:gd name="p0y25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任意多边形 85"/>
          <p:cNvSpPr/>
          <p:nvPr>
            <p:custDataLst>
              <p:tags r:id="rId84"/>
            </p:custDataLst>
          </p:nvPr>
        </p:nvSpPr>
        <p:spPr>
          <a:xfrm>
            <a:off x="9382125" y="5957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rgbClr val="A05E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>
            <p:custDataLst>
              <p:tags r:id="rId85"/>
            </p:custDataLst>
          </p:nvPr>
        </p:nvSpPr>
        <p:spPr>
          <a:xfrm>
            <a:off x="9553575" y="5734050"/>
            <a:ext cx="17145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有的调研报告堆砌材料，</a:t>
            </a:r>
            <a:r>
              <a:rPr sz="1500" b="1">
                <a:solidFill>
                  <a:srgbClr val="A05E4E"/>
                </a:solidFill>
                <a:cs typeface="+mn-lt"/>
              </a:rPr>
              <a:t>缺提炼判断</a:t>
            </a:r>
            <a:endParaRPr sz="1500" b="1">
              <a:solidFill>
                <a:srgbClr val="A05E4E"/>
              </a:solidFill>
              <a:cs typeface="+mn-lt"/>
            </a:endParaRPr>
          </a:p>
        </p:txBody>
      </p:sp>
      <p:sp>
        <p:nvSpPr>
          <p:cNvPr id="76" name="任意多边形 75"/>
          <p:cNvSpPr/>
          <p:nvPr>
            <p:custDataLst>
              <p:tags r:id="rId86"/>
            </p:custDataLst>
          </p:nvPr>
        </p:nvSpPr>
        <p:spPr>
          <a:xfrm>
            <a:off x="9134475" y="3914775"/>
            <a:ext cx="2381250" cy="38100"/>
          </a:xfrm>
          <a:custGeom>
            <a:avLst/>
            <a:gdLst>
              <a:gd name="sw" fmla="*/ 1 w 3750"/>
              <a:gd name="sh" fmla="*/ 1 h 60"/>
              <a:gd name="mins" fmla="min sw sh"/>
              <a:gd name="dsw" fmla="+- 0 sw mins"/>
              <a:gd name="dsh" fmla="+- 0 sh mins"/>
              <a:gd name="p0x0" fmla="*/ 3690 w 3750"/>
              <a:gd name="p0y0" fmla="*/ 0 h 60"/>
              <a:gd name="p0x1" fmla="*/ 3750 w 3750"/>
              <a:gd name="p0y1" fmla="*/ 60 h 60"/>
              <a:gd name="p0x2" fmla="*/ 0 w 3750"/>
              <a:gd name="p0y2" fmla="*/ 60 h 60"/>
              <a:gd name="p0x3" fmla="*/ 60 w 3750"/>
              <a:gd name="p0y3" fmla="*/ 0 h 60"/>
              <a:gd name="p0x4" fmla="*/ 3690 w 3750"/>
              <a:gd name="p0y4" fmla="*/ 0 h 60"/>
            </a:gdLst>
            <a:ahLst/>
            <a:cxnLst/>
            <a:pathLst>
              <a:path w="3750" h="60">
                <a:moveTo>
                  <a:pt x="3690" y="0"/>
                </a:moveTo>
                <a:lnTo>
                  <a:pt x="3750" y="60"/>
                </a:lnTo>
                <a:lnTo>
                  <a:pt x="0" y="60"/>
                </a:lnTo>
                <a:lnTo>
                  <a:pt x="60" y="0"/>
                </a:lnTo>
                <a:lnTo>
                  <a:pt x="3690" y="0"/>
                </a:lnTo>
                <a:close/>
              </a:path>
            </a:pathLst>
          </a:custGeom>
          <a:solidFill>
            <a:srgbClr val="A05E4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0002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38200" y="2019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1550" y="20288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20926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750" y="318706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调查报告写作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6750" y="448151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D4F42"/>
                </a:solidFill>
                <a:cs typeface="+mn-lt"/>
              </a:rPr>
              <a:t>没有调查就没有发言权</a:t>
            </a:r>
            <a:endParaRPr sz="1500" spc="30">
              <a:solidFill>
                <a:srgbClr val="5D4F42"/>
              </a:solidFill>
              <a:cs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81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调研选题从工作痛点中找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D4F42"/>
                </a:solidFill>
                <a:cs typeface="+mn-lt"/>
              </a:rPr>
              <a:t>选题来源与写作流程是调研报告产出的两个关键环节。</a:t>
            </a:r>
            <a:endParaRPr sz="1500">
              <a:solidFill>
                <a:srgbClr val="5D4F42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11039475" cy="5019675"/>
          </a:xfrm>
          <a:custGeom>
            <a:avLst/>
            <a:gdLst>
              <a:gd name="sw" fmla="*/ 1 w 17385"/>
              <a:gd name="sh" fmla="*/ 1 h 7905"/>
              <a:gd name="mins" fmla="min sw sh"/>
              <a:gd name="dsw" fmla="+- 0 sw mins"/>
              <a:gd name="dsh" fmla="+- 0 sh mins"/>
              <a:gd name="p0x0" fmla="*/ 225 w 17385"/>
              <a:gd name="p0y0" fmla="*/ 0 h 7905"/>
              <a:gd name="p0x1" fmla="*/ 17160 w 17385"/>
              <a:gd name="p0y1" fmla="*/ 0 h 7905"/>
              <a:gd name="p0x2" fmla="*/ 17385 w 17385"/>
              <a:gd name="p0y2" fmla="*/ 225 h 7905"/>
              <a:gd name="p0x3" fmla="*/ 17385 w 17385"/>
              <a:gd name="p0y3" fmla="*/ 7680 h 7905"/>
              <a:gd name="p0x4" fmla="*/ 17160 w 17385"/>
              <a:gd name="p0y4" fmla="*/ 7905 h 7905"/>
              <a:gd name="p0x5" fmla="*/ 225 w 17385"/>
              <a:gd name="p0y5" fmla="*/ 7905 h 7905"/>
              <a:gd name="p0x6" fmla="*/ 0 w 17385"/>
              <a:gd name="p0y6" fmla="*/ 7680 h 7905"/>
              <a:gd name="p0x7" fmla="*/ 0 w 17385"/>
              <a:gd name="p0y7" fmla="*/ 225 h 7905"/>
              <a:gd name="p0x8" fmla="*/ 225 w 17385"/>
              <a:gd name="p0y8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5970" y="1652270"/>
            <a:ext cx="5179695" cy="4619625"/>
          </a:xfrm>
          <a:custGeom>
            <a:avLst/>
            <a:gdLst>
              <a:gd name="sw" fmla="*/ 1 w 8156"/>
              <a:gd name="sh" fmla="*/ 1 h 7275"/>
              <a:gd name="mins" fmla="min sw sh"/>
              <a:gd name="dsw" fmla="+- 0 sw mins"/>
              <a:gd name="dsh" fmla="+- 0 sh mins"/>
              <a:gd name="p0x0" fmla="*/ 225 w 8156"/>
              <a:gd name="p0y0" fmla="*/ 0 h 7275"/>
              <a:gd name="p0x1" fmla="*/ 7931 w 8156"/>
              <a:gd name="p0y1" fmla="*/ 0 h 7275"/>
              <a:gd name="p0x2" fmla="*/ 8156 w 8156"/>
              <a:gd name="p0y2" fmla="*/ 225 h 7275"/>
              <a:gd name="p0x3" fmla="*/ 8156 w 8156"/>
              <a:gd name="p0y3" fmla="*/ 7049 h 7275"/>
              <a:gd name="p0x4" fmla="*/ 7931 w 8156"/>
              <a:gd name="p0y4" fmla="*/ 7275 h 7275"/>
              <a:gd name="p0x5" fmla="*/ 225 w 8156"/>
              <a:gd name="p0y5" fmla="*/ 7275 h 7275"/>
              <a:gd name="p0x6" fmla="*/ 0 w 8156"/>
              <a:gd name="p0y6" fmla="*/ 7050 h 7275"/>
              <a:gd name="p0x7" fmla="*/ 0 w 8156"/>
              <a:gd name="p0y7" fmla="*/ 225 h 7275"/>
              <a:gd name="p0x8" fmla="*/ 225 w 8156"/>
              <a:gd name="p0y8" fmla="*/ 0 h 7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933450" y="1809750"/>
            <a:ext cx="4864100" cy="370840"/>
            <a:chOff x="1470" y="2850"/>
            <a:chExt cx="7660" cy="584"/>
          </a:xfrm>
        </p:grpSpPr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470" y="2850"/>
              <a:ext cx="7661" cy="585"/>
            </a:xfrm>
            <a:custGeom>
              <a:avLst/>
              <a:gdLst>
                <a:gd name="sw" fmla="*/ 1 w 7661"/>
                <a:gd name="sh" fmla="*/ 1 h 585"/>
                <a:gd name="mins" fmla="min sw sh"/>
                <a:gd name="dsw" fmla="+- 0 sw mins"/>
                <a:gd name="dsh" fmla="+- 0 sh mins"/>
                <a:gd name="p0x0" fmla="*/ 7661 w 7661"/>
                <a:gd name="p0y0" fmla="*/ 0 h 585"/>
                <a:gd name="p0x1" fmla="*/ 7661 w 7661"/>
                <a:gd name="p0y1" fmla="*/ 585 h 585"/>
                <a:gd name="p0x2" fmla="*/ 0 w 7661"/>
                <a:gd name="p0y2" fmla="*/ 585 h 585"/>
                <a:gd name="p0x3" fmla="*/ 0 w 7661"/>
                <a:gd name="p0y3" fmla="*/ 0 h 585"/>
                <a:gd name="p0x4" fmla="*/ 7661 w 7661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470" y="3420"/>
              <a:ext cx="7661" cy="15"/>
            </a:xfrm>
            <a:custGeom>
              <a:avLst/>
              <a:gdLst>
                <a:gd name="sw" fmla="*/ 1 w 7661"/>
                <a:gd name="sh" fmla="*/ 1 h 15"/>
                <a:gd name="mins" fmla="min sw sh"/>
                <a:gd name="dsw" fmla="+- 0 sw mins"/>
                <a:gd name="dsh" fmla="+- 0 sh mins"/>
                <a:gd name="p0x0" fmla="*/ 7661 w 7661"/>
                <a:gd name="p0y0" fmla="*/ 0 h 15"/>
                <a:gd name="p0x1" fmla="*/ 7661 w 7661"/>
                <a:gd name="p0y1" fmla="*/ 15 h 15"/>
                <a:gd name="p0x2" fmla="*/ 0 w 7661"/>
                <a:gd name="p0y2" fmla="*/ 15 h 15"/>
                <a:gd name="p0x3" fmla="*/ 0 w 7661"/>
                <a:gd name="p0y3" fmla="*/ 0 h 15"/>
                <a:gd name="p0x4" fmla="*/ 7661 w 7661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933450" y="1819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90524" y="185261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49167"/>
                  </a:schemeClr>
                </a:solidFill>
                <a:cs typeface="+mn-lt"/>
              </a:rPr>
              <a:t>源</a:t>
            </a:r>
            <a:endParaRPr sz="1200" b="1">
              <a:solidFill>
                <a:schemeClr val="accent1">
                  <a:lumMod val="49167"/>
                </a:schemeClr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76350" y="179451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E"/>
                </a:solidFill>
                <a:cs typeface="+mn-lt"/>
              </a:rPr>
              <a:t>选题来源</a:t>
            </a:r>
            <a:endParaRPr b="1" spc="36">
              <a:solidFill>
                <a:srgbClr val="3A2A1E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937895" y="2717800"/>
            <a:ext cx="4855845" cy="410845"/>
          </a:xfrm>
          <a:custGeom>
            <a:avLst/>
            <a:gdLst>
              <a:gd name="sw" fmla="*/ 1 w 7646"/>
              <a:gd name="sh" fmla="*/ 1 h 646"/>
              <a:gd name="mins" fmla="min sw sh"/>
              <a:gd name="dsw" fmla="+- 0 sw mins"/>
              <a:gd name="dsh" fmla="+- 0 sh mins"/>
              <a:gd name="p0x0" fmla="*/ 90 w 7646"/>
              <a:gd name="p0y0" fmla="*/ 0 h 646"/>
              <a:gd name="p0x1" fmla="*/ 7556 w 7646"/>
              <a:gd name="p0y1" fmla="*/ 0 h 646"/>
              <a:gd name="p0x2" fmla="*/ 7559 w 7646"/>
              <a:gd name="p0y2" fmla="*/ 0 h 646"/>
              <a:gd name="p0x3" fmla="*/ 7561 w 7646"/>
              <a:gd name="p0y3" fmla="*/ 0 h 646"/>
              <a:gd name="p0x4" fmla="*/ 7563 w 7646"/>
              <a:gd name="p0y4" fmla="*/ 0 h 646"/>
              <a:gd name="p0x5" fmla="*/ 7566 w 7646"/>
              <a:gd name="p0y5" fmla="*/ 0 h 646"/>
              <a:gd name="p0x6" fmla="*/ 7568 w 7646"/>
              <a:gd name="p0y6" fmla="*/ 0 h 646"/>
              <a:gd name="p0x7" fmla="*/ 7570 w 7646"/>
              <a:gd name="p0y7" fmla="*/ 1 h 646"/>
              <a:gd name="p0x8" fmla="*/ 7572 w 7646"/>
              <a:gd name="p0y8" fmla="*/ 1 h 646"/>
              <a:gd name="p0x9" fmla="*/ 7575 w 7646"/>
              <a:gd name="p0y9" fmla="*/ 1 h 646"/>
              <a:gd name="p0x10" fmla="*/ 7577 w 7646"/>
              <a:gd name="p0y10" fmla="*/ 2 h 646"/>
              <a:gd name="p0x11" fmla="*/ 7579 w 7646"/>
              <a:gd name="p0y11" fmla="*/ 2 h 646"/>
              <a:gd name="p0x12" fmla="*/ 7581 w 7646"/>
              <a:gd name="p0y12" fmla="*/ 3 h 646"/>
              <a:gd name="p0x13" fmla="*/ 7583 w 7646"/>
              <a:gd name="p0y13" fmla="*/ 4 h 646"/>
              <a:gd name="p0x14" fmla="*/ 7586 w 7646"/>
              <a:gd name="p0y14" fmla="*/ 4 h 646"/>
              <a:gd name="p0x15" fmla="*/ 7588 w 7646"/>
              <a:gd name="p0y15" fmla="*/ 5 h 646"/>
              <a:gd name="p0x16" fmla="*/ 7590 w 7646"/>
              <a:gd name="p0y16" fmla="*/ 6 h 646"/>
              <a:gd name="p0x17" fmla="*/ 7592 w 7646"/>
              <a:gd name="p0y17" fmla="*/ 7 h 646"/>
              <a:gd name="p0x18" fmla="*/ 7594 w 7646"/>
              <a:gd name="p0y18" fmla="*/ 8 h 646"/>
              <a:gd name="p0x19" fmla="*/ 7596 w 7646"/>
              <a:gd name="p0y19" fmla="*/ 9 h 646"/>
              <a:gd name="p0x20" fmla="*/ 7598 w 7646"/>
              <a:gd name="p0y20" fmla="*/ 10 h 646"/>
              <a:gd name="p0x21" fmla="*/ 7600 w 7646"/>
              <a:gd name="p0y21" fmla="*/ 11 h 646"/>
              <a:gd name="p0x22" fmla="*/ 7602 w 7646"/>
              <a:gd name="p0y22" fmla="*/ 12 h 646"/>
              <a:gd name="p0x23" fmla="*/ 7604 w 7646"/>
              <a:gd name="p0y23" fmla="*/ 13 h 646"/>
              <a:gd name="p0x24" fmla="*/ 7605 w 7646"/>
              <a:gd name="p0y24" fmla="*/ 14 h 646"/>
              <a:gd name="p0x25" fmla="*/ 7607 w 7646"/>
              <a:gd name="p0y25" fmla="*/ 15 h 646"/>
              <a:gd name="p0x26" fmla="*/ 7609 w 7646"/>
              <a:gd name="p0y26" fmla="*/ 17 h 646"/>
              <a:gd name="p0x27" fmla="*/ 7611 w 7646"/>
              <a:gd name="p0y27" fmla="*/ 18 h 646"/>
              <a:gd name="p0x28" fmla="*/ 7613 w 7646"/>
              <a:gd name="p0y28" fmla="*/ 19 h 646"/>
              <a:gd name="p0x29" fmla="*/ 7614 w 7646"/>
              <a:gd name="p0y29" fmla="*/ 21 h 646"/>
              <a:gd name="p0x30" fmla="*/ 7616 w 7646"/>
              <a:gd name="p0y30" fmla="*/ 22 h 646"/>
              <a:gd name="p0x31" fmla="*/ 7617 w 7646"/>
              <a:gd name="p0y31" fmla="*/ 24 h 646"/>
              <a:gd name="p0x32" fmla="*/ 7619 w 7646"/>
              <a:gd name="p0y32" fmla="*/ 25 h 646"/>
              <a:gd name="p0x33" fmla="*/ 7621 w 7646"/>
              <a:gd name="p0y33" fmla="*/ 27 h 646"/>
              <a:gd name="p0x34" fmla="*/ 7622 w 7646"/>
              <a:gd name="p0y34" fmla="*/ 28 h 646"/>
              <a:gd name="p0x35" fmla="*/ 7624 w 7646"/>
              <a:gd name="p0y35" fmla="*/ 30 h 646"/>
              <a:gd name="p0x36" fmla="*/ 7625 w 7646"/>
              <a:gd name="p0y36" fmla="*/ 32 h 646"/>
              <a:gd name="p0x37" fmla="*/ 7626 w 7646"/>
              <a:gd name="p0y37" fmla="*/ 33 h 646"/>
              <a:gd name="p0x38" fmla="*/ 7628 w 7646"/>
              <a:gd name="p0y38" fmla="*/ 35 h 646"/>
              <a:gd name="p0x39" fmla="*/ 7629 w 7646"/>
              <a:gd name="p0y39" fmla="*/ 37 h 646"/>
              <a:gd name="p0x40" fmla="*/ 7630 w 7646"/>
              <a:gd name="p0y40" fmla="*/ 38 h 646"/>
              <a:gd name="p0x41" fmla="*/ 7632 w 7646"/>
              <a:gd name="p0y41" fmla="*/ 40 h 646"/>
              <a:gd name="p0x42" fmla="*/ 7633 w 7646"/>
              <a:gd name="p0y42" fmla="*/ 42 h 646"/>
              <a:gd name="p0x43" fmla="*/ 7634 w 7646"/>
              <a:gd name="p0y43" fmla="*/ 44 h 646"/>
              <a:gd name="p0x44" fmla="*/ 7635 w 7646"/>
              <a:gd name="p0y44" fmla="*/ 46 h 646"/>
              <a:gd name="p0x45" fmla="*/ 7636 w 7646"/>
              <a:gd name="p0y45" fmla="*/ 48 h 646"/>
              <a:gd name="p0x46" fmla="*/ 7637 w 7646"/>
              <a:gd name="p0y46" fmla="*/ 50 h 646"/>
              <a:gd name="p0x47" fmla="*/ 7638 w 7646"/>
              <a:gd name="p0y47" fmla="*/ 52 h 646"/>
              <a:gd name="p0x48" fmla="*/ 7639 w 7646"/>
              <a:gd name="p0y48" fmla="*/ 54 h 646"/>
              <a:gd name="p0x49" fmla="*/ 7640 w 7646"/>
              <a:gd name="p0y49" fmla="*/ 56 h 646"/>
              <a:gd name="p0x50" fmla="*/ 7641 w 7646"/>
              <a:gd name="p0y50" fmla="*/ 58 h 646"/>
              <a:gd name="p0x51" fmla="*/ 7641 w 7646"/>
              <a:gd name="p0y51" fmla="*/ 60 h 646"/>
              <a:gd name="p0x52" fmla="*/ 7642 w 7646"/>
              <a:gd name="p0y52" fmla="*/ 62 h 646"/>
              <a:gd name="p0x53" fmla="*/ 7643 w 7646"/>
              <a:gd name="p0y53" fmla="*/ 64 h 646"/>
              <a:gd name="p0x54" fmla="*/ 7643 w 7646"/>
              <a:gd name="p0y54" fmla="*/ 67 h 646"/>
              <a:gd name="p0x55" fmla="*/ 7644 w 7646"/>
              <a:gd name="p0y55" fmla="*/ 69 h 646"/>
              <a:gd name="p0x56" fmla="*/ 7644 w 7646"/>
              <a:gd name="p0y56" fmla="*/ 71 h 646"/>
              <a:gd name="p0x57" fmla="*/ 7645 w 7646"/>
              <a:gd name="p0y57" fmla="*/ 73 h 646"/>
              <a:gd name="p0x58" fmla="*/ 7645 w 7646"/>
              <a:gd name="p0y58" fmla="*/ 76 h 646"/>
              <a:gd name="p0x59" fmla="*/ 7645 w 7646"/>
              <a:gd name="p0y59" fmla="*/ 78 h 646"/>
              <a:gd name="p0x60" fmla="*/ 7646 w 7646"/>
              <a:gd name="p0y60" fmla="*/ 80 h 646"/>
              <a:gd name="p0x61" fmla="*/ 7646 w 7646"/>
              <a:gd name="p0y61" fmla="*/ 82 h 646"/>
              <a:gd name="p0x62" fmla="*/ 7646 w 7646"/>
              <a:gd name="p0y62" fmla="*/ 85 h 646"/>
              <a:gd name="p0x63" fmla="*/ 7646 w 7646"/>
              <a:gd name="p0y63" fmla="*/ 87 h 646"/>
              <a:gd name="p0x64" fmla="*/ 7646 w 7646"/>
              <a:gd name="p0y64" fmla="*/ 90 h 646"/>
              <a:gd name="p0x65" fmla="*/ 7646 w 7646"/>
              <a:gd name="p0y65" fmla="*/ 556 h 646"/>
              <a:gd name="p0x66" fmla="*/ 7646 w 7646"/>
              <a:gd name="p0y66" fmla="*/ 558 h 646"/>
              <a:gd name="p0x67" fmla="*/ 7646 w 7646"/>
              <a:gd name="p0y67" fmla="*/ 561 h 646"/>
              <a:gd name="p0x68" fmla="*/ 7646 w 7646"/>
              <a:gd name="p0y68" fmla="*/ 563 h 646"/>
              <a:gd name="p0x69" fmla="*/ 7646 w 7646"/>
              <a:gd name="p0y69" fmla="*/ 565 h 646"/>
              <a:gd name="p0x70" fmla="*/ 7645 w 7646"/>
              <a:gd name="p0y70" fmla="*/ 568 h 646"/>
              <a:gd name="p0x71" fmla="*/ 7645 w 7646"/>
              <a:gd name="p0y71" fmla="*/ 570 h 646"/>
              <a:gd name="p0x72" fmla="*/ 7645 w 7646"/>
              <a:gd name="p0y72" fmla="*/ 572 h 646"/>
              <a:gd name="p0x73" fmla="*/ 7644 w 7646"/>
              <a:gd name="p0y73" fmla="*/ 574 h 646"/>
              <a:gd name="p0x74" fmla="*/ 7644 w 7646"/>
              <a:gd name="p0y74" fmla="*/ 577 h 646"/>
              <a:gd name="p0x75" fmla="*/ 7643 w 7646"/>
              <a:gd name="p0y75" fmla="*/ 579 h 646"/>
              <a:gd name="p0x76" fmla="*/ 7643 w 7646"/>
              <a:gd name="p0y76" fmla="*/ 581 h 646"/>
              <a:gd name="p0x77" fmla="*/ 7642 w 7646"/>
              <a:gd name="p0y77" fmla="*/ 583 h 646"/>
              <a:gd name="p0x78" fmla="*/ 7641 w 7646"/>
              <a:gd name="p0y78" fmla="*/ 585 h 646"/>
              <a:gd name="p0x79" fmla="*/ 7641 w 7646"/>
              <a:gd name="p0y79" fmla="*/ 587 h 646"/>
              <a:gd name="p0x80" fmla="*/ 7640 w 7646"/>
              <a:gd name="p0y80" fmla="*/ 589 h 646"/>
              <a:gd name="p0x81" fmla="*/ 7639 w 7646"/>
              <a:gd name="p0y81" fmla="*/ 591 h 646"/>
              <a:gd name="p0x82" fmla="*/ 7638 w 7646"/>
              <a:gd name="p0y82" fmla="*/ 593 h 646"/>
              <a:gd name="p0x83" fmla="*/ 7637 w 7646"/>
              <a:gd name="p0y83" fmla="*/ 595 h 646"/>
              <a:gd name="p0x84" fmla="*/ 7636 w 7646"/>
              <a:gd name="p0y84" fmla="*/ 597 h 646"/>
              <a:gd name="p0x85" fmla="*/ 7635 w 7646"/>
              <a:gd name="p0y85" fmla="*/ 599 h 646"/>
              <a:gd name="p0x86" fmla="*/ 7634 w 7646"/>
              <a:gd name="p0y86" fmla="*/ 601 h 646"/>
              <a:gd name="p0x87" fmla="*/ 7633 w 7646"/>
              <a:gd name="p0y87" fmla="*/ 603 h 646"/>
              <a:gd name="p0x88" fmla="*/ 7632 w 7646"/>
              <a:gd name="p0y88" fmla="*/ 605 h 646"/>
              <a:gd name="p0x89" fmla="*/ 7630 w 7646"/>
              <a:gd name="p0y89" fmla="*/ 607 h 646"/>
              <a:gd name="p0x90" fmla="*/ 7629 w 7646"/>
              <a:gd name="p0y90" fmla="*/ 609 h 646"/>
              <a:gd name="p0x91" fmla="*/ 7628 w 7646"/>
              <a:gd name="p0y91" fmla="*/ 610 h 646"/>
              <a:gd name="p0x92" fmla="*/ 7626 w 7646"/>
              <a:gd name="p0y92" fmla="*/ 612 h 646"/>
              <a:gd name="p0x93" fmla="*/ 7625 w 7646"/>
              <a:gd name="p0y93" fmla="*/ 614 h 646"/>
              <a:gd name="p0x94" fmla="*/ 7624 w 7646"/>
              <a:gd name="p0y94" fmla="*/ 616 h 646"/>
              <a:gd name="p0x95" fmla="*/ 7622 w 7646"/>
              <a:gd name="p0y95" fmla="*/ 617 h 646"/>
              <a:gd name="p0x96" fmla="*/ 7621 w 7646"/>
              <a:gd name="p0y96" fmla="*/ 619 h 646"/>
              <a:gd name="p0x97" fmla="*/ 7619 w 7646"/>
              <a:gd name="p0y97" fmla="*/ 620 h 646"/>
              <a:gd name="p0x98" fmla="*/ 7617 w 7646"/>
              <a:gd name="p0y98" fmla="*/ 622 h 646"/>
              <a:gd name="p0x99" fmla="*/ 7616 w 7646"/>
              <a:gd name="p0y99" fmla="*/ 623 h 646"/>
              <a:gd name="p0x100" fmla="*/ 7614 w 7646"/>
              <a:gd name="p0y100" fmla="*/ 625 h 646"/>
              <a:gd name="p0x101" fmla="*/ 7613 w 7646"/>
              <a:gd name="p0y101" fmla="*/ 626 h 646"/>
              <a:gd name="p0x102" fmla="*/ 7611 w 7646"/>
              <a:gd name="p0y102" fmla="*/ 627 h 646"/>
              <a:gd name="p0x103" fmla="*/ 7609 w 7646"/>
              <a:gd name="p0y103" fmla="*/ 629 h 646"/>
              <a:gd name="p0x104" fmla="*/ 7607 w 7646"/>
              <a:gd name="p0y104" fmla="*/ 630 h 646"/>
              <a:gd name="p0x105" fmla="*/ 7605 w 7646"/>
              <a:gd name="p0y105" fmla="*/ 631 h 646"/>
              <a:gd name="p0x106" fmla="*/ 7604 w 7646"/>
              <a:gd name="p0y106" fmla="*/ 632 h 646"/>
              <a:gd name="p0x107" fmla="*/ 7602 w 7646"/>
              <a:gd name="p0y107" fmla="*/ 634 h 646"/>
              <a:gd name="p0x108" fmla="*/ 7600 w 7646"/>
              <a:gd name="p0y108" fmla="*/ 635 h 646"/>
              <a:gd name="p0x109" fmla="*/ 7598 w 7646"/>
              <a:gd name="p0y109" fmla="*/ 636 h 646"/>
              <a:gd name="p0x110" fmla="*/ 7596 w 7646"/>
              <a:gd name="p0y110" fmla="*/ 637 h 646"/>
              <a:gd name="p0x111" fmla="*/ 7594 w 7646"/>
              <a:gd name="p0y111" fmla="*/ 638 h 646"/>
              <a:gd name="p0x112" fmla="*/ 7592 w 7646"/>
              <a:gd name="p0y112" fmla="*/ 639 h 646"/>
              <a:gd name="p0x113" fmla="*/ 7590 w 7646"/>
              <a:gd name="p0y113" fmla="*/ 639 h 646"/>
              <a:gd name="p0x114" fmla="*/ 7588 w 7646"/>
              <a:gd name="p0y114" fmla="*/ 640 h 646"/>
              <a:gd name="p0x115" fmla="*/ 7586 w 7646"/>
              <a:gd name="p0y115" fmla="*/ 641 h 646"/>
              <a:gd name="p0x116" fmla="*/ 7583 w 7646"/>
              <a:gd name="p0y116" fmla="*/ 642 h 646"/>
              <a:gd name="p0x117" fmla="*/ 7581 w 7646"/>
              <a:gd name="p0y117" fmla="*/ 642 h 646"/>
              <a:gd name="p0x118" fmla="*/ 7579 w 7646"/>
              <a:gd name="p0y118" fmla="*/ 643 h 646"/>
              <a:gd name="p0x119" fmla="*/ 7577 w 7646"/>
              <a:gd name="p0y119" fmla="*/ 644 h 646"/>
              <a:gd name="p0x120" fmla="*/ 7575 w 7646"/>
              <a:gd name="p0y120" fmla="*/ 644 h 646"/>
              <a:gd name="p0x121" fmla="*/ 7572 w 7646"/>
              <a:gd name="p0y121" fmla="*/ 644 h 646"/>
              <a:gd name="p0x122" fmla="*/ 7570 w 7646"/>
              <a:gd name="p0y122" fmla="*/ 645 h 646"/>
              <a:gd name="p0x123" fmla="*/ 7568 w 7646"/>
              <a:gd name="p0y123" fmla="*/ 645 h 646"/>
              <a:gd name="p0x124" fmla="*/ 7566 w 7646"/>
              <a:gd name="p0y124" fmla="*/ 645 h 646"/>
              <a:gd name="p0x125" fmla="*/ 7563 w 7646"/>
              <a:gd name="p0y125" fmla="*/ 646 h 646"/>
              <a:gd name="p0x126" fmla="*/ 7561 w 7646"/>
              <a:gd name="p0y126" fmla="*/ 646 h 646"/>
              <a:gd name="p0x127" fmla="*/ 7559 w 7646"/>
              <a:gd name="p0y127" fmla="*/ 646 h 646"/>
              <a:gd name="p0x128" fmla="*/ 7556 w 7646"/>
              <a:gd name="p0y128" fmla="*/ 646 h 646"/>
              <a:gd name="p0x129" fmla="*/ 90 w 7646"/>
              <a:gd name="p0y129" fmla="*/ 646 h 646"/>
              <a:gd name="p0x130" fmla="*/ 87 w 7646"/>
              <a:gd name="p0y130" fmla="*/ 646 h 646"/>
              <a:gd name="p0x131" fmla="*/ 85 w 7646"/>
              <a:gd name="p0y131" fmla="*/ 646 h 646"/>
              <a:gd name="p0x132" fmla="*/ 82 w 7646"/>
              <a:gd name="p0y132" fmla="*/ 646 h 646"/>
              <a:gd name="p0x133" fmla="*/ 80 w 7646"/>
              <a:gd name="p0y133" fmla="*/ 645 h 646"/>
              <a:gd name="p0x134" fmla="*/ 78 w 7646"/>
              <a:gd name="p0y134" fmla="*/ 645 h 646"/>
              <a:gd name="p0x135" fmla="*/ 76 w 7646"/>
              <a:gd name="p0y135" fmla="*/ 645 h 646"/>
              <a:gd name="p0x136" fmla="*/ 73 w 7646"/>
              <a:gd name="p0y136" fmla="*/ 644 h 646"/>
              <a:gd name="p0x137" fmla="*/ 71 w 7646"/>
              <a:gd name="p0y137" fmla="*/ 644 h 646"/>
              <a:gd name="p0x138" fmla="*/ 69 w 7646"/>
              <a:gd name="p0y138" fmla="*/ 644 h 646"/>
              <a:gd name="p0x139" fmla="*/ 67 w 7646"/>
              <a:gd name="p0y139" fmla="*/ 643 h 646"/>
              <a:gd name="p0x140" fmla="*/ 64 w 7646"/>
              <a:gd name="p0y140" fmla="*/ 642 h 646"/>
              <a:gd name="p0x141" fmla="*/ 62 w 7646"/>
              <a:gd name="p0y141" fmla="*/ 642 h 646"/>
              <a:gd name="p0x142" fmla="*/ 60 w 7646"/>
              <a:gd name="p0y142" fmla="*/ 641 h 646"/>
              <a:gd name="p0x143" fmla="*/ 58 w 7646"/>
              <a:gd name="p0y143" fmla="*/ 640 h 646"/>
              <a:gd name="p0x144" fmla="*/ 56 w 7646"/>
              <a:gd name="p0y144" fmla="*/ 639 h 646"/>
              <a:gd name="p0x145" fmla="*/ 54 w 7646"/>
              <a:gd name="p0y145" fmla="*/ 639 h 646"/>
              <a:gd name="p0x146" fmla="*/ 52 w 7646"/>
              <a:gd name="p0y146" fmla="*/ 638 h 646"/>
              <a:gd name="p0x147" fmla="*/ 50 w 7646"/>
              <a:gd name="p0y147" fmla="*/ 637 h 646"/>
              <a:gd name="p0x148" fmla="*/ 48 w 7646"/>
              <a:gd name="p0y148" fmla="*/ 636 h 646"/>
              <a:gd name="p0x149" fmla="*/ 46 w 7646"/>
              <a:gd name="p0y149" fmla="*/ 635 h 646"/>
              <a:gd name="p0x150" fmla="*/ 44 w 7646"/>
              <a:gd name="p0y150" fmla="*/ 634 h 646"/>
              <a:gd name="p0x151" fmla="*/ 42 w 7646"/>
              <a:gd name="p0y151" fmla="*/ 632 h 646"/>
              <a:gd name="p0x152" fmla="*/ 40 w 7646"/>
              <a:gd name="p0y152" fmla="*/ 631 h 646"/>
              <a:gd name="p0x153" fmla="*/ 38 w 7646"/>
              <a:gd name="p0y153" fmla="*/ 630 h 646"/>
              <a:gd name="p0x154" fmla="*/ 37 w 7646"/>
              <a:gd name="p0y154" fmla="*/ 629 h 646"/>
              <a:gd name="p0x155" fmla="*/ 35 w 7646"/>
              <a:gd name="p0y155" fmla="*/ 627 h 646"/>
              <a:gd name="p0x156" fmla="*/ 33 w 7646"/>
              <a:gd name="p0y156" fmla="*/ 626 h 646"/>
              <a:gd name="p0x157" fmla="*/ 32 w 7646"/>
              <a:gd name="p0y157" fmla="*/ 625 h 646"/>
              <a:gd name="p0x158" fmla="*/ 30 w 7646"/>
              <a:gd name="p0y158" fmla="*/ 623 h 646"/>
              <a:gd name="p0x159" fmla="*/ 28 w 7646"/>
              <a:gd name="p0y159" fmla="*/ 622 h 646"/>
              <a:gd name="p0x160" fmla="*/ 27 w 7646"/>
              <a:gd name="p0y160" fmla="*/ 620 h 646"/>
              <a:gd name="p0x161" fmla="*/ 25 w 7646"/>
              <a:gd name="p0y161" fmla="*/ 619 h 646"/>
              <a:gd name="p0x162" fmla="*/ 24 w 7646"/>
              <a:gd name="p0y162" fmla="*/ 617 h 646"/>
              <a:gd name="p0x163" fmla="*/ 22 w 7646"/>
              <a:gd name="p0y163" fmla="*/ 616 h 646"/>
              <a:gd name="p0x164" fmla="*/ 21 w 7646"/>
              <a:gd name="p0y164" fmla="*/ 614 h 646"/>
              <a:gd name="p0x165" fmla="*/ 19 w 7646"/>
              <a:gd name="p0y165" fmla="*/ 612 h 646"/>
              <a:gd name="p0x166" fmla="*/ 18 w 7646"/>
              <a:gd name="p0y166" fmla="*/ 610 h 646"/>
              <a:gd name="p0x167" fmla="*/ 17 w 7646"/>
              <a:gd name="p0y167" fmla="*/ 609 h 646"/>
              <a:gd name="p0x168" fmla="*/ 15 w 7646"/>
              <a:gd name="p0y168" fmla="*/ 607 h 646"/>
              <a:gd name="p0x169" fmla="*/ 14 w 7646"/>
              <a:gd name="p0y169" fmla="*/ 605 h 646"/>
              <a:gd name="p0x170" fmla="*/ 13 w 7646"/>
              <a:gd name="p0y170" fmla="*/ 603 h 646"/>
              <a:gd name="p0x171" fmla="*/ 12 w 7646"/>
              <a:gd name="p0y171" fmla="*/ 601 h 646"/>
              <a:gd name="p0x172" fmla="*/ 11 w 7646"/>
              <a:gd name="p0y172" fmla="*/ 599 h 646"/>
              <a:gd name="p0x173" fmla="*/ 10 w 7646"/>
              <a:gd name="p0y173" fmla="*/ 597 h 646"/>
              <a:gd name="p0x174" fmla="*/ 9 w 7646"/>
              <a:gd name="p0y174" fmla="*/ 595 h 646"/>
              <a:gd name="p0x175" fmla="*/ 8 w 7646"/>
              <a:gd name="p0y175" fmla="*/ 593 h 646"/>
              <a:gd name="p0x176" fmla="*/ 7 w 7646"/>
              <a:gd name="p0y176" fmla="*/ 591 h 646"/>
              <a:gd name="p0x177" fmla="*/ 6 w 7646"/>
              <a:gd name="p0y177" fmla="*/ 589 h 646"/>
              <a:gd name="p0x178" fmla="*/ 5 w 7646"/>
              <a:gd name="p0y178" fmla="*/ 587 h 646"/>
              <a:gd name="p0x179" fmla="*/ 4 w 7646"/>
              <a:gd name="p0y179" fmla="*/ 585 h 646"/>
              <a:gd name="p0x180" fmla="*/ 4 w 7646"/>
              <a:gd name="p0y180" fmla="*/ 583 h 646"/>
              <a:gd name="p0x181" fmla="*/ 3 w 7646"/>
              <a:gd name="p0y181" fmla="*/ 581 h 646"/>
              <a:gd name="p0x182" fmla="*/ 2 w 7646"/>
              <a:gd name="p0y182" fmla="*/ 579 h 646"/>
              <a:gd name="p0x183" fmla="*/ 2 w 7646"/>
              <a:gd name="p0y183" fmla="*/ 577 h 646"/>
              <a:gd name="p0x184" fmla="*/ 1 w 7646"/>
              <a:gd name="p0y184" fmla="*/ 574 h 646"/>
              <a:gd name="p0x185" fmla="*/ 1 w 7646"/>
              <a:gd name="p0y185" fmla="*/ 572 h 646"/>
              <a:gd name="p0x186" fmla="*/ 1 w 7646"/>
              <a:gd name="p0y186" fmla="*/ 570 h 646"/>
              <a:gd name="p0x187" fmla="*/ 0 w 7646"/>
              <a:gd name="p0y187" fmla="*/ 568 h 646"/>
              <a:gd name="p0x188" fmla="*/ 0 w 7646"/>
              <a:gd name="p0y188" fmla="*/ 565 h 646"/>
              <a:gd name="p0x189" fmla="*/ 0 w 7646"/>
              <a:gd name="p0y189" fmla="*/ 563 h 646"/>
              <a:gd name="p0x190" fmla="*/ 0 w 7646"/>
              <a:gd name="p0y190" fmla="*/ 561 h 646"/>
              <a:gd name="p0x191" fmla="*/ 0 w 7646"/>
              <a:gd name="p0y191" fmla="*/ 558 h 646"/>
              <a:gd name="p0x192" fmla="*/ 0 w 7646"/>
              <a:gd name="p0y192" fmla="*/ 556 h 646"/>
              <a:gd name="p0x193" fmla="*/ 0 w 7646"/>
              <a:gd name="p0y193" fmla="*/ 90 h 646"/>
              <a:gd name="p0x194" fmla="*/ 0 w 7646"/>
              <a:gd name="p0y194" fmla="*/ 87 h 646"/>
              <a:gd name="p0x195" fmla="*/ 0 w 7646"/>
              <a:gd name="p0y195" fmla="*/ 85 h 646"/>
              <a:gd name="p0x196" fmla="*/ 0 w 7646"/>
              <a:gd name="p0y196" fmla="*/ 82 h 646"/>
              <a:gd name="p0x197" fmla="*/ 0 w 7646"/>
              <a:gd name="p0y197" fmla="*/ 80 h 646"/>
              <a:gd name="p0x198" fmla="*/ 0 w 7646"/>
              <a:gd name="p0y198" fmla="*/ 78 h 646"/>
              <a:gd name="p0x199" fmla="*/ 1 w 7646"/>
              <a:gd name="p0y199" fmla="*/ 76 h 646"/>
              <a:gd name="p0x200" fmla="*/ 1 w 7646"/>
              <a:gd name="p0y200" fmla="*/ 73 h 646"/>
              <a:gd name="p0x201" fmla="*/ 1 w 7646"/>
              <a:gd name="p0y201" fmla="*/ 71 h 646"/>
              <a:gd name="p0x202" fmla="*/ 2 w 7646"/>
              <a:gd name="p0y202" fmla="*/ 69 h 646"/>
              <a:gd name="p0x203" fmla="*/ 2 w 7646"/>
              <a:gd name="p0y203" fmla="*/ 67 h 646"/>
              <a:gd name="p0x204" fmla="*/ 3 w 7646"/>
              <a:gd name="p0y204" fmla="*/ 64 h 646"/>
              <a:gd name="p0x205" fmla="*/ 4 w 7646"/>
              <a:gd name="p0y205" fmla="*/ 62 h 646"/>
              <a:gd name="p0x206" fmla="*/ 4 w 7646"/>
              <a:gd name="p0y206" fmla="*/ 60 h 646"/>
              <a:gd name="p0x207" fmla="*/ 5 w 7646"/>
              <a:gd name="p0y207" fmla="*/ 58 h 646"/>
              <a:gd name="p0x208" fmla="*/ 6 w 7646"/>
              <a:gd name="p0y208" fmla="*/ 56 h 646"/>
              <a:gd name="p0x209" fmla="*/ 7 w 7646"/>
              <a:gd name="p0y209" fmla="*/ 54 h 646"/>
              <a:gd name="p0x210" fmla="*/ 8 w 7646"/>
              <a:gd name="p0y210" fmla="*/ 52 h 646"/>
              <a:gd name="p0x211" fmla="*/ 9 w 7646"/>
              <a:gd name="p0y211" fmla="*/ 50 h 646"/>
              <a:gd name="p0x212" fmla="*/ 10 w 7646"/>
              <a:gd name="p0y212" fmla="*/ 48 h 646"/>
              <a:gd name="p0x213" fmla="*/ 11 w 7646"/>
              <a:gd name="p0y213" fmla="*/ 46 h 646"/>
              <a:gd name="p0x214" fmla="*/ 12 w 7646"/>
              <a:gd name="p0y214" fmla="*/ 44 h 646"/>
              <a:gd name="p0x215" fmla="*/ 13 w 7646"/>
              <a:gd name="p0y215" fmla="*/ 42 h 646"/>
              <a:gd name="p0x216" fmla="*/ 14 w 7646"/>
              <a:gd name="p0y216" fmla="*/ 40 h 646"/>
              <a:gd name="p0x217" fmla="*/ 15 w 7646"/>
              <a:gd name="p0y217" fmla="*/ 38 h 646"/>
              <a:gd name="p0x218" fmla="*/ 17 w 7646"/>
              <a:gd name="p0y218" fmla="*/ 37 h 646"/>
              <a:gd name="p0x219" fmla="*/ 18 w 7646"/>
              <a:gd name="p0y219" fmla="*/ 35 h 646"/>
              <a:gd name="p0x220" fmla="*/ 19 w 7646"/>
              <a:gd name="p0y220" fmla="*/ 33 h 646"/>
              <a:gd name="p0x221" fmla="*/ 21 w 7646"/>
              <a:gd name="p0y221" fmla="*/ 32 h 646"/>
              <a:gd name="p0x222" fmla="*/ 22 w 7646"/>
              <a:gd name="p0y222" fmla="*/ 30 h 646"/>
              <a:gd name="p0x223" fmla="*/ 24 w 7646"/>
              <a:gd name="p0y223" fmla="*/ 28 h 646"/>
              <a:gd name="p0x224" fmla="*/ 25 w 7646"/>
              <a:gd name="p0y224" fmla="*/ 27 h 646"/>
              <a:gd name="p0x225" fmla="*/ 27 w 7646"/>
              <a:gd name="p0y225" fmla="*/ 25 h 646"/>
              <a:gd name="p0x226" fmla="*/ 28 w 7646"/>
              <a:gd name="p0y226" fmla="*/ 24 h 646"/>
              <a:gd name="p0x227" fmla="*/ 30 w 7646"/>
              <a:gd name="p0y227" fmla="*/ 22 h 646"/>
              <a:gd name="p0x228" fmla="*/ 32 w 7646"/>
              <a:gd name="p0y228" fmla="*/ 21 h 646"/>
              <a:gd name="p0x229" fmla="*/ 33 w 7646"/>
              <a:gd name="p0y229" fmla="*/ 19 h 646"/>
              <a:gd name="p0x230" fmla="*/ 35 w 7646"/>
              <a:gd name="p0y230" fmla="*/ 18 h 646"/>
              <a:gd name="p0x231" fmla="*/ 37 w 7646"/>
              <a:gd name="p0y231" fmla="*/ 17 h 646"/>
              <a:gd name="p0x232" fmla="*/ 38 w 7646"/>
              <a:gd name="p0y232" fmla="*/ 15 h 646"/>
              <a:gd name="p0x233" fmla="*/ 40 w 7646"/>
              <a:gd name="p0y233" fmla="*/ 14 h 646"/>
              <a:gd name="p0x234" fmla="*/ 42 w 7646"/>
              <a:gd name="p0y234" fmla="*/ 13 h 646"/>
              <a:gd name="p0x235" fmla="*/ 44 w 7646"/>
              <a:gd name="p0y235" fmla="*/ 12 h 646"/>
              <a:gd name="p0x236" fmla="*/ 46 w 7646"/>
              <a:gd name="p0y236" fmla="*/ 11 h 646"/>
              <a:gd name="p0x237" fmla="*/ 48 w 7646"/>
              <a:gd name="p0y237" fmla="*/ 10 h 646"/>
              <a:gd name="p0x238" fmla="*/ 50 w 7646"/>
              <a:gd name="p0y238" fmla="*/ 9 h 646"/>
              <a:gd name="p0x239" fmla="*/ 52 w 7646"/>
              <a:gd name="p0y239" fmla="*/ 8 h 646"/>
              <a:gd name="p0x240" fmla="*/ 54 w 7646"/>
              <a:gd name="p0y240" fmla="*/ 7 h 646"/>
              <a:gd name="p0x241" fmla="*/ 56 w 7646"/>
              <a:gd name="p0y241" fmla="*/ 6 h 646"/>
              <a:gd name="p0x242" fmla="*/ 58 w 7646"/>
              <a:gd name="p0y242" fmla="*/ 5 h 646"/>
              <a:gd name="p0x243" fmla="*/ 60 w 7646"/>
              <a:gd name="p0y243" fmla="*/ 4 h 646"/>
              <a:gd name="p0x244" fmla="*/ 62 w 7646"/>
              <a:gd name="p0y244" fmla="*/ 4 h 646"/>
              <a:gd name="p0x245" fmla="*/ 64 w 7646"/>
              <a:gd name="p0y245" fmla="*/ 3 h 646"/>
              <a:gd name="p0x246" fmla="*/ 67 w 7646"/>
              <a:gd name="p0y246" fmla="*/ 2 h 646"/>
              <a:gd name="p0x247" fmla="*/ 69 w 7646"/>
              <a:gd name="p0y247" fmla="*/ 2 h 646"/>
              <a:gd name="p0x248" fmla="*/ 71 w 7646"/>
              <a:gd name="p0y248" fmla="*/ 1 h 646"/>
              <a:gd name="p0x249" fmla="*/ 73 w 7646"/>
              <a:gd name="p0y249" fmla="*/ 1 h 646"/>
              <a:gd name="p0x250" fmla="*/ 76 w 7646"/>
              <a:gd name="p0y250" fmla="*/ 1 h 646"/>
              <a:gd name="p0x251" fmla="*/ 78 w 7646"/>
              <a:gd name="p0y251" fmla="*/ 0 h 646"/>
              <a:gd name="p0x252" fmla="*/ 80 w 7646"/>
              <a:gd name="p0y252" fmla="*/ 0 h 646"/>
              <a:gd name="p0x253" fmla="*/ 82 w 7646"/>
              <a:gd name="p0y253" fmla="*/ 0 h 646"/>
              <a:gd name="p0x254" fmla="*/ 85 w 7646"/>
              <a:gd name="p0y254" fmla="*/ 0 h 646"/>
              <a:gd name="p0x255" fmla="*/ 87 w 7646"/>
              <a:gd name="p0y255" fmla="*/ 0 h 646"/>
              <a:gd name="p0x256" fmla="*/ 90 w 7646"/>
              <a:gd name="p0y25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1057275" y="281813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90 w 1200"/>
              <a:gd name="p0y0" fmla="*/ 0 h 360"/>
              <a:gd name="p0x1" fmla="*/ 1110 w 1200"/>
              <a:gd name="p0y1" fmla="*/ 0 h 360"/>
              <a:gd name="p0x2" fmla="*/ 1112 w 1200"/>
              <a:gd name="p0y2" fmla="*/ 0 h 360"/>
              <a:gd name="p0x3" fmla="*/ 1114 w 1200"/>
              <a:gd name="p0y3" fmla="*/ 0 h 360"/>
              <a:gd name="p0x4" fmla="*/ 1117 w 1200"/>
              <a:gd name="p0y4" fmla="*/ 0 h 360"/>
              <a:gd name="p0x5" fmla="*/ 1119 w 1200"/>
              <a:gd name="p0y5" fmla="*/ 0 h 360"/>
              <a:gd name="p0x6" fmla="*/ 1121 w 1200"/>
              <a:gd name="p0y6" fmla="*/ 0 h 360"/>
              <a:gd name="p0x7" fmla="*/ 1124 w 1200"/>
              <a:gd name="p0y7" fmla="*/ 1 h 360"/>
              <a:gd name="p0x8" fmla="*/ 1126 w 1200"/>
              <a:gd name="p0y8" fmla="*/ 1 h 360"/>
              <a:gd name="p0x9" fmla="*/ 1128 w 1200"/>
              <a:gd name="p0y9" fmla="*/ 1 h 360"/>
              <a:gd name="p0x10" fmla="*/ 1130 w 1200"/>
              <a:gd name="p0y10" fmla="*/ 2 h 360"/>
              <a:gd name="p0x11" fmla="*/ 1132 w 1200"/>
              <a:gd name="p0y11" fmla="*/ 2 h 360"/>
              <a:gd name="p0x12" fmla="*/ 1135 w 1200"/>
              <a:gd name="p0y12" fmla="*/ 3 h 360"/>
              <a:gd name="p0x13" fmla="*/ 1137 w 1200"/>
              <a:gd name="p0y13" fmla="*/ 4 h 360"/>
              <a:gd name="p0x14" fmla="*/ 1139 w 1200"/>
              <a:gd name="p0y14" fmla="*/ 4 h 360"/>
              <a:gd name="p0x15" fmla="*/ 1141 w 1200"/>
              <a:gd name="p0y15" fmla="*/ 5 h 360"/>
              <a:gd name="p0x16" fmla="*/ 1143 w 1200"/>
              <a:gd name="p0y16" fmla="*/ 6 h 360"/>
              <a:gd name="p0x17" fmla="*/ 1145 w 1200"/>
              <a:gd name="p0y17" fmla="*/ 7 h 360"/>
              <a:gd name="p0x18" fmla="*/ 1147 w 1200"/>
              <a:gd name="p0y18" fmla="*/ 8 h 360"/>
              <a:gd name="p0x19" fmla="*/ 1149 w 1200"/>
              <a:gd name="p0y19" fmla="*/ 9 h 360"/>
              <a:gd name="p0x20" fmla="*/ 1151 w 1200"/>
              <a:gd name="p0y20" fmla="*/ 10 h 360"/>
              <a:gd name="p0x21" fmla="*/ 1153 w 1200"/>
              <a:gd name="p0y21" fmla="*/ 11 h 360"/>
              <a:gd name="p0x22" fmla="*/ 1155 w 1200"/>
              <a:gd name="p0y22" fmla="*/ 12 h 360"/>
              <a:gd name="p0x23" fmla="*/ 1157 w 1200"/>
              <a:gd name="p0y23" fmla="*/ 13 h 360"/>
              <a:gd name="p0x24" fmla="*/ 1159 w 1200"/>
              <a:gd name="p0y24" fmla="*/ 14 h 360"/>
              <a:gd name="p0x25" fmla="*/ 1161 w 1200"/>
              <a:gd name="p0y25" fmla="*/ 15 h 360"/>
              <a:gd name="p0x26" fmla="*/ 1162 w 1200"/>
              <a:gd name="p0y26" fmla="*/ 17 h 360"/>
              <a:gd name="p0x27" fmla="*/ 1164 w 1200"/>
              <a:gd name="p0y27" fmla="*/ 18 h 360"/>
              <a:gd name="p0x28" fmla="*/ 1166 w 1200"/>
              <a:gd name="p0y28" fmla="*/ 19 h 360"/>
              <a:gd name="p0x29" fmla="*/ 1168 w 1200"/>
              <a:gd name="p0y29" fmla="*/ 21 h 360"/>
              <a:gd name="p0x30" fmla="*/ 1169 w 1200"/>
              <a:gd name="p0y30" fmla="*/ 22 h 360"/>
              <a:gd name="p0x31" fmla="*/ 1171 w 1200"/>
              <a:gd name="p0y31" fmla="*/ 24 h 360"/>
              <a:gd name="p0x32" fmla="*/ 1172 w 1200"/>
              <a:gd name="p0y32" fmla="*/ 25 h 360"/>
              <a:gd name="p0x33" fmla="*/ 1174 w 1200"/>
              <a:gd name="p0y33" fmla="*/ 27 h 360"/>
              <a:gd name="p0x34" fmla="*/ 1176 w 1200"/>
              <a:gd name="p0y34" fmla="*/ 28 h 360"/>
              <a:gd name="p0x35" fmla="*/ 1177 w 1200"/>
              <a:gd name="p0y35" fmla="*/ 30 h 360"/>
              <a:gd name="p0x36" fmla="*/ 1178 w 1200"/>
              <a:gd name="p0y36" fmla="*/ 32 h 360"/>
              <a:gd name="p0x37" fmla="*/ 1180 w 1200"/>
              <a:gd name="p0y37" fmla="*/ 33 h 360"/>
              <a:gd name="p0x38" fmla="*/ 1181 w 1200"/>
              <a:gd name="p0y38" fmla="*/ 35 h 360"/>
              <a:gd name="p0x39" fmla="*/ 1183 w 1200"/>
              <a:gd name="p0y39" fmla="*/ 37 h 360"/>
              <a:gd name="p0x40" fmla="*/ 1184 w 1200"/>
              <a:gd name="p0y40" fmla="*/ 38 h 360"/>
              <a:gd name="p0x41" fmla="*/ 1185 w 1200"/>
              <a:gd name="p0y41" fmla="*/ 40 h 360"/>
              <a:gd name="p0x42" fmla="*/ 1186 w 1200"/>
              <a:gd name="p0y42" fmla="*/ 42 h 360"/>
              <a:gd name="p0x43" fmla="*/ 1187 w 1200"/>
              <a:gd name="p0y43" fmla="*/ 44 h 360"/>
              <a:gd name="p0x44" fmla="*/ 1188 w 1200"/>
              <a:gd name="p0y44" fmla="*/ 46 h 360"/>
              <a:gd name="p0x45" fmla="*/ 1189 w 1200"/>
              <a:gd name="p0y45" fmla="*/ 48 h 360"/>
              <a:gd name="p0x46" fmla="*/ 1190 w 1200"/>
              <a:gd name="p0y46" fmla="*/ 50 h 360"/>
              <a:gd name="p0x47" fmla="*/ 1191 w 1200"/>
              <a:gd name="p0y47" fmla="*/ 52 h 360"/>
              <a:gd name="p0x48" fmla="*/ 1192 w 1200"/>
              <a:gd name="p0y48" fmla="*/ 54 h 360"/>
              <a:gd name="p0x49" fmla="*/ 1193 w 1200"/>
              <a:gd name="p0y49" fmla="*/ 56 h 360"/>
              <a:gd name="p0x50" fmla="*/ 1194 w 1200"/>
              <a:gd name="p0y50" fmla="*/ 58 h 360"/>
              <a:gd name="p0x51" fmla="*/ 1195 w 1200"/>
              <a:gd name="p0y51" fmla="*/ 60 h 360"/>
              <a:gd name="p0x52" fmla="*/ 1195 w 1200"/>
              <a:gd name="p0y52" fmla="*/ 62 h 360"/>
              <a:gd name="p0x53" fmla="*/ 1196 w 1200"/>
              <a:gd name="p0y53" fmla="*/ 64 h 360"/>
              <a:gd name="p0x54" fmla="*/ 1197 w 1200"/>
              <a:gd name="p0y54" fmla="*/ 67 h 360"/>
              <a:gd name="p0x55" fmla="*/ 1197 w 1200"/>
              <a:gd name="p0y55" fmla="*/ 69 h 360"/>
              <a:gd name="p0x56" fmla="*/ 1198 w 1200"/>
              <a:gd name="p0y56" fmla="*/ 71 h 360"/>
              <a:gd name="p0x57" fmla="*/ 1198 w 1200"/>
              <a:gd name="p0y57" fmla="*/ 73 h 360"/>
              <a:gd name="p0x58" fmla="*/ 1199 w 1200"/>
              <a:gd name="p0y58" fmla="*/ 76 h 360"/>
              <a:gd name="p0x59" fmla="*/ 1199 w 1200"/>
              <a:gd name="p0y59" fmla="*/ 78 h 360"/>
              <a:gd name="p0x60" fmla="*/ 1199 w 1200"/>
              <a:gd name="p0y60" fmla="*/ 80 h 360"/>
              <a:gd name="p0x61" fmla="*/ 1199 w 1200"/>
              <a:gd name="p0y61" fmla="*/ 82 h 360"/>
              <a:gd name="p0x62" fmla="*/ 1199 w 1200"/>
              <a:gd name="p0y62" fmla="*/ 85 h 360"/>
              <a:gd name="p0x63" fmla="*/ 1200 w 1200"/>
              <a:gd name="p0y63" fmla="*/ 87 h 360"/>
              <a:gd name="p0x64" fmla="*/ 1200 w 1200"/>
              <a:gd name="p0y64" fmla="*/ 90 h 360"/>
              <a:gd name="p0x65" fmla="*/ 1200 w 1200"/>
              <a:gd name="p0y65" fmla="*/ 270 h 360"/>
              <a:gd name="p0x66" fmla="*/ 1200 w 1200"/>
              <a:gd name="p0y66" fmla="*/ 272 h 360"/>
              <a:gd name="p0x67" fmla="*/ 1199 w 1200"/>
              <a:gd name="p0y67" fmla="*/ 274 h 360"/>
              <a:gd name="p0x68" fmla="*/ 1199 w 1200"/>
              <a:gd name="p0y68" fmla="*/ 277 h 360"/>
              <a:gd name="p0x69" fmla="*/ 1199 w 1200"/>
              <a:gd name="p0y69" fmla="*/ 279 h 360"/>
              <a:gd name="p0x70" fmla="*/ 1199 w 1200"/>
              <a:gd name="p0y70" fmla="*/ 281 h 360"/>
              <a:gd name="p0x71" fmla="*/ 1199 w 1200"/>
              <a:gd name="p0y71" fmla="*/ 283 h 360"/>
              <a:gd name="p0x72" fmla="*/ 1198 w 1200"/>
              <a:gd name="p0y72" fmla="*/ 286 h 360"/>
              <a:gd name="p0x73" fmla="*/ 1198 w 1200"/>
              <a:gd name="p0y73" fmla="*/ 288 h 360"/>
              <a:gd name="p0x74" fmla="*/ 1197 w 1200"/>
              <a:gd name="p0y74" fmla="*/ 290 h 360"/>
              <a:gd name="p0x75" fmla="*/ 1197 w 1200"/>
              <a:gd name="p0y75" fmla="*/ 292 h 360"/>
              <a:gd name="p0x76" fmla="*/ 1196 w 1200"/>
              <a:gd name="p0y76" fmla="*/ 295 h 360"/>
              <a:gd name="p0x77" fmla="*/ 1195 w 1200"/>
              <a:gd name="p0y77" fmla="*/ 297 h 360"/>
              <a:gd name="p0x78" fmla="*/ 1195 w 1200"/>
              <a:gd name="p0y78" fmla="*/ 299 h 360"/>
              <a:gd name="p0x79" fmla="*/ 1194 w 1200"/>
              <a:gd name="p0y79" fmla="*/ 301 h 360"/>
              <a:gd name="p0x80" fmla="*/ 1193 w 1200"/>
              <a:gd name="p0y80" fmla="*/ 303 h 360"/>
              <a:gd name="p0x81" fmla="*/ 1192 w 1200"/>
              <a:gd name="p0y81" fmla="*/ 305 h 360"/>
              <a:gd name="p0x82" fmla="*/ 1191 w 1200"/>
              <a:gd name="p0y82" fmla="*/ 307 h 360"/>
              <a:gd name="p0x83" fmla="*/ 1190 w 1200"/>
              <a:gd name="p0y83" fmla="*/ 309 h 360"/>
              <a:gd name="p0x84" fmla="*/ 1189 w 1200"/>
              <a:gd name="p0y84" fmla="*/ 311 h 360"/>
              <a:gd name="p0x85" fmla="*/ 1188 w 1200"/>
              <a:gd name="p0y85" fmla="*/ 313 h 360"/>
              <a:gd name="p0x86" fmla="*/ 1187 w 1200"/>
              <a:gd name="p0y86" fmla="*/ 315 h 360"/>
              <a:gd name="p0x87" fmla="*/ 1186 w 1200"/>
              <a:gd name="p0y87" fmla="*/ 317 h 360"/>
              <a:gd name="p0x88" fmla="*/ 1185 w 1200"/>
              <a:gd name="p0y88" fmla="*/ 319 h 360"/>
              <a:gd name="p0x89" fmla="*/ 1184 w 1200"/>
              <a:gd name="p0y89" fmla="*/ 321 h 360"/>
              <a:gd name="p0x90" fmla="*/ 1183 w 1200"/>
              <a:gd name="p0y90" fmla="*/ 322 h 360"/>
              <a:gd name="p0x91" fmla="*/ 1181 w 1200"/>
              <a:gd name="p0y91" fmla="*/ 324 h 360"/>
              <a:gd name="p0x92" fmla="*/ 1180 w 1200"/>
              <a:gd name="p0y92" fmla="*/ 326 h 360"/>
              <a:gd name="p0x93" fmla="*/ 1178 w 1200"/>
              <a:gd name="p0y93" fmla="*/ 327 h 360"/>
              <a:gd name="p0x94" fmla="*/ 1177 w 1200"/>
              <a:gd name="p0y94" fmla="*/ 329 h 360"/>
              <a:gd name="p0x95" fmla="*/ 1176 w 1200"/>
              <a:gd name="p0y95" fmla="*/ 331 h 360"/>
              <a:gd name="p0x96" fmla="*/ 1174 w 1200"/>
              <a:gd name="p0y96" fmla="*/ 332 h 360"/>
              <a:gd name="p0x97" fmla="*/ 1172 w 1200"/>
              <a:gd name="p0y97" fmla="*/ 334 h 360"/>
              <a:gd name="p0x98" fmla="*/ 1171 w 1200"/>
              <a:gd name="p0y98" fmla="*/ 335 h 360"/>
              <a:gd name="p0x99" fmla="*/ 1169 w 1200"/>
              <a:gd name="p0y99" fmla="*/ 337 h 360"/>
              <a:gd name="p0x100" fmla="*/ 1168 w 1200"/>
              <a:gd name="p0y100" fmla="*/ 338 h 360"/>
              <a:gd name="p0x101" fmla="*/ 1166 w 1200"/>
              <a:gd name="p0y101" fmla="*/ 340 h 360"/>
              <a:gd name="p0x102" fmla="*/ 1164 w 1200"/>
              <a:gd name="p0y102" fmla="*/ 341 h 360"/>
              <a:gd name="p0x103" fmla="*/ 1162 w 1200"/>
              <a:gd name="p0y103" fmla="*/ 342 h 360"/>
              <a:gd name="p0x104" fmla="*/ 1161 w 1200"/>
              <a:gd name="p0y104" fmla="*/ 344 h 360"/>
              <a:gd name="p0x105" fmla="*/ 1159 w 1200"/>
              <a:gd name="p0y105" fmla="*/ 345 h 360"/>
              <a:gd name="p0x106" fmla="*/ 1157 w 1200"/>
              <a:gd name="p0y106" fmla="*/ 346 h 360"/>
              <a:gd name="p0x107" fmla="*/ 1155 w 1200"/>
              <a:gd name="p0y107" fmla="*/ 347 h 360"/>
              <a:gd name="p0x108" fmla="*/ 1153 w 1200"/>
              <a:gd name="p0y108" fmla="*/ 348 h 360"/>
              <a:gd name="p0x109" fmla="*/ 1151 w 1200"/>
              <a:gd name="p0y109" fmla="*/ 349 h 360"/>
              <a:gd name="p0x110" fmla="*/ 1149 w 1200"/>
              <a:gd name="p0y110" fmla="*/ 350 h 360"/>
              <a:gd name="p0x111" fmla="*/ 1147 w 1200"/>
              <a:gd name="p0y111" fmla="*/ 351 h 360"/>
              <a:gd name="p0x112" fmla="*/ 1145 w 1200"/>
              <a:gd name="p0y112" fmla="*/ 352 h 360"/>
              <a:gd name="p0x113" fmla="*/ 1143 w 1200"/>
              <a:gd name="p0y113" fmla="*/ 353 h 360"/>
              <a:gd name="p0x114" fmla="*/ 1141 w 1200"/>
              <a:gd name="p0y114" fmla="*/ 354 h 360"/>
              <a:gd name="p0x115" fmla="*/ 1139 w 1200"/>
              <a:gd name="p0y115" fmla="*/ 355 h 360"/>
              <a:gd name="p0x116" fmla="*/ 1137 w 1200"/>
              <a:gd name="p0y116" fmla="*/ 355 h 360"/>
              <a:gd name="p0x117" fmla="*/ 1135 w 1200"/>
              <a:gd name="p0y117" fmla="*/ 356 h 360"/>
              <a:gd name="p0x118" fmla="*/ 1132 w 1200"/>
              <a:gd name="p0y118" fmla="*/ 357 h 360"/>
              <a:gd name="p0x119" fmla="*/ 1130 w 1200"/>
              <a:gd name="p0y119" fmla="*/ 357 h 360"/>
              <a:gd name="p0x120" fmla="*/ 1128 w 1200"/>
              <a:gd name="p0y120" fmla="*/ 358 h 360"/>
              <a:gd name="p0x121" fmla="*/ 1126 w 1200"/>
              <a:gd name="p0y121" fmla="*/ 358 h 360"/>
              <a:gd name="p0x122" fmla="*/ 1124 w 1200"/>
              <a:gd name="p0y122" fmla="*/ 358 h 360"/>
              <a:gd name="p0x123" fmla="*/ 1121 w 1200"/>
              <a:gd name="p0y123" fmla="*/ 359 h 360"/>
              <a:gd name="p0x124" fmla="*/ 1119 w 1200"/>
              <a:gd name="p0y124" fmla="*/ 359 h 360"/>
              <a:gd name="p0x125" fmla="*/ 1117 w 1200"/>
              <a:gd name="p0y125" fmla="*/ 359 h 360"/>
              <a:gd name="p0x126" fmla="*/ 1114 w 1200"/>
              <a:gd name="p0y126" fmla="*/ 359 h 360"/>
              <a:gd name="p0x127" fmla="*/ 1112 w 1200"/>
              <a:gd name="p0y127" fmla="*/ 359 h 360"/>
              <a:gd name="p0x128" fmla="*/ 1110 w 1200"/>
              <a:gd name="p0y128" fmla="*/ 360 h 360"/>
              <a:gd name="p0x129" fmla="*/ 90 w 1200"/>
              <a:gd name="p0y129" fmla="*/ 360 h 360"/>
              <a:gd name="p0x130" fmla="*/ 87 w 1200"/>
              <a:gd name="p0y130" fmla="*/ 359 h 360"/>
              <a:gd name="p0x131" fmla="*/ 85 w 1200"/>
              <a:gd name="p0y131" fmla="*/ 359 h 360"/>
              <a:gd name="p0x132" fmla="*/ 82 w 1200"/>
              <a:gd name="p0y132" fmla="*/ 359 h 360"/>
              <a:gd name="p0x133" fmla="*/ 80 w 1200"/>
              <a:gd name="p0y133" fmla="*/ 359 h 360"/>
              <a:gd name="p0x134" fmla="*/ 78 w 1200"/>
              <a:gd name="p0y134" fmla="*/ 359 h 360"/>
              <a:gd name="p0x135" fmla="*/ 76 w 1200"/>
              <a:gd name="p0y135" fmla="*/ 358 h 360"/>
              <a:gd name="p0x136" fmla="*/ 73 w 1200"/>
              <a:gd name="p0y136" fmla="*/ 358 h 360"/>
              <a:gd name="p0x137" fmla="*/ 71 w 1200"/>
              <a:gd name="p0y137" fmla="*/ 358 h 360"/>
              <a:gd name="p0x138" fmla="*/ 69 w 1200"/>
              <a:gd name="p0y138" fmla="*/ 357 h 360"/>
              <a:gd name="p0x139" fmla="*/ 67 w 1200"/>
              <a:gd name="p0y139" fmla="*/ 357 h 360"/>
              <a:gd name="p0x140" fmla="*/ 64 w 1200"/>
              <a:gd name="p0y140" fmla="*/ 356 h 360"/>
              <a:gd name="p0x141" fmla="*/ 62 w 1200"/>
              <a:gd name="p0y141" fmla="*/ 355 h 360"/>
              <a:gd name="p0x142" fmla="*/ 60 w 1200"/>
              <a:gd name="p0y142" fmla="*/ 355 h 360"/>
              <a:gd name="p0x143" fmla="*/ 58 w 1200"/>
              <a:gd name="p0y143" fmla="*/ 354 h 360"/>
              <a:gd name="p0x144" fmla="*/ 56 w 1200"/>
              <a:gd name="p0y144" fmla="*/ 353 h 360"/>
              <a:gd name="p0x145" fmla="*/ 54 w 1200"/>
              <a:gd name="p0y145" fmla="*/ 352 h 360"/>
              <a:gd name="p0x146" fmla="*/ 52 w 1200"/>
              <a:gd name="p0y146" fmla="*/ 351 h 360"/>
              <a:gd name="p0x147" fmla="*/ 50 w 1200"/>
              <a:gd name="p0y147" fmla="*/ 350 h 360"/>
              <a:gd name="p0x148" fmla="*/ 48 w 1200"/>
              <a:gd name="p0y148" fmla="*/ 349 h 360"/>
              <a:gd name="p0x149" fmla="*/ 46 w 1200"/>
              <a:gd name="p0y149" fmla="*/ 348 h 360"/>
              <a:gd name="p0x150" fmla="*/ 44 w 1200"/>
              <a:gd name="p0y150" fmla="*/ 347 h 360"/>
              <a:gd name="p0x151" fmla="*/ 42 w 1200"/>
              <a:gd name="p0y151" fmla="*/ 346 h 360"/>
              <a:gd name="p0x152" fmla="*/ 40 w 1200"/>
              <a:gd name="p0y152" fmla="*/ 345 h 360"/>
              <a:gd name="p0x153" fmla="*/ 38 w 1200"/>
              <a:gd name="p0y153" fmla="*/ 344 h 360"/>
              <a:gd name="p0x154" fmla="*/ 37 w 1200"/>
              <a:gd name="p0y154" fmla="*/ 342 h 360"/>
              <a:gd name="p0x155" fmla="*/ 35 w 1200"/>
              <a:gd name="p0y155" fmla="*/ 341 h 360"/>
              <a:gd name="p0x156" fmla="*/ 33 w 1200"/>
              <a:gd name="p0y156" fmla="*/ 340 h 360"/>
              <a:gd name="p0x157" fmla="*/ 32 w 1200"/>
              <a:gd name="p0y157" fmla="*/ 338 h 360"/>
              <a:gd name="p0x158" fmla="*/ 30 w 1200"/>
              <a:gd name="p0y158" fmla="*/ 337 h 360"/>
              <a:gd name="p0x159" fmla="*/ 28 w 1200"/>
              <a:gd name="p0y159" fmla="*/ 335 h 360"/>
              <a:gd name="p0x160" fmla="*/ 27 w 1200"/>
              <a:gd name="p0y160" fmla="*/ 334 h 360"/>
              <a:gd name="p0x161" fmla="*/ 25 w 1200"/>
              <a:gd name="p0y161" fmla="*/ 332 h 360"/>
              <a:gd name="p0x162" fmla="*/ 24 w 1200"/>
              <a:gd name="p0y162" fmla="*/ 331 h 360"/>
              <a:gd name="p0x163" fmla="*/ 22 w 1200"/>
              <a:gd name="p0y163" fmla="*/ 329 h 360"/>
              <a:gd name="p0x164" fmla="*/ 21 w 1200"/>
              <a:gd name="p0y164" fmla="*/ 327 h 360"/>
              <a:gd name="p0x165" fmla="*/ 19 w 1200"/>
              <a:gd name="p0y165" fmla="*/ 326 h 360"/>
              <a:gd name="p0x166" fmla="*/ 18 w 1200"/>
              <a:gd name="p0y166" fmla="*/ 324 h 360"/>
              <a:gd name="p0x167" fmla="*/ 17 w 1200"/>
              <a:gd name="p0y167" fmla="*/ 322 h 360"/>
              <a:gd name="p0x168" fmla="*/ 15 w 1200"/>
              <a:gd name="p0y168" fmla="*/ 321 h 360"/>
              <a:gd name="p0x169" fmla="*/ 14 w 1200"/>
              <a:gd name="p0y169" fmla="*/ 319 h 360"/>
              <a:gd name="p0x170" fmla="*/ 13 w 1200"/>
              <a:gd name="p0y170" fmla="*/ 317 h 360"/>
              <a:gd name="p0x171" fmla="*/ 12 w 1200"/>
              <a:gd name="p0y171" fmla="*/ 315 h 360"/>
              <a:gd name="p0x172" fmla="*/ 11 w 1200"/>
              <a:gd name="p0y172" fmla="*/ 313 h 360"/>
              <a:gd name="p0x173" fmla="*/ 10 w 1200"/>
              <a:gd name="p0y173" fmla="*/ 311 h 360"/>
              <a:gd name="p0x174" fmla="*/ 9 w 1200"/>
              <a:gd name="p0y174" fmla="*/ 309 h 360"/>
              <a:gd name="p0x175" fmla="*/ 8 w 1200"/>
              <a:gd name="p0y175" fmla="*/ 307 h 360"/>
              <a:gd name="p0x176" fmla="*/ 7 w 1200"/>
              <a:gd name="p0y176" fmla="*/ 305 h 360"/>
              <a:gd name="p0x177" fmla="*/ 6 w 1200"/>
              <a:gd name="p0y177" fmla="*/ 303 h 360"/>
              <a:gd name="p0x178" fmla="*/ 5 w 1200"/>
              <a:gd name="p0y178" fmla="*/ 301 h 360"/>
              <a:gd name="p0x179" fmla="*/ 4 w 1200"/>
              <a:gd name="p0y179" fmla="*/ 299 h 360"/>
              <a:gd name="p0x180" fmla="*/ 4 w 1200"/>
              <a:gd name="p0y180" fmla="*/ 297 h 360"/>
              <a:gd name="p0x181" fmla="*/ 3 w 1200"/>
              <a:gd name="p0y181" fmla="*/ 295 h 360"/>
              <a:gd name="p0x182" fmla="*/ 2 w 1200"/>
              <a:gd name="p0y182" fmla="*/ 292 h 360"/>
              <a:gd name="p0x183" fmla="*/ 2 w 1200"/>
              <a:gd name="p0y183" fmla="*/ 290 h 360"/>
              <a:gd name="p0x184" fmla="*/ 1 w 1200"/>
              <a:gd name="p0y184" fmla="*/ 288 h 360"/>
              <a:gd name="p0x185" fmla="*/ 1 w 1200"/>
              <a:gd name="p0y185" fmla="*/ 286 h 360"/>
              <a:gd name="p0x186" fmla="*/ 1 w 1200"/>
              <a:gd name="p0y186" fmla="*/ 283 h 360"/>
              <a:gd name="p0x187" fmla="*/ 0 w 1200"/>
              <a:gd name="p0y187" fmla="*/ 281 h 360"/>
              <a:gd name="p0x188" fmla="*/ 0 w 1200"/>
              <a:gd name="p0y188" fmla="*/ 279 h 360"/>
              <a:gd name="p0x189" fmla="*/ 0 w 1200"/>
              <a:gd name="p0y189" fmla="*/ 277 h 360"/>
              <a:gd name="p0x190" fmla="*/ 0 w 1200"/>
              <a:gd name="p0y190" fmla="*/ 274 h 360"/>
              <a:gd name="p0x191" fmla="*/ 0 w 1200"/>
              <a:gd name="p0y191" fmla="*/ 272 h 360"/>
              <a:gd name="p0x192" fmla="*/ 0 w 1200"/>
              <a:gd name="p0y192" fmla="*/ 270 h 360"/>
              <a:gd name="p0x193" fmla="*/ 0 w 1200"/>
              <a:gd name="p0y193" fmla="*/ 90 h 360"/>
              <a:gd name="p0x194" fmla="*/ 0 w 1200"/>
              <a:gd name="p0y194" fmla="*/ 87 h 360"/>
              <a:gd name="p0x195" fmla="*/ 0 w 1200"/>
              <a:gd name="p0y195" fmla="*/ 85 h 360"/>
              <a:gd name="p0x196" fmla="*/ 0 w 1200"/>
              <a:gd name="p0y196" fmla="*/ 82 h 360"/>
              <a:gd name="p0x197" fmla="*/ 0 w 1200"/>
              <a:gd name="p0y197" fmla="*/ 80 h 360"/>
              <a:gd name="p0x198" fmla="*/ 0 w 1200"/>
              <a:gd name="p0y198" fmla="*/ 78 h 360"/>
              <a:gd name="p0x199" fmla="*/ 1 w 1200"/>
              <a:gd name="p0y199" fmla="*/ 76 h 360"/>
              <a:gd name="p0x200" fmla="*/ 1 w 1200"/>
              <a:gd name="p0y200" fmla="*/ 73 h 360"/>
              <a:gd name="p0x201" fmla="*/ 1 w 1200"/>
              <a:gd name="p0y201" fmla="*/ 71 h 360"/>
              <a:gd name="p0x202" fmla="*/ 2 w 1200"/>
              <a:gd name="p0y202" fmla="*/ 69 h 360"/>
              <a:gd name="p0x203" fmla="*/ 2 w 1200"/>
              <a:gd name="p0y203" fmla="*/ 67 h 360"/>
              <a:gd name="p0x204" fmla="*/ 3 w 1200"/>
              <a:gd name="p0y204" fmla="*/ 64 h 360"/>
              <a:gd name="p0x205" fmla="*/ 4 w 1200"/>
              <a:gd name="p0y205" fmla="*/ 62 h 360"/>
              <a:gd name="p0x206" fmla="*/ 4 w 1200"/>
              <a:gd name="p0y206" fmla="*/ 60 h 360"/>
              <a:gd name="p0x207" fmla="*/ 5 w 1200"/>
              <a:gd name="p0y207" fmla="*/ 58 h 360"/>
              <a:gd name="p0x208" fmla="*/ 6 w 1200"/>
              <a:gd name="p0y208" fmla="*/ 56 h 360"/>
              <a:gd name="p0x209" fmla="*/ 7 w 1200"/>
              <a:gd name="p0y209" fmla="*/ 54 h 360"/>
              <a:gd name="p0x210" fmla="*/ 8 w 1200"/>
              <a:gd name="p0y210" fmla="*/ 52 h 360"/>
              <a:gd name="p0x211" fmla="*/ 9 w 1200"/>
              <a:gd name="p0y211" fmla="*/ 50 h 360"/>
              <a:gd name="p0x212" fmla="*/ 10 w 1200"/>
              <a:gd name="p0y212" fmla="*/ 48 h 360"/>
              <a:gd name="p0x213" fmla="*/ 11 w 1200"/>
              <a:gd name="p0y213" fmla="*/ 46 h 360"/>
              <a:gd name="p0x214" fmla="*/ 12 w 1200"/>
              <a:gd name="p0y214" fmla="*/ 44 h 360"/>
              <a:gd name="p0x215" fmla="*/ 13 w 1200"/>
              <a:gd name="p0y215" fmla="*/ 42 h 360"/>
              <a:gd name="p0x216" fmla="*/ 14 w 1200"/>
              <a:gd name="p0y216" fmla="*/ 40 h 360"/>
              <a:gd name="p0x217" fmla="*/ 15 w 1200"/>
              <a:gd name="p0y217" fmla="*/ 38 h 360"/>
              <a:gd name="p0x218" fmla="*/ 17 w 1200"/>
              <a:gd name="p0y218" fmla="*/ 37 h 360"/>
              <a:gd name="p0x219" fmla="*/ 18 w 1200"/>
              <a:gd name="p0y219" fmla="*/ 35 h 360"/>
              <a:gd name="p0x220" fmla="*/ 19 w 1200"/>
              <a:gd name="p0y220" fmla="*/ 33 h 360"/>
              <a:gd name="p0x221" fmla="*/ 21 w 1200"/>
              <a:gd name="p0y221" fmla="*/ 32 h 360"/>
              <a:gd name="p0x222" fmla="*/ 22 w 1200"/>
              <a:gd name="p0y222" fmla="*/ 30 h 360"/>
              <a:gd name="p0x223" fmla="*/ 24 w 1200"/>
              <a:gd name="p0y223" fmla="*/ 28 h 360"/>
              <a:gd name="p0x224" fmla="*/ 25 w 1200"/>
              <a:gd name="p0y224" fmla="*/ 27 h 360"/>
              <a:gd name="p0x225" fmla="*/ 27 w 1200"/>
              <a:gd name="p0y225" fmla="*/ 25 h 360"/>
              <a:gd name="p0x226" fmla="*/ 28 w 1200"/>
              <a:gd name="p0y226" fmla="*/ 24 h 360"/>
              <a:gd name="p0x227" fmla="*/ 30 w 1200"/>
              <a:gd name="p0y227" fmla="*/ 22 h 360"/>
              <a:gd name="p0x228" fmla="*/ 32 w 1200"/>
              <a:gd name="p0y228" fmla="*/ 21 h 360"/>
              <a:gd name="p0x229" fmla="*/ 33 w 1200"/>
              <a:gd name="p0y229" fmla="*/ 19 h 360"/>
              <a:gd name="p0x230" fmla="*/ 35 w 1200"/>
              <a:gd name="p0y230" fmla="*/ 18 h 360"/>
              <a:gd name="p0x231" fmla="*/ 37 w 1200"/>
              <a:gd name="p0y231" fmla="*/ 17 h 360"/>
              <a:gd name="p0x232" fmla="*/ 38 w 1200"/>
              <a:gd name="p0y232" fmla="*/ 15 h 360"/>
              <a:gd name="p0x233" fmla="*/ 40 w 1200"/>
              <a:gd name="p0y233" fmla="*/ 14 h 360"/>
              <a:gd name="p0x234" fmla="*/ 42 w 1200"/>
              <a:gd name="p0y234" fmla="*/ 13 h 360"/>
              <a:gd name="p0x235" fmla="*/ 44 w 1200"/>
              <a:gd name="p0y235" fmla="*/ 12 h 360"/>
              <a:gd name="p0x236" fmla="*/ 46 w 1200"/>
              <a:gd name="p0y236" fmla="*/ 11 h 360"/>
              <a:gd name="p0x237" fmla="*/ 48 w 1200"/>
              <a:gd name="p0y237" fmla="*/ 10 h 360"/>
              <a:gd name="p0x238" fmla="*/ 50 w 1200"/>
              <a:gd name="p0y238" fmla="*/ 9 h 360"/>
              <a:gd name="p0x239" fmla="*/ 52 w 1200"/>
              <a:gd name="p0y239" fmla="*/ 8 h 360"/>
              <a:gd name="p0x240" fmla="*/ 54 w 1200"/>
              <a:gd name="p0y240" fmla="*/ 7 h 360"/>
              <a:gd name="p0x241" fmla="*/ 56 w 1200"/>
              <a:gd name="p0y241" fmla="*/ 6 h 360"/>
              <a:gd name="p0x242" fmla="*/ 58 w 1200"/>
              <a:gd name="p0y242" fmla="*/ 5 h 360"/>
              <a:gd name="p0x243" fmla="*/ 60 w 1200"/>
              <a:gd name="p0y243" fmla="*/ 4 h 360"/>
              <a:gd name="p0x244" fmla="*/ 62 w 1200"/>
              <a:gd name="p0y244" fmla="*/ 4 h 360"/>
              <a:gd name="p0x245" fmla="*/ 64 w 1200"/>
              <a:gd name="p0y245" fmla="*/ 3 h 360"/>
              <a:gd name="p0x246" fmla="*/ 67 w 1200"/>
              <a:gd name="p0y246" fmla="*/ 2 h 360"/>
              <a:gd name="p0x247" fmla="*/ 69 w 1200"/>
              <a:gd name="p0y247" fmla="*/ 2 h 360"/>
              <a:gd name="p0x248" fmla="*/ 71 w 1200"/>
              <a:gd name="p0y248" fmla="*/ 1 h 360"/>
              <a:gd name="p0x249" fmla="*/ 73 w 1200"/>
              <a:gd name="p0y249" fmla="*/ 1 h 360"/>
              <a:gd name="p0x250" fmla="*/ 76 w 1200"/>
              <a:gd name="p0y250" fmla="*/ 1 h 360"/>
              <a:gd name="p0x251" fmla="*/ 78 w 1200"/>
              <a:gd name="p0y251" fmla="*/ 0 h 360"/>
              <a:gd name="p0x252" fmla="*/ 80 w 1200"/>
              <a:gd name="p0y252" fmla="*/ 0 h 360"/>
              <a:gd name="p0x253" fmla="*/ 82 w 1200"/>
              <a:gd name="p0y253" fmla="*/ 0 h 360"/>
              <a:gd name="p0x254" fmla="*/ 85 w 1200"/>
              <a:gd name="p0y254" fmla="*/ 0 h 360"/>
              <a:gd name="p0x255" fmla="*/ 87 w 1200"/>
              <a:gd name="p0y255" fmla="*/ 0 h 360"/>
              <a:gd name="p0x256" fmla="*/ 90 w 1200"/>
              <a:gd name="p0y25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133475" y="2828763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167"/>
                  </a:schemeClr>
                </a:solidFill>
                <a:cs typeface="+mn-lt"/>
              </a:rPr>
              <a:t>围绕部署</a:t>
            </a:r>
            <a:endParaRPr sz="1200" b="1">
              <a:solidFill>
                <a:schemeClr val="accent1">
                  <a:lumMod val="49167"/>
                </a:schemeClr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895551" y="2787329"/>
            <a:ext cx="4114952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围绕党委政府部署重点工作，</a:t>
            </a:r>
            <a:r>
              <a:rPr sz="1350" b="1">
                <a:solidFill>
                  <a:schemeClr val="tx2"/>
                </a:solidFill>
                <a:cs typeface="+mn-lt"/>
              </a:rPr>
              <a:t>摸清底数、找准症结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937895" y="3632200"/>
            <a:ext cx="4855845" cy="410210"/>
          </a:xfrm>
          <a:custGeom>
            <a:avLst/>
            <a:gdLst>
              <a:gd name="sw" fmla="*/ 1 w 7646"/>
              <a:gd name="sh" fmla="*/ 1 h 646"/>
              <a:gd name="mins" fmla="min sw sh"/>
              <a:gd name="dsw" fmla="+- 0 sw mins"/>
              <a:gd name="dsh" fmla="+- 0 sh mins"/>
              <a:gd name="p0x0" fmla="*/ 90 w 7646"/>
              <a:gd name="p0y0" fmla="*/ 0 h 646"/>
              <a:gd name="p0x1" fmla="*/ 7556 w 7646"/>
              <a:gd name="p0y1" fmla="*/ 0 h 646"/>
              <a:gd name="p0x2" fmla="*/ 7559 w 7646"/>
              <a:gd name="p0y2" fmla="*/ 0 h 646"/>
              <a:gd name="p0x3" fmla="*/ 7561 w 7646"/>
              <a:gd name="p0y3" fmla="*/ 0 h 646"/>
              <a:gd name="p0x4" fmla="*/ 7563 w 7646"/>
              <a:gd name="p0y4" fmla="*/ 0 h 646"/>
              <a:gd name="p0x5" fmla="*/ 7566 w 7646"/>
              <a:gd name="p0y5" fmla="*/ 0 h 646"/>
              <a:gd name="p0x6" fmla="*/ 7568 w 7646"/>
              <a:gd name="p0y6" fmla="*/ 0 h 646"/>
              <a:gd name="p0x7" fmla="*/ 7570 w 7646"/>
              <a:gd name="p0y7" fmla="*/ 1 h 646"/>
              <a:gd name="p0x8" fmla="*/ 7572 w 7646"/>
              <a:gd name="p0y8" fmla="*/ 1 h 646"/>
              <a:gd name="p0x9" fmla="*/ 7575 w 7646"/>
              <a:gd name="p0y9" fmla="*/ 1 h 646"/>
              <a:gd name="p0x10" fmla="*/ 7577 w 7646"/>
              <a:gd name="p0y10" fmla="*/ 2 h 646"/>
              <a:gd name="p0x11" fmla="*/ 7579 w 7646"/>
              <a:gd name="p0y11" fmla="*/ 2 h 646"/>
              <a:gd name="p0x12" fmla="*/ 7581 w 7646"/>
              <a:gd name="p0y12" fmla="*/ 3 h 646"/>
              <a:gd name="p0x13" fmla="*/ 7583 w 7646"/>
              <a:gd name="p0y13" fmla="*/ 4 h 646"/>
              <a:gd name="p0x14" fmla="*/ 7586 w 7646"/>
              <a:gd name="p0y14" fmla="*/ 4 h 646"/>
              <a:gd name="p0x15" fmla="*/ 7588 w 7646"/>
              <a:gd name="p0y15" fmla="*/ 5 h 646"/>
              <a:gd name="p0x16" fmla="*/ 7590 w 7646"/>
              <a:gd name="p0y16" fmla="*/ 6 h 646"/>
              <a:gd name="p0x17" fmla="*/ 7592 w 7646"/>
              <a:gd name="p0y17" fmla="*/ 7 h 646"/>
              <a:gd name="p0x18" fmla="*/ 7594 w 7646"/>
              <a:gd name="p0y18" fmla="*/ 8 h 646"/>
              <a:gd name="p0x19" fmla="*/ 7596 w 7646"/>
              <a:gd name="p0y19" fmla="*/ 9 h 646"/>
              <a:gd name="p0x20" fmla="*/ 7598 w 7646"/>
              <a:gd name="p0y20" fmla="*/ 10 h 646"/>
              <a:gd name="p0x21" fmla="*/ 7600 w 7646"/>
              <a:gd name="p0y21" fmla="*/ 11 h 646"/>
              <a:gd name="p0x22" fmla="*/ 7602 w 7646"/>
              <a:gd name="p0y22" fmla="*/ 12 h 646"/>
              <a:gd name="p0x23" fmla="*/ 7604 w 7646"/>
              <a:gd name="p0y23" fmla="*/ 13 h 646"/>
              <a:gd name="p0x24" fmla="*/ 7605 w 7646"/>
              <a:gd name="p0y24" fmla="*/ 14 h 646"/>
              <a:gd name="p0x25" fmla="*/ 7607 w 7646"/>
              <a:gd name="p0y25" fmla="*/ 15 h 646"/>
              <a:gd name="p0x26" fmla="*/ 7609 w 7646"/>
              <a:gd name="p0y26" fmla="*/ 17 h 646"/>
              <a:gd name="p0x27" fmla="*/ 7611 w 7646"/>
              <a:gd name="p0y27" fmla="*/ 18 h 646"/>
              <a:gd name="p0x28" fmla="*/ 7613 w 7646"/>
              <a:gd name="p0y28" fmla="*/ 19 h 646"/>
              <a:gd name="p0x29" fmla="*/ 7614 w 7646"/>
              <a:gd name="p0y29" fmla="*/ 21 h 646"/>
              <a:gd name="p0x30" fmla="*/ 7616 w 7646"/>
              <a:gd name="p0y30" fmla="*/ 22 h 646"/>
              <a:gd name="p0x31" fmla="*/ 7617 w 7646"/>
              <a:gd name="p0y31" fmla="*/ 24 h 646"/>
              <a:gd name="p0x32" fmla="*/ 7619 w 7646"/>
              <a:gd name="p0y32" fmla="*/ 25 h 646"/>
              <a:gd name="p0x33" fmla="*/ 7621 w 7646"/>
              <a:gd name="p0y33" fmla="*/ 27 h 646"/>
              <a:gd name="p0x34" fmla="*/ 7622 w 7646"/>
              <a:gd name="p0y34" fmla="*/ 28 h 646"/>
              <a:gd name="p0x35" fmla="*/ 7624 w 7646"/>
              <a:gd name="p0y35" fmla="*/ 30 h 646"/>
              <a:gd name="p0x36" fmla="*/ 7625 w 7646"/>
              <a:gd name="p0y36" fmla="*/ 32 h 646"/>
              <a:gd name="p0x37" fmla="*/ 7626 w 7646"/>
              <a:gd name="p0y37" fmla="*/ 33 h 646"/>
              <a:gd name="p0x38" fmla="*/ 7628 w 7646"/>
              <a:gd name="p0y38" fmla="*/ 35 h 646"/>
              <a:gd name="p0x39" fmla="*/ 7629 w 7646"/>
              <a:gd name="p0y39" fmla="*/ 37 h 646"/>
              <a:gd name="p0x40" fmla="*/ 7630 w 7646"/>
              <a:gd name="p0y40" fmla="*/ 38 h 646"/>
              <a:gd name="p0x41" fmla="*/ 7632 w 7646"/>
              <a:gd name="p0y41" fmla="*/ 40 h 646"/>
              <a:gd name="p0x42" fmla="*/ 7633 w 7646"/>
              <a:gd name="p0y42" fmla="*/ 42 h 646"/>
              <a:gd name="p0x43" fmla="*/ 7634 w 7646"/>
              <a:gd name="p0y43" fmla="*/ 44 h 646"/>
              <a:gd name="p0x44" fmla="*/ 7635 w 7646"/>
              <a:gd name="p0y44" fmla="*/ 46 h 646"/>
              <a:gd name="p0x45" fmla="*/ 7636 w 7646"/>
              <a:gd name="p0y45" fmla="*/ 48 h 646"/>
              <a:gd name="p0x46" fmla="*/ 7637 w 7646"/>
              <a:gd name="p0y46" fmla="*/ 50 h 646"/>
              <a:gd name="p0x47" fmla="*/ 7638 w 7646"/>
              <a:gd name="p0y47" fmla="*/ 52 h 646"/>
              <a:gd name="p0x48" fmla="*/ 7639 w 7646"/>
              <a:gd name="p0y48" fmla="*/ 54 h 646"/>
              <a:gd name="p0x49" fmla="*/ 7640 w 7646"/>
              <a:gd name="p0y49" fmla="*/ 56 h 646"/>
              <a:gd name="p0x50" fmla="*/ 7641 w 7646"/>
              <a:gd name="p0y50" fmla="*/ 58 h 646"/>
              <a:gd name="p0x51" fmla="*/ 7641 w 7646"/>
              <a:gd name="p0y51" fmla="*/ 60 h 646"/>
              <a:gd name="p0x52" fmla="*/ 7642 w 7646"/>
              <a:gd name="p0y52" fmla="*/ 62 h 646"/>
              <a:gd name="p0x53" fmla="*/ 7643 w 7646"/>
              <a:gd name="p0y53" fmla="*/ 64 h 646"/>
              <a:gd name="p0x54" fmla="*/ 7643 w 7646"/>
              <a:gd name="p0y54" fmla="*/ 67 h 646"/>
              <a:gd name="p0x55" fmla="*/ 7644 w 7646"/>
              <a:gd name="p0y55" fmla="*/ 69 h 646"/>
              <a:gd name="p0x56" fmla="*/ 7644 w 7646"/>
              <a:gd name="p0y56" fmla="*/ 71 h 646"/>
              <a:gd name="p0x57" fmla="*/ 7645 w 7646"/>
              <a:gd name="p0y57" fmla="*/ 73 h 646"/>
              <a:gd name="p0x58" fmla="*/ 7645 w 7646"/>
              <a:gd name="p0y58" fmla="*/ 76 h 646"/>
              <a:gd name="p0x59" fmla="*/ 7645 w 7646"/>
              <a:gd name="p0y59" fmla="*/ 78 h 646"/>
              <a:gd name="p0x60" fmla="*/ 7646 w 7646"/>
              <a:gd name="p0y60" fmla="*/ 80 h 646"/>
              <a:gd name="p0x61" fmla="*/ 7646 w 7646"/>
              <a:gd name="p0y61" fmla="*/ 82 h 646"/>
              <a:gd name="p0x62" fmla="*/ 7646 w 7646"/>
              <a:gd name="p0y62" fmla="*/ 85 h 646"/>
              <a:gd name="p0x63" fmla="*/ 7646 w 7646"/>
              <a:gd name="p0y63" fmla="*/ 87 h 646"/>
              <a:gd name="p0x64" fmla="*/ 7646 w 7646"/>
              <a:gd name="p0y64" fmla="*/ 90 h 646"/>
              <a:gd name="p0x65" fmla="*/ 7646 w 7646"/>
              <a:gd name="p0y65" fmla="*/ 556 h 646"/>
              <a:gd name="p0x66" fmla="*/ 7646 w 7646"/>
              <a:gd name="p0y66" fmla="*/ 558 h 646"/>
              <a:gd name="p0x67" fmla="*/ 7646 w 7646"/>
              <a:gd name="p0y67" fmla="*/ 561 h 646"/>
              <a:gd name="p0x68" fmla="*/ 7646 w 7646"/>
              <a:gd name="p0y68" fmla="*/ 563 h 646"/>
              <a:gd name="p0x69" fmla="*/ 7646 w 7646"/>
              <a:gd name="p0y69" fmla="*/ 565 h 646"/>
              <a:gd name="p0x70" fmla="*/ 7645 w 7646"/>
              <a:gd name="p0y70" fmla="*/ 568 h 646"/>
              <a:gd name="p0x71" fmla="*/ 7645 w 7646"/>
              <a:gd name="p0y71" fmla="*/ 570 h 646"/>
              <a:gd name="p0x72" fmla="*/ 7645 w 7646"/>
              <a:gd name="p0y72" fmla="*/ 572 h 646"/>
              <a:gd name="p0x73" fmla="*/ 7644 w 7646"/>
              <a:gd name="p0y73" fmla="*/ 574 h 646"/>
              <a:gd name="p0x74" fmla="*/ 7644 w 7646"/>
              <a:gd name="p0y74" fmla="*/ 577 h 646"/>
              <a:gd name="p0x75" fmla="*/ 7643 w 7646"/>
              <a:gd name="p0y75" fmla="*/ 579 h 646"/>
              <a:gd name="p0x76" fmla="*/ 7643 w 7646"/>
              <a:gd name="p0y76" fmla="*/ 581 h 646"/>
              <a:gd name="p0x77" fmla="*/ 7642 w 7646"/>
              <a:gd name="p0y77" fmla="*/ 583 h 646"/>
              <a:gd name="p0x78" fmla="*/ 7641 w 7646"/>
              <a:gd name="p0y78" fmla="*/ 585 h 646"/>
              <a:gd name="p0x79" fmla="*/ 7641 w 7646"/>
              <a:gd name="p0y79" fmla="*/ 587 h 646"/>
              <a:gd name="p0x80" fmla="*/ 7640 w 7646"/>
              <a:gd name="p0y80" fmla="*/ 589 h 646"/>
              <a:gd name="p0x81" fmla="*/ 7639 w 7646"/>
              <a:gd name="p0y81" fmla="*/ 591 h 646"/>
              <a:gd name="p0x82" fmla="*/ 7638 w 7646"/>
              <a:gd name="p0y82" fmla="*/ 593 h 646"/>
              <a:gd name="p0x83" fmla="*/ 7637 w 7646"/>
              <a:gd name="p0y83" fmla="*/ 595 h 646"/>
              <a:gd name="p0x84" fmla="*/ 7636 w 7646"/>
              <a:gd name="p0y84" fmla="*/ 597 h 646"/>
              <a:gd name="p0x85" fmla="*/ 7635 w 7646"/>
              <a:gd name="p0y85" fmla="*/ 599 h 646"/>
              <a:gd name="p0x86" fmla="*/ 7634 w 7646"/>
              <a:gd name="p0y86" fmla="*/ 601 h 646"/>
              <a:gd name="p0x87" fmla="*/ 7633 w 7646"/>
              <a:gd name="p0y87" fmla="*/ 603 h 646"/>
              <a:gd name="p0x88" fmla="*/ 7632 w 7646"/>
              <a:gd name="p0y88" fmla="*/ 605 h 646"/>
              <a:gd name="p0x89" fmla="*/ 7630 w 7646"/>
              <a:gd name="p0y89" fmla="*/ 607 h 646"/>
              <a:gd name="p0x90" fmla="*/ 7629 w 7646"/>
              <a:gd name="p0y90" fmla="*/ 609 h 646"/>
              <a:gd name="p0x91" fmla="*/ 7628 w 7646"/>
              <a:gd name="p0y91" fmla="*/ 610 h 646"/>
              <a:gd name="p0x92" fmla="*/ 7626 w 7646"/>
              <a:gd name="p0y92" fmla="*/ 612 h 646"/>
              <a:gd name="p0x93" fmla="*/ 7625 w 7646"/>
              <a:gd name="p0y93" fmla="*/ 614 h 646"/>
              <a:gd name="p0x94" fmla="*/ 7624 w 7646"/>
              <a:gd name="p0y94" fmla="*/ 616 h 646"/>
              <a:gd name="p0x95" fmla="*/ 7622 w 7646"/>
              <a:gd name="p0y95" fmla="*/ 617 h 646"/>
              <a:gd name="p0x96" fmla="*/ 7621 w 7646"/>
              <a:gd name="p0y96" fmla="*/ 619 h 646"/>
              <a:gd name="p0x97" fmla="*/ 7619 w 7646"/>
              <a:gd name="p0y97" fmla="*/ 620 h 646"/>
              <a:gd name="p0x98" fmla="*/ 7617 w 7646"/>
              <a:gd name="p0y98" fmla="*/ 622 h 646"/>
              <a:gd name="p0x99" fmla="*/ 7616 w 7646"/>
              <a:gd name="p0y99" fmla="*/ 623 h 646"/>
              <a:gd name="p0x100" fmla="*/ 7614 w 7646"/>
              <a:gd name="p0y100" fmla="*/ 625 h 646"/>
              <a:gd name="p0x101" fmla="*/ 7613 w 7646"/>
              <a:gd name="p0y101" fmla="*/ 626 h 646"/>
              <a:gd name="p0x102" fmla="*/ 7611 w 7646"/>
              <a:gd name="p0y102" fmla="*/ 627 h 646"/>
              <a:gd name="p0x103" fmla="*/ 7609 w 7646"/>
              <a:gd name="p0y103" fmla="*/ 629 h 646"/>
              <a:gd name="p0x104" fmla="*/ 7607 w 7646"/>
              <a:gd name="p0y104" fmla="*/ 630 h 646"/>
              <a:gd name="p0x105" fmla="*/ 7605 w 7646"/>
              <a:gd name="p0y105" fmla="*/ 631 h 646"/>
              <a:gd name="p0x106" fmla="*/ 7604 w 7646"/>
              <a:gd name="p0y106" fmla="*/ 632 h 646"/>
              <a:gd name="p0x107" fmla="*/ 7602 w 7646"/>
              <a:gd name="p0y107" fmla="*/ 634 h 646"/>
              <a:gd name="p0x108" fmla="*/ 7600 w 7646"/>
              <a:gd name="p0y108" fmla="*/ 635 h 646"/>
              <a:gd name="p0x109" fmla="*/ 7598 w 7646"/>
              <a:gd name="p0y109" fmla="*/ 636 h 646"/>
              <a:gd name="p0x110" fmla="*/ 7596 w 7646"/>
              <a:gd name="p0y110" fmla="*/ 637 h 646"/>
              <a:gd name="p0x111" fmla="*/ 7594 w 7646"/>
              <a:gd name="p0y111" fmla="*/ 638 h 646"/>
              <a:gd name="p0x112" fmla="*/ 7592 w 7646"/>
              <a:gd name="p0y112" fmla="*/ 639 h 646"/>
              <a:gd name="p0x113" fmla="*/ 7590 w 7646"/>
              <a:gd name="p0y113" fmla="*/ 639 h 646"/>
              <a:gd name="p0x114" fmla="*/ 7588 w 7646"/>
              <a:gd name="p0y114" fmla="*/ 640 h 646"/>
              <a:gd name="p0x115" fmla="*/ 7586 w 7646"/>
              <a:gd name="p0y115" fmla="*/ 641 h 646"/>
              <a:gd name="p0x116" fmla="*/ 7583 w 7646"/>
              <a:gd name="p0y116" fmla="*/ 642 h 646"/>
              <a:gd name="p0x117" fmla="*/ 7581 w 7646"/>
              <a:gd name="p0y117" fmla="*/ 642 h 646"/>
              <a:gd name="p0x118" fmla="*/ 7579 w 7646"/>
              <a:gd name="p0y118" fmla="*/ 643 h 646"/>
              <a:gd name="p0x119" fmla="*/ 7577 w 7646"/>
              <a:gd name="p0y119" fmla="*/ 644 h 646"/>
              <a:gd name="p0x120" fmla="*/ 7575 w 7646"/>
              <a:gd name="p0y120" fmla="*/ 644 h 646"/>
              <a:gd name="p0x121" fmla="*/ 7572 w 7646"/>
              <a:gd name="p0y121" fmla="*/ 644 h 646"/>
              <a:gd name="p0x122" fmla="*/ 7570 w 7646"/>
              <a:gd name="p0y122" fmla="*/ 645 h 646"/>
              <a:gd name="p0x123" fmla="*/ 7568 w 7646"/>
              <a:gd name="p0y123" fmla="*/ 645 h 646"/>
              <a:gd name="p0x124" fmla="*/ 7566 w 7646"/>
              <a:gd name="p0y124" fmla="*/ 645 h 646"/>
              <a:gd name="p0x125" fmla="*/ 7563 w 7646"/>
              <a:gd name="p0y125" fmla="*/ 646 h 646"/>
              <a:gd name="p0x126" fmla="*/ 7561 w 7646"/>
              <a:gd name="p0y126" fmla="*/ 646 h 646"/>
              <a:gd name="p0x127" fmla="*/ 7559 w 7646"/>
              <a:gd name="p0y127" fmla="*/ 646 h 646"/>
              <a:gd name="p0x128" fmla="*/ 7556 w 7646"/>
              <a:gd name="p0y128" fmla="*/ 646 h 646"/>
              <a:gd name="p0x129" fmla="*/ 90 w 7646"/>
              <a:gd name="p0y129" fmla="*/ 646 h 646"/>
              <a:gd name="p0x130" fmla="*/ 87 w 7646"/>
              <a:gd name="p0y130" fmla="*/ 646 h 646"/>
              <a:gd name="p0x131" fmla="*/ 85 w 7646"/>
              <a:gd name="p0y131" fmla="*/ 646 h 646"/>
              <a:gd name="p0x132" fmla="*/ 82 w 7646"/>
              <a:gd name="p0y132" fmla="*/ 646 h 646"/>
              <a:gd name="p0x133" fmla="*/ 80 w 7646"/>
              <a:gd name="p0y133" fmla="*/ 645 h 646"/>
              <a:gd name="p0x134" fmla="*/ 78 w 7646"/>
              <a:gd name="p0y134" fmla="*/ 645 h 646"/>
              <a:gd name="p0x135" fmla="*/ 76 w 7646"/>
              <a:gd name="p0y135" fmla="*/ 645 h 646"/>
              <a:gd name="p0x136" fmla="*/ 73 w 7646"/>
              <a:gd name="p0y136" fmla="*/ 644 h 646"/>
              <a:gd name="p0x137" fmla="*/ 71 w 7646"/>
              <a:gd name="p0y137" fmla="*/ 644 h 646"/>
              <a:gd name="p0x138" fmla="*/ 69 w 7646"/>
              <a:gd name="p0y138" fmla="*/ 644 h 646"/>
              <a:gd name="p0x139" fmla="*/ 67 w 7646"/>
              <a:gd name="p0y139" fmla="*/ 643 h 646"/>
              <a:gd name="p0x140" fmla="*/ 64 w 7646"/>
              <a:gd name="p0y140" fmla="*/ 642 h 646"/>
              <a:gd name="p0x141" fmla="*/ 62 w 7646"/>
              <a:gd name="p0y141" fmla="*/ 642 h 646"/>
              <a:gd name="p0x142" fmla="*/ 60 w 7646"/>
              <a:gd name="p0y142" fmla="*/ 641 h 646"/>
              <a:gd name="p0x143" fmla="*/ 58 w 7646"/>
              <a:gd name="p0y143" fmla="*/ 640 h 646"/>
              <a:gd name="p0x144" fmla="*/ 56 w 7646"/>
              <a:gd name="p0y144" fmla="*/ 639 h 646"/>
              <a:gd name="p0x145" fmla="*/ 54 w 7646"/>
              <a:gd name="p0y145" fmla="*/ 639 h 646"/>
              <a:gd name="p0x146" fmla="*/ 52 w 7646"/>
              <a:gd name="p0y146" fmla="*/ 638 h 646"/>
              <a:gd name="p0x147" fmla="*/ 50 w 7646"/>
              <a:gd name="p0y147" fmla="*/ 637 h 646"/>
              <a:gd name="p0x148" fmla="*/ 48 w 7646"/>
              <a:gd name="p0y148" fmla="*/ 636 h 646"/>
              <a:gd name="p0x149" fmla="*/ 46 w 7646"/>
              <a:gd name="p0y149" fmla="*/ 635 h 646"/>
              <a:gd name="p0x150" fmla="*/ 44 w 7646"/>
              <a:gd name="p0y150" fmla="*/ 634 h 646"/>
              <a:gd name="p0x151" fmla="*/ 42 w 7646"/>
              <a:gd name="p0y151" fmla="*/ 632 h 646"/>
              <a:gd name="p0x152" fmla="*/ 40 w 7646"/>
              <a:gd name="p0y152" fmla="*/ 631 h 646"/>
              <a:gd name="p0x153" fmla="*/ 38 w 7646"/>
              <a:gd name="p0y153" fmla="*/ 630 h 646"/>
              <a:gd name="p0x154" fmla="*/ 37 w 7646"/>
              <a:gd name="p0y154" fmla="*/ 629 h 646"/>
              <a:gd name="p0x155" fmla="*/ 35 w 7646"/>
              <a:gd name="p0y155" fmla="*/ 627 h 646"/>
              <a:gd name="p0x156" fmla="*/ 33 w 7646"/>
              <a:gd name="p0y156" fmla="*/ 626 h 646"/>
              <a:gd name="p0x157" fmla="*/ 32 w 7646"/>
              <a:gd name="p0y157" fmla="*/ 625 h 646"/>
              <a:gd name="p0x158" fmla="*/ 30 w 7646"/>
              <a:gd name="p0y158" fmla="*/ 623 h 646"/>
              <a:gd name="p0x159" fmla="*/ 28 w 7646"/>
              <a:gd name="p0y159" fmla="*/ 622 h 646"/>
              <a:gd name="p0x160" fmla="*/ 27 w 7646"/>
              <a:gd name="p0y160" fmla="*/ 620 h 646"/>
              <a:gd name="p0x161" fmla="*/ 25 w 7646"/>
              <a:gd name="p0y161" fmla="*/ 619 h 646"/>
              <a:gd name="p0x162" fmla="*/ 24 w 7646"/>
              <a:gd name="p0y162" fmla="*/ 617 h 646"/>
              <a:gd name="p0x163" fmla="*/ 22 w 7646"/>
              <a:gd name="p0y163" fmla="*/ 616 h 646"/>
              <a:gd name="p0x164" fmla="*/ 21 w 7646"/>
              <a:gd name="p0y164" fmla="*/ 614 h 646"/>
              <a:gd name="p0x165" fmla="*/ 19 w 7646"/>
              <a:gd name="p0y165" fmla="*/ 612 h 646"/>
              <a:gd name="p0x166" fmla="*/ 18 w 7646"/>
              <a:gd name="p0y166" fmla="*/ 610 h 646"/>
              <a:gd name="p0x167" fmla="*/ 17 w 7646"/>
              <a:gd name="p0y167" fmla="*/ 609 h 646"/>
              <a:gd name="p0x168" fmla="*/ 15 w 7646"/>
              <a:gd name="p0y168" fmla="*/ 607 h 646"/>
              <a:gd name="p0x169" fmla="*/ 14 w 7646"/>
              <a:gd name="p0y169" fmla="*/ 605 h 646"/>
              <a:gd name="p0x170" fmla="*/ 13 w 7646"/>
              <a:gd name="p0y170" fmla="*/ 603 h 646"/>
              <a:gd name="p0x171" fmla="*/ 12 w 7646"/>
              <a:gd name="p0y171" fmla="*/ 601 h 646"/>
              <a:gd name="p0x172" fmla="*/ 11 w 7646"/>
              <a:gd name="p0y172" fmla="*/ 599 h 646"/>
              <a:gd name="p0x173" fmla="*/ 10 w 7646"/>
              <a:gd name="p0y173" fmla="*/ 597 h 646"/>
              <a:gd name="p0x174" fmla="*/ 9 w 7646"/>
              <a:gd name="p0y174" fmla="*/ 595 h 646"/>
              <a:gd name="p0x175" fmla="*/ 8 w 7646"/>
              <a:gd name="p0y175" fmla="*/ 593 h 646"/>
              <a:gd name="p0x176" fmla="*/ 7 w 7646"/>
              <a:gd name="p0y176" fmla="*/ 591 h 646"/>
              <a:gd name="p0x177" fmla="*/ 6 w 7646"/>
              <a:gd name="p0y177" fmla="*/ 589 h 646"/>
              <a:gd name="p0x178" fmla="*/ 5 w 7646"/>
              <a:gd name="p0y178" fmla="*/ 587 h 646"/>
              <a:gd name="p0x179" fmla="*/ 4 w 7646"/>
              <a:gd name="p0y179" fmla="*/ 585 h 646"/>
              <a:gd name="p0x180" fmla="*/ 4 w 7646"/>
              <a:gd name="p0y180" fmla="*/ 583 h 646"/>
              <a:gd name="p0x181" fmla="*/ 3 w 7646"/>
              <a:gd name="p0y181" fmla="*/ 581 h 646"/>
              <a:gd name="p0x182" fmla="*/ 2 w 7646"/>
              <a:gd name="p0y182" fmla="*/ 579 h 646"/>
              <a:gd name="p0x183" fmla="*/ 2 w 7646"/>
              <a:gd name="p0y183" fmla="*/ 577 h 646"/>
              <a:gd name="p0x184" fmla="*/ 1 w 7646"/>
              <a:gd name="p0y184" fmla="*/ 574 h 646"/>
              <a:gd name="p0x185" fmla="*/ 1 w 7646"/>
              <a:gd name="p0y185" fmla="*/ 572 h 646"/>
              <a:gd name="p0x186" fmla="*/ 1 w 7646"/>
              <a:gd name="p0y186" fmla="*/ 570 h 646"/>
              <a:gd name="p0x187" fmla="*/ 0 w 7646"/>
              <a:gd name="p0y187" fmla="*/ 568 h 646"/>
              <a:gd name="p0x188" fmla="*/ 0 w 7646"/>
              <a:gd name="p0y188" fmla="*/ 565 h 646"/>
              <a:gd name="p0x189" fmla="*/ 0 w 7646"/>
              <a:gd name="p0y189" fmla="*/ 563 h 646"/>
              <a:gd name="p0x190" fmla="*/ 0 w 7646"/>
              <a:gd name="p0y190" fmla="*/ 561 h 646"/>
              <a:gd name="p0x191" fmla="*/ 0 w 7646"/>
              <a:gd name="p0y191" fmla="*/ 558 h 646"/>
              <a:gd name="p0x192" fmla="*/ 0 w 7646"/>
              <a:gd name="p0y192" fmla="*/ 556 h 646"/>
              <a:gd name="p0x193" fmla="*/ 0 w 7646"/>
              <a:gd name="p0y193" fmla="*/ 90 h 646"/>
              <a:gd name="p0x194" fmla="*/ 0 w 7646"/>
              <a:gd name="p0y194" fmla="*/ 87 h 646"/>
              <a:gd name="p0x195" fmla="*/ 0 w 7646"/>
              <a:gd name="p0y195" fmla="*/ 85 h 646"/>
              <a:gd name="p0x196" fmla="*/ 0 w 7646"/>
              <a:gd name="p0y196" fmla="*/ 82 h 646"/>
              <a:gd name="p0x197" fmla="*/ 0 w 7646"/>
              <a:gd name="p0y197" fmla="*/ 80 h 646"/>
              <a:gd name="p0x198" fmla="*/ 0 w 7646"/>
              <a:gd name="p0y198" fmla="*/ 78 h 646"/>
              <a:gd name="p0x199" fmla="*/ 1 w 7646"/>
              <a:gd name="p0y199" fmla="*/ 76 h 646"/>
              <a:gd name="p0x200" fmla="*/ 1 w 7646"/>
              <a:gd name="p0y200" fmla="*/ 73 h 646"/>
              <a:gd name="p0x201" fmla="*/ 1 w 7646"/>
              <a:gd name="p0y201" fmla="*/ 71 h 646"/>
              <a:gd name="p0x202" fmla="*/ 2 w 7646"/>
              <a:gd name="p0y202" fmla="*/ 69 h 646"/>
              <a:gd name="p0x203" fmla="*/ 2 w 7646"/>
              <a:gd name="p0y203" fmla="*/ 67 h 646"/>
              <a:gd name="p0x204" fmla="*/ 3 w 7646"/>
              <a:gd name="p0y204" fmla="*/ 64 h 646"/>
              <a:gd name="p0x205" fmla="*/ 4 w 7646"/>
              <a:gd name="p0y205" fmla="*/ 62 h 646"/>
              <a:gd name="p0x206" fmla="*/ 4 w 7646"/>
              <a:gd name="p0y206" fmla="*/ 60 h 646"/>
              <a:gd name="p0x207" fmla="*/ 5 w 7646"/>
              <a:gd name="p0y207" fmla="*/ 58 h 646"/>
              <a:gd name="p0x208" fmla="*/ 6 w 7646"/>
              <a:gd name="p0y208" fmla="*/ 56 h 646"/>
              <a:gd name="p0x209" fmla="*/ 7 w 7646"/>
              <a:gd name="p0y209" fmla="*/ 54 h 646"/>
              <a:gd name="p0x210" fmla="*/ 8 w 7646"/>
              <a:gd name="p0y210" fmla="*/ 52 h 646"/>
              <a:gd name="p0x211" fmla="*/ 9 w 7646"/>
              <a:gd name="p0y211" fmla="*/ 50 h 646"/>
              <a:gd name="p0x212" fmla="*/ 10 w 7646"/>
              <a:gd name="p0y212" fmla="*/ 48 h 646"/>
              <a:gd name="p0x213" fmla="*/ 11 w 7646"/>
              <a:gd name="p0y213" fmla="*/ 46 h 646"/>
              <a:gd name="p0x214" fmla="*/ 12 w 7646"/>
              <a:gd name="p0y214" fmla="*/ 44 h 646"/>
              <a:gd name="p0x215" fmla="*/ 13 w 7646"/>
              <a:gd name="p0y215" fmla="*/ 42 h 646"/>
              <a:gd name="p0x216" fmla="*/ 14 w 7646"/>
              <a:gd name="p0y216" fmla="*/ 40 h 646"/>
              <a:gd name="p0x217" fmla="*/ 15 w 7646"/>
              <a:gd name="p0y217" fmla="*/ 38 h 646"/>
              <a:gd name="p0x218" fmla="*/ 17 w 7646"/>
              <a:gd name="p0y218" fmla="*/ 37 h 646"/>
              <a:gd name="p0x219" fmla="*/ 18 w 7646"/>
              <a:gd name="p0y219" fmla="*/ 35 h 646"/>
              <a:gd name="p0x220" fmla="*/ 19 w 7646"/>
              <a:gd name="p0y220" fmla="*/ 33 h 646"/>
              <a:gd name="p0x221" fmla="*/ 21 w 7646"/>
              <a:gd name="p0y221" fmla="*/ 32 h 646"/>
              <a:gd name="p0x222" fmla="*/ 22 w 7646"/>
              <a:gd name="p0y222" fmla="*/ 30 h 646"/>
              <a:gd name="p0x223" fmla="*/ 24 w 7646"/>
              <a:gd name="p0y223" fmla="*/ 28 h 646"/>
              <a:gd name="p0x224" fmla="*/ 25 w 7646"/>
              <a:gd name="p0y224" fmla="*/ 27 h 646"/>
              <a:gd name="p0x225" fmla="*/ 27 w 7646"/>
              <a:gd name="p0y225" fmla="*/ 25 h 646"/>
              <a:gd name="p0x226" fmla="*/ 28 w 7646"/>
              <a:gd name="p0y226" fmla="*/ 24 h 646"/>
              <a:gd name="p0x227" fmla="*/ 30 w 7646"/>
              <a:gd name="p0y227" fmla="*/ 22 h 646"/>
              <a:gd name="p0x228" fmla="*/ 32 w 7646"/>
              <a:gd name="p0y228" fmla="*/ 21 h 646"/>
              <a:gd name="p0x229" fmla="*/ 33 w 7646"/>
              <a:gd name="p0y229" fmla="*/ 19 h 646"/>
              <a:gd name="p0x230" fmla="*/ 35 w 7646"/>
              <a:gd name="p0y230" fmla="*/ 18 h 646"/>
              <a:gd name="p0x231" fmla="*/ 37 w 7646"/>
              <a:gd name="p0y231" fmla="*/ 17 h 646"/>
              <a:gd name="p0x232" fmla="*/ 38 w 7646"/>
              <a:gd name="p0y232" fmla="*/ 15 h 646"/>
              <a:gd name="p0x233" fmla="*/ 40 w 7646"/>
              <a:gd name="p0y233" fmla="*/ 14 h 646"/>
              <a:gd name="p0x234" fmla="*/ 42 w 7646"/>
              <a:gd name="p0y234" fmla="*/ 13 h 646"/>
              <a:gd name="p0x235" fmla="*/ 44 w 7646"/>
              <a:gd name="p0y235" fmla="*/ 12 h 646"/>
              <a:gd name="p0x236" fmla="*/ 46 w 7646"/>
              <a:gd name="p0y236" fmla="*/ 11 h 646"/>
              <a:gd name="p0x237" fmla="*/ 48 w 7646"/>
              <a:gd name="p0y237" fmla="*/ 10 h 646"/>
              <a:gd name="p0x238" fmla="*/ 50 w 7646"/>
              <a:gd name="p0y238" fmla="*/ 9 h 646"/>
              <a:gd name="p0x239" fmla="*/ 52 w 7646"/>
              <a:gd name="p0y239" fmla="*/ 8 h 646"/>
              <a:gd name="p0x240" fmla="*/ 54 w 7646"/>
              <a:gd name="p0y240" fmla="*/ 7 h 646"/>
              <a:gd name="p0x241" fmla="*/ 56 w 7646"/>
              <a:gd name="p0y241" fmla="*/ 6 h 646"/>
              <a:gd name="p0x242" fmla="*/ 58 w 7646"/>
              <a:gd name="p0y242" fmla="*/ 5 h 646"/>
              <a:gd name="p0x243" fmla="*/ 60 w 7646"/>
              <a:gd name="p0y243" fmla="*/ 4 h 646"/>
              <a:gd name="p0x244" fmla="*/ 62 w 7646"/>
              <a:gd name="p0y244" fmla="*/ 4 h 646"/>
              <a:gd name="p0x245" fmla="*/ 64 w 7646"/>
              <a:gd name="p0y245" fmla="*/ 3 h 646"/>
              <a:gd name="p0x246" fmla="*/ 67 w 7646"/>
              <a:gd name="p0y246" fmla="*/ 2 h 646"/>
              <a:gd name="p0x247" fmla="*/ 69 w 7646"/>
              <a:gd name="p0y247" fmla="*/ 2 h 646"/>
              <a:gd name="p0x248" fmla="*/ 71 w 7646"/>
              <a:gd name="p0y248" fmla="*/ 1 h 646"/>
              <a:gd name="p0x249" fmla="*/ 73 w 7646"/>
              <a:gd name="p0y249" fmla="*/ 1 h 646"/>
              <a:gd name="p0x250" fmla="*/ 76 w 7646"/>
              <a:gd name="p0y250" fmla="*/ 1 h 646"/>
              <a:gd name="p0x251" fmla="*/ 78 w 7646"/>
              <a:gd name="p0y251" fmla="*/ 0 h 646"/>
              <a:gd name="p0x252" fmla="*/ 80 w 7646"/>
              <a:gd name="p0y252" fmla="*/ 0 h 646"/>
              <a:gd name="p0x253" fmla="*/ 82 w 7646"/>
              <a:gd name="p0y253" fmla="*/ 0 h 646"/>
              <a:gd name="p0x254" fmla="*/ 85 w 7646"/>
              <a:gd name="p0y254" fmla="*/ 0 h 646"/>
              <a:gd name="p0x255" fmla="*/ 87 w 7646"/>
              <a:gd name="p0y255" fmla="*/ 0 h 646"/>
              <a:gd name="p0x256" fmla="*/ 90 w 7646"/>
              <a:gd name="p0y25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1057275" y="373189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90 w 1200"/>
              <a:gd name="p0y0" fmla="*/ 0 h 360"/>
              <a:gd name="p0x1" fmla="*/ 1110 w 1200"/>
              <a:gd name="p0y1" fmla="*/ 0 h 360"/>
              <a:gd name="p0x2" fmla="*/ 1112 w 1200"/>
              <a:gd name="p0y2" fmla="*/ 0 h 360"/>
              <a:gd name="p0x3" fmla="*/ 1114 w 1200"/>
              <a:gd name="p0y3" fmla="*/ 0 h 360"/>
              <a:gd name="p0x4" fmla="*/ 1117 w 1200"/>
              <a:gd name="p0y4" fmla="*/ 0 h 360"/>
              <a:gd name="p0x5" fmla="*/ 1119 w 1200"/>
              <a:gd name="p0y5" fmla="*/ 0 h 360"/>
              <a:gd name="p0x6" fmla="*/ 1121 w 1200"/>
              <a:gd name="p0y6" fmla="*/ 0 h 360"/>
              <a:gd name="p0x7" fmla="*/ 1124 w 1200"/>
              <a:gd name="p0y7" fmla="*/ 1 h 360"/>
              <a:gd name="p0x8" fmla="*/ 1126 w 1200"/>
              <a:gd name="p0y8" fmla="*/ 1 h 360"/>
              <a:gd name="p0x9" fmla="*/ 1128 w 1200"/>
              <a:gd name="p0y9" fmla="*/ 1 h 360"/>
              <a:gd name="p0x10" fmla="*/ 1130 w 1200"/>
              <a:gd name="p0y10" fmla="*/ 2 h 360"/>
              <a:gd name="p0x11" fmla="*/ 1132 w 1200"/>
              <a:gd name="p0y11" fmla="*/ 2 h 360"/>
              <a:gd name="p0x12" fmla="*/ 1135 w 1200"/>
              <a:gd name="p0y12" fmla="*/ 3 h 360"/>
              <a:gd name="p0x13" fmla="*/ 1137 w 1200"/>
              <a:gd name="p0y13" fmla="*/ 4 h 360"/>
              <a:gd name="p0x14" fmla="*/ 1139 w 1200"/>
              <a:gd name="p0y14" fmla="*/ 4 h 360"/>
              <a:gd name="p0x15" fmla="*/ 1141 w 1200"/>
              <a:gd name="p0y15" fmla="*/ 5 h 360"/>
              <a:gd name="p0x16" fmla="*/ 1143 w 1200"/>
              <a:gd name="p0y16" fmla="*/ 6 h 360"/>
              <a:gd name="p0x17" fmla="*/ 1145 w 1200"/>
              <a:gd name="p0y17" fmla="*/ 7 h 360"/>
              <a:gd name="p0x18" fmla="*/ 1147 w 1200"/>
              <a:gd name="p0y18" fmla="*/ 8 h 360"/>
              <a:gd name="p0x19" fmla="*/ 1149 w 1200"/>
              <a:gd name="p0y19" fmla="*/ 9 h 360"/>
              <a:gd name="p0x20" fmla="*/ 1151 w 1200"/>
              <a:gd name="p0y20" fmla="*/ 10 h 360"/>
              <a:gd name="p0x21" fmla="*/ 1153 w 1200"/>
              <a:gd name="p0y21" fmla="*/ 11 h 360"/>
              <a:gd name="p0x22" fmla="*/ 1155 w 1200"/>
              <a:gd name="p0y22" fmla="*/ 12 h 360"/>
              <a:gd name="p0x23" fmla="*/ 1157 w 1200"/>
              <a:gd name="p0y23" fmla="*/ 13 h 360"/>
              <a:gd name="p0x24" fmla="*/ 1159 w 1200"/>
              <a:gd name="p0y24" fmla="*/ 14 h 360"/>
              <a:gd name="p0x25" fmla="*/ 1161 w 1200"/>
              <a:gd name="p0y25" fmla="*/ 15 h 360"/>
              <a:gd name="p0x26" fmla="*/ 1162 w 1200"/>
              <a:gd name="p0y26" fmla="*/ 17 h 360"/>
              <a:gd name="p0x27" fmla="*/ 1164 w 1200"/>
              <a:gd name="p0y27" fmla="*/ 18 h 360"/>
              <a:gd name="p0x28" fmla="*/ 1166 w 1200"/>
              <a:gd name="p0y28" fmla="*/ 19 h 360"/>
              <a:gd name="p0x29" fmla="*/ 1168 w 1200"/>
              <a:gd name="p0y29" fmla="*/ 21 h 360"/>
              <a:gd name="p0x30" fmla="*/ 1169 w 1200"/>
              <a:gd name="p0y30" fmla="*/ 22 h 360"/>
              <a:gd name="p0x31" fmla="*/ 1171 w 1200"/>
              <a:gd name="p0y31" fmla="*/ 24 h 360"/>
              <a:gd name="p0x32" fmla="*/ 1172 w 1200"/>
              <a:gd name="p0y32" fmla="*/ 25 h 360"/>
              <a:gd name="p0x33" fmla="*/ 1174 w 1200"/>
              <a:gd name="p0y33" fmla="*/ 27 h 360"/>
              <a:gd name="p0x34" fmla="*/ 1176 w 1200"/>
              <a:gd name="p0y34" fmla="*/ 28 h 360"/>
              <a:gd name="p0x35" fmla="*/ 1177 w 1200"/>
              <a:gd name="p0y35" fmla="*/ 30 h 360"/>
              <a:gd name="p0x36" fmla="*/ 1178 w 1200"/>
              <a:gd name="p0y36" fmla="*/ 32 h 360"/>
              <a:gd name="p0x37" fmla="*/ 1180 w 1200"/>
              <a:gd name="p0y37" fmla="*/ 33 h 360"/>
              <a:gd name="p0x38" fmla="*/ 1181 w 1200"/>
              <a:gd name="p0y38" fmla="*/ 35 h 360"/>
              <a:gd name="p0x39" fmla="*/ 1183 w 1200"/>
              <a:gd name="p0y39" fmla="*/ 37 h 360"/>
              <a:gd name="p0x40" fmla="*/ 1184 w 1200"/>
              <a:gd name="p0y40" fmla="*/ 38 h 360"/>
              <a:gd name="p0x41" fmla="*/ 1185 w 1200"/>
              <a:gd name="p0y41" fmla="*/ 40 h 360"/>
              <a:gd name="p0x42" fmla="*/ 1186 w 1200"/>
              <a:gd name="p0y42" fmla="*/ 42 h 360"/>
              <a:gd name="p0x43" fmla="*/ 1187 w 1200"/>
              <a:gd name="p0y43" fmla="*/ 44 h 360"/>
              <a:gd name="p0x44" fmla="*/ 1188 w 1200"/>
              <a:gd name="p0y44" fmla="*/ 46 h 360"/>
              <a:gd name="p0x45" fmla="*/ 1189 w 1200"/>
              <a:gd name="p0y45" fmla="*/ 48 h 360"/>
              <a:gd name="p0x46" fmla="*/ 1190 w 1200"/>
              <a:gd name="p0y46" fmla="*/ 50 h 360"/>
              <a:gd name="p0x47" fmla="*/ 1191 w 1200"/>
              <a:gd name="p0y47" fmla="*/ 52 h 360"/>
              <a:gd name="p0x48" fmla="*/ 1192 w 1200"/>
              <a:gd name="p0y48" fmla="*/ 54 h 360"/>
              <a:gd name="p0x49" fmla="*/ 1193 w 1200"/>
              <a:gd name="p0y49" fmla="*/ 56 h 360"/>
              <a:gd name="p0x50" fmla="*/ 1194 w 1200"/>
              <a:gd name="p0y50" fmla="*/ 58 h 360"/>
              <a:gd name="p0x51" fmla="*/ 1195 w 1200"/>
              <a:gd name="p0y51" fmla="*/ 60 h 360"/>
              <a:gd name="p0x52" fmla="*/ 1195 w 1200"/>
              <a:gd name="p0y52" fmla="*/ 62 h 360"/>
              <a:gd name="p0x53" fmla="*/ 1196 w 1200"/>
              <a:gd name="p0y53" fmla="*/ 64 h 360"/>
              <a:gd name="p0x54" fmla="*/ 1197 w 1200"/>
              <a:gd name="p0y54" fmla="*/ 67 h 360"/>
              <a:gd name="p0x55" fmla="*/ 1197 w 1200"/>
              <a:gd name="p0y55" fmla="*/ 69 h 360"/>
              <a:gd name="p0x56" fmla="*/ 1198 w 1200"/>
              <a:gd name="p0y56" fmla="*/ 71 h 360"/>
              <a:gd name="p0x57" fmla="*/ 1198 w 1200"/>
              <a:gd name="p0y57" fmla="*/ 73 h 360"/>
              <a:gd name="p0x58" fmla="*/ 1199 w 1200"/>
              <a:gd name="p0y58" fmla="*/ 76 h 360"/>
              <a:gd name="p0x59" fmla="*/ 1199 w 1200"/>
              <a:gd name="p0y59" fmla="*/ 78 h 360"/>
              <a:gd name="p0x60" fmla="*/ 1199 w 1200"/>
              <a:gd name="p0y60" fmla="*/ 80 h 360"/>
              <a:gd name="p0x61" fmla="*/ 1199 w 1200"/>
              <a:gd name="p0y61" fmla="*/ 82 h 360"/>
              <a:gd name="p0x62" fmla="*/ 1199 w 1200"/>
              <a:gd name="p0y62" fmla="*/ 85 h 360"/>
              <a:gd name="p0x63" fmla="*/ 1200 w 1200"/>
              <a:gd name="p0y63" fmla="*/ 87 h 360"/>
              <a:gd name="p0x64" fmla="*/ 1200 w 1200"/>
              <a:gd name="p0y64" fmla="*/ 90 h 360"/>
              <a:gd name="p0x65" fmla="*/ 1200 w 1200"/>
              <a:gd name="p0y65" fmla="*/ 270 h 360"/>
              <a:gd name="p0x66" fmla="*/ 1200 w 1200"/>
              <a:gd name="p0y66" fmla="*/ 272 h 360"/>
              <a:gd name="p0x67" fmla="*/ 1199 w 1200"/>
              <a:gd name="p0y67" fmla="*/ 274 h 360"/>
              <a:gd name="p0x68" fmla="*/ 1199 w 1200"/>
              <a:gd name="p0y68" fmla="*/ 277 h 360"/>
              <a:gd name="p0x69" fmla="*/ 1199 w 1200"/>
              <a:gd name="p0y69" fmla="*/ 279 h 360"/>
              <a:gd name="p0x70" fmla="*/ 1199 w 1200"/>
              <a:gd name="p0y70" fmla="*/ 281 h 360"/>
              <a:gd name="p0x71" fmla="*/ 1199 w 1200"/>
              <a:gd name="p0y71" fmla="*/ 283 h 360"/>
              <a:gd name="p0x72" fmla="*/ 1198 w 1200"/>
              <a:gd name="p0y72" fmla="*/ 286 h 360"/>
              <a:gd name="p0x73" fmla="*/ 1198 w 1200"/>
              <a:gd name="p0y73" fmla="*/ 288 h 360"/>
              <a:gd name="p0x74" fmla="*/ 1197 w 1200"/>
              <a:gd name="p0y74" fmla="*/ 290 h 360"/>
              <a:gd name="p0x75" fmla="*/ 1197 w 1200"/>
              <a:gd name="p0y75" fmla="*/ 292 h 360"/>
              <a:gd name="p0x76" fmla="*/ 1196 w 1200"/>
              <a:gd name="p0y76" fmla="*/ 295 h 360"/>
              <a:gd name="p0x77" fmla="*/ 1195 w 1200"/>
              <a:gd name="p0y77" fmla="*/ 297 h 360"/>
              <a:gd name="p0x78" fmla="*/ 1195 w 1200"/>
              <a:gd name="p0y78" fmla="*/ 299 h 360"/>
              <a:gd name="p0x79" fmla="*/ 1194 w 1200"/>
              <a:gd name="p0y79" fmla="*/ 301 h 360"/>
              <a:gd name="p0x80" fmla="*/ 1193 w 1200"/>
              <a:gd name="p0y80" fmla="*/ 303 h 360"/>
              <a:gd name="p0x81" fmla="*/ 1192 w 1200"/>
              <a:gd name="p0y81" fmla="*/ 305 h 360"/>
              <a:gd name="p0x82" fmla="*/ 1191 w 1200"/>
              <a:gd name="p0y82" fmla="*/ 307 h 360"/>
              <a:gd name="p0x83" fmla="*/ 1190 w 1200"/>
              <a:gd name="p0y83" fmla="*/ 309 h 360"/>
              <a:gd name="p0x84" fmla="*/ 1189 w 1200"/>
              <a:gd name="p0y84" fmla="*/ 311 h 360"/>
              <a:gd name="p0x85" fmla="*/ 1188 w 1200"/>
              <a:gd name="p0y85" fmla="*/ 313 h 360"/>
              <a:gd name="p0x86" fmla="*/ 1187 w 1200"/>
              <a:gd name="p0y86" fmla="*/ 315 h 360"/>
              <a:gd name="p0x87" fmla="*/ 1186 w 1200"/>
              <a:gd name="p0y87" fmla="*/ 317 h 360"/>
              <a:gd name="p0x88" fmla="*/ 1185 w 1200"/>
              <a:gd name="p0y88" fmla="*/ 319 h 360"/>
              <a:gd name="p0x89" fmla="*/ 1184 w 1200"/>
              <a:gd name="p0y89" fmla="*/ 321 h 360"/>
              <a:gd name="p0x90" fmla="*/ 1183 w 1200"/>
              <a:gd name="p0y90" fmla="*/ 322 h 360"/>
              <a:gd name="p0x91" fmla="*/ 1181 w 1200"/>
              <a:gd name="p0y91" fmla="*/ 324 h 360"/>
              <a:gd name="p0x92" fmla="*/ 1180 w 1200"/>
              <a:gd name="p0y92" fmla="*/ 326 h 360"/>
              <a:gd name="p0x93" fmla="*/ 1178 w 1200"/>
              <a:gd name="p0y93" fmla="*/ 327 h 360"/>
              <a:gd name="p0x94" fmla="*/ 1177 w 1200"/>
              <a:gd name="p0y94" fmla="*/ 329 h 360"/>
              <a:gd name="p0x95" fmla="*/ 1176 w 1200"/>
              <a:gd name="p0y95" fmla="*/ 331 h 360"/>
              <a:gd name="p0x96" fmla="*/ 1174 w 1200"/>
              <a:gd name="p0y96" fmla="*/ 332 h 360"/>
              <a:gd name="p0x97" fmla="*/ 1172 w 1200"/>
              <a:gd name="p0y97" fmla="*/ 334 h 360"/>
              <a:gd name="p0x98" fmla="*/ 1171 w 1200"/>
              <a:gd name="p0y98" fmla="*/ 335 h 360"/>
              <a:gd name="p0x99" fmla="*/ 1169 w 1200"/>
              <a:gd name="p0y99" fmla="*/ 337 h 360"/>
              <a:gd name="p0x100" fmla="*/ 1168 w 1200"/>
              <a:gd name="p0y100" fmla="*/ 338 h 360"/>
              <a:gd name="p0x101" fmla="*/ 1166 w 1200"/>
              <a:gd name="p0y101" fmla="*/ 340 h 360"/>
              <a:gd name="p0x102" fmla="*/ 1164 w 1200"/>
              <a:gd name="p0y102" fmla="*/ 341 h 360"/>
              <a:gd name="p0x103" fmla="*/ 1162 w 1200"/>
              <a:gd name="p0y103" fmla="*/ 342 h 360"/>
              <a:gd name="p0x104" fmla="*/ 1161 w 1200"/>
              <a:gd name="p0y104" fmla="*/ 344 h 360"/>
              <a:gd name="p0x105" fmla="*/ 1159 w 1200"/>
              <a:gd name="p0y105" fmla="*/ 345 h 360"/>
              <a:gd name="p0x106" fmla="*/ 1157 w 1200"/>
              <a:gd name="p0y106" fmla="*/ 346 h 360"/>
              <a:gd name="p0x107" fmla="*/ 1155 w 1200"/>
              <a:gd name="p0y107" fmla="*/ 347 h 360"/>
              <a:gd name="p0x108" fmla="*/ 1153 w 1200"/>
              <a:gd name="p0y108" fmla="*/ 348 h 360"/>
              <a:gd name="p0x109" fmla="*/ 1151 w 1200"/>
              <a:gd name="p0y109" fmla="*/ 349 h 360"/>
              <a:gd name="p0x110" fmla="*/ 1149 w 1200"/>
              <a:gd name="p0y110" fmla="*/ 350 h 360"/>
              <a:gd name="p0x111" fmla="*/ 1147 w 1200"/>
              <a:gd name="p0y111" fmla="*/ 351 h 360"/>
              <a:gd name="p0x112" fmla="*/ 1145 w 1200"/>
              <a:gd name="p0y112" fmla="*/ 352 h 360"/>
              <a:gd name="p0x113" fmla="*/ 1143 w 1200"/>
              <a:gd name="p0y113" fmla="*/ 353 h 360"/>
              <a:gd name="p0x114" fmla="*/ 1141 w 1200"/>
              <a:gd name="p0y114" fmla="*/ 354 h 360"/>
              <a:gd name="p0x115" fmla="*/ 1139 w 1200"/>
              <a:gd name="p0y115" fmla="*/ 355 h 360"/>
              <a:gd name="p0x116" fmla="*/ 1137 w 1200"/>
              <a:gd name="p0y116" fmla="*/ 355 h 360"/>
              <a:gd name="p0x117" fmla="*/ 1135 w 1200"/>
              <a:gd name="p0y117" fmla="*/ 356 h 360"/>
              <a:gd name="p0x118" fmla="*/ 1132 w 1200"/>
              <a:gd name="p0y118" fmla="*/ 357 h 360"/>
              <a:gd name="p0x119" fmla="*/ 1130 w 1200"/>
              <a:gd name="p0y119" fmla="*/ 357 h 360"/>
              <a:gd name="p0x120" fmla="*/ 1128 w 1200"/>
              <a:gd name="p0y120" fmla="*/ 358 h 360"/>
              <a:gd name="p0x121" fmla="*/ 1126 w 1200"/>
              <a:gd name="p0y121" fmla="*/ 358 h 360"/>
              <a:gd name="p0x122" fmla="*/ 1124 w 1200"/>
              <a:gd name="p0y122" fmla="*/ 358 h 360"/>
              <a:gd name="p0x123" fmla="*/ 1121 w 1200"/>
              <a:gd name="p0y123" fmla="*/ 359 h 360"/>
              <a:gd name="p0x124" fmla="*/ 1119 w 1200"/>
              <a:gd name="p0y124" fmla="*/ 359 h 360"/>
              <a:gd name="p0x125" fmla="*/ 1117 w 1200"/>
              <a:gd name="p0y125" fmla="*/ 359 h 360"/>
              <a:gd name="p0x126" fmla="*/ 1114 w 1200"/>
              <a:gd name="p0y126" fmla="*/ 359 h 360"/>
              <a:gd name="p0x127" fmla="*/ 1112 w 1200"/>
              <a:gd name="p0y127" fmla="*/ 359 h 360"/>
              <a:gd name="p0x128" fmla="*/ 1110 w 1200"/>
              <a:gd name="p0y128" fmla="*/ 360 h 360"/>
              <a:gd name="p0x129" fmla="*/ 90 w 1200"/>
              <a:gd name="p0y129" fmla="*/ 360 h 360"/>
              <a:gd name="p0x130" fmla="*/ 87 w 1200"/>
              <a:gd name="p0y130" fmla="*/ 359 h 360"/>
              <a:gd name="p0x131" fmla="*/ 85 w 1200"/>
              <a:gd name="p0y131" fmla="*/ 359 h 360"/>
              <a:gd name="p0x132" fmla="*/ 82 w 1200"/>
              <a:gd name="p0y132" fmla="*/ 359 h 360"/>
              <a:gd name="p0x133" fmla="*/ 80 w 1200"/>
              <a:gd name="p0y133" fmla="*/ 359 h 360"/>
              <a:gd name="p0x134" fmla="*/ 78 w 1200"/>
              <a:gd name="p0y134" fmla="*/ 359 h 360"/>
              <a:gd name="p0x135" fmla="*/ 76 w 1200"/>
              <a:gd name="p0y135" fmla="*/ 358 h 360"/>
              <a:gd name="p0x136" fmla="*/ 73 w 1200"/>
              <a:gd name="p0y136" fmla="*/ 358 h 360"/>
              <a:gd name="p0x137" fmla="*/ 71 w 1200"/>
              <a:gd name="p0y137" fmla="*/ 358 h 360"/>
              <a:gd name="p0x138" fmla="*/ 69 w 1200"/>
              <a:gd name="p0y138" fmla="*/ 357 h 360"/>
              <a:gd name="p0x139" fmla="*/ 67 w 1200"/>
              <a:gd name="p0y139" fmla="*/ 357 h 360"/>
              <a:gd name="p0x140" fmla="*/ 64 w 1200"/>
              <a:gd name="p0y140" fmla="*/ 356 h 360"/>
              <a:gd name="p0x141" fmla="*/ 62 w 1200"/>
              <a:gd name="p0y141" fmla="*/ 355 h 360"/>
              <a:gd name="p0x142" fmla="*/ 60 w 1200"/>
              <a:gd name="p0y142" fmla="*/ 355 h 360"/>
              <a:gd name="p0x143" fmla="*/ 58 w 1200"/>
              <a:gd name="p0y143" fmla="*/ 354 h 360"/>
              <a:gd name="p0x144" fmla="*/ 56 w 1200"/>
              <a:gd name="p0y144" fmla="*/ 353 h 360"/>
              <a:gd name="p0x145" fmla="*/ 54 w 1200"/>
              <a:gd name="p0y145" fmla="*/ 352 h 360"/>
              <a:gd name="p0x146" fmla="*/ 52 w 1200"/>
              <a:gd name="p0y146" fmla="*/ 351 h 360"/>
              <a:gd name="p0x147" fmla="*/ 50 w 1200"/>
              <a:gd name="p0y147" fmla="*/ 350 h 360"/>
              <a:gd name="p0x148" fmla="*/ 48 w 1200"/>
              <a:gd name="p0y148" fmla="*/ 349 h 360"/>
              <a:gd name="p0x149" fmla="*/ 46 w 1200"/>
              <a:gd name="p0y149" fmla="*/ 348 h 360"/>
              <a:gd name="p0x150" fmla="*/ 44 w 1200"/>
              <a:gd name="p0y150" fmla="*/ 347 h 360"/>
              <a:gd name="p0x151" fmla="*/ 42 w 1200"/>
              <a:gd name="p0y151" fmla="*/ 346 h 360"/>
              <a:gd name="p0x152" fmla="*/ 40 w 1200"/>
              <a:gd name="p0y152" fmla="*/ 345 h 360"/>
              <a:gd name="p0x153" fmla="*/ 38 w 1200"/>
              <a:gd name="p0y153" fmla="*/ 344 h 360"/>
              <a:gd name="p0x154" fmla="*/ 37 w 1200"/>
              <a:gd name="p0y154" fmla="*/ 342 h 360"/>
              <a:gd name="p0x155" fmla="*/ 35 w 1200"/>
              <a:gd name="p0y155" fmla="*/ 341 h 360"/>
              <a:gd name="p0x156" fmla="*/ 33 w 1200"/>
              <a:gd name="p0y156" fmla="*/ 340 h 360"/>
              <a:gd name="p0x157" fmla="*/ 32 w 1200"/>
              <a:gd name="p0y157" fmla="*/ 338 h 360"/>
              <a:gd name="p0x158" fmla="*/ 30 w 1200"/>
              <a:gd name="p0y158" fmla="*/ 337 h 360"/>
              <a:gd name="p0x159" fmla="*/ 28 w 1200"/>
              <a:gd name="p0y159" fmla="*/ 335 h 360"/>
              <a:gd name="p0x160" fmla="*/ 27 w 1200"/>
              <a:gd name="p0y160" fmla="*/ 334 h 360"/>
              <a:gd name="p0x161" fmla="*/ 25 w 1200"/>
              <a:gd name="p0y161" fmla="*/ 332 h 360"/>
              <a:gd name="p0x162" fmla="*/ 24 w 1200"/>
              <a:gd name="p0y162" fmla="*/ 331 h 360"/>
              <a:gd name="p0x163" fmla="*/ 22 w 1200"/>
              <a:gd name="p0y163" fmla="*/ 329 h 360"/>
              <a:gd name="p0x164" fmla="*/ 21 w 1200"/>
              <a:gd name="p0y164" fmla="*/ 327 h 360"/>
              <a:gd name="p0x165" fmla="*/ 19 w 1200"/>
              <a:gd name="p0y165" fmla="*/ 326 h 360"/>
              <a:gd name="p0x166" fmla="*/ 18 w 1200"/>
              <a:gd name="p0y166" fmla="*/ 324 h 360"/>
              <a:gd name="p0x167" fmla="*/ 17 w 1200"/>
              <a:gd name="p0y167" fmla="*/ 322 h 360"/>
              <a:gd name="p0x168" fmla="*/ 15 w 1200"/>
              <a:gd name="p0y168" fmla="*/ 321 h 360"/>
              <a:gd name="p0x169" fmla="*/ 14 w 1200"/>
              <a:gd name="p0y169" fmla="*/ 319 h 360"/>
              <a:gd name="p0x170" fmla="*/ 13 w 1200"/>
              <a:gd name="p0y170" fmla="*/ 317 h 360"/>
              <a:gd name="p0x171" fmla="*/ 12 w 1200"/>
              <a:gd name="p0y171" fmla="*/ 315 h 360"/>
              <a:gd name="p0x172" fmla="*/ 11 w 1200"/>
              <a:gd name="p0y172" fmla="*/ 313 h 360"/>
              <a:gd name="p0x173" fmla="*/ 10 w 1200"/>
              <a:gd name="p0y173" fmla="*/ 311 h 360"/>
              <a:gd name="p0x174" fmla="*/ 9 w 1200"/>
              <a:gd name="p0y174" fmla="*/ 309 h 360"/>
              <a:gd name="p0x175" fmla="*/ 8 w 1200"/>
              <a:gd name="p0y175" fmla="*/ 307 h 360"/>
              <a:gd name="p0x176" fmla="*/ 7 w 1200"/>
              <a:gd name="p0y176" fmla="*/ 305 h 360"/>
              <a:gd name="p0x177" fmla="*/ 6 w 1200"/>
              <a:gd name="p0y177" fmla="*/ 303 h 360"/>
              <a:gd name="p0x178" fmla="*/ 5 w 1200"/>
              <a:gd name="p0y178" fmla="*/ 301 h 360"/>
              <a:gd name="p0x179" fmla="*/ 4 w 1200"/>
              <a:gd name="p0y179" fmla="*/ 299 h 360"/>
              <a:gd name="p0x180" fmla="*/ 4 w 1200"/>
              <a:gd name="p0y180" fmla="*/ 297 h 360"/>
              <a:gd name="p0x181" fmla="*/ 3 w 1200"/>
              <a:gd name="p0y181" fmla="*/ 295 h 360"/>
              <a:gd name="p0x182" fmla="*/ 2 w 1200"/>
              <a:gd name="p0y182" fmla="*/ 292 h 360"/>
              <a:gd name="p0x183" fmla="*/ 2 w 1200"/>
              <a:gd name="p0y183" fmla="*/ 290 h 360"/>
              <a:gd name="p0x184" fmla="*/ 1 w 1200"/>
              <a:gd name="p0y184" fmla="*/ 288 h 360"/>
              <a:gd name="p0x185" fmla="*/ 1 w 1200"/>
              <a:gd name="p0y185" fmla="*/ 286 h 360"/>
              <a:gd name="p0x186" fmla="*/ 1 w 1200"/>
              <a:gd name="p0y186" fmla="*/ 283 h 360"/>
              <a:gd name="p0x187" fmla="*/ 0 w 1200"/>
              <a:gd name="p0y187" fmla="*/ 281 h 360"/>
              <a:gd name="p0x188" fmla="*/ 0 w 1200"/>
              <a:gd name="p0y188" fmla="*/ 279 h 360"/>
              <a:gd name="p0x189" fmla="*/ 0 w 1200"/>
              <a:gd name="p0y189" fmla="*/ 277 h 360"/>
              <a:gd name="p0x190" fmla="*/ 0 w 1200"/>
              <a:gd name="p0y190" fmla="*/ 274 h 360"/>
              <a:gd name="p0x191" fmla="*/ 0 w 1200"/>
              <a:gd name="p0y191" fmla="*/ 272 h 360"/>
              <a:gd name="p0x192" fmla="*/ 0 w 1200"/>
              <a:gd name="p0y192" fmla="*/ 270 h 360"/>
              <a:gd name="p0x193" fmla="*/ 0 w 1200"/>
              <a:gd name="p0y193" fmla="*/ 90 h 360"/>
              <a:gd name="p0x194" fmla="*/ 0 w 1200"/>
              <a:gd name="p0y194" fmla="*/ 87 h 360"/>
              <a:gd name="p0x195" fmla="*/ 0 w 1200"/>
              <a:gd name="p0y195" fmla="*/ 85 h 360"/>
              <a:gd name="p0x196" fmla="*/ 0 w 1200"/>
              <a:gd name="p0y196" fmla="*/ 82 h 360"/>
              <a:gd name="p0x197" fmla="*/ 0 w 1200"/>
              <a:gd name="p0y197" fmla="*/ 80 h 360"/>
              <a:gd name="p0x198" fmla="*/ 0 w 1200"/>
              <a:gd name="p0y198" fmla="*/ 78 h 360"/>
              <a:gd name="p0x199" fmla="*/ 1 w 1200"/>
              <a:gd name="p0y199" fmla="*/ 76 h 360"/>
              <a:gd name="p0x200" fmla="*/ 1 w 1200"/>
              <a:gd name="p0y200" fmla="*/ 73 h 360"/>
              <a:gd name="p0x201" fmla="*/ 1 w 1200"/>
              <a:gd name="p0y201" fmla="*/ 71 h 360"/>
              <a:gd name="p0x202" fmla="*/ 2 w 1200"/>
              <a:gd name="p0y202" fmla="*/ 69 h 360"/>
              <a:gd name="p0x203" fmla="*/ 2 w 1200"/>
              <a:gd name="p0y203" fmla="*/ 67 h 360"/>
              <a:gd name="p0x204" fmla="*/ 3 w 1200"/>
              <a:gd name="p0y204" fmla="*/ 64 h 360"/>
              <a:gd name="p0x205" fmla="*/ 4 w 1200"/>
              <a:gd name="p0y205" fmla="*/ 62 h 360"/>
              <a:gd name="p0x206" fmla="*/ 4 w 1200"/>
              <a:gd name="p0y206" fmla="*/ 60 h 360"/>
              <a:gd name="p0x207" fmla="*/ 5 w 1200"/>
              <a:gd name="p0y207" fmla="*/ 58 h 360"/>
              <a:gd name="p0x208" fmla="*/ 6 w 1200"/>
              <a:gd name="p0y208" fmla="*/ 56 h 360"/>
              <a:gd name="p0x209" fmla="*/ 7 w 1200"/>
              <a:gd name="p0y209" fmla="*/ 54 h 360"/>
              <a:gd name="p0x210" fmla="*/ 8 w 1200"/>
              <a:gd name="p0y210" fmla="*/ 52 h 360"/>
              <a:gd name="p0x211" fmla="*/ 9 w 1200"/>
              <a:gd name="p0y211" fmla="*/ 50 h 360"/>
              <a:gd name="p0x212" fmla="*/ 10 w 1200"/>
              <a:gd name="p0y212" fmla="*/ 48 h 360"/>
              <a:gd name="p0x213" fmla="*/ 11 w 1200"/>
              <a:gd name="p0y213" fmla="*/ 46 h 360"/>
              <a:gd name="p0x214" fmla="*/ 12 w 1200"/>
              <a:gd name="p0y214" fmla="*/ 44 h 360"/>
              <a:gd name="p0x215" fmla="*/ 13 w 1200"/>
              <a:gd name="p0y215" fmla="*/ 42 h 360"/>
              <a:gd name="p0x216" fmla="*/ 14 w 1200"/>
              <a:gd name="p0y216" fmla="*/ 40 h 360"/>
              <a:gd name="p0x217" fmla="*/ 15 w 1200"/>
              <a:gd name="p0y217" fmla="*/ 38 h 360"/>
              <a:gd name="p0x218" fmla="*/ 17 w 1200"/>
              <a:gd name="p0y218" fmla="*/ 37 h 360"/>
              <a:gd name="p0x219" fmla="*/ 18 w 1200"/>
              <a:gd name="p0y219" fmla="*/ 35 h 360"/>
              <a:gd name="p0x220" fmla="*/ 19 w 1200"/>
              <a:gd name="p0y220" fmla="*/ 33 h 360"/>
              <a:gd name="p0x221" fmla="*/ 21 w 1200"/>
              <a:gd name="p0y221" fmla="*/ 32 h 360"/>
              <a:gd name="p0x222" fmla="*/ 22 w 1200"/>
              <a:gd name="p0y222" fmla="*/ 30 h 360"/>
              <a:gd name="p0x223" fmla="*/ 24 w 1200"/>
              <a:gd name="p0y223" fmla="*/ 28 h 360"/>
              <a:gd name="p0x224" fmla="*/ 25 w 1200"/>
              <a:gd name="p0y224" fmla="*/ 27 h 360"/>
              <a:gd name="p0x225" fmla="*/ 27 w 1200"/>
              <a:gd name="p0y225" fmla="*/ 25 h 360"/>
              <a:gd name="p0x226" fmla="*/ 28 w 1200"/>
              <a:gd name="p0y226" fmla="*/ 24 h 360"/>
              <a:gd name="p0x227" fmla="*/ 30 w 1200"/>
              <a:gd name="p0y227" fmla="*/ 22 h 360"/>
              <a:gd name="p0x228" fmla="*/ 32 w 1200"/>
              <a:gd name="p0y228" fmla="*/ 21 h 360"/>
              <a:gd name="p0x229" fmla="*/ 33 w 1200"/>
              <a:gd name="p0y229" fmla="*/ 19 h 360"/>
              <a:gd name="p0x230" fmla="*/ 35 w 1200"/>
              <a:gd name="p0y230" fmla="*/ 18 h 360"/>
              <a:gd name="p0x231" fmla="*/ 37 w 1200"/>
              <a:gd name="p0y231" fmla="*/ 17 h 360"/>
              <a:gd name="p0x232" fmla="*/ 38 w 1200"/>
              <a:gd name="p0y232" fmla="*/ 15 h 360"/>
              <a:gd name="p0x233" fmla="*/ 40 w 1200"/>
              <a:gd name="p0y233" fmla="*/ 14 h 360"/>
              <a:gd name="p0x234" fmla="*/ 42 w 1200"/>
              <a:gd name="p0y234" fmla="*/ 13 h 360"/>
              <a:gd name="p0x235" fmla="*/ 44 w 1200"/>
              <a:gd name="p0y235" fmla="*/ 12 h 360"/>
              <a:gd name="p0x236" fmla="*/ 46 w 1200"/>
              <a:gd name="p0y236" fmla="*/ 11 h 360"/>
              <a:gd name="p0x237" fmla="*/ 48 w 1200"/>
              <a:gd name="p0y237" fmla="*/ 10 h 360"/>
              <a:gd name="p0x238" fmla="*/ 50 w 1200"/>
              <a:gd name="p0y238" fmla="*/ 9 h 360"/>
              <a:gd name="p0x239" fmla="*/ 52 w 1200"/>
              <a:gd name="p0y239" fmla="*/ 8 h 360"/>
              <a:gd name="p0x240" fmla="*/ 54 w 1200"/>
              <a:gd name="p0y240" fmla="*/ 7 h 360"/>
              <a:gd name="p0x241" fmla="*/ 56 w 1200"/>
              <a:gd name="p0y241" fmla="*/ 6 h 360"/>
              <a:gd name="p0x242" fmla="*/ 58 w 1200"/>
              <a:gd name="p0y242" fmla="*/ 5 h 360"/>
              <a:gd name="p0x243" fmla="*/ 60 w 1200"/>
              <a:gd name="p0y243" fmla="*/ 4 h 360"/>
              <a:gd name="p0x244" fmla="*/ 62 w 1200"/>
              <a:gd name="p0y244" fmla="*/ 4 h 360"/>
              <a:gd name="p0x245" fmla="*/ 64 w 1200"/>
              <a:gd name="p0y245" fmla="*/ 3 h 360"/>
              <a:gd name="p0x246" fmla="*/ 67 w 1200"/>
              <a:gd name="p0y246" fmla="*/ 2 h 360"/>
              <a:gd name="p0x247" fmla="*/ 69 w 1200"/>
              <a:gd name="p0y247" fmla="*/ 2 h 360"/>
              <a:gd name="p0x248" fmla="*/ 71 w 1200"/>
              <a:gd name="p0y248" fmla="*/ 1 h 360"/>
              <a:gd name="p0x249" fmla="*/ 73 w 1200"/>
              <a:gd name="p0y249" fmla="*/ 1 h 360"/>
              <a:gd name="p0x250" fmla="*/ 76 w 1200"/>
              <a:gd name="p0y250" fmla="*/ 1 h 360"/>
              <a:gd name="p0x251" fmla="*/ 78 w 1200"/>
              <a:gd name="p0y251" fmla="*/ 0 h 360"/>
              <a:gd name="p0x252" fmla="*/ 80 w 1200"/>
              <a:gd name="p0y252" fmla="*/ 0 h 360"/>
              <a:gd name="p0x253" fmla="*/ 82 w 1200"/>
              <a:gd name="p0y253" fmla="*/ 0 h 360"/>
              <a:gd name="p0x254" fmla="*/ 85 w 1200"/>
              <a:gd name="p0y254" fmla="*/ 0 h 360"/>
              <a:gd name="p0x255" fmla="*/ 87 w 1200"/>
              <a:gd name="p0y255" fmla="*/ 0 h 360"/>
              <a:gd name="p0x256" fmla="*/ 90 w 1200"/>
              <a:gd name="p0y25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133475" y="3742934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167"/>
                  </a:schemeClr>
                </a:solidFill>
                <a:cs typeface="+mn-lt"/>
              </a:rPr>
              <a:t>集中诉求</a:t>
            </a:r>
            <a:endParaRPr sz="1200" b="1">
              <a:solidFill>
                <a:schemeClr val="accent1">
                  <a:lumMod val="49167"/>
                </a:schemeClr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895551" y="3701501"/>
            <a:ext cx="2229003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从群众集中诉求中</a:t>
            </a:r>
            <a:r>
              <a:rPr sz="1350" b="1">
                <a:solidFill>
                  <a:schemeClr val="tx2"/>
                </a:solidFill>
                <a:cs typeface="+mn-lt"/>
              </a:rPr>
              <a:t>提炼课题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937895" y="4546600"/>
            <a:ext cx="4855845" cy="410210"/>
          </a:xfrm>
          <a:custGeom>
            <a:avLst/>
            <a:gdLst>
              <a:gd name="sw" fmla="*/ 1 w 7646"/>
              <a:gd name="sh" fmla="*/ 1 h 646"/>
              <a:gd name="mins" fmla="min sw sh"/>
              <a:gd name="dsw" fmla="+- 0 sw mins"/>
              <a:gd name="dsh" fmla="+- 0 sh mins"/>
              <a:gd name="p0x0" fmla="*/ 90 w 7646"/>
              <a:gd name="p0y0" fmla="*/ 0 h 646"/>
              <a:gd name="p0x1" fmla="*/ 7556 w 7646"/>
              <a:gd name="p0y1" fmla="*/ 0 h 646"/>
              <a:gd name="p0x2" fmla="*/ 7559 w 7646"/>
              <a:gd name="p0y2" fmla="*/ 0 h 646"/>
              <a:gd name="p0x3" fmla="*/ 7561 w 7646"/>
              <a:gd name="p0y3" fmla="*/ 0 h 646"/>
              <a:gd name="p0x4" fmla="*/ 7563 w 7646"/>
              <a:gd name="p0y4" fmla="*/ 0 h 646"/>
              <a:gd name="p0x5" fmla="*/ 7566 w 7646"/>
              <a:gd name="p0y5" fmla="*/ 0 h 646"/>
              <a:gd name="p0x6" fmla="*/ 7568 w 7646"/>
              <a:gd name="p0y6" fmla="*/ 0 h 646"/>
              <a:gd name="p0x7" fmla="*/ 7570 w 7646"/>
              <a:gd name="p0y7" fmla="*/ 1 h 646"/>
              <a:gd name="p0x8" fmla="*/ 7572 w 7646"/>
              <a:gd name="p0y8" fmla="*/ 1 h 646"/>
              <a:gd name="p0x9" fmla="*/ 7575 w 7646"/>
              <a:gd name="p0y9" fmla="*/ 1 h 646"/>
              <a:gd name="p0x10" fmla="*/ 7577 w 7646"/>
              <a:gd name="p0y10" fmla="*/ 2 h 646"/>
              <a:gd name="p0x11" fmla="*/ 7579 w 7646"/>
              <a:gd name="p0y11" fmla="*/ 2 h 646"/>
              <a:gd name="p0x12" fmla="*/ 7581 w 7646"/>
              <a:gd name="p0y12" fmla="*/ 3 h 646"/>
              <a:gd name="p0x13" fmla="*/ 7583 w 7646"/>
              <a:gd name="p0y13" fmla="*/ 4 h 646"/>
              <a:gd name="p0x14" fmla="*/ 7586 w 7646"/>
              <a:gd name="p0y14" fmla="*/ 4 h 646"/>
              <a:gd name="p0x15" fmla="*/ 7588 w 7646"/>
              <a:gd name="p0y15" fmla="*/ 5 h 646"/>
              <a:gd name="p0x16" fmla="*/ 7590 w 7646"/>
              <a:gd name="p0y16" fmla="*/ 6 h 646"/>
              <a:gd name="p0x17" fmla="*/ 7592 w 7646"/>
              <a:gd name="p0y17" fmla="*/ 7 h 646"/>
              <a:gd name="p0x18" fmla="*/ 7594 w 7646"/>
              <a:gd name="p0y18" fmla="*/ 8 h 646"/>
              <a:gd name="p0x19" fmla="*/ 7596 w 7646"/>
              <a:gd name="p0y19" fmla="*/ 9 h 646"/>
              <a:gd name="p0x20" fmla="*/ 7598 w 7646"/>
              <a:gd name="p0y20" fmla="*/ 10 h 646"/>
              <a:gd name="p0x21" fmla="*/ 7600 w 7646"/>
              <a:gd name="p0y21" fmla="*/ 11 h 646"/>
              <a:gd name="p0x22" fmla="*/ 7602 w 7646"/>
              <a:gd name="p0y22" fmla="*/ 12 h 646"/>
              <a:gd name="p0x23" fmla="*/ 7604 w 7646"/>
              <a:gd name="p0y23" fmla="*/ 13 h 646"/>
              <a:gd name="p0x24" fmla="*/ 7605 w 7646"/>
              <a:gd name="p0y24" fmla="*/ 14 h 646"/>
              <a:gd name="p0x25" fmla="*/ 7607 w 7646"/>
              <a:gd name="p0y25" fmla="*/ 15 h 646"/>
              <a:gd name="p0x26" fmla="*/ 7609 w 7646"/>
              <a:gd name="p0y26" fmla="*/ 17 h 646"/>
              <a:gd name="p0x27" fmla="*/ 7611 w 7646"/>
              <a:gd name="p0y27" fmla="*/ 18 h 646"/>
              <a:gd name="p0x28" fmla="*/ 7613 w 7646"/>
              <a:gd name="p0y28" fmla="*/ 19 h 646"/>
              <a:gd name="p0x29" fmla="*/ 7614 w 7646"/>
              <a:gd name="p0y29" fmla="*/ 21 h 646"/>
              <a:gd name="p0x30" fmla="*/ 7616 w 7646"/>
              <a:gd name="p0y30" fmla="*/ 22 h 646"/>
              <a:gd name="p0x31" fmla="*/ 7617 w 7646"/>
              <a:gd name="p0y31" fmla="*/ 24 h 646"/>
              <a:gd name="p0x32" fmla="*/ 7619 w 7646"/>
              <a:gd name="p0y32" fmla="*/ 25 h 646"/>
              <a:gd name="p0x33" fmla="*/ 7621 w 7646"/>
              <a:gd name="p0y33" fmla="*/ 27 h 646"/>
              <a:gd name="p0x34" fmla="*/ 7622 w 7646"/>
              <a:gd name="p0y34" fmla="*/ 28 h 646"/>
              <a:gd name="p0x35" fmla="*/ 7624 w 7646"/>
              <a:gd name="p0y35" fmla="*/ 30 h 646"/>
              <a:gd name="p0x36" fmla="*/ 7625 w 7646"/>
              <a:gd name="p0y36" fmla="*/ 32 h 646"/>
              <a:gd name="p0x37" fmla="*/ 7626 w 7646"/>
              <a:gd name="p0y37" fmla="*/ 33 h 646"/>
              <a:gd name="p0x38" fmla="*/ 7628 w 7646"/>
              <a:gd name="p0y38" fmla="*/ 35 h 646"/>
              <a:gd name="p0x39" fmla="*/ 7629 w 7646"/>
              <a:gd name="p0y39" fmla="*/ 37 h 646"/>
              <a:gd name="p0x40" fmla="*/ 7630 w 7646"/>
              <a:gd name="p0y40" fmla="*/ 38 h 646"/>
              <a:gd name="p0x41" fmla="*/ 7632 w 7646"/>
              <a:gd name="p0y41" fmla="*/ 40 h 646"/>
              <a:gd name="p0x42" fmla="*/ 7633 w 7646"/>
              <a:gd name="p0y42" fmla="*/ 42 h 646"/>
              <a:gd name="p0x43" fmla="*/ 7634 w 7646"/>
              <a:gd name="p0y43" fmla="*/ 44 h 646"/>
              <a:gd name="p0x44" fmla="*/ 7635 w 7646"/>
              <a:gd name="p0y44" fmla="*/ 46 h 646"/>
              <a:gd name="p0x45" fmla="*/ 7636 w 7646"/>
              <a:gd name="p0y45" fmla="*/ 48 h 646"/>
              <a:gd name="p0x46" fmla="*/ 7637 w 7646"/>
              <a:gd name="p0y46" fmla="*/ 50 h 646"/>
              <a:gd name="p0x47" fmla="*/ 7638 w 7646"/>
              <a:gd name="p0y47" fmla="*/ 52 h 646"/>
              <a:gd name="p0x48" fmla="*/ 7639 w 7646"/>
              <a:gd name="p0y48" fmla="*/ 54 h 646"/>
              <a:gd name="p0x49" fmla="*/ 7640 w 7646"/>
              <a:gd name="p0y49" fmla="*/ 56 h 646"/>
              <a:gd name="p0x50" fmla="*/ 7641 w 7646"/>
              <a:gd name="p0y50" fmla="*/ 58 h 646"/>
              <a:gd name="p0x51" fmla="*/ 7641 w 7646"/>
              <a:gd name="p0y51" fmla="*/ 60 h 646"/>
              <a:gd name="p0x52" fmla="*/ 7642 w 7646"/>
              <a:gd name="p0y52" fmla="*/ 62 h 646"/>
              <a:gd name="p0x53" fmla="*/ 7643 w 7646"/>
              <a:gd name="p0y53" fmla="*/ 64 h 646"/>
              <a:gd name="p0x54" fmla="*/ 7643 w 7646"/>
              <a:gd name="p0y54" fmla="*/ 67 h 646"/>
              <a:gd name="p0x55" fmla="*/ 7644 w 7646"/>
              <a:gd name="p0y55" fmla="*/ 69 h 646"/>
              <a:gd name="p0x56" fmla="*/ 7644 w 7646"/>
              <a:gd name="p0y56" fmla="*/ 71 h 646"/>
              <a:gd name="p0x57" fmla="*/ 7645 w 7646"/>
              <a:gd name="p0y57" fmla="*/ 73 h 646"/>
              <a:gd name="p0x58" fmla="*/ 7645 w 7646"/>
              <a:gd name="p0y58" fmla="*/ 76 h 646"/>
              <a:gd name="p0x59" fmla="*/ 7645 w 7646"/>
              <a:gd name="p0y59" fmla="*/ 78 h 646"/>
              <a:gd name="p0x60" fmla="*/ 7646 w 7646"/>
              <a:gd name="p0y60" fmla="*/ 80 h 646"/>
              <a:gd name="p0x61" fmla="*/ 7646 w 7646"/>
              <a:gd name="p0y61" fmla="*/ 82 h 646"/>
              <a:gd name="p0x62" fmla="*/ 7646 w 7646"/>
              <a:gd name="p0y62" fmla="*/ 85 h 646"/>
              <a:gd name="p0x63" fmla="*/ 7646 w 7646"/>
              <a:gd name="p0y63" fmla="*/ 87 h 646"/>
              <a:gd name="p0x64" fmla="*/ 7646 w 7646"/>
              <a:gd name="p0y64" fmla="*/ 90 h 646"/>
              <a:gd name="p0x65" fmla="*/ 7646 w 7646"/>
              <a:gd name="p0y65" fmla="*/ 556 h 646"/>
              <a:gd name="p0x66" fmla="*/ 7646 w 7646"/>
              <a:gd name="p0y66" fmla="*/ 558 h 646"/>
              <a:gd name="p0x67" fmla="*/ 7646 w 7646"/>
              <a:gd name="p0y67" fmla="*/ 561 h 646"/>
              <a:gd name="p0x68" fmla="*/ 7646 w 7646"/>
              <a:gd name="p0y68" fmla="*/ 563 h 646"/>
              <a:gd name="p0x69" fmla="*/ 7646 w 7646"/>
              <a:gd name="p0y69" fmla="*/ 565 h 646"/>
              <a:gd name="p0x70" fmla="*/ 7645 w 7646"/>
              <a:gd name="p0y70" fmla="*/ 568 h 646"/>
              <a:gd name="p0x71" fmla="*/ 7645 w 7646"/>
              <a:gd name="p0y71" fmla="*/ 570 h 646"/>
              <a:gd name="p0x72" fmla="*/ 7645 w 7646"/>
              <a:gd name="p0y72" fmla="*/ 572 h 646"/>
              <a:gd name="p0x73" fmla="*/ 7644 w 7646"/>
              <a:gd name="p0y73" fmla="*/ 574 h 646"/>
              <a:gd name="p0x74" fmla="*/ 7644 w 7646"/>
              <a:gd name="p0y74" fmla="*/ 577 h 646"/>
              <a:gd name="p0x75" fmla="*/ 7643 w 7646"/>
              <a:gd name="p0y75" fmla="*/ 579 h 646"/>
              <a:gd name="p0x76" fmla="*/ 7643 w 7646"/>
              <a:gd name="p0y76" fmla="*/ 581 h 646"/>
              <a:gd name="p0x77" fmla="*/ 7642 w 7646"/>
              <a:gd name="p0y77" fmla="*/ 583 h 646"/>
              <a:gd name="p0x78" fmla="*/ 7641 w 7646"/>
              <a:gd name="p0y78" fmla="*/ 585 h 646"/>
              <a:gd name="p0x79" fmla="*/ 7641 w 7646"/>
              <a:gd name="p0y79" fmla="*/ 587 h 646"/>
              <a:gd name="p0x80" fmla="*/ 7640 w 7646"/>
              <a:gd name="p0y80" fmla="*/ 589 h 646"/>
              <a:gd name="p0x81" fmla="*/ 7639 w 7646"/>
              <a:gd name="p0y81" fmla="*/ 591 h 646"/>
              <a:gd name="p0x82" fmla="*/ 7638 w 7646"/>
              <a:gd name="p0y82" fmla="*/ 593 h 646"/>
              <a:gd name="p0x83" fmla="*/ 7637 w 7646"/>
              <a:gd name="p0y83" fmla="*/ 595 h 646"/>
              <a:gd name="p0x84" fmla="*/ 7636 w 7646"/>
              <a:gd name="p0y84" fmla="*/ 597 h 646"/>
              <a:gd name="p0x85" fmla="*/ 7635 w 7646"/>
              <a:gd name="p0y85" fmla="*/ 599 h 646"/>
              <a:gd name="p0x86" fmla="*/ 7634 w 7646"/>
              <a:gd name="p0y86" fmla="*/ 601 h 646"/>
              <a:gd name="p0x87" fmla="*/ 7633 w 7646"/>
              <a:gd name="p0y87" fmla="*/ 603 h 646"/>
              <a:gd name="p0x88" fmla="*/ 7632 w 7646"/>
              <a:gd name="p0y88" fmla="*/ 605 h 646"/>
              <a:gd name="p0x89" fmla="*/ 7630 w 7646"/>
              <a:gd name="p0y89" fmla="*/ 607 h 646"/>
              <a:gd name="p0x90" fmla="*/ 7629 w 7646"/>
              <a:gd name="p0y90" fmla="*/ 609 h 646"/>
              <a:gd name="p0x91" fmla="*/ 7628 w 7646"/>
              <a:gd name="p0y91" fmla="*/ 610 h 646"/>
              <a:gd name="p0x92" fmla="*/ 7626 w 7646"/>
              <a:gd name="p0y92" fmla="*/ 612 h 646"/>
              <a:gd name="p0x93" fmla="*/ 7625 w 7646"/>
              <a:gd name="p0y93" fmla="*/ 614 h 646"/>
              <a:gd name="p0x94" fmla="*/ 7624 w 7646"/>
              <a:gd name="p0y94" fmla="*/ 616 h 646"/>
              <a:gd name="p0x95" fmla="*/ 7622 w 7646"/>
              <a:gd name="p0y95" fmla="*/ 617 h 646"/>
              <a:gd name="p0x96" fmla="*/ 7621 w 7646"/>
              <a:gd name="p0y96" fmla="*/ 619 h 646"/>
              <a:gd name="p0x97" fmla="*/ 7619 w 7646"/>
              <a:gd name="p0y97" fmla="*/ 620 h 646"/>
              <a:gd name="p0x98" fmla="*/ 7617 w 7646"/>
              <a:gd name="p0y98" fmla="*/ 622 h 646"/>
              <a:gd name="p0x99" fmla="*/ 7616 w 7646"/>
              <a:gd name="p0y99" fmla="*/ 623 h 646"/>
              <a:gd name="p0x100" fmla="*/ 7614 w 7646"/>
              <a:gd name="p0y100" fmla="*/ 625 h 646"/>
              <a:gd name="p0x101" fmla="*/ 7613 w 7646"/>
              <a:gd name="p0y101" fmla="*/ 626 h 646"/>
              <a:gd name="p0x102" fmla="*/ 7611 w 7646"/>
              <a:gd name="p0y102" fmla="*/ 627 h 646"/>
              <a:gd name="p0x103" fmla="*/ 7609 w 7646"/>
              <a:gd name="p0y103" fmla="*/ 629 h 646"/>
              <a:gd name="p0x104" fmla="*/ 7607 w 7646"/>
              <a:gd name="p0y104" fmla="*/ 630 h 646"/>
              <a:gd name="p0x105" fmla="*/ 7605 w 7646"/>
              <a:gd name="p0y105" fmla="*/ 631 h 646"/>
              <a:gd name="p0x106" fmla="*/ 7604 w 7646"/>
              <a:gd name="p0y106" fmla="*/ 632 h 646"/>
              <a:gd name="p0x107" fmla="*/ 7602 w 7646"/>
              <a:gd name="p0y107" fmla="*/ 634 h 646"/>
              <a:gd name="p0x108" fmla="*/ 7600 w 7646"/>
              <a:gd name="p0y108" fmla="*/ 635 h 646"/>
              <a:gd name="p0x109" fmla="*/ 7598 w 7646"/>
              <a:gd name="p0y109" fmla="*/ 636 h 646"/>
              <a:gd name="p0x110" fmla="*/ 7596 w 7646"/>
              <a:gd name="p0y110" fmla="*/ 637 h 646"/>
              <a:gd name="p0x111" fmla="*/ 7594 w 7646"/>
              <a:gd name="p0y111" fmla="*/ 638 h 646"/>
              <a:gd name="p0x112" fmla="*/ 7592 w 7646"/>
              <a:gd name="p0y112" fmla="*/ 639 h 646"/>
              <a:gd name="p0x113" fmla="*/ 7590 w 7646"/>
              <a:gd name="p0y113" fmla="*/ 639 h 646"/>
              <a:gd name="p0x114" fmla="*/ 7588 w 7646"/>
              <a:gd name="p0y114" fmla="*/ 640 h 646"/>
              <a:gd name="p0x115" fmla="*/ 7586 w 7646"/>
              <a:gd name="p0y115" fmla="*/ 641 h 646"/>
              <a:gd name="p0x116" fmla="*/ 7583 w 7646"/>
              <a:gd name="p0y116" fmla="*/ 642 h 646"/>
              <a:gd name="p0x117" fmla="*/ 7581 w 7646"/>
              <a:gd name="p0y117" fmla="*/ 642 h 646"/>
              <a:gd name="p0x118" fmla="*/ 7579 w 7646"/>
              <a:gd name="p0y118" fmla="*/ 643 h 646"/>
              <a:gd name="p0x119" fmla="*/ 7577 w 7646"/>
              <a:gd name="p0y119" fmla="*/ 644 h 646"/>
              <a:gd name="p0x120" fmla="*/ 7575 w 7646"/>
              <a:gd name="p0y120" fmla="*/ 644 h 646"/>
              <a:gd name="p0x121" fmla="*/ 7572 w 7646"/>
              <a:gd name="p0y121" fmla="*/ 644 h 646"/>
              <a:gd name="p0x122" fmla="*/ 7570 w 7646"/>
              <a:gd name="p0y122" fmla="*/ 645 h 646"/>
              <a:gd name="p0x123" fmla="*/ 7568 w 7646"/>
              <a:gd name="p0y123" fmla="*/ 645 h 646"/>
              <a:gd name="p0x124" fmla="*/ 7566 w 7646"/>
              <a:gd name="p0y124" fmla="*/ 645 h 646"/>
              <a:gd name="p0x125" fmla="*/ 7563 w 7646"/>
              <a:gd name="p0y125" fmla="*/ 646 h 646"/>
              <a:gd name="p0x126" fmla="*/ 7561 w 7646"/>
              <a:gd name="p0y126" fmla="*/ 646 h 646"/>
              <a:gd name="p0x127" fmla="*/ 7559 w 7646"/>
              <a:gd name="p0y127" fmla="*/ 646 h 646"/>
              <a:gd name="p0x128" fmla="*/ 7556 w 7646"/>
              <a:gd name="p0y128" fmla="*/ 646 h 646"/>
              <a:gd name="p0x129" fmla="*/ 90 w 7646"/>
              <a:gd name="p0y129" fmla="*/ 646 h 646"/>
              <a:gd name="p0x130" fmla="*/ 87 w 7646"/>
              <a:gd name="p0y130" fmla="*/ 646 h 646"/>
              <a:gd name="p0x131" fmla="*/ 85 w 7646"/>
              <a:gd name="p0y131" fmla="*/ 646 h 646"/>
              <a:gd name="p0x132" fmla="*/ 82 w 7646"/>
              <a:gd name="p0y132" fmla="*/ 646 h 646"/>
              <a:gd name="p0x133" fmla="*/ 80 w 7646"/>
              <a:gd name="p0y133" fmla="*/ 645 h 646"/>
              <a:gd name="p0x134" fmla="*/ 78 w 7646"/>
              <a:gd name="p0y134" fmla="*/ 645 h 646"/>
              <a:gd name="p0x135" fmla="*/ 76 w 7646"/>
              <a:gd name="p0y135" fmla="*/ 645 h 646"/>
              <a:gd name="p0x136" fmla="*/ 73 w 7646"/>
              <a:gd name="p0y136" fmla="*/ 644 h 646"/>
              <a:gd name="p0x137" fmla="*/ 71 w 7646"/>
              <a:gd name="p0y137" fmla="*/ 644 h 646"/>
              <a:gd name="p0x138" fmla="*/ 69 w 7646"/>
              <a:gd name="p0y138" fmla="*/ 644 h 646"/>
              <a:gd name="p0x139" fmla="*/ 67 w 7646"/>
              <a:gd name="p0y139" fmla="*/ 643 h 646"/>
              <a:gd name="p0x140" fmla="*/ 64 w 7646"/>
              <a:gd name="p0y140" fmla="*/ 642 h 646"/>
              <a:gd name="p0x141" fmla="*/ 62 w 7646"/>
              <a:gd name="p0y141" fmla="*/ 642 h 646"/>
              <a:gd name="p0x142" fmla="*/ 60 w 7646"/>
              <a:gd name="p0y142" fmla="*/ 641 h 646"/>
              <a:gd name="p0x143" fmla="*/ 58 w 7646"/>
              <a:gd name="p0y143" fmla="*/ 640 h 646"/>
              <a:gd name="p0x144" fmla="*/ 56 w 7646"/>
              <a:gd name="p0y144" fmla="*/ 639 h 646"/>
              <a:gd name="p0x145" fmla="*/ 54 w 7646"/>
              <a:gd name="p0y145" fmla="*/ 639 h 646"/>
              <a:gd name="p0x146" fmla="*/ 52 w 7646"/>
              <a:gd name="p0y146" fmla="*/ 638 h 646"/>
              <a:gd name="p0x147" fmla="*/ 50 w 7646"/>
              <a:gd name="p0y147" fmla="*/ 637 h 646"/>
              <a:gd name="p0x148" fmla="*/ 48 w 7646"/>
              <a:gd name="p0y148" fmla="*/ 636 h 646"/>
              <a:gd name="p0x149" fmla="*/ 46 w 7646"/>
              <a:gd name="p0y149" fmla="*/ 635 h 646"/>
              <a:gd name="p0x150" fmla="*/ 44 w 7646"/>
              <a:gd name="p0y150" fmla="*/ 634 h 646"/>
              <a:gd name="p0x151" fmla="*/ 42 w 7646"/>
              <a:gd name="p0y151" fmla="*/ 632 h 646"/>
              <a:gd name="p0x152" fmla="*/ 40 w 7646"/>
              <a:gd name="p0y152" fmla="*/ 631 h 646"/>
              <a:gd name="p0x153" fmla="*/ 38 w 7646"/>
              <a:gd name="p0y153" fmla="*/ 630 h 646"/>
              <a:gd name="p0x154" fmla="*/ 37 w 7646"/>
              <a:gd name="p0y154" fmla="*/ 629 h 646"/>
              <a:gd name="p0x155" fmla="*/ 35 w 7646"/>
              <a:gd name="p0y155" fmla="*/ 627 h 646"/>
              <a:gd name="p0x156" fmla="*/ 33 w 7646"/>
              <a:gd name="p0y156" fmla="*/ 626 h 646"/>
              <a:gd name="p0x157" fmla="*/ 32 w 7646"/>
              <a:gd name="p0y157" fmla="*/ 625 h 646"/>
              <a:gd name="p0x158" fmla="*/ 30 w 7646"/>
              <a:gd name="p0y158" fmla="*/ 623 h 646"/>
              <a:gd name="p0x159" fmla="*/ 28 w 7646"/>
              <a:gd name="p0y159" fmla="*/ 622 h 646"/>
              <a:gd name="p0x160" fmla="*/ 27 w 7646"/>
              <a:gd name="p0y160" fmla="*/ 620 h 646"/>
              <a:gd name="p0x161" fmla="*/ 25 w 7646"/>
              <a:gd name="p0y161" fmla="*/ 619 h 646"/>
              <a:gd name="p0x162" fmla="*/ 24 w 7646"/>
              <a:gd name="p0y162" fmla="*/ 617 h 646"/>
              <a:gd name="p0x163" fmla="*/ 22 w 7646"/>
              <a:gd name="p0y163" fmla="*/ 616 h 646"/>
              <a:gd name="p0x164" fmla="*/ 21 w 7646"/>
              <a:gd name="p0y164" fmla="*/ 614 h 646"/>
              <a:gd name="p0x165" fmla="*/ 19 w 7646"/>
              <a:gd name="p0y165" fmla="*/ 612 h 646"/>
              <a:gd name="p0x166" fmla="*/ 18 w 7646"/>
              <a:gd name="p0y166" fmla="*/ 610 h 646"/>
              <a:gd name="p0x167" fmla="*/ 17 w 7646"/>
              <a:gd name="p0y167" fmla="*/ 609 h 646"/>
              <a:gd name="p0x168" fmla="*/ 15 w 7646"/>
              <a:gd name="p0y168" fmla="*/ 607 h 646"/>
              <a:gd name="p0x169" fmla="*/ 14 w 7646"/>
              <a:gd name="p0y169" fmla="*/ 605 h 646"/>
              <a:gd name="p0x170" fmla="*/ 13 w 7646"/>
              <a:gd name="p0y170" fmla="*/ 603 h 646"/>
              <a:gd name="p0x171" fmla="*/ 12 w 7646"/>
              <a:gd name="p0y171" fmla="*/ 601 h 646"/>
              <a:gd name="p0x172" fmla="*/ 11 w 7646"/>
              <a:gd name="p0y172" fmla="*/ 599 h 646"/>
              <a:gd name="p0x173" fmla="*/ 10 w 7646"/>
              <a:gd name="p0y173" fmla="*/ 597 h 646"/>
              <a:gd name="p0x174" fmla="*/ 9 w 7646"/>
              <a:gd name="p0y174" fmla="*/ 595 h 646"/>
              <a:gd name="p0x175" fmla="*/ 8 w 7646"/>
              <a:gd name="p0y175" fmla="*/ 593 h 646"/>
              <a:gd name="p0x176" fmla="*/ 7 w 7646"/>
              <a:gd name="p0y176" fmla="*/ 591 h 646"/>
              <a:gd name="p0x177" fmla="*/ 6 w 7646"/>
              <a:gd name="p0y177" fmla="*/ 589 h 646"/>
              <a:gd name="p0x178" fmla="*/ 5 w 7646"/>
              <a:gd name="p0y178" fmla="*/ 587 h 646"/>
              <a:gd name="p0x179" fmla="*/ 4 w 7646"/>
              <a:gd name="p0y179" fmla="*/ 585 h 646"/>
              <a:gd name="p0x180" fmla="*/ 4 w 7646"/>
              <a:gd name="p0y180" fmla="*/ 583 h 646"/>
              <a:gd name="p0x181" fmla="*/ 3 w 7646"/>
              <a:gd name="p0y181" fmla="*/ 581 h 646"/>
              <a:gd name="p0x182" fmla="*/ 2 w 7646"/>
              <a:gd name="p0y182" fmla="*/ 579 h 646"/>
              <a:gd name="p0x183" fmla="*/ 2 w 7646"/>
              <a:gd name="p0y183" fmla="*/ 577 h 646"/>
              <a:gd name="p0x184" fmla="*/ 1 w 7646"/>
              <a:gd name="p0y184" fmla="*/ 574 h 646"/>
              <a:gd name="p0x185" fmla="*/ 1 w 7646"/>
              <a:gd name="p0y185" fmla="*/ 572 h 646"/>
              <a:gd name="p0x186" fmla="*/ 1 w 7646"/>
              <a:gd name="p0y186" fmla="*/ 570 h 646"/>
              <a:gd name="p0x187" fmla="*/ 0 w 7646"/>
              <a:gd name="p0y187" fmla="*/ 568 h 646"/>
              <a:gd name="p0x188" fmla="*/ 0 w 7646"/>
              <a:gd name="p0y188" fmla="*/ 565 h 646"/>
              <a:gd name="p0x189" fmla="*/ 0 w 7646"/>
              <a:gd name="p0y189" fmla="*/ 563 h 646"/>
              <a:gd name="p0x190" fmla="*/ 0 w 7646"/>
              <a:gd name="p0y190" fmla="*/ 561 h 646"/>
              <a:gd name="p0x191" fmla="*/ 0 w 7646"/>
              <a:gd name="p0y191" fmla="*/ 558 h 646"/>
              <a:gd name="p0x192" fmla="*/ 0 w 7646"/>
              <a:gd name="p0y192" fmla="*/ 556 h 646"/>
              <a:gd name="p0x193" fmla="*/ 0 w 7646"/>
              <a:gd name="p0y193" fmla="*/ 90 h 646"/>
              <a:gd name="p0x194" fmla="*/ 0 w 7646"/>
              <a:gd name="p0y194" fmla="*/ 87 h 646"/>
              <a:gd name="p0x195" fmla="*/ 0 w 7646"/>
              <a:gd name="p0y195" fmla="*/ 85 h 646"/>
              <a:gd name="p0x196" fmla="*/ 0 w 7646"/>
              <a:gd name="p0y196" fmla="*/ 82 h 646"/>
              <a:gd name="p0x197" fmla="*/ 0 w 7646"/>
              <a:gd name="p0y197" fmla="*/ 80 h 646"/>
              <a:gd name="p0x198" fmla="*/ 0 w 7646"/>
              <a:gd name="p0y198" fmla="*/ 78 h 646"/>
              <a:gd name="p0x199" fmla="*/ 1 w 7646"/>
              <a:gd name="p0y199" fmla="*/ 76 h 646"/>
              <a:gd name="p0x200" fmla="*/ 1 w 7646"/>
              <a:gd name="p0y200" fmla="*/ 73 h 646"/>
              <a:gd name="p0x201" fmla="*/ 1 w 7646"/>
              <a:gd name="p0y201" fmla="*/ 71 h 646"/>
              <a:gd name="p0x202" fmla="*/ 2 w 7646"/>
              <a:gd name="p0y202" fmla="*/ 69 h 646"/>
              <a:gd name="p0x203" fmla="*/ 2 w 7646"/>
              <a:gd name="p0y203" fmla="*/ 67 h 646"/>
              <a:gd name="p0x204" fmla="*/ 3 w 7646"/>
              <a:gd name="p0y204" fmla="*/ 64 h 646"/>
              <a:gd name="p0x205" fmla="*/ 4 w 7646"/>
              <a:gd name="p0y205" fmla="*/ 62 h 646"/>
              <a:gd name="p0x206" fmla="*/ 4 w 7646"/>
              <a:gd name="p0y206" fmla="*/ 60 h 646"/>
              <a:gd name="p0x207" fmla="*/ 5 w 7646"/>
              <a:gd name="p0y207" fmla="*/ 58 h 646"/>
              <a:gd name="p0x208" fmla="*/ 6 w 7646"/>
              <a:gd name="p0y208" fmla="*/ 56 h 646"/>
              <a:gd name="p0x209" fmla="*/ 7 w 7646"/>
              <a:gd name="p0y209" fmla="*/ 54 h 646"/>
              <a:gd name="p0x210" fmla="*/ 8 w 7646"/>
              <a:gd name="p0y210" fmla="*/ 52 h 646"/>
              <a:gd name="p0x211" fmla="*/ 9 w 7646"/>
              <a:gd name="p0y211" fmla="*/ 50 h 646"/>
              <a:gd name="p0x212" fmla="*/ 10 w 7646"/>
              <a:gd name="p0y212" fmla="*/ 48 h 646"/>
              <a:gd name="p0x213" fmla="*/ 11 w 7646"/>
              <a:gd name="p0y213" fmla="*/ 46 h 646"/>
              <a:gd name="p0x214" fmla="*/ 12 w 7646"/>
              <a:gd name="p0y214" fmla="*/ 44 h 646"/>
              <a:gd name="p0x215" fmla="*/ 13 w 7646"/>
              <a:gd name="p0y215" fmla="*/ 42 h 646"/>
              <a:gd name="p0x216" fmla="*/ 14 w 7646"/>
              <a:gd name="p0y216" fmla="*/ 40 h 646"/>
              <a:gd name="p0x217" fmla="*/ 15 w 7646"/>
              <a:gd name="p0y217" fmla="*/ 38 h 646"/>
              <a:gd name="p0x218" fmla="*/ 17 w 7646"/>
              <a:gd name="p0y218" fmla="*/ 37 h 646"/>
              <a:gd name="p0x219" fmla="*/ 18 w 7646"/>
              <a:gd name="p0y219" fmla="*/ 35 h 646"/>
              <a:gd name="p0x220" fmla="*/ 19 w 7646"/>
              <a:gd name="p0y220" fmla="*/ 33 h 646"/>
              <a:gd name="p0x221" fmla="*/ 21 w 7646"/>
              <a:gd name="p0y221" fmla="*/ 32 h 646"/>
              <a:gd name="p0x222" fmla="*/ 22 w 7646"/>
              <a:gd name="p0y222" fmla="*/ 30 h 646"/>
              <a:gd name="p0x223" fmla="*/ 24 w 7646"/>
              <a:gd name="p0y223" fmla="*/ 28 h 646"/>
              <a:gd name="p0x224" fmla="*/ 25 w 7646"/>
              <a:gd name="p0y224" fmla="*/ 27 h 646"/>
              <a:gd name="p0x225" fmla="*/ 27 w 7646"/>
              <a:gd name="p0y225" fmla="*/ 25 h 646"/>
              <a:gd name="p0x226" fmla="*/ 28 w 7646"/>
              <a:gd name="p0y226" fmla="*/ 24 h 646"/>
              <a:gd name="p0x227" fmla="*/ 30 w 7646"/>
              <a:gd name="p0y227" fmla="*/ 22 h 646"/>
              <a:gd name="p0x228" fmla="*/ 32 w 7646"/>
              <a:gd name="p0y228" fmla="*/ 21 h 646"/>
              <a:gd name="p0x229" fmla="*/ 33 w 7646"/>
              <a:gd name="p0y229" fmla="*/ 19 h 646"/>
              <a:gd name="p0x230" fmla="*/ 35 w 7646"/>
              <a:gd name="p0y230" fmla="*/ 18 h 646"/>
              <a:gd name="p0x231" fmla="*/ 37 w 7646"/>
              <a:gd name="p0y231" fmla="*/ 17 h 646"/>
              <a:gd name="p0x232" fmla="*/ 38 w 7646"/>
              <a:gd name="p0y232" fmla="*/ 15 h 646"/>
              <a:gd name="p0x233" fmla="*/ 40 w 7646"/>
              <a:gd name="p0y233" fmla="*/ 14 h 646"/>
              <a:gd name="p0x234" fmla="*/ 42 w 7646"/>
              <a:gd name="p0y234" fmla="*/ 13 h 646"/>
              <a:gd name="p0x235" fmla="*/ 44 w 7646"/>
              <a:gd name="p0y235" fmla="*/ 12 h 646"/>
              <a:gd name="p0x236" fmla="*/ 46 w 7646"/>
              <a:gd name="p0y236" fmla="*/ 11 h 646"/>
              <a:gd name="p0x237" fmla="*/ 48 w 7646"/>
              <a:gd name="p0y237" fmla="*/ 10 h 646"/>
              <a:gd name="p0x238" fmla="*/ 50 w 7646"/>
              <a:gd name="p0y238" fmla="*/ 9 h 646"/>
              <a:gd name="p0x239" fmla="*/ 52 w 7646"/>
              <a:gd name="p0y239" fmla="*/ 8 h 646"/>
              <a:gd name="p0x240" fmla="*/ 54 w 7646"/>
              <a:gd name="p0y240" fmla="*/ 7 h 646"/>
              <a:gd name="p0x241" fmla="*/ 56 w 7646"/>
              <a:gd name="p0y241" fmla="*/ 6 h 646"/>
              <a:gd name="p0x242" fmla="*/ 58 w 7646"/>
              <a:gd name="p0y242" fmla="*/ 5 h 646"/>
              <a:gd name="p0x243" fmla="*/ 60 w 7646"/>
              <a:gd name="p0y243" fmla="*/ 4 h 646"/>
              <a:gd name="p0x244" fmla="*/ 62 w 7646"/>
              <a:gd name="p0y244" fmla="*/ 4 h 646"/>
              <a:gd name="p0x245" fmla="*/ 64 w 7646"/>
              <a:gd name="p0y245" fmla="*/ 3 h 646"/>
              <a:gd name="p0x246" fmla="*/ 67 w 7646"/>
              <a:gd name="p0y246" fmla="*/ 2 h 646"/>
              <a:gd name="p0x247" fmla="*/ 69 w 7646"/>
              <a:gd name="p0y247" fmla="*/ 2 h 646"/>
              <a:gd name="p0x248" fmla="*/ 71 w 7646"/>
              <a:gd name="p0y248" fmla="*/ 1 h 646"/>
              <a:gd name="p0x249" fmla="*/ 73 w 7646"/>
              <a:gd name="p0y249" fmla="*/ 1 h 646"/>
              <a:gd name="p0x250" fmla="*/ 76 w 7646"/>
              <a:gd name="p0y250" fmla="*/ 1 h 646"/>
              <a:gd name="p0x251" fmla="*/ 78 w 7646"/>
              <a:gd name="p0y251" fmla="*/ 0 h 646"/>
              <a:gd name="p0x252" fmla="*/ 80 w 7646"/>
              <a:gd name="p0y252" fmla="*/ 0 h 646"/>
              <a:gd name="p0x253" fmla="*/ 82 w 7646"/>
              <a:gd name="p0y253" fmla="*/ 0 h 646"/>
              <a:gd name="p0x254" fmla="*/ 85 w 7646"/>
              <a:gd name="p0y254" fmla="*/ 0 h 646"/>
              <a:gd name="p0x255" fmla="*/ 87 w 7646"/>
              <a:gd name="p0y255" fmla="*/ 0 h 646"/>
              <a:gd name="p0x256" fmla="*/ 90 w 7646"/>
              <a:gd name="p0y25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1057275" y="464629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90 w 1200"/>
              <a:gd name="p0y0" fmla="*/ 0 h 360"/>
              <a:gd name="p0x1" fmla="*/ 1110 w 1200"/>
              <a:gd name="p0y1" fmla="*/ 0 h 360"/>
              <a:gd name="p0x2" fmla="*/ 1112 w 1200"/>
              <a:gd name="p0y2" fmla="*/ 0 h 360"/>
              <a:gd name="p0x3" fmla="*/ 1114 w 1200"/>
              <a:gd name="p0y3" fmla="*/ 0 h 360"/>
              <a:gd name="p0x4" fmla="*/ 1117 w 1200"/>
              <a:gd name="p0y4" fmla="*/ 0 h 360"/>
              <a:gd name="p0x5" fmla="*/ 1119 w 1200"/>
              <a:gd name="p0y5" fmla="*/ 0 h 360"/>
              <a:gd name="p0x6" fmla="*/ 1121 w 1200"/>
              <a:gd name="p0y6" fmla="*/ 0 h 360"/>
              <a:gd name="p0x7" fmla="*/ 1124 w 1200"/>
              <a:gd name="p0y7" fmla="*/ 1 h 360"/>
              <a:gd name="p0x8" fmla="*/ 1126 w 1200"/>
              <a:gd name="p0y8" fmla="*/ 1 h 360"/>
              <a:gd name="p0x9" fmla="*/ 1128 w 1200"/>
              <a:gd name="p0y9" fmla="*/ 1 h 360"/>
              <a:gd name="p0x10" fmla="*/ 1130 w 1200"/>
              <a:gd name="p0y10" fmla="*/ 2 h 360"/>
              <a:gd name="p0x11" fmla="*/ 1132 w 1200"/>
              <a:gd name="p0y11" fmla="*/ 2 h 360"/>
              <a:gd name="p0x12" fmla="*/ 1135 w 1200"/>
              <a:gd name="p0y12" fmla="*/ 3 h 360"/>
              <a:gd name="p0x13" fmla="*/ 1137 w 1200"/>
              <a:gd name="p0y13" fmla="*/ 4 h 360"/>
              <a:gd name="p0x14" fmla="*/ 1139 w 1200"/>
              <a:gd name="p0y14" fmla="*/ 4 h 360"/>
              <a:gd name="p0x15" fmla="*/ 1141 w 1200"/>
              <a:gd name="p0y15" fmla="*/ 5 h 360"/>
              <a:gd name="p0x16" fmla="*/ 1143 w 1200"/>
              <a:gd name="p0y16" fmla="*/ 6 h 360"/>
              <a:gd name="p0x17" fmla="*/ 1145 w 1200"/>
              <a:gd name="p0y17" fmla="*/ 7 h 360"/>
              <a:gd name="p0x18" fmla="*/ 1147 w 1200"/>
              <a:gd name="p0y18" fmla="*/ 8 h 360"/>
              <a:gd name="p0x19" fmla="*/ 1149 w 1200"/>
              <a:gd name="p0y19" fmla="*/ 9 h 360"/>
              <a:gd name="p0x20" fmla="*/ 1151 w 1200"/>
              <a:gd name="p0y20" fmla="*/ 10 h 360"/>
              <a:gd name="p0x21" fmla="*/ 1153 w 1200"/>
              <a:gd name="p0y21" fmla="*/ 11 h 360"/>
              <a:gd name="p0x22" fmla="*/ 1155 w 1200"/>
              <a:gd name="p0y22" fmla="*/ 12 h 360"/>
              <a:gd name="p0x23" fmla="*/ 1157 w 1200"/>
              <a:gd name="p0y23" fmla="*/ 13 h 360"/>
              <a:gd name="p0x24" fmla="*/ 1159 w 1200"/>
              <a:gd name="p0y24" fmla="*/ 14 h 360"/>
              <a:gd name="p0x25" fmla="*/ 1161 w 1200"/>
              <a:gd name="p0y25" fmla="*/ 15 h 360"/>
              <a:gd name="p0x26" fmla="*/ 1162 w 1200"/>
              <a:gd name="p0y26" fmla="*/ 17 h 360"/>
              <a:gd name="p0x27" fmla="*/ 1164 w 1200"/>
              <a:gd name="p0y27" fmla="*/ 18 h 360"/>
              <a:gd name="p0x28" fmla="*/ 1166 w 1200"/>
              <a:gd name="p0y28" fmla="*/ 19 h 360"/>
              <a:gd name="p0x29" fmla="*/ 1168 w 1200"/>
              <a:gd name="p0y29" fmla="*/ 21 h 360"/>
              <a:gd name="p0x30" fmla="*/ 1169 w 1200"/>
              <a:gd name="p0y30" fmla="*/ 22 h 360"/>
              <a:gd name="p0x31" fmla="*/ 1171 w 1200"/>
              <a:gd name="p0y31" fmla="*/ 24 h 360"/>
              <a:gd name="p0x32" fmla="*/ 1172 w 1200"/>
              <a:gd name="p0y32" fmla="*/ 25 h 360"/>
              <a:gd name="p0x33" fmla="*/ 1174 w 1200"/>
              <a:gd name="p0y33" fmla="*/ 27 h 360"/>
              <a:gd name="p0x34" fmla="*/ 1176 w 1200"/>
              <a:gd name="p0y34" fmla="*/ 28 h 360"/>
              <a:gd name="p0x35" fmla="*/ 1177 w 1200"/>
              <a:gd name="p0y35" fmla="*/ 30 h 360"/>
              <a:gd name="p0x36" fmla="*/ 1178 w 1200"/>
              <a:gd name="p0y36" fmla="*/ 32 h 360"/>
              <a:gd name="p0x37" fmla="*/ 1180 w 1200"/>
              <a:gd name="p0y37" fmla="*/ 33 h 360"/>
              <a:gd name="p0x38" fmla="*/ 1181 w 1200"/>
              <a:gd name="p0y38" fmla="*/ 35 h 360"/>
              <a:gd name="p0x39" fmla="*/ 1183 w 1200"/>
              <a:gd name="p0y39" fmla="*/ 37 h 360"/>
              <a:gd name="p0x40" fmla="*/ 1184 w 1200"/>
              <a:gd name="p0y40" fmla="*/ 38 h 360"/>
              <a:gd name="p0x41" fmla="*/ 1185 w 1200"/>
              <a:gd name="p0y41" fmla="*/ 40 h 360"/>
              <a:gd name="p0x42" fmla="*/ 1186 w 1200"/>
              <a:gd name="p0y42" fmla="*/ 42 h 360"/>
              <a:gd name="p0x43" fmla="*/ 1187 w 1200"/>
              <a:gd name="p0y43" fmla="*/ 44 h 360"/>
              <a:gd name="p0x44" fmla="*/ 1188 w 1200"/>
              <a:gd name="p0y44" fmla="*/ 46 h 360"/>
              <a:gd name="p0x45" fmla="*/ 1189 w 1200"/>
              <a:gd name="p0y45" fmla="*/ 48 h 360"/>
              <a:gd name="p0x46" fmla="*/ 1190 w 1200"/>
              <a:gd name="p0y46" fmla="*/ 50 h 360"/>
              <a:gd name="p0x47" fmla="*/ 1191 w 1200"/>
              <a:gd name="p0y47" fmla="*/ 52 h 360"/>
              <a:gd name="p0x48" fmla="*/ 1192 w 1200"/>
              <a:gd name="p0y48" fmla="*/ 54 h 360"/>
              <a:gd name="p0x49" fmla="*/ 1193 w 1200"/>
              <a:gd name="p0y49" fmla="*/ 56 h 360"/>
              <a:gd name="p0x50" fmla="*/ 1194 w 1200"/>
              <a:gd name="p0y50" fmla="*/ 58 h 360"/>
              <a:gd name="p0x51" fmla="*/ 1195 w 1200"/>
              <a:gd name="p0y51" fmla="*/ 60 h 360"/>
              <a:gd name="p0x52" fmla="*/ 1195 w 1200"/>
              <a:gd name="p0y52" fmla="*/ 62 h 360"/>
              <a:gd name="p0x53" fmla="*/ 1196 w 1200"/>
              <a:gd name="p0y53" fmla="*/ 64 h 360"/>
              <a:gd name="p0x54" fmla="*/ 1197 w 1200"/>
              <a:gd name="p0y54" fmla="*/ 67 h 360"/>
              <a:gd name="p0x55" fmla="*/ 1197 w 1200"/>
              <a:gd name="p0y55" fmla="*/ 69 h 360"/>
              <a:gd name="p0x56" fmla="*/ 1198 w 1200"/>
              <a:gd name="p0y56" fmla="*/ 71 h 360"/>
              <a:gd name="p0x57" fmla="*/ 1198 w 1200"/>
              <a:gd name="p0y57" fmla="*/ 73 h 360"/>
              <a:gd name="p0x58" fmla="*/ 1199 w 1200"/>
              <a:gd name="p0y58" fmla="*/ 76 h 360"/>
              <a:gd name="p0x59" fmla="*/ 1199 w 1200"/>
              <a:gd name="p0y59" fmla="*/ 78 h 360"/>
              <a:gd name="p0x60" fmla="*/ 1199 w 1200"/>
              <a:gd name="p0y60" fmla="*/ 80 h 360"/>
              <a:gd name="p0x61" fmla="*/ 1199 w 1200"/>
              <a:gd name="p0y61" fmla="*/ 82 h 360"/>
              <a:gd name="p0x62" fmla="*/ 1199 w 1200"/>
              <a:gd name="p0y62" fmla="*/ 85 h 360"/>
              <a:gd name="p0x63" fmla="*/ 1200 w 1200"/>
              <a:gd name="p0y63" fmla="*/ 87 h 360"/>
              <a:gd name="p0x64" fmla="*/ 1200 w 1200"/>
              <a:gd name="p0y64" fmla="*/ 90 h 360"/>
              <a:gd name="p0x65" fmla="*/ 1200 w 1200"/>
              <a:gd name="p0y65" fmla="*/ 270 h 360"/>
              <a:gd name="p0x66" fmla="*/ 1200 w 1200"/>
              <a:gd name="p0y66" fmla="*/ 272 h 360"/>
              <a:gd name="p0x67" fmla="*/ 1199 w 1200"/>
              <a:gd name="p0y67" fmla="*/ 274 h 360"/>
              <a:gd name="p0x68" fmla="*/ 1199 w 1200"/>
              <a:gd name="p0y68" fmla="*/ 277 h 360"/>
              <a:gd name="p0x69" fmla="*/ 1199 w 1200"/>
              <a:gd name="p0y69" fmla="*/ 279 h 360"/>
              <a:gd name="p0x70" fmla="*/ 1199 w 1200"/>
              <a:gd name="p0y70" fmla="*/ 281 h 360"/>
              <a:gd name="p0x71" fmla="*/ 1199 w 1200"/>
              <a:gd name="p0y71" fmla="*/ 283 h 360"/>
              <a:gd name="p0x72" fmla="*/ 1198 w 1200"/>
              <a:gd name="p0y72" fmla="*/ 286 h 360"/>
              <a:gd name="p0x73" fmla="*/ 1198 w 1200"/>
              <a:gd name="p0y73" fmla="*/ 288 h 360"/>
              <a:gd name="p0x74" fmla="*/ 1197 w 1200"/>
              <a:gd name="p0y74" fmla="*/ 290 h 360"/>
              <a:gd name="p0x75" fmla="*/ 1197 w 1200"/>
              <a:gd name="p0y75" fmla="*/ 292 h 360"/>
              <a:gd name="p0x76" fmla="*/ 1196 w 1200"/>
              <a:gd name="p0y76" fmla="*/ 295 h 360"/>
              <a:gd name="p0x77" fmla="*/ 1195 w 1200"/>
              <a:gd name="p0y77" fmla="*/ 297 h 360"/>
              <a:gd name="p0x78" fmla="*/ 1195 w 1200"/>
              <a:gd name="p0y78" fmla="*/ 299 h 360"/>
              <a:gd name="p0x79" fmla="*/ 1194 w 1200"/>
              <a:gd name="p0y79" fmla="*/ 301 h 360"/>
              <a:gd name="p0x80" fmla="*/ 1193 w 1200"/>
              <a:gd name="p0y80" fmla="*/ 303 h 360"/>
              <a:gd name="p0x81" fmla="*/ 1192 w 1200"/>
              <a:gd name="p0y81" fmla="*/ 305 h 360"/>
              <a:gd name="p0x82" fmla="*/ 1191 w 1200"/>
              <a:gd name="p0y82" fmla="*/ 307 h 360"/>
              <a:gd name="p0x83" fmla="*/ 1190 w 1200"/>
              <a:gd name="p0y83" fmla="*/ 309 h 360"/>
              <a:gd name="p0x84" fmla="*/ 1189 w 1200"/>
              <a:gd name="p0y84" fmla="*/ 311 h 360"/>
              <a:gd name="p0x85" fmla="*/ 1188 w 1200"/>
              <a:gd name="p0y85" fmla="*/ 313 h 360"/>
              <a:gd name="p0x86" fmla="*/ 1187 w 1200"/>
              <a:gd name="p0y86" fmla="*/ 315 h 360"/>
              <a:gd name="p0x87" fmla="*/ 1186 w 1200"/>
              <a:gd name="p0y87" fmla="*/ 317 h 360"/>
              <a:gd name="p0x88" fmla="*/ 1185 w 1200"/>
              <a:gd name="p0y88" fmla="*/ 319 h 360"/>
              <a:gd name="p0x89" fmla="*/ 1184 w 1200"/>
              <a:gd name="p0y89" fmla="*/ 321 h 360"/>
              <a:gd name="p0x90" fmla="*/ 1183 w 1200"/>
              <a:gd name="p0y90" fmla="*/ 322 h 360"/>
              <a:gd name="p0x91" fmla="*/ 1181 w 1200"/>
              <a:gd name="p0y91" fmla="*/ 324 h 360"/>
              <a:gd name="p0x92" fmla="*/ 1180 w 1200"/>
              <a:gd name="p0y92" fmla="*/ 326 h 360"/>
              <a:gd name="p0x93" fmla="*/ 1178 w 1200"/>
              <a:gd name="p0y93" fmla="*/ 327 h 360"/>
              <a:gd name="p0x94" fmla="*/ 1177 w 1200"/>
              <a:gd name="p0y94" fmla="*/ 329 h 360"/>
              <a:gd name="p0x95" fmla="*/ 1176 w 1200"/>
              <a:gd name="p0y95" fmla="*/ 331 h 360"/>
              <a:gd name="p0x96" fmla="*/ 1174 w 1200"/>
              <a:gd name="p0y96" fmla="*/ 332 h 360"/>
              <a:gd name="p0x97" fmla="*/ 1172 w 1200"/>
              <a:gd name="p0y97" fmla="*/ 334 h 360"/>
              <a:gd name="p0x98" fmla="*/ 1171 w 1200"/>
              <a:gd name="p0y98" fmla="*/ 335 h 360"/>
              <a:gd name="p0x99" fmla="*/ 1169 w 1200"/>
              <a:gd name="p0y99" fmla="*/ 337 h 360"/>
              <a:gd name="p0x100" fmla="*/ 1168 w 1200"/>
              <a:gd name="p0y100" fmla="*/ 338 h 360"/>
              <a:gd name="p0x101" fmla="*/ 1166 w 1200"/>
              <a:gd name="p0y101" fmla="*/ 340 h 360"/>
              <a:gd name="p0x102" fmla="*/ 1164 w 1200"/>
              <a:gd name="p0y102" fmla="*/ 341 h 360"/>
              <a:gd name="p0x103" fmla="*/ 1162 w 1200"/>
              <a:gd name="p0y103" fmla="*/ 342 h 360"/>
              <a:gd name="p0x104" fmla="*/ 1161 w 1200"/>
              <a:gd name="p0y104" fmla="*/ 344 h 360"/>
              <a:gd name="p0x105" fmla="*/ 1159 w 1200"/>
              <a:gd name="p0y105" fmla="*/ 345 h 360"/>
              <a:gd name="p0x106" fmla="*/ 1157 w 1200"/>
              <a:gd name="p0y106" fmla="*/ 346 h 360"/>
              <a:gd name="p0x107" fmla="*/ 1155 w 1200"/>
              <a:gd name="p0y107" fmla="*/ 347 h 360"/>
              <a:gd name="p0x108" fmla="*/ 1153 w 1200"/>
              <a:gd name="p0y108" fmla="*/ 348 h 360"/>
              <a:gd name="p0x109" fmla="*/ 1151 w 1200"/>
              <a:gd name="p0y109" fmla="*/ 349 h 360"/>
              <a:gd name="p0x110" fmla="*/ 1149 w 1200"/>
              <a:gd name="p0y110" fmla="*/ 350 h 360"/>
              <a:gd name="p0x111" fmla="*/ 1147 w 1200"/>
              <a:gd name="p0y111" fmla="*/ 351 h 360"/>
              <a:gd name="p0x112" fmla="*/ 1145 w 1200"/>
              <a:gd name="p0y112" fmla="*/ 352 h 360"/>
              <a:gd name="p0x113" fmla="*/ 1143 w 1200"/>
              <a:gd name="p0y113" fmla="*/ 353 h 360"/>
              <a:gd name="p0x114" fmla="*/ 1141 w 1200"/>
              <a:gd name="p0y114" fmla="*/ 354 h 360"/>
              <a:gd name="p0x115" fmla="*/ 1139 w 1200"/>
              <a:gd name="p0y115" fmla="*/ 355 h 360"/>
              <a:gd name="p0x116" fmla="*/ 1137 w 1200"/>
              <a:gd name="p0y116" fmla="*/ 355 h 360"/>
              <a:gd name="p0x117" fmla="*/ 1135 w 1200"/>
              <a:gd name="p0y117" fmla="*/ 356 h 360"/>
              <a:gd name="p0x118" fmla="*/ 1132 w 1200"/>
              <a:gd name="p0y118" fmla="*/ 357 h 360"/>
              <a:gd name="p0x119" fmla="*/ 1130 w 1200"/>
              <a:gd name="p0y119" fmla="*/ 357 h 360"/>
              <a:gd name="p0x120" fmla="*/ 1128 w 1200"/>
              <a:gd name="p0y120" fmla="*/ 358 h 360"/>
              <a:gd name="p0x121" fmla="*/ 1126 w 1200"/>
              <a:gd name="p0y121" fmla="*/ 358 h 360"/>
              <a:gd name="p0x122" fmla="*/ 1124 w 1200"/>
              <a:gd name="p0y122" fmla="*/ 358 h 360"/>
              <a:gd name="p0x123" fmla="*/ 1121 w 1200"/>
              <a:gd name="p0y123" fmla="*/ 359 h 360"/>
              <a:gd name="p0x124" fmla="*/ 1119 w 1200"/>
              <a:gd name="p0y124" fmla="*/ 359 h 360"/>
              <a:gd name="p0x125" fmla="*/ 1117 w 1200"/>
              <a:gd name="p0y125" fmla="*/ 359 h 360"/>
              <a:gd name="p0x126" fmla="*/ 1114 w 1200"/>
              <a:gd name="p0y126" fmla="*/ 359 h 360"/>
              <a:gd name="p0x127" fmla="*/ 1112 w 1200"/>
              <a:gd name="p0y127" fmla="*/ 359 h 360"/>
              <a:gd name="p0x128" fmla="*/ 1110 w 1200"/>
              <a:gd name="p0y128" fmla="*/ 360 h 360"/>
              <a:gd name="p0x129" fmla="*/ 90 w 1200"/>
              <a:gd name="p0y129" fmla="*/ 360 h 360"/>
              <a:gd name="p0x130" fmla="*/ 87 w 1200"/>
              <a:gd name="p0y130" fmla="*/ 359 h 360"/>
              <a:gd name="p0x131" fmla="*/ 85 w 1200"/>
              <a:gd name="p0y131" fmla="*/ 359 h 360"/>
              <a:gd name="p0x132" fmla="*/ 82 w 1200"/>
              <a:gd name="p0y132" fmla="*/ 359 h 360"/>
              <a:gd name="p0x133" fmla="*/ 80 w 1200"/>
              <a:gd name="p0y133" fmla="*/ 359 h 360"/>
              <a:gd name="p0x134" fmla="*/ 78 w 1200"/>
              <a:gd name="p0y134" fmla="*/ 359 h 360"/>
              <a:gd name="p0x135" fmla="*/ 76 w 1200"/>
              <a:gd name="p0y135" fmla="*/ 358 h 360"/>
              <a:gd name="p0x136" fmla="*/ 73 w 1200"/>
              <a:gd name="p0y136" fmla="*/ 358 h 360"/>
              <a:gd name="p0x137" fmla="*/ 71 w 1200"/>
              <a:gd name="p0y137" fmla="*/ 358 h 360"/>
              <a:gd name="p0x138" fmla="*/ 69 w 1200"/>
              <a:gd name="p0y138" fmla="*/ 357 h 360"/>
              <a:gd name="p0x139" fmla="*/ 67 w 1200"/>
              <a:gd name="p0y139" fmla="*/ 357 h 360"/>
              <a:gd name="p0x140" fmla="*/ 64 w 1200"/>
              <a:gd name="p0y140" fmla="*/ 356 h 360"/>
              <a:gd name="p0x141" fmla="*/ 62 w 1200"/>
              <a:gd name="p0y141" fmla="*/ 355 h 360"/>
              <a:gd name="p0x142" fmla="*/ 60 w 1200"/>
              <a:gd name="p0y142" fmla="*/ 355 h 360"/>
              <a:gd name="p0x143" fmla="*/ 58 w 1200"/>
              <a:gd name="p0y143" fmla="*/ 354 h 360"/>
              <a:gd name="p0x144" fmla="*/ 56 w 1200"/>
              <a:gd name="p0y144" fmla="*/ 353 h 360"/>
              <a:gd name="p0x145" fmla="*/ 54 w 1200"/>
              <a:gd name="p0y145" fmla="*/ 352 h 360"/>
              <a:gd name="p0x146" fmla="*/ 52 w 1200"/>
              <a:gd name="p0y146" fmla="*/ 351 h 360"/>
              <a:gd name="p0x147" fmla="*/ 50 w 1200"/>
              <a:gd name="p0y147" fmla="*/ 350 h 360"/>
              <a:gd name="p0x148" fmla="*/ 48 w 1200"/>
              <a:gd name="p0y148" fmla="*/ 349 h 360"/>
              <a:gd name="p0x149" fmla="*/ 46 w 1200"/>
              <a:gd name="p0y149" fmla="*/ 348 h 360"/>
              <a:gd name="p0x150" fmla="*/ 44 w 1200"/>
              <a:gd name="p0y150" fmla="*/ 347 h 360"/>
              <a:gd name="p0x151" fmla="*/ 42 w 1200"/>
              <a:gd name="p0y151" fmla="*/ 346 h 360"/>
              <a:gd name="p0x152" fmla="*/ 40 w 1200"/>
              <a:gd name="p0y152" fmla="*/ 345 h 360"/>
              <a:gd name="p0x153" fmla="*/ 38 w 1200"/>
              <a:gd name="p0y153" fmla="*/ 344 h 360"/>
              <a:gd name="p0x154" fmla="*/ 37 w 1200"/>
              <a:gd name="p0y154" fmla="*/ 342 h 360"/>
              <a:gd name="p0x155" fmla="*/ 35 w 1200"/>
              <a:gd name="p0y155" fmla="*/ 341 h 360"/>
              <a:gd name="p0x156" fmla="*/ 33 w 1200"/>
              <a:gd name="p0y156" fmla="*/ 340 h 360"/>
              <a:gd name="p0x157" fmla="*/ 32 w 1200"/>
              <a:gd name="p0y157" fmla="*/ 338 h 360"/>
              <a:gd name="p0x158" fmla="*/ 30 w 1200"/>
              <a:gd name="p0y158" fmla="*/ 337 h 360"/>
              <a:gd name="p0x159" fmla="*/ 28 w 1200"/>
              <a:gd name="p0y159" fmla="*/ 335 h 360"/>
              <a:gd name="p0x160" fmla="*/ 27 w 1200"/>
              <a:gd name="p0y160" fmla="*/ 334 h 360"/>
              <a:gd name="p0x161" fmla="*/ 25 w 1200"/>
              <a:gd name="p0y161" fmla="*/ 332 h 360"/>
              <a:gd name="p0x162" fmla="*/ 24 w 1200"/>
              <a:gd name="p0y162" fmla="*/ 331 h 360"/>
              <a:gd name="p0x163" fmla="*/ 22 w 1200"/>
              <a:gd name="p0y163" fmla="*/ 329 h 360"/>
              <a:gd name="p0x164" fmla="*/ 21 w 1200"/>
              <a:gd name="p0y164" fmla="*/ 327 h 360"/>
              <a:gd name="p0x165" fmla="*/ 19 w 1200"/>
              <a:gd name="p0y165" fmla="*/ 326 h 360"/>
              <a:gd name="p0x166" fmla="*/ 18 w 1200"/>
              <a:gd name="p0y166" fmla="*/ 324 h 360"/>
              <a:gd name="p0x167" fmla="*/ 17 w 1200"/>
              <a:gd name="p0y167" fmla="*/ 322 h 360"/>
              <a:gd name="p0x168" fmla="*/ 15 w 1200"/>
              <a:gd name="p0y168" fmla="*/ 321 h 360"/>
              <a:gd name="p0x169" fmla="*/ 14 w 1200"/>
              <a:gd name="p0y169" fmla="*/ 319 h 360"/>
              <a:gd name="p0x170" fmla="*/ 13 w 1200"/>
              <a:gd name="p0y170" fmla="*/ 317 h 360"/>
              <a:gd name="p0x171" fmla="*/ 12 w 1200"/>
              <a:gd name="p0y171" fmla="*/ 315 h 360"/>
              <a:gd name="p0x172" fmla="*/ 11 w 1200"/>
              <a:gd name="p0y172" fmla="*/ 313 h 360"/>
              <a:gd name="p0x173" fmla="*/ 10 w 1200"/>
              <a:gd name="p0y173" fmla="*/ 311 h 360"/>
              <a:gd name="p0x174" fmla="*/ 9 w 1200"/>
              <a:gd name="p0y174" fmla="*/ 309 h 360"/>
              <a:gd name="p0x175" fmla="*/ 8 w 1200"/>
              <a:gd name="p0y175" fmla="*/ 307 h 360"/>
              <a:gd name="p0x176" fmla="*/ 7 w 1200"/>
              <a:gd name="p0y176" fmla="*/ 305 h 360"/>
              <a:gd name="p0x177" fmla="*/ 6 w 1200"/>
              <a:gd name="p0y177" fmla="*/ 303 h 360"/>
              <a:gd name="p0x178" fmla="*/ 5 w 1200"/>
              <a:gd name="p0y178" fmla="*/ 301 h 360"/>
              <a:gd name="p0x179" fmla="*/ 4 w 1200"/>
              <a:gd name="p0y179" fmla="*/ 299 h 360"/>
              <a:gd name="p0x180" fmla="*/ 4 w 1200"/>
              <a:gd name="p0y180" fmla="*/ 297 h 360"/>
              <a:gd name="p0x181" fmla="*/ 3 w 1200"/>
              <a:gd name="p0y181" fmla="*/ 295 h 360"/>
              <a:gd name="p0x182" fmla="*/ 2 w 1200"/>
              <a:gd name="p0y182" fmla="*/ 292 h 360"/>
              <a:gd name="p0x183" fmla="*/ 2 w 1200"/>
              <a:gd name="p0y183" fmla="*/ 290 h 360"/>
              <a:gd name="p0x184" fmla="*/ 1 w 1200"/>
              <a:gd name="p0y184" fmla="*/ 288 h 360"/>
              <a:gd name="p0x185" fmla="*/ 1 w 1200"/>
              <a:gd name="p0y185" fmla="*/ 286 h 360"/>
              <a:gd name="p0x186" fmla="*/ 1 w 1200"/>
              <a:gd name="p0y186" fmla="*/ 283 h 360"/>
              <a:gd name="p0x187" fmla="*/ 0 w 1200"/>
              <a:gd name="p0y187" fmla="*/ 281 h 360"/>
              <a:gd name="p0x188" fmla="*/ 0 w 1200"/>
              <a:gd name="p0y188" fmla="*/ 279 h 360"/>
              <a:gd name="p0x189" fmla="*/ 0 w 1200"/>
              <a:gd name="p0y189" fmla="*/ 277 h 360"/>
              <a:gd name="p0x190" fmla="*/ 0 w 1200"/>
              <a:gd name="p0y190" fmla="*/ 274 h 360"/>
              <a:gd name="p0x191" fmla="*/ 0 w 1200"/>
              <a:gd name="p0y191" fmla="*/ 272 h 360"/>
              <a:gd name="p0x192" fmla="*/ 0 w 1200"/>
              <a:gd name="p0y192" fmla="*/ 270 h 360"/>
              <a:gd name="p0x193" fmla="*/ 0 w 1200"/>
              <a:gd name="p0y193" fmla="*/ 90 h 360"/>
              <a:gd name="p0x194" fmla="*/ 0 w 1200"/>
              <a:gd name="p0y194" fmla="*/ 87 h 360"/>
              <a:gd name="p0x195" fmla="*/ 0 w 1200"/>
              <a:gd name="p0y195" fmla="*/ 85 h 360"/>
              <a:gd name="p0x196" fmla="*/ 0 w 1200"/>
              <a:gd name="p0y196" fmla="*/ 82 h 360"/>
              <a:gd name="p0x197" fmla="*/ 0 w 1200"/>
              <a:gd name="p0y197" fmla="*/ 80 h 360"/>
              <a:gd name="p0x198" fmla="*/ 0 w 1200"/>
              <a:gd name="p0y198" fmla="*/ 78 h 360"/>
              <a:gd name="p0x199" fmla="*/ 1 w 1200"/>
              <a:gd name="p0y199" fmla="*/ 76 h 360"/>
              <a:gd name="p0x200" fmla="*/ 1 w 1200"/>
              <a:gd name="p0y200" fmla="*/ 73 h 360"/>
              <a:gd name="p0x201" fmla="*/ 1 w 1200"/>
              <a:gd name="p0y201" fmla="*/ 71 h 360"/>
              <a:gd name="p0x202" fmla="*/ 2 w 1200"/>
              <a:gd name="p0y202" fmla="*/ 69 h 360"/>
              <a:gd name="p0x203" fmla="*/ 2 w 1200"/>
              <a:gd name="p0y203" fmla="*/ 67 h 360"/>
              <a:gd name="p0x204" fmla="*/ 3 w 1200"/>
              <a:gd name="p0y204" fmla="*/ 64 h 360"/>
              <a:gd name="p0x205" fmla="*/ 4 w 1200"/>
              <a:gd name="p0y205" fmla="*/ 62 h 360"/>
              <a:gd name="p0x206" fmla="*/ 4 w 1200"/>
              <a:gd name="p0y206" fmla="*/ 60 h 360"/>
              <a:gd name="p0x207" fmla="*/ 5 w 1200"/>
              <a:gd name="p0y207" fmla="*/ 58 h 360"/>
              <a:gd name="p0x208" fmla="*/ 6 w 1200"/>
              <a:gd name="p0y208" fmla="*/ 56 h 360"/>
              <a:gd name="p0x209" fmla="*/ 7 w 1200"/>
              <a:gd name="p0y209" fmla="*/ 54 h 360"/>
              <a:gd name="p0x210" fmla="*/ 8 w 1200"/>
              <a:gd name="p0y210" fmla="*/ 52 h 360"/>
              <a:gd name="p0x211" fmla="*/ 9 w 1200"/>
              <a:gd name="p0y211" fmla="*/ 50 h 360"/>
              <a:gd name="p0x212" fmla="*/ 10 w 1200"/>
              <a:gd name="p0y212" fmla="*/ 48 h 360"/>
              <a:gd name="p0x213" fmla="*/ 11 w 1200"/>
              <a:gd name="p0y213" fmla="*/ 46 h 360"/>
              <a:gd name="p0x214" fmla="*/ 12 w 1200"/>
              <a:gd name="p0y214" fmla="*/ 44 h 360"/>
              <a:gd name="p0x215" fmla="*/ 13 w 1200"/>
              <a:gd name="p0y215" fmla="*/ 42 h 360"/>
              <a:gd name="p0x216" fmla="*/ 14 w 1200"/>
              <a:gd name="p0y216" fmla="*/ 40 h 360"/>
              <a:gd name="p0x217" fmla="*/ 15 w 1200"/>
              <a:gd name="p0y217" fmla="*/ 38 h 360"/>
              <a:gd name="p0x218" fmla="*/ 17 w 1200"/>
              <a:gd name="p0y218" fmla="*/ 37 h 360"/>
              <a:gd name="p0x219" fmla="*/ 18 w 1200"/>
              <a:gd name="p0y219" fmla="*/ 35 h 360"/>
              <a:gd name="p0x220" fmla="*/ 19 w 1200"/>
              <a:gd name="p0y220" fmla="*/ 33 h 360"/>
              <a:gd name="p0x221" fmla="*/ 21 w 1200"/>
              <a:gd name="p0y221" fmla="*/ 32 h 360"/>
              <a:gd name="p0x222" fmla="*/ 22 w 1200"/>
              <a:gd name="p0y222" fmla="*/ 30 h 360"/>
              <a:gd name="p0x223" fmla="*/ 24 w 1200"/>
              <a:gd name="p0y223" fmla="*/ 28 h 360"/>
              <a:gd name="p0x224" fmla="*/ 25 w 1200"/>
              <a:gd name="p0y224" fmla="*/ 27 h 360"/>
              <a:gd name="p0x225" fmla="*/ 27 w 1200"/>
              <a:gd name="p0y225" fmla="*/ 25 h 360"/>
              <a:gd name="p0x226" fmla="*/ 28 w 1200"/>
              <a:gd name="p0y226" fmla="*/ 24 h 360"/>
              <a:gd name="p0x227" fmla="*/ 30 w 1200"/>
              <a:gd name="p0y227" fmla="*/ 22 h 360"/>
              <a:gd name="p0x228" fmla="*/ 32 w 1200"/>
              <a:gd name="p0y228" fmla="*/ 21 h 360"/>
              <a:gd name="p0x229" fmla="*/ 33 w 1200"/>
              <a:gd name="p0y229" fmla="*/ 19 h 360"/>
              <a:gd name="p0x230" fmla="*/ 35 w 1200"/>
              <a:gd name="p0y230" fmla="*/ 18 h 360"/>
              <a:gd name="p0x231" fmla="*/ 37 w 1200"/>
              <a:gd name="p0y231" fmla="*/ 17 h 360"/>
              <a:gd name="p0x232" fmla="*/ 38 w 1200"/>
              <a:gd name="p0y232" fmla="*/ 15 h 360"/>
              <a:gd name="p0x233" fmla="*/ 40 w 1200"/>
              <a:gd name="p0y233" fmla="*/ 14 h 360"/>
              <a:gd name="p0x234" fmla="*/ 42 w 1200"/>
              <a:gd name="p0y234" fmla="*/ 13 h 360"/>
              <a:gd name="p0x235" fmla="*/ 44 w 1200"/>
              <a:gd name="p0y235" fmla="*/ 12 h 360"/>
              <a:gd name="p0x236" fmla="*/ 46 w 1200"/>
              <a:gd name="p0y236" fmla="*/ 11 h 360"/>
              <a:gd name="p0x237" fmla="*/ 48 w 1200"/>
              <a:gd name="p0y237" fmla="*/ 10 h 360"/>
              <a:gd name="p0x238" fmla="*/ 50 w 1200"/>
              <a:gd name="p0y238" fmla="*/ 9 h 360"/>
              <a:gd name="p0x239" fmla="*/ 52 w 1200"/>
              <a:gd name="p0y239" fmla="*/ 8 h 360"/>
              <a:gd name="p0x240" fmla="*/ 54 w 1200"/>
              <a:gd name="p0y240" fmla="*/ 7 h 360"/>
              <a:gd name="p0x241" fmla="*/ 56 w 1200"/>
              <a:gd name="p0y241" fmla="*/ 6 h 360"/>
              <a:gd name="p0x242" fmla="*/ 58 w 1200"/>
              <a:gd name="p0y242" fmla="*/ 5 h 360"/>
              <a:gd name="p0x243" fmla="*/ 60 w 1200"/>
              <a:gd name="p0y243" fmla="*/ 4 h 360"/>
              <a:gd name="p0x244" fmla="*/ 62 w 1200"/>
              <a:gd name="p0y244" fmla="*/ 4 h 360"/>
              <a:gd name="p0x245" fmla="*/ 64 w 1200"/>
              <a:gd name="p0y245" fmla="*/ 3 h 360"/>
              <a:gd name="p0x246" fmla="*/ 67 w 1200"/>
              <a:gd name="p0y246" fmla="*/ 2 h 360"/>
              <a:gd name="p0x247" fmla="*/ 69 w 1200"/>
              <a:gd name="p0y247" fmla="*/ 2 h 360"/>
              <a:gd name="p0x248" fmla="*/ 71 w 1200"/>
              <a:gd name="p0y248" fmla="*/ 1 h 360"/>
              <a:gd name="p0x249" fmla="*/ 73 w 1200"/>
              <a:gd name="p0y249" fmla="*/ 1 h 360"/>
              <a:gd name="p0x250" fmla="*/ 76 w 1200"/>
              <a:gd name="p0y250" fmla="*/ 1 h 360"/>
              <a:gd name="p0x251" fmla="*/ 78 w 1200"/>
              <a:gd name="p0y251" fmla="*/ 0 h 360"/>
              <a:gd name="p0x252" fmla="*/ 80 w 1200"/>
              <a:gd name="p0y252" fmla="*/ 0 h 360"/>
              <a:gd name="p0x253" fmla="*/ 82 w 1200"/>
              <a:gd name="p0y253" fmla="*/ 0 h 360"/>
              <a:gd name="p0x254" fmla="*/ 85 w 1200"/>
              <a:gd name="p0y254" fmla="*/ 0 h 360"/>
              <a:gd name="p0x255" fmla="*/ 87 w 1200"/>
              <a:gd name="p0y255" fmla="*/ 0 h 360"/>
              <a:gd name="p0x256" fmla="*/ 90 w 1200"/>
              <a:gd name="p0y25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133475" y="4657115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167"/>
                  </a:schemeClr>
                </a:solidFill>
                <a:cs typeface="+mn-lt"/>
              </a:rPr>
              <a:t>聚焦难点</a:t>
            </a:r>
            <a:endParaRPr sz="1200" b="1">
              <a:solidFill>
                <a:schemeClr val="accent1">
                  <a:lumMod val="49167"/>
                </a:schemeClr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895551" y="4615682"/>
            <a:ext cx="2400453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聚焦政策落实难点与</a:t>
            </a:r>
            <a:r>
              <a:rPr sz="1350" b="1">
                <a:solidFill>
                  <a:schemeClr val="tx2"/>
                </a:solidFill>
                <a:cs typeface="+mn-lt"/>
              </a:rPr>
              <a:t>治理堵点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933450" y="5494020"/>
            <a:ext cx="4864100" cy="621030"/>
            <a:chOff x="1470" y="8652"/>
            <a:chExt cx="7660" cy="978"/>
          </a:xfrm>
        </p:grpSpPr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470" y="8652"/>
              <a:ext cx="7661" cy="978"/>
            </a:xfrm>
            <a:custGeom>
              <a:avLst/>
              <a:gdLst>
                <a:gd name="sw" fmla="*/ 1 w 7661"/>
                <a:gd name="sh" fmla="*/ 1 h 977"/>
                <a:gd name="mins" fmla="min sw sh"/>
                <a:gd name="dsw" fmla="+- 0 sw mins"/>
                <a:gd name="dsh" fmla="+- 0 sh mins"/>
                <a:gd name="p0x0" fmla="*/ 7661 w 7661"/>
                <a:gd name="p0y0" fmla="*/ 0 h 977"/>
                <a:gd name="p0x1" fmla="*/ 7661 w 7661"/>
                <a:gd name="p0y1" fmla="*/ 977 h 977"/>
                <a:gd name="p0x2" fmla="*/ 0 w 7661"/>
                <a:gd name="p0y2" fmla="*/ 977 h 977"/>
                <a:gd name="p0x3" fmla="*/ 0 w 7661"/>
                <a:gd name="p0y3" fmla="*/ 0 h 977"/>
                <a:gd name="p0x4" fmla="*/ 7661 w 7661"/>
                <a:gd name="p0y4" fmla="*/ 0 h 97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470" y="8652"/>
              <a:ext cx="7661" cy="15"/>
            </a:xfrm>
            <a:custGeom>
              <a:avLst/>
              <a:gdLst>
                <a:gd name="sw" fmla="*/ 1 w 7661"/>
                <a:gd name="sh" fmla="*/ 1 h 15"/>
                <a:gd name="mins" fmla="min sw sh"/>
                <a:gd name="dsw" fmla="+- 0 sw mins"/>
                <a:gd name="dsh" fmla="+- 0 sh mins"/>
                <a:gd name="p0x0" fmla="*/ 7661 w 7661"/>
                <a:gd name="p0y0" fmla="*/ 0 h 15"/>
                <a:gd name="p0x1" fmla="*/ 7661 w 7661"/>
                <a:gd name="p0y1" fmla="*/ 15 h 15"/>
                <a:gd name="p0x2" fmla="*/ 0 w 7661"/>
                <a:gd name="p0y2" fmla="*/ 15 h 15"/>
                <a:gd name="p0x3" fmla="*/ 0 w 7661"/>
                <a:gd name="p0y3" fmla="*/ 0 h 15"/>
                <a:gd name="p0x4" fmla="*/ 7661 w 7661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933450" y="5617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009650" y="5674995"/>
            <a:ext cx="1143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1276350" y="5606062"/>
            <a:ext cx="4522289" cy="520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好选题来自工作痛点，</a:t>
            </a:r>
            <a:r>
              <a:rPr sz="1350" b="1">
                <a:solidFill>
                  <a:schemeClr val="tx2"/>
                </a:solidFill>
                <a:cs typeface="+mn-lt"/>
              </a:rPr>
              <a:t>切口小、情况明、建议实</a:t>
            </a:r>
            <a:r>
              <a:rPr sz="1350">
                <a:solidFill>
                  <a:schemeClr val="tx2"/>
                </a:solidFill>
                <a:cs typeface="+mn-lt"/>
              </a:rPr>
              <a:t>，更易出分量。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6117590" y="1652270"/>
            <a:ext cx="5297805" cy="2123440"/>
          </a:xfrm>
          <a:custGeom>
            <a:avLst/>
            <a:gdLst>
              <a:gd name="sw" fmla="*/ 1 w 8343"/>
              <a:gd name="sh" fmla="*/ 1 h 3343"/>
              <a:gd name="mins" fmla="min sw sh"/>
              <a:gd name="dsw" fmla="+- 0 sw mins"/>
              <a:gd name="dsh" fmla="+- 0 sh mins"/>
              <a:gd name="p0x0" fmla="*/ 224 w 8343"/>
              <a:gd name="p0y0" fmla="*/ 0 h 3343"/>
              <a:gd name="p0x1" fmla="*/ 8118 w 8343"/>
              <a:gd name="p0y1" fmla="*/ 0 h 3343"/>
              <a:gd name="p0x2" fmla="*/ 8343 w 8343"/>
              <a:gd name="p0y2" fmla="*/ 225 h 3343"/>
              <a:gd name="p0x3" fmla="*/ 8343 w 8343"/>
              <a:gd name="p0y3" fmla="*/ 3118 h 3343"/>
              <a:gd name="p0x4" fmla="*/ 8118 w 8343"/>
              <a:gd name="p0y4" fmla="*/ 3343 h 3343"/>
              <a:gd name="p0x5" fmla="*/ 225 w 8343"/>
              <a:gd name="p0y5" fmla="*/ 3343 h 3343"/>
              <a:gd name="p0x6" fmla="*/ 0 w 8343"/>
              <a:gd name="p0y6" fmla="*/ 3118 h 3343"/>
              <a:gd name="p0x7" fmla="*/ 0 w 8343"/>
              <a:gd name="p0y7" fmla="*/ 224 h 3343"/>
              <a:gd name="p0x8" fmla="*/ 224 w 8343"/>
              <a:gd name="p0y8" fmla="*/ 0 h 33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6122035" y="1657350"/>
            <a:ext cx="5288280" cy="571500"/>
            <a:chOff x="9641" y="2610"/>
            <a:chExt cx="8328" cy="900"/>
          </a:xfrm>
        </p:grpSpPr>
        <p:sp>
          <p:nvSpPr>
            <p:cNvPr id="33" name="任意多边形 32"/>
            <p:cNvSpPr/>
            <p:nvPr>
              <p:custDataLst>
                <p:tags r:id="rId30"/>
              </p:custDataLst>
            </p:nvPr>
          </p:nvSpPr>
          <p:spPr>
            <a:xfrm>
              <a:off x="9641" y="2610"/>
              <a:ext cx="8329" cy="900"/>
            </a:xfrm>
            <a:custGeom>
              <a:avLst/>
              <a:gdLst>
                <a:gd name="sw" fmla="*/ 1 w 8328"/>
                <a:gd name="sh" fmla="*/ 1 h 900"/>
                <a:gd name="mins" fmla="min sw sh"/>
                <a:gd name="dsw" fmla="+- 0 sw mins"/>
                <a:gd name="dsh" fmla="+- 0 sh mins"/>
                <a:gd name="p0x0" fmla="*/ 8118 w 8328"/>
                <a:gd name="p0y0" fmla="*/ 0 h 900"/>
                <a:gd name="p0x1" fmla="*/ 8328 w 8328"/>
                <a:gd name="p0y1" fmla="*/ 210 h 900"/>
                <a:gd name="p0x2" fmla="*/ 8328 w 8328"/>
                <a:gd name="p0y2" fmla="*/ 900 h 900"/>
                <a:gd name="p0x3" fmla="*/ 0 w 8328"/>
                <a:gd name="p0y3" fmla="*/ 900 h 900"/>
                <a:gd name="p0x4" fmla="*/ 0 w 8328"/>
                <a:gd name="p0y4" fmla="*/ 210 h 900"/>
                <a:gd name="p0x5" fmla="*/ 210 w 8328"/>
                <a:gd name="p0y5" fmla="*/ 0 h 900"/>
                <a:gd name="p0x6" fmla="*/ 8118 w 8328"/>
                <a:gd name="p0y6" fmla="*/ 0 h 900"/>
              </a:gdLst>
              <a:ahLst/>
              <a:cxnLst/>
              <a:pathLst>
                <a:path w="8329" h="900">
                  <a:moveTo>
                    <a:pt x="8119" y="0"/>
                  </a:moveTo>
                  <a:lnTo>
                    <a:pt x="8329" y="210"/>
                  </a:lnTo>
                  <a:lnTo>
                    <a:pt x="8329" y="900"/>
                  </a:lnTo>
                  <a:lnTo>
                    <a:pt x="0" y="900"/>
                  </a:lnTo>
                  <a:lnTo>
                    <a:pt x="0" y="210"/>
                  </a:lnTo>
                  <a:lnTo>
                    <a:pt x="210" y="0"/>
                  </a:lnTo>
                  <a:lnTo>
                    <a:pt x="8119" y="0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1"/>
              </p:custDataLst>
            </p:nvPr>
          </p:nvSpPr>
          <p:spPr>
            <a:xfrm>
              <a:off x="9641" y="3495"/>
              <a:ext cx="8329" cy="15"/>
            </a:xfrm>
            <a:custGeom>
              <a:avLst/>
              <a:gdLst>
                <a:gd name="sw" fmla="*/ 1 w 8328"/>
                <a:gd name="sh" fmla="*/ 1 h 15"/>
                <a:gd name="mins" fmla="min sw sh"/>
                <a:gd name="dsw" fmla="+- 0 sw mins"/>
                <a:gd name="dsh" fmla="+- 0 sh mins"/>
                <a:gd name="p0x0" fmla="*/ 8328 w 8328"/>
                <a:gd name="p0y0" fmla="*/ 0 h 15"/>
                <a:gd name="p0x1" fmla="*/ 8328 w 8328"/>
                <a:gd name="p0y1" fmla="*/ 15 h 15"/>
                <a:gd name="p0x2" fmla="*/ 0 w 8328"/>
                <a:gd name="p0y2" fmla="*/ 15 h 15"/>
                <a:gd name="p0x3" fmla="*/ 0 w 8328"/>
                <a:gd name="p0y3" fmla="*/ 0 h 15"/>
                <a:gd name="p0x4" fmla="*/ 8328 w 8328"/>
                <a:gd name="p0y4" fmla="*/ 0 h 15"/>
              </a:gdLst>
              <a:ahLst/>
              <a:cxnLst/>
              <a:pathLst>
                <a:path w="8329" h="15">
                  <a:moveTo>
                    <a:pt x="8329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8329" y="0"/>
                  </a:lnTo>
                  <a:lnTo>
                    <a:pt x="8329" y="15"/>
                  </a:lnTo>
                  <a:close/>
                </a:path>
              </a:pathLst>
            </a:custGeom>
            <a:solidFill>
              <a:schemeClr val="bg2">
                <a:lumMod val="8688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6274435" y="18046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244 w 420"/>
              <a:gd name="p0y2" fmla="*/ 0 h 420"/>
              <a:gd name="p0x3" fmla="*/ 249 w 420"/>
              <a:gd name="p0y3" fmla="*/ 0 h 420"/>
              <a:gd name="p0x4" fmla="*/ 254 w 420"/>
              <a:gd name="p0y4" fmla="*/ 0 h 420"/>
              <a:gd name="p0x5" fmla="*/ 258 w 420"/>
              <a:gd name="p0y5" fmla="*/ 0 h 420"/>
              <a:gd name="p0x6" fmla="*/ 263 w 420"/>
              <a:gd name="p0y6" fmla="*/ 1 h 420"/>
              <a:gd name="p0x7" fmla="*/ 267 w 420"/>
              <a:gd name="p0y7" fmla="*/ 2 h 420"/>
              <a:gd name="p0x8" fmla="*/ 272 w 420"/>
              <a:gd name="p0y8" fmla="*/ 2 h 420"/>
              <a:gd name="p0x9" fmla="*/ 276 w 420"/>
              <a:gd name="p0y9" fmla="*/ 3 h 420"/>
              <a:gd name="p0x10" fmla="*/ 281 w 420"/>
              <a:gd name="p0y10" fmla="*/ 4 h 420"/>
              <a:gd name="p0x11" fmla="*/ 285 w 420"/>
              <a:gd name="p0y11" fmla="*/ 5 h 420"/>
              <a:gd name="p0x12" fmla="*/ 290 w 420"/>
              <a:gd name="p0y12" fmla="*/ 7 h 420"/>
              <a:gd name="p0x13" fmla="*/ 294 w 420"/>
              <a:gd name="p0y13" fmla="*/ 8 h 420"/>
              <a:gd name="p0x14" fmla="*/ 298 w 420"/>
              <a:gd name="p0y14" fmla="*/ 9 h 420"/>
              <a:gd name="p0x15" fmla="*/ 302 w 420"/>
              <a:gd name="p0y15" fmla="*/ 11 h 420"/>
              <a:gd name="p0x16" fmla="*/ 306 w 420"/>
              <a:gd name="p0y16" fmla="*/ 12 h 420"/>
              <a:gd name="p0x17" fmla="*/ 311 w 420"/>
              <a:gd name="p0y17" fmla="*/ 14 h 420"/>
              <a:gd name="p0x18" fmla="*/ 315 w 420"/>
              <a:gd name="p0y18" fmla="*/ 16 h 420"/>
              <a:gd name="p0x19" fmla="*/ 319 w 420"/>
              <a:gd name="p0y19" fmla="*/ 18 h 420"/>
              <a:gd name="p0x20" fmla="*/ 323 w 420"/>
              <a:gd name="p0y20" fmla="*/ 20 h 420"/>
              <a:gd name="p0x21" fmla="*/ 327 w 420"/>
              <a:gd name="p0y21" fmla="*/ 22 h 420"/>
              <a:gd name="p0x22" fmla="*/ 330 w 420"/>
              <a:gd name="p0y22" fmla="*/ 24 h 420"/>
              <a:gd name="p0x23" fmla="*/ 334 w 420"/>
              <a:gd name="p0y23" fmla="*/ 26 h 420"/>
              <a:gd name="p0x24" fmla="*/ 338 w 420"/>
              <a:gd name="p0y24" fmla="*/ 29 h 420"/>
              <a:gd name="p0x25" fmla="*/ 342 w 420"/>
              <a:gd name="p0y25" fmla="*/ 31 h 420"/>
              <a:gd name="p0x26" fmla="*/ 345 w 420"/>
              <a:gd name="p0y26" fmla="*/ 34 h 420"/>
              <a:gd name="p0x27" fmla="*/ 349 w 420"/>
              <a:gd name="p0y27" fmla="*/ 36 h 420"/>
              <a:gd name="p0x28" fmla="*/ 352 w 420"/>
              <a:gd name="p0y28" fmla="*/ 39 h 420"/>
              <a:gd name="p0x29" fmla="*/ 355 w 420"/>
              <a:gd name="p0y29" fmla="*/ 42 h 420"/>
              <a:gd name="p0x30" fmla="*/ 359 w 420"/>
              <a:gd name="p0y30" fmla="*/ 45 h 420"/>
              <a:gd name="p0x31" fmla="*/ 362 w 420"/>
              <a:gd name="p0y31" fmla="*/ 48 h 420"/>
              <a:gd name="p0x32" fmla="*/ 365 w 420"/>
              <a:gd name="p0y32" fmla="*/ 51 h 420"/>
              <a:gd name="p0x33" fmla="*/ 368 w 420"/>
              <a:gd name="p0y33" fmla="*/ 54 h 420"/>
              <a:gd name="p0x34" fmla="*/ 371 w 420"/>
              <a:gd name="p0y34" fmla="*/ 57 h 420"/>
              <a:gd name="p0x35" fmla="*/ 374 w 420"/>
              <a:gd name="p0y35" fmla="*/ 60 h 420"/>
              <a:gd name="p0x36" fmla="*/ 377 w 420"/>
              <a:gd name="p0y36" fmla="*/ 64 h 420"/>
              <a:gd name="p0x37" fmla="*/ 380 w 420"/>
              <a:gd name="p0y37" fmla="*/ 67 h 420"/>
              <a:gd name="p0x38" fmla="*/ 383 w 420"/>
              <a:gd name="p0y38" fmla="*/ 70 h 420"/>
              <a:gd name="p0x39" fmla="*/ 385 w 420"/>
              <a:gd name="p0y39" fmla="*/ 74 h 420"/>
              <a:gd name="p0x40" fmla="*/ 388 w 420"/>
              <a:gd name="p0y40" fmla="*/ 77 h 420"/>
              <a:gd name="p0x41" fmla="*/ 390 w 420"/>
              <a:gd name="p0y41" fmla="*/ 81 h 420"/>
              <a:gd name="p0x42" fmla="*/ 393 w 420"/>
              <a:gd name="p0y42" fmla="*/ 85 h 420"/>
              <a:gd name="p0x43" fmla="*/ 395 w 420"/>
              <a:gd name="p0y43" fmla="*/ 89 h 420"/>
              <a:gd name="p0x44" fmla="*/ 397 w 420"/>
              <a:gd name="p0y44" fmla="*/ 92 h 420"/>
              <a:gd name="p0x45" fmla="*/ 399 w 420"/>
              <a:gd name="p0y45" fmla="*/ 96 h 420"/>
              <a:gd name="p0x46" fmla="*/ 401 w 420"/>
              <a:gd name="p0y46" fmla="*/ 100 h 420"/>
              <a:gd name="p0x47" fmla="*/ 403 w 420"/>
              <a:gd name="p0y47" fmla="*/ 104 h 420"/>
              <a:gd name="p0x48" fmla="*/ 405 w 420"/>
              <a:gd name="p0y48" fmla="*/ 108 h 420"/>
              <a:gd name="p0x49" fmla="*/ 407 w 420"/>
              <a:gd name="p0y49" fmla="*/ 113 h 420"/>
              <a:gd name="p0x50" fmla="*/ 408 w 420"/>
              <a:gd name="p0y50" fmla="*/ 117 h 420"/>
              <a:gd name="p0x51" fmla="*/ 410 w 420"/>
              <a:gd name="p0y51" fmla="*/ 121 h 420"/>
              <a:gd name="p0x52" fmla="*/ 411 w 420"/>
              <a:gd name="p0y52" fmla="*/ 125 h 420"/>
              <a:gd name="p0x53" fmla="*/ 412 w 420"/>
              <a:gd name="p0y53" fmla="*/ 129 h 420"/>
              <a:gd name="p0x54" fmla="*/ 414 w 420"/>
              <a:gd name="p0y54" fmla="*/ 134 h 420"/>
              <a:gd name="p0x55" fmla="*/ 415 w 420"/>
              <a:gd name="p0y55" fmla="*/ 138 h 420"/>
              <a:gd name="p0x56" fmla="*/ 416 w 420"/>
              <a:gd name="p0y56" fmla="*/ 143 h 420"/>
              <a:gd name="p0x57" fmla="*/ 417 w 420"/>
              <a:gd name="p0y57" fmla="*/ 147 h 420"/>
              <a:gd name="p0x58" fmla="*/ 417 w 420"/>
              <a:gd name="p0y58" fmla="*/ 152 h 420"/>
              <a:gd name="p0x59" fmla="*/ 418 w 420"/>
              <a:gd name="p0y59" fmla="*/ 156 h 420"/>
              <a:gd name="p0x60" fmla="*/ 419 w 420"/>
              <a:gd name="p0y60" fmla="*/ 161 h 420"/>
              <a:gd name="p0x61" fmla="*/ 419 w 420"/>
              <a:gd name="p0y61" fmla="*/ 165 h 420"/>
              <a:gd name="p0x62" fmla="*/ 419 w 420"/>
              <a:gd name="p0y62" fmla="*/ 170 h 420"/>
              <a:gd name="p0x63" fmla="*/ 419 w 420"/>
              <a:gd name="p0y63" fmla="*/ 175 h 420"/>
              <a:gd name="p0x64" fmla="*/ 420 w 420"/>
              <a:gd name="p0y64" fmla="*/ 180 h 420"/>
              <a:gd name="p0x65" fmla="*/ 420 w 420"/>
              <a:gd name="p0y65" fmla="*/ 240 h 420"/>
              <a:gd name="p0x66" fmla="*/ 419 w 420"/>
              <a:gd name="p0y66" fmla="*/ 244 h 420"/>
              <a:gd name="p0x67" fmla="*/ 419 w 420"/>
              <a:gd name="p0y67" fmla="*/ 249 h 420"/>
              <a:gd name="p0x68" fmla="*/ 419 w 420"/>
              <a:gd name="p0y68" fmla="*/ 254 h 420"/>
              <a:gd name="p0x69" fmla="*/ 419 w 420"/>
              <a:gd name="p0y69" fmla="*/ 258 h 420"/>
              <a:gd name="p0x70" fmla="*/ 418 w 420"/>
              <a:gd name="p0y70" fmla="*/ 263 h 420"/>
              <a:gd name="p0x71" fmla="*/ 417 w 420"/>
              <a:gd name="p0y71" fmla="*/ 267 h 420"/>
              <a:gd name="p0x72" fmla="*/ 417 w 420"/>
              <a:gd name="p0y72" fmla="*/ 272 h 420"/>
              <a:gd name="p0x73" fmla="*/ 416 w 420"/>
              <a:gd name="p0y73" fmla="*/ 276 h 420"/>
              <a:gd name="p0x74" fmla="*/ 415 w 420"/>
              <a:gd name="p0y74" fmla="*/ 281 h 420"/>
              <a:gd name="p0x75" fmla="*/ 414 w 420"/>
              <a:gd name="p0y75" fmla="*/ 285 h 420"/>
              <a:gd name="p0x76" fmla="*/ 412 w 420"/>
              <a:gd name="p0y76" fmla="*/ 290 h 420"/>
              <a:gd name="p0x77" fmla="*/ 411 w 420"/>
              <a:gd name="p0y77" fmla="*/ 294 h 420"/>
              <a:gd name="p0x78" fmla="*/ 410 w 420"/>
              <a:gd name="p0y78" fmla="*/ 298 h 420"/>
              <a:gd name="p0x79" fmla="*/ 408 w 420"/>
              <a:gd name="p0y79" fmla="*/ 302 h 420"/>
              <a:gd name="p0x80" fmla="*/ 407 w 420"/>
              <a:gd name="p0y80" fmla="*/ 306 h 420"/>
              <a:gd name="p0x81" fmla="*/ 405 w 420"/>
              <a:gd name="p0y81" fmla="*/ 311 h 420"/>
              <a:gd name="p0x82" fmla="*/ 403 w 420"/>
              <a:gd name="p0y82" fmla="*/ 315 h 420"/>
              <a:gd name="p0x83" fmla="*/ 401 w 420"/>
              <a:gd name="p0y83" fmla="*/ 319 h 420"/>
              <a:gd name="p0x84" fmla="*/ 399 w 420"/>
              <a:gd name="p0y84" fmla="*/ 323 h 420"/>
              <a:gd name="p0x85" fmla="*/ 397 w 420"/>
              <a:gd name="p0y85" fmla="*/ 327 h 420"/>
              <a:gd name="p0x86" fmla="*/ 395 w 420"/>
              <a:gd name="p0y86" fmla="*/ 330 h 420"/>
              <a:gd name="p0x87" fmla="*/ 393 w 420"/>
              <a:gd name="p0y87" fmla="*/ 334 h 420"/>
              <a:gd name="p0x88" fmla="*/ 390 w 420"/>
              <a:gd name="p0y88" fmla="*/ 338 h 420"/>
              <a:gd name="p0x89" fmla="*/ 388 w 420"/>
              <a:gd name="p0y89" fmla="*/ 342 h 420"/>
              <a:gd name="p0x90" fmla="*/ 385 w 420"/>
              <a:gd name="p0y90" fmla="*/ 345 h 420"/>
              <a:gd name="p0x91" fmla="*/ 383 w 420"/>
              <a:gd name="p0y91" fmla="*/ 349 h 420"/>
              <a:gd name="p0x92" fmla="*/ 380 w 420"/>
              <a:gd name="p0y92" fmla="*/ 352 h 420"/>
              <a:gd name="p0x93" fmla="*/ 377 w 420"/>
              <a:gd name="p0y93" fmla="*/ 355 h 420"/>
              <a:gd name="p0x94" fmla="*/ 374 w 420"/>
              <a:gd name="p0y94" fmla="*/ 359 h 420"/>
              <a:gd name="p0x95" fmla="*/ 371 w 420"/>
              <a:gd name="p0y95" fmla="*/ 362 h 420"/>
              <a:gd name="p0x96" fmla="*/ 368 w 420"/>
              <a:gd name="p0y96" fmla="*/ 365 h 420"/>
              <a:gd name="p0x97" fmla="*/ 365 w 420"/>
              <a:gd name="p0y97" fmla="*/ 368 h 420"/>
              <a:gd name="p0x98" fmla="*/ 362 w 420"/>
              <a:gd name="p0y98" fmla="*/ 371 h 420"/>
              <a:gd name="p0x99" fmla="*/ 359 w 420"/>
              <a:gd name="p0y99" fmla="*/ 374 h 420"/>
              <a:gd name="p0x100" fmla="*/ 355 w 420"/>
              <a:gd name="p0y100" fmla="*/ 377 h 420"/>
              <a:gd name="p0x101" fmla="*/ 352 w 420"/>
              <a:gd name="p0y101" fmla="*/ 380 h 420"/>
              <a:gd name="p0x102" fmla="*/ 349 w 420"/>
              <a:gd name="p0y102" fmla="*/ 383 h 420"/>
              <a:gd name="p0x103" fmla="*/ 345 w 420"/>
              <a:gd name="p0y103" fmla="*/ 385 h 420"/>
              <a:gd name="p0x104" fmla="*/ 342 w 420"/>
              <a:gd name="p0y104" fmla="*/ 388 h 420"/>
              <a:gd name="p0x105" fmla="*/ 338 w 420"/>
              <a:gd name="p0y105" fmla="*/ 390 h 420"/>
              <a:gd name="p0x106" fmla="*/ 334 w 420"/>
              <a:gd name="p0y106" fmla="*/ 393 h 420"/>
              <a:gd name="p0x107" fmla="*/ 330 w 420"/>
              <a:gd name="p0y107" fmla="*/ 395 h 420"/>
              <a:gd name="p0x108" fmla="*/ 327 w 420"/>
              <a:gd name="p0y108" fmla="*/ 397 h 420"/>
              <a:gd name="p0x109" fmla="*/ 323 w 420"/>
              <a:gd name="p0y109" fmla="*/ 399 h 420"/>
              <a:gd name="p0x110" fmla="*/ 319 w 420"/>
              <a:gd name="p0y110" fmla="*/ 401 h 420"/>
              <a:gd name="p0x111" fmla="*/ 315 w 420"/>
              <a:gd name="p0y111" fmla="*/ 403 h 420"/>
              <a:gd name="p0x112" fmla="*/ 311 w 420"/>
              <a:gd name="p0y112" fmla="*/ 405 h 420"/>
              <a:gd name="p0x113" fmla="*/ 306 w 420"/>
              <a:gd name="p0y113" fmla="*/ 407 h 420"/>
              <a:gd name="p0x114" fmla="*/ 302 w 420"/>
              <a:gd name="p0y114" fmla="*/ 408 h 420"/>
              <a:gd name="p0x115" fmla="*/ 298 w 420"/>
              <a:gd name="p0y115" fmla="*/ 410 h 420"/>
              <a:gd name="p0x116" fmla="*/ 294 w 420"/>
              <a:gd name="p0y116" fmla="*/ 411 h 420"/>
              <a:gd name="p0x117" fmla="*/ 290 w 420"/>
              <a:gd name="p0y117" fmla="*/ 412 h 420"/>
              <a:gd name="p0x118" fmla="*/ 285 w 420"/>
              <a:gd name="p0y118" fmla="*/ 414 h 420"/>
              <a:gd name="p0x119" fmla="*/ 281 w 420"/>
              <a:gd name="p0y119" fmla="*/ 415 h 420"/>
              <a:gd name="p0x120" fmla="*/ 276 w 420"/>
              <a:gd name="p0y120" fmla="*/ 416 h 420"/>
              <a:gd name="p0x121" fmla="*/ 272 w 420"/>
              <a:gd name="p0y121" fmla="*/ 417 h 420"/>
              <a:gd name="p0x122" fmla="*/ 267 w 420"/>
              <a:gd name="p0y122" fmla="*/ 417 h 420"/>
              <a:gd name="p0x123" fmla="*/ 263 w 420"/>
              <a:gd name="p0y123" fmla="*/ 418 h 420"/>
              <a:gd name="p0x124" fmla="*/ 258 w 420"/>
              <a:gd name="p0y124" fmla="*/ 419 h 420"/>
              <a:gd name="p0x125" fmla="*/ 254 w 420"/>
              <a:gd name="p0y125" fmla="*/ 419 h 420"/>
              <a:gd name="p0x126" fmla="*/ 249 w 420"/>
              <a:gd name="p0y126" fmla="*/ 419 h 420"/>
              <a:gd name="p0x127" fmla="*/ 244 w 420"/>
              <a:gd name="p0y127" fmla="*/ 419 h 420"/>
              <a:gd name="p0x128" fmla="*/ 240 w 420"/>
              <a:gd name="p0y128" fmla="*/ 420 h 420"/>
              <a:gd name="p0x129" fmla="*/ 180 w 420"/>
              <a:gd name="p0y129" fmla="*/ 420 h 420"/>
              <a:gd name="p0x130" fmla="*/ 175 w 420"/>
              <a:gd name="p0y130" fmla="*/ 419 h 420"/>
              <a:gd name="p0x131" fmla="*/ 170 w 420"/>
              <a:gd name="p0y131" fmla="*/ 419 h 420"/>
              <a:gd name="p0x132" fmla="*/ 165 w 420"/>
              <a:gd name="p0y132" fmla="*/ 419 h 420"/>
              <a:gd name="p0x133" fmla="*/ 161 w 420"/>
              <a:gd name="p0y133" fmla="*/ 419 h 420"/>
              <a:gd name="p0x134" fmla="*/ 156 w 420"/>
              <a:gd name="p0y134" fmla="*/ 418 h 420"/>
              <a:gd name="p0x135" fmla="*/ 152 w 420"/>
              <a:gd name="p0y135" fmla="*/ 417 h 420"/>
              <a:gd name="p0x136" fmla="*/ 147 w 420"/>
              <a:gd name="p0y136" fmla="*/ 417 h 420"/>
              <a:gd name="p0x137" fmla="*/ 143 w 420"/>
              <a:gd name="p0y137" fmla="*/ 416 h 420"/>
              <a:gd name="p0x138" fmla="*/ 138 w 420"/>
              <a:gd name="p0y138" fmla="*/ 415 h 420"/>
              <a:gd name="p0x139" fmla="*/ 134 w 420"/>
              <a:gd name="p0y139" fmla="*/ 414 h 420"/>
              <a:gd name="p0x140" fmla="*/ 129 w 420"/>
              <a:gd name="p0y140" fmla="*/ 412 h 420"/>
              <a:gd name="p0x141" fmla="*/ 125 w 420"/>
              <a:gd name="p0y141" fmla="*/ 411 h 420"/>
              <a:gd name="p0x142" fmla="*/ 121 w 420"/>
              <a:gd name="p0y142" fmla="*/ 410 h 420"/>
              <a:gd name="p0x143" fmla="*/ 117 w 420"/>
              <a:gd name="p0y143" fmla="*/ 408 h 420"/>
              <a:gd name="p0x144" fmla="*/ 113 w 420"/>
              <a:gd name="p0y144" fmla="*/ 407 h 420"/>
              <a:gd name="p0x145" fmla="*/ 108 w 420"/>
              <a:gd name="p0y145" fmla="*/ 405 h 420"/>
              <a:gd name="p0x146" fmla="*/ 104 w 420"/>
              <a:gd name="p0y146" fmla="*/ 403 h 420"/>
              <a:gd name="p0x147" fmla="*/ 100 w 420"/>
              <a:gd name="p0y147" fmla="*/ 401 h 420"/>
              <a:gd name="p0x148" fmla="*/ 96 w 420"/>
              <a:gd name="p0y148" fmla="*/ 399 h 420"/>
              <a:gd name="p0x149" fmla="*/ 92 w 420"/>
              <a:gd name="p0y149" fmla="*/ 397 h 420"/>
              <a:gd name="p0x150" fmla="*/ 89 w 420"/>
              <a:gd name="p0y150" fmla="*/ 395 h 420"/>
              <a:gd name="p0x151" fmla="*/ 85 w 420"/>
              <a:gd name="p0y151" fmla="*/ 393 h 420"/>
              <a:gd name="p0x152" fmla="*/ 81 w 420"/>
              <a:gd name="p0y152" fmla="*/ 390 h 420"/>
              <a:gd name="p0x153" fmla="*/ 77 w 420"/>
              <a:gd name="p0y153" fmla="*/ 388 h 420"/>
              <a:gd name="p0x154" fmla="*/ 74 w 420"/>
              <a:gd name="p0y154" fmla="*/ 385 h 420"/>
              <a:gd name="p0x155" fmla="*/ 70 w 420"/>
              <a:gd name="p0y155" fmla="*/ 383 h 420"/>
              <a:gd name="p0x156" fmla="*/ 67 w 420"/>
              <a:gd name="p0y156" fmla="*/ 380 h 420"/>
              <a:gd name="p0x157" fmla="*/ 64 w 420"/>
              <a:gd name="p0y157" fmla="*/ 377 h 420"/>
              <a:gd name="p0x158" fmla="*/ 60 w 420"/>
              <a:gd name="p0y158" fmla="*/ 374 h 420"/>
              <a:gd name="p0x159" fmla="*/ 57 w 420"/>
              <a:gd name="p0y159" fmla="*/ 371 h 420"/>
              <a:gd name="p0x160" fmla="*/ 54 w 420"/>
              <a:gd name="p0y160" fmla="*/ 368 h 420"/>
              <a:gd name="p0x161" fmla="*/ 51 w 420"/>
              <a:gd name="p0y161" fmla="*/ 365 h 420"/>
              <a:gd name="p0x162" fmla="*/ 48 w 420"/>
              <a:gd name="p0y162" fmla="*/ 362 h 420"/>
              <a:gd name="p0x163" fmla="*/ 45 w 420"/>
              <a:gd name="p0y163" fmla="*/ 359 h 420"/>
              <a:gd name="p0x164" fmla="*/ 42 w 420"/>
              <a:gd name="p0y164" fmla="*/ 355 h 420"/>
              <a:gd name="p0x165" fmla="*/ 39 w 420"/>
              <a:gd name="p0y165" fmla="*/ 352 h 420"/>
              <a:gd name="p0x166" fmla="*/ 36 w 420"/>
              <a:gd name="p0y166" fmla="*/ 349 h 420"/>
              <a:gd name="p0x167" fmla="*/ 34 w 420"/>
              <a:gd name="p0y167" fmla="*/ 345 h 420"/>
              <a:gd name="p0x168" fmla="*/ 31 w 420"/>
              <a:gd name="p0y168" fmla="*/ 342 h 420"/>
              <a:gd name="p0x169" fmla="*/ 29 w 420"/>
              <a:gd name="p0y169" fmla="*/ 338 h 420"/>
              <a:gd name="p0x170" fmla="*/ 26 w 420"/>
              <a:gd name="p0y170" fmla="*/ 334 h 420"/>
              <a:gd name="p0x171" fmla="*/ 24 w 420"/>
              <a:gd name="p0y171" fmla="*/ 330 h 420"/>
              <a:gd name="p0x172" fmla="*/ 22 w 420"/>
              <a:gd name="p0y172" fmla="*/ 327 h 420"/>
              <a:gd name="p0x173" fmla="*/ 20 w 420"/>
              <a:gd name="p0y173" fmla="*/ 323 h 420"/>
              <a:gd name="p0x174" fmla="*/ 18 w 420"/>
              <a:gd name="p0y174" fmla="*/ 319 h 420"/>
              <a:gd name="p0x175" fmla="*/ 16 w 420"/>
              <a:gd name="p0y175" fmla="*/ 315 h 420"/>
              <a:gd name="p0x176" fmla="*/ 14 w 420"/>
              <a:gd name="p0y176" fmla="*/ 311 h 420"/>
              <a:gd name="p0x177" fmla="*/ 12 w 420"/>
              <a:gd name="p0y177" fmla="*/ 306 h 420"/>
              <a:gd name="p0x178" fmla="*/ 11 w 420"/>
              <a:gd name="p0y178" fmla="*/ 302 h 420"/>
              <a:gd name="p0x179" fmla="*/ 9 w 420"/>
              <a:gd name="p0y179" fmla="*/ 298 h 420"/>
              <a:gd name="p0x180" fmla="*/ 8 w 420"/>
              <a:gd name="p0y180" fmla="*/ 294 h 420"/>
              <a:gd name="p0x181" fmla="*/ 7 w 420"/>
              <a:gd name="p0y181" fmla="*/ 290 h 420"/>
              <a:gd name="p0x182" fmla="*/ 5 w 420"/>
              <a:gd name="p0y182" fmla="*/ 285 h 420"/>
              <a:gd name="p0x183" fmla="*/ 4 w 420"/>
              <a:gd name="p0y183" fmla="*/ 281 h 420"/>
              <a:gd name="p0x184" fmla="*/ 3 w 420"/>
              <a:gd name="p0y184" fmla="*/ 276 h 420"/>
              <a:gd name="p0x185" fmla="*/ 2 w 420"/>
              <a:gd name="p0y185" fmla="*/ 272 h 420"/>
              <a:gd name="p0x186" fmla="*/ 2 w 420"/>
              <a:gd name="p0y186" fmla="*/ 267 h 420"/>
              <a:gd name="p0x187" fmla="*/ 1 w 420"/>
              <a:gd name="p0y187" fmla="*/ 263 h 420"/>
              <a:gd name="p0x188" fmla="*/ 0 w 420"/>
              <a:gd name="p0y188" fmla="*/ 258 h 420"/>
              <a:gd name="p0x189" fmla="*/ 0 w 420"/>
              <a:gd name="p0y189" fmla="*/ 254 h 420"/>
              <a:gd name="p0x190" fmla="*/ 0 w 420"/>
              <a:gd name="p0y190" fmla="*/ 249 h 420"/>
              <a:gd name="p0x191" fmla="*/ 0 w 420"/>
              <a:gd name="p0y191" fmla="*/ 244 h 420"/>
              <a:gd name="p0x192" fmla="*/ 0 w 420"/>
              <a:gd name="p0y192" fmla="*/ 240 h 420"/>
              <a:gd name="p0x193" fmla="*/ 0 w 420"/>
              <a:gd name="p0y193" fmla="*/ 180 h 420"/>
              <a:gd name="p0x194" fmla="*/ 0 w 420"/>
              <a:gd name="p0y194" fmla="*/ 175 h 420"/>
              <a:gd name="p0x195" fmla="*/ 0 w 420"/>
              <a:gd name="p0y195" fmla="*/ 170 h 420"/>
              <a:gd name="p0x196" fmla="*/ 0 w 420"/>
              <a:gd name="p0y196" fmla="*/ 165 h 420"/>
              <a:gd name="p0x197" fmla="*/ 0 w 420"/>
              <a:gd name="p0y197" fmla="*/ 161 h 420"/>
              <a:gd name="p0x198" fmla="*/ 1 w 420"/>
              <a:gd name="p0y198" fmla="*/ 156 h 420"/>
              <a:gd name="p0x199" fmla="*/ 2 w 420"/>
              <a:gd name="p0y199" fmla="*/ 152 h 420"/>
              <a:gd name="p0x200" fmla="*/ 2 w 420"/>
              <a:gd name="p0y200" fmla="*/ 147 h 420"/>
              <a:gd name="p0x201" fmla="*/ 3 w 420"/>
              <a:gd name="p0y201" fmla="*/ 143 h 420"/>
              <a:gd name="p0x202" fmla="*/ 4 w 420"/>
              <a:gd name="p0y202" fmla="*/ 138 h 420"/>
              <a:gd name="p0x203" fmla="*/ 5 w 420"/>
              <a:gd name="p0y203" fmla="*/ 134 h 420"/>
              <a:gd name="p0x204" fmla="*/ 7 w 420"/>
              <a:gd name="p0y204" fmla="*/ 129 h 420"/>
              <a:gd name="p0x205" fmla="*/ 8 w 420"/>
              <a:gd name="p0y205" fmla="*/ 125 h 420"/>
              <a:gd name="p0x206" fmla="*/ 9 w 420"/>
              <a:gd name="p0y206" fmla="*/ 121 h 420"/>
              <a:gd name="p0x207" fmla="*/ 11 w 420"/>
              <a:gd name="p0y207" fmla="*/ 117 h 420"/>
              <a:gd name="p0x208" fmla="*/ 12 w 420"/>
              <a:gd name="p0y208" fmla="*/ 113 h 420"/>
              <a:gd name="p0x209" fmla="*/ 14 w 420"/>
              <a:gd name="p0y209" fmla="*/ 108 h 420"/>
              <a:gd name="p0x210" fmla="*/ 16 w 420"/>
              <a:gd name="p0y210" fmla="*/ 104 h 420"/>
              <a:gd name="p0x211" fmla="*/ 18 w 420"/>
              <a:gd name="p0y211" fmla="*/ 100 h 420"/>
              <a:gd name="p0x212" fmla="*/ 20 w 420"/>
              <a:gd name="p0y212" fmla="*/ 96 h 420"/>
              <a:gd name="p0x213" fmla="*/ 22 w 420"/>
              <a:gd name="p0y213" fmla="*/ 92 h 420"/>
              <a:gd name="p0x214" fmla="*/ 24 w 420"/>
              <a:gd name="p0y214" fmla="*/ 89 h 420"/>
              <a:gd name="p0x215" fmla="*/ 26 w 420"/>
              <a:gd name="p0y215" fmla="*/ 85 h 420"/>
              <a:gd name="p0x216" fmla="*/ 29 w 420"/>
              <a:gd name="p0y216" fmla="*/ 81 h 420"/>
              <a:gd name="p0x217" fmla="*/ 31 w 420"/>
              <a:gd name="p0y217" fmla="*/ 77 h 420"/>
              <a:gd name="p0x218" fmla="*/ 34 w 420"/>
              <a:gd name="p0y218" fmla="*/ 74 h 420"/>
              <a:gd name="p0x219" fmla="*/ 36 w 420"/>
              <a:gd name="p0y219" fmla="*/ 70 h 420"/>
              <a:gd name="p0x220" fmla="*/ 39 w 420"/>
              <a:gd name="p0y220" fmla="*/ 67 h 420"/>
              <a:gd name="p0x221" fmla="*/ 42 w 420"/>
              <a:gd name="p0y221" fmla="*/ 64 h 420"/>
              <a:gd name="p0x222" fmla="*/ 45 w 420"/>
              <a:gd name="p0y222" fmla="*/ 60 h 420"/>
              <a:gd name="p0x223" fmla="*/ 48 w 420"/>
              <a:gd name="p0y223" fmla="*/ 57 h 420"/>
              <a:gd name="p0x224" fmla="*/ 51 w 420"/>
              <a:gd name="p0y224" fmla="*/ 54 h 420"/>
              <a:gd name="p0x225" fmla="*/ 54 w 420"/>
              <a:gd name="p0y225" fmla="*/ 51 h 420"/>
              <a:gd name="p0x226" fmla="*/ 57 w 420"/>
              <a:gd name="p0y226" fmla="*/ 48 h 420"/>
              <a:gd name="p0x227" fmla="*/ 60 w 420"/>
              <a:gd name="p0y227" fmla="*/ 45 h 420"/>
              <a:gd name="p0x228" fmla="*/ 64 w 420"/>
              <a:gd name="p0y228" fmla="*/ 42 h 420"/>
              <a:gd name="p0x229" fmla="*/ 67 w 420"/>
              <a:gd name="p0y229" fmla="*/ 39 h 420"/>
              <a:gd name="p0x230" fmla="*/ 70 w 420"/>
              <a:gd name="p0y230" fmla="*/ 36 h 420"/>
              <a:gd name="p0x231" fmla="*/ 74 w 420"/>
              <a:gd name="p0y231" fmla="*/ 34 h 420"/>
              <a:gd name="p0x232" fmla="*/ 77 w 420"/>
              <a:gd name="p0y232" fmla="*/ 31 h 420"/>
              <a:gd name="p0x233" fmla="*/ 81 w 420"/>
              <a:gd name="p0y233" fmla="*/ 29 h 420"/>
              <a:gd name="p0x234" fmla="*/ 85 w 420"/>
              <a:gd name="p0y234" fmla="*/ 26 h 420"/>
              <a:gd name="p0x235" fmla="*/ 89 w 420"/>
              <a:gd name="p0y235" fmla="*/ 24 h 420"/>
              <a:gd name="p0x236" fmla="*/ 92 w 420"/>
              <a:gd name="p0y236" fmla="*/ 22 h 420"/>
              <a:gd name="p0x237" fmla="*/ 96 w 420"/>
              <a:gd name="p0y237" fmla="*/ 20 h 420"/>
              <a:gd name="p0x238" fmla="*/ 100 w 420"/>
              <a:gd name="p0y238" fmla="*/ 18 h 420"/>
              <a:gd name="p0x239" fmla="*/ 104 w 420"/>
              <a:gd name="p0y239" fmla="*/ 16 h 420"/>
              <a:gd name="p0x240" fmla="*/ 108 w 420"/>
              <a:gd name="p0y240" fmla="*/ 14 h 420"/>
              <a:gd name="p0x241" fmla="*/ 113 w 420"/>
              <a:gd name="p0y241" fmla="*/ 12 h 420"/>
              <a:gd name="p0x242" fmla="*/ 117 w 420"/>
              <a:gd name="p0y242" fmla="*/ 11 h 420"/>
              <a:gd name="p0x243" fmla="*/ 121 w 420"/>
              <a:gd name="p0y243" fmla="*/ 9 h 420"/>
              <a:gd name="p0x244" fmla="*/ 125 w 420"/>
              <a:gd name="p0y244" fmla="*/ 8 h 420"/>
              <a:gd name="p0x245" fmla="*/ 129 w 420"/>
              <a:gd name="p0y245" fmla="*/ 7 h 420"/>
              <a:gd name="p0x246" fmla="*/ 134 w 420"/>
              <a:gd name="p0y246" fmla="*/ 5 h 420"/>
              <a:gd name="p0x247" fmla="*/ 138 w 420"/>
              <a:gd name="p0y247" fmla="*/ 4 h 420"/>
              <a:gd name="p0x248" fmla="*/ 143 w 420"/>
              <a:gd name="p0y248" fmla="*/ 3 h 420"/>
              <a:gd name="p0x249" fmla="*/ 147 w 420"/>
              <a:gd name="p0y249" fmla="*/ 2 h 420"/>
              <a:gd name="p0x250" fmla="*/ 152 w 420"/>
              <a:gd name="p0y250" fmla="*/ 2 h 420"/>
              <a:gd name="p0x251" fmla="*/ 156 w 420"/>
              <a:gd name="p0y251" fmla="*/ 1 h 420"/>
              <a:gd name="p0x252" fmla="*/ 161 w 420"/>
              <a:gd name="p0y252" fmla="*/ 0 h 420"/>
              <a:gd name="p0x253" fmla="*/ 165 w 420"/>
              <a:gd name="p0y253" fmla="*/ 0 h 420"/>
              <a:gd name="p0x254" fmla="*/ 170 w 420"/>
              <a:gd name="p0y254" fmla="*/ 0 h 420"/>
              <a:gd name="p0x255" fmla="*/ 175 w 420"/>
              <a:gd name="p0y255" fmla="*/ 0 h 420"/>
              <a:gd name="p0x256" fmla="*/ 18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6331585" y="1861820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6655889" y="1755458"/>
            <a:ext cx="460266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写作流程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7"/>
            </p:custDataLst>
          </p:nvPr>
        </p:nvSpPr>
        <p:spPr>
          <a:xfrm>
            <a:off x="6398260" y="2571750"/>
            <a:ext cx="19050" cy="114300"/>
          </a:xfrm>
          <a:custGeom>
            <a:avLst/>
            <a:gdLst>
              <a:gd name="sw" fmla="*/ 1 w 29"/>
              <a:gd name="sh" fmla="*/ 1 h 180"/>
              <a:gd name="mins" fmla="min sw sh"/>
              <a:gd name="dsw" fmla="+- 0 sw mins"/>
              <a:gd name="dsh" fmla="+- 0 sh mins"/>
              <a:gd name="p0x0" fmla="*/ 29 w 29"/>
              <a:gd name="p0y0" fmla="*/ 0 h 180"/>
              <a:gd name="p0x1" fmla="*/ 29 w 29"/>
              <a:gd name="p0y1" fmla="*/ 180 h 180"/>
              <a:gd name="p0x2" fmla="*/ 0 w 29"/>
              <a:gd name="p0y2" fmla="*/ 180 h 180"/>
              <a:gd name="p0x3" fmla="*/ 0 w 29"/>
              <a:gd name="p0y3" fmla="*/ 0 h 180"/>
              <a:gd name="p0x4" fmla="*/ 29 w 29"/>
              <a:gd name="p0y4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8"/>
            </p:custDataLst>
          </p:nvPr>
        </p:nvSpPr>
        <p:spPr>
          <a:xfrm>
            <a:off x="6655889" y="2281161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确定目的与提纲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39"/>
            </p:custDataLst>
          </p:nvPr>
        </p:nvSpPr>
        <p:spPr>
          <a:xfrm>
            <a:off x="6398260" y="2852420"/>
            <a:ext cx="19050" cy="114300"/>
          </a:xfrm>
          <a:custGeom>
            <a:avLst/>
            <a:gdLst>
              <a:gd name="sw" fmla="*/ 1 w 30"/>
              <a:gd name="sh" fmla="*/ 1 h 180"/>
              <a:gd name="mins" fmla="min sw sh"/>
              <a:gd name="dsw" fmla="+- 0 sw mins"/>
              <a:gd name="dsh" fmla="+- 0 sh mins"/>
              <a:gd name="p0x0" fmla="*/ 30 w 30"/>
              <a:gd name="p0y0" fmla="*/ 0 h 180"/>
              <a:gd name="p0x1" fmla="*/ 30 w 30"/>
              <a:gd name="p0y1" fmla="*/ 180 h 180"/>
              <a:gd name="p0x2" fmla="*/ 0 w 30"/>
              <a:gd name="p0y2" fmla="*/ 180 h 180"/>
              <a:gd name="p0x3" fmla="*/ 0 w 30"/>
              <a:gd name="p0y3" fmla="*/ 0 h 180"/>
              <a:gd name="p0x4" fmla="*/ 30 w 30"/>
              <a:gd name="p0y4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0"/>
            </p:custDataLst>
          </p:nvPr>
        </p:nvSpPr>
        <p:spPr>
          <a:xfrm>
            <a:off x="6655889" y="2561930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深入一线收集材料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1"/>
            </p:custDataLst>
          </p:nvPr>
        </p:nvSpPr>
        <p:spPr>
          <a:xfrm>
            <a:off x="6398260" y="3133090"/>
            <a:ext cx="19050" cy="114300"/>
          </a:xfrm>
          <a:custGeom>
            <a:avLst/>
            <a:gdLst>
              <a:gd name="sw" fmla="*/ 1 w 30"/>
              <a:gd name="sh" fmla="*/ 1 h 180"/>
              <a:gd name="mins" fmla="min sw sh"/>
              <a:gd name="dsw" fmla="+- 0 sw mins"/>
              <a:gd name="dsh" fmla="+- 0 sh mins"/>
              <a:gd name="p0x0" fmla="*/ 30 w 30"/>
              <a:gd name="p0y0" fmla="*/ 0 h 180"/>
              <a:gd name="p0x1" fmla="*/ 30 w 30"/>
              <a:gd name="p0y1" fmla="*/ 180 h 180"/>
              <a:gd name="p0x2" fmla="*/ 0 w 30"/>
              <a:gd name="p0y2" fmla="*/ 180 h 180"/>
              <a:gd name="p0x3" fmla="*/ 0 w 30"/>
              <a:gd name="p0y3" fmla="*/ 0 h 180"/>
              <a:gd name="p0x4" fmla="*/ 30 w 30"/>
              <a:gd name="p0y4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2"/>
            </p:custDataLst>
          </p:nvPr>
        </p:nvSpPr>
        <p:spPr>
          <a:xfrm>
            <a:off x="6655889" y="2842689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梳理分析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43"/>
            </p:custDataLst>
          </p:nvPr>
        </p:nvSpPr>
        <p:spPr>
          <a:xfrm>
            <a:off x="6398260" y="3413760"/>
            <a:ext cx="19050" cy="114300"/>
          </a:xfrm>
          <a:custGeom>
            <a:avLst/>
            <a:gdLst>
              <a:gd name="sw" fmla="*/ 1 w 30"/>
              <a:gd name="sh" fmla="*/ 1 h 180"/>
              <a:gd name="mins" fmla="min sw sh"/>
              <a:gd name="dsw" fmla="+- 0 sw mins"/>
              <a:gd name="dsh" fmla="+- 0 sh mins"/>
              <a:gd name="p0x0" fmla="*/ 30 w 30"/>
              <a:gd name="p0y0" fmla="*/ 0 h 180"/>
              <a:gd name="p0x1" fmla="*/ 30 w 30"/>
              <a:gd name="p0y1" fmla="*/ 180 h 180"/>
              <a:gd name="p0x2" fmla="*/ 0 w 30"/>
              <a:gd name="p0y2" fmla="*/ 180 h 180"/>
              <a:gd name="p0x3" fmla="*/ 0 w 30"/>
              <a:gd name="p0y3" fmla="*/ 0 h 180"/>
              <a:gd name="p0x4" fmla="*/ 30 w 30"/>
              <a:gd name="p0y4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44"/>
            </p:custDataLst>
          </p:nvPr>
        </p:nvSpPr>
        <p:spPr>
          <a:xfrm>
            <a:off x="6655889" y="3123457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形成框架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文本框 57"/>
          <p:cNvSpPr txBox="1"/>
          <p:nvPr>
            <p:custDataLst>
              <p:tags r:id="rId45"/>
            </p:custDataLst>
          </p:nvPr>
        </p:nvSpPr>
        <p:spPr>
          <a:xfrm>
            <a:off x="6655889" y="3435248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tx2"/>
                </a:solidFill>
                <a:cs typeface="+mn-lt"/>
              </a:rPr>
              <a:t>撰写修改定稿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6274435" y="2305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215 w 420"/>
              <a:gd name="p0y1" fmla="*/ 0 h 420"/>
              <a:gd name="p0x2" fmla="*/ 220 w 420"/>
              <a:gd name="p0y2" fmla="*/ 0 h 420"/>
              <a:gd name="p0x3" fmla="*/ 226 w 420"/>
              <a:gd name="p0y3" fmla="*/ 0 h 420"/>
              <a:gd name="p0x4" fmla="*/ 231 w 420"/>
              <a:gd name="p0y4" fmla="*/ 1 h 420"/>
              <a:gd name="p0x5" fmla="*/ 237 w 420"/>
              <a:gd name="p0y5" fmla="*/ 1 h 420"/>
              <a:gd name="p0x6" fmla="*/ 242 w 420"/>
              <a:gd name="p0y6" fmla="*/ 2 h 420"/>
              <a:gd name="p0x7" fmla="*/ 247 w 420"/>
              <a:gd name="p0y7" fmla="*/ 3 h 420"/>
              <a:gd name="p0x8" fmla="*/ 252 w 420"/>
              <a:gd name="p0y8" fmla="*/ 4 h 420"/>
              <a:gd name="p0x9" fmla="*/ 258 w 420"/>
              <a:gd name="p0y9" fmla="*/ 5 h 420"/>
              <a:gd name="p0x10" fmla="*/ 263 w 420"/>
              <a:gd name="p0y10" fmla="*/ 6 h 420"/>
              <a:gd name="p0x11" fmla="*/ 268 w 420"/>
              <a:gd name="p0y11" fmla="*/ 8 h 420"/>
              <a:gd name="p0x12" fmla="*/ 273 w 420"/>
              <a:gd name="p0y12" fmla="*/ 9 h 420"/>
              <a:gd name="p0x13" fmla="*/ 278 w 420"/>
              <a:gd name="p0y13" fmla="*/ 11 h 420"/>
              <a:gd name="p0x14" fmla="*/ 283 w 420"/>
              <a:gd name="p0y14" fmla="*/ 13 h 420"/>
              <a:gd name="p0x15" fmla="*/ 288 w 420"/>
              <a:gd name="p0y15" fmla="*/ 15 h 420"/>
              <a:gd name="p0x16" fmla="*/ 292 w 420"/>
              <a:gd name="p0y16" fmla="*/ 17 h 420"/>
              <a:gd name="p0x17" fmla="*/ 297 w 420"/>
              <a:gd name="p0y17" fmla="*/ 19 h 420"/>
              <a:gd name="p0x18" fmla="*/ 302 w 420"/>
              <a:gd name="p0y18" fmla="*/ 21 h 420"/>
              <a:gd name="p0x19" fmla="*/ 306 w 420"/>
              <a:gd name="p0y19" fmla="*/ 23 h 420"/>
              <a:gd name="p0x20" fmla="*/ 311 w 420"/>
              <a:gd name="p0y20" fmla="*/ 26 h 420"/>
              <a:gd name="p0x21" fmla="*/ 315 w 420"/>
              <a:gd name="p0y21" fmla="*/ 28 h 420"/>
              <a:gd name="p0x22" fmla="*/ 320 w 420"/>
              <a:gd name="p0y22" fmla="*/ 31 h 420"/>
              <a:gd name="p0x23" fmla="*/ 324 w 420"/>
              <a:gd name="p0y23" fmla="*/ 34 h 420"/>
              <a:gd name="p0x24" fmla="*/ 329 w 420"/>
              <a:gd name="p0y24" fmla="*/ 36 h 420"/>
              <a:gd name="p0x25" fmla="*/ 333 w 420"/>
              <a:gd name="p0y25" fmla="*/ 39 h 420"/>
              <a:gd name="p0x26" fmla="*/ 337 w 420"/>
              <a:gd name="p0y26" fmla="*/ 42 h 420"/>
              <a:gd name="p0x27" fmla="*/ 341 w 420"/>
              <a:gd name="p0y27" fmla="*/ 46 h 420"/>
              <a:gd name="p0x28" fmla="*/ 345 w 420"/>
              <a:gd name="p0y28" fmla="*/ 49 h 420"/>
              <a:gd name="p0x29" fmla="*/ 349 w 420"/>
              <a:gd name="p0y29" fmla="*/ 52 h 420"/>
              <a:gd name="p0x30" fmla="*/ 352 w 420"/>
              <a:gd name="p0y30" fmla="*/ 56 h 420"/>
              <a:gd name="p0x31" fmla="*/ 356 w 420"/>
              <a:gd name="p0y31" fmla="*/ 59 h 420"/>
              <a:gd name="p0x32" fmla="*/ 360 w 420"/>
              <a:gd name="p0y32" fmla="*/ 63 h 420"/>
              <a:gd name="p0x33" fmla="*/ 363 w 420"/>
              <a:gd name="p0y33" fmla="*/ 67 h 420"/>
              <a:gd name="p0x34" fmla="*/ 367 w 420"/>
              <a:gd name="p0y34" fmla="*/ 70 h 420"/>
              <a:gd name="p0x35" fmla="*/ 370 w 420"/>
              <a:gd name="p0y35" fmla="*/ 74 h 420"/>
              <a:gd name="p0x36" fmla="*/ 373 w 420"/>
              <a:gd name="p0y36" fmla="*/ 78 h 420"/>
              <a:gd name="p0x37" fmla="*/ 377 w 420"/>
              <a:gd name="p0y37" fmla="*/ 82 h 420"/>
              <a:gd name="p0x38" fmla="*/ 380 w 420"/>
              <a:gd name="p0y38" fmla="*/ 86 h 420"/>
              <a:gd name="p0x39" fmla="*/ 383 w 420"/>
              <a:gd name="p0y39" fmla="*/ 90 h 420"/>
              <a:gd name="p0x40" fmla="*/ 385 w 420"/>
              <a:gd name="p0y40" fmla="*/ 95 h 420"/>
              <a:gd name="p0x41" fmla="*/ 388 w 420"/>
              <a:gd name="p0y41" fmla="*/ 99 h 420"/>
              <a:gd name="p0x42" fmla="*/ 391 w 420"/>
              <a:gd name="p0y42" fmla="*/ 104 h 420"/>
              <a:gd name="p0x43" fmla="*/ 393 w 420"/>
              <a:gd name="p0y43" fmla="*/ 108 h 420"/>
              <a:gd name="p0x44" fmla="*/ 396 w 420"/>
              <a:gd name="p0y44" fmla="*/ 113 h 420"/>
              <a:gd name="p0x45" fmla="*/ 398 w 420"/>
              <a:gd name="p0y45" fmla="*/ 117 h 420"/>
              <a:gd name="p0x46" fmla="*/ 400 w 420"/>
              <a:gd name="p0y46" fmla="*/ 122 h 420"/>
              <a:gd name="p0x47" fmla="*/ 402 w 420"/>
              <a:gd name="p0y47" fmla="*/ 127 h 420"/>
              <a:gd name="p0x48" fmla="*/ 404 w 420"/>
              <a:gd name="p0y48" fmla="*/ 131 h 420"/>
              <a:gd name="p0x49" fmla="*/ 406 w 420"/>
              <a:gd name="p0y49" fmla="*/ 136 h 420"/>
              <a:gd name="p0x50" fmla="*/ 408 w 420"/>
              <a:gd name="p0y50" fmla="*/ 141 h 420"/>
              <a:gd name="p0x51" fmla="*/ 410 w 420"/>
              <a:gd name="p0y51" fmla="*/ 146 h 420"/>
              <a:gd name="p0x52" fmla="*/ 411 w 420"/>
              <a:gd name="p0y52" fmla="*/ 151 h 420"/>
              <a:gd name="p0x53" fmla="*/ 413 w 420"/>
              <a:gd name="p0y53" fmla="*/ 156 h 420"/>
              <a:gd name="p0x54" fmla="*/ 414 w 420"/>
              <a:gd name="p0y54" fmla="*/ 161 h 420"/>
              <a:gd name="p0x55" fmla="*/ 415 w 420"/>
              <a:gd name="p0y55" fmla="*/ 167 h 420"/>
              <a:gd name="p0x56" fmla="*/ 416 w 420"/>
              <a:gd name="p0y56" fmla="*/ 172 h 420"/>
              <a:gd name="p0x57" fmla="*/ 417 w 420"/>
              <a:gd name="p0y57" fmla="*/ 177 h 420"/>
              <a:gd name="p0x58" fmla="*/ 418 w 420"/>
              <a:gd name="p0y58" fmla="*/ 182 h 420"/>
              <a:gd name="p0x59" fmla="*/ 418 w 420"/>
              <a:gd name="p0y59" fmla="*/ 188 h 420"/>
              <a:gd name="p0x60" fmla="*/ 419 w 420"/>
              <a:gd name="p0y60" fmla="*/ 193 h 420"/>
              <a:gd name="p0x61" fmla="*/ 419 w 420"/>
              <a:gd name="p0y61" fmla="*/ 199 h 420"/>
              <a:gd name="p0x62" fmla="*/ 419 w 420"/>
              <a:gd name="p0y62" fmla="*/ 204 h 420"/>
              <a:gd name="p0x63" fmla="*/ 420 w 420"/>
              <a:gd name="p0y63" fmla="*/ 210 h 420"/>
              <a:gd name="p0x64" fmla="*/ 419 w 420"/>
              <a:gd name="p0y64" fmla="*/ 215 h 420"/>
              <a:gd name="p0x65" fmla="*/ 419 w 420"/>
              <a:gd name="p0y65" fmla="*/ 220 h 420"/>
              <a:gd name="p0x66" fmla="*/ 419 w 420"/>
              <a:gd name="p0y66" fmla="*/ 226 h 420"/>
              <a:gd name="p0x67" fmla="*/ 418 w 420"/>
              <a:gd name="p0y67" fmla="*/ 231 h 420"/>
              <a:gd name="p0x68" fmla="*/ 418 w 420"/>
              <a:gd name="p0y68" fmla="*/ 237 h 420"/>
              <a:gd name="p0x69" fmla="*/ 417 w 420"/>
              <a:gd name="p0y69" fmla="*/ 242 h 420"/>
              <a:gd name="p0x70" fmla="*/ 416 w 420"/>
              <a:gd name="p0y70" fmla="*/ 247 h 420"/>
              <a:gd name="p0x71" fmla="*/ 415 w 420"/>
              <a:gd name="p0y71" fmla="*/ 252 h 420"/>
              <a:gd name="p0x72" fmla="*/ 414 w 420"/>
              <a:gd name="p0y72" fmla="*/ 258 h 420"/>
              <a:gd name="p0x73" fmla="*/ 413 w 420"/>
              <a:gd name="p0y73" fmla="*/ 263 h 420"/>
              <a:gd name="p0x74" fmla="*/ 411 w 420"/>
              <a:gd name="p0y74" fmla="*/ 268 h 420"/>
              <a:gd name="p0x75" fmla="*/ 410 w 420"/>
              <a:gd name="p0y75" fmla="*/ 273 h 420"/>
              <a:gd name="p0x76" fmla="*/ 408 w 420"/>
              <a:gd name="p0y76" fmla="*/ 278 h 420"/>
              <a:gd name="p0x77" fmla="*/ 406 w 420"/>
              <a:gd name="p0y77" fmla="*/ 283 h 420"/>
              <a:gd name="p0x78" fmla="*/ 404 w 420"/>
              <a:gd name="p0y78" fmla="*/ 288 h 420"/>
              <a:gd name="p0x79" fmla="*/ 402 w 420"/>
              <a:gd name="p0y79" fmla="*/ 292 h 420"/>
              <a:gd name="p0x80" fmla="*/ 400 w 420"/>
              <a:gd name="p0y80" fmla="*/ 297 h 420"/>
              <a:gd name="p0x81" fmla="*/ 398 w 420"/>
              <a:gd name="p0y81" fmla="*/ 302 h 420"/>
              <a:gd name="p0x82" fmla="*/ 396 w 420"/>
              <a:gd name="p0y82" fmla="*/ 306 h 420"/>
              <a:gd name="p0x83" fmla="*/ 393 w 420"/>
              <a:gd name="p0y83" fmla="*/ 311 h 420"/>
              <a:gd name="p0x84" fmla="*/ 391 w 420"/>
              <a:gd name="p0y84" fmla="*/ 315 h 420"/>
              <a:gd name="p0x85" fmla="*/ 388 w 420"/>
              <a:gd name="p0y85" fmla="*/ 320 h 420"/>
              <a:gd name="p0x86" fmla="*/ 385 w 420"/>
              <a:gd name="p0y86" fmla="*/ 324 h 420"/>
              <a:gd name="p0x87" fmla="*/ 383 w 420"/>
              <a:gd name="p0y87" fmla="*/ 329 h 420"/>
              <a:gd name="p0x88" fmla="*/ 380 w 420"/>
              <a:gd name="p0y88" fmla="*/ 333 h 420"/>
              <a:gd name="p0x89" fmla="*/ 377 w 420"/>
              <a:gd name="p0y89" fmla="*/ 337 h 420"/>
              <a:gd name="p0x90" fmla="*/ 373 w 420"/>
              <a:gd name="p0y90" fmla="*/ 341 h 420"/>
              <a:gd name="p0x91" fmla="*/ 370 w 420"/>
              <a:gd name="p0y91" fmla="*/ 345 h 420"/>
              <a:gd name="p0x92" fmla="*/ 367 w 420"/>
              <a:gd name="p0y92" fmla="*/ 349 h 420"/>
              <a:gd name="p0x93" fmla="*/ 363 w 420"/>
              <a:gd name="p0y93" fmla="*/ 352 h 420"/>
              <a:gd name="p0x94" fmla="*/ 360 w 420"/>
              <a:gd name="p0y94" fmla="*/ 356 h 420"/>
              <a:gd name="p0x95" fmla="*/ 356 w 420"/>
              <a:gd name="p0y95" fmla="*/ 360 h 420"/>
              <a:gd name="p0x96" fmla="*/ 352 w 420"/>
              <a:gd name="p0y96" fmla="*/ 363 h 420"/>
              <a:gd name="p0x97" fmla="*/ 349 w 420"/>
              <a:gd name="p0y97" fmla="*/ 367 h 420"/>
              <a:gd name="p0x98" fmla="*/ 345 w 420"/>
              <a:gd name="p0y98" fmla="*/ 370 h 420"/>
              <a:gd name="p0x99" fmla="*/ 341 w 420"/>
              <a:gd name="p0y99" fmla="*/ 373 h 420"/>
              <a:gd name="p0x100" fmla="*/ 337 w 420"/>
              <a:gd name="p0y100" fmla="*/ 377 h 420"/>
              <a:gd name="p0x101" fmla="*/ 333 w 420"/>
              <a:gd name="p0y101" fmla="*/ 380 h 420"/>
              <a:gd name="p0x102" fmla="*/ 329 w 420"/>
              <a:gd name="p0y102" fmla="*/ 383 h 420"/>
              <a:gd name="p0x103" fmla="*/ 324 w 420"/>
              <a:gd name="p0y103" fmla="*/ 385 h 420"/>
              <a:gd name="p0x104" fmla="*/ 320 w 420"/>
              <a:gd name="p0y104" fmla="*/ 388 h 420"/>
              <a:gd name="p0x105" fmla="*/ 315 w 420"/>
              <a:gd name="p0y105" fmla="*/ 391 h 420"/>
              <a:gd name="p0x106" fmla="*/ 311 w 420"/>
              <a:gd name="p0y106" fmla="*/ 393 h 420"/>
              <a:gd name="p0x107" fmla="*/ 306 w 420"/>
              <a:gd name="p0y107" fmla="*/ 396 h 420"/>
              <a:gd name="p0x108" fmla="*/ 302 w 420"/>
              <a:gd name="p0y108" fmla="*/ 398 h 420"/>
              <a:gd name="p0x109" fmla="*/ 297 w 420"/>
              <a:gd name="p0y109" fmla="*/ 400 h 420"/>
              <a:gd name="p0x110" fmla="*/ 292 w 420"/>
              <a:gd name="p0y110" fmla="*/ 402 h 420"/>
              <a:gd name="p0x111" fmla="*/ 288 w 420"/>
              <a:gd name="p0y111" fmla="*/ 404 h 420"/>
              <a:gd name="p0x112" fmla="*/ 283 w 420"/>
              <a:gd name="p0y112" fmla="*/ 406 h 420"/>
              <a:gd name="p0x113" fmla="*/ 278 w 420"/>
              <a:gd name="p0y113" fmla="*/ 408 h 420"/>
              <a:gd name="p0x114" fmla="*/ 273 w 420"/>
              <a:gd name="p0y114" fmla="*/ 410 h 420"/>
              <a:gd name="p0x115" fmla="*/ 268 w 420"/>
              <a:gd name="p0y115" fmla="*/ 411 h 420"/>
              <a:gd name="p0x116" fmla="*/ 263 w 420"/>
              <a:gd name="p0y116" fmla="*/ 413 h 420"/>
              <a:gd name="p0x117" fmla="*/ 258 w 420"/>
              <a:gd name="p0y117" fmla="*/ 414 h 420"/>
              <a:gd name="p0x118" fmla="*/ 252 w 420"/>
              <a:gd name="p0y118" fmla="*/ 415 h 420"/>
              <a:gd name="p0x119" fmla="*/ 247 w 420"/>
              <a:gd name="p0y119" fmla="*/ 416 h 420"/>
              <a:gd name="p0x120" fmla="*/ 242 w 420"/>
              <a:gd name="p0y120" fmla="*/ 417 h 420"/>
              <a:gd name="p0x121" fmla="*/ 237 w 420"/>
              <a:gd name="p0y121" fmla="*/ 418 h 420"/>
              <a:gd name="p0x122" fmla="*/ 231 w 420"/>
              <a:gd name="p0y122" fmla="*/ 418 h 420"/>
              <a:gd name="p0x123" fmla="*/ 226 w 420"/>
              <a:gd name="p0y123" fmla="*/ 419 h 420"/>
              <a:gd name="p0x124" fmla="*/ 220 w 420"/>
              <a:gd name="p0y124" fmla="*/ 419 h 420"/>
              <a:gd name="p0x125" fmla="*/ 215 w 420"/>
              <a:gd name="p0y125" fmla="*/ 419 h 420"/>
              <a:gd name="p0x126" fmla="*/ 210 w 420"/>
              <a:gd name="p0y126" fmla="*/ 420 h 420"/>
              <a:gd name="p0x127" fmla="*/ 204 w 420"/>
              <a:gd name="p0y127" fmla="*/ 419 h 420"/>
              <a:gd name="p0x128" fmla="*/ 199 w 420"/>
              <a:gd name="p0y128" fmla="*/ 419 h 420"/>
              <a:gd name="p0x129" fmla="*/ 193 w 420"/>
              <a:gd name="p0y129" fmla="*/ 419 h 420"/>
              <a:gd name="p0x130" fmla="*/ 188 w 420"/>
              <a:gd name="p0y130" fmla="*/ 418 h 420"/>
              <a:gd name="p0x131" fmla="*/ 182 w 420"/>
              <a:gd name="p0y131" fmla="*/ 418 h 420"/>
              <a:gd name="p0x132" fmla="*/ 177 w 420"/>
              <a:gd name="p0y132" fmla="*/ 417 h 420"/>
              <a:gd name="p0x133" fmla="*/ 172 w 420"/>
              <a:gd name="p0y133" fmla="*/ 416 h 420"/>
              <a:gd name="p0x134" fmla="*/ 167 w 420"/>
              <a:gd name="p0y134" fmla="*/ 415 h 420"/>
              <a:gd name="p0x135" fmla="*/ 161 w 420"/>
              <a:gd name="p0y135" fmla="*/ 414 h 420"/>
              <a:gd name="p0x136" fmla="*/ 156 w 420"/>
              <a:gd name="p0y136" fmla="*/ 413 h 420"/>
              <a:gd name="p0x137" fmla="*/ 151 w 420"/>
              <a:gd name="p0y137" fmla="*/ 411 h 420"/>
              <a:gd name="p0x138" fmla="*/ 146 w 420"/>
              <a:gd name="p0y138" fmla="*/ 410 h 420"/>
              <a:gd name="p0x139" fmla="*/ 141 w 420"/>
              <a:gd name="p0y139" fmla="*/ 408 h 420"/>
              <a:gd name="p0x140" fmla="*/ 136 w 420"/>
              <a:gd name="p0y140" fmla="*/ 406 h 420"/>
              <a:gd name="p0x141" fmla="*/ 131 w 420"/>
              <a:gd name="p0y141" fmla="*/ 404 h 420"/>
              <a:gd name="p0x142" fmla="*/ 127 w 420"/>
              <a:gd name="p0y142" fmla="*/ 402 h 420"/>
              <a:gd name="p0x143" fmla="*/ 122 w 420"/>
              <a:gd name="p0y143" fmla="*/ 400 h 420"/>
              <a:gd name="p0x144" fmla="*/ 117 w 420"/>
              <a:gd name="p0y144" fmla="*/ 398 h 420"/>
              <a:gd name="p0x145" fmla="*/ 113 w 420"/>
              <a:gd name="p0y145" fmla="*/ 396 h 420"/>
              <a:gd name="p0x146" fmla="*/ 108 w 420"/>
              <a:gd name="p0y146" fmla="*/ 393 h 420"/>
              <a:gd name="p0x147" fmla="*/ 104 w 420"/>
              <a:gd name="p0y147" fmla="*/ 391 h 420"/>
              <a:gd name="p0x148" fmla="*/ 99 w 420"/>
              <a:gd name="p0y148" fmla="*/ 388 h 420"/>
              <a:gd name="p0x149" fmla="*/ 95 w 420"/>
              <a:gd name="p0y149" fmla="*/ 385 h 420"/>
              <a:gd name="p0x150" fmla="*/ 90 w 420"/>
              <a:gd name="p0y150" fmla="*/ 383 h 420"/>
              <a:gd name="p0x151" fmla="*/ 86 w 420"/>
              <a:gd name="p0y151" fmla="*/ 380 h 420"/>
              <a:gd name="p0x152" fmla="*/ 82 w 420"/>
              <a:gd name="p0y152" fmla="*/ 377 h 420"/>
              <a:gd name="p0x153" fmla="*/ 78 w 420"/>
              <a:gd name="p0y153" fmla="*/ 373 h 420"/>
              <a:gd name="p0x154" fmla="*/ 74 w 420"/>
              <a:gd name="p0y154" fmla="*/ 370 h 420"/>
              <a:gd name="p0x155" fmla="*/ 70 w 420"/>
              <a:gd name="p0y155" fmla="*/ 367 h 420"/>
              <a:gd name="p0x156" fmla="*/ 67 w 420"/>
              <a:gd name="p0y156" fmla="*/ 363 h 420"/>
              <a:gd name="p0x157" fmla="*/ 63 w 420"/>
              <a:gd name="p0y157" fmla="*/ 360 h 420"/>
              <a:gd name="p0x158" fmla="*/ 59 w 420"/>
              <a:gd name="p0y158" fmla="*/ 356 h 420"/>
              <a:gd name="p0x159" fmla="*/ 56 w 420"/>
              <a:gd name="p0y159" fmla="*/ 352 h 420"/>
              <a:gd name="p0x160" fmla="*/ 52 w 420"/>
              <a:gd name="p0y160" fmla="*/ 349 h 420"/>
              <a:gd name="p0x161" fmla="*/ 49 w 420"/>
              <a:gd name="p0y161" fmla="*/ 345 h 420"/>
              <a:gd name="p0x162" fmla="*/ 46 w 420"/>
              <a:gd name="p0y162" fmla="*/ 341 h 420"/>
              <a:gd name="p0x163" fmla="*/ 42 w 420"/>
              <a:gd name="p0y163" fmla="*/ 337 h 420"/>
              <a:gd name="p0x164" fmla="*/ 39 w 420"/>
              <a:gd name="p0y164" fmla="*/ 333 h 420"/>
              <a:gd name="p0x165" fmla="*/ 36 w 420"/>
              <a:gd name="p0y165" fmla="*/ 329 h 420"/>
              <a:gd name="p0x166" fmla="*/ 34 w 420"/>
              <a:gd name="p0y166" fmla="*/ 324 h 420"/>
              <a:gd name="p0x167" fmla="*/ 31 w 420"/>
              <a:gd name="p0y167" fmla="*/ 320 h 420"/>
              <a:gd name="p0x168" fmla="*/ 28 w 420"/>
              <a:gd name="p0y168" fmla="*/ 315 h 420"/>
              <a:gd name="p0x169" fmla="*/ 26 w 420"/>
              <a:gd name="p0y169" fmla="*/ 311 h 420"/>
              <a:gd name="p0x170" fmla="*/ 23 w 420"/>
              <a:gd name="p0y170" fmla="*/ 306 h 420"/>
              <a:gd name="p0x171" fmla="*/ 21 w 420"/>
              <a:gd name="p0y171" fmla="*/ 302 h 420"/>
              <a:gd name="p0x172" fmla="*/ 19 w 420"/>
              <a:gd name="p0y172" fmla="*/ 297 h 420"/>
              <a:gd name="p0x173" fmla="*/ 17 w 420"/>
              <a:gd name="p0y173" fmla="*/ 292 h 420"/>
              <a:gd name="p0x174" fmla="*/ 15 w 420"/>
              <a:gd name="p0y174" fmla="*/ 288 h 420"/>
              <a:gd name="p0x175" fmla="*/ 13 w 420"/>
              <a:gd name="p0y175" fmla="*/ 283 h 420"/>
              <a:gd name="p0x176" fmla="*/ 11 w 420"/>
              <a:gd name="p0y176" fmla="*/ 278 h 420"/>
              <a:gd name="p0x177" fmla="*/ 9 w 420"/>
              <a:gd name="p0y177" fmla="*/ 273 h 420"/>
              <a:gd name="p0x178" fmla="*/ 8 w 420"/>
              <a:gd name="p0y178" fmla="*/ 268 h 420"/>
              <a:gd name="p0x179" fmla="*/ 6 w 420"/>
              <a:gd name="p0y179" fmla="*/ 263 h 420"/>
              <a:gd name="p0x180" fmla="*/ 5 w 420"/>
              <a:gd name="p0y180" fmla="*/ 258 h 420"/>
              <a:gd name="p0x181" fmla="*/ 4 w 420"/>
              <a:gd name="p0y181" fmla="*/ 252 h 420"/>
              <a:gd name="p0x182" fmla="*/ 3 w 420"/>
              <a:gd name="p0y182" fmla="*/ 247 h 420"/>
              <a:gd name="p0x183" fmla="*/ 2 w 420"/>
              <a:gd name="p0y183" fmla="*/ 242 h 420"/>
              <a:gd name="p0x184" fmla="*/ 1 w 420"/>
              <a:gd name="p0y184" fmla="*/ 237 h 420"/>
              <a:gd name="p0x185" fmla="*/ 1 w 420"/>
              <a:gd name="p0y185" fmla="*/ 231 h 420"/>
              <a:gd name="p0x186" fmla="*/ 0 w 420"/>
              <a:gd name="p0y186" fmla="*/ 226 h 420"/>
              <a:gd name="p0x187" fmla="*/ 0 w 420"/>
              <a:gd name="p0y187" fmla="*/ 220 h 420"/>
              <a:gd name="p0x188" fmla="*/ 0 w 420"/>
              <a:gd name="p0y188" fmla="*/ 215 h 420"/>
              <a:gd name="p0x189" fmla="*/ 0 w 420"/>
              <a:gd name="p0y189" fmla="*/ 210 h 420"/>
              <a:gd name="p0x190" fmla="*/ 0 w 420"/>
              <a:gd name="p0y190" fmla="*/ 204 h 420"/>
              <a:gd name="p0x191" fmla="*/ 0 w 420"/>
              <a:gd name="p0y191" fmla="*/ 199 h 420"/>
              <a:gd name="p0x192" fmla="*/ 0 w 420"/>
              <a:gd name="p0y192" fmla="*/ 193 h 420"/>
              <a:gd name="p0x193" fmla="*/ 1 w 420"/>
              <a:gd name="p0y193" fmla="*/ 188 h 420"/>
              <a:gd name="p0x194" fmla="*/ 1 w 420"/>
              <a:gd name="p0y194" fmla="*/ 182 h 420"/>
              <a:gd name="p0x195" fmla="*/ 2 w 420"/>
              <a:gd name="p0y195" fmla="*/ 177 h 420"/>
              <a:gd name="p0x196" fmla="*/ 3 w 420"/>
              <a:gd name="p0y196" fmla="*/ 172 h 420"/>
              <a:gd name="p0x197" fmla="*/ 4 w 420"/>
              <a:gd name="p0y197" fmla="*/ 167 h 420"/>
              <a:gd name="p0x198" fmla="*/ 5 w 420"/>
              <a:gd name="p0y198" fmla="*/ 161 h 420"/>
              <a:gd name="p0x199" fmla="*/ 6 w 420"/>
              <a:gd name="p0y199" fmla="*/ 156 h 420"/>
              <a:gd name="p0x200" fmla="*/ 8 w 420"/>
              <a:gd name="p0y200" fmla="*/ 151 h 420"/>
              <a:gd name="p0x201" fmla="*/ 9 w 420"/>
              <a:gd name="p0y201" fmla="*/ 146 h 420"/>
              <a:gd name="p0x202" fmla="*/ 11 w 420"/>
              <a:gd name="p0y202" fmla="*/ 141 h 420"/>
              <a:gd name="p0x203" fmla="*/ 13 w 420"/>
              <a:gd name="p0y203" fmla="*/ 136 h 420"/>
              <a:gd name="p0x204" fmla="*/ 15 w 420"/>
              <a:gd name="p0y204" fmla="*/ 131 h 420"/>
              <a:gd name="p0x205" fmla="*/ 17 w 420"/>
              <a:gd name="p0y205" fmla="*/ 127 h 420"/>
              <a:gd name="p0x206" fmla="*/ 19 w 420"/>
              <a:gd name="p0y206" fmla="*/ 122 h 420"/>
              <a:gd name="p0x207" fmla="*/ 21 w 420"/>
              <a:gd name="p0y207" fmla="*/ 117 h 420"/>
              <a:gd name="p0x208" fmla="*/ 23 w 420"/>
              <a:gd name="p0y208" fmla="*/ 113 h 420"/>
              <a:gd name="p0x209" fmla="*/ 26 w 420"/>
              <a:gd name="p0y209" fmla="*/ 108 h 420"/>
              <a:gd name="p0x210" fmla="*/ 28 w 420"/>
              <a:gd name="p0y210" fmla="*/ 104 h 420"/>
              <a:gd name="p0x211" fmla="*/ 31 w 420"/>
              <a:gd name="p0y211" fmla="*/ 99 h 420"/>
              <a:gd name="p0x212" fmla="*/ 34 w 420"/>
              <a:gd name="p0y212" fmla="*/ 95 h 420"/>
              <a:gd name="p0x213" fmla="*/ 36 w 420"/>
              <a:gd name="p0y213" fmla="*/ 90 h 420"/>
              <a:gd name="p0x214" fmla="*/ 39 w 420"/>
              <a:gd name="p0y214" fmla="*/ 86 h 420"/>
              <a:gd name="p0x215" fmla="*/ 42 w 420"/>
              <a:gd name="p0y215" fmla="*/ 82 h 420"/>
              <a:gd name="p0x216" fmla="*/ 46 w 420"/>
              <a:gd name="p0y216" fmla="*/ 78 h 420"/>
              <a:gd name="p0x217" fmla="*/ 49 w 420"/>
              <a:gd name="p0y217" fmla="*/ 74 h 420"/>
              <a:gd name="p0x218" fmla="*/ 52 w 420"/>
              <a:gd name="p0y218" fmla="*/ 70 h 420"/>
              <a:gd name="p0x219" fmla="*/ 56 w 420"/>
              <a:gd name="p0y219" fmla="*/ 67 h 420"/>
              <a:gd name="p0x220" fmla="*/ 59 w 420"/>
              <a:gd name="p0y220" fmla="*/ 63 h 420"/>
              <a:gd name="p0x221" fmla="*/ 63 w 420"/>
              <a:gd name="p0y221" fmla="*/ 59 h 420"/>
              <a:gd name="p0x222" fmla="*/ 67 w 420"/>
              <a:gd name="p0y222" fmla="*/ 56 h 420"/>
              <a:gd name="p0x223" fmla="*/ 70 w 420"/>
              <a:gd name="p0y223" fmla="*/ 52 h 420"/>
              <a:gd name="p0x224" fmla="*/ 74 w 420"/>
              <a:gd name="p0y224" fmla="*/ 49 h 420"/>
              <a:gd name="p0x225" fmla="*/ 78 w 420"/>
              <a:gd name="p0y225" fmla="*/ 46 h 420"/>
              <a:gd name="p0x226" fmla="*/ 82 w 420"/>
              <a:gd name="p0y226" fmla="*/ 42 h 420"/>
              <a:gd name="p0x227" fmla="*/ 86 w 420"/>
              <a:gd name="p0y227" fmla="*/ 39 h 420"/>
              <a:gd name="p0x228" fmla="*/ 90 w 420"/>
              <a:gd name="p0y228" fmla="*/ 36 h 420"/>
              <a:gd name="p0x229" fmla="*/ 95 w 420"/>
              <a:gd name="p0y229" fmla="*/ 34 h 420"/>
              <a:gd name="p0x230" fmla="*/ 99 w 420"/>
              <a:gd name="p0y230" fmla="*/ 31 h 420"/>
              <a:gd name="p0x231" fmla="*/ 104 w 420"/>
              <a:gd name="p0y231" fmla="*/ 28 h 420"/>
              <a:gd name="p0x232" fmla="*/ 108 w 420"/>
              <a:gd name="p0y232" fmla="*/ 26 h 420"/>
              <a:gd name="p0x233" fmla="*/ 113 w 420"/>
              <a:gd name="p0y233" fmla="*/ 23 h 420"/>
              <a:gd name="p0x234" fmla="*/ 117 w 420"/>
              <a:gd name="p0y234" fmla="*/ 21 h 420"/>
              <a:gd name="p0x235" fmla="*/ 122 w 420"/>
              <a:gd name="p0y235" fmla="*/ 19 h 420"/>
              <a:gd name="p0x236" fmla="*/ 127 w 420"/>
              <a:gd name="p0y236" fmla="*/ 17 h 420"/>
              <a:gd name="p0x237" fmla="*/ 131 w 420"/>
              <a:gd name="p0y237" fmla="*/ 15 h 420"/>
              <a:gd name="p0x238" fmla="*/ 136 w 420"/>
              <a:gd name="p0y238" fmla="*/ 13 h 420"/>
              <a:gd name="p0x239" fmla="*/ 141 w 420"/>
              <a:gd name="p0y239" fmla="*/ 11 h 420"/>
              <a:gd name="p0x240" fmla="*/ 146 w 420"/>
              <a:gd name="p0y240" fmla="*/ 9 h 420"/>
              <a:gd name="p0x241" fmla="*/ 151 w 420"/>
              <a:gd name="p0y241" fmla="*/ 8 h 420"/>
              <a:gd name="p0x242" fmla="*/ 156 w 420"/>
              <a:gd name="p0y242" fmla="*/ 6 h 420"/>
              <a:gd name="p0x243" fmla="*/ 161 w 420"/>
              <a:gd name="p0y243" fmla="*/ 5 h 420"/>
              <a:gd name="p0x244" fmla="*/ 167 w 420"/>
              <a:gd name="p0y244" fmla="*/ 4 h 420"/>
              <a:gd name="p0x245" fmla="*/ 172 w 420"/>
              <a:gd name="p0y245" fmla="*/ 3 h 420"/>
              <a:gd name="p0x246" fmla="*/ 177 w 420"/>
              <a:gd name="p0y246" fmla="*/ 2 h 420"/>
              <a:gd name="p0x247" fmla="*/ 182 w 420"/>
              <a:gd name="p0y247" fmla="*/ 1 h 420"/>
              <a:gd name="p0x248" fmla="*/ 188 w 420"/>
              <a:gd name="p0y248" fmla="*/ 1 h 420"/>
              <a:gd name="p0x249" fmla="*/ 193 w 420"/>
              <a:gd name="p0y249" fmla="*/ 0 h 420"/>
              <a:gd name="p0x250" fmla="*/ 199 w 420"/>
              <a:gd name="p0y250" fmla="*/ 0 h 420"/>
              <a:gd name="p0x251" fmla="*/ 204 w 420"/>
              <a:gd name="p0y251" fmla="*/ 0 h 420"/>
              <a:gd name="p0x252" fmla="*/ 210 w 420"/>
              <a:gd name="p0y252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6354737" y="2324100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1</a:t>
            </a:r>
            <a:endParaRPr sz="13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8"/>
            </p:custDataLst>
          </p:nvPr>
        </p:nvSpPr>
        <p:spPr>
          <a:xfrm>
            <a:off x="6274435" y="25857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215 w 420"/>
              <a:gd name="p0y1" fmla="*/ 0 h 420"/>
              <a:gd name="p0x2" fmla="*/ 220 w 420"/>
              <a:gd name="p0y2" fmla="*/ 0 h 420"/>
              <a:gd name="p0x3" fmla="*/ 226 w 420"/>
              <a:gd name="p0y3" fmla="*/ 0 h 420"/>
              <a:gd name="p0x4" fmla="*/ 231 w 420"/>
              <a:gd name="p0y4" fmla="*/ 1 h 420"/>
              <a:gd name="p0x5" fmla="*/ 237 w 420"/>
              <a:gd name="p0y5" fmla="*/ 1 h 420"/>
              <a:gd name="p0x6" fmla="*/ 242 w 420"/>
              <a:gd name="p0y6" fmla="*/ 2 h 420"/>
              <a:gd name="p0x7" fmla="*/ 247 w 420"/>
              <a:gd name="p0y7" fmla="*/ 3 h 420"/>
              <a:gd name="p0x8" fmla="*/ 252 w 420"/>
              <a:gd name="p0y8" fmla="*/ 4 h 420"/>
              <a:gd name="p0x9" fmla="*/ 258 w 420"/>
              <a:gd name="p0y9" fmla="*/ 5 h 420"/>
              <a:gd name="p0x10" fmla="*/ 263 w 420"/>
              <a:gd name="p0y10" fmla="*/ 6 h 420"/>
              <a:gd name="p0x11" fmla="*/ 268 w 420"/>
              <a:gd name="p0y11" fmla="*/ 8 h 420"/>
              <a:gd name="p0x12" fmla="*/ 273 w 420"/>
              <a:gd name="p0y12" fmla="*/ 9 h 420"/>
              <a:gd name="p0x13" fmla="*/ 278 w 420"/>
              <a:gd name="p0y13" fmla="*/ 11 h 420"/>
              <a:gd name="p0x14" fmla="*/ 283 w 420"/>
              <a:gd name="p0y14" fmla="*/ 13 h 420"/>
              <a:gd name="p0x15" fmla="*/ 288 w 420"/>
              <a:gd name="p0y15" fmla="*/ 15 h 420"/>
              <a:gd name="p0x16" fmla="*/ 292 w 420"/>
              <a:gd name="p0y16" fmla="*/ 17 h 420"/>
              <a:gd name="p0x17" fmla="*/ 297 w 420"/>
              <a:gd name="p0y17" fmla="*/ 19 h 420"/>
              <a:gd name="p0x18" fmla="*/ 302 w 420"/>
              <a:gd name="p0y18" fmla="*/ 21 h 420"/>
              <a:gd name="p0x19" fmla="*/ 306 w 420"/>
              <a:gd name="p0y19" fmla="*/ 23 h 420"/>
              <a:gd name="p0x20" fmla="*/ 311 w 420"/>
              <a:gd name="p0y20" fmla="*/ 26 h 420"/>
              <a:gd name="p0x21" fmla="*/ 315 w 420"/>
              <a:gd name="p0y21" fmla="*/ 28 h 420"/>
              <a:gd name="p0x22" fmla="*/ 320 w 420"/>
              <a:gd name="p0y22" fmla="*/ 31 h 420"/>
              <a:gd name="p0x23" fmla="*/ 324 w 420"/>
              <a:gd name="p0y23" fmla="*/ 34 h 420"/>
              <a:gd name="p0x24" fmla="*/ 329 w 420"/>
              <a:gd name="p0y24" fmla="*/ 36 h 420"/>
              <a:gd name="p0x25" fmla="*/ 333 w 420"/>
              <a:gd name="p0y25" fmla="*/ 39 h 420"/>
              <a:gd name="p0x26" fmla="*/ 337 w 420"/>
              <a:gd name="p0y26" fmla="*/ 42 h 420"/>
              <a:gd name="p0x27" fmla="*/ 341 w 420"/>
              <a:gd name="p0y27" fmla="*/ 46 h 420"/>
              <a:gd name="p0x28" fmla="*/ 345 w 420"/>
              <a:gd name="p0y28" fmla="*/ 49 h 420"/>
              <a:gd name="p0x29" fmla="*/ 349 w 420"/>
              <a:gd name="p0y29" fmla="*/ 52 h 420"/>
              <a:gd name="p0x30" fmla="*/ 352 w 420"/>
              <a:gd name="p0y30" fmla="*/ 56 h 420"/>
              <a:gd name="p0x31" fmla="*/ 356 w 420"/>
              <a:gd name="p0y31" fmla="*/ 59 h 420"/>
              <a:gd name="p0x32" fmla="*/ 360 w 420"/>
              <a:gd name="p0y32" fmla="*/ 63 h 420"/>
              <a:gd name="p0x33" fmla="*/ 363 w 420"/>
              <a:gd name="p0y33" fmla="*/ 67 h 420"/>
              <a:gd name="p0x34" fmla="*/ 367 w 420"/>
              <a:gd name="p0y34" fmla="*/ 70 h 420"/>
              <a:gd name="p0x35" fmla="*/ 370 w 420"/>
              <a:gd name="p0y35" fmla="*/ 74 h 420"/>
              <a:gd name="p0x36" fmla="*/ 373 w 420"/>
              <a:gd name="p0y36" fmla="*/ 78 h 420"/>
              <a:gd name="p0x37" fmla="*/ 377 w 420"/>
              <a:gd name="p0y37" fmla="*/ 82 h 420"/>
              <a:gd name="p0x38" fmla="*/ 380 w 420"/>
              <a:gd name="p0y38" fmla="*/ 86 h 420"/>
              <a:gd name="p0x39" fmla="*/ 383 w 420"/>
              <a:gd name="p0y39" fmla="*/ 90 h 420"/>
              <a:gd name="p0x40" fmla="*/ 385 w 420"/>
              <a:gd name="p0y40" fmla="*/ 95 h 420"/>
              <a:gd name="p0x41" fmla="*/ 388 w 420"/>
              <a:gd name="p0y41" fmla="*/ 99 h 420"/>
              <a:gd name="p0x42" fmla="*/ 391 w 420"/>
              <a:gd name="p0y42" fmla="*/ 104 h 420"/>
              <a:gd name="p0x43" fmla="*/ 393 w 420"/>
              <a:gd name="p0y43" fmla="*/ 108 h 420"/>
              <a:gd name="p0x44" fmla="*/ 396 w 420"/>
              <a:gd name="p0y44" fmla="*/ 113 h 420"/>
              <a:gd name="p0x45" fmla="*/ 398 w 420"/>
              <a:gd name="p0y45" fmla="*/ 117 h 420"/>
              <a:gd name="p0x46" fmla="*/ 400 w 420"/>
              <a:gd name="p0y46" fmla="*/ 122 h 420"/>
              <a:gd name="p0x47" fmla="*/ 402 w 420"/>
              <a:gd name="p0y47" fmla="*/ 127 h 420"/>
              <a:gd name="p0x48" fmla="*/ 404 w 420"/>
              <a:gd name="p0y48" fmla="*/ 131 h 420"/>
              <a:gd name="p0x49" fmla="*/ 406 w 420"/>
              <a:gd name="p0y49" fmla="*/ 136 h 420"/>
              <a:gd name="p0x50" fmla="*/ 408 w 420"/>
              <a:gd name="p0y50" fmla="*/ 141 h 420"/>
              <a:gd name="p0x51" fmla="*/ 410 w 420"/>
              <a:gd name="p0y51" fmla="*/ 146 h 420"/>
              <a:gd name="p0x52" fmla="*/ 411 w 420"/>
              <a:gd name="p0y52" fmla="*/ 151 h 420"/>
              <a:gd name="p0x53" fmla="*/ 413 w 420"/>
              <a:gd name="p0y53" fmla="*/ 156 h 420"/>
              <a:gd name="p0x54" fmla="*/ 414 w 420"/>
              <a:gd name="p0y54" fmla="*/ 161 h 420"/>
              <a:gd name="p0x55" fmla="*/ 415 w 420"/>
              <a:gd name="p0y55" fmla="*/ 167 h 420"/>
              <a:gd name="p0x56" fmla="*/ 416 w 420"/>
              <a:gd name="p0y56" fmla="*/ 172 h 420"/>
              <a:gd name="p0x57" fmla="*/ 417 w 420"/>
              <a:gd name="p0y57" fmla="*/ 177 h 420"/>
              <a:gd name="p0x58" fmla="*/ 418 w 420"/>
              <a:gd name="p0y58" fmla="*/ 182 h 420"/>
              <a:gd name="p0x59" fmla="*/ 418 w 420"/>
              <a:gd name="p0y59" fmla="*/ 188 h 420"/>
              <a:gd name="p0x60" fmla="*/ 419 w 420"/>
              <a:gd name="p0y60" fmla="*/ 193 h 420"/>
              <a:gd name="p0x61" fmla="*/ 419 w 420"/>
              <a:gd name="p0y61" fmla="*/ 199 h 420"/>
              <a:gd name="p0x62" fmla="*/ 419 w 420"/>
              <a:gd name="p0y62" fmla="*/ 204 h 420"/>
              <a:gd name="p0x63" fmla="*/ 420 w 420"/>
              <a:gd name="p0y63" fmla="*/ 210 h 420"/>
              <a:gd name="p0x64" fmla="*/ 419 w 420"/>
              <a:gd name="p0y64" fmla="*/ 215 h 420"/>
              <a:gd name="p0x65" fmla="*/ 419 w 420"/>
              <a:gd name="p0y65" fmla="*/ 220 h 420"/>
              <a:gd name="p0x66" fmla="*/ 419 w 420"/>
              <a:gd name="p0y66" fmla="*/ 226 h 420"/>
              <a:gd name="p0x67" fmla="*/ 418 w 420"/>
              <a:gd name="p0y67" fmla="*/ 231 h 420"/>
              <a:gd name="p0x68" fmla="*/ 418 w 420"/>
              <a:gd name="p0y68" fmla="*/ 237 h 420"/>
              <a:gd name="p0x69" fmla="*/ 417 w 420"/>
              <a:gd name="p0y69" fmla="*/ 242 h 420"/>
              <a:gd name="p0x70" fmla="*/ 416 w 420"/>
              <a:gd name="p0y70" fmla="*/ 247 h 420"/>
              <a:gd name="p0x71" fmla="*/ 415 w 420"/>
              <a:gd name="p0y71" fmla="*/ 252 h 420"/>
              <a:gd name="p0x72" fmla="*/ 414 w 420"/>
              <a:gd name="p0y72" fmla="*/ 258 h 420"/>
              <a:gd name="p0x73" fmla="*/ 413 w 420"/>
              <a:gd name="p0y73" fmla="*/ 263 h 420"/>
              <a:gd name="p0x74" fmla="*/ 411 w 420"/>
              <a:gd name="p0y74" fmla="*/ 268 h 420"/>
              <a:gd name="p0x75" fmla="*/ 410 w 420"/>
              <a:gd name="p0y75" fmla="*/ 273 h 420"/>
              <a:gd name="p0x76" fmla="*/ 408 w 420"/>
              <a:gd name="p0y76" fmla="*/ 278 h 420"/>
              <a:gd name="p0x77" fmla="*/ 406 w 420"/>
              <a:gd name="p0y77" fmla="*/ 283 h 420"/>
              <a:gd name="p0x78" fmla="*/ 404 w 420"/>
              <a:gd name="p0y78" fmla="*/ 288 h 420"/>
              <a:gd name="p0x79" fmla="*/ 402 w 420"/>
              <a:gd name="p0y79" fmla="*/ 292 h 420"/>
              <a:gd name="p0x80" fmla="*/ 400 w 420"/>
              <a:gd name="p0y80" fmla="*/ 297 h 420"/>
              <a:gd name="p0x81" fmla="*/ 398 w 420"/>
              <a:gd name="p0y81" fmla="*/ 302 h 420"/>
              <a:gd name="p0x82" fmla="*/ 396 w 420"/>
              <a:gd name="p0y82" fmla="*/ 306 h 420"/>
              <a:gd name="p0x83" fmla="*/ 393 w 420"/>
              <a:gd name="p0y83" fmla="*/ 311 h 420"/>
              <a:gd name="p0x84" fmla="*/ 391 w 420"/>
              <a:gd name="p0y84" fmla="*/ 315 h 420"/>
              <a:gd name="p0x85" fmla="*/ 388 w 420"/>
              <a:gd name="p0y85" fmla="*/ 320 h 420"/>
              <a:gd name="p0x86" fmla="*/ 385 w 420"/>
              <a:gd name="p0y86" fmla="*/ 324 h 420"/>
              <a:gd name="p0x87" fmla="*/ 383 w 420"/>
              <a:gd name="p0y87" fmla="*/ 329 h 420"/>
              <a:gd name="p0x88" fmla="*/ 380 w 420"/>
              <a:gd name="p0y88" fmla="*/ 333 h 420"/>
              <a:gd name="p0x89" fmla="*/ 377 w 420"/>
              <a:gd name="p0y89" fmla="*/ 337 h 420"/>
              <a:gd name="p0x90" fmla="*/ 373 w 420"/>
              <a:gd name="p0y90" fmla="*/ 341 h 420"/>
              <a:gd name="p0x91" fmla="*/ 370 w 420"/>
              <a:gd name="p0y91" fmla="*/ 345 h 420"/>
              <a:gd name="p0x92" fmla="*/ 367 w 420"/>
              <a:gd name="p0y92" fmla="*/ 349 h 420"/>
              <a:gd name="p0x93" fmla="*/ 363 w 420"/>
              <a:gd name="p0y93" fmla="*/ 352 h 420"/>
              <a:gd name="p0x94" fmla="*/ 360 w 420"/>
              <a:gd name="p0y94" fmla="*/ 356 h 420"/>
              <a:gd name="p0x95" fmla="*/ 356 w 420"/>
              <a:gd name="p0y95" fmla="*/ 360 h 420"/>
              <a:gd name="p0x96" fmla="*/ 352 w 420"/>
              <a:gd name="p0y96" fmla="*/ 363 h 420"/>
              <a:gd name="p0x97" fmla="*/ 349 w 420"/>
              <a:gd name="p0y97" fmla="*/ 367 h 420"/>
              <a:gd name="p0x98" fmla="*/ 345 w 420"/>
              <a:gd name="p0y98" fmla="*/ 370 h 420"/>
              <a:gd name="p0x99" fmla="*/ 341 w 420"/>
              <a:gd name="p0y99" fmla="*/ 373 h 420"/>
              <a:gd name="p0x100" fmla="*/ 337 w 420"/>
              <a:gd name="p0y100" fmla="*/ 377 h 420"/>
              <a:gd name="p0x101" fmla="*/ 333 w 420"/>
              <a:gd name="p0y101" fmla="*/ 380 h 420"/>
              <a:gd name="p0x102" fmla="*/ 329 w 420"/>
              <a:gd name="p0y102" fmla="*/ 383 h 420"/>
              <a:gd name="p0x103" fmla="*/ 324 w 420"/>
              <a:gd name="p0y103" fmla="*/ 385 h 420"/>
              <a:gd name="p0x104" fmla="*/ 320 w 420"/>
              <a:gd name="p0y104" fmla="*/ 388 h 420"/>
              <a:gd name="p0x105" fmla="*/ 315 w 420"/>
              <a:gd name="p0y105" fmla="*/ 391 h 420"/>
              <a:gd name="p0x106" fmla="*/ 311 w 420"/>
              <a:gd name="p0y106" fmla="*/ 393 h 420"/>
              <a:gd name="p0x107" fmla="*/ 306 w 420"/>
              <a:gd name="p0y107" fmla="*/ 396 h 420"/>
              <a:gd name="p0x108" fmla="*/ 302 w 420"/>
              <a:gd name="p0y108" fmla="*/ 398 h 420"/>
              <a:gd name="p0x109" fmla="*/ 297 w 420"/>
              <a:gd name="p0y109" fmla="*/ 400 h 420"/>
              <a:gd name="p0x110" fmla="*/ 292 w 420"/>
              <a:gd name="p0y110" fmla="*/ 402 h 420"/>
              <a:gd name="p0x111" fmla="*/ 288 w 420"/>
              <a:gd name="p0y111" fmla="*/ 404 h 420"/>
              <a:gd name="p0x112" fmla="*/ 283 w 420"/>
              <a:gd name="p0y112" fmla="*/ 406 h 420"/>
              <a:gd name="p0x113" fmla="*/ 278 w 420"/>
              <a:gd name="p0y113" fmla="*/ 408 h 420"/>
              <a:gd name="p0x114" fmla="*/ 273 w 420"/>
              <a:gd name="p0y114" fmla="*/ 410 h 420"/>
              <a:gd name="p0x115" fmla="*/ 268 w 420"/>
              <a:gd name="p0y115" fmla="*/ 411 h 420"/>
              <a:gd name="p0x116" fmla="*/ 263 w 420"/>
              <a:gd name="p0y116" fmla="*/ 413 h 420"/>
              <a:gd name="p0x117" fmla="*/ 258 w 420"/>
              <a:gd name="p0y117" fmla="*/ 414 h 420"/>
              <a:gd name="p0x118" fmla="*/ 252 w 420"/>
              <a:gd name="p0y118" fmla="*/ 415 h 420"/>
              <a:gd name="p0x119" fmla="*/ 247 w 420"/>
              <a:gd name="p0y119" fmla="*/ 416 h 420"/>
              <a:gd name="p0x120" fmla="*/ 242 w 420"/>
              <a:gd name="p0y120" fmla="*/ 417 h 420"/>
              <a:gd name="p0x121" fmla="*/ 237 w 420"/>
              <a:gd name="p0y121" fmla="*/ 418 h 420"/>
              <a:gd name="p0x122" fmla="*/ 231 w 420"/>
              <a:gd name="p0y122" fmla="*/ 418 h 420"/>
              <a:gd name="p0x123" fmla="*/ 226 w 420"/>
              <a:gd name="p0y123" fmla="*/ 419 h 420"/>
              <a:gd name="p0x124" fmla="*/ 220 w 420"/>
              <a:gd name="p0y124" fmla="*/ 419 h 420"/>
              <a:gd name="p0x125" fmla="*/ 215 w 420"/>
              <a:gd name="p0y125" fmla="*/ 419 h 420"/>
              <a:gd name="p0x126" fmla="*/ 210 w 420"/>
              <a:gd name="p0y126" fmla="*/ 420 h 420"/>
              <a:gd name="p0x127" fmla="*/ 204 w 420"/>
              <a:gd name="p0y127" fmla="*/ 419 h 420"/>
              <a:gd name="p0x128" fmla="*/ 199 w 420"/>
              <a:gd name="p0y128" fmla="*/ 419 h 420"/>
              <a:gd name="p0x129" fmla="*/ 193 w 420"/>
              <a:gd name="p0y129" fmla="*/ 419 h 420"/>
              <a:gd name="p0x130" fmla="*/ 188 w 420"/>
              <a:gd name="p0y130" fmla="*/ 418 h 420"/>
              <a:gd name="p0x131" fmla="*/ 182 w 420"/>
              <a:gd name="p0y131" fmla="*/ 418 h 420"/>
              <a:gd name="p0x132" fmla="*/ 177 w 420"/>
              <a:gd name="p0y132" fmla="*/ 417 h 420"/>
              <a:gd name="p0x133" fmla="*/ 172 w 420"/>
              <a:gd name="p0y133" fmla="*/ 416 h 420"/>
              <a:gd name="p0x134" fmla="*/ 167 w 420"/>
              <a:gd name="p0y134" fmla="*/ 415 h 420"/>
              <a:gd name="p0x135" fmla="*/ 161 w 420"/>
              <a:gd name="p0y135" fmla="*/ 414 h 420"/>
              <a:gd name="p0x136" fmla="*/ 156 w 420"/>
              <a:gd name="p0y136" fmla="*/ 413 h 420"/>
              <a:gd name="p0x137" fmla="*/ 151 w 420"/>
              <a:gd name="p0y137" fmla="*/ 411 h 420"/>
              <a:gd name="p0x138" fmla="*/ 146 w 420"/>
              <a:gd name="p0y138" fmla="*/ 410 h 420"/>
              <a:gd name="p0x139" fmla="*/ 141 w 420"/>
              <a:gd name="p0y139" fmla="*/ 408 h 420"/>
              <a:gd name="p0x140" fmla="*/ 136 w 420"/>
              <a:gd name="p0y140" fmla="*/ 406 h 420"/>
              <a:gd name="p0x141" fmla="*/ 131 w 420"/>
              <a:gd name="p0y141" fmla="*/ 404 h 420"/>
              <a:gd name="p0x142" fmla="*/ 127 w 420"/>
              <a:gd name="p0y142" fmla="*/ 402 h 420"/>
              <a:gd name="p0x143" fmla="*/ 122 w 420"/>
              <a:gd name="p0y143" fmla="*/ 400 h 420"/>
              <a:gd name="p0x144" fmla="*/ 117 w 420"/>
              <a:gd name="p0y144" fmla="*/ 398 h 420"/>
              <a:gd name="p0x145" fmla="*/ 113 w 420"/>
              <a:gd name="p0y145" fmla="*/ 396 h 420"/>
              <a:gd name="p0x146" fmla="*/ 108 w 420"/>
              <a:gd name="p0y146" fmla="*/ 393 h 420"/>
              <a:gd name="p0x147" fmla="*/ 104 w 420"/>
              <a:gd name="p0y147" fmla="*/ 391 h 420"/>
              <a:gd name="p0x148" fmla="*/ 99 w 420"/>
              <a:gd name="p0y148" fmla="*/ 388 h 420"/>
              <a:gd name="p0x149" fmla="*/ 95 w 420"/>
              <a:gd name="p0y149" fmla="*/ 385 h 420"/>
              <a:gd name="p0x150" fmla="*/ 90 w 420"/>
              <a:gd name="p0y150" fmla="*/ 383 h 420"/>
              <a:gd name="p0x151" fmla="*/ 86 w 420"/>
              <a:gd name="p0y151" fmla="*/ 380 h 420"/>
              <a:gd name="p0x152" fmla="*/ 82 w 420"/>
              <a:gd name="p0y152" fmla="*/ 377 h 420"/>
              <a:gd name="p0x153" fmla="*/ 78 w 420"/>
              <a:gd name="p0y153" fmla="*/ 373 h 420"/>
              <a:gd name="p0x154" fmla="*/ 74 w 420"/>
              <a:gd name="p0y154" fmla="*/ 370 h 420"/>
              <a:gd name="p0x155" fmla="*/ 70 w 420"/>
              <a:gd name="p0y155" fmla="*/ 367 h 420"/>
              <a:gd name="p0x156" fmla="*/ 67 w 420"/>
              <a:gd name="p0y156" fmla="*/ 363 h 420"/>
              <a:gd name="p0x157" fmla="*/ 63 w 420"/>
              <a:gd name="p0y157" fmla="*/ 360 h 420"/>
              <a:gd name="p0x158" fmla="*/ 59 w 420"/>
              <a:gd name="p0y158" fmla="*/ 356 h 420"/>
              <a:gd name="p0x159" fmla="*/ 56 w 420"/>
              <a:gd name="p0y159" fmla="*/ 352 h 420"/>
              <a:gd name="p0x160" fmla="*/ 52 w 420"/>
              <a:gd name="p0y160" fmla="*/ 349 h 420"/>
              <a:gd name="p0x161" fmla="*/ 49 w 420"/>
              <a:gd name="p0y161" fmla="*/ 345 h 420"/>
              <a:gd name="p0x162" fmla="*/ 46 w 420"/>
              <a:gd name="p0y162" fmla="*/ 341 h 420"/>
              <a:gd name="p0x163" fmla="*/ 42 w 420"/>
              <a:gd name="p0y163" fmla="*/ 337 h 420"/>
              <a:gd name="p0x164" fmla="*/ 39 w 420"/>
              <a:gd name="p0y164" fmla="*/ 333 h 420"/>
              <a:gd name="p0x165" fmla="*/ 36 w 420"/>
              <a:gd name="p0y165" fmla="*/ 329 h 420"/>
              <a:gd name="p0x166" fmla="*/ 34 w 420"/>
              <a:gd name="p0y166" fmla="*/ 324 h 420"/>
              <a:gd name="p0x167" fmla="*/ 31 w 420"/>
              <a:gd name="p0y167" fmla="*/ 320 h 420"/>
              <a:gd name="p0x168" fmla="*/ 28 w 420"/>
              <a:gd name="p0y168" fmla="*/ 315 h 420"/>
              <a:gd name="p0x169" fmla="*/ 26 w 420"/>
              <a:gd name="p0y169" fmla="*/ 311 h 420"/>
              <a:gd name="p0x170" fmla="*/ 23 w 420"/>
              <a:gd name="p0y170" fmla="*/ 306 h 420"/>
              <a:gd name="p0x171" fmla="*/ 21 w 420"/>
              <a:gd name="p0y171" fmla="*/ 302 h 420"/>
              <a:gd name="p0x172" fmla="*/ 19 w 420"/>
              <a:gd name="p0y172" fmla="*/ 297 h 420"/>
              <a:gd name="p0x173" fmla="*/ 17 w 420"/>
              <a:gd name="p0y173" fmla="*/ 292 h 420"/>
              <a:gd name="p0x174" fmla="*/ 15 w 420"/>
              <a:gd name="p0y174" fmla="*/ 288 h 420"/>
              <a:gd name="p0x175" fmla="*/ 13 w 420"/>
              <a:gd name="p0y175" fmla="*/ 283 h 420"/>
              <a:gd name="p0x176" fmla="*/ 11 w 420"/>
              <a:gd name="p0y176" fmla="*/ 278 h 420"/>
              <a:gd name="p0x177" fmla="*/ 9 w 420"/>
              <a:gd name="p0y177" fmla="*/ 273 h 420"/>
              <a:gd name="p0x178" fmla="*/ 8 w 420"/>
              <a:gd name="p0y178" fmla="*/ 268 h 420"/>
              <a:gd name="p0x179" fmla="*/ 6 w 420"/>
              <a:gd name="p0y179" fmla="*/ 263 h 420"/>
              <a:gd name="p0x180" fmla="*/ 5 w 420"/>
              <a:gd name="p0y180" fmla="*/ 258 h 420"/>
              <a:gd name="p0x181" fmla="*/ 4 w 420"/>
              <a:gd name="p0y181" fmla="*/ 252 h 420"/>
              <a:gd name="p0x182" fmla="*/ 3 w 420"/>
              <a:gd name="p0y182" fmla="*/ 247 h 420"/>
              <a:gd name="p0x183" fmla="*/ 2 w 420"/>
              <a:gd name="p0y183" fmla="*/ 242 h 420"/>
              <a:gd name="p0x184" fmla="*/ 1 w 420"/>
              <a:gd name="p0y184" fmla="*/ 237 h 420"/>
              <a:gd name="p0x185" fmla="*/ 1 w 420"/>
              <a:gd name="p0y185" fmla="*/ 231 h 420"/>
              <a:gd name="p0x186" fmla="*/ 0 w 420"/>
              <a:gd name="p0y186" fmla="*/ 226 h 420"/>
              <a:gd name="p0x187" fmla="*/ 0 w 420"/>
              <a:gd name="p0y187" fmla="*/ 220 h 420"/>
              <a:gd name="p0x188" fmla="*/ 0 w 420"/>
              <a:gd name="p0y188" fmla="*/ 215 h 420"/>
              <a:gd name="p0x189" fmla="*/ 0 w 420"/>
              <a:gd name="p0y189" fmla="*/ 210 h 420"/>
              <a:gd name="p0x190" fmla="*/ 0 w 420"/>
              <a:gd name="p0y190" fmla="*/ 204 h 420"/>
              <a:gd name="p0x191" fmla="*/ 0 w 420"/>
              <a:gd name="p0y191" fmla="*/ 199 h 420"/>
              <a:gd name="p0x192" fmla="*/ 0 w 420"/>
              <a:gd name="p0y192" fmla="*/ 193 h 420"/>
              <a:gd name="p0x193" fmla="*/ 1 w 420"/>
              <a:gd name="p0y193" fmla="*/ 188 h 420"/>
              <a:gd name="p0x194" fmla="*/ 1 w 420"/>
              <a:gd name="p0y194" fmla="*/ 182 h 420"/>
              <a:gd name="p0x195" fmla="*/ 2 w 420"/>
              <a:gd name="p0y195" fmla="*/ 177 h 420"/>
              <a:gd name="p0x196" fmla="*/ 3 w 420"/>
              <a:gd name="p0y196" fmla="*/ 172 h 420"/>
              <a:gd name="p0x197" fmla="*/ 4 w 420"/>
              <a:gd name="p0y197" fmla="*/ 167 h 420"/>
              <a:gd name="p0x198" fmla="*/ 5 w 420"/>
              <a:gd name="p0y198" fmla="*/ 161 h 420"/>
              <a:gd name="p0x199" fmla="*/ 6 w 420"/>
              <a:gd name="p0y199" fmla="*/ 156 h 420"/>
              <a:gd name="p0x200" fmla="*/ 8 w 420"/>
              <a:gd name="p0y200" fmla="*/ 151 h 420"/>
              <a:gd name="p0x201" fmla="*/ 9 w 420"/>
              <a:gd name="p0y201" fmla="*/ 146 h 420"/>
              <a:gd name="p0x202" fmla="*/ 11 w 420"/>
              <a:gd name="p0y202" fmla="*/ 141 h 420"/>
              <a:gd name="p0x203" fmla="*/ 13 w 420"/>
              <a:gd name="p0y203" fmla="*/ 136 h 420"/>
              <a:gd name="p0x204" fmla="*/ 15 w 420"/>
              <a:gd name="p0y204" fmla="*/ 131 h 420"/>
              <a:gd name="p0x205" fmla="*/ 17 w 420"/>
              <a:gd name="p0y205" fmla="*/ 127 h 420"/>
              <a:gd name="p0x206" fmla="*/ 19 w 420"/>
              <a:gd name="p0y206" fmla="*/ 122 h 420"/>
              <a:gd name="p0x207" fmla="*/ 21 w 420"/>
              <a:gd name="p0y207" fmla="*/ 117 h 420"/>
              <a:gd name="p0x208" fmla="*/ 23 w 420"/>
              <a:gd name="p0y208" fmla="*/ 113 h 420"/>
              <a:gd name="p0x209" fmla="*/ 26 w 420"/>
              <a:gd name="p0y209" fmla="*/ 108 h 420"/>
              <a:gd name="p0x210" fmla="*/ 28 w 420"/>
              <a:gd name="p0y210" fmla="*/ 104 h 420"/>
              <a:gd name="p0x211" fmla="*/ 31 w 420"/>
              <a:gd name="p0y211" fmla="*/ 99 h 420"/>
              <a:gd name="p0x212" fmla="*/ 34 w 420"/>
              <a:gd name="p0y212" fmla="*/ 95 h 420"/>
              <a:gd name="p0x213" fmla="*/ 36 w 420"/>
              <a:gd name="p0y213" fmla="*/ 90 h 420"/>
              <a:gd name="p0x214" fmla="*/ 39 w 420"/>
              <a:gd name="p0y214" fmla="*/ 86 h 420"/>
              <a:gd name="p0x215" fmla="*/ 42 w 420"/>
              <a:gd name="p0y215" fmla="*/ 82 h 420"/>
              <a:gd name="p0x216" fmla="*/ 46 w 420"/>
              <a:gd name="p0y216" fmla="*/ 78 h 420"/>
              <a:gd name="p0x217" fmla="*/ 49 w 420"/>
              <a:gd name="p0y217" fmla="*/ 74 h 420"/>
              <a:gd name="p0x218" fmla="*/ 52 w 420"/>
              <a:gd name="p0y218" fmla="*/ 70 h 420"/>
              <a:gd name="p0x219" fmla="*/ 56 w 420"/>
              <a:gd name="p0y219" fmla="*/ 67 h 420"/>
              <a:gd name="p0x220" fmla="*/ 59 w 420"/>
              <a:gd name="p0y220" fmla="*/ 63 h 420"/>
              <a:gd name="p0x221" fmla="*/ 63 w 420"/>
              <a:gd name="p0y221" fmla="*/ 59 h 420"/>
              <a:gd name="p0x222" fmla="*/ 67 w 420"/>
              <a:gd name="p0y222" fmla="*/ 56 h 420"/>
              <a:gd name="p0x223" fmla="*/ 70 w 420"/>
              <a:gd name="p0y223" fmla="*/ 52 h 420"/>
              <a:gd name="p0x224" fmla="*/ 74 w 420"/>
              <a:gd name="p0y224" fmla="*/ 49 h 420"/>
              <a:gd name="p0x225" fmla="*/ 78 w 420"/>
              <a:gd name="p0y225" fmla="*/ 46 h 420"/>
              <a:gd name="p0x226" fmla="*/ 82 w 420"/>
              <a:gd name="p0y226" fmla="*/ 42 h 420"/>
              <a:gd name="p0x227" fmla="*/ 86 w 420"/>
              <a:gd name="p0y227" fmla="*/ 39 h 420"/>
              <a:gd name="p0x228" fmla="*/ 90 w 420"/>
              <a:gd name="p0y228" fmla="*/ 36 h 420"/>
              <a:gd name="p0x229" fmla="*/ 95 w 420"/>
              <a:gd name="p0y229" fmla="*/ 34 h 420"/>
              <a:gd name="p0x230" fmla="*/ 99 w 420"/>
              <a:gd name="p0y230" fmla="*/ 31 h 420"/>
              <a:gd name="p0x231" fmla="*/ 104 w 420"/>
              <a:gd name="p0y231" fmla="*/ 28 h 420"/>
              <a:gd name="p0x232" fmla="*/ 108 w 420"/>
              <a:gd name="p0y232" fmla="*/ 26 h 420"/>
              <a:gd name="p0x233" fmla="*/ 113 w 420"/>
              <a:gd name="p0y233" fmla="*/ 23 h 420"/>
              <a:gd name="p0x234" fmla="*/ 117 w 420"/>
              <a:gd name="p0y234" fmla="*/ 21 h 420"/>
              <a:gd name="p0x235" fmla="*/ 122 w 420"/>
              <a:gd name="p0y235" fmla="*/ 19 h 420"/>
              <a:gd name="p0x236" fmla="*/ 127 w 420"/>
              <a:gd name="p0y236" fmla="*/ 17 h 420"/>
              <a:gd name="p0x237" fmla="*/ 131 w 420"/>
              <a:gd name="p0y237" fmla="*/ 15 h 420"/>
              <a:gd name="p0x238" fmla="*/ 136 w 420"/>
              <a:gd name="p0y238" fmla="*/ 13 h 420"/>
              <a:gd name="p0x239" fmla="*/ 141 w 420"/>
              <a:gd name="p0y239" fmla="*/ 11 h 420"/>
              <a:gd name="p0x240" fmla="*/ 146 w 420"/>
              <a:gd name="p0y240" fmla="*/ 9 h 420"/>
              <a:gd name="p0x241" fmla="*/ 151 w 420"/>
              <a:gd name="p0y241" fmla="*/ 8 h 420"/>
              <a:gd name="p0x242" fmla="*/ 156 w 420"/>
              <a:gd name="p0y242" fmla="*/ 6 h 420"/>
              <a:gd name="p0x243" fmla="*/ 161 w 420"/>
              <a:gd name="p0y243" fmla="*/ 5 h 420"/>
              <a:gd name="p0x244" fmla="*/ 167 w 420"/>
              <a:gd name="p0y244" fmla="*/ 4 h 420"/>
              <a:gd name="p0x245" fmla="*/ 172 w 420"/>
              <a:gd name="p0y245" fmla="*/ 3 h 420"/>
              <a:gd name="p0x246" fmla="*/ 177 w 420"/>
              <a:gd name="p0y246" fmla="*/ 2 h 420"/>
              <a:gd name="p0x247" fmla="*/ 182 w 420"/>
              <a:gd name="p0y247" fmla="*/ 1 h 420"/>
              <a:gd name="p0x248" fmla="*/ 188 w 420"/>
              <a:gd name="p0y248" fmla="*/ 1 h 420"/>
              <a:gd name="p0x249" fmla="*/ 193 w 420"/>
              <a:gd name="p0y249" fmla="*/ 0 h 420"/>
              <a:gd name="p0x250" fmla="*/ 199 w 420"/>
              <a:gd name="p0y250" fmla="*/ 0 h 420"/>
              <a:gd name="p0x251" fmla="*/ 204 w 420"/>
              <a:gd name="p0y251" fmla="*/ 0 h 420"/>
              <a:gd name="p0x252" fmla="*/ 210 w 420"/>
              <a:gd name="p0y252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6354737" y="2604869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2</a:t>
            </a:r>
            <a:endParaRPr sz="13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50"/>
            </p:custDataLst>
          </p:nvPr>
        </p:nvSpPr>
        <p:spPr>
          <a:xfrm>
            <a:off x="6274435" y="28663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215 w 420"/>
              <a:gd name="p0y1" fmla="*/ 0 h 420"/>
              <a:gd name="p0x2" fmla="*/ 220 w 420"/>
              <a:gd name="p0y2" fmla="*/ 0 h 420"/>
              <a:gd name="p0x3" fmla="*/ 226 w 420"/>
              <a:gd name="p0y3" fmla="*/ 0 h 420"/>
              <a:gd name="p0x4" fmla="*/ 231 w 420"/>
              <a:gd name="p0y4" fmla="*/ 1 h 420"/>
              <a:gd name="p0x5" fmla="*/ 237 w 420"/>
              <a:gd name="p0y5" fmla="*/ 1 h 420"/>
              <a:gd name="p0x6" fmla="*/ 242 w 420"/>
              <a:gd name="p0y6" fmla="*/ 2 h 420"/>
              <a:gd name="p0x7" fmla="*/ 247 w 420"/>
              <a:gd name="p0y7" fmla="*/ 3 h 420"/>
              <a:gd name="p0x8" fmla="*/ 252 w 420"/>
              <a:gd name="p0y8" fmla="*/ 4 h 420"/>
              <a:gd name="p0x9" fmla="*/ 258 w 420"/>
              <a:gd name="p0y9" fmla="*/ 5 h 420"/>
              <a:gd name="p0x10" fmla="*/ 263 w 420"/>
              <a:gd name="p0y10" fmla="*/ 6 h 420"/>
              <a:gd name="p0x11" fmla="*/ 268 w 420"/>
              <a:gd name="p0y11" fmla="*/ 8 h 420"/>
              <a:gd name="p0x12" fmla="*/ 273 w 420"/>
              <a:gd name="p0y12" fmla="*/ 9 h 420"/>
              <a:gd name="p0x13" fmla="*/ 278 w 420"/>
              <a:gd name="p0y13" fmla="*/ 11 h 420"/>
              <a:gd name="p0x14" fmla="*/ 283 w 420"/>
              <a:gd name="p0y14" fmla="*/ 13 h 420"/>
              <a:gd name="p0x15" fmla="*/ 288 w 420"/>
              <a:gd name="p0y15" fmla="*/ 15 h 420"/>
              <a:gd name="p0x16" fmla="*/ 292 w 420"/>
              <a:gd name="p0y16" fmla="*/ 17 h 420"/>
              <a:gd name="p0x17" fmla="*/ 297 w 420"/>
              <a:gd name="p0y17" fmla="*/ 19 h 420"/>
              <a:gd name="p0x18" fmla="*/ 302 w 420"/>
              <a:gd name="p0y18" fmla="*/ 21 h 420"/>
              <a:gd name="p0x19" fmla="*/ 306 w 420"/>
              <a:gd name="p0y19" fmla="*/ 23 h 420"/>
              <a:gd name="p0x20" fmla="*/ 311 w 420"/>
              <a:gd name="p0y20" fmla="*/ 26 h 420"/>
              <a:gd name="p0x21" fmla="*/ 315 w 420"/>
              <a:gd name="p0y21" fmla="*/ 28 h 420"/>
              <a:gd name="p0x22" fmla="*/ 320 w 420"/>
              <a:gd name="p0y22" fmla="*/ 31 h 420"/>
              <a:gd name="p0x23" fmla="*/ 324 w 420"/>
              <a:gd name="p0y23" fmla="*/ 34 h 420"/>
              <a:gd name="p0x24" fmla="*/ 329 w 420"/>
              <a:gd name="p0y24" fmla="*/ 36 h 420"/>
              <a:gd name="p0x25" fmla="*/ 333 w 420"/>
              <a:gd name="p0y25" fmla="*/ 39 h 420"/>
              <a:gd name="p0x26" fmla="*/ 337 w 420"/>
              <a:gd name="p0y26" fmla="*/ 42 h 420"/>
              <a:gd name="p0x27" fmla="*/ 341 w 420"/>
              <a:gd name="p0y27" fmla="*/ 46 h 420"/>
              <a:gd name="p0x28" fmla="*/ 345 w 420"/>
              <a:gd name="p0y28" fmla="*/ 49 h 420"/>
              <a:gd name="p0x29" fmla="*/ 349 w 420"/>
              <a:gd name="p0y29" fmla="*/ 52 h 420"/>
              <a:gd name="p0x30" fmla="*/ 352 w 420"/>
              <a:gd name="p0y30" fmla="*/ 56 h 420"/>
              <a:gd name="p0x31" fmla="*/ 356 w 420"/>
              <a:gd name="p0y31" fmla="*/ 59 h 420"/>
              <a:gd name="p0x32" fmla="*/ 360 w 420"/>
              <a:gd name="p0y32" fmla="*/ 63 h 420"/>
              <a:gd name="p0x33" fmla="*/ 363 w 420"/>
              <a:gd name="p0y33" fmla="*/ 67 h 420"/>
              <a:gd name="p0x34" fmla="*/ 367 w 420"/>
              <a:gd name="p0y34" fmla="*/ 70 h 420"/>
              <a:gd name="p0x35" fmla="*/ 370 w 420"/>
              <a:gd name="p0y35" fmla="*/ 74 h 420"/>
              <a:gd name="p0x36" fmla="*/ 373 w 420"/>
              <a:gd name="p0y36" fmla="*/ 78 h 420"/>
              <a:gd name="p0x37" fmla="*/ 377 w 420"/>
              <a:gd name="p0y37" fmla="*/ 82 h 420"/>
              <a:gd name="p0x38" fmla="*/ 380 w 420"/>
              <a:gd name="p0y38" fmla="*/ 86 h 420"/>
              <a:gd name="p0x39" fmla="*/ 383 w 420"/>
              <a:gd name="p0y39" fmla="*/ 90 h 420"/>
              <a:gd name="p0x40" fmla="*/ 385 w 420"/>
              <a:gd name="p0y40" fmla="*/ 95 h 420"/>
              <a:gd name="p0x41" fmla="*/ 388 w 420"/>
              <a:gd name="p0y41" fmla="*/ 99 h 420"/>
              <a:gd name="p0x42" fmla="*/ 391 w 420"/>
              <a:gd name="p0y42" fmla="*/ 104 h 420"/>
              <a:gd name="p0x43" fmla="*/ 393 w 420"/>
              <a:gd name="p0y43" fmla="*/ 108 h 420"/>
              <a:gd name="p0x44" fmla="*/ 396 w 420"/>
              <a:gd name="p0y44" fmla="*/ 113 h 420"/>
              <a:gd name="p0x45" fmla="*/ 398 w 420"/>
              <a:gd name="p0y45" fmla="*/ 117 h 420"/>
              <a:gd name="p0x46" fmla="*/ 400 w 420"/>
              <a:gd name="p0y46" fmla="*/ 122 h 420"/>
              <a:gd name="p0x47" fmla="*/ 402 w 420"/>
              <a:gd name="p0y47" fmla="*/ 127 h 420"/>
              <a:gd name="p0x48" fmla="*/ 404 w 420"/>
              <a:gd name="p0y48" fmla="*/ 131 h 420"/>
              <a:gd name="p0x49" fmla="*/ 406 w 420"/>
              <a:gd name="p0y49" fmla="*/ 136 h 420"/>
              <a:gd name="p0x50" fmla="*/ 408 w 420"/>
              <a:gd name="p0y50" fmla="*/ 141 h 420"/>
              <a:gd name="p0x51" fmla="*/ 410 w 420"/>
              <a:gd name="p0y51" fmla="*/ 146 h 420"/>
              <a:gd name="p0x52" fmla="*/ 411 w 420"/>
              <a:gd name="p0y52" fmla="*/ 151 h 420"/>
              <a:gd name="p0x53" fmla="*/ 413 w 420"/>
              <a:gd name="p0y53" fmla="*/ 156 h 420"/>
              <a:gd name="p0x54" fmla="*/ 414 w 420"/>
              <a:gd name="p0y54" fmla="*/ 161 h 420"/>
              <a:gd name="p0x55" fmla="*/ 415 w 420"/>
              <a:gd name="p0y55" fmla="*/ 167 h 420"/>
              <a:gd name="p0x56" fmla="*/ 416 w 420"/>
              <a:gd name="p0y56" fmla="*/ 172 h 420"/>
              <a:gd name="p0x57" fmla="*/ 417 w 420"/>
              <a:gd name="p0y57" fmla="*/ 177 h 420"/>
              <a:gd name="p0x58" fmla="*/ 418 w 420"/>
              <a:gd name="p0y58" fmla="*/ 182 h 420"/>
              <a:gd name="p0x59" fmla="*/ 418 w 420"/>
              <a:gd name="p0y59" fmla="*/ 188 h 420"/>
              <a:gd name="p0x60" fmla="*/ 419 w 420"/>
              <a:gd name="p0y60" fmla="*/ 193 h 420"/>
              <a:gd name="p0x61" fmla="*/ 419 w 420"/>
              <a:gd name="p0y61" fmla="*/ 199 h 420"/>
              <a:gd name="p0x62" fmla="*/ 419 w 420"/>
              <a:gd name="p0y62" fmla="*/ 204 h 420"/>
              <a:gd name="p0x63" fmla="*/ 420 w 420"/>
              <a:gd name="p0y63" fmla="*/ 210 h 420"/>
              <a:gd name="p0x64" fmla="*/ 419 w 420"/>
              <a:gd name="p0y64" fmla="*/ 215 h 420"/>
              <a:gd name="p0x65" fmla="*/ 419 w 420"/>
              <a:gd name="p0y65" fmla="*/ 220 h 420"/>
              <a:gd name="p0x66" fmla="*/ 419 w 420"/>
              <a:gd name="p0y66" fmla="*/ 226 h 420"/>
              <a:gd name="p0x67" fmla="*/ 418 w 420"/>
              <a:gd name="p0y67" fmla="*/ 231 h 420"/>
              <a:gd name="p0x68" fmla="*/ 418 w 420"/>
              <a:gd name="p0y68" fmla="*/ 237 h 420"/>
              <a:gd name="p0x69" fmla="*/ 417 w 420"/>
              <a:gd name="p0y69" fmla="*/ 242 h 420"/>
              <a:gd name="p0x70" fmla="*/ 416 w 420"/>
              <a:gd name="p0y70" fmla="*/ 247 h 420"/>
              <a:gd name="p0x71" fmla="*/ 415 w 420"/>
              <a:gd name="p0y71" fmla="*/ 252 h 420"/>
              <a:gd name="p0x72" fmla="*/ 414 w 420"/>
              <a:gd name="p0y72" fmla="*/ 258 h 420"/>
              <a:gd name="p0x73" fmla="*/ 413 w 420"/>
              <a:gd name="p0y73" fmla="*/ 263 h 420"/>
              <a:gd name="p0x74" fmla="*/ 411 w 420"/>
              <a:gd name="p0y74" fmla="*/ 268 h 420"/>
              <a:gd name="p0x75" fmla="*/ 410 w 420"/>
              <a:gd name="p0y75" fmla="*/ 273 h 420"/>
              <a:gd name="p0x76" fmla="*/ 408 w 420"/>
              <a:gd name="p0y76" fmla="*/ 278 h 420"/>
              <a:gd name="p0x77" fmla="*/ 406 w 420"/>
              <a:gd name="p0y77" fmla="*/ 283 h 420"/>
              <a:gd name="p0x78" fmla="*/ 404 w 420"/>
              <a:gd name="p0y78" fmla="*/ 288 h 420"/>
              <a:gd name="p0x79" fmla="*/ 402 w 420"/>
              <a:gd name="p0y79" fmla="*/ 292 h 420"/>
              <a:gd name="p0x80" fmla="*/ 400 w 420"/>
              <a:gd name="p0y80" fmla="*/ 297 h 420"/>
              <a:gd name="p0x81" fmla="*/ 398 w 420"/>
              <a:gd name="p0y81" fmla="*/ 302 h 420"/>
              <a:gd name="p0x82" fmla="*/ 396 w 420"/>
              <a:gd name="p0y82" fmla="*/ 306 h 420"/>
              <a:gd name="p0x83" fmla="*/ 393 w 420"/>
              <a:gd name="p0y83" fmla="*/ 311 h 420"/>
              <a:gd name="p0x84" fmla="*/ 391 w 420"/>
              <a:gd name="p0y84" fmla="*/ 315 h 420"/>
              <a:gd name="p0x85" fmla="*/ 388 w 420"/>
              <a:gd name="p0y85" fmla="*/ 320 h 420"/>
              <a:gd name="p0x86" fmla="*/ 385 w 420"/>
              <a:gd name="p0y86" fmla="*/ 324 h 420"/>
              <a:gd name="p0x87" fmla="*/ 383 w 420"/>
              <a:gd name="p0y87" fmla="*/ 329 h 420"/>
              <a:gd name="p0x88" fmla="*/ 380 w 420"/>
              <a:gd name="p0y88" fmla="*/ 333 h 420"/>
              <a:gd name="p0x89" fmla="*/ 377 w 420"/>
              <a:gd name="p0y89" fmla="*/ 337 h 420"/>
              <a:gd name="p0x90" fmla="*/ 373 w 420"/>
              <a:gd name="p0y90" fmla="*/ 341 h 420"/>
              <a:gd name="p0x91" fmla="*/ 370 w 420"/>
              <a:gd name="p0y91" fmla="*/ 345 h 420"/>
              <a:gd name="p0x92" fmla="*/ 367 w 420"/>
              <a:gd name="p0y92" fmla="*/ 349 h 420"/>
              <a:gd name="p0x93" fmla="*/ 363 w 420"/>
              <a:gd name="p0y93" fmla="*/ 352 h 420"/>
              <a:gd name="p0x94" fmla="*/ 360 w 420"/>
              <a:gd name="p0y94" fmla="*/ 356 h 420"/>
              <a:gd name="p0x95" fmla="*/ 356 w 420"/>
              <a:gd name="p0y95" fmla="*/ 360 h 420"/>
              <a:gd name="p0x96" fmla="*/ 352 w 420"/>
              <a:gd name="p0y96" fmla="*/ 363 h 420"/>
              <a:gd name="p0x97" fmla="*/ 349 w 420"/>
              <a:gd name="p0y97" fmla="*/ 367 h 420"/>
              <a:gd name="p0x98" fmla="*/ 345 w 420"/>
              <a:gd name="p0y98" fmla="*/ 370 h 420"/>
              <a:gd name="p0x99" fmla="*/ 341 w 420"/>
              <a:gd name="p0y99" fmla="*/ 373 h 420"/>
              <a:gd name="p0x100" fmla="*/ 337 w 420"/>
              <a:gd name="p0y100" fmla="*/ 377 h 420"/>
              <a:gd name="p0x101" fmla="*/ 333 w 420"/>
              <a:gd name="p0y101" fmla="*/ 380 h 420"/>
              <a:gd name="p0x102" fmla="*/ 329 w 420"/>
              <a:gd name="p0y102" fmla="*/ 383 h 420"/>
              <a:gd name="p0x103" fmla="*/ 324 w 420"/>
              <a:gd name="p0y103" fmla="*/ 385 h 420"/>
              <a:gd name="p0x104" fmla="*/ 320 w 420"/>
              <a:gd name="p0y104" fmla="*/ 388 h 420"/>
              <a:gd name="p0x105" fmla="*/ 315 w 420"/>
              <a:gd name="p0y105" fmla="*/ 391 h 420"/>
              <a:gd name="p0x106" fmla="*/ 311 w 420"/>
              <a:gd name="p0y106" fmla="*/ 393 h 420"/>
              <a:gd name="p0x107" fmla="*/ 306 w 420"/>
              <a:gd name="p0y107" fmla="*/ 396 h 420"/>
              <a:gd name="p0x108" fmla="*/ 302 w 420"/>
              <a:gd name="p0y108" fmla="*/ 398 h 420"/>
              <a:gd name="p0x109" fmla="*/ 297 w 420"/>
              <a:gd name="p0y109" fmla="*/ 400 h 420"/>
              <a:gd name="p0x110" fmla="*/ 292 w 420"/>
              <a:gd name="p0y110" fmla="*/ 402 h 420"/>
              <a:gd name="p0x111" fmla="*/ 288 w 420"/>
              <a:gd name="p0y111" fmla="*/ 404 h 420"/>
              <a:gd name="p0x112" fmla="*/ 283 w 420"/>
              <a:gd name="p0y112" fmla="*/ 406 h 420"/>
              <a:gd name="p0x113" fmla="*/ 278 w 420"/>
              <a:gd name="p0y113" fmla="*/ 408 h 420"/>
              <a:gd name="p0x114" fmla="*/ 273 w 420"/>
              <a:gd name="p0y114" fmla="*/ 410 h 420"/>
              <a:gd name="p0x115" fmla="*/ 268 w 420"/>
              <a:gd name="p0y115" fmla="*/ 411 h 420"/>
              <a:gd name="p0x116" fmla="*/ 263 w 420"/>
              <a:gd name="p0y116" fmla="*/ 413 h 420"/>
              <a:gd name="p0x117" fmla="*/ 258 w 420"/>
              <a:gd name="p0y117" fmla="*/ 414 h 420"/>
              <a:gd name="p0x118" fmla="*/ 252 w 420"/>
              <a:gd name="p0y118" fmla="*/ 415 h 420"/>
              <a:gd name="p0x119" fmla="*/ 247 w 420"/>
              <a:gd name="p0y119" fmla="*/ 416 h 420"/>
              <a:gd name="p0x120" fmla="*/ 242 w 420"/>
              <a:gd name="p0y120" fmla="*/ 417 h 420"/>
              <a:gd name="p0x121" fmla="*/ 237 w 420"/>
              <a:gd name="p0y121" fmla="*/ 418 h 420"/>
              <a:gd name="p0x122" fmla="*/ 231 w 420"/>
              <a:gd name="p0y122" fmla="*/ 418 h 420"/>
              <a:gd name="p0x123" fmla="*/ 226 w 420"/>
              <a:gd name="p0y123" fmla="*/ 419 h 420"/>
              <a:gd name="p0x124" fmla="*/ 220 w 420"/>
              <a:gd name="p0y124" fmla="*/ 419 h 420"/>
              <a:gd name="p0x125" fmla="*/ 215 w 420"/>
              <a:gd name="p0y125" fmla="*/ 419 h 420"/>
              <a:gd name="p0x126" fmla="*/ 210 w 420"/>
              <a:gd name="p0y126" fmla="*/ 420 h 420"/>
              <a:gd name="p0x127" fmla="*/ 204 w 420"/>
              <a:gd name="p0y127" fmla="*/ 419 h 420"/>
              <a:gd name="p0x128" fmla="*/ 199 w 420"/>
              <a:gd name="p0y128" fmla="*/ 419 h 420"/>
              <a:gd name="p0x129" fmla="*/ 193 w 420"/>
              <a:gd name="p0y129" fmla="*/ 419 h 420"/>
              <a:gd name="p0x130" fmla="*/ 188 w 420"/>
              <a:gd name="p0y130" fmla="*/ 418 h 420"/>
              <a:gd name="p0x131" fmla="*/ 182 w 420"/>
              <a:gd name="p0y131" fmla="*/ 418 h 420"/>
              <a:gd name="p0x132" fmla="*/ 177 w 420"/>
              <a:gd name="p0y132" fmla="*/ 417 h 420"/>
              <a:gd name="p0x133" fmla="*/ 172 w 420"/>
              <a:gd name="p0y133" fmla="*/ 416 h 420"/>
              <a:gd name="p0x134" fmla="*/ 167 w 420"/>
              <a:gd name="p0y134" fmla="*/ 415 h 420"/>
              <a:gd name="p0x135" fmla="*/ 161 w 420"/>
              <a:gd name="p0y135" fmla="*/ 414 h 420"/>
              <a:gd name="p0x136" fmla="*/ 156 w 420"/>
              <a:gd name="p0y136" fmla="*/ 413 h 420"/>
              <a:gd name="p0x137" fmla="*/ 151 w 420"/>
              <a:gd name="p0y137" fmla="*/ 411 h 420"/>
              <a:gd name="p0x138" fmla="*/ 146 w 420"/>
              <a:gd name="p0y138" fmla="*/ 410 h 420"/>
              <a:gd name="p0x139" fmla="*/ 141 w 420"/>
              <a:gd name="p0y139" fmla="*/ 408 h 420"/>
              <a:gd name="p0x140" fmla="*/ 136 w 420"/>
              <a:gd name="p0y140" fmla="*/ 406 h 420"/>
              <a:gd name="p0x141" fmla="*/ 131 w 420"/>
              <a:gd name="p0y141" fmla="*/ 404 h 420"/>
              <a:gd name="p0x142" fmla="*/ 127 w 420"/>
              <a:gd name="p0y142" fmla="*/ 402 h 420"/>
              <a:gd name="p0x143" fmla="*/ 122 w 420"/>
              <a:gd name="p0y143" fmla="*/ 400 h 420"/>
              <a:gd name="p0x144" fmla="*/ 117 w 420"/>
              <a:gd name="p0y144" fmla="*/ 398 h 420"/>
              <a:gd name="p0x145" fmla="*/ 113 w 420"/>
              <a:gd name="p0y145" fmla="*/ 396 h 420"/>
              <a:gd name="p0x146" fmla="*/ 108 w 420"/>
              <a:gd name="p0y146" fmla="*/ 393 h 420"/>
              <a:gd name="p0x147" fmla="*/ 104 w 420"/>
              <a:gd name="p0y147" fmla="*/ 391 h 420"/>
              <a:gd name="p0x148" fmla="*/ 99 w 420"/>
              <a:gd name="p0y148" fmla="*/ 388 h 420"/>
              <a:gd name="p0x149" fmla="*/ 95 w 420"/>
              <a:gd name="p0y149" fmla="*/ 385 h 420"/>
              <a:gd name="p0x150" fmla="*/ 90 w 420"/>
              <a:gd name="p0y150" fmla="*/ 383 h 420"/>
              <a:gd name="p0x151" fmla="*/ 86 w 420"/>
              <a:gd name="p0y151" fmla="*/ 380 h 420"/>
              <a:gd name="p0x152" fmla="*/ 82 w 420"/>
              <a:gd name="p0y152" fmla="*/ 377 h 420"/>
              <a:gd name="p0x153" fmla="*/ 78 w 420"/>
              <a:gd name="p0y153" fmla="*/ 373 h 420"/>
              <a:gd name="p0x154" fmla="*/ 74 w 420"/>
              <a:gd name="p0y154" fmla="*/ 370 h 420"/>
              <a:gd name="p0x155" fmla="*/ 70 w 420"/>
              <a:gd name="p0y155" fmla="*/ 367 h 420"/>
              <a:gd name="p0x156" fmla="*/ 67 w 420"/>
              <a:gd name="p0y156" fmla="*/ 363 h 420"/>
              <a:gd name="p0x157" fmla="*/ 63 w 420"/>
              <a:gd name="p0y157" fmla="*/ 360 h 420"/>
              <a:gd name="p0x158" fmla="*/ 59 w 420"/>
              <a:gd name="p0y158" fmla="*/ 356 h 420"/>
              <a:gd name="p0x159" fmla="*/ 56 w 420"/>
              <a:gd name="p0y159" fmla="*/ 352 h 420"/>
              <a:gd name="p0x160" fmla="*/ 52 w 420"/>
              <a:gd name="p0y160" fmla="*/ 349 h 420"/>
              <a:gd name="p0x161" fmla="*/ 49 w 420"/>
              <a:gd name="p0y161" fmla="*/ 345 h 420"/>
              <a:gd name="p0x162" fmla="*/ 46 w 420"/>
              <a:gd name="p0y162" fmla="*/ 341 h 420"/>
              <a:gd name="p0x163" fmla="*/ 42 w 420"/>
              <a:gd name="p0y163" fmla="*/ 337 h 420"/>
              <a:gd name="p0x164" fmla="*/ 39 w 420"/>
              <a:gd name="p0y164" fmla="*/ 333 h 420"/>
              <a:gd name="p0x165" fmla="*/ 36 w 420"/>
              <a:gd name="p0y165" fmla="*/ 329 h 420"/>
              <a:gd name="p0x166" fmla="*/ 34 w 420"/>
              <a:gd name="p0y166" fmla="*/ 324 h 420"/>
              <a:gd name="p0x167" fmla="*/ 31 w 420"/>
              <a:gd name="p0y167" fmla="*/ 320 h 420"/>
              <a:gd name="p0x168" fmla="*/ 28 w 420"/>
              <a:gd name="p0y168" fmla="*/ 315 h 420"/>
              <a:gd name="p0x169" fmla="*/ 26 w 420"/>
              <a:gd name="p0y169" fmla="*/ 311 h 420"/>
              <a:gd name="p0x170" fmla="*/ 23 w 420"/>
              <a:gd name="p0y170" fmla="*/ 306 h 420"/>
              <a:gd name="p0x171" fmla="*/ 21 w 420"/>
              <a:gd name="p0y171" fmla="*/ 302 h 420"/>
              <a:gd name="p0x172" fmla="*/ 19 w 420"/>
              <a:gd name="p0y172" fmla="*/ 297 h 420"/>
              <a:gd name="p0x173" fmla="*/ 17 w 420"/>
              <a:gd name="p0y173" fmla="*/ 292 h 420"/>
              <a:gd name="p0x174" fmla="*/ 15 w 420"/>
              <a:gd name="p0y174" fmla="*/ 288 h 420"/>
              <a:gd name="p0x175" fmla="*/ 13 w 420"/>
              <a:gd name="p0y175" fmla="*/ 283 h 420"/>
              <a:gd name="p0x176" fmla="*/ 11 w 420"/>
              <a:gd name="p0y176" fmla="*/ 278 h 420"/>
              <a:gd name="p0x177" fmla="*/ 9 w 420"/>
              <a:gd name="p0y177" fmla="*/ 273 h 420"/>
              <a:gd name="p0x178" fmla="*/ 8 w 420"/>
              <a:gd name="p0y178" fmla="*/ 268 h 420"/>
              <a:gd name="p0x179" fmla="*/ 6 w 420"/>
              <a:gd name="p0y179" fmla="*/ 263 h 420"/>
              <a:gd name="p0x180" fmla="*/ 5 w 420"/>
              <a:gd name="p0y180" fmla="*/ 258 h 420"/>
              <a:gd name="p0x181" fmla="*/ 4 w 420"/>
              <a:gd name="p0y181" fmla="*/ 252 h 420"/>
              <a:gd name="p0x182" fmla="*/ 3 w 420"/>
              <a:gd name="p0y182" fmla="*/ 247 h 420"/>
              <a:gd name="p0x183" fmla="*/ 2 w 420"/>
              <a:gd name="p0y183" fmla="*/ 242 h 420"/>
              <a:gd name="p0x184" fmla="*/ 1 w 420"/>
              <a:gd name="p0y184" fmla="*/ 237 h 420"/>
              <a:gd name="p0x185" fmla="*/ 1 w 420"/>
              <a:gd name="p0y185" fmla="*/ 231 h 420"/>
              <a:gd name="p0x186" fmla="*/ 0 w 420"/>
              <a:gd name="p0y186" fmla="*/ 226 h 420"/>
              <a:gd name="p0x187" fmla="*/ 0 w 420"/>
              <a:gd name="p0y187" fmla="*/ 220 h 420"/>
              <a:gd name="p0x188" fmla="*/ 0 w 420"/>
              <a:gd name="p0y188" fmla="*/ 215 h 420"/>
              <a:gd name="p0x189" fmla="*/ 0 w 420"/>
              <a:gd name="p0y189" fmla="*/ 210 h 420"/>
              <a:gd name="p0x190" fmla="*/ 0 w 420"/>
              <a:gd name="p0y190" fmla="*/ 204 h 420"/>
              <a:gd name="p0x191" fmla="*/ 0 w 420"/>
              <a:gd name="p0y191" fmla="*/ 199 h 420"/>
              <a:gd name="p0x192" fmla="*/ 0 w 420"/>
              <a:gd name="p0y192" fmla="*/ 193 h 420"/>
              <a:gd name="p0x193" fmla="*/ 1 w 420"/>
              <a:gd name="p0y193" fmla="*/ 188 h 420"/>
              <a:gd name="p0x194" fmla="*/ 1 w 420"/>
              <a:gd name="p0y194" fmla="*/ 182 h 420"/>
              <a:gd name="p0x195" fmla="*/ 2 w 420"/>
              <a:gd name="p0y195" fmla="*/ 177 h 420"/>
              <a:gd name="p0x196" fmla="*/ 3 w 420"/>
              <a:gd name="p0y196" fmla="*/ 172 h 420"/>
              <a:gd name="p0x197" fmla="*/ 4 w 420"/>
              <a:gd name="p0y197" fmla="*/ 167 h 420"/>
              <a:gd name="p0x198" fmla="*/ 5 w 420"/>
              <a:gd name="p0y198" fmla="*/ 161 h 420"/>
              <a:gd name="p0x199" fmla="*/ 6 w 420"/>
              <a:gd name="p0y199" fmla="*/ 156 h 420"/>
              <a:gd name="p0x200" fmla="*/ 8 w 420"/>
              <a:gd name="p0y200" fmla="*/ 151 h 420"/>
              <a:gd name="p0x201" fmla="*/ 9 w 420"/>
              <a:gd name="p0y201" fmla="*/ 146 h 420"/>
              <a:gd name="p0x202" fmla="*/ 11 w 420"/>
              <a:gd name="p0y202" fmla="*/ 141 h 420"/>
              <a:gd name="p0x203" fmla="*/ 13 w 420"/>
              <a:gd name="p0y203" fmla="*/ 136 h 420"/>
              <a:gd name="p0x204" fmla="*/ 15 w 420"/>
              <a:gd name="p0y204" fmla="*/ 131 h 420"/>
              <a:gd name="p0x205" fmla="*/ 17 w 420"/>
              <a:gd name="p0y205" fmla="*/ 127 h 420"/>
              <a:gd name="p0x206" fmla="*/ 19 w 420"/>
              <a:gd name="p0y206" fmla="*/ 122 h 420"/>
              <a:gd name="p0x207" fmla="*/ 21 w 420"/>
              <a:gd name="p0y207" fmla="*/ 117 h 420"/>
              <a:gd name="p0x208" fmla="*/ 23 w 420"/>
              <a:gd name="p0y208" fmla="*/ 113 h 420"/>
              <a:gd name="p0x209" fmla="*/ 26 w 420"/>
              <a:gd name="p0y209" fmla="*/ 108 h 420"/>
              <a:gd name="p0x210" fmla="*/ 28 w 420"/>
              <a:gd name="p0y210" fmla="*/ 104 h 420"/>
              <a:gd name="p0x211" fmla="*/ 31 w 420"/>
              <a:gd name="p0y211" fmla="*/ 99 h 420"/>
              <a:gd name="p0x212" fmla="*/ 34 w 420"/>
              <a:gd name="p0y212" fmla="*/ 95 h 420"/>
              <a:gd name="p0x213" fmla="*/ 36 w 420"/>
              <a:gd name="p0y213" fmla="*/ 90 h 420"/>
              <a:gd name="p0x214" fmla="*/ 39 w 420"/>
              <a:gd name="p0y214" fmla="*/ 86 h 420"/>
              <a:gd name="p0x215" fmla="*/ 42 w 420"/>
              <a:gd name="p0y215" fmla="*/ 82 h 420"/>
              <a:gd name="p0x216" fmla="*/ 46 w 420"/>
              <a:gd name="p0y216" fmla="*/ 78 h 420"/>
              <a:gd name="p0x217" fmla="*/ 49 w 420"/>
              <a:gd name="p0y217" fmla="*/ 74 h 420"/>
              <a:gd name="p0x218" fmla="*/ 52 w 420"/>
              <a:gd name="p0y218" fmla="*/ 70 h 420"/>
              <a:gd name="p0x219" fmla="*/ 56 w 420"/>
              <a:gd name="p0y219" fmla="*/ 67 h 420"/>
              <a:gd name="p0x220" fmla="*/ 59 w 420"/>
              <a:gd name="p0y220" fmla="*/ 63 h 420"/>
              <a:gd name="p0x221" fmla="*/ 63 w 420"/>
              <a:gd name="p0y221" fmla="*/ 59 h 420"/>
              <a:gd name="p0x222" fmla="*/ 67 w 420"/>
              <a:gd name="p0y222" fmla="*/ 56 h 420"/>
              <a:gd name="p0x223" fmla="*/ 70 w 420"/>
              <a:gd name="p0y223" fmla="*/ 52 h 420"/>
              <a:gd name="p0x224" fmla="*/ 74 w 420"/>
              <a:gd name="p0y224" fmla="*/ 49 h 420"/>
              <a:gd name="p0x225" fmla="*/ 78 w 420"/>
              <a:gd name="p0y225" fmla="*/ 46 h 420"/>
              <a:gd name="p0x226" fmla="*/ 82 w 420"/>
              <a:gd name="p0y226" fmla="*/ 42 h 420"/>
              <a:gd name="p0x227" fmla="*/ 86 w 420"/>
              <a:gd name="p0y227" fmla="*/ 39 h 420"/>
              <a:gd name="p0x228" fmla="*/ 90 w 420"/>
              <a:gd name="p0y228" fmla="*/ 36 h 420"/>
              <a:gd name="p0x229" fmla="*/ 95 w 420"/>
              <a:gd name="p0y229" fmla="*/ 34 h 420"/>
              <a:gd name="p0x230" fmla="*/ 99 w 420"/>
              <a:gd name="p0y230" fmla="*/ 31 h 420"/>
              <a:gd name="p0x231" fmla="*/ 104 w 420"/>
              <a:gd name="p0y231" fmla="*/ 28 h 420"/>
              <a:gd name="p0x232" fmla="*/ 108 w 420"/>
              <a:gd name="p0y232" fmla="*/ 26 h 420"/>
              <a:gd name="p0x233" fmla="*/ 113 w 420"/>
              <a:gd name="p0y233" fmla="*/ 23 h 420"/>
              <a:gd name="p0x234" fmla="*/ 117 w 420"/>
              <a:gd name="p0y234" fmla="*/ 21 h 420"/>
              <a:gd name="p0x235" fmla="*/ 122 w 420"/>
              <a:gd name="p0y235" fmla="*/ 19 h 420"/>
              <a:gd name="p0x236" fmla="*/ 127 w 420"/>
              <a:gd name="p0y236" fmla="*/ 17 h 420"/>
              <a:gd name="p0x237" fmla="*/ 131 w 420"/>
              <a:gd name="p0y237" fmla="*/ 15 h 420"/>
              <a:gd name="p0x238" fmla="*/ 136 w 420"/>
              <a:gd name="p0y238" fmla="*/ 13 h 420"/>
              <a:gd name="p0x239" fmla="*/ 141 w 420"/>
              <a:gd name="p0y239" fmla="*/ 11 h 420"/>
              <a:gd name="p0x240" fmla="*/ 146 w 420"/>
              <a:gd name="p0y240" fmla="*/ 9 h 420"/>
              <a:gd name="p0x241" fmla="*/ 151 w 420"/>
              <a:gd name="p0y241" fmla="*/ 8 h 420"/>
              <a:gd name="p0x242" fmla="*/ 156 w 420"/>
              <a:gd name="p0y242" fmla="*/ 6 h 420"/>
              <a:gd name="p0x243" fmla="*/ 161 w 420"/>
              <a:gd name="p0y243" fmla="*/ 5 h 420"/>
              <a:gd name="p0x244" fmla="*/ 167 w 420"/>
              <a:gd name="p0y244" fmla="*/ 4 h 420"/>
              <a:gd name="p0x245" fmla="*/ 172 w 420"/>
              <a:gd name="p0y245" fmla="*/ 3 h 420"/>
              <a:gd name="p0x246" fmla="*/ 177 w 420"/>
              <a:gd name="p0y246" fmla="*/ 2 h 420"/>
              <a:gd name="p0x247" fmla="*/ 182 w 420"/>
              <a:gd name="p0y247" fmla="*/ 1 h 420"/>
              <a:gd name="p0x248" fmla="*/ 188 w 420"/>
              <a:gd name="p0y248" fmla="*/ 1 h 420"/>
              <a:gd name="p0x249" fmla="*/ 193 w 420"/>
              <a:gd name="p0y249" fmla="*/ 0 h 420"/>
              <a:gd name="p0x250" fmla="*/ 199 w 420"/>
              <a:gd name="p0y250" fmla="*/ 0 h 420"/>
              <a:gd name="p0x251" fmla="*/ 204 w 420"/>
              <a:gd name="p0y251" fmla="*/ 0 h 420"/>
              <a:gd name="p0x252" fmla="*/ 210 w 420"/>
              <a:gd name="p0y252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1"/>
            </p:custDataLst>
          </p:nvPr>
        </p:nvSpPr>
        <p:spPr>
          <a:xfrm>
            <a:off x="6354737" y="2885627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3</a:t>
            </a:r>
            <a:endParaRPr sz="13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52" name="任意多边形 51"/>
          <p:cNvSpPr/>
          <p:nvPr>
            <p:custDataLst>
              <p:tags r:id="rId52"/>
            </p:custDataLst>
          </p:nvPr>
        </p:nvSpPr>
        <p:spPr>
          <a:xfrm>
            <a:off x="6274435" y="31470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215 w 420"/>
              <a:gd name="p0y1" fmla="*/ 0 h 420"/>
              <a:gd name="p0x2" fmla="*/ 220 w 420"/>
              <a:gd name="p0y2" fmla="*/ 0 h 420"/>
              <a:gd name="p0x3" fmla="*/ 226 w 420"/>
              <a:gd name="p0y3" fmla="*/ 0 h 420"/>
              <a:gd name="p0x4" fmla="*/ 231 w 420"/>
              <a:gd name="p0y4" fmla="*/ 1 h 420"/>
              <a:gd name="p0x5" fmla="*/ 237 w 420"/>
              <a:gd name="p0y5" fmla="*/ 1 h 420"/>
              <a:gd name="p0x6" fmla="*/ 242 w 420"/>
              <a:gd name="p0y6" fmla="*/ 2 h 420"/>
              <a:gd name="p0x7" fmla="*/ 247 w 420"/>
              <a:gd name="p0y7" fmla="*/ 3 h 420"/>
              <a:gd name="p0x8" fmla="*/ 252 w 420"/>
              <a:gd name="p0y8" fmla="*/ 4 h 420"/>
              <a:gd name="p0x9" fmla="*/ 258 w 420"/>
              <a:gd name="p0y9" fmla="*/ 5 h 420"/>
              <a:gd name="p0x10" fmla="*/ 263 w 420"/>
              <a:gd name="p0y10" fmla="*/ 6 h 420"/>
              <a:gd name="p0x11" fmla="*/ 268 w 420"/>
              <a:gd name="p0y11" fmla="*/ 8 h 420"/>
              <a:gd name="p0x12" fmla="*/ 273 w 420"/>
              <a:gd name="p0y12" fmla="*/ 9 h 420"/>
              <a:gd name="p0x13" fmla="*/ 278 w 420"/>
              <a:gd name="p0y13" fmla="*/ 11 h 420"/>
              <a:gd name="p0x14" fmla="*/ 283 w 420"/>
              <a:gd name="p0y14" fmla="*/ 13 h 420"/>
              <a:gd name="p0x15" fmla="*/ 288 w 420"/>
              <a:gd name="p0y15" fmla="*/ 15 h 420"/>
              <a:gd name="p0x16" fmla="*/ 292 w 420"/>
              <a:gd name="p0y16" fmla="*/ 17 h 420"/>
              <a:gd name="p0x17" fmla="*/ 297 w 420"/>
              <a:gd name="p0y17" fmla="*/ 19 h 420"/>
              <a:gd name="p0x18" fmla="*/ 302 w 420"/>
              <a:gd name="p0y18" fmla="*/ 21 h 420"/>
              <a:gd name="p0x19" fmla="*/ 306 w 420"/>
              <a:gd name="p0y19" fmla="*/ 23 h 420"/>
              <a:gd name="p0x20" fmla="*/ 311 w 420"/>
              <a:gd name="p0y20" fmla="*/ 26 h 420"/>
              <a:gd name="p0x21" fmla="*/ 315 w 420"/>
              <a:gd name="p0y21" fmla="*/ 28 h 420"/>
              <a:gd name="p0x22" fmla="*/ 320 w 420"/>
              <a:gd name="p0y22" fmla="*/ 31 h 420"/>
              <a:gd name="p0x23" fmla="*/ 324 w 420"/>
              <a:gd name="p0y23" fmla="*/ 34 h 420"/>
              <a:gd name="p0x24" fmla="*/ 329 w 420"/>
              <a:gd name="p0y24" fmla="*/ 36 h 420"/>
              <a:gd name="p0x25" fmla="*/ 333 w 420"/>
              <a:gd name="p0y25" fmla="*/ 39 h 420"/>
              <a:gd name="p0x26" fmla="*/ 337 w 420"/>
              <a:gd name="p0y26" fmla="*/ 42 h 420"/>
              <a:gd name="p0x27" fmla="*/ 341 w 420"/>
              <a:gd name="p0y27" fmla="*/ 46 h 420"/>
              <a:gd name="p0x28" fmla="*/ 345 w 420"/>
              <a:gd name="p0y28" fmla="*/ 49 h 420"/>
              <a:gd name="p0x29" fmla="*/ 349 w 420"/>
              <a:gd name="p0y29" fmla="*/ 52 h 420"/>
              <a:gd name="p0x30" fmla="*/ 352 w 420"/>
              <a:gd name="p0y30" fmla="*/ 56 h 420"/>
              <a:gd name="p0x31" fmla="*/ 356 w 420"/>
              <a:gd name="p0y31" fmla="*/ 59 h 420"/>
              <a:gd name="p0x32" fmla="*/ 360 w 420"/>
              <a:gd name="p0y32" fmla="*/ 63 h 420"/>
              <a:gd name="p0x33" fmla="*/ 363 w 420"/>
              <a:gd name="p0y33" fmla="*/ 67 h 420"/>
              <a:gd name="p0x34" fmla="*/ 367 w 420"/>
              <a:gd name="p0y34" fmla="*/ 70 h 420"/>
              <a:gd name="p0x35" fmla="*/ 370 w 420"/>
              <a:gd name="p0y35" fmla="*/ 74 h 420"/>
              <a:gd name="p0x36" fmla="*/ 373 w 420"/>
              <a:gd name="p0y36" fmla="*/ 78 h 420"/>
              <a:gd name="p0x37" fmla="*/ 377 w 420"/>
              <a:gd name="p0y37" fmla="*/ 82 h 420"/>
              <a:gd name="p0x38" fmla="*/ 380 w 420"/>
              <a:gd name="p0y38" fmla="*/ 86 h 420"/>
              <a:gd name="p0x39" fmla="*/ 383 w 420"/>
              <a:gd name="p0y39" fmla="*/ 90 h 420"/>
              <a:gd name="p0x40" fmla="*/ 385 w 420"/>
              <a:gd name="p0y40" fmla="*/ 95 h 420"/>
              <a:gd name="p0x41" fmla="*/ 388 w 420"/>
              <a:gd name="p0y41" fmla="*/ 99 h 420"/>
              <a:gd name="p0x42" fmla="*/ 391 w 420"/>
              <a:gd name="p0y42" fmla="*/ 104 h 420"/>
              <a:gd name="p0x43" fmla="*/ 393 w 420"/>
              <a:gd name="p0y43" fmla="*/ 108 h 420"/>
              <a:gd name="p0x44" fmla="*/ 396 w 420"/>
              <a:gd name="p0y44" fmla="*/ 113 h 420"/>
              <a:gd name="p0x45" fmla="*/ 398 w 420"/>
              <a:gd name="p0y45" fmla="*/ 117 h 420"/>
              <a:gd name="p0x46" fmla="*/ 400 w 420"/>
              <a:gd name="p0y46" fmla="*/ 122 h 420"/>
              <a:gd name="p0x47" fmla="*/ 402 w 420"/>
              <a:gd name="p0y47" fmla="*/ 127 h 420"/>
              <a:gd name="p0x48" fmla="*/ 404 w 420"/>
              <a:gd name="p0y48" fmla="*/ 131 h 420"/>
              <a:gd name="p0x49" fmla="*/ 406 w 420"/>
              <a:gd name="p0y49" fmla="*/ 136 h 420"/>
              <a:gd name="p0x50" fmla="*/ 408 w 420"/>
              <a:gd name="p0y50" fmla="*/ 141 h 420"/>
              <a:gd name="p0x51" fmla="*/ 410 w 420"/>
              <a:gd name="p0y51" fmla="*/ 146 h 420"/>
              <a:gd name="p0x52" fmla="*/ 411 w 420"/>
              <a:gd name="p0y52" fmla="*/ 151 h 420"/>
              <a:gd name="p0x53" fmla="*/ 413 w 420"/>
              <a:gd name="p0y53" fmla="*/ 156 h 420"/>
              <a:gd name="p0x54" fmla="*/ 414 w 420"/>
              <a:gd name="p0y54" fmla="*/ 161 h 420"/>
              <a:gd name="p0x55" fmla="*/ 415 w 420"/>
              <a:gd name="p0y55" fmla="*/ 167 h 420"/>
              <a:gd name="p0x56" fmla="*/ 416 w 420"/>
              <a:gd name="p0y56" fmla="*/ 172 h 420"/>
              <a:gd name="p0x57" fmla="*/ 417 w 420"/>
              <a:gd name="p0y57" fmla="*/ 177 h 420"/>
              <a:gd name="p0x58" fmla="*/ 418 w 420"/>
              <a:gd name="p0y58" fmla="*/ 182 h 420"/>
              <a:gd name="p0x59" fmla="*/ 418 w 420"/>
              <a:gd name="p0y59" fmla="*/ 188 h 420"/>
              <a:gd name="p0x60" fmla="*/ 419 w 420"/>
              <a:gd name="p0y60" fmla="*/ 193 h 420"/>
              <a:gd name="p0x61" fmla="*/ 419 w 420"/>
              <a:gd name="p0y61" fmla="*/ 199 h 420"/>
              <a:gd name="p0x62" fmla="*/ 419 w 420"/>
              <a:gd name="p0y62" fmla="*/ 204 h 420"/>
              <a:gd name="p0x63" fmla="*/ 420 w 420"/>
              <a:gd name="p0y63" fmla="*/ 210 h 420"/>
              <a:gd name="p0x64" fmla="*/ 419 w 420"/>
              <a:gd name="p0y64" fmla="*/ 215 h 420"/>
              <a:gd name="p0x65" fmla="*/ 419 w 420"/>
              <a:gd name="p0y65" fmla="*/ 220 h 420"/>
              <a:gd name="p0x66" fmla="*/ 419 w 420"/>
              <a:gd name="p0y66" fmla="*/ 226 h 420"/>
              <a:gd name="p0x67" fmla="*/ 418 w 420"/>
              <a:gd name="p0y67" fmla="*/ 231 h 420"/>
              <a:gd name="p0x68" fmla="*/ 418 w 420"/>
              <a:gd name="p0y68" fmla="*/ 237 h 420"/>
              <a:gd name="p0x69" fmla="*/ 417 w 420"/>
              <a:gd name="p0y69" fmla="*/ 242 h 420"/>
              <a:gd name="p0x70" fmla="*/ 416 w 420"/>
              <a:gd name="p0y70" fmla="*/ 247 h 420"/>
              <a:gd name="p0x71" fmla="*/ 415 w 420"/>
              <a:gd name="p0y71" fmla="*/ 252 h 420"/>
              <a:gd name="p0x72" fmla="*/ 414 w 420"/>
              <a:gd name="p0y72" fmla="*/ 258 h 420"/>
              <a:gd name="p0x73" fmla="*/ 413 w 420"/>
              <a:gd name="p0y73" fmla="*/ 263 h 420"/>
              <a:gd name="p0x74" fmla="*/ 411 w 420"/>
              <a:gd name="p0y74" fmla="*/ 268 h 420"/>
              <a:gd name="p0x75" fmla="*/ 410 w 420"/>
              <a:gd name="p0y75" fmla="*/ 273 h 420"/>
              <a:gd name="p0x76" fmla="*/ 408 w 420"/>
              <a:gd name="p0y76" fmla="*/ 278 h 420"/>
              <a:gd name="p0x77" fmla="*/ 406 w 420"/>
              <a:gd name="p0y77" fmla="*/ 283 h 420"/>
              <a:gd name="p0x78" fmla="*/ 404 w 420"/>
              <a:gd name="p0y78" fmla="*/ 288 h 420"/>
              <a:gd name="p0x79" fmla="*/ 402 w 420"/>
              <a:gd name="p0y79" fmla="*/ 292 h 420"/>
              <a:gd name="p0x80" fmla="*/ 400 w 420"/>
              <a:gd name="p0y80" fmla="*/ 297 h 420"/>
              <a:gd name="p0x81" fmla="*/ 398 w 420"/>
              <a:gd name="p0y81" fmla="*/ 302 h 420"/>
              <a:gd name="p0x82" fmla="*/ 396 w 420"/>
              <a:gd name="p0y82" fmla="*/ 306 h 420"/>
              <a:gd name="p0x83" fmla="*/ 393 w 420"/>
              <a:gd name="p0y83" fmla="*/ 311 h 420"/>
              <a:gd name="p0x84" fmla="*/ 391 w 420"/>
              <a:gd name="p0y84" fmla="*/ 315 h 420"/>
              <a:gd name="p0x85" fmla="*/ 388 w 420"/>
              <a:gd name="p0y85" fmla="*/ 320 h 420"/>
              <a:gd name="p0x86" fmla="*/ 385 w 420"/>
              <a:gd name="p0y86" fmla="*/ 324 h 420"/>
              <a:gd name="p0x87" fmla="*/ 383 w 420"/>
              <a:gd name="p0y87" fmla="*/ 329 h 420"/>
              <a:gd name="p0x88" fmla="*/ 380 w 420"/>
              <a:gd name="p0y88" fmla="*/ 333 h 420"/>
              <a:gd name="p0x89" fmla="*/ 377 w 420"/>
              <a:gd name="p0y89" fmla="*/ 337 h 420"/>
              <a:gd name="p0x90" fmla="*/ 373 w 420"/>
              <a:gd name="p0y90" fmla="*/ 341 h 420"/>
              <a:gd name="p0x91" fmla="*/ 370 w 420"/>
              <a:gd name="p0y91" fmla="*/ 345 h 420"/>
              <a:gd name="p0x92" fmla="*/ 367 w 420"/>
              <a:gd name="p0y92" fmla="*/ 349 h 420"/>
              <a:gd name="p0x93" fmla="*/ 363 w 420"/>
              <a:gd name="p0y93" fmla="*/ 352 h 420"/>
              <a:gd name="p0x94" fmla="*/ 360 w 420"/>
              <a:gd name="p0y94" fmla="*/ 356 h 420"/>
              <a:gd name="p0x95" fmla="*/ 356 w 420"/>
              <a:gd name="p0y95" fmla="*/ 360 h 420"/>
              <a:gd name="p0x96" fmla="*/ 352 w 420"/>
              <a:gd name="p0y96" fmla="*/ 363 h 420"/>
              <a:gd name="p0x97" fmla="*/ 349 w 420"/>
              <a:gd name="p0y97" fmla="*/ 367 h 420"/>
              <a:gd name="p0x98" fmla="*/ 345 w 420"/>
              <a:gd name="p0y98" fmla="*/ 370 h 420"/>
              <a:gd name="p0x99" fmla="*/ 341 w 420"/>
              <a:gd name="p0y99" fmla="*/ 373 h 420"/>
              <a:gd name="p0x100" fmla="*/ 337 w 420"/>
              <a:gd name="p0y100" fmla="*/ 377 h 420"/>
              <a:gd name="p0x101" fmla="*/ 333 w 420"/>
              <a:gd name="p0y101" fmla="*/ 380 h 420"/>
              <a:gd name="p0x102" fmla="*/ 329 w 420"/>
              <a:gd name="p0y102" fmla="*/ 383 h 420"/>
              <a:gd name="p0x103" fmla="*/ 324 w 420"/>
              <a:gd name="p0y103" fmla="*/ 385 h 420"/>
              <a:gd name="p0x104" fmla="*/ 320 w 420"/>
              <a:gd name="p0y104" fmla="*/ 388 h 420"/>
              <a:gd name="p0x105" fmla="*/ 315 w 420"/>
              <a:gd name="p0y105" fmla="*/ 391 h 420"/>
              <a:gd name="p0x106" fmla="*/ 311 w 420"/>
              <a:gd name="p0y106" fmla="*/ 393 h 420"/>
              <a:gd name="p0x107" fmla="*/ 306 w 420"/>
              <a:gd name="p0y107" fmla="*/ 396 h 420"/>
              <a:gd name="p0x108" fmla="*/ 302 w 420"/>
              <a:gd name="p0y108" fmla="*/ 398 h 420"/>
              <a:gd name="p0x109" fmla="*/ 297 w 420"/>
              <a:gd name="p0y109" fmla="*/ 400 h 420"/>
              <a:gd name="p0x110" fmla="*/ 292 w 420"/>
              <a:gd name="p0y110" fmla="*/ 402 h 420"/>
              <a:gd name="p0x111" fmla="*/ 288 w 420"/>
              <a:gd name="p0y111" fmla="*/ 404 h 420"/>
              <a:gd name="p0x112" fmla="*/ 283 w 420"/>
              <a:gd name="p0y112" fmla="*/ 406 h 420"/>
              <a:gd name="p0x113" fmla="*/ 278 w 420"/>
              <a:gd name="p0y113" fmla="*/ 408 h 420"/>
              <a:gd name="p0x114" fmla="*/ 273 w 420"/>
              <a:gd name="p0y114" fmla="*/ 410 h 420"/>
              <a:gd name="p0x115" fmla="*/ 268 w 420"/>
              <a:gd name="p0y115" fmla="*/ 411 h 420"/>
              <a:gd name="p0x116" fmla="*/ 263 w 420"/>
              <a:gd name="p0y116" fmla="*/ 413 h 420"/>
              <a:gd name="p0x117" fmla="*/ 258 w 420"/>
              <a:gd name="p0y117" fmla="*/ 414 h 420"/>
              <a:gd name="p0x118" fmla="*/ 252 w 420"/>
              <a:gd name="p0y118" fmla="*/ 415 h 420"/>
              <a:gd name="p0x119" fmla="*/ 247 w 420"/>
              <a:gd name="p0y119" fmla="*/ 416 h 420"/>
              <a:gd name="p0x120" fmla="*/ 242 w 420"/>
              <a:gd name="p0y120" fmla="*/ 417 h 420"/>
              <a:gd name="p0x121" fmla="*/ 237 w 420"/>
              <a:gd name="p0y121" fmla="*/ 418 h 420"/>
              <a:gd name="p0x122" fmla="*/ 231 w 420"/>
              <a:gd name="p0y122" fmla="*/ 418 h 420"/>
              <a:gd name="p0x123" fmla="*/ 226 w 420"/>
              <a:gd name="p0y123" fmla="*/ 419 h 420"/>
              <a:gd name="p0x124" fmla="*/ 220 w 420"/>
              <a:gd name="p0y124" fmla="*/ 419 h 420"/>
              <a:gd name="p0x125" fmla="*/ 215 w 420"/>
              <a:gd name="p0y125" fmla="*/ 419 h 420"/>
              <a:gd name="p0x126" fmla="*/ 210 w 420"/>
              <a:gd name="p0y126" fmla="*/ 420 h 420"/>
              <a:gd name="p0x127" fmla="*/ 204 w 420"/>
              <a:gd name="p0y127" fmla="*/ 419 h 420"/>
              <a:gd name="p0x128" fmla="*/ 199 w 420"/>
              <a:gd name="p0y128" fmla="*/ 419 h 420"/>
              <a:gd name="p0x129" fmla="*/ 193 w 420"/>
              <a:gd name="p0y129" fmla="*/ 419 h 420"/>
              <a:gd name="p0x130" fmla="*/ 188 w 420"/>
              <a:gd name="p0y130" fmla="*/ 418 h 420"/>
              <a:gd name="p0x131" fmla="*/ 182 w 420"/>
              <a:gd name="p0y131" fmla="*/ 418 h 420"/>
              <a:gd name="p0x132" fmla="*/ 177 w 420"/>
              <a:gd name="p0y132" fmla="*/ 417 h 420"/>
              <a:gd name="p0x133" fmla="*/ 172 w 420"/>
              <a:gd name="p0y133" fmla="*/ 416 h 420"/>
              <a:gd name="p0x134" fmla="*/ 167 w 420"/>
              <a:gd name="p0y134" fmla="*/ 415 h 420"/>
              <a:gd name="p0x135" fmla="*/ 161 w 420"/>
              <a:gd name="p0y135" fmla="*/ 414 h 420"/>
              <a:gd name="p0x136" fmla="*/ 156 w 420"/>
              <a:gd name="p0y136" fmla="*/ 413 h 420"/>
              <a:gd name="p0x137" fmla="*/ 151 w 420"/>
              <a:gd name="p0y137" fmla="*/ 411 h 420"/>
              <a:gd name="p0x138" fmla="*/ 146 w 420"/>
              <a:gd name="p0y138" fmla="*/ 410 h 420"/>
              <a:gd name="p0x139" fmla="*/ 141 w 420"/>
              <a:gd name="p0y139" fmla="*/ 408 h 420"/>
              <a:gd name="p0x140" fmla="*/ 136 w 420"/>
              <a:gd name="p0y140" fmla="*/ 406 h 420"/>
              <a:gd name="p0x141" fmla="*/ 131 w 420"/>
              <a:gd name="p0y141" fmla="*/ 404 h 420"/>
              <a:gd name="p0x142" fmla="*/ 127 w 420"/>
              <a:gd name="p0y142" fmla="*/ 402 h 420"/>
              <a:gd name="p0x143" fmla="*/ 122 w 420"/>
              <a:gd name="p0y143" fmla="*/ 400 h 420"/>
              <a:gd name="p0x144" fmla="*/ 117 w 420"/>
              <a:gd name="p0y144" fmla="*/ 398 h 420"/>
              <a:gd name="p0x145" fmla="*/ 113 w 420"/>
              <a:gd name="p0y145" fmla="*/ 396 h 420"/>
              <a:gd name="p0x146" fmla="*/ 108 w 420"/>
              <a:gd name="p0y146" fmla="*/ 393 h 420"/>
              <a:gd name="p0x147" fmla="*/ 104 w 420"/>
              <a:gd name="p0y147" fmla="*/ 391 h 420"/>
              <a:gd name="p0x148" fmla="*/ 99 w 420"/>
              <a:gd name="p0y148" fmla="*/ 388 h 420"/>
              <a:gd name="p0x149" fmla="*/ 95 w 420"/>
              <a:gd name="p0y149" fmla="*/ 385 h 420"/>
              <a:gd name="p0x150" fmla="*/ 90 w 420"/>
              <a:gd name="p0y150" fmla="*/ 383 h 420"/>
              <a:gd name="p0x151" fmla="*/ 86 w 420"/>
              <a:gd name="p0y151" fmla="*/ 380 h 420"/>
              <a:gd name="p0x152" fmla="*/ 82 w 420"/>
              <a:gd name="p0y152" fmla="*/ 377 h 420"/>
              <a:gd name="p0x153" fmla="*/ 78 w 420"/>
              <a:gd name="p0y153" fmla="*/ 373 h 420"/>
              <a:gd name="p0x154" fmla="*/ 74 w 420"/>
              <a:gd name="p0y154" fmla="*/ 370 h 420"/>
              <a:gd name="p0x155" fmla="*/ 70 w 420"/>
              <a:gd name="p0y155" fmla="*/ 367 h 420"/>
              <a:gd name="p0x156" fmla="*/ 67 w 420"/>
              <a:gd name="p0y156" fmla="*/ 363 h 420"/>
              <a:gd name="p0x157" fmla="*/ 63 w 420"/>
              <a:gd name="p0y157" fmla="*/ 360 h 420"/>
              <a:gd name="p0x158" fmla="*/ 59 w 420"/>
              <a:gd name="p0y158" fmla="*/ 356 h 420"/>
              <a:gd name="p0x159" fmla="*/ 56 w 420"/>
              <a:gd name="p0y159" fmla="*/ 352 h 420"/>
              <a:gd name="p0x160" fmla="*/ 52 w 420"/>
              <a:gd name="p0y160" fmla="*/ 349 h 420"/>
              <a:gd name="p0x161" fmla="*/ 49 w 420"/>
              <a:gd name="p0y161" fmla="*/ 345 h 420"/>
              <a:gd name="p0x162" fmla="*/ 46 w 420"/>
              <a:gd name="p0y162" fmla="*/ 341 h 420"/>
              <a:gd name="p0x163" fmla="*/ 42 w 420"/>
              <a:gd name="p0y163" fmla="*/ 337 h 420"/>
              <a:gd name="p0x164" fmla="*/ 39 w 420"/>
              <a:gd name="p0y164" fmla="*/ 333 h 420"/>
              <a:gd name="p0x165" fmla="*/ 36 w 420"/>
              <a:gd name="p0y165" fmla="*/ 329 h 420"/>
              <a:gd name="p0x166" fmla="*/ 34 w 420"/>
              <a:gd name="p0y166" fmla="*/ 324 h 420"/>
              <a:gd name="p0x167" fmla="*/ 31 w 420"/>
              <a:gd name="p0y167" fmla="*/ 320 h 420"/>
              <a:gd name="p0x168" fmla="*/ 28 w 420"/>
              <a:gd name="p0y168" fmla="*/ 315 h 420"/>
              <a:gd name="p0x169" fmla="*/ 26 w 420"/>
              <a:gd name="p0y169" fmla="*/ 311 h 420"/>
              <a:gd name="p0x170" fmla="*/ 23 w 420"/>
              <a:gd name="p0y170" fmla="*/ 306 h 420"/>
              <a:gd name="p0x171" fmla="*/ 21 w 420"/>
              <a:gd name="p0y171" fmla="*/ 302 h 420"/>
              <a:gd name="p0x172" fmla="*/ 19 w 420"/>
              <a:gd name="p0y172" fmla="*/ 297 h 420"/>
              <a:gd name="p0x173" fmla="*/ 17 w 420"/>
              <a:gd name="p0y173" fmla="*/ 292 h 420"/>
              <a:gd name="p0x174" fmla="*/ 15 w 420"/>
              <a:gd name="p0y174" fmla="*/ 288 h 420"/>
              <a:gd name="p0x175" fmla="*/ 13 w 420"/>
              <a:gd name="p0y175" fmla="*/ 283 h 420"/>
              <a:gd name="p0x176" fmla="*/ 11 w 420"/>
              <a:gd name="p0y176" fmla="*/ 278 h 420"/>
              <a:gd name="p0x177" fmla="*/ 9 w 420"/>
              <a:gd name="p0y177" fmla="*/ 273 h 420"/>
              <a:gd name="p0x178" fmla="*/ 8 w 420"/>
              <a:gd name="p0y178" fmla="*/ 268 h 420"/>
              <a:gd name="p0x179" fmla="*/ 6 w 420"/>
              <a:gd name="p0y179" fmla="*/ 263 h 420"/>
              <a:gd name="p0x180" fmla="*/ 5 w 420"/>
              <a:gd name="p0y180" fmla="*/ 258 h 420"/>
              <a:gd name="p0x181" fmla="*/ 4 w 420"/>
              <a:gd name="p0y181" fmla="*/ 252 h 420"/>
              <a:gd name="p0x182" fmla="*/ 3 w 420"/>
              <a:gd name="p0y182" fmla="*/ 247 h 420"/>
              <a:gd name="p0x183" fmla="*/ 2 w 420"/>
              <a:gd name="p0y183" fmla="*/ 242 h 420"/>
              <a:gd name="p0x184" fmla="*/ 1 w 420"/>
              <a:gd name="p0y184" fmla="*/ 237 h 420"/>
              <a:gd name="p0x185" fmla="*/ 1 w 420"/>
              <a:gd name="p0y185" fmla="*/ 231 h 420"/>
              <a:gd name="p0x186" fmla="*/ 0 w 420"/>
              <a:gd name="p0y186" fmla="*/ 226 h 420"/>
              <a:gd name="p0x187" fmla="*/ 0 w 420"/>
              <a:gd name="p0y187" fmla="*/ 220 h 420"/>
              <a:gd name="p0x188" fmla="*/ 0 w 420"/>
              <a:gd name="p0y188" fmla="*/ 215 h 420"/>
              <a:gd name="p0x189" fmla="*/ 0 w 420"/>
              <a:gd name="p0y189" fmla="*/ 210 h 420"/>
              <a:gd name="p0x190" fmla="*/ 0 w 420"/>
              <a:gd name="p0y190" fmla="*/ 204 h 420"/>
              <a:gd name="p0x191" fmla="*/ 0 w 420"/>
              <a:gd name="p0y191" fmla="*/ 199 h 420"/>
              <a:gd name="p0x192" fmla="*/ 0 w 420"/>
              <a:gd name="p0y192" fmla="*/ 193 h 420"/>
              <a:gd name="p0x193" fmla="*/ 1 w 420"/>
              <a:gd name="p0y193" fmla="*/ 188 h 420"/>
              <a:gd name="p0x194" fmla="*/ 1 w 420"/>
              <a:gd name="p0y194" fmla="*/ 182 h 420"/>
              <a:gd name="p0x195" fmla="*/ 2 w 420"/>
              <a:gd name="p0y195" fmla="*/ 177 h 420"/>
              <a:gd name="p0x196" fmla="*/ 3 w 420"/>
              <a:gd name="p0y196" fmla="*/ 172 h 420"/>
              <a:gd name="p0x197" fmla="*/ 4 w 420"/>
              <a:gd name="p0y197" fmla="*/ 167 h 420"/>
              <a:gd name="p0x198" fmla="*/ 5 w 420"/>
              <a:gd name="p0y198" fmla="*/ 161 h 420"/>
              <a:gd name="p0x199" fmla="*/ 6 w 420"/>
              <a:gd name="p0y199" fmla="*/ 156 h 420"/>
              <a:gd name="p0x200" fmla="*/ 8 w 420"/>
              <a:gd name="p0y200" fmla="*/ 151 h 420"/>
              <a:gd name="p0x201" fmla="*/ 9 w 420"/>
              <a:gd name="p0y201" fmla="*/ 146 h 420"/>
              <a:gd name="p0x202" fmla="*/ 11 w 420"/>
              <a:gd name="p0y202" fmla="*/ 141 h 420"/>
              <a:gd name="p0x203" fmla="*/ 13 w 420"/>
              <a:gd name="p0y203" fmla="*/ 136 h 420"/>
              <a:gd name="p0x204" fmla="*/ 15 w 420"/>
              <a:gd name="p0y204" fmla="*/ 131 h 420"/>
              <a:gd name="p0x205" fmla="*/ 17 w 420"/>
              <a:gd name="p0y205" fmla="*/ 127 h 420"/>
              <a:gd name="p0x206" fmla="*/ 19 w 420"/>
              <a:gd name="p0y206" fmla="*/ 122 h 420"/>
              <a:gd name="p0x207" fmla="*/ 21 w 420"/>
              <a:gd name="p0y207" fmla="*/ 117 h 420"/>
              <a:gd name="p0x208" fmla="*/ 23 w 420"/>
              <a:gd name="p0y208" fmla="*/ 113 h 420"/>
              <a:gd name="p0x209" fmla="*/ 26 w 420"/>
              <a:gd name="p0y209" fmla="*/ 108 h 420"/>
              <a:gd name="p0x210" fmla="*/ 28 w 420"/>
              <a:gd name="p0y210" fmla="*/ 104 h 420"/>
              <a:gd name="p0x211" fmla="*/ 31 w 420"/>
              <a:gd name="p0y211" fmla="*/ 99 h 420"/>
              <a:gd name="p0x212" fmla="*/ 34 w 420"/>
              <a:gd name="p0y212" fmla="*/ 95 h 420"/>
              <a:gd name="p0x213" fmla="*/ 36 w 420"/>
              <a:gd name="p0y213" fmla="*/ 90 h 420"/>
              <a:gd name="p0x214" fmla="*/ 39 w 420"/>
              <a:gd name="p0y214" fmla="*/ 86 h 420"/>
              <a:gd name="p0x215" fmla="*/ 42 w 420"/>
              <a:gd name="p0y215" fmla="*/ 82 h 420"/>
              <a:gd name="p0x216" fmla="*/ 46 w 420"/>
              <a:gd name="p0y216" fmla="*/ 78 h 420"/>
              <a:gd name="p0x217" fmla="*/ 49 w 420"/>
              <a:gd name="p0y217" fmla="*/ 74 h 420"/>
              <a:gd name="p0x218" fmla="*/ 52 w 420"/>
              <a:gd name="p0y218" fmla="*/ 70 h 420"/>
              <a:gd name="p0x219" fmla="*/ 56 w 420"/>
              <a:gd name="p0y219" fmla="*/ 67 h 420"/>
              <a:gd name="p0x220" fmla="*/ 59 w 420"/>
              <a:gd name="p0y220" fmla="*/ 63 h 420"/>
              <a:gd name="p0x221" fmla="*/ 63 w 420"/>
              <a:gd name="p0y221" fmla="*/ 59 h 420"/>
              <a:gd name="p0x222" fmla="*/ 67 w 420"/>
              <a:gd name="p0y222" fmla="*/ 56 h 420"/>
              <a:gd name="p0x223" fmla="*/ 70 w 420"/>
              <a:gd name="p0y223" fmla="*/ 52 h 420"/>
              <a:gd name="p0x224" fmla="*/ 74 w 420"/>
              <a:gd name="p0y224" fmla="*/ 49 h 420"/>
              <a:gd name="p0x225" fmla="*/ 78 w 420"/>
              <a:gd name="p0y225" fmla="*/ 46 h 420"/>
              <a:gd name="p0x226" fmla="*/ 82 w 420"/>
              <a:gd name="p0y226" fmla="*/ 42 h 420"/>
              <a:gd name="p0x227" fmla="*/ 86 w 420"/>
              <a:gd name="p0y227" fmla="*/ 39 h 420"/>
              <a:gd name="p0x228" fmla="*/ 90 w 420"/>
              <a:gd name="p0y228" fmla="*/ 36 h 420"/>
              <a:gd name="p0x229" fmla="*/ 95 w 420"/>
              <a:gd name="p0y229" fmla="*/ 34 h 420"/>
              <a:gd name="p0x230" fmla="*/ 99 w 420"/>
              <a:gd name="p0y230" fmla="*/ 31 h 420"/>
              <a:gd name="p0x231" fmla="*/ 104 w 420"/>
              <a:gd name="p0y231" fmla="*/ 28 h 420"/>
              <a:gd name="p0x232" fmla="*/ 108 w 420"/>
              <a:gd name="p0y232" fmla="*/ 26 h 420"/>
              <a:gd name="p0x233" fmla="*/ 113 w 420"/>
              <a:gd name="p0y233" fmla="*/ 23 h 420"/>
              <a:gd name="p0x234" fmla="*/ 117 w 420"/>
              <a:gd name="p0y234" fmla="*/ 21 h 420"/>
              <a:gd name="p0x235" fmla="*/ 122 w 420"/>
              <a:gd name="p0y235" fmla="*/ 19 h 420"/>
              <a:gd name="p0x236" fmla="*/ 127 w 420"/>
              <a:gd name="p0y236" fmla="*/ 17 h 420"/>
              <a:gd name="p0x237" fmla="*/ 131 w 420"/>
              <a:gd name="p0y237" fmla="*/ 15 h 420"/>
              <a:gd name="p0x238" fmla="*/ 136 w 420"/>
              <a:gd name="p0y238" fmla="*/ 13 h 420"/>
              <a:gd name="p0x239" fmla="*/ 141 w 420"/>
              <a:gd name="p0y239" fmla="*/ 11 h 420"/>
              <a:gd name="p0x240" fmla="*/ 146 w 420"/>
              <a:gd name="p0y240" fmla="*/ 9 h 420"/>
              <a:gd name="p0x241" fmla="*/ 151 w 420"/>
              <a:gd name="p0y241" fmla="*/ 8 h 420"/>
              <a:gd name="p0x242" fmla="*/ 156 w 420"/>
              <a:gd name="p0y242" fmla="*/ 6 h 420"/>
              <a:gd name="p0x243" fmla="*/ 161 w 420"/>
              <a:gd name="p0y243" fmla="*/ 5 h 420"/>
              <a:gd name="p0x244" fmla="*/ 167 w 420"/>
              <a:gd name="p0y244" fmla="*/ 4 h 420"/>
              <a:gd name="p0x245" fmla="*/ 172 w 420"/>
              <a:gd name="p0y245" fmla="*/ 3 h 420"/>
              <a:gd name="p0x246" fmla="*/ 177 w 420"/>
              <a:gd name="p0y246" fmla="*/ 2 h 420"/>
              <a:gd name="p0x247" fmla="*/ 182 w 420"/>
              <a:gd name="p0y247" fmla="*/ 1 h 420"/>
              <a:gd name="p0x248" fmla="*/ 188 w 420"/>
              <a:gd name="p0y248" fmla="*/ 1 h 420"/>
              <a:gd name="p0x249" fmla="*/ 193 w 420"/>
              <a:gd name="p0y249" fmla="*/ 0 h 420"/>
              <a:gd name="p0x250" fmla="*/ 199 w 420"/>
              <a:gd name="p0y250" fmla="*/ 0 h 420"/>
              <a:gd name="p0x251" fmla="*/ 204 w 420"/>
              <a:gd name="p0y251" fmla="*/ 0 h 420"/>
              <a:gd name="p0x252" fmla="*/ 210 w 420"/>
              <a:gd name="p0y252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3"/>
            </p:custDataLst>
          </p:nvPr>
        </p:nvSpPr>
        <p:spPr>
          <a:xfrm>
            <a:off x="6354737" y="3166396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4</a:t>
            </a:r>
            <a:endParaRPr sz="13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56" name="任意多边形 55"/>
          <p:cNvSpPr/>
          <p:nvPr>
            <p:custDataLst>
              <p:tags r:id="rId54"/>
            </p:custDataLst>
          </p:nvPr>
        </p:nvSpPr>
        <p:spPr>
          <a:xfrm>
            <a:off x="6274435" y="34277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215 w 420"/>
              <a:gd name="p0y1" fmla="*/ 0 h 420"/>
              <a:gd name="p0x2" fmla="*/ 220 w 420"/>
              <a:gd name="p0y2" fmla="*/ 0 h 420"/>
              <a:gd name="p0x3" fmla="*/ 226 w 420"/>
              <a:gd name="p0y3" fmla="*/ 0 h 420"/>
              <a:gd name="p0x4" fmla="*/ 231 w 420"/>
              <a:gd name="p0y4" fmla="*/ 1 h 420"/>
              <a:gd name="p0x5" fmla="*/ 237 w 420"/>
              <a:gd name="p0y5" fmla="*/ 1 h 420"/>
              <a:gd name="p0x6" fmla="*/ 242 w 420"/>
              <a:gd name="p0y6" fmla="*/ 2 h 420"/>
              <a:gd name="p0x7" fmla="*/ 247 w 420"/>
              <a:gd name="p0y7" fmla="*/ 3 h 420"/>
              <a:gd name="p0x8" fmla="*/ 252 w 420"/>
              <a:gd name="p0y8" fmla="*/ 4 h 420"/>
              <a:gd name="p0x9" fmla="*/ 258 w 420"/>
              <a:gd name="p0y9" fmla="*/ 5 h 420"/>
              <a:gd name="p0x10" fmla="*/ 263 w 420"/>
              <a:gd name="p0y10" fmla="*/ 6 h 420"/>
              <a:gd name="p0x11" fmla="*/ 268 w 420"/>
              <a:gd name="p0y11" fmla="*/ 8 h 420"/>
              <a:gd name="p0x12" fmla="*/ 273 w 420"/>
              <a:gd name="p0y12" fmla="*/ 9 h 420"/>
              <a:gd name="p0x13" fmla="*/ 278 w 420"/>
              <a:gd name="p0y13" fmla="*/ 11 h 420"/>
              <a:gd name="p0x14" fmla="*/ 283 w 420"/>
              <a:gd name="p0y14" fmla="*/ 13 h 420"/>
              <a:gd name="p0x15" fmla="*/ 288 w 420"/>
              <a:gd name="p0y15" fmla="*/ 15 h 420"/>
              <a:gd name="p0x16" fmla="*/ 292 w 420"/>
              <a:gd name="p0y16" fmla="*/ 17 h 420"/>
              <a:gd name="p0x17" fmla="*/ 297 w 420"/>
              <a:gd name="p0y17" fmla="*/ 19 h 420"/>
              <a:gd name="p0x18" fmla="*/ 302 w 420"/>
              <a:gd name="p0y18" fmla="*/ 21 h 420"/>
              <a:gd name="p0x19" fmla="*/ 306 w 420"/>
              <a:gd name="p0y19" fmla="*/ 23 h 420"/>
              <a:gd name="p0x20" fmla="*/ 311 w 420"/>
              <a:gd name="p0y20" fmla="*/ 26 h 420"/>
              <a:gd name="p0x21" fmla="*/ 315 w 420"/>
              <a:gd name="p0y21" fmla="*/ 28 h 420"/>
              <a:gd name="p0x22" fmla="*/ 320 w 420"/>
              <a:gd name="p0y22" fmla="*/ 31 h 420"/>
              <a:gd name="p0x23" fmla="*/ 324 w 420"/>
              <a:gd name="p0y23" fmla="*/ 34 h 420"/>
              <a:gd name="p0x24" fmla="*/ 329 w 420"/>
              <a:gd name="p0y24" fmla="*/ 36 h 420"/>
              <a:gd name="p0x25" fmla="*/ 333 w 420"/>
              <a:gd name="p0y25" fmla="*/ 39 h 420"/>
              <a:gd name="p0x26" fmla="*/ 337 w 420"/>
              <a:gd name="p0y26" fmla="*/ 42 h 420"/>
              <a:gd name="p0x27" fmla="*/ 341 w 420"/>
              <a:gd name="p0y27" fmla="*/ 46 h 420"/>
              <a:gd name="p0x28" fmla="*/ 345 w 420"/>
              <a:gd name="p0y28" fmla="*/ 49 h 420"/>
              <a:gd name="p0x29" fmla="*/ 349 w 420"/>
              <a:gd name="p0y29" fmla="*/ 52 h 420"/>
              <a:gd name="p0x30" fmla="*/ 352 w 420"/>
              <a:gd name="p0y30" fmla="*/ 56 h 420"/>
              <a:gd name="p0x31" fmla="*/ 356 w 420"/>
              <a:gd name="p0y31" fmla="*/ 59 h 420"/>
              <a:gd name="p0x32" fmla="*/ 360 w 420"/>
              <a:gd name="p0y32" fmla="*/ 63 h 420"/>
              <a:gd name="p0x33" fmla="*/ 363 w 420"/>
              <a:gd name="p0y33" fmla="*/ 67 h 420"/>
              <a:gd name="p0x34" fmla="*/ 367 w 420"/>
              <a:gd name="p0y34" fmla="*/ 70 h 420"/>
              <a:gd name="p0x35" fmla="*/ 370 w 420"/>
              <a:gd name="p0y35" fmla="*/ 74 h 420"/>
              <a:gd name="p0x36" fmla="*/ 373 w 420"/>
              <a:gd name="p0y36" fmla="*/ 78 h 420"/>
              <a:gd name="p0x37" fmla="*/ 377 w 420"/>
              <a:gd name="p0y37" fmla="*/ 82 h 420"/>
              <a:gd name="p0x38" fmla="*/ 380 w 420"/>
              <a:gd name="p0y38" fmla="*/ 86 h 420"/>
              <a:gd name="p0x39" fmla="*/ 383 w 420"/>
              <a:gd name="p0y39" fmla="*/ 90 h 420"/>
              <a:gd name="p0x40" fmla="*/ 385 w 420"/>
              <a:gd name="p0y40" fmla="*/ 95 h 420"/>
              <a:gd name="p0x41" fmla="*/ 388 w 420"/>
              <a:gd name="p0y41" fmla="*/ 99 h 420"/>
              <a:gd name="p0x42" fmla="*/ 391 w 420"/>
              <a:gd name="p0y42" fmla="*/ 104 h 420"/>
              <a:gd name="p0x43" fmla="*/ 393 w 420"/>
              <a:gd name="p0y43" fmla="*/ 108 h 420"/>
              <a:gd name="p0x44" fmla="*/ 396 w 420"/>
              <a:gd name="p0y44" fmla="*/ 113 h 420"/>
              <a:gd name="p0x45" fmla="*/ 398 w 420"/>
              <a:gd name="p0y45" fmla="*/ 117 h 420"/>
              <a:gd name="p0x46" fmla="*/ 400 w 420"/>
              <a:gd name="p0y46" fmla="*/ 122 h 420"/>
              <a:gd name="p0x47" fmla="*/ 402 w 420"/>
              <a:gd name="p0y47" fmla="*/ 127 h 420"/>
              <a:gd name="p0x48" fmla="*/ 404 w 420"/>
              <a:gd name="p0y48" fmla="*/ 131 h 420"/>
              <a:gd name="p0x49" fmla="*/ 406 w 420"/>
              <a:gd name="p0y49" fmla="*/ 136 h 420"/>
              <a:gd name="p0x50" fmla="*/ 408 w 420"/>
              <a:gd name="p0y50" fmla="*/ 141 h 420"/>
              <a:gd name="p0x51" fmla="*/ 410 w 420"/>
              <a:gd name="p0y51" fmla="*/ 146 h 420"/>
              <a:gd name="p0x52" fmla="*/ 411 w 420"/>
              <a:gd name="p0y52" fmla="*/ 151 h 420"/>
              <a:gd name="p0x53" fmla="*/ 413 w 420"/>
              <a:gd name="p0y53" fmla="*/ 156 h 420"/>
              <a:gd name="p0x54" fmla="*/ 414 w 420"/>
              <a:gd name="p0y54" fmla="*/ 161 h 420"/>
              <a:gd name="p0x55" fmla="*/ 415 w 420"/>
              <a:gd name="p0y55" fmla="*/ 167 h 420"/>
              <a:gd name="p0x56" fmla="*/ 416 w 420"/>
              <a:gd name="p0y56" fmla="*/ 172 h 420"/>
              <a:gd name="p0x57" fmla="*/ 417 w 420"/>
              <a:gd name="p0y57" fmla="*/ 177 h 420"/>
              <a:gd name="p0x58" fmla="*/ 418 w 420"/>
              <a:gd name="p0y58" fmla="*/ 182 h 420"/>
              <a:gd name="p0x59" fmla="*/ 418 w 420"/>
              <a:gd name="p0y59" fmla="*/ 188 h 420"/>
              <a:gd name="p0x60" fmla="*/ 419 w 420"/>
              <a:gd name="p0y60" fmla="*/ 193 h 420"/>
              <a:gd name="p0x61" fmla="*/ 419 w 420"/>
              <a:gd name="p0y61" fmla="*/ 199 h 420"/>
              <a:gd name="p0x62" fmla="*/ 419 w 420"/>
              <a:gd name="p0y62" fmla="*/ 204 h 420"/>
              <a:gd name="p0x63" fmla="*/ 420 w 420"/>
              <a:gd name="p0y63" fmla="*/ 210 h 420"/>
              <a:gd name="p0x64" fmla="*/ 419 w 420"/>
              <a:gd name="p0y64" fmla="*/ 215 h 420"/>
              <a:gd name="p0x65" fmla="*/ 419 w 420"/>
              <a:gd name="p0y65" fmla="*/ 220 h 420"/>
              <a:gd name="p0x66" fmla="*/ 419 w 420"/>
              <a:gd name="p0y66" fmla="*/ 226 h 420"/>
              <a:gd name="p0x67" fmla="*/ 418 w 420"/>
              <a:gd name="p0y67" fmla="*/ 231 h 420"/>
              <a:gd name="p0x68" fmla="*/ 418 w 420"/>
              <a:gd name="p0y68" fmla="*/ 237 h 420"/>
              <a:gd name="p0x69" fmla="*/ 417 w 420"/>
              <a:gd name="p0y69" fmla="*/ 242 h 420"/>
              <a:gd name="p0x70" fmla="*/ 416 w 420"/>
              <a:gd name="p0y70" fmla="*/ 247 h 420"/>
              <a:gd name="p0x71" fmla="*/ 415 w 420"/>
              <a:gd name="p0y71" fmla="*/ 252 h 420"/>
              <a:gd name="p0x72" fmla="*/ 414 w 420"/>
              <a:gd name="p0y72" fmla="*/ 258 h 420"/>
              <a:gd name="p0x73" fmla="*/ 413 w 420"/>
              <a:gd name="p0y73" fmla="*/ 263 h 420"/>
              <a:gd name="p0x74" fmla="*/ 411 w 420"/>
              <a:gd name="p0y74" fmla="*/ 268 h 420"/>
              <a:gd name="p0x75" fmla="*/ 410 w 420"/>
              <a:gd name="p0y75" fmla="*/ 273 h 420"/>
              <a:gd name="p0x76" fmla="*/ 408 w 420"/>
              <a:gd name="p0y76" fmla="*/ 278 h 420"/>
              <a:gd name="p0x77" fmla="*/ 406 w 420"/>
              <a:gd name="p0y77" fmla="*/ 283 h 420"/>
              <a:gd name="p0x78" fmla="*/ 404 w 420"/>
              <a:gd name="p0y78" fmla="*/ 288 h 420"/>
              <a:gd name="p0x79" fmla="*/ 402 w 420"/>
              <a:gd name="p0y79" fmla="*/ 292 h 420"/>
              <a:gd name="p0x80" fmla="*/ 400 w 420"/>
              <a:gd name="p0y80" fmla="*/ 297 h 420"/>
              <a:gd name="p0x81" fmla="*/ 398 w 420"/>
              <a:gd name="p0y81" fmla="*/ 302 h 420"/>
              <a:gd name="p0x82" fmla="*/ 396 w 420"/>
              <a:gd name="p0y82" fmla="*/ 306 h 420"/>
              <a:gd name="p0x83" fmla="*/ 393 w 420"/>
              <a:gd name="p0y83" fmla="*/ 311 h 420"/>
              <a:gd name="p0x84" fmla="*/ 391 w 420"/>
              <a:gd name="p0y84" fmla="*/ 315 h 420"/>
              <a:gd name="p0x85" fmla="*/ 388 w 420"/>
              <a:gd name="p0y85" fmla="*/ 320 h 420"/>
              <a:gd name="p0x86" fmla="*/ 385 w 420"/>
              <a:gd name="p0y86" fmla="*/ 324 h 420"/>
              <a:gd name="p0x87" fmla="*/ 383 w 420"/>
              <a:gd name="p0y87" fmla="*/ 329 h 420"/>
              <a:gd name="p0x88" fmla="*/ 380 w 420"/>
              <a:gd name="p0y88" fmla="*/ 333 h 420"/>
              <a:gd name="p0x89" fmla="*/ 377 w 420"/>
              <a:gd name="p0y89" fmla="*/ 337 h 420"/>
              <a:gd name="p0x90" fmla="*/ 373 w 420"/>
              <a:gd name="p0y90" fmla="*/ 341 h 420"/>
              <a:gd name="p0x91" fmla="*/ 370 w 420"/>
              <a:gd name="p0y91" fmla="*/ 345 h 420"/>
              <a:gd name="p0x92" fmla="*/ 367 w 420"/>
              <a:gd name="p0y92" fmla="*/ 349 h 420"/>
              <a:gd name="p0x93" fmla="*/ 363 w 420"/>
              <a:gd name="p0y93" fmla="*/ 352 h 420"/>
              <a:gd name="p0x94" fmla="*/ 360 w 420"/>
              <a:gd name="p0y94" fmla="*/ 356 h 420"/>
              <a:gd name="p0x95" fmla="*/ 356 w 420"/>
              <a:gd name="p0y95" fmla="*/ 360 h 420"/>
              <a:gd name="p0x96" fmla="*/ 352 w 420"/>
              <a:gd name="p0y96" fmla="*/ 363 h 420"/>
              <a:gd name="p0x97" fmla="*/ 349 w 420"/>
              <a:gd name="p0y97" fmla="*/ 367 h 420"/>
              <a:gd name="p0x98" fmla="*/ 345 w 420"/>
              <a:gd name="p0y98" fmla="*/ 370 h 420"/>
              <a:gd name="p0x99" fmla="*/ 341 w 420"/>
              <a:gd name="p0y99" fmla="*/ 373 h 420"/>
              <a:gd name="p0x100" fmla="*/ 337 w 420"/>
              <a:gd name="p0y100" fmla="*/ 377 h 420"/>
              <a:gd name="p0x101" fmla="*/ 333 w 420"/>
              <a:gd name="p0y101" fmla="*/ 380 h 420"/>
              <a:gd name="p0x102" fmla="*/ 329 w 420"/>
              <a:gd name="p0y102" fmla="*/ 383 h 420"/>
              <a:gd name="p0x103" fmla="*/ 324 w 420"/>
              <a:gd name="p0y103" fmla="*/ 385 h 420"/>
              <a:gd name="p0x104" fmla="*/ 320 w 420"/>
              <a:gd name="p0y104" fmla="*/ 388 h 420"/>
              <a:gd name="p0x105" fmla="*/ 315 w 420"/>
              <a:gd name="p0y105" fmla="*/ 391 h 420"/>
              <a:gd name="p0x106" fmla="*/ 311 w 420"/>
              <a:gd name="p0y106" fmla="*/ 393 h 420"/>
              <a:gd name="p0x107" fmla="*/ 306 w 420"/>
              <a:gd name="p0y107" fmla="*/ 396 h 420"/>
              <a:gd name="p0x108" fmla="*/ 302 w 420"/>
              <a:gd name="p0y108" fmla="*/ 398 h 420"/>
              <a:gd name="p0x109" fmla="*/ 297 w 420"/>
              <a:gd name="p0y109" fmla="*/ 400 h 420"/>
              <a:gd name="p0x110" fmla="*/ 292 w 420"/>
              <a:gd name="p0y110" fmla="*/ 402 h 420"/>
              <a:gd name="p0x111" fmla="*/ 288 w 420"/>
              <a:gd name="p0y111" fmla="*/ 404 h 420"/>
              <a:gd name="p0x112" fmla="*/ 283 w 420"/>
              <a:gd name="p0y112" fmla="*/ 406 h 420"/>
              <a:gd name="p0x113" fmla="*/ 278 w 420"/>
              <a:gd name="p0y113" fmla="*/ 408 h 420"/>
              <a:gd name="p0x114" fmla="*/ 273 w 420"/>
              <a:gd name="p0y114" fmla="*/ 410 h 420"/>
              <a:gd name="p0x115" fmla="*/ 268 w 420"/>
              <a:gd name="p0y115" fmla="*/ 411 h 420"/>
              <a:gd name="p0x116" fmla="*/ 263 w 420"/>
              <a:gd name="p0y116" fmla="*/ 413 h 420"/>
              <a:gd name="p0x117" fmla="*/ 258 w 420"/>
              <a:gd name="p0y117" fmla="*/ 414 h 420"/>
              <a:gd name="p0x118" fmla="*/ 252 w 420"/>
              <a:gd name="p0y118" fmla="*/ 415 h 420"/>
              <a:gd name="p0x119" fmla="*/ 247 w 420"/>
              <a:gd name="p0y119" fmla="*/ 416 h 420"/>
              <a:gd name="p0x120" fmla="*/ 242 w 420"/>
              <a:gd name="p0y120" fmla="*/ 417 h 420"/>
              <a:gd name="p0x121" fmla="*/ 237 w 420"/>
              <a:gd name="p0y121" fmla="*/ 418 h 420"/>
              <a:gd name="p0x122" fmla="*/ 231 w 420"/>
              <a:gd name="p0y122" fmla="*/ 418 h 420"/>
              <a:gd name="p0x123" fmla="*/ 226 w 420"/>
              <a:gd name="p0y123" fmla="*/ 419 h 420"/>
              <a:gd name="p0x124" fmla="*/ 220 w 420"/>
              <a:gd name="p0y124" fmla="*/ 419 h 420"/>
              <a:gd name="p0x125" fmla="*/ 215 w 420"/>
              <a:gd name="p0y125" fmla="*/ 419 h 420"/>
              <a:gd name="p0x126" fmla="*/ 210 w 420"/>
              <a:gd name="p0y126" fmla="*/ 420 h 420"/>
              <a:gd name="p0x127" fmla="*/ 204 w 420"/>
              <a:gd name="p0y127" fmla="*/ 419 h 420"/>
              <a:gd name="p0x128" fmla="*/ 199 w 420"/>
              <a:gd name="p0y128" fmla="*/ 419 h 420"/>
              <a:gd name="p0x129" fmla="*/ 193 w 420"/>
              <a:gd name="p0y129" fmla="*/ 419 h 420"/>
              <a:gd name="p0x130" fmla="*/ 188 w 420"/>
              <a:gd name="p0y130" fmla="*/ 418 h 420"/>
              <a:gd name="p0x131" fmla="*/ 182 w 420"/>
              <a:gd name="p0y131" fmla="*/ 418 h 420"/>
              <a:gd name="p0x132" fmla="*/ 177 w 420"/>
              <a:gd name="p0y132" fmla="*/ 417 h 420"/>
              <a:gd name="p0x133" fmla="*/ 172 w 420"/>
              <a:gd name="p0y133" fmla="*/ 416 h 420"/>
              <a:gd name="p0x134" fmla="*/ 167 w 420"/>
              <a:gd name="p0y134" fmla="*/ 415 h 420"/>
              <a:gd name="p0x135" fmla="*/ 161 w 420"/>
              <a:gd name="p0y135" fmla="*/ 414 h 420"/>
              <a:gd name="p0x136" fmla="*/ 156 w 420"/>
              <a:gd name="p0y136" fmla="*/ 413 h 420"/>
              <a:gd name="p0x137" fmla="*/ 151 w 420"/>
              <a:gd name="p0y137" fmla="*/ 411 h 420"/>
              <a:gd name="p0x138" fmla="*/ 146 w 420"/>
              <a:gd name="p0y138" fmla="*/ 410 h 420"/>
              <a:gd name="p0x139" fmla="*/ 141 w 420"/>
              <a:gd name="p0y139" fmla="*/ 408 h 420"/>
              <a:gd name="p0x140" fmla="*/ 136 w 420"/>
              <a:gd name="p0y140" fmla="*/ 406 h 420"/>
              <a:gd name="p0x141" fmla="*/ 131 w 420"/>
              <a:gd name="p0y141" fmla="*/ 404 h 420"/>
              <a:gd name="p0x142" fmla="*/ 127 w 420"/>
              <a:gd name="p0y142" fmla="*/ 402 h 420"/>
              <a:gd name="p0x143" fmla="*/ 122 w 420"/>
              <a:gd name="p0y143" fmla="*/ 400 h 420"/>
              <a:gd name="p0x144" fmla="*/ 117 w 420"/>
              <a:gd name="p0y144" fmla="*/ 398 h 420"/>
              <a:gd name="p0x145" fmla="*/ 113 w 420"/>
              <a:gd name="p0y145" fmla="*/ 396 h 420"/>
              <a:gd name="p0x146" fmla="*/ 108 w 420"/>
              <a:gd name="p0y146" fmla="*/ 393 h 420"/>
              <a:gd name="p0x147" fmla="*/ 104 w 420"/>
              <a:gd name="p0y147" fmla="*/ 391 h 420"/>
              <a:gd name="p0x148" fmla="*/ 99 w 420"/>
              <a:gd name="p0y148" fmla="*/ 388 h 420"/>
              <a:gd name="p0x149" fmla="*/ 95 w 420"/>
              <a:gd name="p0y149" fmla="*/ 385 h 420"/>
              <a:gd name="p0x150" fmla="*/ 90 w 420"/>
              <a:gd name="p0y150" fmla="*/ 383 h 420"/>
              <a:gd name="p0x151" fmla="*/ 86 w 420"/>
              <a:gd name="p0y151" fmla="*/ 380 h 420"/>
              <a:gd name="p0x152" fmla="*/ 82 w 420"/>
              <a:gd name="p0y152" fmla="*/ 377 h 420"/>
              <a:gd name="p0x153" fmla="*/ 78 w 420"/>
              <a:gd name="p0y153" fmla="*/ 373 h 420"/>
              <a:gd name="p0x154" fmla="*/ 74 w 420"/>
              <a:gd name="p0y154" fmla="*/ 370 h 420"/>
              <a:gd name="p0x155" fmla="*/ 70 w 420"/>
              <a:gd name="p0y155" fmla="*/ 367 h 420"/>
              <a:gd name="p0x156" fmla="*/ 67 w 420"/>
              <a:gd name="p0y156" fmla="*/ 363 h 420"/>
              <a:gd name="p0x157" fmla="*/ 63 w 420"/>
              <a:gd name="p0y157" fmla="*/ 360 h 420"/>
              <a:gd name="p0x158" fmla="*/ 59 w 420"/>
              <a:gd name="p0y158" fmla="*/ 356 h 420"/>
              <a:gd name="p0x159" fmla="*/ 56 w 420"/>
              <a:gd name="p0y159" fmla="*/ 352 h 420"/>
              <a:gd name="p0x160" fmla="*/ 52 w 420"/>
              <a:gd name="p0y160" fmla="*/ 349 h 420"/>
              <a:gd name="p0x161" fmla="*/ 49 w 420"/>
              <a:gd name="p0y161" fmla="*/ 345 h 420"/>
              <a:gd name="p0x162" fmla="*/ 46 w 420"/>
              <a:gd name="p0y162" fmla="*/ 341 h 420"/>
              <a:gd name="p0x163" fmla="*/ 42 w 420"/>
              <a:gd name="p0y163" fmla="*/ 337 h 420"/>
              <a:gd name="p0x164" fmla="*/ 39 w 420"/>
              <a:gd name="p0y164" fmla="*/ 333 h 420"/>
              <a:gd name="p0x165" fmla="*/ 36 w 420"/>
              <a:gd name="p0y165" fmla="*/ 329 h 420"/>
              <a:gd name="p0x166" fmla="*/ 34 w 420"/>
              <a:gd name="p0y166" fmla="*/ 324 h 420"/>
              <a:gd name="p0x167" fmla="*/ 31 w 420"/>
              <a:gd name="p0y167" fmla="*/ 320 h 420"/>
              <a:gd name="p0x168" fmla="*/ 28 w 420"/>
              <a:gd name="p0y168" fmla="*/ 315 h 420"/>
              <a:gd name="p0x169" fmla="*/ 26 w 420"/>
              <a:gd name="p0y169" fmla="*/ 311 h 420"/>
              <a:gd name="p0x170" fmla="*/ 23 w 420"/>
              <a:gd name="p0y170" fmla="*/ 306 h 420"/>
              <a:gd name="p0x171" fmla="*/ 21 w 420"/>
              <a:gd name="p0y171" fmla="*/ 302 h 420"/>
              <a:gd name="p0x172" fmla="*/ 19 w 420"/>
              <a:gd name="p0y172" fmla="*/ 297 h 420"/>
              <a:gd name="p0x173" fmla="*/ 17 w 420"/>
              <a:gd name="p0y173" fmla="*/ 292 h 420"/>
              <a:gd name="p0x174" fmla="*/ 15 w 420"/>
              <a:gd name="p0y174" fmla="*/ 288 h 420"/>
              <a:gd name="p0x175" fmla="*/ 13 w 420"/>
              <a:gd name="p0y175" fmla="*/ 283 h 420"/>
              <a:gd name="p0x176" fmla="*/ 11 w 420"/>
              <a:gd name="p0y176" fmla="*/ 278 h 420"/>
              <a:gd name="p0x177" fmla="*/ 9 w 420"/>
              <a:gd name="p0y177" fmla="*/ 273 h 420"/>
              <a:gd name="p0x178" fmla="*/ 8 w 420"/>
              <a:gd name="p0y178" fmla="*/ 268 h 420"/>
              <a:gd name="p0x179" fmla="*/ 6 w 420"/>
              <a:gd name="p0y179" fmla="*/ 263 h 420"/>
              <a:gd name="p0x180" fmla="*/ 5 w 420"/>
              <a:gd name="p0y180" fmla="*/ 258 h 420"/>
              <a:gd name="p0x181" fmla="*/ 4 w 420"/>
              <a:gd name="p0y181" fmla="*/ 252 h 420"/>
              <a:gd name="p0x182" fmla="*/ 3 w 420"/>
              <a:gd name="p0y182" fmla="*/ 247 h 420"/>
              <a:gd name="p0x183" fmla="*/ 2 w 420"/>
              <a:gd name="p0y183" fmla="*/ 242 h 420"/>
              <a:gd name="p0x184" fmla="*/ 1 w 420"/>
              <a:gd name="p0y184" fmla="*/ 237 h 420"/>
              <a:gd name="p0x185" fmla="*/ 1 w 420"/>
              <a:gd name="p0y185" fmla="*/ 231 h 420"/>
              <a:gd name="p0x186" fmla="*/ 0 w 420"/>
              <a:gd name="p0y186" fmla="*/ 226 h 420"/>
              <a:gd name="p0x187" fmla="*/ 0 w 420"/>
              <a:gd name="p0y187" fmla="*/ 220 h 420"/>
              <a:gd name="p0x188" fmla="*/ 0 w 420"/>
              <a:gd name="p0y188" fmla="*/ 215 h 420"/>
              <a:gd name="p0x189" fmla="*/ 0 w 420"/>
              <a:gd name="p0y189" fmla="*/ 210 h 420"/>
              <a:gd name="p0x190" fmla="*/ 0 w 420"/>
              <a:gd name="p0y190" fmla="*/ 204 h 420"/>
              <a:gd name="p0x191" fmla="*/ 0 w 420"/>
              <a:gd name="p0y191" fmla="*/ 199 h 420"/>
              <a:gd name="p0x192" fmla="*/ 0 w 420"/>
              <a:gd name="p0y192" fmla="*/ 193 h 420"/>
              <a:gd name="p0x193" fmla="*/ 1 w 420"/>
              <a:gd name="p0y193" fmla="*/ 188 h 420"/>
              <a:gd name="p0x194" fmla="*/ 1 w 420"/>
              <a:gd name="p0y194" fmla="*/ 182 h 420"/>
              <a:gd name="p0x195" fmla="*/ 2 w 420"/>
              <a:gd name="p0y195" fmla="*/ 177 h 420"/>
              <a:gd name="p0x196" fmla="*/ 3 w 420"/>
              <a:gd name="p0y196" fmla="*/ 172 h 420"/>
              <a:gd name="p0x197" fmla="*/ 4 w 420"/>
              <a:gd name="p0y197" fmla="*/ 167 h 420"/>
              <a:gd name="p0x198" fmla="*/ 5 w 420"/>
              <a:gd name="p0y198" fmla="*/ 161 h 420"/>
              <a:gd name="p0x199" fmla="*/ 6 w 420"/>
              <a:gd name="p0y199" fmla="*/ 156 h 420"/>
              <a:gd name="p0x200" fmla="*/ 8 w 420"/>
              <a:gd name="p0y200" fmla="*/ 151 h 420"/>
              <a:gd name="p0x201" fmla="*/ 9 w 420"/>
              <a:gd name="p0y201" fmla="*/ 146 h 420"/>
              <a:gd name="p0x202" fmla="*/ 11 w 420"/>
              <a:gd name="p0y202" fmla="*/ 141 h 420"/>
              <a:gd name="p0x203" fmla="*/ 13 w 420"/>
              <a:gd name="p0y203" fmla="*/ 136 h 420"/>
              <a:gd name="p0x204" fmla="*/ 15 w 420"/>
              <a:gd name="p0y204" fmla="*/ 131 h 420"/>
              <a:gd name="p0x205" fmla="*/ 17 w 420"/>
              <a:gd name="p0y205" fmla="*/ 127 h 420"/>
              <a:gd name="p0x206" fmla="*/ 19 w 420"/>
              <a:gd name="p0y206" fmla="*/ 122 h 420"/>
              <a:gd name="p0x207" fmla="*/ 21 w 420"/>
              <a:gd name="p0y207" fmla="*/ 117 h 420"/>
              <a:gd name="p0x208" fmla="*/ 23 w 420"/>
              <a:gd name="p0y208" fmla="*/ 113 h 420"/>
              <a:gd name="p0x209" fmla="*/ 26 w 420"/>
              <a:gd name="p0y209" fmla="*/ 108 h 420"/>
              <a:gd name="p0x210" fmla="*/ 28 w 420"/>
              <a:gd name="p0y210" fmla="*/ 104 h 420"/>
              <a:gd name="p0x211" fmla="*/ 31 w 420"/>
              <a:gd name="p0y211" fmla="*/ 99 h 420"/>
              <a:gd name="p0x212" fmla="*/ 34 w 420"/>
              <a:gd name="p0y212" fmla="*/ 95 h 420"/>
              <a:gd name="p0x213" fmla="*/ 36 w 420"/>
              <a:gd name="p0y213" fmla="*/ 90 h 420"/>
              <a:gd name="p0x214" fmla="*/ 39 w 420"/>
              <a:gd name="p0y214" fmla="*/ 86 h 420"/>
              <a:gd name="p0x215" fmla="*/ 42 w 420"/>
              <a:gd name="p0y215" fmla="*/ 82 h 420"/>
              <a:gd name="p0x216" fmla="*/ 46 w 420"/>
              <a:gd name="p0y216" fmla="*/ 78 h 420"/>
              <a:gd name="p0x217" fmla="*/ 49 w 420"/>
              <a:gd name="p0y217" fmla="*/ 74 h 420"/>
              <a:gd name="p0x218" fmla="*/ 52 w 420"/>
              <a:gd name="p0y218" fmla="*/ 70 h 420"/>
              <a:gd name="p0x219" fmla="*/ 56 w 420"/>
              <a:gd name="p0y219" fmla="*/ 67 h 420"/>
              <a:gd name="p0x220" fmla="*/ 59 w 420"/>
              <a:gd name="p0y220" fmla="*/ 63 h 420"/>
              <a:gd name="p0x221" fmla="*/ 63 w 420"/>
              <a:gd name="p0y221" fmla="*/ 59 h 420"/>
              <a:gd name="p0x222" fmla="*/ 67 w 420"/>
              <a:gd name="p0y222" fmla="*/ 56 h 420"/>
              <a:gd name="p0x223" fmla="*/ 70 w 420"/>
              <a:gd name="p0y223" fmla="*/ 52 h 420"/>
              <a:gd name="p0x224" fmla="*/ 74 w 420"/>
              <a:gd name="p0y224" fmla="*/ 49 h 420"/>
              <a:gd name="p0x225" fmla="*/ 78 w 420"/>
              <a:gd name="p0y225" fmla="*/ 46 h 420"/>
              <a:gd name="p0x226" fmla="*/ 82 w 420"/>
              <a:gd name="p0y226" fmla="*/ 42 h 420"/>
              <a:gd name="p0x227" fmla="*/ 86 w 420"/>
              <a:gd name="p0y227" fmla="*/ 39 h 420"/>
              <a:gd name="p0x228" fmla="*/ 90 w 420"/>
              <a:gd name="p0y228" fmla="*/ 36 h 420"/>
              <a:gd name="p0x229" fmla="*/ 95 w 420"/>
              <a:gd name="p0y229" fmla="*/ 34 h 420"/>
              <a:gd name="p0x230" fmla="*/ 99 w 420"/>
              <a:gd name="p0y230" fmla="*/ 31 h 420"/>
              <a:gd name="p0x231" fmla="*/ 104 w 420"/>
              <a:gd name="p0y231" fmla="*/ 28 h 420"/>
              <a:gd name="p0x232" fmla="*/ 108 w 420"/>
              <a:gd name="p0y232" fmla="*/ 26 h 420"/>
              <a:gd name="p0x233" fmla="*/ 113 w 420"/>
              <a:gd name="p0y233" fmla="*/ 23 h 420"/>
              <a:gd name="p0x234" fmla="*/ 117 w 420"/>
              <a:gd name="p0y234" fmla="*/ 21 h 420"/>
              <a:gd name="p0x235" fmla="*/ 122 w 420"/>
              <a:gd name="p0y235" fmla="*/ 19 h 420"/>
              <a:gd name="p0x236" fmla="*/ 127 w 420"/>
              <a:gd name="p0y236" fmla="*/ 17 h 420"/>
              <a:gd name="p0x237" fmla="*/ 131 w 420"/>
              <a:gd name="p0y237" fmla="*/ 15 h 420"/>
              <a:gd name="p0x238" fmla="*/ 136 w 420"/>
              <a:gd name="p0y238" fmla="*/ 13 h 420"/>
              <a:gd name="p0x239" fmla="*/ 141 w 420"/>
              <a:gd name="p0y239" fmla="*/ 11 h 420"/>
              <a:gd name="p0x240" fmla="*/ 146 w 420"/>
              <a:gd name="p0y240" fmla="*/ 9 h 420"/>
              <a:gd name="p0x241" fmla="*/ 151 w 420"/>
              <a:gd name="p0y241" fmla="*/ 8 h 420"/>
              <a:gd name="p0x242" fmla="*/ 156 w 420"/>
              <a:gd name="p0y242" fmla="*/ 6 h 420"/>
              <a:gd name="p0x243" fmla="*/ 161 w 420"/>
              <a:gd name="p0y243" fmla="*/ 5 h 420"/>
              <a:gd name="p0x244" fmla="*/ 167 w 420"/>
              <a:gd name="p0y244" fmla="*/ 4 h 420"/>
              <a:gd name="p0x245" fmla="*/ 172 w 420"/>
              <a:gd name="p0y245" fmla="*/ 3 h 420"/>
              <a:gd name="p0x246" fmla="*/ 177 w 420"/>
              <a:gd name="p0y246" fmla="*/ 2 h 420"/>
              <a:gd name="p0x247" fmla="*/ 182 w 420"/>
              <a:gd name="p0y247" fmla="*/ 1 h 420"/>
              <a:gd name="p0x248" fmla="*/ 188 w 420"/>
              <a:gd name="p0y248" fmla="*/ 1 h 420"/>
              <a:gd name="p0x249" fmla="*/ 193 w 420"/>
              <a:gd name="p0y249" fmla="*/ 0 h 420"/>
              <a:gd name="p0x250" fmla="*/ 199 w 420"/>
              <a:gd name="p0y250" fmla="*/ 0 h 420"/>
              <a:gd name="p0x251" fmla="*/ 204 w 420"/>
              <a:gd name="p0y251" fmla="*/ 0 h 420"/>
              <a:gd name="p0x252" fmla="*/ 210 w 420"/>
              <a:gd name="p0y252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5"/>
            </p:custDataLst>
          </p:nvPr>
        </p:nvSpPr>
        <p:spPr>
          <a:xfrm>
            <a:off x="6354737" y="3447155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5</a:t>
            </a:r>
            <a:endParaRPr sz="13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60" name="任意多边形 59"/>
          <p:cNvSpPr/>
          <p:nvPr>
            <p:custDataLst>
              <p:tags r:id="rId56"/>
            </p:custDataLst>
          </p:nvPr>
        </p:nvSpPr>
        <p:spPr>
          <a:xfrm>
            <a:off x="6117590" y="3937635"/>
            <a:ext cx="5297805" cy="2334260"/>
          </a:xfrm>
          <a:custGeom>
            <a:avLst/>
            <a:gdLst>
              <a:gd name="sw" fmla="*/ 1 w 8343"/>
              <a:gd name="sh" fmla="*/ 1 h 3676"/>
              <a:gd name="mins" fmla="min sw sh"/>
              <a:gd name="dsw" fmla="+- 0 sw mins"/>
              <a:gd name="dsh" fmla="+- 0 sh mins"/>
              <a:gd name="p0x0" fmla="*/ 224 w 8343"/>
              <a:gd name="p0y0" fmla="*/ 0 h 3676"/>
              <a:gd name="p0x1" fmla="*/ 8118 w 8343"/>
              <a:gd name="p0y1" fmla="*/ 0 h 3676"/>
              <a:gd name="p0x2" fmla="*/ 8343 w 8343"/>
              <a:gd name="p0y2" fmla="*/ 224 h 3676"/>
              <a:gd name="p0x3" fmla="*/ 8343 w 8343"/>
              <a:gd name="p0y3" fmla="*/ 3451 h 3676"/>
              <a:gd name="p0x4" fmla="*/ 8118 w 8343"/>
              <a:gd name="p0y4" fmla="*/ 3676 h 3676"/>
              <a:gd name="p0x5" fmla="*/ 224 w 8343"/>
              <a:gd name="p0y5" fmla="*/ 3676 h 3676"/>
              <a:gd name="p0x6" fmla="*/ 0 w 8343"/>
              <a:gd name="p0y6" fmla="*/ 3451 h 3676"/>
              <a:gd name="p0x7" fmla="*/ 0 w 8343"/>
              <a:gd name="p0y7" fmla="*/ 224 h 3676"/>
              <a:gd name="p0x8" fmla="*/ 224 w 8343"/>
              <a:gd name="p0y8" fmla="*/ 0 h 36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6122035" y="3942080"/>
            <a:ext cx="5288280" cy="571500"/>
            <a:chOff x="9641" y="6208"/>
            <a:chExt cx="8328" cy="900"/>
          </a:xfrm>
        </p:grpSpPr>
        <p:sp>
          <p:nvSpPr>
            <p:cNvPr id="61" name="任意多边形 60"/>
            <p:cNvSpPr/>
            <p:nvPr>
              <p:custDataLst>
                <p:tags r:id="rId57"/>
              </p:custDataLst>
            </p:nvPr>
          </p:nvSpPr>
          <p:spPr>
            <a:xfrm>
              <a:off x="9641" y="6208"/>
              <a:ext cx="8329" cy="900"/>
            </a:xfrm>
            <a:custGeom>
              <a:avLst/>
              <a:gdLst>
                <a:gd name="sw" fmla="*/ 1 w 8328"/>
                <a:gd name="sh" fmla="*/ 1 h 900"/>
                <a:gd name="mins" fmla="min sw sh"/>
                <a:gd name="dsw" fmla="+- 0 sw mins"/>
                <a:gd name="dsh" fmla="+- 0 sh mins"/>
                <a:gd name="p0x0" fmla="*/ 8118 w 8328"/>
                <a:gd name="p0y0" fmla="*/ 0 h 900"/>
                <a:gd name="p0x1" fmla="*/ 8328 w 8328"/>
                <a:gd name="p0y1" fmla="*/ 210 h 900"/>
                <a:gd name="p0x2" fmla="*/ 8328 w 8328"/>
                <a:gd name="p0y2" fmla="*/ 900 h 900"/>
                <a:gd name="p0x3" fmla="*/ 0 w 8328"/>
                <a:gd name="p0y3" fmla="*/ 900 h 900"/>
                <a:gd name="p0x4" fmla="*/ 0 w 8328"/>
                <a:gd name="p0y4" fmla="*/ 210 h 900"/>
                <a:gd name="p0x5" fmla="*/ 210 w 8328"/>
                <a:gd name="p0y5" fmla="*/ 0 h 900"/>
                <a:gd name="p0x6" fmla="*/ 8118 w 8328"/>
                <a:gd name="p0y6" fmla="*/ 0 h 900"/>
              </a:gdLst>
              <a:ahLst/>
              <a:cxnLst/>
              <a:pathLst>
                <a:path w="8329" h="900">
                  <a:moveTo>
                    <a:pt x="8119" y="0"/>
                  </a:moveTo>
                  <a:lnTo>
                    <a:pt x="8329" y="210"/>
                  </a:lnTo>
                  <a:lnTo>
                    <a:pt x="8329" y="900"/>
                  </a:lnTo>
                  <a:lnTo>
                    <a:pt x="0" y="900"/>
                  </a:lnTo>
                  <a:lnTo>
                    <a:pt x="0" y="210"/>
                  </a:lnTo>
                  <a:lnTo>
                    <a:pt x="210" y="0"/>
                  </a:lnTo>
                  <a:lnTo>
                    <a:pt x="8119" y="0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8"/>
              </p:custDataLst>
            </p:nvPr>
          </p:nvSpPr>
          <p:spPr>
            <a:xfrm>
              <a:off x="9641" y="7093"/>
              <a:ext cx="8329" cy="15"/>
            </a:xfrm>
            <a:custGeom>
              <a:avLst/>
              <a:gdLst>
                <a:gd name="sw" fmla="*/ 1 w 8328"/>
                <a:gd name="sh" fmla="*/ 1 h 15"/>
                <a:gd name="mins" fmla="min sw sh"/>
                <a:gd name="dsw" fmla="+- 0 sw mins"/>
                <a:gd name="dsh" fmla="+- 0 sh mins"/>
                <a:gd name="p0x0" fmla="*/ 8328 w 8328"/>
                <a:gd name="p0y0" fmla="*/ 0 h 15"/>
                <a:gd name="p0x1" fmla="*/ 8328 w 8328"/>
                <a:gd name="p0y1" fmla="*/ 15 h 15"/>
                <a:gd name="p0x2" fmla="*/ 0 w 8328"/>
                <a:gd name="p0y2" fmla="*/ 15 h 15"/>
                <a:gd name="p0x3" fmla="*/ 0 w 8328"/>
                <a:gd name="p0y3" fmla="*/ 0 h 15"/>
                <a:gd name="p0x4" fmla="*/ 8328 w 8328"/>
                <a:gd name="p0y4" fmla="*/ 0 h 15"/>
              </a:gdLst>
              <a:ahLst/>
              <a:cxnLst/>
              <a:pathLst>
                <a:path w="8329" h="15">
                  <a:moveTo>
                    <a:pt x="8329" y="0"/>
                  </a:moveTo>
                  <a:lnTo>
                    <a:pt x="8329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329" y="0"/>
                  </a:lnTo>
                  <a:close/>
                </a:path>
              </a:pathLst>
            </a:custGeom>
            <a:solidFill>
              <a:schemeClr val="bg2">
                <a:lumMod val="86885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64" name="任意多边形 63"/>
          <p:cNvSpPr/>
          <p:nvPr>
            <p:custDataLst>
              <p:tags r:id="rId59"/>
            </p:custDataLst>
          </p:nvPr>
        </p:nvSpPr>
        <p:spPr>
          <a:xfrm>
            <a:off x="6274435" y="40900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244 w 420"/>
              <a:gd name="p0y2" fmla="*/ 0 h 420"/>
              <a:gd name="p0x3" fmla="*/ 249 w 420"/>
              <a:gd name="p0y3" fmla="*/ 0 h 420"/>
              <a:gd name="p0x4" fmla="*/ 254 w 420"/>
              <a:gd name="p0y4" fmla="*/ 0 h 420"/>
              <a:gd name="p0x5" fmla="*/ 258 w 420"/>
              <a:gd name="p0y5" fmla="*/ 0 h 420"/>
              <a:gd name="p0x6" fmla="*/ 263 w 420"/>
              <a:gd name="p0y6" fmla="*/ 1 h 420"/>
              <a:gd name="p0x7" fmla="*/ 267 w 420"/>
              <a:gd name="p0y7" fmla="*/ 2 h 420"/>
              <a:gd name="p0x8" fmla="*/ 272 w 420"/>
              <a:gd name="p0y8" fmla="*/ 2 h 420"/>
              <a:gd name="p0x9" fmla="*/ 276 w 420"/>
              <a:gd name="p0y9" fmla="*/ 3 h 420"/>
              <a:gd name="p0x10" fmla="*/ 281 w 420"/>
              <a:gd name="p0y10" fmla="*/ 4 h 420"/>
              <a:gd name="p0x11" fmla="*/ 285 w 420"/>
              <a:gd name="p0y11" fmla="*/ 5 h 420"/>
              <a:gd name="p0x12" fmla="*/ 290 w 420"/>
              <a:gd name="p0y12" fmla="*/ 7 h 420"/>
              <a:gd name="p0x13" fmla="*/ 294 w 420"/>
              <a:gd name="p0y13" fmla="*/ 8 h 420"/>
              <a:gd name="p0x14" fmla="*/ 298 w 420"/>
              <a:gd name="p0y14" fmla="*/ 9 h 420"/>
              <a:gd name="p0x15" fmla="*/ 302 w 420"/>
              <a:gd name="p0y15" fmla="*/ 11 h 420"/>
              <a:gd name="p0x16" fmla="*/ 306 w 420"/>
              <a:gd name="p0y16" fmla="*/ 12 h 420"/>
              <a:gd name="p0x17" fmla="*/ 311 w 420"/>
              <a:gd name="p0y17" fmla="*/ 14 h 420"/>
              <a:gd name="p0x18" fmla="*/ 315 w 420"/>
              <a:gd name="p0y18" fmla="*/ 16 h 420"/>
              <a:gd name="p0x19" fmla="*/ 319 w 420"/>
              <a:gd name="p0y19" fmla="*/ 18 h 420"/>
              <a:gd name="p0x20" fmla="*/ 323 w 420"/>
              <a:gd name="p0y20" fmla="*/ 20 h 420"/>
              <a:gd name="p0x21" fmla="*/ 327 w 420"/>
              <a:gd name="p0y21" fmla="*/ 22 h 420"/>
              <a:gd name="p0x22" fmla="*/ 330 w 420"/>
              <a:gd name="p0y22" fmla="*/ 24 h 420"/>
              <a:gd name="p0x23" fmla="*/ 334 w 420"/>
              <a:gd name="p0y23" fmla="*/ 26 h 420"/>
              <a:gd name="p0x24" fmla="*/ 338 w 420"/>
              <a:gd name="p0y24" fmla="*/ 29 h 420"/>
              <a:gd name="p0x25" fmla="*/ 342 w 420"/>
              <a:gd name="p0y25" fmla="*/ 31 h 420"/>
              <a:gd name="p0x26" fmla="*/ 345 w 420"/>
              <a:gd name="p0y26" fmla="*/ 34 h 420"/>
              <a:gd name="p0x27" fmla="*/ 349 w 420"/>
              <a:gd name="p0y27" fmla="*/ 36 h 420"/>
              <a:gd name="p0x28" fmla="*/ 352 w 420"/>
              <a:gd name="p0y28" fmla="*/ 39 h 420"/>
              <a:gd name="p0x29" fmla="*/ 355 w 420"/>
              <a:gd name="p0y29" fmla="*/ 42 h 420"/>
              <a:gd name="p0x30" fmla="*/ 359 w 420"/>
              <a:gd name="p0y30" fmla="*/ 45 h 420"/>
              <a:gd name="p0x31" fmla="*/ 362 w 420"/>
              <a:gd name="p0y31" fmla="*/ 48 h 420"/>
              <a:gd name="p0x32" fmla="*/ 365 w 420"/>
              <a:gd name="p0y32" fmla="*/ 51 h 420"/>
              <a:gd name="p0x33" fmla="*/ 368 w 420"/>
              <a:gd name="p0y33" fmla="*/ 54 h 420"/>
              <a:gd name="p0x34" fmla="*/ 371 w 420"/>
              <a:gd name="p0y34" fmla="*/ 57 h 420"/>
              <a:gd name="p0x35" fmla="*/ 374 w 420"/>
              <a:gd name="p0y35" fmla="*/ 60 h 420"/>
              <a:gd name="p0x36" fmla="*/ 377 w 420"/>
              <a:gd name="p0y36" fmla="*/ 64 h 420"/>
              <a:gd name="p0x37" fmla="*/ 380 w 420"/>
              <a:gd name="p0y37" fmla="*/ 67 h 420"/>
              <a:gd name="p0x38" fmla="*/ 383 w 420"/>
              <a:gd name="p0y38" fmla="*/ 70 h 420"/>
              <a:gd name="p0x39" fmla="*/ 385 w 420"/>
              <a:gd name="p0y39" fmla="*/ 74 h 420"/>
              <a:gd name="p0x40" fmla="*/ 388 w 420"/>
              <a:gd name="p0y40" fmla="*/ 77 h 420"/>
              <a:gd name="p0x41" fmla="*/ 390 w 420"/>
              <a:gd name="p0y41" fmla="*/ 81 h 420"/>
              <a:gd name="p0x42" fmla="*/ 393 w 420"/>
              <a:gd name="p0y42" fmla="*/ 85 h 420"/>
              <a:gd name="p0x43" fmla="*/ 395 w 420"/>
              <a:gd name="p0y43" fmla="*/ 89 h 420"/>
              <a:gd name="p0x44" fmla="*/ 397 w 420"/>
              <a:gd name="p0y44" fmla="*/ 92 h 420"/>
              <a:gd name="p0x45" fmla="*/ 399 w 420"/>
              <a:gd name="p0y45" fmla="*/ 96 h 420"/>
              <a:gd name="p0x46" fmla="*/ 401 w 420"/>
              <a:gd name="p0y46" fmla="*/ 100 h 420"/>
              <a:gd name="p0x47" fmla="*/ 403 w 420"/>
              <a:gd name="p0y47" fmla="*/ 104 h 420"/>
              <a:gd name="p0x48" fmla="*/ 405 w 420"/>
              <a:gd name="p0y48" fmla="*/ 108 h 420"/>
              <a:gd name="p0x49" fmla="*/ 407 w 420"/>
              <a:gd name="p0y49" fmla="*/ 113 h 420"/>
              <a:gd name="p0x50" fmla="*/ 408 w 420"/>
              <a:gd name="p0y50" fmla="*/ 117 h 420"/>
              <a:gd name="p0x51" fmla="*/ 410 w 420"/>
              <a:gd name="p0y51" fmla="*/ 121 h 420"/>
              <a:gd name="p0x52" fmla="*/ 411 w 420"/>
              <a:gd name="p0y52" fmla="*/ 125 h 420"/>
              <a:gd name="p0x53" fmla="*/ 412 w 420"/>
              <a:gd name="p0y53" fmla="*/ 129 h 420"/>
              <a:gd name="p0x54" fmla="*/ 414 w 420"/>
              <a:gd name="p0y54" fmla="*/ 134 h 420"/>
              <a:gd name="p0x55" fmla="*/ 415 w 420"/>
              <a:gd name="p0y55" fmla="*/ 138 h 420"/>
              <a:gd name="p0x56" fmla="*/ 416 w 420"/>
              <a:gd name="p0y56" fmla="*/ 143 h 420"/>
              <a:gd name="p0x57" fmla="*/ 417 w 420"/>
              <a:gd name="p0y57" fmla="*/ 147 h 420"/>
              <a:gd name="p0x58" fmla="*/ 417 w 420"/>
              <a:gd name="p0y58" fmla="*/ 152 h 420"/>
              <a:gd name="p0x59" fmla="*/ 418 w 420"/>
              <a:gd name="p0y59" fmla="*/ 156 h 420"/>
              <a:gd name="p0x60" fmla="*/ 419 w 420"/>
              <a:gd name="p0y60" fmla="*/ 161 h 420"/>
              <a:gd name="p0x61" fmla="*/ 419 w 420"/>
              <a:gd name="p0y61" fmla="*/ 165 h 420"/>
              <a:gd name="p0x62" fmla="*/ 419 w 420"/>
              <a:gd name="p0y62" fmla="*/ 170 h 420"/>
              <a:gd name="p0x63" fmla="*/ 419 w 420"/>
              <a:gd name="p0y63" fmla="*/ 175 h 420"/>
              <a:gd name="p0x64" fmla="*/ 420 w 420"/>
              <a:gd name="p0y64" fmla="*/ 180 h 420"/>
              <a:gd name="p0x65" fmla="*/ 420 w 420"/>
              <a:gd name="p0y65" fmla="*/ 240 h 420"/>
              <a:gd name="p0x66" fmla="*/ 419 w 420"/>
              <a:gd name="p0y66" fmla="*/ 244 h 420"/>
              <a:gd name="p0x67" fmla="*/ 419 w 420"/>
              <a:gd name="p0y67" fmla="*/ 249 h 420"/>
              <a:gd name="p0x68" fmla="*/ 419 w 420"/>
              <a:gd name="p0y68" fmla="*/ 254 h 420"/>
              <a:gd name="p0x69" fmla="*/ 419 w 420"/>
              <a:gd name="p0y69" fmla="*/ 258 h 420"/>
              <a:gd name="p0x70" fmla="*/ 418 w 420"/>
              <a:gd name="p0y70" fmla="*/ 263 h 420"/>
              <a:gd name="p0x71" fmla="*/ 417 w 420"/>
              <a:gd name="p0y71" fmla="*/ 267 h 420"/>
              <a:gd name="p0x72" fmla="*/ 417 w 420"/>
              <a:gd name="p0y72" fmla="*/ 272 h 420"/>
              <a:gd name="p0x73" fmla="*/ 416 w 420"/>
              <a:gd name="p0y73" fmla="*/ 276 h 420"/>
              <a:gd name="p0x74" fmla="*/ 415 w 420"/>
              <a:gd name="p0y74" fmla="*/ 281 h 420"/>
              <a:gd name="p0x75" fmla="*/ 414 w 420"/>
              <a:gd name="p0y75" fmla="*/ 285 h 420"/>
              <a:gd name="p0x76" fmla="*/ 412 w 420"/>
              <a:gd name="p0y76" fmla="*/ 290 h 420"/>
              <a:gd name="p0x77" fmla="*/ 411 w 420"/>
              <a:gd name="p0y77" fmla="*/ 294 h 420"/>
              <a:gd name="p0x78" fmla="*/ 410 w 420"/>
              <a:gd name="p0y78" fmla="*/ 298 h 420"/>
              <a:gd name="p0x79" fmla="*/ 408 w 420"/>
              <a:gd name="p0y79" fmla="*/ 302 h 420"/>
              <a:gd name="p0x80" fmla="*/ 407 w 420"/>
              <a:gd name="p0y80" fmla="*/ 306 h 420"/>
              <a:gd name="p0x81" fmla="*/ 405 w 420"/>
              <a:gd name="p0y81" fmla="*/ 311 h 420"/>
              <a:gd name="p0x82" fmla="*/ 403 w 420"/>
              <a:gd name="p0y82" fmla="*/ 315 h 420"/>
              <a:gd name="p0x83" fmla="*/ 401 w 420"/>
              <a:gd name="p0y83" fmla="*/ 319 h 420"/>
              <a:gd name="p0x84" fmla="*/ 399 w 420"/>
              <a:gd name="p0y84" fmla="*/ 323 h 420"/>
              <a:gd name="p0x85" fmla="*/ 397 w 420"/>
              <a:gd name="p0y85" fmla="*/ 327 h 420"/>
              <a:gd name="p0x86" fmla="*/ 395 w 420"/>
              <a:gd name="p0y86" fmla="*/ 330 h 420"/>
              <a:gd name="p0x87" fmla="*/ 393 w 420"/>
              <a:gd name="p0y87" fmla="*/ 334 h 420"/>
              <a:gd name="p0x88" fmla="*/ 390 w 420"/>
              <a:gd name="p0y88" fmla="*/ 338 h 420"/>
              <a:gd name="p0x89" fmla="*/ 388 w 420"/>
              <a:gd name="p0y89" fmla="*/ 342 h 420"/>
              <a:gd name="p0x90" fmla="*/ 385 w 420"/>
              <a:gd name="p0y90" fmla="*/ 345 h 420"/>
              <a:gd name="p0x91" fmla="*/ 383 w 420"/>
              <a:gd name="p0y91" fmla="*/ 349 h 420"/>
              <a:gd name="p0x92" fmla="*/ 380 w 420"/>
              <a:gd name="p0y92" fmla="*/ 352 h 420"/>
              <a:gd name="p0x93" fmla="*/ 377 w 420"/>
              <a:gd name="p0y93" fmla="*/ 355 h 420"/>
              <a:gd name="p0x94" fmla="*/ 374 w 420"/>
              <a:gd name="p0y94" fmla="*/ 359 h 420"/>
              <a:gd name="p0x95" fmla="*/ 371 w 420"/>
              <a:gd name="p0y95" fmla="*/ 362 h 420"/>
              <a:gd name="p0x96" fmla="*/ 368 w 420"/>
              <a:gd name="p0y96" fmla="*/ 365 h 420"/>
              <a:gd name="p0x97" fmla="*/ 365 w 420"/>
              <a:gd name="p0y97" fmla="*/ 368 h 420"/>
              <a:gd name="p0x98" fmla="*/ 362 w 420"/>
              <a:gd name="p0y98" fmla="*/ 371 h 420"/>
              <a:gd name="p0x99" fmla="*/ 359 w 420"/>
              <a:gd name="p0y99" fmla="*/ 374 h 420"/>
              <a:gd name="p0x100" fmla="*/ 355 w 420"/>
              <a:gd name="p0y100" fmla="*/ 377 h 420"/>
              <a:gd name="p0x101" fmla="*/ 352 w 420"/>
              <a:gd name="p0y101" fmla="*/ 380 h 420"/>
              <a:gd name="p0x102" fmla="*/ 349 w 420"/>
              <a:gd name="p0y102" fmla="*/ 383 h 420"/>
              <a:gd name="p0x103" fmla="*/ 345 w 420"/>
              <a:gd name="p0y103" fmla="*/ 385 h 420"/>
              <a:gd name="p0x104" fmla="*/ 342 w 420"/>
              <a:gd name="p0y104" fmla="*/ 388 h 420"/>
              <a:gd name="p0x105" fmla="*/ 338 w 420"/>
              <a:gd name="p0y105" fmla="*/ 390 h 420"/>
              <a:gd name="p0x106" fmla="*/ 334 w 420"/>
              <a:gd name="p0y106" fmla="*/ 393 h 420"/>
              <a:gd name="p0x107" fmla="*/ 330 w 420"/>
              <a:gd name="p0y107" fmla="*/ 395 h 420"/>
              <a:gd name="p0x108" fmla="*/ 327 w 420"/>
              <a:gd name="p0y108" fmla="*/ 397 h 420"/>
              <a:gd name="p0x109" fmla="*/ 323 w 420"/>
              <a:gd name="p0y109" fmla="*/ 399 h 420"/>
              <a:gd name="p0x110" fmla="*/ 319 w 420"/>
              <a:gd name="p0y110" fmla="*/ 401 h 420"/>
              <a:gd name="p0x111" fmla="*/ 315 w 420"/>
              <a:gd name="p0y111" fmla="*/ 403 h 420"/>
              <a:gd name="p0x112" fmla="*/ 311 w 420"/>
              <a:gd name="p0y112" fmla="*/ 405 h 420"/>
              <a:gd name="p0x113" fmla="*/ 306 w 420"/>
              <a:gd name="p0y113" fmla="*/ 407 h 420"/>
              <a:gd name="p0x114" fmla="*/ 302 w 420"/>
              <a:gd name="p0y114" fmla="*/ 408 h 420"/>
              <a:gd name="p0x115" fmla="*/ 298 w 420"/>
              <a:gd name="p0y115" fmla="*/ 410 h 420"/>
              <a:gd name="p0x116" fmla="*/ 294 w 420"/>
              <a:gd name="p0y116" fmla="*/ 411 h 420"/>
              <a:gd name="p0x117" fmla="*/ 290 w 420"/>
              <a:gd name="p0y117" fmla="*/ 412 h 420"/>
              <a:gd name="p0x118" fmla="*/ 285 w 420"/>
              <a:gd name="p0y118" fmla="*/ 414 h 420"/>
              <a:gd name="p0x119" fmla="*/ 281 w 420"/>
              <a:gd name="p0y119" fmla="*/ 415 h 420"/>
              <a:gd name="p0x120" fmla="*/ 276 w 420"/>
              <a:gd name="p0y120" fmla="*/ 416 h 420"/>
              <a:gd name="p0x121" fmla="*/ 272 w 420"/>
              <a:gd name="p0y121" fmla="*/ 417 h 420"/>
              <a:gd name="p0x122" fmla="*/ 267 w 420"/>
              <a:gd name="p0y122" fmla="*/ 417 h 420"/>
              <a:gd name="p0x123" fmla="*/ 263 w 420"/>
              <a:gd name="p0y123" fmla="*/ 418 h 420"/>
              <a:gd name="p0x124" fmla="*/ 258 w 420"/>
              <a:gd name="p0y124" fmla="*/ 419 h 420"/>
              <a:gd name="p0x125" fmla="*/ 254 w 420"/>
              <a:gd name="p0y125" fmla="*/ 419 h 420"/>
              <a:gd name="p0x126" fmla="*/ 249 w 420"/>
              <a:gd name="p0y126" fmla="*/ 419 h 420"/>
              <a:gd name="p0x127" fmla="*/ 244 w 420"/>
              <a:gd name="p0y127" fmla="*/ 419 h 420"/>
              <a:gd name="p0x128" fmla="*/ 240 w 420"/>
              <a:gd name="p0y128" fmla="*/ 420 h 420"/>
              <a:gd name="p0x129" fmla="*/ 180 w 420"/>
              <a:gd name="p0y129" fmla="*/ 420 h 420"/>
              <a:gd name="p0x130" fmla="*/ 175 w 420"/>
              <a:gd name="p0y130" fmla="*/ 419 h 420"/>
              <a:gd name="p0x131" fmla="*/ 170 w 420"/>
              <a:gd name="p0y131" fmla="*/ 419 h 420"/>
              <a:gd name="p0x132" fmla="*/ 165 w 420"/>
              <a:gd name="p0y132" fmla="*/ 419 h 420"/>
              <a:gd name="p0x133" fmla="*/ 161 w 420"/>
              <a:gd name="p0y133" fmla="*/ 419 h 420"/>
              <a:gd name="p0x134" fmla="*/ 156 w 420"/>
              <a:gd name="p0y134" fmla="*/ 418 h 420"/>
              <a:gd name="p0x135" fmla="*/ 152 w 420"/>
              <a:gd name="p0y135" fmla="*/ 417 h 420"/>
              <a:gd name="p0x136" fmla="*/ 147 w 420"/>
              <a:gd name="p0y136" fmla="*/ 417 h 420"/>
              <a:gd name="p0x137" fmla="*/ 143 w 420"/>
              <a:gd name="p0y137" fmla="*/ 416 h 420"/>
              <a:gd name="p0x138" fmla="*/ 138 w 420"/>
              <a:gd name="p0y138" fmla="*/ 415 h 420"/>
              <a:gd name="p0x139" fmla="*/ 134 w 420"/>
              <a:gd name="p0y139" fmla="*/ 414 h 420"/>
              <a:gd name="p0x140" fmla="*/ 129 w 420"/>
              <a:gd name="p0y140" fmla="*/ 412 h 420"/>
              <a:gd name="p0x141" fmla="*/ 125 w 420"/>
              <a:gd name="p0y141" fmla="*/ 411 h 420"/>
              <a:gd name="p0x142" fmla="*/ 121 w 420"/>
              <a:gd name="p0y142" fmla="*/ 410 h 420"/>
              <a:gd name="p0x143" fmla="*/ 117 w 420"/>
              <a:gd name="p0y143" fmla="*/ 408 h 420"/>
              <a:gd name="p0x144" fmla="*/ 113 w 420"/>
              <a:gd name="p0y144" fmla="*/ 407 h 420"/>
              <a:gd name="p0x145" fmla="*/ 108 w 420"/>
              <a:gd name="p0y145" fmla="*/ 405 h 420"/>
              <a:gd name="p0x146" fmla="*/ 104 w 420"/>
              <a:gd name="p0y146" fmla="*/ 403 h 420"/>
              <a:gd name="p0x147" fmla="*/ 100 w 420"/>
              <a:gd name="p0y147" fmla="*/ 401 h 420"/>
              <a:gd name="p0x148" fmla="*/ 96 w 420"/>
              <a:gd name="p0y148" fmla="*/ 399 h 420"/>
              <a:gd name="p0x149" fmla="*/ 92 w 420"/>
              <a:gd name="p0y149" fmla="*/ 397 h 420"/>
              <a:gd name="p0x150" fmla="*/ 89 w 420"/>
              <a:gd name="p0y150" fmla="*/ 395 h 420"/>
              <a:gd name="p0x151" fmla="*/ 85 w 420"/>
              <a:gd name="p0y151" fmla="*/ 393 h 420"/>
              <a:gd name="p0x152" fmla="*/ 81 w 420"/>
              <a:gd name="p0y152" fmla="*/ 390 h 420"/>
              <a:gd name="p0x153" fmla="*/ 77 w 420"/>
              <a:gd name="p0y153" fmla="*/ 388 h 420"/>
              <a:gd name="p0x154" fmla="*/ 74 w 420"/>
              <a:gd name="p0y154" fmla="*/ 385 h 420"/>
              <a:gd name="p0x155" fmla="*/ 70 w 420"/>
              <a:gd name="p0y155" fmla="*/ 383 h 420"/>
              <a:gd name="p0x156" fmla="*/ 67 w 420"/>
              <a:gd name="p0y156" fmla="*/ 380 h 420"/>
              <a:gd name="p0x157" fmla="*/ 64 w 420"/>
              <a:gd name="p0y157" fmla="*/ 377 h 420"/>
              <a:gd name="p0x158" fmla="*/ 60 w 420"/>
              <a:gd name="p0y158" fmla="*/ 374 h 420"/>
              <a:gd name="p0x159" fmla="*/ 57 w 420"/>
              <a:gd name="p0y159" fmla="*/ 371 h 420"/>
              <a:gd name="p0x160" fmla="*/ 54 w 420"/>
              <a:gd name="p0y160" fmla="*/ 368 h 420"/>
              <a:gd name="p0x161" fmla="*/ 51 w 420"/>
              <a:gd name="p0y161" fmla="*/ 365 h 420"/>
              <a:gd name="p0x162" fmla="*/ 48 w 420"/>
              <a:gd name="p0y162" fmla="*/ 362 h 420"/>
              <a:gd name="p0x163" fmla="*/ 45 w 420"/>
              <a:gd name="p0y163" fmla="*/ 359 h 420"/>
              <a:gd name="p0x164" fmla="*/ 42 w 420"/>
              <a:gd name="p0y164" fmla="*/ 355 h 420"/>
              <a:gd name="p0x165" fmla="*/ 39 w 420"/>
              <a:gd name="p0y165" fmla="*/ 352 h 420"/>
              <a:gd name="p0x166" fmla="*/ 36 w 420"/>
              <a:gd name="p0y166" fmla="*/ 349 h 420"/>
              <a:gd name="p0x167" fmla="*/ 34 w 420"/>
              <a:gd name="p0y167" fmla="*/ 345 h 420"/>
              <a:gd name="p0x168" fmla="*/ 31 w 420"/>
              <a:gd name="p0y168" fmla="*/ 342 h 420"/>
              <a:gd name="p0x169" fmla="*/ 29 w 420"/>
              <a:gd name="p0y169" fmla="*/ 338 h 420"/>
              <a:gd name="p0x170" fmla="*/ 26 w 420"/>
              <a:gd name="p0y170" fmla="*/ 334 h 420"/>
              <a:gd name="p0x171" fmla="*/ 24 w 420"/>
              <a:gd name="p0y171" fmla="*/ 330 h 420"/>
              <a:gd name="p0x172" fmla="*/ 22 w 420"/>
              <a:gd name="p0y172" fmla="*/ 327 h 420"/>
              <a:gd name="p0x173" fmla="*/ 20 w 420"/>
              <a:gd name="p0y173" fmla="*/ 323 h 420"/>
              <a:gd name="p0x174" fmla="*/ 18 w 420"/>
              <a:gd name="p0y174" fmla="*/ 319 h 420"/>
              <a:gd name="p0x175" fmla="*/ 16 w 420"/>
              <a:gd name="p0y175" fmla="*/ 315 h 420"/>
              <a:gd name="p0x176" fmla="*/ 14 w 420"/>
              <a:gd name="p0y176" fmla="*/ 311 h 420"/>
              <a:gd name="p0x177" fmla="*/ 12 w 420"/>
              <a:gd name="p0y177" fmla="*/ 306 h 420"/>
              <a:gd name="p0x178" fmla="*/ 11 w 420"/>
              <a:gd name="p0y178" fmla="*/ 302 h 420"/>
              <a:gd name="p0x179" fmla="*/ 9 w 420"/>
              <a:gd name="p0y179" fmla="*/ 298 h 420"/>
              <a:gd name="p0x180" fmla="*/ 8 w 420"/>
              <a:gd name="p0y180" fmla="*/ 294 h 420"/>
              <a:gd name="p0x181" fmla="*/ 7 w 420"/>
              <a:gd name="p0y181" fmla="*/ 290 h 420"/>
              <a:gd name="p0x182" fmla="*/ 5 w 420"/>
              <a:gd name="p0y182" fmla="*/ 285 h 420"/>
              <a:gd name="p0x183" fmla="*/ 4 w 420"/>
              <a:gd name="p0y183" fmla="*/ 281 h 420"/>
              <a:gd name="p0x184" fmla="*/ 3 w 420"/>
              <a:gd name="p0y184" fmla="*/ 276 h 420"/>
              <a:gd name="p0x185" fmla="*/ 2 w 420"/>
              <a:gd name="p0y185" fmla="*/ 272 h 420"/>
              <a:gd name="p0x186" fmla="*/ 2 w 420"/>
              <a:gd name="p0y186" fmla="*/ 267 h 420"/>
              <a:gd name="p0x187" fmla="*/ 1 w 420"/>
              <a:gd name="p0y187" fmla="*/ 263 h 420"/>
              <a:gd name="p0x188" fmla="*/ 0 w 420"/>
              <a:gd name="p0y188" fmla="*/ 258 h 420"/>
              <a:gd name="p0x189" fmla="*/ 0 w 420"/>
              <a:gd name="p0y189" fmla="*/ 254 h 420"/>
              <a:gd name="p0x190" fmla="*/ 0 w 420"/>
              <a:gd name="p0y190" fmla="*/ 249 h 420"/>
              <a:gd name="p0x191" fmla="*/ 0 w 420"/>
              <a:gd name="p0y191" fmla="*/ 244 h 420"/>
              <a:gd name="p0x192" fmla="*/ 0 w 420"/>
              <a:gd name="p0y192" fmla="*/ 240 h 420"/>
              <a:gd name="p0x193" fmla="*/ 0 w 420"/>
              <a:gd name="p0y193" fmla="*/ 180 h 420"/>
              <a:gd name="p0x194" fmla="*/ 0 w 420"/>
              <a:gd name="p0y194" fmla="*/ 175 h 420"/>
              <a:gd name="p0x195" fmla="*/ 0 w 420"/>
              <a:gd name="p0y195" fmla="*/ 170 h 420"/>
              <a:gd name="p0x196" fmla="*/ 0 w 420"/>
              <a:gd name="p0y196" fmla="*/ 165 h 420"/>
              <a:gd name="p0x197" fmla="*/ 0 w 420"/>
              <a:gd name="p0y197" fmla="*/ 161 h 420"/>
              <a:gd name="p0x198" fmla="*/ 1 w 420"/>
              <a:gd name="p0y198" fmla="*/ 156 h 420"/>
              <a:gd name="p0x199" fmla="*/ 2 w 420"/>
              <a:gd name="p0y199" fmla="*/ 152 h 420"/>
              <a:gd name="p0x200" fmla="*/ 2 w 420"/>
              <a:gd name="p0y200" fmla="*/ 147 h 420"/>
              <a:gd name="p0x201" fmla="*/ 3 w 420"/>
              <a:gd name="p0y201" fmla="*/ 143 h 420"/>
              <a:gd name="p0x202" fmla="*/ 4 w 420"/>
              <a:gd name="p0y202" fmla="*/ 138 h 420"/>
              <a:gd name="p0x203" fmla="*/ 5 w 420"/>
              <a:gd name="p0y203" fmla="*/ 134 h 420"/>
              <a:gd name="p0x204" fmla="*/ 7 w 420"/>
              <a:gd name="p0y204" fmla="*/ 129 h 420"/>
              <a:gd name="p0x205" fmla="*/ 8 w 420"/>
              <a:gd name="p0y205" fmla="*/ 125 h 420"/>
              <a:gd name="p0x206" fmla="*/ 9 w 420"/>
              <a:gd name="p0y206" fmla="*/ 121 h 420"/>
              <a:gd name="p0x207" fmla="*/ 11 w 420"/>
              <a:gd name="p0y207" fmla="*/ 117 h 420"/>
              <a:gd name="p0x208" fmla="*/ 12 w 420"/>
              <a:gd name="p0y208" fmla="*/ 113 h 420"/>
              <a:gd name="p0x209" fmla="*/ 14 w 420"/>
              <a:gd name="p0y209" fmla="*/ 108 h 420"/>
              <a:gd name="p0x210" fmla="*/ 16 w 420"/>
              <a:gd name="p0y210" fmla="*/ 104 h 420"/>
              <a:gd name="p0x211" fmla="*/ 18 w 420"/>
              <a:gd name="p0y211" fmla="*/ 100 h 420"/>
              <a:gd name="p0x212" fmla="*/ 20 w 420"/>
              <a:gd name="p0y212" fmla="*/ 96 h 420"/>
              <a:gd name="p0x213" fmla="*/ 22 w 420"/>
              <a:gd name="p0y213" fmla="*/ 92 h 420"/>
              <a:gd name="p0x214" fmla="*/ 24 w 420"/>
              <a:gd name="p0y214" fmla="*/ 89 h 420"/>
              <a:gd name="p0x215" fmla="*/ 26 w 420"/>
              <a:gd name="p0y215" fmla="*/ 85 h 420"/>
              <a:gd name="p0x216" fmla="*/ 29 w 420"/>
              <a:gd name="p0y216" fmla="*/ 81 h 420"/>
              <a:gd name="p0x217" fmla="*/ 31 w 420"/>
              <a:gd name="p0y217" fmla="*/ 77 h 420"/>
              <a:gd name="p0x218" fmla="*/ 34 w 420"/>
              <a:gd name="p0y218" fmla="*/ 74 h 420"/>
              <a:gd name="p0x219" fmla="*/ 36 w 420"/>
              <a:gd name="p0y219" fmla="*/ 70 h 420"/>
              <a:gd name="p0x220" fmla="*/ 39 w 420"/>
              <a:gd name="p0y220" fmla="*/ 67 h 420"/>
              <a:gd name="p0x221" fmla="*/ 42 w 420"/>
              <a:gd name="p0y221" fmla="*/ 64 h 420"/>
              <a:gd name="p0x222" fmla="*/ 45 w 420"/>
              <a:gd name="p0y222" fmla="*/ 60 h 420"/>
              <a:gd name="p0x223" fmla="*/ 48 w 420"/>
              <a:gd name="p0y223" fmla="*/ 57 h 420"/>
              <a:gd name="p0x224" fmla="*/ 51 w 420"/>
              <a:gd name="p0y224" fmla="*/ 54 h 420"/>
              <a:gd name="p0x225" fmla="*/ 54 w 420"/>
              <a:gd name="p0y225" fmla="*/ 51 h 420"/>
              <a:gd name="p0x226" fmla="*/ 57 w 420"/>
              <a:gd name="p0y226" fmla="*/ 48 h 420"/>
              <a:gd name="p0x227" fmla="*/ 60 w 420"/>
              <a:gd name="p0y227" fmla="*/ 45 h 420"/>
              <a:gd name="p0x228" fmla="*/ 64 w 420"/>
              <a:gd name="p0y228" fmla="*/ 42 h 420"/>
              <a:gd name="p0x229" fmla="*/ 67 w 420"/>
              <a:gd name="p0y229" fmla="*/ 39 h 420"/>
              <a:gd name="p0x230" fmla="*/ 70 w 420"/>
              <a:gd name="p0y230" fmla="*/ 36 h 420"/>
              <a:gd name="p0x231" fmla="*/ 74 w 420"/>
              <a:gd name="p0y231" fmla="*/ 34 h 420"/>
              <a:gd name="p0x232" fmla="*/ 77 w 420"/>
              <a:gd name="p0y232" fmla="*/ 31 h 420"/>
              <a:gd name="p0x233" fmla="*/ 81 w 420"/>
              <a:gd name="p0y233" fmla="*/ 29 h 420"/>
              <a:gd name="p0x234" fmla="*/ 85 w 420"/>
              <a:gd name="p0y234" fmla="*/ 26 h 420"/>
              <a:gd name="p0x235" fmla="*/ 89 w 420"/>
              <a:gd name="p0y235" fmla="*/ 24 h 420"/>
              <a:gd name="p0x236" fmla="*/ 92 w 420"/>
              <a:gd name="p0y236" fmla="*/ 22 h 420"/>
              <a:gd name="p0x237" fmla="*/ 96 w 420"/>
              <a:gd name="p0y237" fmla="*/ 20 h 420"/>
              <a:gd name="p0x238" fmla="*/ 100 w 420"/>
              <a:gd name="p0y238" fmla="*/ 18 h 420"/>
              <a:gd name="p0x239" fmla="*/ 104 w 420"/>
              <a:gd name="p0y239" fmla="*/ 16 h 420"/>
              <a:gd name="p0x240" fmla="*/ 108 w 420"/>
              <a:gd name="p0y240" fmla="*/ 14 h 420"/>
              <a:gd name="p0x241" fmla="*/ 113 w 420"/>
              <a:gd name="p0y241" fmla="*/ 12 h 420"/>
              <a:gd name="p0x242" fmla="*/ 117 w 420"/>
              <a:gd name="p0y242" fmla="*/ 11 h 420"/>
              <a:gd name="p0x243" fmla="*/ 121 w 420"/>
              <a:gd name="p0y243" fmla="*/ 9 h 420"/>
              <a:gd name="p0x244" fmla="*/ 125 w 420"/>
              <a:gd name="p0y244" fmla="*/ 8 h 420"/>
              <a:gd name="p0x245" fmla="*/ 129 w 420"/>
              <a:gd name="p0y245" fmla="*/ 7 h 420"/>
              <a:gd name="p0x246" fmla="*/ 134 w 420"/>
              <a:gd name="p0y246" fmla="*/ 5 h 420"/>
              <a:gd name="p0x247" fmla="*/ 138 w 420"/>
              <a:gd name="p0y247" fmla="*/ 4 h 420"/>
              <a:gd name="p0x248" fmla="*/ 143 w 420"/>
              <a:gd name="p0y248" fmla="*/ 3 h 420"/>
              <a:gd name="p0x249" fmla="*/ 147 w 420"/>
              <a:gd name="p0y249" fmla="*/ 2 h 420"/>
              <a:gd name="p0x250" fmla="*/ 152 w 420"/>
              <a:gd name="p0y250" fmla="*/ 2 h 420"/>
              <a:gd name="p0x251" fmla="*/ 156 w 420"/>
              <a:gd name="p0y251" fmla="*/ 1 h 420"/>
              <a:gd name="p0x252" fmla="*/ 161 w 420"/>
              <a:gd name="p0y252" fmla="*/ 0 h 420"/>
              <a:gd name="p0x253" fmla="*/ 165 w 420"/>
              <a:gd name="p0y253" fmla="*/ 0 h 420"/>
              <a:gd name="p0x254" fmla="*/ 170 w 420"/>
              <a:gd name="p0y254" fmla="*/ 0 h 420"/>
              <a:gd name="p0x255" fmla="*/ 175 w 420"/>
              <a:gd name="p0y255" fmla="*/ 0 h 420"/>
              <a:gd name="p0x256" fmla="*/ 18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/>
          <a:stretch>
            <a:fillRect/>
          </a:stretch>
        </p:blipFill>
        <p:spPr>
          <a:xfrm>
            <a:off x="6331585" y="4147185"/>
            <a:ext cx="152400" cy="15240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63"/>
            </p:custDataLst>
          </p:nvPr>
        </p:nvSpPr>
        <p:spPr>
          <a:xfrm>
            <a:off x="6655889" y="4040562"/>
            <a:ext cx="460266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收集与分析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68" name="任意多边形 67"/>
          <p:cNvSpPr/>
          <p:nvPr>
            <p:custDataLst>
              <p:tags r:id="rId64"/>
            </p:custDataLst>
          </p:nvPr>
        </p:nvSpPr>
        <p:spPr>
          <a:xfrm>
            <a:off x="6312535" y="48094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65"/>
            </p:custDataLst>
          </p:nvPr>
        </p:nvSpPr>
        <p:spPr>
          <a:xfrm>
            <a:off x="6503489" y="4690463"/>
            <a:ext cx="471696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收集材料重</a:t>
            </a:r>
            <a:r>
              <a:rPr sz="1500" b="1">
                <a:solidFill>
                  <a:schemeClr val="tx2"/>
                </a:solidFill>
                <a:cs typeface="+mn-lt"/>
              </a:rPr>
              <a:t>第一手资料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，走访座谈、实地查看、数据核实相结合。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70" name="任意多边形 69"/>
          <p:cNvSpPr/>
          <p:nvPr>
            <p:custDataLst>
              <p:tags r:id="rId66"/>
            </p:custDataLst>
          </p:nvPr>
        </p:nvSpPr>
        <p:spPr>
          <a:xfrm>
            <a:off x="6312535" y="55714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7"/>
            </p:custDataLst>
          </p:nvPr>
        </p:nvSpPr>
        <p:spPr>
          <a:xfrm>
            <a:off x="6503489" y="5452767"/>
            <a:ext cx="471696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分析材料要把零散情况</a:t>
            </a:r>
            <a:r>
              <a:rPr sz="1500" b="1">
                <a:solidFill>
                  <a:schemeClr val="tx2"/>
                </a:solidFill>
                <a:cs typeface="+mn-lt"/>
              </a:rPr>
              <a:t>归纳为有判断的认识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，防止罗列现象。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文稿板块的规范与标准要求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5" name="任意多边形 44"/>
          <p:cNvSpPr/>
          <p:nvPr>
            <p:custDataLst>
              <p:tags r:id="rId2"/>
            </p:custDataLst>
          </p:nvPr>
        </p:nvSpPr>
        <p:spPr>
          <a:xfrm>
            <a:off x="575945" y="5959475"/>
            <a:ext cx="11039475" cy="512445"/>
          </a:xfrm>
          <a:custGeom>
            <a:avLst/>
            <a:gdLst>
              <a:gd name="sw" fmla="*/ 1 w 17385"/>
              <a:gd name="sh" fmla="*/ 1 h 806"/>
              <a:gd name="mins" fmla="min sw sh"/>
              <a:gd name="dsw" fmla="+- 0 sw mins"/>
              <a:gd name="dsh" fmla="+- 0 sh mins"/>
              <a:gd name="p0x0" fmla="*/ 180 w 17385"/>
              <a:gd name="p0y0" fmla="*/ 0 h 806"/>
              <a:gd name="p0x1" fmla="*/ 17205 w 17385"/>
              <a:gd name="p0y1" fmla="*/ 0 h 806"/>
              <a:gd name="p0x2" fmla="*/ 17304 w 17385"/>
              <a:gd name="p0y2" fmla="*/ 0 h 806"/>
              <a:gd name="p0x3" fmla="*/ 17385 w 17385"/>
              <a:gd name="p0y3" fmla="*/ 80 h 806"/>
              <a:gd name="p0x4" fmla="*/ 17385 w 17385"/>
              <a:gd name="p0y4" fmla="*/ 180 h 806"/>
              <a:gd name="p0x5" fmla="*/ 17385 w 17385"/>
              <a:gd name="p0y5" fmla="*/ 626 h 806"/>
              <a:gd name="p0x6" fmla="*/ 17385 w 17385"/>
              <a:gd name="p0y6" fmla="*/ 726 h 806"/>
              <a:gd name="p0x7" fmla="*/ 17304 w 17385"/>
              <a:gd name="p0y7" fmla="*/ 806 h 806"/>
              <a:gd name="p0x8" fmla="*/ 17205 w 17385"/>
              <a:gd name="p0y8" fmla="*/ 806 h 806"/>
              <a:gd name="p0x9" fmla="*/ 180 w 17385"/>
              <a:gd name="p0y9" fmla="*/ 806 h 806"/>
              <a:gd name="p0x10" fmla="*/ 80 w 17385"/>
              <a:gd name="p0y10" fmla="*/ 806 h 806"/>
              <a:gd name="p0x11" fmla="*/ 0 w 17385"/>
              <a:gd name="p0y11" fmla="*/ 726 h 806"/>
              <a:gd name="p0x12" fmla="*/ 0 w 17385"/>
              <a:gd name="p0y12" fmla="*/ 626 h 806"/>
              <a:gd name="p0x13" fmla="*/ 0 w 17385"/>
              <a:gd name="p0y13" fmla="*/ 180 h 806"/>
              <a:gd name="p0x14" fmla="*/ 0 w 17385"/>
              <a:gd name="p0y14" fmla="*/ 80 h 806"/>
              <a:gd name="p0x15" fmla="*/ 80 w 17385"/>
              <a:gd name="p0y15" fmla="*/ 0 h 806"/>
              <a:gd name="p0x16" fmla="*/ 180 w 17385"/>
              <a:gd name="p0y16" fmla="*/ 0 h 8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3"/>
            </p:custDataLst>
          </p:nvPr>
        </p:nvSpPr>
        <p:spPr>
          <a:xfrm>
            <a:off x="733425" y="60826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e3ccd65a-b498-11f1-98e2-da1dd67e375c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6" b="6"/>
          <a:stretch>
            <a:fillRect/>
          </a:stretch>
        </p:blipFill>
        <p:spPr>
          <a:xfrm>
            <a:off x="790575" y="6139815"/>
            <a:ext cx="152400" cy="15240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7"/>
            </p:custDataLst>
          </p:nvPr>
        </p:nvSpPr>
        <p:spPr>
          <a:xfrm>
            <a:off x="1114425" y="6063643"/>
            <a:ext cx="73727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数据运用要规范，</a:t>
            </a:r>
            <a:r>
              <a:rPr sz="1350" b="1">
                <a:solidFill>
                  <a:schemeClr val="accent1"/>
                </a:solidFill>
                <a:cs typeface="+mn-lt"/>
              </a:rPr>
              <a:t>引用数据须注明来源、口径统一</a:t>
            </a:r>
            <a:r>
              <a:rPr sz="135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；语句表达要简洁庄重，</a:t>
            </a:r>
            <a:r>
              <a:rPr sz="1350" b="1">
                <a:solidFill>
                  <a:schemeClr val="accent1"/>
                </a:solidFill>
                <a:cs typeface="+mn-lt"/>
              </a:rPr>
              <a:t>少用形容词堆砌</a:t>
            </a:r>
            <a:r>
              <a:rPr sz="135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。</a:t>
            </a:r>
            <a:endParaRPr sz="135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1500" y="1104900"/>
            <a:ext cx="11049000" cy="1285875"/>
          </a:xfrm>
          <a:custGeom>
            <a:avLst/>
            <a:gdLst>
              <a:gd name="sw" fmla="*/ 1 w 17400"/>
              <a:gd name="sh" fmla="*/ 1 h 2025"/>
              <a:gd name="mins" fmla="min sw sh"/>
              <a:gd name="dsw" fmla="+- 0 sw mins"/>
              <a:gd name="dsh" fmla="+- 0 sh mins"/>
              <a:gd name="p0x0" fmla="*/ 240 w 17400"/>
              <a:gd name="p0y0" fmla="*/ 0 h 2025"/>
              <a:gd name="p0x1" fmla="*/ 17160 w 17400"/>
              <a:gd name="p0y1" fmla="*/ 0 h 2025"/>
              <a:gd name="p0x2" fmla="*/ 17400 w 17400"/>
              <a:gd name="p0y2" fmla="*/ 240 h 2025"/>
              <a:gd name="p0x3" fmla="*/ 17400 w 17400"/>
              <a:gd name="p0y3" fmla="*/ 1785 h 2025"/>
              <a:gd name="p0x4" fmla="*/ 17160 w 17400"/>
              <a:gd name="p0y4" fmla="*/ 2025 h 2025"/>
              <a:gd name="p0x5" fmla="*/ 240 w 17400"/>
              <a:gd name="p0y5" fmla="*/ 2025 h 2025"/>
              <a:gd name="p0x6" fmla="*/ 0 w 17400"/>
              <a:gd name="p0y6" fmla="*/ 1785 h 2025"/>
              <a:gd name="p0x7" fmla="*/ 0 w 17400"/>
              <a:gd name="p0y7" fmla="*/ 240 h 2025"/>
              <a:gd name="p0x8" fmla="*/ 240 w 17400"/>
              <a:gd name="p0y8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762000" y="1589723"/>
            <a:ext cx="105158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cs typeface="+mn-lt"/>
              </a:rPr>
              <a:t>掌握这些板块规范，基层调研报告就能做到</a:t>
            </a:r>
            <a:r>
              <a:rPr b="1">
                <a:solidFill>
                  <a:srgbClr val="2E1E10"/>
                </a:solidFill>
                <a:cs typeface="+mn-lt"/>
              </a:rPr>
              <a:t>情况清楚、分析到位、建议管用</a:t>
            </a:r>
            <a:r>
              <a:rPr>
                <a:solidFill>
                  <a:srgbClr val="FFFFFF"/>
                </a:solidFill>
                <a:cs typeface="+mn-lt"/>
              </a:rPr>
              <a:t>，真正为决策提供参考。</a:t>
            </a:r>
            <a:endParaRPr>
              <a:solidFill>
                <a:srgbClr val="FFFFFF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575945" y="2623820"/>
            <a:ext cx="3546475" cy="3211830"/>
          </a:xfrm>
          <a:custGeom>
            <a:avLst/>
            <a:gdLst>
              <a:gd name="sw" fmla="*/ 1 w 5585"/>
              <a:gd name="sh" fmla="*/ 1 h 5058"/>
              <a:gd name="mins" fmla="min sw sh"/>
              <a:gd name="dsw" fmla="+- 0 sw mins"/>
              <a:gd name="dsh" fmla="+- 0 sh mins"/>
              <a:gd name="p0x0" fmla="*/ 225 w 5585"/>
              <a:gd name="p0y0" fmla="*/ 0 h 5058"/>
              <a:gd name="p0x1" fmla="*/ 5360 w 5585"/>
              <a:gd name="p0y1" fmla="*/ 0 h 5058"/>
              <a:gd name="p0x2" fmla="*/ 5585 w 5585"/>
              <a:gd name="p0y2" fmla="*/ 225 h 5058"/>
              <a:gd name="p0x3" fmla="*/ 5585 w 5585"/>
              <a:gd name="p0y3" fmla="*/ 4833 h 5058"/>
              <a:gd name="p0x4" fmla="*/ 5360 w 5585"/>
              <a:gd name="p0y4" fmla="*/ 5058 h 5058"/>
              <a:gd name="p0x5" fmla="*/ 225 w 5585"/>
              <a:gd name="p0y5" fmla="*/ 5058 h 5058"/>
              <a:gd name="p0x6" fmla="*/ 0 w 5585"/>
              <a:gd name="p0y6" fmla="*/ 4833 h 5058"/>
              <a:gd name="p0x7" fmla="*/ 0 w 5585"/>
              <a:gd name="p0y7" fmla="*/ 225 h 5058"/>
              <a:gd name="p0x8" fmla="*/ 225 w 5585"/>
              <a:gd name="p0y8" fmla="*/ 0 h 50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771525" y="2781300"/>
            <a:ext cx="3155950" cy="428625"/>
            <a:chOff x="1215" y="4380"/>
            <a:chExt cx="4970" cy="675"/>
          </a:xfrm>
        </p:grpSpPr>
        <p:sp>
          <p:nvSpPr>
            <p:cNvPr id="7" name="任意多边形 6"/>
            <p:cNvSpPr/>
            <p:nvPr>
              <p:custDataLst>
                <p:tags r:id="rId11"/>
              </p:custDataLst>
            </p:nvPr>
          </p:nvSpPr>
          <p:spPr>
            <a:xfrm>
              <a:off x="1215" y="4380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4970 w 4970"/>
                <a:gd name="p0y0" fmla="*/ 0 h 675"/>
                <a:gd name="p0x1" fmla="*/ 4970 w 4970"/>
                <a:gd name="p0y1" fmla="*/ 675 h 675"/>
                <a:gd name="p0x2" fmla="*/ 0 w 4970"/>
                <a:gd name="p0y2" fmla="*/ 675 h 675"/>
                <a:gd name="p0x3" fmla="*/ 0 w 4970"/>
                <a:gd name="p0y3" fmla="*/ 0 h 675"/>
                <a:gd name="p0x4" fmla="*/ 497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12"/>
              </p:custDataLst>
            </p:nvPr>
          </p:nvSpPr>
          <p:spPr>
            <a:xfrm>
              <a:off x="1215" y="5025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0 h 30"/>
                <a:gd name="p0x1" fmla="*/ 4970 w 4970"/>
                <a:gd name="p0y1" fmla="*/ 30 h 30"/>
                <a:gd name="p0x2" fmla="*/ 0 w 4970"/>
                <a:gd name="p0y2" fmla="*/ 30 h 30"/>
                <a:gd name="p0x3" fmla="*/ 0 w 4970"/>
                <a:gd name="p0y3" fmla="*/ 0 h 30"/>
                <a:gd name="p0x4" fmla="*/ 4970 w 497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771525" y="2814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e3ccd461-b498-11f1-98e2-da1dd67e375c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08" b="208"/>
          <a:stretch>
            <a:fillRect/>
          </a:stretch>
        </p:blipFill>
        <p:spPr>
          <a:xfrm>
            <a:off x="828675" y="2871470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152525" y="27651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基本情况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775970" y="4182110"/>
            <a:ext cx="3146425" cy="638175"/>
          </a:xfrm>
          <a:custGeom>
            <a:avLst/>
            <a:gdLst>
              <a:gd name="sw" fmla="*/ 1 w 4955"/>
              <a:gd name="sh" fmla="*/ 1 h 1005"/>
              <a:gd name="mins" fmla="min sw sh"/>
              <a:gd name="dsw" fmla="+- 0 sw mins"/>
              <a:gd name="dsh" fmla="+- 0 sh mins"/>
              <a:gd name="p0x0" fmla="*/ 90 w 4955"/>
              <a:gd name="p0y0" fmla="*/ 0 h 1005"/>
              <a:gd name="p0x1" fmla="*/ 4865 w 4955"/>
              <a:gd name="p0y1" fmla="*/ 0 h 1005"/>
              <a:gd name="p0x2" fmla="*/ 4867 w 4955"/>
              <a:gd name="p0y2" fmla="*/ 0 h 1005"/>
              <a:gd name="p0x3" fmla="*/ 4869 w 4955"/>
              <a:gd name="p0y3" fmla="*/ 0 h 1005"/>
              <a:gd name="p0x4" fmla="*/ 4872 w 4955"/>
              <a:gd name="p0y4" fmla="*/ 0 h 1005"/>
              <a:gd name="p0x5" fmla="*/ 4874 w 4955"/>
              <a:gd name="p0y5" fmla="*/ 0 h 1005"/>
              <a:gd name="p0x6" fmla="*/ 4876 w 4955"/>
              <a:gd name="p0y6" fmla="*/ 0 h 1005"/>
              <a:gd name="p0x7" fmla="*/ 4878 w 4955"/>
              <a:gd name="p0y7" fmla="*/ 1 h 1005"/>
              <a:gd name="p0x8" fmla="*/ 4881 w 4955"/>
              <a:gd name="p0y8" fmla="*/ 1 h 1005"/>
              <a:gd name="p0x9" fmla="*/ 4883 w 4955"/>
              <a:gd name="p0y9" fmla="*/ 1 h 1005"/>
              <a:gd name="p0x10" fmla="*/ 4885 w 4955"/>
              <a:gd name="p0y10" fmla="*/ 2 h 1005"/>
              <a:gd name="p0x11" fmla="*/ 4887 w 4955"/>
              <a:gd name="p0y11" fmla="*/ 2 h 1005"/>
              <a:gd name="p0x12" fmla="*/ 4890 w 4955"/>
              <a:gd name="p0y12" fmla="*/ 3 h 1005"/>
              <a:gd name="p0x13" fmla="*/ 4892 w 4955"/>
              <a:gd name="p0y13" fmla="*/ 4 h 1005"/>
              <a:gd name="p0x14" fmla="*/ 4894 w 4955"/>
              <a:gd name="p0y14" fmla="*/ 4 h 1005"/>
              <a:gd name="p0x15" fmla="*/ 4896 w 4955"/>
              <a:gd name="p0y15" fmla="*/ 5 h 1005"/>
              <a:gd name="p0x16" fmla="*/ 4898 w 4955"/>
              <a:gd name="p0y16" fmla="*/ 6 h 1005"/>
              <a:gd name="p0x17" fmla="*/ 4900 w 4955"/>
              <a:gd name="p0y17" fmla="*/ 7 h 1005"/>
              <a:gd name="p0x18" fmla="*/ 4902 w 4955"/>
              <a:gd name="p0y18" fmla="*/ 8 h 1005"/>
              <a:gd name="p0x19" fmla="*/ 4904 w 4955"/>
              <a:gd name="p0y19" fmla="*/ 9 h 1005"/>
              <a:gd name="p0x20" fmla="*/ 4906 w 4955"/>
              <a:gd name="p0y20" fmla="*/ 10 h 1005"/>
              <a:gd name="p0x21" fmla="*/ 4908 w 4955"/>
              <a:gd name="p0y21" fmla="*/ 11 h 1005"/>
              <a:gd name="p0x22" fmla="*/ 4910 w 4955"/>
              <a:gd name="p0y22" fmla="*/ 12 h 1005"/>
              <a:gd name="p0x23" fmla="*/ 4912 w 4955"/>
              <a:gd name="p0y23" fmla="*/ 13 h 1005"/>
              <a:gd name="p0x24" fmla="*/ 4914 w 4955"/>
              <a:gd name="p0y24" fmla="*/ 14 h 1005"/>
              <a:gd name="p0x25" fmla="*/ 4916 w 4955"/>
              <a:gd name="p0y25" fmla="*/ 15 h 1005"/>
              <a:gd name="p0x26" fmla="*/ 4917 w 4955"/>
              <a:gd name="p0y26" fmla="*/ 17 h 1005"/>
              <a:gd name="p0x27" fmla="*/ 4919 w 4955"/>
              <a:gd name="p0y27" fmla="*/ 18 h 1005"/>
              <a:gd name="p0x28" fmla="*/ 4921 w 4955"/>
              <a:gd name="p0y28" fmla="*/ 19 h 1005"/>
              <a:gd name="p0x29" fmla="*/ 4923 w 4955"/>
              <a:gd name="p0y29" fmla="*/ 21 h 1005"/>
              <a:gd name="p0x30" fmla="*/ 4924 w 4955"/>
              <a:gd name="p0y30" fmla="*/ 22 h 1005"/>
              <a:gd name="p0x31" fmla="*/ 4926 w 4955"/>
              <a:gd name="p0y31" fmla="*/ 24 h 1005"/>
              <a:gd name="p0x32" fmla="*/ 4927 w 4955"/>
              <a:gd name="p0y32" fmla="*/ 25 h 1005"/>
              <a:gd name="p0x33" fmla="*/ 4929 w 4955"/>
              <a:gd name="p0y33" fmla="*/ 27 h 1005"/>
              <a:gd name="p0x34" fmla="*/ 4930 w 4955"/>
              <a:gd name="p0y34" fmla="*/ 28 h 1005"/>
              <a:gd name="p0x35" fmla="*/ 4932 w 4955"/>
              <a:gd name="p0y35" fmla="*/ 30 h 1005"/>
              <a:gd name="p0x36" fmla="*/ 4933 w 4955"/>
              <a:gd name="p0y36" fmla="*/ 32 h 1005"/>
              <a:gd name="p0x37" fmla="*/ 4935 w 4955"/>
              <a:gd name="p0y37" fmla="*/ 33 h 1005"/>
              <a:gd name="p0x38" fmla="*/ 4936 w 4955"/>
              <a:gd name="p0y38" fmla="*/ 35 h 1005"/>
              <a:gd name="p0x39" fmla="*/ 4937 w 4955"/>
              <a:gd name="p0y39" fmla="*/ 37 h 1005"/>
              <a:gd name="p0x40" fmla="*/ 4939 w 4955"/>
              <a:gd name="p0y40" fmla="*/ 38 h 1005"/>
              <a:gd name="p0x41" fmla="*/ 4940 w 4955"/>
              <a:gd name="p0y41" fmla="*/ 40 h 1005"/>
              <a:gd name="p0x42" fmla="*/ 4941 w 4955"/>
              <a:gd name="p0y42" fmla="*/ 42 h 1005"/>
              <a:gd name="p0x43" fmla="*/ 4942 w 4955"/>
              <a:gd name="p0y43" fmla="*/ 44 h 1005"/>
              <a:gd name="p0x44" fmla="*/ 4943 w 4955"/>
              <a:gd name="p0y44" fmla="*/ 46 h 1005"/>
              <a:gd name="p0x45" fmla="*/ 4944 w 4955"/>
              <a:gd name="p0y45" fmla="*/ 48 h 1005"/>
              <a:gd name="p0x46" fmla="*/ 4945 w 4955"/>
              <a:gd name="p0y46" fmla="*/ 50 h 1005"/>
              <a:gd name="p0x47" fmla="*/ 4946 w 4955"/>
              <a:gd name="p0y47" fmla="*/ 52 h 1005"/>
              <a:gd name="p0x48" fmla="*/ 4947 w 4955"/>
              <a:gd name="p0y48" fmla="*/ 54 h 1005"/>
              <a:gd name="p0x49" fmla="*/ 4948 w 4955"/>
              <a:gd name="p0y49" fmla="*/ 56 h 1005"/>
              <a:gd name="p0x50" fmla="*/ 4949 w 4955"/>
              <a:gd name="p0y50" fmla="*/ 58 h 1005"/>
              <a:gd name="p0x51" fmla="*/ 4950 w 4955"/>
              <a:gd name="p0y51" fmla="*/ 60 h 1005"/>
              <a:gd name="p0x52" fmla="*/ 4950 w 4955"/>
              <a:gd name="p0y52" fmla="*/ 62 h 1005"/>
              <a:gd name="p0x53" fmla="*/ 4951 w 4955"/>
              <a:gd name="p0y53" fmla="*/ 64 h 1005"/>
              <a:gd name="p0x54" fmla="*/ 4952 w 4955"/>
              <a:gd name="p0y54" fmla="*/ 67 h 1005"/>
              <a:gd name="p0x55" fmla="*/ 4952 w 4955"/>
              <a:gd name="p0y55" fmla="*/ 69 h 1005"/>
              <a:gd name="p0x56" fmla="*/ 4953 w 4955"/>
              <a:gd name="p0y56" fmla="*/ 71 h 1005"/>
              <a:gd name="p0x57" fmla="*/ 4953 w 4955"/>
              <a:gd name="p0y57" fmla="*/ 73 h 1005"/>
              <a:gd name="p0x58" fmla="*/ 4953 w 4955"/>
              <a:gd name="p0y58" fmla="*/ 76 h 1005"/>
              <a:gd name="p0x59" fmla="*/ 4954 w 4955"/>
              <a:gd name="p0y59" fmla="*/ 78 h 1005"/>
              <a:gd name="p0x60" fmla="*/ 4954 w 4955"/>
              <a:gd name="p0y60" fmla="*/ 80 h 1005"/>
              <a:gd name="p0x61" fmla="*/ 4954 w 4955"/>
              <a:gd name="p0y61" fmla="*/ 82 h 1005"/>
              <a:gd name="p0x62" fmla="*/ 4954 w 4955"/>
              <a:gd name="p0y62" fmla="*/ 85 h 1005"/>
              <a:gd name="p0x63" fmla="*/ 4955 w 4955"/>
              <a:gd name="p0y63" fmla="*/ 87 h 1005"/>
              <a:gd name="p0x64" fmla="*/ 4955 w 4955"/>
              <a:gd name="p0y64" fmla="*/ 90 h 1005"/>
              <a:gd name="p0x65" fmla="*/ 4955 w 4955"/>
              <a:gd name="p0y65" fmla="*/ 915 h 1005"/>
              <a:gd name="p0x66" fmla="*/ 4955 w 4955"/>
              <a:gd name="p0y66" fmla="*/ 917 h 1005"/>
              <a:gd name="p0x67" fmla="*/ 4954 w 4955"/>
              <a:gd name="p0y67" fmla="*/ 919 h 1005"/>
              <a:gd name="p0x68" fmla="*/ 4954 w 4955"/>
              <a:gd name="p0y68" fmla="*/ 922 h 1005"/>
              <a:gd name="p0x69" fmla="*/ 4954 w 4955"/>
              <a:gd name="p0y69" fmla="*/ 924 h 1005"/>
              <a:gd name="p0x70" fmla="*/ 4954 w 4955"/>
              <a:gd name="p0y70" fmla="*/ 926 h 1005"/>
              <a:gd name="p0x71" fmla="*/ 4953 w 4955"/>
              <a:gd name="p0y71" fmla="*/ 928 h 1005"/>
              <a:gd name="p0x72" fmla="*/ 4953 w 4955"/>
              <a:gd name="p0y72" fmla="*/ 931 h 1005"/>
              <a:gd name="p0x73" fmla="*/ 4953 w 4955"/>
              <a:gd name="p0y73" fmla="*/ 933 h 1005"/>
              <a:gd name="p0x74" fmla="*/ 4952 w 4955"/>
              <a:gd name="p0y74" fmla="*/ 935 h 1005"/>
              <a:gd name="p0x75" fmla="*/ 4952 w 4955"/>
              <a:gd name="p0y75" fmla="*/ 937 h 1005"/>
              <a:gd name="p0x76" fmla="*/ 4951 w 4955"/>
              <a:gd name="p0y76" fmla="*/ 940 h 1005"/>
              <a:gd name="p0x77" fmla="*/ 4950 w 4955"/>
              <a:gd name="p0y77" fmla="*/ 942 h 1005"/>
              <a:gd name="p0x78" fmla="*/ 4950 w 4955"/>
              <a:gd name="p0y78" fmla="*/ 944 h 1005"/>
              <a:gd name="p0x79" fmla="*/ 4949 w 4955"/>
              <a:gd name="p0y79" fmla="*/ 946 h 1005"/>
              <a:gd name="p0x80" fmla="*/ 4948 w 4955"/>
              <a:gd name="p0y80" fmla="*/ 948 h 1005"/>
              <a:gd name="p0x81" fmla="*/ 4947 w 4955"/>
              <a:gd name="p0y81" fmla="*/ 950 h 1005"/>
              <a:gd name="p0x82" fmla="*/ 4946 w 4955"/>
              <a:gd name="p0y82" fmla="*/ 952 h 1005"/>
              <a:gd name="p0x83" fmla="*/ 4945 w 4955"/>
              <a:gd name="p0y83" fmla="*/ 954 h 1005"/>
              <a:gd name="p0x84" fmla="*/ 4944 w 4955"/>
              <a:gd name="p0y84" fmla="*/ 956 h 1005"/>
              <a:gd name="p0x85" fmla="*/ 4943 w 4955"/>
              <a:gd name="p0y85" fmla="*/ 958 h 1005"/>
              <a:gd name="p0x86" fmla="*/ 4942 w 4955"/>
              <a:gd name="p0y86" fmla="*/ 960 h 1005"/>
              <a:gd name="p0x87" fmla="*/ 4941 w 4955"/>
              <a:gd name="p0y87" fmla="*/ 962 h 1005"/>
              <a:gd name="p0x88" fmla="*/ 4940 w 4955"/>
              <a:gd name="p0y88" fmla="*/ 964 h 1005"/>
              <a:gd name="p0x89" fmla="*/ 4939 w 4955"/>
              <a:gd name="p0y89" fmla="*/ 966 h 1005"/>
              <a:gd name="p0x90" fmla="*/ 4937 w 4955"/>
              <a:gd name="p0y90" fmla="*/ 967 h 1005"/>
              <a:gd name="p0x91" fmla="*/ 4936 w 4955"/>
              <a:gd name="p0y91" fmla="*/ 969 h 1005"/>
              <a:gd name="p0x92" fmla="*/ 4935 w 4955"/>
              <a:gd name="p0y92" fmla="*/ 971 h 1005"/>
              <a:gd name="p0x93" fmla="*/ 4933 w 4955"/>
              <a:gd name="p0y93" fmla="*/ 972 h 1005"/>
              <a:gd name="p0x94" fmla="*/ 4932 w 4955"/>
              <a:gd name="p0y94" fmla="*/ 974 h 1005"/>
              <a:gd name="p0x95" fmla="*/ 4930 w 4955"/>
              <a:gd name="p0y95" fmla="*/ 976 h 1005"/>
              <a:gd name="p0x96" fmla="*/ 4929 w 4955"/>
              <a:gd name="p0y96" fmla="*/ 977 h 1005"/>
              <a:gd name="p0x97" fmla="*/ 4927 w 4955"/>
              <a:gd name="p0y97" fmla="*/ 979 h 1005"/>
              <a:gd name="p0x98" fmla="*/ 4926 w 4955"/>
              <a:gd name="p0y98" fmla="*/ 980 h 1005"/>
              <a:gd name="p0x99" fmla="*/ 4924 w 4955"/>
              <a:gd name="p0y99" fmla="*/ 982 h 1005"/>
              <a:gd name="p0x100" fmla="*/ 4923 w 4955"/>
              <a:gd name="p0y100" fmla="*/ 983 h 1005"/>
              <a:gd name="p0x101" fmla="*/ 4921 w 4955"/>
              <a:gd name="p0y101" fmla="*/ 985 h 1005"/>
              <a:gd name="p0x102" fmla="*/ 4919 w 4955"/>
              <a:gd name="p0y102" fmla="*/ 986 h 1005"/>
              <a:gd name="p0x103" fmla="*/ 4917 w 4955"/>
              <a:gd name="p0y103" fmla="*/ 987 h 1005"/>
              <a:gd name="p0x104" fmla="*/ 4916 w 4955"/>
              <a:gd name="p0y104" fmla="*/ 989 h 1005"/>
              <a:gd name="p0x105" fmla="*/ 4914 w 4955"/>
              <a:gd name="p0y105" fmla="*/ 990 h 1005"/>
              <a:gd name="p0x106" fmla="*/ 4912 w 4955"/>
              <a:gd name="p0y106" fmla="*/ 991 h 1005"/>
              <a:gd name="p0x107" fmla="*/ 4910 w 4955"/>
              <a:gd name="p0y107" fmla="*/ 992 h 1005"/>
              <a:gd name="p0x108" fmla="*/ 4908 w 4955"/>
              <a:gd name="p0y108" fmla="*/ 993 h 1005"/>
              <a:gd name="p0x109" fmla="*/ 4906 w 4955"/>
              <a:gd name="p0y109" fmla="*/ 994 h 1005"/>
              <a:gd name="p0x110" fmla="*/ 4904 w 4955"/>
              <a:gd name="p0y110" fmla="*/ 995 h 1005"/>
              <a:gd name="p0x111" fmla="*/ 4902 w 4955"/>
              <a:gd name="p0y111" fmla="*/ 996 h 1005"/>
              <a:gd name="p0x112" fmla="*/ 4900 w 4955"/>
              <a:gd name="p0y112" fmla="*/ 997 h 1005"/>
              <a:gd name="p0x113" fmla="*/ 4898 w 4955"/>
              <a:gd name="p0y113" fmla="*/ 998 h 1005"/>
              <a:gd name="p0x114" fmla="*/ 4896 w 4955"/>
              <a:gd name="p0y114" fmla="*/ 999 h 1005"/>
              <a:gd name="p0x115" fmla="*/ 4894 w 4955"/>
              <a:gd name="p0y115" fmla="*/ 1000 h 1005"/>
              <a:gd name="p0x116" fmla="*/ 4892 w 4955"/>
              <a:gd name="p0y116" fmla="*/ 1000 h 1005"/>
              <a:gd name="p0x117" fmla="*/ 4890 w 4955"/>
              <a:gd name="p0y117" fmla="*/ 1001 h 1005"/>
              <a:gd name="p0x118" fmla="*/ 4887 w 4955"/>
              <a:gd name="p0y118" fmla="*/ 1002 h 1005"/>
              <a:gd name="p0x119" fmla="*/ 4885 w 4955"/>
              <a:gd name="p0y119" fmla="*/ 1002 h 1005"/>
              <a:gd name="p0x120" fmla="*/ 4883 w 4955"/>
              <a:gd name="p0y120" fmla="*/ 1003 h 1005"/>
              <a:gd name="p0x121" fmla="*/ 4881 w 4955"/>
              <a:gd name="p0y121" fmla="*/ 1003 h 1005"/>
              <a:gd name="p0x122" fmla="*/ 4878 w 4955"/>
              <a:gd name="p0y122" fmla="*/ 1003 h 1005"/>
              <a:gd name="p0x123" fmla="*/ 4876 w 4955"/>
              <a:gd name="p0y123" fmla="*/ 1004 h 1005"/>
              <a:gd name="p0x124" fmla="*/ 4874 w 4955"/>
              <a:gd name="p0y124" fmla="*/ 1004 h 1005"/>
              <a:gd name="p0x125" fmla="*/ 4872 w 4955"/>
              <a:gd name="p0y125" fmla="*/ 1004 h 1005"/>
              <a:gd name="p0x126" fmla="*/ 4869 w 4955"/>
              <a:gd name="p0y126" fmla="*/ 1004 h 1005"/>
              <a:gd name="p0x127" fmla="*/ 4867 w 4955"/>
              <a:gd name="p0y127" fmla="*/ 1004 h 1005"/>
              <a:gd name="p0x128" fmla="*/ 4865 w 4955"/>
              <a:gd name="p0y128" fmla="*/ 1005 h 1005"/>
              <a:gd name="p0x129" fmla="*/ 90 w 4955"/>
              <a:gd name="p0y129" fmla="*/ 1005 h 1005"/>
              <a:gd name="p0x130" fmla="*/ 87 w 4955"/>
              <a:gd name="p0y130" fmla="*/ 1004 h 1005"/>
              <a:gd name="p0x131" fmla="*/ 85 w 4955"/>
              <a:gd name="p0y131" fmla="*/ 1004 h 1005"/>
              <a:gd name="p0x132" fmla="*/ 82 w 4955"/>
              <a:gd name="p0y132" fmla="*/ 1004 h 1005"/>
              <a:gd name="p0x133" fmla="*/ 80 w 4955"/>
              <a:gd name="p0y133" fmla="*/ 1004 h 1005"/>
              <a:gd name="p0x134" fmla="*/ 78 w 4955"/>
              <a:gd name="p0y134" fmla="*/ 1004 h 1005"/>
              <a:gd name="p0x135" fmla="*/ 76 w 4955"/>
              <a:gd name="p0y135" fmla="*/ 1003 h 1005"/>
              <a:gd name="p0x136" fmla="*/ 73 w 4955"/>
              <a:gd name="p0y136" fmla="*/ 1003 h 1005"/>
              <a:gd name="p0x137" fmla="*/ 71 w 4955"/>
              <a:gd name="p0y137" fmla="*/ 1003 h 1005"/>
              <a:gd name="p0x138" fmla="*/ 69 w 4955"/>
              <a:gd name="p0y138" fmla="*/ 1002 h 1005"/>
              <a:gd name="p0x139" fmla="*/ 67 w 4955"/>
              <a:gd name="p0y139" fmla="*/ 1002 h 1005"/>
              <a:gd name="p0x140" fmla="*/ 64 w 4955"/>
              <a:gd name="p0y140" fmla="*/ 1001 h 1005"/>
              <a:gd name="p0x141" fmla="*/ 62 w 4955"/>
              <a:gd name="p0y141" fmla="*/ 1000 h 1005"/>
              <a:gd name="p0x142" fmla="*/ 60 w 4955"/>
              <a:gd name="p0y142" fmla="*/ 1000 h 1005"/>
              <a:gd name="p0x143" fmla="*/ 58 w 4955"/>
              <a:gd name="p0y143" fmla="*/ 999 h 1005"/>
              <a:gd name="p0x144" fmla="*/ 56 w 4955"/>
              <a:gd name="p0y144" fmla="*/ 998 h 1005"/>
              <a:gd name="p0x145" fmla="*/ 54 w 4955"/>
              <a:gd name="p0y145" fmla="*/ 997 h 1005"/>
              <a:gd name="p0x146" fmla="*/ 52 w 4955"/>
              <a:gd name="p0y146" fmla="*/ 996 h 1005"/>
              <a:gd name="p0x147" fmla="*/ 50 w 4955"/>
              <a:gd name="p0y147" fmla="*/ 995 h 1005"/>
              <a:gd name="p0x148" fmla="*/ 48 w 4955"/>
              <a:gd name="p0y148" fmla="*/ 994 h 1005"/>
              <a:gd name="p0x149" fmla="*/ 46 w 4955"/>
              <a:gd name="p0y149" fmla="*/ 993 h 1005"/>
              <a:gd name="p0x150" fmla="*/ 44 w 4955"/>
              <a:gd name="p0y150" fmla="*/ 992 h 1005"/>
              <a:gd name="p0x151" fmla="*/ 42 w 4955"/>
              <a:gd name="p0y151" fmla="*/ 991 h 1005"/>
              <a:gd name="p0x152" fmla="*/ 40 w 4955"/>
              <a:gd name="p0y152" fmla="*/ 990 h 1005"/>
              <a:gd name="p0x153" fmla="*/ 38 w 4955"/>
              <a:gd name="p0y153" fmla="*/ 989 h 1005"/>
              <a:gd name="p0x154" fmla="*/ 37 w 4955"/>
              <a:gd name="p0y154" fmla="*/ 987 h 1005"/>
              <a:gd name="p0x155" fmla="*/ 35 w 4955"/>
              <a:gd name="p0y155" fmla="*/ 986 h 1005"/>
              <a:gd name="p0x156" fmla="*/ 33 w 4955"/>
              <a:gd name="p0y156" fmla="*/ 985 h 1005"/>
              <a:gd name="p0x157" fmla="*/ 32 w 4955"/>
              <a:gd name="p0y157" fmla="*/ 983 h 1005"/>
              <a:gd name="p0x158" fmla="*/ 30 w 4955"/>
              <a:gd name="p0y158" fmla="*/ 982 h 1005"/>
              <a:gd name="p0x159" fmla="*/ 28 w 4955"/>
              <a:gd name="p0y159" fmla="*/ 980 h 1005"/>
              <a:gd name="p0x160" fmla="*/ 27 w 4955"/>
              <a:gd name="p0y160" fmla="*/ 979 h 1005"/>
              <a:gd name="p0x161" fmla="*/ 25 w 4955"/>
              <a:gd name="p0y161" fmla="*/ 977 h 1005"/>
              <a:gd name="p0x162" fmla="*/ 24 w 4955"/>
              <a:gd name="p0y162" fmla="*/ 976 h 1005"/>
              <a:gd name="p0x163" fmla="*/ 22 w 4955"/>
              <a:gd name="p0y163" fmla="*/ 974 h 1005"/>
              <a:gd name="p0x164" fmla="*/ 21 w 4955"/>
              <a:gd name="p0y164" fmla="*/ 972 h 1005"/>
              <a:gd name="p0x165" fmla="*/ 19 w 4955"/>
              <a:gd name="p0y165" fmla="*/ 971 h 1005"/>
              <a:gd name="p0x166" fmla="*/ 18 w 4955"/>
              <a:gd name="p0y166" fmla="*/ 969 h 1005"/>
              <a:gd name="p0x167" fmla="*/ 17 w 4955"/>
              <a:gd name="p0y167" fmla="*/ 967 h 1005"/>
              <a:gd name="p0x168" fmla="*/ 15 w 4955"/>
              <a:gd name="p0y168" fmla="*/ 966 h 1005"/>
              <a:gd name="p0x169" fmla="*/ 14 w 4955"/>
              <a:gd name="p0y169" fmla="*/ 964 h 1005"/>
              <a:gd name="p0x170" fmla="*/ 13 w 4955"/>
              <a:gd name="p0y170" fmla="*/ 962 h 1005"/>
              <a:gd name="p0x171" fmla="*/ 12 w 4955"/>
              <a:gd name="p0y171" fmla="*/ 960 h 1005"/>
              <a:gd name="p0x172" fmla="*/ 11 w 4955"/>
              <a:gd name="p0y172" fmla="*/ 958 h 1005"/>
              <a:gd name="p0x173" fmla="*/ 10 w 4955"/>
              <a:gd name="p0y173" fmla="*/ 956 h 1005"/>
              <a:gd name="p0x174" fmla="*/ 9 w 4955"/>
              <a:gd name="p0y174" fmla="*/ 954 h 1005"/>
              <a:gd name="p0x175" fmla="*/ 8 w 4955"/>
              <a:gd name="p0y175" fmla="*/ 952 h 1005"/>
              <a:gd name="p0x176" fmla="*/ 7 w 4955"/>
              <a:gd name="p0y176" fmla="*/ 950 h 1005"/>
              <a:gd name="p0x177" fmla="*/ 6 w 4955"/>
              <a:gd name="p0y177" fmla="*/ 948 h 1005"/>
              <a:gd name="p0x178" fmla="*/ 5 w 4955"/>
              <a:gd name="p0y178" fmla="*/ 946 h 1005"/>
              <a:gd name="p0x179" fmla="*/ 4 w 4955"/>
              <a:gd name="p0y179" fmla="*/ 944 h 1005"/>
              <a:gd name="p0x180" fmla="*/ 4 w 4955"/>
              <a:gd name="p0y180" fmla="*/ 942 h 1005"/>
              <a:gd name="p0x181" fmla="*/ 3 w 4955"/>
              <a:gd name="p0y181" fmla="*/ 940 h 1005"/>
              <a:gd name="p0x182" fmla="*/ 2 w 4955"/>
              <a:gd name="p0y182" fmla="*/ 937 h 1005"/>
              <a:gd name="p0x183" fmla="*/ 2 w 4955"/>
              <a:gd name="p0y183" fmla="*/ 935 h 1005"/>
              <a:gd name="p0x184" fmla="*/ 1 w 4955"/>
              <a:gd name="p0y184" fmla="*/ 933 h 1005"/>
              <a:gd name="p0x185" fmla="*/ 1 w 4955"/>
              <a:gd name="p0y185" fmla="*/ 931 h 1005"/>
              <a:gd name="p0x186" fmla="*/ 1 w 4955"/>
              <a:gd name="p0y186" fmla="*/ 928 h 1005"/>
              <a:gd name="p0x187" fmla="*/ 0 w 4955"/>
              <a:gd name="p0y187" fmla="*/ 926 h 1005"/>
              <a:gd name="p0x188" fmla="*/ 0 w 4955"/>
              <a:gd name="p0y188" fmla="*/ 924 h 1005"/>
              <a:gd name="p0x189" fmla="*/ 0 w 4955"/>
              <a:gd name="p0y189" fmla="*/ 922 h 1005"/>
              <a:gd name="p0x190" fmla="*/ 0 w 4955"/>
              <a:gd name="p0y190" fmla="*/ 919 h 1005"/>
              <a:gd name="p0x191" fmla="*/ 0 w 4955"/>
              <a:gd name="p0y191" fmla="*/ 917 h 1005"/>
              <a:gd name="p0x192" fmla="*/ 0 w 4955"/>
              <a:gd name="p0y192" fmla="*/ 915 h 1005"/>
              <a:gd name="p0x193" fmla="*/ 0 w 4955"/>
              <a:gd name="p0y193" fmla="*/ 90 h 1005"/>
              <a:gd name="p0x194" fmla="*/ 0 w 4955"/>
              <a:gd name="p0y194" fmla="*/ 87 h 1005"/>
              <a:gd name="p0x195" fmla="*/ 0 w 4955"/>
              <a:gd name="p0y195" fmla="*/ 85 h 1005"/>
              <a:gd name="p0x196" fmla="*/ 0 w 4955"/>
              <a:gd name="p0y196" fmla="*/ 82 h 1005"/>
              <a:gd name="p0x197" fmla="*/ 0 w 4955"/>
              <a:gd name="p0y197" fmla="*/ 80 h 1005"/>
              <a:gd name="p0x198" fmla="*/ 0 w 4955"/>
              <a:gd name="p0y198" fmla="*/ 78 h 1005"/>
              <a:gd name="p0x199" fmla="*/ 1 w 4955"/>
              <a:gd name="p0y199" fmla="*/ 76 h 1005"/>
              <a:gd name="p0x200" fmla="*/ 1 w 4955"/>
              <a:gd name="p0y200" fmla="*/ 73 h 1005"/>
              <a:gd name="p0x201" fmla="*/ 1 w 4955"/>
              <a:gd name="p0y201" fmla="*/ 71 h 1005"/>
              <a:gd name="p0x202" fmla="*/ 2 w 4955"/>
              <a:gd name="p0y202" fmla="*/ 69 h 1005"/>
              <a:gd name="p0x203" fmla="*/ 2 w 4955"/>
              <a:gd name="p0y203" fmla="*/ 67 h 1005"/>
              <a:gd name="p0x204" fmla="*/ 3 w 4955"/>
              <a:gd name="p0y204" fmla="*/ 64 h 1005"/>
              <a:gd name="p0x205" fmla="*/ 4 w 4955"/>
              <a:gd name="p0y205" fmla="*/ 62 h 1005"/>
              <a:gd name="p0x206" fmla="*/ 4 w 4955"/>
              <a:gd name="p0y206" fmla="*/ 60 h 1005"/>
              <a:gd name="p0x207" fmla="*/ 5 w 4955"/>
              <a:gd name="p0y207" fmla="*/ 58 h 1005"/>
              <a:gd name="p0x208" fmla="*/ 6 w 4955"/>
              <a:gd name="p0y208" fmla="*/ 56 h 1005"/>
              <a:gd name="p0x209" fmla="*/ 7 w 4955"/>
              <a:gd name="p0y209" fmla="*/ 54 h 1005"/>
              <a:gd name="p0x210" fmla="*/ 8 w 4955"/>
              <a:gd name="p0y210" fmla="*/ 52 h 1005"/>
              <a:gd name="p0x211" fmla="*/ 9 w 4955"/>
              <a:gd name="p0y211" fmla="*/ 50 h 1005"/>
              <a:gd name="p0x212" fmla="*/ 10 w 4955"/>
              <a:gd name="p0y212" fmla="*/ 48 h 1005"/>
              <a:gd name="p0x213" fmla="*/ 11 w 4955"/>
              <a:gd name="p0y213" fmla="*/ 46 h 1005"/>
              <a:gd name="p0x214" fmla="*/ 12 w 4955"/>
              <a:gd name="p0y214" fmla="*/ 44 h 1005"/>
              <a:gd name="p0x215" fmla="*/ 13 w 4955"/>
              <a:gd name="p0y215" fmla="*/ 42 h 1005"/>
              <a:gd name="p0x216" fmla="*/ 14 w 4955"/>
              <a:gd name="p0y216" fmla="*/ 40 h 1005"/>
              <a:gd name="p0x217" fmla="*/ 15 w 4955"/>
              <a:gd name="p0y217" fmla="*/ 38 h 1005"/>
              <a:gd name="p0x218" fmla="*/ 17 w 4955"/>
              <a:gd name="p0y218" fmla="*/ 37 h 1005"/>
              <a:gd name="p0x219" fmla="*/ 18 w 4955"/>
              <a:gd name="p0y219" fmla="*/ 35 h 1005"/>
              <a:gd name="p0x220" fmla="*/ 19 w 4955"/>
              <a:gd name="p0y220" fmla="*/ 33 h 1005"/>
              <a:gd name="p0x221" fmla="*/ 21 w 4955"/>
              <a:gd name="p0y221" fmla="*/ 32 h 1005"/>
              <a:gd name="p0x222" fmla="*/ 22 w 4955"/>
              <a:gd name="p0y222" fmla="*/ 30 h 1005"/>
              <a:gd name="p0x223" fmla="*/ 24 w 4955"/>
              <a:gd name="p0y223" fmla="*/ 28 h 1005"/>
              <a:gd name="p0x224" fmla="*/ 25 w 4955"/>
              <a:gd name="p0y224" fmla="*/ 27 h 1005"/>
              <a:gd name="p0x225" fmla="*/ 27 w 4955"/>
              <a:gd name="p0y225" fmla="*/ 25 h 1005"/>
              <a:gd name="p0x226" fmla="*/ 28 w 4955"/>
              <a:gd name="p0y226" fmla="*/ 24 h 1005"/>
              <a:gd name="p0x227" fmla="*/ 30 w 4955"/>
              <a:gd name="p0y227" fmla="*/ 22 h 1005"/>
              <a:gd name="p0x228" fmla="*/ 32 w 4955"/>
              <a:gd name="p0y228" fmla="*/ 21 h 1005"/>
              <a:gd name="p0x229" fmla="*/ 33 w 4955"/>
              <a:gd name="p0y229" fmla="*/ 19 h 1005"/>
              <a:gd name="p0x230" fmla="*/ 35 w 4955"/>
              <a:gd name="p0y230" fmla="*/ 18 h 1005"/>
              <a:gd name="p0x231" fmla="*/ 37 w 4955"/>
              <a:gd name="p0y231" fmla="*/ 17 h 1005"/>
              <a:gd name="p0x232" fmla="*/ 38 w 4955"/>
              <a:gd name="p0y232" fmla="*/ 15 h 1005"/>
              <a:gd name="p0x233" fmla="*/ 40 w 4955"/>
              <a:gd name="p0y233" fmla="*/ 14 h 1005"/>
              <a:gd name="p0x234" fmla="*/ 42 w 4955"/>
              <a:gd name="p0y234" fmla="*/ 13 h 1005"/>
              <a:gd name="p0x235" fmla="*/ 44 w 4955"/>
              <a:gd name="p0y235" fmla="*/ 12 h 1005"/>
              <a:gd name="p0x236" fmla="*/ 46 w 4955"/>
              <a:gd name="p0y236" fmla="*/ 11 h 1005"/>
              <a:gd name="p0x237" fmla="*/ 48 w 4955"/>
              <a:gd name="p0y237" fmla="*/ 10 h 1005"/>
              <a:gd name="p0x238" fmla="*/ 50 w 4955"/>
              <a:gd name="p0y238" fmla="*/ 9 h 1005"/>
              <a:gd name="p0x239" fmla="*/ 52 w 4955"/>
              <a:gd name="p0y239" fmla="*/ 8 h 1005"/>
              <a:gd name="p0x240" fmla="*/ 54 w 4955"/>
              <a:gd name="p0y240" fmla="*/ 7 h 1005"/>
              <a:gd name="p0x241" fmla="*/ 56 w 4955"/>
              <a:gd name="p0y241" fmla="*/ 6 h 1005"/>
              <a:gd name="p0x242" fmla="*/ 58 w 4955"/>
              <a:gd name="p0y242" fmla="*/ 5 h 1005"/>
              <a:gd name="p0x243" fmla="*/ 60 w 4955"/>
              <a:gd name="p0y243" fmla="*/ 4 h 1005"/>
              <a:gd name="p0x244" fmla="*/ 62 w 4955"/>
              <a:gd name="p0y244" fmla="*/ 4 h 1005"/>
              <a:gd name="p0x245" fmla="*/ 64 w 4955"/>
              <a:gd name="p0y245" fmla="*/ 3 h 1005"/>
              <a:gd name="p0x246" fmla="*/ 67 w 4955"/>
              <a:gd name="p0y246" fmla="*/ 2 h 1005"/>
              <a:gd name="p0x247" fmla="*/ 69 w 4955"/>
              <a:gd name="p0y247" fmla="*/ 2 h 1005"/>
              <a:gd name="p0x248" fmla="*/ 71 w 4955"/>
              <a:gd name="p0y248" fmla="*/ 1 h 1005"/>
              <a:gd name="p0x249" fmla="*/ 73 w 4955"/>
              <a:gd name="p0y249" fmla="*/ 1 h 1005"/>
              <a:gd name="p0x250" fmla="*/ 76 w 4955"/>
              <a:gd name="p0y250" fmla="*/ 1 h 1005"/>
              <a:gd name="p0x251" fmla="*/ 78 w 4955"/>
              <a:gd name="p0y251" fmla="*/ 0 h 1005"/>
              <a:gd name="p0x252" fmla="*/ 80 w 4955"/>
              <a:gd name="p0y252" fmla="*/ 0 h 1005"/>
              <a:gd name="p0x253" fmla="*/ 82 w 4955"/>
              <a:gd name="p0y253" fmla="*/ 0 h 1005"/>
              <a:gd name="p0x254" fmla="*/ 85 w 4955"/>
              <a:gd name="p0y254" fmla="*/ 0 h 1005"/>
              <a:gd name="p0x255" fmla="*/ 87 w 4955"/>
              <a:gd name="p0y255" fmla="*/ 0 h 1005"/>
              <a:gd name="p0x256" fmla="*/ 90 w 4955"/>
              <a:gd name="p0y256" fmla="*/ 0 h 10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895350" y="4249122"/>
            <a:ext cx="290832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简明扼要交代</a:t>
            </a:r>
            <a:r>
              <a:rPr sz="1500" b="1">
                <a:solidFill>
                  <a:schemeClr val="tx2"/>
                </a:solidFill>
                <a:cs typeface="+mn-lt"/>
              </a:rPr>
              <a:t>背景、范围和方法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，不拖泥带水。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4322445" y="2623820"/>
            <a:ext cx="3546475" cy="3211830"/>
          </a:xfrm>
          <a:custGeom>
            <a:avLst/>
            <a:gdLst>
              <a:gd name="sw" fmla="*/ 1 w 5585"/>
              <a:gd name="sh" fmla="*/ 1 h 5058"/>
              <a:gd name="mins" fmla="min sw sh"/>
              <a:gd name="dsw" fmla="+- 0 sw mins"/>
              <a:gd name="dsh" fmla="+- 0 sh mins"/>
              <a:gd name="p0x0" fmla="*/ 224 w 5585"/>
              <a:gd name="p0y0" fmla="*/ 0 h 5058"/>
              <a:gd name="p0x1" fmla="*/ 5360 w 5585"/>
              <a:gd name="p0y1" fmla="*/ 0 h 5058"/>
              <a:gd name="p0x2" fmla="*/ 5585 w 5585"/>
              <a:gd name="p0y2" fmla="*/ 225 h 5058"/>
              <a:gd name="p0x3" fmla="*/ 5585 w 5585"/>
              <a:gd name="p0y3" fmla="*/ 4833 h 5058"/>
              <a:gd name="p0x4" fmla="*/ 5360 w 5585"/>
              <a:gd name="p0y4" fmla="*/ 5058 h 5058"/>
              <a:gd name="p0x5" fmla="*/ 224 w 5585"/>
              <a:gd name="p0y5" fmla="*/ 5058 h 5058"/>
              <a:gd name="p0x6" fmla="*/ 0 w 5585"/>
              <a:gd name="p0y6" fmla="*/ 4833 h 5058"/>
              <a:gd name="p0x7" fmla="*/ 0 w 5585"/>
              <a:gd name="p0y7" fmla="*/ 224 h 5058"/>
              <a:gd name="p0x8" fmla="*/ 224 w 5585"/>
              <a:gd name="p0y8" fmla="*/ 0 h 50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518025" y="2781300"/>
            <a:ext cx="3155950" cy="428625"/>
            <a:chOff x="7115" y="4380"/>
            <a:chExt cx="4970" cy="675"/>
          </a:xfrm>
        </p:grpSpPr>
        <p:sp>
          <p:nvSpPr>
            <p:cNvPr id="18" name="任意多边形 17"/>
            <p:cNvSpPr/>
            <p:nvPr>
              <p:custDataLst>
                <p:tags r:id="rId21"/>
              </p:custDataLst>
            </p:nvPr>
          </p:nvSpPr>
          <p:spPr>
            <a:xfrm>
              <a:off x="7115" y="4380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4970 w 4970"/>
                <a:gd name="p0y0" fmla="*/ 0 h 675"/>
                <a:gd name="p0x1" fmla="*/ 4970 w 4970"/>
                <a:gd name="p0y1" fmla="*/ 675 h 675"/>
                <a:gd name="p0x2" fmla="*/ 0 w 4970"/>
                <a:gd name="p0y2" fmla="*/ 675 h 675"/>
                <a:gd name="p0x3" fmla="*/ 0 w 4970"/>
                <a:gd name="p0y3" fmla="*/ 0 h 675"/>
                <a:gd name="p0x4" fmla="*/ 497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22"/>
              </p:custDataLst>
            </p:nvPr>
          </p:nvSpPr>
          <p:spPr>
            <a:xfrm>
              <a:off x="7115" y="5025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0 h 30"/>
                <a:gd name="p0x1" fmla="*/ 4970 w 4970"/>
                <a:gd name="p0y1" fmla="*/ 30 h 30"/>
                <a:gd name="p0x2" fmla="*/ 0 w 4970"/>
                <a:gd name="p0y2" fmla="*/ 30 h 30"/>
                <a:gd name="p0x3" fmla="*/ 0 w 4970"/>
                <a:gd name="p0y3" fmla="*/ 0 h 30"/>
                <a:gd name="p0x4" fmla="*/ 4970 w 497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4518025" y="2814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e3ccd4ac-b498-11f1-98e2-da1dd67e375c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16" t="-208" r="16" b="208"/>
          <a:stretch>
            <a:fillRect/>
          </a:stretch>
        </p:blipFill>
        <p:spPr>
          <a:xfrm>
            <a:off x="4575175" y="2871470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4899051" y="27651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问题分析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4522470" y="3512185"/>
            <a:ext cx="3146425" cy="400050"/>
          </a:xfrm>
          <a:custGeom>
            <a:avLst/>
            <a:gdLst>
              <a:gd name="sw" fmla="*/ 1 w 4955"/>
              <a:gd name="sh" fmla="*/ 1 h 630"/>
              <a:gd name="mins" fmla="min sw sh"/>
              <a:gd name="dsw" fmla="+- 0 sw mins"/>
              <a:gd name="dsh" fmla="+- 0 sh mins"/>
              <a:gd name="p0x0" fmla="*/ 90 w 4955"/>
              <a:gd name="p0y0" fmla="*/ 0 h 630"/>
              <a:gd name="p0x1" fmla="*/ 4865 w 4955"/>
              <a:gd name="p0y1" fmla="*/ 0 h 630"/>
              <a:gd name="p0x2" fmla="*/ 4867 w 4955"/>
              <a:gd name="p0y2" fmla="*/ 0 h 630"/>
              <a:gd name="p0x3" fmla="*/ 4869 w 4955"/>
              <a:gd name="p0y3" fmla="*/ 0 h 630"/>
              <a:gd name="p0x4" fmla="*/ 4872 w 4955"/>
              <a:gd name="p0y4" fmla="*/ 0 h 630"/>
              <a:gd name="p0x5" fmla="*/ 4874 w 4955"/>
              <a:gd name="p0y5" fmla="*/ 0 h 630"/>
              <a:gd name="p0x6" fmla="*/ 4876 w 4955"/>
              <a:gd name="p0y6" fmla="*/ 0 h 630"/>
              <a:gd name="p0x7" fmla="*/ 4878 w 4955"/>
              <a:gd name="p0y7" fmla="*/ 1 h 630"/>
              <a:gd name="p0x8" fmla="*/ 4881 w 4955"/>
              <a:gd name="p0y8" fmla="*/ 1 h 630"/>
              <a:gd name="p0x9" fmla="*/ 4883 w 4955"/>
              <a:gd name="p0y9" fmla="*/ 1 h 630"/>
              <a:gd name="p0x10" fmla="*/ 4885 w 4955"/>
              <a:gd name="p0y10" fmla="*/ 2 h 630"/>
              <a:gd name="p0x11" fmla="*/ 4887 w 4955"/>
              <a:gd name="p0y11" fmla="*/ 2 h 630"/>
              <a:gd name="p0x12" fmla="*/ 4890 w 4955"/>
              <a:gd name="p0y12" fmla="*/ 3 h 630"/>
              <a:gd name="p0x13" fmla="*/ 4892 w 4955"/>
              <a:gd name="p0y13" fmla="*/ 4 h 630"/>
              <a:gd name="p0x14" fmla="*/ 4894 w 4955"/>
              <a:gd name="p0y14" fmla="*/ 4 h 630"/>
              <a:gd name="p0x15" fmla="*/ 4896 w 4955"/>
              <a:gd name="p0y15" fmla="*/ 5 h 630"/>
              <a:gd name="p0x16" fmla="*/ 4898 w 4955"/>
              <a:gd name="p0y16" fmla="*/ 6 h 630"/>
              <a:gd name="p0x17" fmla="*/ 4900 w 4955"/>
              <a:gd name="p0y17" fmla="*/ 7 h 630"/>
              <a:gd name="p0x18" fmla="*/ 4902 w 4955"/>
              <a:gd name="p0y18" fmla="*/ 8 h 630"/>
              <a:gd name="p0x19" fmla="*/ 4904 w 4955"/>
              <a:gd name="p0y19" fmla="*/ 9 h 630"/>
              <a:gd name="p0x20" fmla="*/ 4906 w 4955"/>
              <a:gd name="p0y20" fmla="*/ 10 h 630"/>
              <a:gd name="p0x21" fmla="*/ 4908 w 4955"/>
              <a:gd name="p0y21" fmla="*/ 11 h 630"/>
              <a:gd name="p0x22" fmla="*/ 4910 w 4955"/>
              <a:gd name="p0y22" fmla="*/ 12 h 630"/>
              <a:gd name="p0x23" fmla="*/ 4912 w 4955"/>
              <a:gd name="p0y23" fmla="*/ 13 h 630"/>
              <a:gd name="p0x24" fmla="*/ 4914 w 4955"/>
              <a:gd name="p0y24" fmla="*/ 14 h 630"/>
              <a:gd name="p0x25" fmla="*/ 4916 w 4955"/>
              <a:gd name="p0y25" fmla="*/ 15 h 630"/>
              <a:gd name="p0x26" fmla="*/ 4917 w 4955"/>
              <a:gd name="p0y26" fmla="*/ 17 h 630"/>
              <a:gd name="p0x27" fmla="*/ 4919 w 4955"/>
              <a:gd name="p0y27" fmla="*/ 18 h 630"/>
              <a:gd name="p0x28" fmla="*/ 4921 w 4955"/>
              <a:gd name="p0y28" fmla="*/ 19 h 630"/>
              <a:gd name="p0x29" fmla="*/ 4923 w 4955"/>
              <a:gd name="p0y29" fmla="*/ 21 h 630"/>
              <a:gd name="p0x30" fmla="*/ 4924 w 4955"/>
              <a:gd name="p0y30" fmla="*/ 22 h 630"/>
              <a:gd name="p0x31" fmla="*/ 4926 w 4955"/>
              <a:gd name="p0y31" fmla="*/ 24 h 630"/>
              <a:gd name="p0x32" fmla="*/ 4927 w 4955"/>
              <a:gd name="p0y32" fmla="*/ 25 h 630"/>
              <a:gd name="p0x33" fmla="*/ 4929 w 4955"/>
              <a:gd name="p0y33" fmla="*/ 27 h 630"/>
              <a:gd name="p0x34" fmla="*/ 4930 w 4955"/>
              <a:gd name="p0y34" fmla="*/ 28 h 630"/>
              <a:gd name="p0x35" fmla="*/ 4932 w 4955"/>
              <a:gd name="p0y35" fmla="*/ 30 h 630"/>
              <a:gd name="p0x36" fmla="*/ 4933 w 4955"/>
              <a:gd name="p0y36" fmla="*/ 32 h 630"/>
              <a:gd name="p0x37" fmla="*/ 4935 w 4955"/>
              <a:gd name="p0y37" fmla="*/ 33 h 630"/>
              <a:gd name="p0x38" fmla="*/ 4936 w 4955"/>
              <a:gd name="p0y38" fmla="*/ 35 h 630"/>
              <a:gd name="p0x39" fmla="*/ 4937 w 4955"/>
              <a:gd name="p0y39" fmla="*/ 37 h 630"/>
              <a:gd name="p0x40" fmla="*/ 4939 w 4955"/>
              <a:gd name="p0y40" fmla="*/ 38 h 630"/>
              <a:gd name="p0x41" fmla="*/ 4940 w 4955"/>
              <a:gd name="p0y41" fmla="*/ 40 h 630"/>
              <a:gd name="p0x42" fmla="*/ 4941 w 4955"/>
              <a:gd name="p0y42" fmla="*/ 42 h 630"/>
              <a:gd name="p0x43" fmla="*/ 4942 w 4955"/>
              <a:gd name="p0y43" fmla="*/ 44 h 630"/>
              <a:gd name="p0x44" fmla="*/ 4943 w 4955"/>
              <a:gd name="p0y44" fmla="*/ 46 h 630"/>
              <a:gd name="p0x45" fmla="*/ 4944 w 4955"/>
              <a:gd name="p0y45" fmla="*/ 48 h 630"/>
              <a:gd name="p0x46" fmla="*/ 4945 w 4955"/>
              <a:gd name="p0y46" fmla="*/ 50 h 630"/>
              <a:gd name="p0x47" fmla="*/ 4946 w 4955"/>
              <a:gd name="p0y47" fmla="*/ 52 h 630"/>
              <a:gd name="p0x48" fmla="*/ 4947 w 4955"/>
              <a:gd name="p0y48" fmla="*/ 54 h 630"/>
              <a:gd name="p0x49" fmla="*/ 4948 w 4955"/>
              <a:gd name="p0y49" fmla="*/ 56 h 630"/>
              <a:gd name="p0x50" fmla="*/ 4949 w 4955"/>
              <a:gd name="p0y50" fmla="*/ 58 h 630"/>
              <a:gd name="p0x51" fmla="*/ 4950 w 4955"/>
              <a:gd name="p0y51" fmla="*/ 60 h 630"/>
              <a:gd name="p0x52" fmla="*/ 4950 w 4955"/>
              <a:gd name="p0y52" fmla="*/ 62 h 630"/>
              <a:gd name="p0x53" fmla="*/ 4951 w 4955"/>
              <a:gd name="p0y53" fmla="*/ 64 h 630"/>
              <a:gd name="p0x54" fmla="*/ 4952 w 4955"/>
              <a:gd name="p0y54" fmla="*/ 67 h 630"/>
              <a:gd name="p0x55" fmla="*/ 4952 w 4955"/>
              <a:gd name="p0y55" fmla="*/ 69 h 630"/>
              <a:gd name="p0x56" fmla="*/ 4953 w 4955"/>
              <a:gd name="p0y56" fmla="*/ 71 h 630"/>
              <a:gd name="p0x57" fmla="*/ 4953 w 4955"/>
              <a:gd name="p0y57" fmla="*/ 73 h 630"/>
              <a:gd name="p0x58" fmla="*/ 4953 w 4955"/>
              <a:gd name="p0y58" fmla="*/ 76 h 630"/>
              <a:gd name="p0x59" fmla="*/ 4954 w 4955"/>
              <a:gd name="p0y59" fmla="*/ 78 h 630"/>
              <a:gd name="p0x60" fmla="*/ 4954 w 4955"/>
              <a:gd name="p0y60" fmla="*/ 80 h 630"/>
              <a:gd name="p0x61" fmla="*/ 4954 w 4955"/>
              <a:gd name="p0y61" fmla="*/ 82 h 630"/>
              <a:gd name="p0x62" fmla="*/ 4954 w 4955"/>
              <a:gd name="p0y62" fmla="*/ 85 h 630"/>
              <a:gd name="p0x63" fmla="*/ 4955 w 4955"/>
              <a:gd name="p0y63" fmla="*/ 87 h 630"/>
              <a:gd name="p0x64" fmla="*/ 4955 w 4955"/>
              <a:gd name="p0y64" fmla="*/ 90 h 630"/>
              <a:gd name="p0x65" fmla="*/ 4955 w 4955"/>
              <a:gd name="p0y65" fmla="*/ 540 h 630"/>
              <a:gd name="p0x66" fmla="*/ 4955 w 4955"/>
              <a:gd name="p0y66" fmla="*/ 542 h 630"/>
              <a:gd name="p0x67" fmla="*/ 4954 w 4955"/>
              <a:gd name="p0y67" fmla="*/ 544 h 630"/>
              <a:gd name="p0x68" fmla="*/ 4954 w 4955"/>
              <a:gd name="p0y68" fmla="*/ 547 h 630"/>
              <a:gd name="p0x69" fmla="*/ 4954 w 4955"/>
              <a:gd name="p0y69" fmla="*/ 549 h 630"/>
              <a:gd name="p0x70" fmla="*/ 4954 w 4955"/>
              <a:gd name="p0y70" fmla="*/ 551 h 630"/>
              <a:gd name="p0x71" fmla="*/ 4953 w 4955"/>
              <a:gd name="p0y71" fmla="*/ 553 h 630"/>
              <a:gd name="p0x72" fmla="*/ 4953 w 4955"/>
              <a:gd name="p0y72" fmla="*/ 556 h 630"/>
              <a:gd name="p0x73" fmla="*/ 4953 w 4955"/>
              <a:gd name="p0y73" fmla="*/ 558 h 630"/>
              <a:gd name="p0x74" fmla="*/ 4952 w 4955"/>
              <a:gd name="p0y74" fmla="*/ 560 h 630"/>
              <a:gd name="p0x75" fmla="*/ 4952 w 4955"/>
              <a:gd name="p0y75" fmla="*/ 562 h 630"/>
              <a:gd name="p0x76" fmla="*/ 4951 w 4955"/>
              <a:gd name="p0y76" fmla="*/ 565 h 630"/>
              <a:gd name="p0x77" fmla="*/ 4950 w 4955"/>
              <a:gd name="p0y77" fmla="*/ 567 h 630"/>
              <a:gd name="p0x78" fmla="*/ 4950 w 4955"/>
              <a:gd name="p0y78" fmla="*/ 569 h 630"/>
              <a:gd name="p0x79" fmla="*/ 4949 w 4955"/>
              <a:gd name="p0y79" fmla="*/ 571 h 630"/>
              <a:gd name="p0x80" fmla="*/ 4948 w 4955"/>
              <a:gd name="p0y80" fmla="*/ 573 h 630"/>
              <a:gd name="p0x81" fmla="*/ 4947 w 4955"/>
              <a:gd name="p0y81" fmla="*/ 575 h 630"/>
              <a:gd name="p0x82" fmla="*/ 4946 w 4955"/>
              <a:gd name="p0y82" fmla="*/ 577 h 630"/>
              <a:gd name="p0x83" fmla="*/ 4945 w 4955"/>
              <a:gd name="p0y83" fmla="*/ 579 h 630"/>
              <a:gd name="p0x84" fmla="*/ 4944 w 4955"/>
              <a:gd name="p0y84" fmla="*/ 581 h 630"/>
              <a:gd name="p0x85" fmla="*/ 4943 w 4955"/>
              <a:gd name="p0y85" fmla="*/ 583 h 630"/>
              <a:gd name="p0x86" fmla="*/ 4942 w 4955"/>
              <a:gd name="p0y86" fmla="*/ 585 h 630"/>
              <a:gd name="p0x87" fmla="*/ 4941 w 4955"/>
              <a:gd name="p0y87" fmla="*/ 587 h 630"/>
              <a:gd name="p0x88" fmla="*/ 4940 w 4955"/>
              <a:gd name="p0y88" fmla="*/ 589 h 630"/>
              <a:gd name="p0x89" fmla="*/ 4939 w 4955"/>
              <a:gd name="p0y89" fmla="*/ 591 h 630"/>
              <a:gd name="p0x90" fmla="*/ 4937 w 4955"/>
              <a:gd name="p0y90" fmla="*/ 592 h 630"/>
              <a:gd name="p0x91" fmla="*/ 4936 w 4955"/>
              <a:gd name="p0y91" fmla="*/ 594 h 630"/>
              <a:gd name="p0x92" fmla="*/ 4935 w 4955"/>
              <a:gd name="p0y92" fmla="*/ 596 h 630"/>
              <a:gd name="p0x93" fmla="*/ 4933 w 4955"/>
              <a:gd name="p0y93" fmla="*/ 597 h 630"/>
              <a:gd name="p0x94" fmla="*/ 4932 w 4955"/>
              <a:gd name="p0y94" fmla="*/ 599 h 630"/>
              <a:gd name="p0x95" fmla="*/ 4930 w 4955"/>
              <a:gd name="p0y95" fmla="*/ 601 h 630"/>
              <a:gd name="p0x96" fmla="*/ 4929 w 4955"/>
              <a:gd name="p0y96" fmla="*/ 602 h 630"/>
              <a:gd name="p0x97" fmla="*/ 4927 w 4955"/>
              <a:gd name="p0y97" fmla="*/ 604 h 630"/>
              <a:gd name="p0x98" fmla="*/ 4926 w 4955"/>
              <a:gd name="p0y98" fmla="*/ 605 h 630"/>
              <a:gd name="p0x99" fmla="*/ 4924 w 4955"/>
              <a:gd name="p0y99" fmla="*/ 607 h 630"/>
              <a:gd name="p0x100" fmla="*/ 4923 w 4955"/>
              <a:gd name="p0y100" fmla="*/ 608 h 630"/>
              <a:gd name="p0x101" fmla="*/ 4921 w 4955"/>
              <a:gd name="p0y101" fmla="*/ 610 h 630"/>
              <a:gd name="p0x102" fmla="*/ 4919 w 4955"/>
              <a:gd name="p0y102" fmla="*/ 611 h 630"/>
              <a:gd name="p0x103" fmla="*/ 4917 w 4955"/>
              <a:gd name="p0y103" fmla="*/ 612 h 630"/>
              <a:gd name="p0x104" fmla="*/ 4916 w 4955"/>
              <a:gd name="p0y104" fmla="*/ 614 h 630"/>
              <a:gd name="p0x105" fmla="*/ 4914 w 4955"/>
              <a:gd name="p0y105" fmla="*/ 615 h 630"/>
              <a:gd name="p0x106" fmla="*/ 4912 w 4955"/>
              <a:gd name="p0y106" fmla="*/ 616 h 630"/>
              <a:gd name="p0x107" fmla="*/ 4910 w 4955"/>
              <a:gd name="p0y107" fmla="*/ 617 h 630"/>
              <a:gd name="p0x108" fmla="*/ 4908 w 4955"/>
              <a:gd name="p0y108" fmla="*/ 618 h 630"/>
              <a:gd name="p0x109" fmla="*/ 4906 w 4955"/>
              <a:gd name="p0y109" fmla="*/ 619 h 630"/>
              <a:gd name="p0x110" fmla="*/ 4904 w 4955"/>
              <a:gd name="p0y110" fmla="*/ 620 h 630"/>
              <a:gd name="p0x111" fmla="*/ 4902 w 4955"/>
              <a:gd name="p0y111" fmla="*/ 621 h 630"/>
              <a:gd name="p0x112" fmla="*/ 4900 w 4955"/>
              <a:gd name="p0y112" fmla="*/ 622 h 630"/>
              <a:gd name="p0x113" fmla="*/ 4898 w 4955"/>
              <a:gd name="p0y113" fmla="*/ 623 h 630"/>
              <a:gd name="p0x114" fmla="*/ 4896 w 4955"/>
              <a:gd name="p0y114" fmla="*/ 624 h 630"/>
              <a:gd name="p0x115" fmla="*/ 4894 w 4955"/>
              <a:gd name="p0y115" fmla="*/ 625 h 630"/>
              <a:gd name="p0x116" fmla="*/ 4892 w 4955"/>
              <a:gd name="p0y116" fmla="*/ 625 h 630"/>
              <a:gd name="p0x117" fmla="*/ 4890 w 4955"/>
              <a:gd name="p0y117" fmla="*/ 626 h 630"/>
              <a:gd name="p0x118" fmla="*/ 4887 w 4955"/>
              <a:gd name="p0y118" fmla="*/ 627 h 630"/>
              <a:gd name="p0x119" fmla="*/ 4885 w 4955"/>
              <a:gd name="p0y119" fmla="*/ 627 h 630"/>
              <a:gd name="p0x120" fmla="*/ 4883 w 4955"/>
              <a:gd name="p0y120" fmla="*/ 628 h 630"/>
              <a:gd name="p0x121" fmla="*/ 4881 w 4955"/>
              <a:gd name="p0y121" fmla="*/ 628 h 630"/>
              <a:gd name="p0x122" fmla="*/ 4878 w 4955"/>
              <a:gd name="p0y122" fmla="*/ 628 h 630"/>
              <a:gd name="p0x123" fmla="*/ 4876 w 4955"/>
              <a:gd name="p0y123" fmla="*/ 629 h 630"/>
              <a:gd name="p0x124" fmla="*/ 4874 w 4955"/>
              <a:gd name="p0y124" fmla="*/ 629 h 630"/>
              <a:gd name="p0x125" fmla="*/ 4872 w 4955"/>
              <a:gd name="p0y125" fmla="*/ 629 h 630"/>
              <a:gd name="p0x126" fmla="*/ 4869 w 4955"/>
              <a:gd name="p0y126" fmla="*/ 629 h 630"/>
              <a:gd name="p0x127" fmla="*/ 4867 w 4955"/>
              <a:gd name="p0y127" fmla="*/ 629 h 630"/>
              <a:gd name="p0x128" fmla="*/ 4865 w 4955"/>
              <a:gd name="p0y128" fmla="*/ 630 h 630"/>
              <a:gd name="p0x129" fmla="*/ 90 w 4955"/>
              <a:gd name="p0y129" fmla="*/ 630 h 630"/>
              <a:gd name="p0x130" fmla="*/ 87 w 4955"/>
              <a:gd name="p0y130" fmla="*/ 629 h 630"/>
              <a:gd name="p0x131" fmla="*/ 85 w 4955"/>
              <a:gd name="p0y131" fmla="*/ 629 h 630"/>
              <a:gd name="p0x132" fmla="*/ 82 w 4955"/>
              <a:gd name="p0y132" fmla="*/ 629 h 630"/>
              <a:gd name="p0x133" fmla="*/ 80 w 4955"/>
              <a:gd name="p0y133" fmla="*/ 629 h 630"/>
              <a:gd name="p0x134" fmla="*/ 78 w 4955"/>
              <a:gd name="p0y134" fmla="*/ 629 h 630"/>
              <a:gd name="p0x135" fmla="*/ 76 w 4955"/>
              <a:gd name="p0y135" fmla="*/ 628 h 630"/>
              <a:gd name="p0x136" fmla="*/ 73 w 4955"/>
              <a:gd name="p0y136" fmla="*/ 628 h 630"/>
              <a:gd name="p0x137" fmla="*/ 71 w 4955"/>
              <a:gd name="p0y137" fmla="*/ 628 h 630"/>
              <a:gd name="p0x138" fmla="*/ 69 w 4955"/>
              <a:gd name="p0y138" fmla="*/ 627 h 630"/>
              <a:gd name="p0x139" fmla="*/ 67 w 4955"/>
              <a:gd name="p0y139" fmla="*/ 627 h 630"/>
              <a:gd name="p0x140" fmla="*/ 64 w 4955"/>
              <a:gd name="p0y140" fmla="*/ 626 h 630"/>
              <a:gd name="p0x141" fmla="*/ 62 w 4955"/>
              <a:gd name="p0y141" fmla="*/ 625 h 630"/>
              <a:gd name="p0x142" fmla="*/ 60 w 4955"/>
              <a:gd name="p0y142" fmla="*/ 625 h 630"/>
              <a:gd name="p0x143" fmla="*/ 58 w 4955"/>
              <a:gd name="p0y143" fmla="*/ 624 h 630"/>
              <a:gd name="p0x144" fmla="*/ 56 w 4955"/>
              <a:gd name="p0y144" fmla="*/ 623 h 630"/>
              <a:gd name="p0x145" fmla="*/ 54 w 4955"/>
              <a:gd name="p0y145" fmla="*/ 622 h 630"/>
              <a:gd name="p0x146" fmla="*/ 52 w 4955"/>
              <a:gd name="p0y146" fmla="*/ 621 h 630"/>
              <a:gd name="p0x147" fmla="*/ 50 w 4955"/>
              <a:gd name="p0y147" fmla="*/ 620 h 630"/>
              <a:gd name="p0x148" fmla="*/ 48 w 4955"/>
              <a:gd name="p0y148" fmla="*/ 619 h 630"/>
              <a:gd name="p0x149" fmla="*/ 46 w 4955"/>
              <a:gd name="p0y149" fmla="*/ 618 h 630"/>
              <a:gd name="p0x150" fmla="*/ 44 w 4955"/>
              <a:gd name="p0y150" fmla="*/ 617 h 630"/>
              <a:gd name="p0x151" fmla="*/ 42 w 4955"/>
              <a:gd name="p0y151" fmla="*/ 616 h 630"/>
              <a:gd name="p0x152" fmla="*/ 40 w 4955"/>
              <a:gd name="p0y152" fmla="*/ 615 h 630"/>
              <a:gd name="p0x153" fmla="*/ 38 w 4955"/>
              <a:gd name="p0y153" fmla="*/ 614 h 630"/>
              <a:gd name="p0x154" fmla="*/ 37 w 4955"/>
              <a:gd name="p0y154" fmla="*/ 612 h 630"/>
              <a:gd name="p0x155" fmla="*/ 35 w 4955"/>
              <a:gd name="p0y155" fmla="*/ 611 h 630"/>
              <a:gd name="p0x156" fmla="*/ 33 w 4955"/>
              <a:gd name="p0y156" fmla="*/ 610 h 630"/>
              <a:gd name="p0x157" fmla="*/ 32 w 4955"/>
              <a:gd name="p0y157" fmla="*/ 608 h 630"/>
              <a:gd name="p0x158" fmla="*/ 30 w 4955"/>
              <a:gd name="p0y158" fmla="*/ 607 h 630"/>
              <a:gd name="p0x159" fmla="*/ 28 w 4955"/>
              <a:gd name="p0y159" fmla="*/ 605 h 630"/>
              <a:gd name="p0x160" fmla="*/ 27 w 4955"/>
              <a:gd name="p0y160" fmla="*/ 604 h 630"/>
              <a:gd name="p0x161" fmla="*/ 25 w 4955"/>
              <a:gd name="p0y161" fmla="*/ 602 h 630"/>
              <a:gd name="p0x162" fmla="*/ 24 w 4955"/>
              <a:gd name="p0y162" fmla="*/ 601 h 630"/>
              <a:gd name="p0x163" fmla="*/ 22 w 4955"/>
              <a:gd name="p0y163" fmla="*/ 599 h 630"/>
              <a:gd name="p0x164" fmla="*/ 21 w 4955"/>
              <a:gd name="p0y164" fmla="*/ 597 h 630"/>
              <a:gd name="p0x165" fmla="*/ 19 w 4955"/>
              <a:gd name="p0y165" fmla="*/ 596 h 630"/>
              <a:gd name="p0x166" fmla="*/ 18 w 4955"/>
              <a:gd name="p0y166" fmla="*/ 594 h 630"/>
              <a:gd name="p0x167" fmla="*/ 17 w 4955"/>
              <a:gd name="p0y167" fmla="*/ 592 h 630"/>
              <a:gd name="p0x168" fmla="*/ 15 w 4955"/>
              <a:gd name="p0y168" fmla="*/ 591 h 630"/>
              <a:gd name="p0x169" fmla="*/ 14 w 4955"/>
              <a:gd name="p0y169" fmla="*/ 589 h 630"/>
              <a:gd name="p0x170" fmla="*/ 13 w 4955"/>
              <a:gd name="p0y170" fmla="*/ 587 h 630"/>
              <a:gd name="p0x171" fmla="*/ 12 w 4955"/>
              <a:gd name="p0y171" fmla="*/ 585 h 630"/>
              <a:gd name="p0x172" fmla="*/ 11 w 4955"/>
              <a:gd name="p0y172" fmla="*/ 583 h 630"/>
              <a:gd name="p0x173" fmla="*/ 10 w 4955"/>
              <a:gd name="p0y173" fmla="*/ 581 h 630"/>
              <a:gd name="p0x174" fmla="*/ 9 w 4955"/>
              <a:gd name="p0y174" fmla="*/ 579 h 630"/>
              <a:gd name="p0x175" fmla="*/ 8 w 4955"/>
              <a:gd name="p0y175" fmla="*/ 577 h 630"/>
              <a:gd name="p0x176" fmla="*/ 7 w 4955"/>
              <a:gd name="p0y176" fmla="*/ 575 h 630"/>
              <a:gd name="p0x177" fmla="*/ 6 w 4955"/>
              <a:gd name="p0y177" fmla="*/ 573 h 630"/>
              <a:gd name="p0x178" fmla="*/ 5 w 4955"/>
              <a:gd name="p0y178" fmla="*/ 571 h 630"/>
              <a:gd name="p0x179" fmla="*/ 4 w 4955"/>
              <a:gd name="p0y179" fmla="*/ 569 h 630"/>
              <a:gd name="p0x180" fmla="*/ 4 w 4955"/>
              <a:gd name="p0y180" fmla="*/ 567 h 630"/>
              <a:gd name="p0x181" fmla="*/ 3 w 4955"/>
              <a:gd name="p0y181" fmla="*/ 565 h 630"/>
              <a:gd name="p0x182" fmla="*/ 2 w 4955"/>
              <a:gd name="p0y182" fmla="*/ 562 h 630"/>
              <a:gd name="p0x183" fmla="*/ 2 w 4955"/>
              <a:gd name="p0y183" fmla="*/ 560 h 630"/>
              <a:gd name="p0x184" fmla="*/ 1 w 4955"/>
              <a:gd name="p0y184" fmla="*/ 558 h 630"/>
              <a:gd name="p0x185" fmla="*/ 1 w 4955"/>
              <a:gd name="p0y185" fmla="*/ 556 h 630"/>
              <a:gd name="p0x186" fmla="*/ 1 w 4955"/>
              <a:gd name="p0y186" fmla="*/ 553 h 630"/>
              <a:gd name="p0x187" fmla="*/ 0 w 4955"/>
              <a:gd name="p0y187" fmla="*/ 551 h 630"/>
              <a:gd name="p0x188" fmla="*/ 0 w 4955"/>
              <a:gd name="p0y188" fmla="*/ 549 h 630"/>
              <a:gd name="p0x189" fmla="*/ 0 w 4955"/>
              <a:gd name="p0y189" fmla="*/ 547 h 630"/>
              <a:gd name="p0x190" fmla="*/ 0 w 4955"/>
              <a:gd name="p0y190" fmla="*/ 544 h 630"/>
              <a:gd name="p0x191" fmla="*/ 0 w 4955"/>
              <a:gd name="p0y191" fmla="*/ 542 h 630"/>
              <a:gd name="p0x192" fmla="*/ 0 w 4955"/>
              <a:gd name="p0y192" fmla="*/ 540 h 630"/>
              <a:gd name="p0x193" fmla="*/ 0 w 4955"/>
              <a:gd name="p0y193" fmla="*/ 90 h 630"/>
              <a:gd name="p0x194" fmla="*/ 0 w 4955"/>
              <a:gd name="p0y194" fmla="*/ 87 h 630"/>
              <a:gd name="p0x195" fmla="*/ 0 w 4955"/>
              <a:gd name="p0y195" fmla="*/ 85 h 630"/>
              <a:gd name="p0x196" fmla="*/ 0 w 4955"/>
              <a:gd name="p0y196" fmla="*/ 82 h 630"/>
              <a:gd name="p0x197" fmla="*/ 0 w 4955"/>
              <a:gd name="p0y197" fmla="*/ 80 h 630"/>
              <a:gd name="p0x198" fmla="*/ 0 w 4955"/>
              <a:gd name="p0y198" fmla="*/ 78 h 630"/>
              <a:gd name="p0x199" fmla="*/ 1 w 4955"/>
              <a:gd name="p0y199" fmla="*/ 76 h 630"/>
              <a:gd name="p0x200" fmla="*/ 1 w 4955"/>
              <a:gd name="p0y200" fmla="*/ 73 h 630"/>
              <a:gd name="p0x201" fmla="*/ 1 w 4955"/>
              <a:gd name="p0y201" fmla="*/ 71 h 630"/>
              <a:gd name="p0x202" fmla="*/ 2 w 4955"/>
              <a:gd name="p0y202" fmla="*/ 69 h 630"/>
              <a:gd name="p0x203" fmla="*/ 2 w 4955"/>
              <a:gd name="p0y203" fmla="*/ 67 h 630"/>
              <a:gd name="p0x204" fmla="*/ 3 w 4955"/>
              <a:gd name="p0y204" fmla="*/ 64 h 630"/>
              <a:gd name="p0x205" fmla="*/ 4 w 4955"/>
              <a:gd name="p0y205" fmla="*/ 62 h 630"/>
              <a:gd name="p0x206" fmla="*/ 4 w 4955"/>
              <a:gd name="p0y206" fmla="*/ 60 h 630"/>
              <a:gd name="p0x207" fmla="*/ 5 w 4955"/>
              <a:gd name="p0y207" fmla="*/ 58 h 630"/>
              <a:gd name="p0x208" fmla="*/ 6 w 4955"/>
              <a:gd name="p0y208" fmla="*/ 56 h 630"/>
              <a:gd name="p0x209" fmla="*/ 7 w 4955"/>
              <a:gd name="p0y209" fmla="*/ 54 h 630"/>
              <a:gd name="p0x210" fmla="*/ 8 w 4955"/>
              <a:gd name="p0y210" fmla="*/ 52 h 630"/>
              <a:gd name="p0x211" fmla="*/ 9 w 4955"/>
              <a:gd name="p0y211" fmla="*/ 50 h 630"/>
              <a:gd name="p0x212" fmla="*/ 10 w 4955"/>
              <a:gd name="p0y212" fmla="*/ 48 h 630"/>
              <a:gd name="p0x213" fmla="*/ 11 w 4955"/>
              <a:gd name="p0y213" fmla="*/ 46 h 630"/>
              <a:gd name="p0x214" fmla="*/ 12 w 4955"/>
              <a:gd name="p0y214" fmla="*/ 44 h 630"/>
              <a:gd name="p0x215" fmla="*/ 13 w 4955"/>
              <a:gd name="p0y215" fmla="*/ 42 h 630"/>
              <a:gd name="p0x216" fmla="*/ 14 w 4955"/>
              <a:gd name="p0y216" fmla="*/ 40 h 630"/>
              <a:gd name="p0x217" fmla="*/ 15 w 4955"/>
              <a:gd name="p0y217" fmla="*/ 38 h 630"/>
              <a:gd name="p0x218" fmla="*/ 17 w 4955"/>
              <a:gd name="p0y218" fmla="*/ 37 h 630"/>
              <a:gd name="p0x219" fmla="*/ 18 w 4955"/>
              <a:gd name="p0y219" fmla="*/ 35 h 630"/>
              <a:gd name="p0x220" fmla="*/ 19 w 4955"/>
              <a:gd name="p0y220" fmla="*/ 33 h 630"/>
              <a:gd name="p0x221" fmla="*/ 21 w 4955"/>
              <a:gd name="p0y221" fmla="*/ 32 h 630"/>
              <a:gd name="p0x222" fmla="*/ 22 w 4955"/>
              <a:gd name="p0y222" fmla="*/ 30 h 630"/>
              <a:gd name="p0x223" fmla="*/ 24 w 4955"/>
              <a:gd name="p0y223" fmla="*/ 28 h 630"/>
              <a:gd name="p0x224" fmla="*/ 25 w 4955"/>
              <a:gd name="p0y224" fmla="*/ 27 h 630"/>
              <a:gd name="p0x225" fmla="*/ 27 w 4955"/>
              <a:gd name="p0y225" fmla="*/ 25 h 630"/>
              <a:gd name="p0x226" fmla="*/ 28 w 4955"/>
              <a:gd name="p0y226" fmla="*/ 24 h 630"/>
              <a:gd name="p0x227" fmla="*/ 30 w 4955"/>
              <a:gd name="p0y227" fmla="*/ 22 h 630"/>
              <a:gd name="p0x228" fmla="*/ 32 w 4955"/>
              <a:gd name="p0y228" fmla="*/ 21 h 630"/>
              <a:gd name="p0x229" fmla="*/ 33 w 4955"/>
              <a:gd name="p0y229" fmla="*/ 19 h 630"/>
              <a:gd name="p0x230" fmla="*/ 35 w 4955"/>
              <a:gd name="p0y230" fmla="*/ 18 h 630"/>
              <a:gd name="p0x231" fmla="*/ 37 w 4955"/>
              <a:gd name="p0y231" fmla="*/ 17 h 630"/>
              <a:gd name="p0x232" fmla="*/ 38 w 4955"/>
              <a:gd name="p0y232" fmla="*/ 15 h 630"/>
              <a:gd name="p0x233" fmla="*/ 40 w 4955"/>
              <a:gd name="p0y233" fmla="*/ 14 h 630"/>
              <a:gd name="p0x234" fmla="*/ 42 w 4955"/>
              <a:gd name="p0y234" fmla="*/ 13 h 630"/>
              <a:gd name="p0x235" fmla="*/ 44 w 4955"/>
              <a:gd name="p0y235" fmla="*/ 12 h 630"/>
              <a:gd name="p0x236" fmla="*/ 46 w 4955"/>
              <a:gd name="p0y236" fmla="*/ 11 h 630"/>
              <a:gd name="p0x237" fmla="*/ 48 w 4955"/>
              <a:gd name="p0y237" fmla="*/ 10 h 630"/>
              <a:gd name="p0x238" fmla="*/ 50 w 4955"/>
              <a:gd name="p0y238" fmla="*/ 9 h 630"/>
              <a:gd name="p0x239" fmla="*/ 52 w 4955"/>
              <a:gd name="p0y239" fmla="*/ 8 h 630"/>
              <a:gd name="p0x240" fmla="*/ 54 w 4955"/>
              <a:gd name="p0y240" fmla="*/ 7 h 630"/>
              <a:gd name="p0x241" fmla="*/ 56 w 4955"/>
              <a:gd name="p0y241" fmla="*/ 6 h 630"/>
              <a:gd name="p0x242" fmla="*/ 58 w 4955"/>
              <a:gd name="p0y242" fmla="*/ 5 h 630"/>
              <a:gd name="p0x243" fmla="*/ 60 w 4955"/>
              <a:gd name="p0y243" fmla="*/ 4 h 630"/>
              <a:gd name="p0x244" fmla="*/ 62 w 4955"/>
              <a:gd name="p0y244" fmla="*/ 4 h 630"/>
              <a:gd name="p0x245" fmla="*/ 64 w 4955"/>
              <a:gd name="p0y245" fmla="*/ 3 h 630"/>
              <a:gd name="p0x246" fmla="*/ 67 w 4955"/>
              <a:gd name="p0y246" fmla="*/ 2 h 630"/>
              <a:gd name="p0x247" fmla="*/ 69 w 4955"/>
              <a:gd name="p0y247" fmla="*/ 2 h 630"/>
              <a:gd name="p0x248" fmla="*/ 71 w 4955"/>
              <a:gd name="p0y248" fmla="*/ 1 h 630"/>
              <a:gd name="p0x249" fmla="*/ 73 w 4955"/>
              <a:gd name="p0y249" fmla="*/ 1 h 630"/>
              <a:gd name="p0x250" fmla="*/ 76 w 4955"/>
              <a:gd name="p0y250" fmla="*/ 1 h 630"/>
              <a:gd name="p0x251" fmla="*/ 78 w 4955"/>
              <a:gd name="p0y251" fmla="*/ 0 h 630"/>
              <a:gd name="p0x252" fmla="*/ 80 w 4955"/>
              <a:gd name="p0y252" fmla="*/ 0 h 630"/>
              <a:gd name="p0x253" fmla="*/ 82 w 4955"/>
              <a:gd name="p0y253" fmla="*/ 0 h 630"/>
              <a:gd name="p0x254" fmla="*/ 85 w 4955"/>
              <a:gd name="p0y254" fmla="*/ 0 h 630"/>
              <a:gd name="p0x255" fmla="*/ 87 w 4955"/>
              <a:gd name="p0y255" fmla="*/ 0 h 630"/>
              <a:gd name="p0x256" fmla="*/ 90 w 4955"/>
              <a:gd name="p0y25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4641876" y="3579466"/>
            <a:ext cx="2908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善于</a:t>
            </a:r>
            <a:r>
              <a:rPr sz="1500" b="1">
                <a:solidFill>
                  <a:schemeClr val="tx2"/>
                </a:solidFill>
                <a:cs typeface="+mn-lt"/>
              </a:rPr>
              <a:t>透过现象抓本质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4522470" y="4182110"/>
            <a:ext cx="3146425" cy="638175"/>
          </a:xfrm>
          <a:custGeom>
            <a:avLst/>
            <a:gdLst>
              <a:gd name="sw" fmla="*/ 1 w 4955"/>
              <a:gd name="sh" fmla="*/ 1 h 1005"/>
              <a:gd name="mins" fmla="min sw sh"/>
              <a:gd name="dsw" fmla="+- 0 sw mins"/>
              <a:gd name="dsh" fmla="+- 0 sh mins"/>
              <a:gd name="p0x0" fmla="*/ 90 w 4955"/>
              <a:gd name="p0y0" fmla="*/ 0 h 1005"/>
              <a:gd name="p0x1" fmla="*/ 4865 w 4955"/>
              <a:gd name="p0y1" fmla="*/ 0 h 1005"/>
              <a:gd name="p0x2" fmla="*/ 4867 w 4955"/>
              <a:gd name="p0y2" fmla="*/ 0 h 1005"/>
              <a:gd name="p0x3" fmla="*/ 4869 w 4955"/>
              <a:gd name="p0y3" fmla="*/ 0 h 1005"/>
              <a:gd name="p0x4" fmla="*/ 4872 w 4955"/>
              <a:gd name="p0y4" fmla="*/ 0 h 1005"/>
              <a:gd name="p0x5" fmla="*/ 4874 w 4955"/>
              <a:gd name="p0y5" fmla="*/ 0 h 1005"/>
              <a:gd name="p0x6" fmla="*/ 4876 w 4955"/>
              <a:gd name="p0y6" fmla="*/ 0 h 1005"/>
              <a:gd name="p0x7" fmla="*/ 4878 w 4955"/>
              <a:gd name="p0y7" fmla="*/ 1 h 1005"/>
              <a:gd name="p0x8" fmla="*/ 4881 w 4955"/>
              <a:gd name="p0y8" fmla="*/ 1 h 1005"/>
              <a:gd name="p0x9" fmla="*/ 4883 w 4955"/>
              <a:gd name="p0y9" fmla="*/ 1 h 1005"/>
              <a:gd name="p0x10" fmla="*/ 4885 w 4955"/>
              <a:gd name="p0y10" fmla="*/ 2 h 1005"/>
              <a:gd name="p0x11" fmla="*/ 4887 w 4955"/>
              <a:gd name="p0y11" fmla="*/ 2 h 1005"/>
              <a:gd name="p0x12" fmla="*/ 4890 w 4955"/>
              <a:gd name="p0y12" fmla="*/ 3 h 1005"/>
              <a:gd name="p0x13" fmla="*/ 4892 w 4955"/>
              <a:gd name="p0y13" fmla="*/ 4 h 1005"/>
              <a:gd name="p0x14" fmla="*/ 4894 w 4955"/>
              <a:gd name="p0y14" fmla="*/ 4 h 1005"/>
              <a:gd name="p0x15" fmla="*/ 4896 w 4955"/>
              <a:gd name="p0y15" fmla="*/ 5 h 1005"/>
              <a:gd name="p0x16" fmla="*/ 4898 w 4955"/>
              <a:gd name="p0y16" fmla="*/ 6 h 1005"/>
              <a:gd name="p0x17" fmla="*/ 4900 w 4955"/>
              <a:gd name="p0y17" fmla="*/ 7 h 1005"/>
              <a:gd name="p0x18" fmla="*/ 4902 w 4955"/>
              <a:gd name="p0y18" fmla="*/ 8 h 1005"/>
              <a:gd name="p0x19" fmla="*/ 4904 w 4955"/>
              <a:gd name="p0y19" fmla="*/ 9 h 1005"/>
              <a:gd name="p0x20" fmla="*/ 4906 w 4955"/>
              <a:gd name="p0y20" fmla="*/ 10 h 1005"/>
              <a:gd name="p0x21" fmla="*/ 4908 w 4955"/>
              <a:gd name="p0y21" fmla="*/ 11 h 1005"/>
              <a:gd name="p0x22" fmla="*/ 4910 w 4955"/>
              <a:gd name="p0y22" fmla="*/ 12 h 1005"/>
              <a:gd name="p0x23" fmla="*/ 4912 w 4955"/>
              <a:gd name="p0y23" fmla="*/ 13 h 1005"/>
              <a:gd name="p0x24" fmla="*/ 4914 w 4955"/>
              <a:gd name="p0y24" fmla="*/ 14 h 1005"/>
              <a:gd name="p0x25" fmla="*/ 4916 w 4955"/>
              <a:gd name="p0y25" fmla="*/ 15 h 1005"/>
              <a:gd name="p0x26" fmla="*/ 4917 w 4955"/>
              <a:gd name="p0y26" fmla="*/ 17 h 1005"/>
              <a:gd name="p0x27" fmla="*/ 4919 w 4955"/>
              <a:gd name="p0y27" fmla="*/ 18 h 1005"/>
              <a:gd name="p0x28" fmla="*/ 4921 w 4955"/>
              <a:gd name="p0y28" fmla="*/ 19 h 1005"/>
              <a:gd name="p0x29" fmla="*/ 4923 w 4955"/>
              <a:gd name="p0y29" fmla="*/ 21 h 1005"/>
              <a:gd name="p0x30" fmla="*/ 4924 w 4955"/>
              <a:gd name="p0y30" fmla="*/ 22 h 1005"/>
              <a:gd name="p0x31" fmla="*/ 4926 w 4955"/>
              <a:gd name="p0y31" fmla="*/ 24 h 1005"/>
              <a:gd name="p0x32" fmla="*/ 4927 w 4955"/>
              <a:gd name="p0y32" fmla="*/ 25 h 1005"/>
              <a:gd name="p0x33" fmla="*/ 4929 w 4955"/>
              <a:gd name="p0y33" fmla="*/ 27 h 1005"/>
              <a:gd name="p0x34" fmla="*/ 4930 w 4955"/>
              <a:gd name="p0y34" fmla="*/ 28 h 1005"/>
              <a:gd name="p0x35" fmla="*/ 4932 w 4955"/>
              <a:gd name="p0y35" fmla="*/ 30 h 1005"/>
              <a:gd name="p0x36" fmla="*/ 4933 w 4955"/>
              <a:gd name="p0y36" fmla="*/ 32 h 1005"/>
              <a:gd name="p0x37" fmla="*/ 4935 w 4955"/>
              <a:gd name="p0y37" fmla="*/ 33 h 1005"/>
              <a:gd name="p0x38" fmla="*/ 4936 w 4955"/>
              <a:gd name="p0y38" fmla="*/ 35 h 1005"/>
              <a:gd name="p0x39" fmla="*/ 4937 w 4955"/>
              <a:gd name="p0y39" fmla="*/ 37 h 1005"/>
              <a:gd name="p0x40" fmla="*/ 4939 w 4955"/>
              <a:gd name="p0y40" fmla="*/ 38 h 1005"/>
              <a:gd name="p0x41" fmla="*/ 4940 w 4955"/>
              <a:gd name="p0y41" fmla="*/ 40 h 1005"/>
              <a:gd name="p0x42" fmla="*/ 4941 w 4955"/>
              <a:gd name="p0y42" fmla="*/ 42 h 1005"/>
              <a:gd name="p0x43" fmla="*/ 4942 w 4955"/>
              <a:gd name="p0y43" fmla="*/ 44 h 1005"/>
              <a:gd name="p0x44" fmla="*/ 4943 w 4955"/>
              <a:gd name="p0y44" fmla="*/ 46 h 1005"/>
              <a:gd name="p0x45" fmla="*/ 4944 w 4955"/>
              <a:gd name="p0y45" fmla="*/ 48 h 1005"/>
              <a:gd name="p0x46" fmla="*/ 4945 w 4955"/>
              <a:gd name="p0y46" fmla="*/ 50 h 1005"/>
              <a:gd name="p0x47" fmla="*/ 4946 w 4955"/>
              <a:gd name="p0y47" fmla="*/ 52 h 1005"/>
              <a:gd name="p0x48" fmla="*/ 4947 w 4955"/>
              <a:gd name="p0y48" fmla="*/ 54 h 1005"/>
              <a:gd name="p0x49" fmla="*/ 4948 w 4955"/>
              <a:gd name="p0y49" fmla="*/ 56 h 1005"/>
              <a:gd name="p0x50" fmla="*/ 4949 w 4955"/>
              <a:gd name="p0y50" fmla="*/ 58 h 1005"/>
              <a:gd name="p0x51" fmla="*/ 4950 w 4955"/>
              <a:gd name="p0y51" fmla="*/ 60 h 1005"/>
              <a:gd name="p0x52" fmla="*/ 4950 w 4955"/>
              <a:gd name="p0y52" fmla="*/ 62 h 1005"/>
              <a:gd name="p0x53" fmla="*/ 4951 w 4955"/>
              <a:gd name="p0y53" fmla="*/ 64 h 1005"/>
              <a:gd name="p0x54" fmla="*/ 4952 w 4955"/>
              <a:gd name="p0y54" fmla="*/ 67 h 1005"/>
              <a:gd name="p0x55" fmla="*/ 4952 w 4955"/>
              <a:gd name="p0y55" fmla="*/ 69 h 1005"/>
              <a:gd name="p0x56" fmla="*/ 4953 w 4955"/>
              <a:gd name="p0y56" fmla="*/ 71 h 1005"/>
              <a:gd name="p0x57" fmla="*/ 4953 w 4955"/>
              <a:gd name="p0y57" fmla="*/ 73 h 1005"/>
              <a:gd name="p0x58" fmla="*/ 4953 w 4955"/>
              <a:gd name="p0y58" fmla="*/ 76 h 1005"/>
              <a:gd name="p0x59" fmla="*/ 4954 w 4955"/>
              <a:gd name="p0y59" fmla="*/ 78 h 1005"/>
              <a:gd name="p0x60" fmla="*/ 4954 w 4955"/>
              <a:gd name="p0y60" fmla="*/ 80 h 1005"/>
              <a:gd name="p0x61" fmla="*/ 4954 w 4955"/>
              <a:gd name="p0y61" fmla="*/ 82 h 1005"/>
              <a:gd name="p0x62" fmla="*/ 4954 w 4955"/>
              <a:gd name="p0y62" fmla="*/ 85 h 1005"/>
              <a:gd name="p0x63" fmla="*/ 4955 w 4955"/>
              <a:gd name="p0y63" fmla="*/ 87 h 1005"/>
              <a:gd name="p0x64" fmla="*/ 4955 w 4955"/>
              <a:gd name="p0y64" fmla="*/ 90 h 1005"/>
              <a:gd name="p0x65" fmla="*/ 4955 w 4955"/>
              <a:gd name="p0y65" fmla="*/ 915 h 1005"/>
              <a:gd name="p0x66" fmla="*/ 4955 w 4955"/>
              <a:gd name="p0y66" fmla="*/ 917 h 1005"/>
              <a:gd name="p0x67" fmla="*/ 4954 w 4955"/>
              <a:gd name="p0y67" fmla="*/ 919 h 1005"/>
              <a:gd name="p0x68" fmla="*/ 4954 w 4955"/>
              <a:gd name="p0y68" fmla="*/ 922 h 1005"/>
              <a:gd name="p0x69" fmla="*/ 4954 w 4955"/>
              <a:gd name="p0y69" fmla="*/ 924 h 1005"/>
              <a:gd name="p0x70" fmla="*/ 4954 w 4955"/>
              <a:gd name="p0y70" fmla="*/ 926 h 1005"/>
              <a:gd name="p0x71" fmla="*/ 4953 w 4955"/>
              <a:gd name="p0y71" fmla="*/ 928 h 1005"/>
              <a:gd name="p0x72" fmla="*/ 4953 w 4955"/>
              <a:gd name="p0y72" fmla="*/ 931 h 1005"/>
              <a:gd name="p0x73" fmla="*/ 4953 w 4955"/>
              <a:gd name="p0y73" fmla="*/ 933 h 1005"/>
              <a:gd name="p0x74" fmla="*/ 4952 w 4955"/>
              <a:gd name="p0y74" fmla="*/ 935 h 1005"/>
              <a:gd name="p0x75" fmla="*/ 4952 w 4955"/>
              <a:gd name="p0y75" fmla="*/ 937 h 1005"/>
              <a:gd name="p0x76" fmla="*/ 4951 w 4955"/>
              <a:gd name="p0y76" fmla="*/ 940 h 1005"/>
              <a:gd name="p0x77" fmla="*/ 4950 w 4955"/>
              <a:gd name="p0y77" fmla="*/ 942 h 1005"/>
              <a:gd name="p0x78" fmla="*/ 4950 w 4955"/>
              <a:gd name="p0y78" fmla="*/ 944 h 1005"/>
              <a:gd name="p0x79" fmla="*/ 4949 w 4955"/>
              <a:gd name="p0y79" fmla="*/ 946 h 1005"/>
              <a:gd name="p0x80" fmla="*/ 4948 w 4955"/>
              <a:gd name="p0y80" fmla="*/ 948 h 1005"/>
              <a:gd name="p0x81" fmla="*/ 4947 w 4955"/>
              <a:gd name="p0y81" fmla="*/ 950 h 1005"/>
              <a:gd name="p0x82" fmla="*/ 4946 w 4955"/>
              <a:gd name="p0y82" fmla="*/ 952 h 1005"/>
              <a:gd name="p0x83" fmla="*/ 4945 w 4955"/>
              <a:gd name="p0y83" fmla="*/ 954 h 1005"/>
              <a:gd name="p0x84" fmla="*/ 4944 w 4955"/>
              <a:gd name="p0y84" fmla="*/ 956 h 1005"/>
              <a:gd name="p0x85" fmla="*/ 4943 w 4955"/>
              <a:gd name="p0y85" fmla="*/ 958 h 1005"/>
              <a:gd name="p0x86" fmla="*/ 4942 w 4955"/>
              <a:gd name="p0y86" fmla="*/ 960 h 1005"/>
              <a:gd name="p0x87" fmla="*/ 4941 w 4955"/>
              <a:gd name="p0y87" fmla="*/ 962 h 1005"/>
              <a:gd name="p0x88" fmla="*/ 4940 w 4955"/>
              <a:gd name="p0y88" fmla="*/ 964 h 1005"/>
              <a:gd name="p0x89" fmla="*/ 4939 w 4955"/>
              <a:gd name="p0y89" fmla="*/ 966 h 1005"/>
              <a:gd name="p0x90" fmla="*/ 4937 w 4955"/>
              <a:gd name="p0y90" fmla="*/ 967 h 1005"/>
              <a:gd name="p0x91" fmla="*/ 4936 w 4955"/>
              <a:gd name="p0y91" fmla="*/ 969 h 1005"/>
              <a:gd name="p0x92" fmla="*/ 4935 w 4955"/>
              <a:gd name="p0y92" fmla="*/ 971 h 1005"/>
              <a:gd name="p0x93" fmla="*/ 4933 w 4955"/>
              <a:gd name="p0y93" fmla="*/ 972 h 1005"/>
              <a:gd name="p0x94" fmla="*/ 4932 w 4955"/>
              <a:gd name="p0y94" fmla="*/ 974 h 1005"/>
              <a:gd name="p0x95" fmla="*/ 4930 w 4955"/>
              <a:gd name="p0y95" fmla="*/ 976 h 1005"/>
              <a:gd name="p0x96" fmla="*/ 4929 w 4955"/>
              <a:gd name="p0y96" fmla="*/ 977 h 1005"/>
              <a:gd name="p0x97" fmla="*/ 4927 w 4955"/>
              <a:gd name="p0y97" fmla="*/ 979 h 1005"/>
              <a:gd name="p0x98" fmla="*/ 4926 w 4955"/>
              <a:gd name="p0y98" fmla="*/ 980 h 1005"/>
              <a:gd name="p0x99" fmla="*/ 4924 w 4955"/>
              <a:gd name="p0y99" fmla="*/ 982 h 1005"/>
              <a:gd name="p0x100" fmla="*/ 4923 w 4955"/>
              <a:gd name="p0y100" fmla="*/ 983 h 1005"/>
              <a:gd name="p0x101" fmla="*/ 4921 w 4955"/>
              <a:gd name="p0y101" fmla="*/ 985 h 1005"/>
              <a:gd name="p0x102" fmla="*/ 4919 w 4955"/>
              <a:gd name="p0y102" fmla="*/ 986 h 1005"/>
              <a:gd name="p0x103" fmla="*/ 4917 w 4955"/>
              <a:gd name="p0y103" fmla="*/ 987 h 1005"/>
              <a:gd name="p0x104" fmla="*/ 4916 w 4955"/>
              <a:gd name="p0y104" fmla="*/ 989 h 1005"/>
              <a:gd name="p0x105" fmla="*/ 4914 w 4955"/>
              <a:gd name="p0y105" fmla="*/ 990 h 1005"/>
              <a:gd name="p0x106" fmla="*/ 4912 w 4955"/>
              <a:gd name="p0y106" fmla="*/ 991 h 1005"/>
              <a:gd name="p0x107" fmla="*/ 4910 w 4955"/>
              <a:gd name="p0y107" fmla="*/ 992 h 1005"/>
              <a:gd name="p0x108" fmla="*/ 4908 w 4955"/>
              <a:gd name="p0y108" fmla="*/ 993 h 1005"/>
              <a:gd name="p0x109" fmla="*/ 4906 w 4955"/>
              <a:gd name="p0y109" fmla="*/ 994 h 1005"/>
              <a:gd name="p0x110" fmla="*/ 4904 w 4955"/>
              <a:gd name="p0y110" fmla="*/ 995 h 1005"/>
              <a:gd name="p0x111" fmla="*/ 4902 w 4955"/>
              <a:gd name="p0y111" fmla="*/ 996 h 1005"/>
              <a:gd name="p0x112" fmla="*/ 4900 w 4955"/>
              <a:gd name="p0y112" fmla="*/ 997 h 1005"/>
              <a:gd name="p0x113" fmla="*/ 4898 w 4955"/>
              <a:gd name="p0y113" fmla="*/ 998 h 1005"/>
              <a:gd name="p0x114" fmla="*/ 4896 w 4955"/>
              <a:gd name="p0y114" fmla="*/ 999 h 1005"/>
              <a:gd name="p0x115" fmla="*/ 4894 w 4955"/>
              <a:gd name="p0y115" fmla="*/ 1000 h 1005"/>
              <a:gd name="p0x116" fmla="*/ 4892 w 4955"/>
              <a:gd name="p0y116" fmla="*/ 1000 h 1005"/>
              <a:gd name="p0x117" fmla="*/ 4890 w 4955"/>
              <a:gd name="p0y117" fmla="*/ 1001 h 1005"/>
              <a:gd name="p0x118" fmla="*/ 4887 w 4955"/>
              <a:gd name="p0y118" fmla="*/ 1002 h 1005"/>
              <a:gd name="p0x119" fmla="*/ 4885 w 4955"/>
              <a:gd name="p0y119" fmla="*/ 1002 h 1005"/>
              <a:gd name="p0x120" fmla="*/ 4883 w 4955"/>
              <a:gd name="p0y120" fmla="*/ 1003 h 1005"/>
              <a:gd name="p0x121" fmla="*/ 4881 w 4955"/>
              <a:gd name="p0y121" fmla="*/ 1003 h 1005"/>
              <a:gd name="p0x122" fmla="*/ 4878 w 4955"/>
              <a:gd name="p0y122" fmla="*/ 1003 h 1005"/>
              <a:gd name="p0x123" fmla="*/ 4876 w 4955"/>
              <a:gd name="p0y123" fmla="*/ 1004 h 1005"/>
              <a:gd name="p0x124" fmla="*/ 4874 w 4955"/>
              <a:gd name="p0y124" fmla="*/ 1004 h 1005"/>
              <a:gd name="p0x125" fmla="*/ 4872 w 4955"/>
              <a:gd name="p0y125" fmla="*/ 1004 h 1005"/>
              <a:gd name="p0x126" fmla="*/ 4869 w 4955"/>
              <a:gd name="p0y126" fmla="*/ 1004 h 1005"/>
              <a:gd name="p0x127" fmla="*/ 4867 w 4955"/>
              <a:gd name="p0y127" fmla="*/ 1004 h 1005"/>
              <a:gd name="p0x128" fmla="*/ 4865 w 4955"/>
              <a:gd name="p0y128" fmla="*/ 1005 h 1005"/>
              <a:gd name="p0x129" fmla="*/ 90 w 4955"/>
              <a:gd name="p0y129" fmla="*/ 1005 h 1005"/>
              <a:gd name="p0x130" fmla="*/ 87 w 4955"/>
              <a:gd name="p0y130" fmla="*/ 1004 h 1005"/>
              <a:gd name="p0x131" fmla="*/ 85 w 4955"/>
              <a:gd name="p0y131" fmla="*/ 1004 h 1005"/>
              <a:gd name="p0x132" fmla="*/ 82 w 4955"/>
              <a:gd name="p0y132" fmla="*/ 1004 h 1005"/>
              <a:gd name="p0x133" fmla="*/ 80 w 4955"/>
              <a:gd name="p0y133" fmla="*/ 1004 h 1005"/>
              <a:gd name="p0x134" fmla="*/ 78 w 4955"/>
              <a:gd name="p0y134" fmla="*/ 1004 h 1005"/>
              <a:gd name="p0x135" fmla="*/ 76 w 4955"/>
              <a:gd name="p0y135" fmla="*/ 1003 h 1005"/>
              <a:gd name="p0x136" fmla="*/ 73 w 4955"/>
              <a:gd name="p0y136" fmla="*/ 1003 h 1005"/>
              <a:gd name="p0x137" fmla="*/ 71 w 4955"/>
              <a:gd name="p0y137" fmla="*/ 1003 h 1005"/>
              <a:gd name="p0x138" fmla="*/ 69 w 4955"/>
              <a:gd name="p0y138" fmla="*/ 1002 h 1005"/>
              <a:gd name="p0x139" fmla="*/ 67 w 4955"/>
              <a:gd name="p0y139" fmla="*/ 1002 h 1005"/>
              <a:gd name="p0x140" fmla="*/ 64 w 4955"/>
              <a:gd name="p0y140" fmla="*/ 1001 h 1005"/>
              <a:gd name="p0x141" fmla="*/ 62 w 4955"/>
              <a:gd name="p0y141" fmla="*/ 1000 h 1005"/>
              <a:gd name="p0x142" fmla="*/ 60 w 4955"/>
              <a:gd name="p0y142" fmla="*/ 1000 h 1005"/>
              <a:gd name="p0x143" fmla="*/ 58 w 4955"/>
              <a:gd name="p0y143" fmla="*/ 999 h 1005"/>
              <a:gd name="p0x144" fmla="*/ 56 w 4955"/>
              <a:gd name="p0y144" fmla="*/ 998 h 1005"/>
              <a:gd name="p0x145" fmla="*/ 54 w 4955"/>
              <a:gd name="p0y145" fmla="*/ 997 h 1005"/>
              <a:gd name="p0x146" fmla="*/ 52 w 4955"/>
              <a:gd name="p0y146" fmla="*/ 996 h 1005"/>
              <a:gd name="p0x147" fmla="*/ 50 w 4955"/>
              <a:gd name="p0y147" fmla="*/ 995 h 1005"/>
              <a:gd name="p0x148" fmla="*/ 48 w 4955"/>
              <a:gd name="p0y148" fmla="*/ 994 h 1005"/>
              <a:gd name="p0x149" fmla="*/ 46 w 4955"/>
              <a:gd name="p0y149" fmla="*/ 993 h 1005"/>
              <a:gd name="p0x150" fmla="*/ 44 w 4955"/>
              <a:gd name="p0y150" fmla="*/ 992 h 1005"/>
              <a:gd name="p0x151" fmla="*/ 42 w 4955"/>
              <a:gd name="p0y151" fmla="*/ 991 h 1005"/>
              <a:gd name="p0x152" fmla="*/ 40 w 4955"/>
              <a:gd name="p0y152" fmla="*/ 990 h 1005"/>
              <a:gd name="p0x153" fmla="*/ 38 w 4955"/>
              <a:gd name="p0y153" fmla="*/ 989 h 1005"/>
              <a:gd name="p0x154" fmla="*/ 37 w 4955"/>
              <a:gd name="p0y154" fmla="*/ 987 h 1005"/>
              <a:gd name="p0x155" fmla="*/ 35 w 4955"/>
              <a:gd name="p0y155" fmla="*/ 986 h 1005"/>
              <a:gd name="p0x156" fmla="*/ 33 w 4955"/>
              <a:gd name="p0y156" fmla="*/ 985 h 1005"/>
              <a:gd name="p0x157" fmla="*/ 32 w 4955"/>
              <a:gd name="p0y157" fmla="*/ 983 h 1005"/>
              <a:gd name="p0x158" fmla="*/ 30 w 4955"/>
              <a:gd name="p0y158" fmla="*/ 982 h 1005"/>
              <a:gd name="p0x159" fmla="*/ 28 w 4955"/>
              <a:gd name="p0y159" fmla="*/ 980 h 1005"/>
              <a:gd name="p0x160" fmla="*/ 27 w 4955"/>
              <a:gd name="p0y160" fmla="*/ 979 h 1005"/>
              <a:gd name="p0x161" fmla="*/ 25 w 4955"/>
              <a:gd name="p0y161" fmla="*/ 977 h 1005"/>
              <a:gd name="p0x162" fmla="*/ 24 w 4955"/>
              <a:gd name="p0y162" fmla="*/ 976 h 1005"/>
              <a:gd name="p0x163" fmla="*/ 22 w 4955"/>
              <a:gd name="p0y163" fmla="*/ 974 h 1005"/>
              <a:gd name="p0x164" fmla="*/ 21 w 4955"/>
              <a:gd name="p0y164" fmla="*/ 972 h 1005"/>
              <a:gd name="p0x165" fmla="*/ 19 w 4955"/>
              <a:gd name="p0y165" fmla="*/ 971 h 1005"/>
              <a:gd name="p0x166" fmla="*/ 18 w 4955"/>
              <a:gd name="p0y166" fmla="*/ 969 h 1005"/>
              <a:gd name="p0x167" fmla="*/ 17 w 4955"/>
              <a:gd name="p0y167" fmla="*/ 967 h 1005"/>
              <a:gd name="p0x168" fmla="*/ 15 w 4955"/>
              <a:gd name="p0y168" fmla="*/ 966 h 1005"/>
              <a:gd name="p0x169" fmla="*/ 14 w 4955"/>
              <a:gd name="p0y169" fmla="*/ 964 h 1005"/>
              <a:gd name="p0x170" fmla="*/ 13 w 4955"/>
              <a:gd name="p0y170" fmla="*/ 962 h 1005"/>
              <a:gd name="p0x171" fmla="*/ 12 w 4955"/>
              <a:gd name="p0y171" fmla="*/ 960 h 1005"/>
              <a:gd name="p0x172" fmla="*/ 11 w 4955"/>
              <a:gd name="p0y172" fmla="*/ 958 h 1005"/>
              <a:gd name="p0x173" fmla="*/ 10 w 4955"/>
              <a:gd name="p0y173" fmla="*/ 956 h 1005"/>
              <a:gd name="p0x174" fmla="*/ 9 w 4955"/>
              <a:gd name="p0y174" fmla="*/ 954 h 1005"/>
              <a:gd name="p0x175" fmla="*/ 8 w 4955"/>
              <a:gd name="p0y175" fmla="*/ 952 h 1005"/>
              <a:gd name="p0x176" fmla="*/ 7 w 4955"/>
              <a:gd name="p0y176" fmla="*/ 950 h 1005"/>
              <a:gd name="p0x177" fmla="*/ 6 w 4955"/>
              <a:gd name="p0y177" fmla="*/ 948 h 1005"/>
              <a:gd name="p0x178" fmla="*/ 5 w 4955"/>
              <a:gd name="p0y178" fmla="*/ 946 h 1005"/>
              <a:gd name="p0x179" fmla="*/ 4 w 4955"/>
              <a:gd name="p0y179" fmla="*/ 944 h 1005"/>
              <a:gd name="p0x180" fmla="*/ 4 w 4955"/>
              <a:gd name="p0y180" fmla="*/ 942 h 1005"/>
              <a:gd name="p0x181" fmla="*/ 3 w 4955"/>
              <a:gd name="p0y181" fmla="*/ 940 h 1005"/>
              <a:gd name="p0x182" fmla="*/ 2 w 4955"/>
              <a:gd name="p0y182" fmla="*/ 937 h 1005"/>
              <a:gd name="p0x183" fmla="*/ 2 w 4955"/>
              <a:gd name="p0y183" fmla="*/ 935 h 1005"/>
              <a:gd name="p0x184" fmla="*/ 1 w 4955"/>
              <a:gd name="p0y184" fmla="*/ 933 h 1005"/>
              <a:gd name="p0x185" fmla="*/ 1 w 4955"/>
              <a:gd name="p0y185" fmla="*/ 931 h 1005"/>
              <a:gd name="p0x186" fmla="*/ 1 w 4955"/>
              <a:gd name="p0y186" fmla="*/ 928 h 1005"/>
              <a:gd name="p0x187" fmla="*/ 0 w 4955"/>
              <a:gd name="p0y187" fmla="*/ 926 h 1005"/>
              <a:gd name="p0x188" fmla="*/ 0 w 4955"/>
              <a:gd name="p0y188" fmla="*/ 924 h 1005"/>
              <a:gd name="p0x189" fmla="*/ 0 w 4955"/>
              <a:gd name="p0y189" fmla="*/ 922 h 1005"/>
              <a:gd name="p0x190" fmla="*/ 0 w 4955"/>
              <a:gd name="p0y190" fmla="*/ 919 h 1005"/>
              <a:gd name="p0x191" fmla="*/ 0 w 4955"/>
              <a:gd name="p0y191" fmla="*/ 917 h 1005"/>
              <a:gd name="p0x192" fmla="*/ 0 w 4955"/>
              <a:gd name="p0y192" fmla="*/ 915 h 1005"/>
              <a:gd name="p0x193" fmla="*/ 0 w 4955"/>
              <a:gd name="p0y193" fmla="*/ 90 h 1005"/>
              <a:gd name="p0x194" fmla="*/ 0 w 4955"/>
              <a:gd name="p0y194" fmla="*/ 87 h 1005"/>
              <a:gd name="p0x195" fmla="*/ 0 w 4955"/>
              <a:gd name="p0y195" fmla="*/ 85 h 1005"/>
              <a:gd name="p0x196" fmla="*/ 0 w 4955"/>
              <a:gd name="p0y196" fmla="*/ 82 h 1005"/>
              <a:gd name="p0x197" fmla="*/ 0 w 4955"/>
              <a:gd name="p0y197" fmla="*/ 80 h 1005"/>
              <a:gd name="p0x198" fmla="*/ 0 w 4955"/>
              <a:gd name="p0y198" fmla="*/ 78 h 1005"/>
              <a:gd name="p0x199" fmla="*/ 1 w 4955"/>
              <a:gd name="p0y199" fmla="*/ 76 h 1005"/>
              <a:gd name="p0x200" fmla="*/ 1 w 4955"/>
              <a:gd name="p0y200" fmla="*/ 73 h 1005"/>
              <a:gd name="p0x201" fmla="*/ 1 w 4955"/>
              <a:gd name="p0y201" fmla="*/ 71 h 1005"/>
              <a:gd name="p0x202" fmla="*/ 2 w 4955"/>
              <a:gd name="p0y202" fmla="*/ 69 h 1005"/>
              <a:gd name="p0x203" fmla="*/ 2 w 4955"/>
              <a:gd name="p0y203" fmla="*/ 67 h 1005"/>
              <a:gd name="p0x204" fmla="*/ 3 w 4955"/>
              <a:gd name="p0y204" fmla="*/ 64 h 1005"/>
              <a:gd name="p0x205" fmla="*/ 4 w 4955"/>
              <a:gd name="p0y205" fmla="*/ 62 h 1005"/>
              <a:gd name="p0x206" fmla="*/ 4 w 4955"/>
              <a:gd name="p0y206" fmla="*/ 60 h 1005"/>
              <a:gd name="p0x207" fmla="*/ 5 w 4955"/>
              <a:gd name="p0y207" fmla="*/ 58 h 1005"/>
              <a:gd name="p0x208" fmla="*/ 6 w 4955"/>
              <a:gd name="p0y208" fmla="*/ 56 h 1005"/>
              <a:gd name="p0x209" fmla="*/ 7 w 4955"/>
              <a:gd name="p0y209" fmla="*/ 54 h 1005"/>
              <a:gd name="p0x210" fmla="*/ 8 w 4955"/>
              <a:gd name="p0y210" fmla="*/ 52 h 1005"/>
              <a:gd name="p0x211" fmla="*/ 9 w 4955"/>
              <a:gd name="p0y211" fmla="*/ 50 h 1005"/>
              <a:gd name="p0x212" fmla="*/ 10 w 4955"/>
              <a:gd name="p0y212" fmla="*/ 48 h 1005"/>
              <a:gd name="p0x213" fmla="*/ 11 w 4955"/>
              <a:gd name="p0y213" fmla="*/ 46 h 1005"/>
              <a:gd name="p0x214" fmla="*/ 12 w 4955"/>
              <a:gd name="p0y214" fmla="*/ 44 h 1005"/>
              <a:gd name="p0x215" fmla="*/ 13 w 4955"/>
              <a:gd name="p0y215" fmla="*/ 42 h 1005"/>
              <a:gd name="p0x216" fmla="*/ 14 w 4955"/>
              <a:gd name="p0y216" fmla="*/ 40 h 1005"/>
              <a:gd name="p0x217" fmla="*/ 15 w 4955"/>
              <a:gd name="p0y217" fmla="*/ 38 h 1005"/>
              <a:gd name="p0x218" fmla="*/ 17 w 4955"/>
              <a:gd name="p0y218" fmla="*/ 37 h 1005"/>
              <a:gd name="p0x219" fmla="*/ 18 w 4955"/>
              <a:gd name="p0y219" fmla="*/ 35 h 1005"/>
              <a:gd name="p0x220" fmla="*/ 19 w 4955"/>
              <a:gd name="p0y220" fmla="*/ 33 h 1005"/>
              <a:gd name="p0x221" fmla="*/ 21 w 4955"/>
              <a:gd name="p0y221" fmla="*/ 32 h 1005"/>
              <a:gd name="p0x222" fmla="*/ 22 w 4955"/>
              <a:gd name="p0y222" fmla="*/ 30 h 1005"/>
              <a:gd name="p0x223" fmla="*/ 24 w 4955"/>
              <a:gd name="p0y223" fmla="*/ 28 h 1005"/>
              <a:gd name="p0x224" fmla="*/ 25 w 4955"/>
              <a:gd name="p0y224" fmla="*/ 27 h 1005"/>
              <a:gd name="p0x225" fmla="*/ 27 w 4955"/>
              <a:gd name="p0y225" fmla="*/ 25 h 1005"/>
              <a:gd name="p0x226" fmla="*/ 28 w 4955"/>
              <a:gd name="p0y226" fmla="*/ 24 h 1005"/>
              <a:gd name="p0x227" fmla="*/ 30 w 4955"/>
              <a:gd name="p0y227" fmla="*/ 22 h 1005"/>
              <a:gd name="p0x228" fmla="*/ 32 w 4955"/>
              <a:gd name="p0y228" fmla="*/ 21 h 1005"/>
              <a:gd name="p0x229" fmla="*/ 33 w 4955"/>
              <a:gd name="p0y229" fmla="*/ 19 h 1005"/>
              <a:gd name="p0x230" fmla="*/ 35 w 4955"/>
              <a:gd name="p0y230" fmla="*/ 18 h 1005"/>
              <a:gd name="p0x231" fmla="*/ 37 w 4955"/>
              <a:gd name="p0y231" fmla="*/ 17 h 1005"/>
              <a:gd name="p0x232" fmla="*/ 38 w 4955"/>
              <a:gd name="p0y232" fmla="*/ 15 h 1005"/>
              <a:gd name="p0x233" fmla="*/ 40 w 4955"/>
              <a:gd name="p0y233" fmla="*/ 14 h 1005"/>
              <a:gd name="p0x234" fmla="*/ 42 w 4955"/>
              <a:gd name="p0y234" fmla="*/ 13 h 1005"/>
              <a:gd name="p0x235" fmla="*/ 44 w 4955"/>
              <a:gd name="p0y235" fmla="*/ 12 h 1005"/>
              <a:gd name="p0x236" fmla="*/ 46 w 4955"/>
              <a:gd name="p0y236" fmla="*/ 11 h 1005"/>
              <a:gd name="p0x237" fmla="*/ 48 w 4955"/>
              <a:gd name="p0y237" fmla="*/ 10 h 1005"/>
              <a:gd name="p0x238" fmla="*/ 50 w 4955"/>
              <a:gd name="p0y238" fmla="*/ 9 h 1005"/>
              <a:gd name="p0x239" fmla="*/ 52 w 4955"/>
              <a:gd name="p0y239" fmla="*/ 8 h 1005"/>
              <a:gd name="p0x240" fmla="*/ 54 w 4955"/>
              <a:gd name="p0y240" fmla="*/ 7 h 1005"/>
              <a:gd name="p0x241" fmla="*/ 56 w 4955"/>
              <a:gd name="p0y241" fmla="*/ 6 h 1005"/>
              <a:gd name="p0x242" fmla="*/ 58 w 4955"/>
              <a:gd name="p0y242" fmla="*/ 5 h 1005"/>
              <a:gd name="p0x243" fmla="*/ 60 w 4955"/>
              <a:gd name="p0y243" fmla="*/ 4 h 1005"/>
              <a:gd name="p0x244" fmla="*/ 62 w 4955"/>
              <a:gd name="p0y244" fmla="*/ 4 h 1005"/>
              <a:gd name="p0x245" fmla="*/ 64 w 4955"/>
              <a:gd name="p0y245" fmla="*/ 3 h 1005"/>
              <a:gd name="p0x246" fmla="*/ 67 w 4955"/>
              <a:gd name="p0y246" fmla="*/ 2 h 1005"/>
              <a:gd name="p0x247" fmla="*/ 69 w 4955"/>
              <a:gd name="p0y247" fmla="*/ 2 h 1005"/>
              <a:gd name="p0x248" fmla="*/ 71 w 4955"/>
              <a:gd name="p0y248" fmla="*/ 1 h 1005"/>
              <a:gd name="p0x249" fmla="*/ 73 w 4955"/>
              <a:gd name="p0y249" fmla="*/ 1 h 1005"/>
              <a:gd name="p0x250" fmla="*/ 76 w 4955"/>
              <a:gd name="p0y250" fmla="*/ 1 h 1005"/>
              <a:gd name="p0x251" fmla="*/ 78 w 4955"/>
              <a:gd name="p0y251" fmla="*/ 0 h 1005"/>
              <a:gd name="p0x252" fmla="*/ 80 w 4955"/>
              <a:gd name="p0y252" fmla="*/ 0 h 1005"/>
              <a:gd name="p0x253" fmla="*/ 82 w 4955"/>
              <a:gd name="p0y253" fmla="*/ 0 h 1005"/>
              <a:gd name="p0x254" fmla="*/ 85 w 4955"/>
              <a:gd name="p0y254" fmla="*/ 0 h 1005"/>
              <a:gd name="p0x255" fmla="*/ 87 w 4955"/>
              <a:gd name="p0y255" fmla="*/ 0 h 1005"/>
              <a:gd name="p0x256" fmla="*/ 90 w 4955"/>
              <a:gd name="p0y256" fmla="*/ 0 h 10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4641876" y="4249045"/>
            <a:ext cx="290832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把问题</a:t>
            </a:r>
            <a:r>
              <a:rPr sz="1500" b="1">
                <a:solidFill>
                  <a:schemeClr val="tx2"/>
                </a:solidFill>
                <a:cs typeface="+mn-lt"/>
              </a:rPr>
              <a:t>分类归并、逐层展开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，既摆事实又作分析。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4522470" y="5089525"/>
            <a:ext cx="3146425" cy="400050"/>
          </a:xfrm>
          <a:custGeom>
            <a:avLst/>
            <a:gdLst>
              <a:gd name="sw" fmla="*/ 1 w 4955"/>
              <a:gd name="sh" fmla="*/ 1 h 630"/>
              <a:gd name="mins" fmla="min sw sh"/>
              <a:gd name="dsw" fmla="+- 0 sw mins"/>
              <a:gd name="dsh" fmla="+- 0 sh mins"/>
              <a:gd name="p0x0" fmla="*/ 90 w 4955"/>
              <a:gd name="p0y0" fmla="*/ 0 h 630"/>
              <a:gd name="p0x1" fmla="*/ 4865 w 4955"/>
              <a:gd name="p0y1" fmla="*/ 0 h 630"/>
              <a:gd name="p0x2" fmla="*/ 4867 w 4955"/>
              <a:gd name="p0y2" fmla="*/ 0 h 630"/>
              <a:gd name="p0x3" fmla="*/ 4869 w 4955"/>
              <a:gd name="p0y3" fmla="*/ 0 h 630"/>
              <a:gd name="p0x4" fmla="*/ 4872 w 4955"/>
              <a:gd name="p0y4" fmla="*/ 0 h 630"/>
              <a:gd name="p0x5" fmla="*/ 4874 w 4955"/>
              <a:gd name="p0y5" fmla="*/ 0 h 630"/>
              <a:gd name="p0x6" fmla="*/ 4876 w 4955"/>
              <a:gd name="p0y6" fmla="*/ 0 h 630"/>
              <a:gd name="p0x7" fmla="*/ 4878 w 4955"/>
              <a:gd name="p0y7" fmla="*/ 1 h 630"/>
              <a:gd name="p0x8" fmla="*/ 4881 w 4955"/>
              <a:gd name="p0y8" fmla="*/ 1 h 630"/>
              <a:gd name="p0x9" fmla="*/ 4883 w 4955"/>
              <a:gd name="p0y9" fmla="*/ 1 h 630"/>
              <a:gd name="p0x10" fmla="*/ 4885 w 4955"/>
              <a:gd name="p0y10" fmla="*/ 2 h 630"/>
              <a:gd name="p0x11" fmla="*/ 4887 w 4955"/>
              <a:gd name="p0y11" fmla="*/ 2 h 630"/>
              <a:gd name="p0x12" fmla="*/ 4890 w 4955"/>
              <a:gd name="p0y12" fmla="*/ 3 h 630"/>
              <a:gd name="p0x13" fmla="*/ 4892 w 4955"/>
              <a:gd name="p0y13" fmla="*/ 4 h 630"/>
              <a:gd name="p0x14" fmla="*/ 4894 w 4955"/>
              <a:gd name="p0y14" fmla="*/ 4 h 630"/>
              <a:gd name="p0x15" fmla="*/ 4896 w 4955"/>
              <a:gd name="p0y15" fmla="*/ 5 h 630"/>
              <a:gd name="p0x16" fmla="*/ 4898 w 4955"/>
              <a:gd name="p0y16" fmla="*/ 6 h 630"/>
              <a:gd name="p0x17" fmla="*/ 4900 w 4955"/>
              <a:gd name="p0y17" fmla="*/ 7 h 630"/>
              <a:gd name="p0x18" fmla="*/ 4902 w 4955"/>
              <a:gd name="p0y18" fmla="*/ 8 h 630"/>
              <a:gd name="p0x19" fmla="*/ 4904 w 4955"/>
              <a:gd name="p0y19" fmla="*/ 9 h 630"/>
              <a:gd name="p0x20" fmla="*/ 4906 w 4955"/>
              <a:gd name="p0y20" fmla="*/ 10 h 630"/>
              <a:gd name="p0x21" fmla="*/ 4908 w 4955"/>
              <a:gd name="p0y21" fmla="*/ 11 h 630"/>
              <a:gd name="p0x22" fmla="*/ 4910 w 4955"/>
              <a:gd name="p0y22" fmla="*/ 12 h 630"/>
              <a:gd name="p0x23" fmla="*/ 4912 w 4955"/>
              <a:gd name="p0y23" fmla="*/ 13 h 630"/>
              <a:gd name="p0x24" fmla="*/ 4914 w 4955"/>
              <a:gd name="p0y24" fmla="*/ 14 h 630"/>
              <a:gd name="p0x25" fmla="*/ 4916 w 4955"/>
              <a:gd name="p0y25" fmla="*/ 15 h 630"/>
              <a:gd name="p0x26" fmla="*/ 4917 w 4955"/>
              <a:gd name="p0y26" fmla="*/ 17 h 630"/>
              <a:gd name="p0x27" fmla="*/ 4919 w 4955"/>
              <a:gd name="p0y27" fmla="*/ 18 h 630"/>
              <a:gd name="p0x28" fmla="*/ 4921 w 4955"/>
              <a:gd name="p0y28" fmla="*/ 19 h 630"/>
              <a:gd name="p0x29" fmla="*/ 4923 w 4955"/>
              <a:gd name="p0y29" fmla="*/ 21 h 630"/>
              <a:gd name="p0x30" fmla="*/ 4924 w 4955"/>
              <a:gd name="p0y30" fmla="*/ 22 h 630"/>
              <a:gd name="p0x31" fmla="*/ 4926 w 4955"/>
              <a:gd name="p0y31" fmla="*/ 24 h 630"/>
              <a:gd name="p0x32" fmla="*/ 4927 w 4955"/>
              <a:gd name="p0y32" fmla="*/ 25 h 630"/>
              <a:gd name="p0x33" fmla="*/ 4929 w 4955"/>
              <a:gd name="p0y33" fmla="*/ 27 h 630"/>
              <a:gd name="p0x34" fmla="*/ 4930 w 4955"/>
              <a:gd name="p0y34" fmla="*/ 28 h 630"/>
              <a:gd name="p0x35" fmla="*/ 4932 w 4955"/>
              <a:gd name="p0y35" fmla="*/ 30 h 630"/>
              <a:gd name="p0x36" fmla="*/ 4933 w 4955"/>
              <a:gd name="p0y36" fmla="*/ 32 h 630"/>
              <a:gd name="p0x37" fmla="*/ 4935 w 4955"/>
              <a:gd name="p0y37" fmla="*/ 33 h 630"/>
              <a:gd name="p0x38" fmla="*/ 4936 w 4955"/>
              <a:gd name="p0y38" fmla="*/ 35 h 630"/>
              <a:gd name="p0x39" fmla="*/ 4937 w 4955"/>
              <a:gd name="p0y39" fmla="*/ 37 h 630"/>
              <a:gd name="p0x40" fmla="*/ 4939 w 4955"/>
              <a:gd name="p0y40" fmla="*/ 38 h 630"/>
              <a:gd name="p0x41" fmla="*/ 4940 w 4955"/>
              <a:gd name="p0y41" fmla="*/ 40 h 630"/>
              <a:gd name="p0x42" fmla="*/ 4941 w 4955"/>
              <a:gd name="p0y42" fmla="*/ 42 h 630"/>
              <a:gd name="p0x43" fmla="*/ 4942 w 4955"/>
              <a:gd name="p0y43" fmla="*/ 44 h 630"/>
              <a:gd name="p0x44" fmla="*/ 4943 w 4955"/>
              <a:gd name="p0y44" fmla="*/ 46 h 630"/>
              <a:gd name="p0x45" fmla="*/ 4944 w 4955"/>
              <a:gd name="p0y45" fmla="*/ 48 h 630"/>
              <a:gd name="p0x46" fmla="*/ 4945 w 4955"/>
              <a:gd name="p0y46" fmla="*/ 50 h 630"/>
              <a:gd name="p0x47" fmla="*/ 4946 w 4955"/>
              <a:gd name="p0y47" fmla="*/ 52 h 630"/>
              <a:gd name="p0x48" fmla="*/ 4947 w 4955"/>
              <a:gd name="p0y48" fmla="*/ 54 h 630"/>
              <a:gd name="p0x49" fmla="*/ 4948 w 4955"/>
              <a:gd name="p0y49" fmla="*/ 56 h 630"/>
              <a:gd name="p0x50" fmla="*/ 4949 w 4955"/>
              <a:gd name="p0y50" fmla="*/ 58 h 630"/>
              <a:gd name="p0x51" fmla="*/ 4950 w 4955"/>
              <a:gd name="p0y51" fmla="*/ 60 h 630"/>
              <a:gd name="p0x52" fmla="*/ 4950 w 4955"/>
              <a:gd name="p0y52" fmla="*/ 62 h 630"/>
              <a:gd name="p0x53" fmla="*/ 4951 w 4955"/>
              <a:gd name="p0y53" fmla="*/ 64 h 630"/>
              <a:gd name="p0x54" fmla="*/ 4952 w 4955"/>
              <a:gd name="p0y54" fmla="*/ 67 h 630"/>
              <a:gd name="p0x55" fmla="*/ 4952 w 4955"/>
              <a:gd name="p0y55" fmla="*/ 69 h 630"/>
              <a:gd name="p0x56" fmla="*/ 4953 w 4955"/>
              <a:gd name="p0y56" fmla="*/ 71 h 630"/>
              <a:gd name="p0x57" fmla="*/ 4953 w 4955"/>
              <a:gd name="p0y57" fmla="*/ 73 h 630"/>
              <a:gd name="p0x58" fmla="*/ 4953 w 4955"/>
              <a:gd name="p0y58" fmla="*/ 76 h 630"/>
              <a:gd name="p0x59" fmla="*/ 4954 w 4955"/>
              <a:gd name="p0y59" fmla="*/ 78 h 630"/>
              <a:gd name="p0x60" fmla="*/ 4954 w 4955"/>
              <a:gd name="p0y60" fmla="*/ 80 h 630"/>
              <a:gd name="p0x61" fmla="*/ 4954 w 4955"/>
              <a:gd name="p0y61" fmla="*/ 82 h 630"/>
              <a:gd name="p0x62" fmla="*/ 4954 w 4955"/>
              <a:gd name="p0y62" fmla="*/ 85 h 630"/>
              <a:gd name="p0x63" fmla="*/ 4955 w 4955"/>
              <a:gd name="p0y63" fmla="*/ 87 h 630"/>
              <a:gd name="p0x64" fmla="*/ 4955 w 4955"/>
              <a:gd name="p0y64" fmla="*/ 90 h 630"/>
              <a:gd name="p0x65" fmla="*/ 4955 w 4955"/>
              <a:gd name="p0y65" fmla="*/ 540 h 630"/>
              <a:gd name="p0x66" fmla="*/ 4955 w 4955"/>
              <a:gd name="p0y66" fmla="*/ 542 h 630"/>
              <a:gd name="p0x67" fmla="*/ 4954 w 4955"/>
              <a:gd name="p0y67" fmla="*/ 544 h 630"/>
              <a:gd name="p0x68" fmla="*/ 4954 w 4955"/>
              <a:gd name="p0y68" fmla="*/ 547 h 630"/>
              <a:gd name="p0x69" fmla="*/ 4954 w 4955"/>
              <a:gd name="p0y69" fmla="*/ 549 h 630"/>
              <a:gd name="p0x70" fmla="*/ 4954 w 4955"/>
              <a:gd name="p0y70" fmla="*/ 551 h 630"/>
              <a:gd name="p0x71" fmla="*/ 4953 w 4955"/>
              <a:gd name="p0y71" fmla="*/ 553 h 630"/>
              <a:gd name="p0x72" fmla="*/ 4953 w 4955"/>
              <a:gd name="p0y72" fmla="*/ 556 h 630"/>
              <a:gd name="p0x73" fmla="*/ 4953 w 4955"/>
              <a:gd name="p0y73" fmla="*/ 558 h 630"/>
              <a:gd name="p0x74" fmla="*/ 4952 w 4955"/>
              <a:gd name="p0y74" fmla="*/ 560 h 630"/>
              <a:gd name="p0x75" fmla="*/ 4952 w 4955"/>
              <a:gd name="p0y75" fmla="*/ 562 h 630"/>
              <a:gd name="p0x76" fmla="*/ 4951 w 4955"/>
              <a:gd name="p0y76" fmla="*/ 565 h 630"/>
              <a:gd name="p0x77" fmla="*/ 4950 w 4955"/>
              <a:gd name="p0y77" fmla="*/ 567 h 630"/>
              <a:gd name="p0x78" fmla="*/ 4950 w 4955"/>
              <a:gd name="p0y78" fmla="*/ 569 h 630"/>
              <a:gd name="p0x79" fmla="*/ 4949 w 4955"/>
              <a:gd name="p0y79" fmla="*/ 571 h 630"/>
              <a:gd name="p0x80" fmla="*/ 4948 w 4955"/>
              <a:gd name="p0y80" fmla="*/ 573 h 630"/>
              <a:gd name="p0x81" fmla="*/ 4947 w 4955"/>
              <a:gd name="p0y81" fmla="*/ 575 h 630"/>
              <a:gd name="p0x82" fmla="*/ 4946 w 4955"/>
              <a:gd name="p0y82" fmla="*/ 577 h 630"/>
              <a:gd name="p0x83" fmla="*/ 4945 w 4955"/>
              <a:gd name="p0y83" fmla="*/ 579 h 630"/>
              <a:gd name="p0x84" fmla="*/ 4944 w 4955"/>
              <a:gd name="p0y84" fmla="*/ 581 h 630"/>
              <a:gd name="p0x85" fmla="*/ 4943 w 4955"/>
              <a:gd name="p0y85" fmla="*/ 583 h 630"/>
              <a:gd name="p0x86" fmla="*/ 4942 w 4955"/>
              <a:gd name="p0y86" fmla="*/ 585 h 630"/>
              <a:gd name="p0x87" fmla="*/ 4941 w 4955"/>
              <a:gd name="p0y87" fmla="*/ 587 h 630"/>
              <a:gd name="p0x88" fmla="*/ 4940 w 4955"/>
              <a:gd name="p0y88" fmla="*/ 589 h 630"/>
              <a:gd name="p0x89" fmla="*/ 4939 w 4955"/>
              <a:gd name="p0y89" fmla="*/ 591 h 630"/>
              <a:gd name="p0x90" fmla="*/ 4937 w 4955"/>
              <a:gd name="p0y90" fmla="*/ 592 h 630"/>
              <a:gd name="p0x91" fmla="*/ 4936 w 4955"/>
              <a:gd name="p0y91" fmla="*/ 594 h 630"/>
              <a:gd name="p0x92" fmla="*/ 4935 w 4955"/>
              <a:gd name="p0y92" fmla="*/ 596 h 630"/>
              <a:gd name="p0x93" fmla="*/ 4933 w 4955"/>
              <a:gd name="p0y93" fmla="*/ 597 h 630"/>
              <a:gd name="p0x94" fmla="*/ 4932 w 4955"/>
              <a:gd name="p0y94" fmla="*/ 599 h 630"/>
              <a:gd name="p0x95" fmla="*/ 4930 w 4955"/>
              <a:gd name="p0y95" fmla="*/ 601 h 630"/>
              <a:gd name="p0x96" fmla="*/ 4929 w 4955"/>
              <a:gd name="p0y96" fmla="*/ 602 h 630"/>
              <a:gd name="p0x97" fmla="*/ 4927 w 4955"/>
              <a:gd name="p0y97" fmla="*/ 604 h 630"/>
              <a:gd name="p0x98" fmla="*/ 4926 w 4955"/>
              <a:gd name="p0y98" fmla="*/ 605 h 630"/>
              <a:gd name="p0x99" fmla="*/ 4924 w 4955"/>
              <a:gd name="p0y99" fmla="*/ 607 h 630"/>
              <a:gd name="p0x100" fmla="*/ 4923 w 4955"/>
              <a:gd name="p0y100" fmla="*/ 608 h 630"/>
              <a:gd name="p0x101" fmla="*/ 4921 w 4955"/>
              <a:gd name="p0y101" fmla="*/ 610 h 630"/>
              <a:gd name="p0x102" fmla="*/ 4919 w 4955"/>
              <a:gd name="p0y102" fmla="*/ 611 h 630"/>
              <a:gd name="p0x103" fmla="*/ 4917 w 4955"/>
              <a:gd name="p0y103" fmla="*/ 612 h 630"/>
              <a:gd name="p0x104" fmla="*/ 4916 w 4955"/>
              <a:gd name="p0y104" fmla="*/ 614 h 630"/>
              <a:gd name="p0x105" fmla="*/ 4914 w 4955"/>
              <a:gd name="p0y105" fmla="*/ 615 h 630"/>
              <a:gd name="p0x106" fmla="*/ 4912 w 4955"/>
              <a:gd name="p0y106" fmla="*/ 616 h 630"/>
              <a:gd name="p0x107" fmla="*/ 4910 w 4955"/>
              <a:gd name="p0y107" fmla="*/ 617 h 630"/>
              <a:gd name="p0x108" fmla="*/ 4908 w 4955"/>
              <a:gd name="p0y108" fmla="*/ 618 h 630"/>
              <a:gd name="p0x109" fmla="*/ 4906 w 4955"/>
              <a:gd name="p0y109" fmla="*/ 619 h 630"/>
              <a:gd name="p0x110" fmla="*/ 4904 w 4955"/>
              <a:gd name="p0y110" fmla="*/ 620 h 630"/>
              <a:gd name="p0x111" fmla="*/ 4902 w 4955"/>
              <a:gd name="p0y111" fmla="*/ 621 h 630"/>
              <a:gd name="p0x112" fmla="*/ 4900 w 4955"/>
              <a:gd name="p0y112" fmla="*/ 622 h 630"/>
              <a:gd name="p0x113" fmla="*/ 4898 w 4955"/>
              <a:gd name="p0y113" fmla="*/ 623 h 630"/>
              <a:gd name="p0x114" fmla="*/ 4896 w 4955"/>
              <a:gd name="p0y114" fmla="*/ 624 h 630"/>
              <a:gd name="p0x115" fmla="*/ 4894 w 4955"/>
              <a:gd name="p0y115" fmla="*/ 625 h 630"/>
              <a:gd name="p0x116" fmla="*/ 4892 w 4955"/>
              <a:gd name="p0y116" fmla="*/ 625 h 630"/>
              <a:gd name="p0x117" fmla="*/ 4890 w 4955"/>
              <a:gd name="p0y117" fmla="*/ 626 h 630"/>
              <a:gd name="p0x118" fmla="*/ 4887 w 4955"/>
              <a:gd name="p0y118" fmla="*/ 627 h 630"/>
              <a:gd name="p0x119" fmla="*/ 4885 w 4955"/>
              <a:gd name="p0y119" fmla="*/ 627 h 630"/>
              <a:gd name="p0x120" fmla="*/ 4883 w 4955"/>
              <a:gd name="p0y120" fmla="*/ 628 h 630"/>
              <a:gd name="p0x121" fmla="*/ 4881 w 4955"/>
              <a:gd name="p0y121" fmla="*/ 628 h 630"/>
              <a:gd name="p0x122" fmla="*/ 4878 w 4955"/>
              <a:gd name="p0y122" fmla="*/ 628 h 630"/>
              <a:gd name="p0x123" fmla="*/ 4876 w 4955"/>
              <a:gd name="p0y123" fmla="*/ 629 h 630"/>
              <a:gd name="p0x124" fmla="*/ 4874 w 4955"/>
              <a:gd name="p0y124" fmla="*/ 629 h 630"/>
              <a:gd name="p0x125" fmla="*/ 4872 w 4955"/>
              <a:gd name="p0y125" fmla="*/ 629 h 630"/>
              <a:gd name="p0x126" fmla="*/ 4869 w 4955"/>
              <a:gd name="p0y126" fmla="*/ 629 h 630"/>
              <a:gd name="p0x127" fmla="*/ 4867 w 4955"/>
              <a:gd name="p0y127" fmla="*/ 629 h 630"/>
              <a:gd name="p0x128" fmla="*/ 4865 w 4955"/>
              <a:gd name="p0y128" fmla="*/ 630 h 630"/>
              <a:gd name="p0x129" fmla="*/ 90 w 4955"/>
              <a:gd name="p0y129" fmla="*/ 630 h 630"/>
              <a:gd name="p0x130" fmla="*/ 87 w 4955"/>
              <a:gd name="p0y130" fmla="*/ 629 h 630"/>
              <a:gd name="p0x131" fmla="*/ 85 w 4955"/>
              <a:gd name="p0y131" fmla="*/ 629 h 630"/>
              <a:gd name="p0x132" fmla="*/ 82 w 4955"/>
              <a:gd name="p0y132" fmla="*/ 629 h 630"/>
              <a:gd name="p0x133" fmla="*/ 80 w 4955"/>
              <a:gd name="p0y133" fmla="*/ 629 h 630"/>
              <a:gd name="p0x134" fmla="*/ 78 w 4955"/>
              <a:gd name="p0y134" fmla="*/ 629 h 630"/>
              <a:gd name="p0x135" fmla="*/ 76 w 4955"/>
              <a:gd name="p0y135" fmla="*/ 628 h 630"/>
              <a:gd name="p0x136" fmla="*/ 73 w 4955"/>
              <a:gd name="p0y136" fmla="*/ 628 h 630"/>
              <a:gd name="p0x137" fmla="*/ 71 w 4955"/>
              <a:gd name="p0y137" fmla="*/ 628 h 630"/>
              <a:gd name="p0x138" fmla="*/ 69 w 4955"/>
              <a:gd name="p0y138" fmla="*/ 627 h 630"/>
              <a:gd name="p0x139" fmla="*/ 67 w 4955"/>
              <a:gd name="p0y139" fmla="*/ 627 h 630"/>
              <a:gd name="p0x140" fmla="*/ 64 w 4955"/>
              <a:gd name="p0y140" fmla="*/ 626 h 630"/>
              <a:gd name="p0x141" fmla="*/ 62 w 4955"/>
              <a:gd name="p0y141" fmla="*/ 625 h 630"/>
              <a:gd name="p0x142" fmla="*/ 60 w 4955"/>
              <a:gd name="p0y142" fmla="*/ 625 h 630"/>
              <a:gd name="p0x143" fmla="*/ 58 w 4955"/>
              <a:gd name="p0y143" fmla="*/ 624 h 630"/>
              <a:gd name="p0x144" fmla="*/ 56 w 4955"/>
              <a:gd name="p0y144" fmla="*/ 623 h 630"/>
              <a:gd name="p0x145" fmla="*/ 54 w 4955"/>
              <a:gd name="p0y145" fmla="*/ 622 h 630"/>
              <a:gd name="p0x146" fmla="*/ 52 w 4955"/>
              <a:gd name="p0y146" fmla="*/ 621 h 630"/>
              <a:gd name="p0x147" fmla="*/ 50 w 4955"/>
              <a:gd name="p0y147" fmla="*/ 620 h 630"/>
              <a:gd name="p0x148" fmla="*/ 48 w 4955"/>
              <a:gd name="p0y148" fmla="*/ 619 h 630"/>
              <a:gd name="p0x149" fmla="*/ 46 w 4955"/>
              <a:gd name="p0y149" fmla="*/ 618 h 630"/>
              <a:gd name="p0x150" fmla="*/ 44 w 4955"/>
              <a:gd name="p0y150" fmla="*/ 617 h 630"/>
              <a:gd name="p0x151" fmla="*/ 42 w 4955"/>
              <a:gd name="p0y151" fmla="*/ 616 h 630"/>
              <a:gd name="p0x152" fmla="*/ 40 w 4955"/>
              <a:gd name="p0y152" fmla="*/ 615 h 630"/>
              <a:gd name="p0x153" fmla="*/ 38 w 4955"/>
              <a:gd name="p0y153" fmla="*/ 614 h 630"/>
              <a:gd name="p0x154" fmla="*/ 37 w 4955"/>
              <a:gd name="p0y154" fmla="*/ 612 h 630"/>
              <a:gd name="p0x155" fmla="*/ 35 w 4955"/>
              <a:gd name="p0y155" fmla="*/ 611 h 630"/>
              <a:gd name="p0x156" fmla="*/ 33 w 4955"/>
              <a:gd name="p0y156" fmla="*/ 610 h 630"/>
              <a:gd name="p0x157" fmla="*/ 32 w 4955"/>
              <a:gd name="p0y157" fmla="*/ 608 h 630"/>
              <a:gd name="p0x158" fmla="*/ 30 w 4955"/>
              <a:gd name="p0y158" fmla="*/ 607 h 630"/>
              <a:gd name="p0x159" fmla="*/ 28 w 4955"/>
              <a:gd name="p0y159" fmla="*/ 605 h 630"/>
              <a:gd name="p0x160" fmla="*/ 27 w 4955"/>
              <a:gd name="p0y160" fmla="*/ 604 h 630"/>
              <a:gd name="p0x161" fmla="*/ 25 w 4955"/>
              <a:gd name="p0y161" fmla="*/ 602 h 630"/>
              <a:gd name="p0x162" fmla="*/ 24 w 4955"/>
              <a:gd name="p0y162" fmla="*/ 601 h 630"/>
              <a:gd name="p0x163" fmla="*/ 22 w 4955"/>
              <a:gd name="p0y163" fmla="*/ 599 h 630"/>
              <a:gd name="p0x164" fmla="*/ 21 w 4955"/>
              <a:gd name="p0y164" fmla="*/ 597 h 630"/>
              <a:gd name="p0x165" fmla="*/ 19 w 4955"/>
              <a:gd name="p0y165" fmla="*/ 596 h 630"/>
              <a:gd name="p0x166" fmla="*/ 18 w 4955"/>
              <a:gd name="p0y166" fmla="*/ 594 h 630"/>
              <a:gd name="p0x167" fmla="*/ 17 w 4955"/>
              <a:gd name="p0y167" fmla="*/ 592 h 630"/>
              <a:gd name="p0x168" fmla="*/ 15 w 4955"/>
              <a:gd name="p0y168" fmla="*/ 591 h 630"/>
              <a:gd name="p0x169" fmla="*/ 14 w 4955"/>
              <a:gd name="p0y169" fmla="*/ 589 h 630"/>
              <a:gd name="p0x170" fmla="*/ 13 w 4955"/>
              <a:gd name="p0y170" fmla="*/ 587 h 630"/>
              <a:gd name="p0x171" fmla="*/ 12 w 4955"/>
              <a:gd name="p0y171" fmla="*/ 585 h 630"/>
              <a:gd name="p0x172" fmla="*/ 11 w 4955"/>
              <a:gd name="p0y172" fmla="*/ 583 h 630"/>
              <a:gd name="p0x173" fmla="*/ 10 w 4955"/>
              <a:gd name="p0y173" fmla="*/ 581 h 630"/>
              <a:gd name="p0x174" fmla="*/ 9 w 4955"/>
              <a:gd name="p0y174" fmla="*/ 579 h 630"/>
              <a:gd name="p0x175" fmla="*/ 8 w 4955"/>
              <a:gd name="p0y175" fmla="*/ 577 h 630"/>
              <a:gd name="p0x176" fmla="*/ 7 w 4955"/>
              <a:gd name="p0y176" fmla="*/ 575 h 630"/>
              <a:gd name="p0x177" fmla="*/ 6 w 4955"/>
              <a:gd name="p0y177" fmla="*/ 573 h 630"/>
              <a:gd name="p0x178" fmla="*/ 5 w 4955"/>
              <a:gd name="p0y178" fmla="*/ 571 h 630"/>
              <a:gd name="p0x179" fmla="*/ 4 w 4955"/>
              <a:gd name="p0y179" fmla="*/ 569 h 630"/>
              <a:gd name="p0x180" fmla="*/ 4 w 4955"/>
              <a:gd name="p0y180" fmla="*/ 567 h 630"/>
              <a:gd name="p0x181" fmla="*/ 3 w 4955"/>
              <a:gd name="p0y181" fmla="*/ 565 h 630"/>
              <a:gd name="p0x182" fmla="*/ 2 w 4955"/>
              <a:gd name="p0y182" fmla="*/ 562 h 630"/>
              <a:gd name="p0x183" fmla="*/ 2 w 4955"/>
              <a:gd name="p0y183" fmla="*/ 560 h 630"/>
              <a:gd name="p0x184" fmla="*/ 1 w 4955"/>
              <a:gd name="p0y184" fmla="*/ 558 h 630"/>
              <a:gd name="p0x185" fmla="*/ 1 w 4955"/>
              <a:gd name="p0y185" fmla="*/ 556 h 630"/>
              <a:gd name="p0x186" fmla="*/ 1 w 4955"/>
              <a:gd name="p0y186" fmla="*/ 553 h 630"/>
              <a:gd name="p0x187" fmla="*/ 0 w 4955"/>
              <a:gd name="p0y187" fmla="*/ 551 h 630"/>
              <a:gd name="p0x188" fmla="*/ 0 w 4955"/>
              <a:gd name="p0y188" fmla="*/ 549 h 630"/>
              <a:gd name="p0x189" fmla="*/ 0 w 4955"/>
              <a:gd name="p0y189" fmla="*/ 547 h 630"/>
              <a:gd name="p0x190" fmla="*/ 0 w 4955"/>
              <a:gd name="p0y190" fmla="*/ 544 h 630"/>
              <a:gd name="p0x191" fmla="*/ 0 w 4955"/>
              <a:gd name="p0y191" fmla="*/ 542 h 630"/>
              <a:gd name="p0x192" fmla="*/ 0 w 4955"/>
              <a:gd name="p0y192" fmla="*/ 540 h 630"/>
              <a:gd name="p0x193" fmla="*/ 0 w 4955"/>
              <a:gd name="p0y193" fmla="*/ 90 h 630"/>
              <a:gd name="p0x194" fmla="*/ 0 w 4955"/>
              <a:gd name="p0y194" fmla="*/ 87 h 630"/>
              <a:gd name="p0x195" fmla="*/ 0 w 4955"/>
              <a:gd name="p0y195" fmla="*/ 85 h 630"/>
              <a:gd name="p0x196" fmla="*/ 0 w 4955"/>
              <a:gd name="p0y196" fmla="*/ 82 h 630"/>
              <a:gd name="p0x197" fmla="*/ 0 w 4955"/>
              <a:gd name="p0y197" fmla="*/ 80 h 630"/>
              <a:gd name="p0x198" fmla="*/ 0 w 4955"/>
              <a:gd name="p0y198" fmla="*/ 78 h 630"/>
              <a:gd name="p0x199" fmla="*/ 1 w 4955"/>
              <a:gd name="p0y199" fmla="*/ 76 h 630"/>
              <a:gd name="p0x200" fmla="*/ 1 w 4955"/>
              <a:gd name="p0y200" fmla="*/ 73 h 630"/>
              <a:gd name="p0x201" fmla="*/ 1 w 4955"/>
              <a:gd name="p0y201" fmla="*/ 71 h 630"/>
              <a:gd name="p0x202" fmla="*/ 2 w 4955"/>
              <a:gd name="p0y202" fmla="*/ 69 h 630"/>
              <a:gd name="p0x203" fmla="*/ 2 w 4955"/>
              <a:gd name="p0y203" fmla="*/ 67 h 630"/>
              <a:gd name="p0x204" fmla="*/ 3 w 4955"/>
              <a:gd name="p0y204" fmla="*/ 64 h 630"/>
              <a:gd name="p0x205" fmla="*/ 4 w 4955"/>
              <a:gd name="p0y205" fmla="*/ 62 h 630"/>
              <a:gd name="p0x206" fmla="*/ 4 w 4955"/>
              <a:gd name="p0y206" fmla="*/ 60 h 630"/>
              <a:gd name="p0x207" fmla="*/ 5 w 4955"/>
              <a:gd name="p0y207" fmla="*/ 58 h 630"/>
              <a:gd name="p0x208" fmla="*/ 6 w 4955"/>
              <a:gd name="p0y208" fmla="*/ 56 h 630"/>
              <a:gd name="p0x209" fmla="*/ 7 w 4955"/>
              <a:gd name="p0y209" fmla="*/ 54 h 630"/>
              <a:gd name="p0x210" fmla="*/ 8 w 4955"/>
              <a:gd name="p0y210" fmla="*/ 52 h 630"/>
              <a:gd name="p0x211" fmla="*/ 9 w 4955"/>
              <a:gd name="p0y211" fmla="*/ 50 h 630"/>
              <a:gd name="p0x212" fmla="*/ 10 w 4955"/>
              <a:gd name="p0y212" fmla="*/ 48 h 630"/>
              <a:gd name="p0x213" fmla="*/ 11 w 4955"/>
              <a:gd name="p0y213" fmla="*/ 46 h 630"/>
              <a:gd name="p0x214" fmla="*/ 12 w 4955"/>
              <a:gd name="p0y214" fmla="*/ 44 h 630"/>
              <a:gd name="p0x215" fmla="*/ 13 w 4955"/>
              <a:gd name="p0y215" fmla="*/ 42 h 630"/>
              <a:gd name="p0x216" fmla="*/ 14 w 4955"/>
              <a:gd name="p0y216" fmla="*/ 40 h 630"/>
              <a:gd name="p0x217" fmla="*/ 15 w 4955"/>
              <a:gd name="p0y217" fmla="*/ 38 h 630"/>
              <a:gd name="p0x218" fmla="*/ 17 w 4955"/>
              <a:gd name="p0y218" fmla="*/ 37 h 630"/>
              <a:gd name="p0x219" fmla="*/ 18 w 4955"/>
              <a:gd name="p0y219" fmla="*/ 35 h 630"/>
              <a:gd name="p0x220" fmla="*/ 19 w 4955"/>
              <a:gd name="p0y220" fmla="*/ 33 h 630"/>
              <a:gd name="p0x221" fmla="*/ 21 w 4955"/>
              <a:gd name="p0y221" fmla="*/ 32 h 630"/>
              <a:gd name="p0x222" fmla="*/ 22 w 4955"/>
              <a:gd name="p0y222" fmla="*/ 30 h 630"/>
              <a:gd name="p0x223" fmla="*/ 24 w 4955"/>
              <a:gd name="p0y223" fmla="*/ 28 h 630"/>
              <a:gd name="p0x224" fmla="*/ 25 w 4955"/>
              <a:gd name="p0y224" fmla="*/ 27 h 630"/>
              <a:gd name="p0x225" fmla="*/ 27 w 4955"/>
              <a:gd name="p0y225" fmla="*/ 25 h 630"/>
              <a:gd name="p0x226" fmla="*/ 28 w 4955"/>
              <a:gd name="p0y226" fmla="*/ 24 h 630"/>
              <a:gd name="p0x227" fmla="*/ 30 w 4955"/>
              <a:gd name="p0y227" fmla="*/ 22 h 630"/>
              <a:gd name="p0x228" fmla="*/ 32 w 4955"/>
              <a:gd name="p0y228" fmla="*/ 21 h 630"/>
              <a:gd name="p0x229" fmla="*/ 33 w 4955"/>
              <a:gd name="p0y229" fmla="*/ 19 h 630"/>
              <a:gd name="p0x230" fmla="*/ 35 w 4955"/>
              <a:gd name="p0y230" fmla="*/ 18 h 630"/>
              <a:gd name="p0x231" fmla="*/ 37 w 4955"/>
              <a:gd name="p0y231" fmla="*/ 17 h 630"/>
              <a:gd name="p0x232" fmla="*/ 38 w 4955"/>
              <a:gd name="p0y232" fmla="*/ 15 h 630"/>
              <a:gd name="p0x233" fmla="*/ 40 w 4955"/>
              <a:gd name="p0y233" fmla="*/ 14 h 630"/>
              <a:gd name="p0x234" fmla="*/ 42 w 4955"/>
              <a:gd name="p0y234" fmla="*/ 13 h 630"/>
              <a:gd name="p0x235" fmla="*/ 44 w 4955"/>
              <a:gd name="p0y235" fmla="*/ 12 h 630"/>
              <a:gd name="p0x236" fmla="*/ 46 w 4955"/>
              <a:gd name="p0y236" fmla="*/ 11 h 630"/>
              <a:gd name="p0x237" fmla="*/ 48 w 4955"/>
              <a:gd name="p0y237" fmla="*/ 10 h 630"/>
              <a:gd name="p0x238" fmla="*/ 50 w 4955"/>
              <a:gd name="p0y238" fmla="*/ 9 h 630"/>
              <a:gd name="p0x239" fmla="*/ 52 w 4955"/>
              <a:gd name="p0y239" fmla="*/ 8 h 630"/>
              <a:gd name="p0x240" fmla="*/ 54 w 4955"/>
              <a:gd name="p0y240" fmla="*/ 7 h 630"/>
              <a:gd name="p0x241" fmla="*/ 56 w 4955"/>
              <a:gd name="p0y241" fmla="*/ 6 h 630"/>
              <a:gd name="p0x242" fmla="*/ 58 w 4955"/>
              <a:gd name="p0y242" fmla="*/ 5 h 630"/>
              <a:gd name="p0x243" fmla="*/ 60 w 4955"/>
              <a:gd name="p0y243" fmla="*/ 4 h 630"/>
              <a:gd name="p0x244" fmla="*/ 62 w 4955"/>
              <a:gd name="p0y244" fmla="*/ 4 h 630"/>
              <a:gd name="p0x245" fmla="*/ 64 w 4955"/>
              <a:gd name="p0y245" fmla="*/ 3 h 630"/>
              <a:gd name="p0x246" fmla="*/ 67 w 4955"/>
              <a:gd name="p0y246" fmla="*/ 2 h 630"/>
              <a:gd name="p0x247" fmla="*/ 69 w 4955"/>
              <a:gd name="p0y247" fmla="*/ 2 h 630"/>
              <a:gd name="p0x248" fmla="*/ 71 w 4955"/>
              <a:gd name="p0y248" fmla="*/ 1 h 630"/>
              <a:gd name="p0x249" fmla="*/ 73 w 4955"/>
              <a:gd name="p0y249" fmla="*/ 1 h 630"/>
              <a:gd name="p0x250" fmla="*/ 76 w 4955"/>
              <a:gd name="p0y250" fmla="*/ 1 h 630"/>
              <a:gd name="p0x251" fmla="*/ 78 w 4955"/>
              <a:gd name="p0y251" fmla="*/ 0 h 630"/>
              <a:gd name="p0x252" fmla="*/ 80 w 4955"/>
              <a:gd name="p0y252" fmla="*/ 0 h 630"/>
              <a:gd name="p0x253" fmla="*/ 82 w 4955"/>
              <a:gd name="p0y253" fmla="*/ 0 h 630"/>
              <a:gd name="p0x254" fmla="*/ 85 w 4955"/>
              <a:gd name="p0y254" fmla="*/ 0 h 630"/>
              <a:gd name="p0x255" fmla="*/ 87 w 4955"/>
              <a:gd name="p0y255" fmla="*/ 0 h 630"/>
              <a:gd name="p0x256" fmla="*/ 90 w 4955"/>
              <a:gd name="p0y25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4641876" y="5156749"/>
            <a:ext cx="2908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避免问题与原因混为一谈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8068945" y="2623820"/>
            <a:ext cx="3546475" cy="3211830"/>
          </a:xfrm>
          <a:custGeom>
            <a:avLst/>
            <a:gdLst>
              <a:gd name="sw" fmla="*/ 1 w 5585"/>
              <a:gd name="sh" fmla="*/ 1 h 5058"/>
              <a:gd name="mins" fmla="min sw sh"/>
              <a:gd name="dsw" fmla="+- 0 sw mins"/>
              <a:gd name="dsh" fmla="+- 0 sh mins"/>
              <a:gd name="p0x0" fmla="*/ 224 w 5585"/>
              <a:gd name="p0y0" fmla="*/ 0 h 5058"/>
              <a:gd name="p0x1" fmla="*/ 5360 w 5585"/>
              <a:gd name="p0y1" fmla="*/ 0 h 5058"/>
              <a:gd name="p0x2" fmla="*/ 5585 w 5585"/>
              <a:gd name="p0y2" fmla="*/ 225 h 5058"/>
              <a:gd name="p0x3" fmla="*/ 5585 w 5585"/>
              <a:gd name="p0y3" fmla="*/ 4833 h 5058"/>
              <a:gd name="p0x4" fmla="*/ 5360 w 5585"/>
              <a:gd name="p0y4" fmla="*/ 5058 h 5058"/>
              <a:gd name="p0x5" fmla="*/ 224 w 5585"/>
              <a:gd name="p0y5" fmla="*/ 5058 h 5058"/>
              <a:gd name="p0x6" fmla="*/ 0 w 5585"/>
              <a:gd name="p0y6" fmla="*/ 4833 h 5058"/>
              <a:gd name="p0x7" fmla="*/ 0 w 5585"/>
              <a:gd name="p0y7" fmla="*/ 224 h 5058"/>
              <a:gd name="p0x8" fmla="*/ 224 w 5585"/>
              <a:gd name="p0y8" fmla="*/ 0 h 50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264525" y="2781300"/>
            <a:ext cx="3155950" cy="428625"/>
            <a:chOff x="13015" y="4380"/>
            <a:chExt cx="4970" cy="675"/>
          </a:xfrm>
        </p:grpSpPr>
        <p:sp>
          <p:nvSpPr>
            <p:cNvPr id="33" name="任意多边形 32"/>
            <p:cNvSpPr/>
            <p:nvPr>
              <p:custDataLst>
                <p:tags r:id="rId35"/>
              </p:custDataLst>
            </p:nvPr>
          </p:nvSpPr>
          <p:spPr>
            <a:xfrm>
              <a:off x="13015" y="4380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4970 w 4970"/>
                <a:gd name="p0y0" fmla="*/ 0 h 675"/>
                <a:gd name="p0x1" fmla="*/ 4970 w 4970"/>
                <a:gd name="p0y1" fmla="*/ 675 h 675"/>
                <a:gd name="p0x2" fmla="*/ 0 w 4970"/>
                <a:gd name="p0y2" fmla="*/ 675 h 675"/>
                <a:gd name="p0x3" fmla="*/ 0 w 4970"/>
                <a:gd name="p0y3" fmla="*/ 0 h 675"/>
                <a:gd name="p0x4" fmla="*/ 497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6"/>
              </p:custDataLst>
            </p:nvPr>
          </p:nvSpPr>
          <p:spPr>
            <a:xfrm>
              <a:off x="13015" y="5025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0 h 30"/>
                <a:gd name="p0x1" fmla="*/ 4970 w 4970"/>
                <a:gd name="p0y1" fmla="*/ 30 h 30"/>
                <a:gd name="p0x2" fmla="*/ 0 w 4970"/>
                <a:gd name="p0y2" fmla="*/ 30 h 30"/>
                <a:gd name="p0x3" fmla="*/ 0 w 4970"/>
                <a:gd name="p0y3" fmla="*/ 0 h 30"/>
                <a:gd name="p0x4" fmla="*/ 4970 w 497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8264525" y="2814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e3ccd62d-b498-11f1-98e2-da1dd67e375c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3" t="-208" r="33" b="208"/>
          <a:stretch>
            <a:fillRect/>
          </a:stretch>
        </p:blipFill>
        <p:spPr>
          <a:xfrm>
            <a:off x="8321675" y="2871470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0" name="文本框 39"/>
          <p:cNvSpPr txBox="1"/>
          <p:nvPr>
            <p:custDataLst>
              <p:tags r:id="rId41"/>
            </p:custDataLst>
          </p:nvPr>
        </p:nvSpPr>
        <p:spPr>
          <a:xfrm>
            <a:off x="8645576" y="27651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对策建议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42"/>
            </p:custDataLst>
          </p:nvPr>
        </p:nvSpPr>
        <p:spPr>
          <a:xfrm>
            <a:off x="8268970" y="3656330"/>
            <a:ext cx="3146425" cy="638175"/>
          </a:xfrm>
          <a:custGeom>
            <a:avLst/>
            <a:gdLst>
              <a:gd name="sw" fmla="*/ 1 w 4955"/>
              <a:gd name="sh" fmla="*/ 1 h 1005"/>
              <a:gd name="mins" fmla="min sw sh"/>
              <a:gd name="dsw" fmla="+- 0 sw mins"/>
              <a:gd name="dsh" fmla="+- 0 sh mins"/>
              <a:gd name="p0x0" fmla="*/ 90 w 4955"/>
              <a:gd name="p0y0" fmla="*/ 0 h 1005"/>
              <a:gd name="p0x1" fmla="*/ 4865 w 4955"/>
              <a:gd name="p0y1" fmla="*/ 0 h 1005"/>
              <a:gd name="p0x2" fmla="*/ 4867 w 4955"/>
              <a:gd name="p0y2" fmla="*/ 0 h 1005"/>
              <a:gd name="p0x3" fmla="*/ 4869 w 4955"/>
              <a:gd name="p0y3" fmla="*/ 0 h 1005"/>
              <a:gd name="p0x4" fmla="*/ 4872 w 4955"/>
              <a:gd name="p0y4" fmla="*/ 0 h 1005"/>
              <a:gd name="p0x5" fmla="*/ 4874 w 4955"/>
              <a:gd name="p0y5" fmla="*/ 0 h 1005"/>
              <a:gd name="p0x6" fmla="*/ 4876 w 4955"/>
              <a:gd name="p0y6" fmla="*/ 0 h 1005"/>
              <a:gd name="p0x7" fmla="*/ 4878 w 4955"/>
              <a:gd name="p0y7" fmla="*/ 1 h 1005"/>
              <a:gd name="p0x8" fmla="*/ 4881 w 4955"/>
              <a:gd name="p0y8" fmla="*/ 1 h 1005"/>
              <a:gd name="p0x9" fmla="*/ 4883 w 4955"/>
              <a:gd name="p0y9" fmla="*/ 1 h 1005"/>
              <a:gd name="p0x10" fmla="*/ 4885 w 4955"/>
              <a:gd name="p0y10" fmla="*/ 2 h 1005"/>
              <a:gd name="p0x11" fmla="*/ 4887 w 4955"/>
              <a:gd name="p0y11" fmla="*/ 2 h 1005"/>
              <a:gd name="p0x12" fmla="*/ 4890 w 4955"/>
              <a:gd name="p0y12" fmla="*/ 3 h 1005"/>
              <a:gd name="p0x13" fmla="*/ 4892 w 4955"/>
              <a:gd name="p0y13" fmla="*/ 4 h 1005"/>
              <a:gd name="p0x14" fmla="*/ 4894 w 4955"/>
              <a:gd name="p0y14" fmla="*/ 4 h 1005"/>
              <a:gd name="p0x15" fmla="*/ 4896 w 4955"/>
              <a:gd name="p0y15" fmla="*/ 5 h 1005"/>
              <a:gd name="p0x16" fmla="*/ 4898 w 4955"/>
              <a:gd name="p0y16" fmla="*/ 6 h 1005"/>
              <a:gd name="p0x17" fmla="*/ 4900 w 4955"/>
              <a:gd name="p0y17" fmla="*/ 7 h 1005"/>
              <a:gd name="p0x18" fmla="*/ 4902 w 4955"/>
              <a:gd name="p0y18" fmla="*/ 8 h 1005"/>
              <a:gd name="p0x19" fmla="*/ 4904 w 4955"/>
              <a:gd name="p0y19" fmla="*/ 9 h 1005"/>
              <a:gd name="p0x20" fmla="*/ 4906 w 4955"/>
              <a:gd name="p0y20" fmla="*/ 10 h 1005"/>
              <a:gd name="p0x21" fmla="*/ 4908 w 4955"/>
              <a:gd name="p0y21" fmla="*/ 11 h 1005"/>
              <a:gd name="p0x22" fmla="*/ 4910 w 4955"/>
              <a:gd name="p0y22" fmla="*/ 12 h 1005"/>
              <a:gd name="p0x23" fmla="*/ 4912 w 4955"/>
              <a:gd name="p0y23" fmla="*/ 13 h 1005"/>
              <a:gd name="p0x24" fmla="*/ 4914 w 4955"/>
              <a:gd name="p0y24" fmla="*/ 14 h 1005"/>
              <a:gd name="p0x25" fmla="*/ 4916 w 4955"/>
              <a:gd name="p0y25" fmla="*/ 15 h 1005"/>
              <a:gd name="p0x26" fmla="*/ 4917 w 4955"/>
              <a:gd name="p0y26" fmla="*/ 17 h 1005"/>
              <a:gd name="p0x27" fmla="*/ 4919 w 4955"/>
              <a:gd name="p0y27" fmla="*/ 18 h 1005"/>
              <a:gd name="p0x28" fmla="*/ 4921 w 4955"/>
              <a:gd name="p0y28" fmla="*/ 19 h 1005"/>
              <a:gd name="p0x29" fmla="*/ 4923 w 4955"/>
              <a:gd name="p0y29" fmla="*/ 21 h 1005"/>
              <a:gd name="p0x30" fmla="*/ 4924 w 4955"/>
              <a:gd name="p0y30" fmla="*/ 22 h 1005"/>
              <a:gd name="p0x31" fmla="*/ 4926 w 4955"/>
              <a:gd name="p0y31" fmla="*/ 24 h 1005"/>
              <a:gd name="p0x32" fmla="*/ 4927 w 4955"/>
              <a:gd name="p0y32" fmla="*/ 25 h 1005"/>
              <a:gd name="p0x33" fmla="*/ 4929 w 4955"/>
              <a:gd name="p0y33" fmla="*/ 27 h 1005"/>
              <a:gd name="p0x34" fmla="*/ 4930 w 4955"/>
              <a:gd name="p0y34" fmla="*/ 28 h 1005"/>
              <a:gd name="p0x35" fmla="*/ 4932 w 4955"/>
              <a:gd name="p0y35" fmla="*/ 30 h 1005"/>
              <a:gd name="p0x36" fmla="*/ 4933 w 4955"/>
              <a:gd name="p0y36" fmla="*/ 32 h 1005"/>
              <a:gd name="p0x37" fmla="*/ 4935 w 4955"/>
              <a:gd name="p0y37" fmla="*/ 33 h 1005"/>
              <a:gd name="p0x38" fmla="*/ 4936 w 4955"/>
              <a:gd name="p0y38" fmla="*/ 35 h 1005"/>
              <a:gd name="p0x39" fmla="*/ 4937 w 4955"/>
              <a:gd name="p0y39" fmla="*/ 37 h 1005"/>
              <a:gd name="p0x40" fmla="*/ 4939 w 4955"/>
              <a:gd name="p0y40" fmla="*/ 38 h 1005"/>
              <a:gd name="p0x41" fmla="*/ 4940 w 4955"/>
              <a:gd name="p0y41" fmla="*/ 40 h 1005"/>
              <a:gd name="p0x42" fmla="*/ 4941 w 4955"/>
              <a:gd name="p0y42" fmla="*/ 42 h 1005"/>
              <a:gd name="p0x43" fmla="*/ 4942 w 4955"/>
              <a:gd name="p0y43" fmla="*/ 44 h 1005"/>
              <a:gd name="p0x44" fmla="*/ 4943 w 4955"/>
              <a:gd name="p0y44" fmla="*/ 46 h 1005"/>
              <a:gd name="p0x45" fmla="*/ 4944 w 4955"/>
              <a:gd name="p0y45" fmla="*/ 48 h 1005"/>
              <a:gd name="p0x46" fmla="*/ 4945 w 4955"/>
              <a:gd name="p0y46" fmla="*/ 50 h 1005"/>
              <a:gd name="p0x47" fmla="*/ 4946 w 4955"/>
              <a:gd name="p0y47" fmla="*/ 52 h 1005"/>
              <a:gd name="p0x48" fmla="*/ 4947 w 4955"/>
              <a:gd name="p0y48" fmla="*/ 54 h 1005"/>
              <a:gd name="p0x49" fmla="*/ 4948 w 4955"/>
              <a:gd name="p0y49" fmla="*/ 56 h 1005"/>
              <a:gd name="p0x50" fmla="*/ 4949 w 4955"/>
              <a:gd name="p0y50" fmla="*/ 58 h 1005"/>
              <a:gd name="p0x51" fmla="*/ 4950 w 4955"/>
              <a:gd name="p0y51" fmla="*/ 60 h 1005"/>
              <a:gd name="p0x52" fmla="*/ 4950 w 4955"/>
              <a:gd name="p0y52" fmla="*/ 62 h 1005"/>
              <a:gd name="p0x53" fmla="*/ 4951 w 4955"/>
              <a:gd name="p0y53" fmla="*/ 64 h 1005"/>
              <a:gd name="p0x54" fmla="*/ 4952 w 4955"/>
              <a:gd name="p0y54" fmla="*/ 67 h 1005"/>
              <a:gd name="p0x55" fmla="*/ 4952 w 4955"/>
              <a:gd name="p0y55" fmla="*/ 69 h 1005"/>
              <a:gd name="p0x56" fmla="*/ 4953 w 4955"/>
              <a:gd name="p0y56" fmla="*/ 71 h 1005"/>
              <a:gd name="p0x57" fmla="*/ 4953 w 4955"/>
              <a:gd name="p0y57" fmla="*/ 73 h 1005"/>
              <a:gd name="p0x58" fmla="*/ 4953 w 4955"/>
              <a:gd name="p0y58" fmla="*/ 76 h 1005"/>
              <a:gd name="p0x59" fmla="*/ 4954 w 4955"/>
              <a:gd name="p0y59" fmla="*/ 78 h 1005"/>
              <a:gd name="p0x60" fmla="*/ 4954 w 4955"/>
              <a:gd name="p0y60" fmla="*/ 80 h 1005"/>
              <a:gd name="p0x61" fmla="*/ 4954 w 4955"/>
              <a:gd name="p0y61" fmla="*/ 82 h 1005"/>
              <a:gd name="p0x62" fmla="*/ 4954 w 4955"/>
              <a:gd name="p0y62" fmla="*/ 85 h 1005"/>
              <a:gd name="p0x63" fmla="*/ 4955 w 4955"/>
              <a:gd name="p0y63" fmla="*/ 87 h 1005"/>
              <a:gd name="p0x64" fmla="*/ 4955 w 4955"/>
              <a:gd name="p0y64" fmla="*/ 90 h 1005"/>
              <a:gd name="p0x65" fmla="*/ 4955 w 4955"/>
              <a:gd name="p0y65" fmla="*/ 915 h 1005"/>
              <a:gd name="p0x66" fmla="*/ 4955 w 4955"/>
              <a:gd name="p0y66" fmla="*/ 917 h 1005"/>
              <a:gd name="p0x67" fmla="*/ 4954 w 4955"/>
              <a:gd name="p0y67" fmla="*/ 919 h 1005"/>
              <a:gd name="p0x68" fmla="*/ 4954 w 4955"/>
              <a:gd name="p0y68" fmla="*/ 922 h 1005"/>
              <a:gd name="p0x69" fmla="*/ 4954 w 4955"/>
              <a:gd name="p0y69" fmla="*/ 924 h 1005"/>
              <a:gd name="p0x70" fmla="*/ 4954 w 4955"/>
              <a:gd name="p0y70" fmla="*/ 926 h 1005"/>
              <a:gd name="p0x71" fmla="*/ 4953 w 4955"/>
              <a:gd name="p0y71" fmla="*/ 928 h 1005"/>
              <a:gd name="p0x72" fmla="*/ 4953 w 4955"/>
              <a:gd name="p0y72" fmla="*/ 931 h 1005"/>
              <a:gd name="p0x73" fmla="*/ 4953 w 4955"/>
              <a:gd name="p0y73" fmla="*/ 933 h 1005"/>
              <a:gd name="p0x74" fmla="*/ 4952 w 4955"/>
              <a:gd name="p0y74" fmla="*/ 935 h 1005"/>
              <a:gd name="p0x75" fmla="*/ 4952 w 4955"/>
              <a:gd name="p0y75" fmla="*/ 937 h 1005"/>
              <a:gd name="p0x76" fmla="*/ 4951 w 4955"/>
              <a:gd name="p0y76" fmla="*/ 940 h 1005"/>
              <a:gd name="p0x77" fmla="*/ 4950 w 4955"/>
              <a:gd name="p0y77" fmla="*/ 942 h 1005"/>
              <a:gd name="p0x78" fmla="*/ 4950 w 4955"/>
              <a:gd name="p0y78" fmla="*/ 944 h 1005"/>
              <a:gd name="p0x79" fmla="*/ 4949 w 4955"/>
              <a:gd name="p0y79" fmla="*/ 946 h 1005"/>
              <a:gd name="p0x80" fmla="*/ 4948 w 4955"/>
              <a:gd name="p0y80" fmla="*/ 948 h 1005"/>
              <a:gd name="p0x81" fmla="*/ 4947 w 4955"/>
              <a:gd name="p0y81" fmla="*/ 950 h 1005"/>
              <a:gd name="p0x82" fmla="*/ 4946 w 4955"/>
              <a:gd name="p0y82" fmla="*/ 952 h 1005"/>
              <a:gd name="p0x83" fmla="*/ 4945 w 4955"/>
              <a:gd name="p0y83" fmla="*/ 954 h 1005"/>
              <a:gd name="p0x84" fmla="*/ 4944 w 4955"/>
              <a:gd name="p0y84" fmla="*/ 956 h 1005"/>
              <a:gd name="p0x85" fmla="*/ 4943 w 4955"/>
              <a:gd name="p0y85" fmla="*/ 958 h 1005"/>
              <a:gd name="p0x86" fmla="*/ 4942 w 4955"/>
              <a:gd name="p0y86" fmla="*/ 960 h 1005"/>
              <a:gd name="p0x87" fmla="*/ 4941 w 4955"/>
              <a:gd name="p0y87" fmla="*/ 962 h 1005"/>
              <a:gd name="p0x88" fmla="*/ 4940 w 4955"/>
              <a:gd name="p0y88" fmla="*/ 964 h 1005"/>
              <a:gd name="p0x89" fmla="*/ 4939 w 4955"/>
              <a:gd name="p0y89" fmla="*/ 966 h 1005"/>
              <a:gd name="p0x90" fmla="*/ 4937 w 4955"/>
              <a:gd name="p0y90" fmla="*/ 967 h 1005"/>
              <a:gd name="p0x91" fmla="*/ 4936 w 4955"/>
              <a:gd name="p0y91" fmla="*/ 969 h 1005"/>
              <a:gd name="p0x92" fmla="*/ 4935 w 4955"/>
              <a:gd name="p0y92" fmla="*/ 971 h 1005"/>
              <a:gd name="p0x93" fmla="*/ 4933 w 4955"/>
              <a:gd name="p0y93" fmla="*/ 972 h 1005"/>
              <a:gd name="p0x94" fmla="*/ 4932 w 4955"/>
              <a:gd name="p0y94" fmla="*/ 974 h 1005"/>
              <a:gd name="p0x95" fmla="*/ 4930 w 4955"/>
              <a:gd name="p0y95" fmla="*/ 976 h 1005"/>
              <a:gd name="p0x96" fmla="*/ 4929 w 4955"/>
              <a:gd name="p0y96" fmla="*/ 977 h 1005"/>
              <a:gd name="p0x97" fmla="*/ 4927 w 4955"/>
              <a:gd name="p0y97" fmla="*/ 979 h 1005"/>
              <a:gd name="p0x98" fmla="*/ 4926 w 4955"/>
              <a:gd name="p0y98" fmla="*/ 980 h 1005"/>
              <a:gd name="p0x99" fmla="*/ 4924 w 4955"/>
              <a:gd name="p0y99" fmla="*/ 982 h 1005"/>
              <a:gd name="p0x100" fmla="*/ 4923 w 4955"/>
              <a:gd name="p0y100" fmla="*/ 983 h 1005"/>
              <a:gd name="p0x101" fmla="*/ 4921 w 4955"/>
              <a:gd name="p0y101" fmla="*/ 985 h 1005"/>
              <a:gd name="p0x102" fmla="*/ 4919 w 4955"/>
              <a:gd name="p0y102" fmla="*/ 986 h 1005"/>
              <a:gd name="p0x103" fmla="*/ 4917 w 4955"/>
              <a:gd name="p0y103" fmla="*/ 987 h 1005"/>
              <a:gd name="p0x104" fmla="*/ 4916 w 4955"/>
              <a:gd name="p0y104" fmla="*/ 989 h 1005"/>
              <a:gd name="p0x105" fmla="*/ 4914 w 4955"/>
              <a:gd name="p0y105" fmla="*/ 990 h 1005"/>
              <a:gd name="p0x106" fmla="*/ 4912 w 4955"/>
              <a:gd name="p0y106" fmla="*/ 991 h 1005"/>
              <a:gd name="p0x107" fmla="*/ 4910 w 4955"/>
              <a:gd name="p0y107" fmla="*/ 992 h 1005"/>
              <a:gd name="p0x108" fmla="*/ 4908 w 4955"/>
              <a:gd name="p0y108" fmla="*/ 993 h 1005"/>
              <a:gd name="p0x109" fmla="*/ 4906 w 4955"/>
              <a:gd name="p0y109" fmla="*/ 994 h 1005"/>
              <a:gd name="p0x110" fmla="*/ 4904 w 4955"/>
              <a:gd name="p0y110" fmla="*/ 995 h 1005"/>
              <a:gd name="p0x111" fmla="*/ 4902 w 4955"/>
              <a:gd name="p0y111" fmla="*/ 996 h 1005"/>
              <a:gd name="p0x112" fmla="*/ 4900 w 4955"/>
              <a:gd name="p0y112" fmla="*/ 997 h 1005"/>
              <a:gd name="p0x113" fmla="*/ 4898 w 4955"/>
              <a:gd name="p0y113" fmla="*/ 998 h 1005"/>
              <a:gd name="p0x114" fmla="*/ 4896 w 4955"/>
              <a:gd name="p0y114" fmla="*/ 999 h 1005"/>
              <a:gd name="p0x115" fmla="*/ 4894 w 4955"/>
              <a:gd name="p0y115" fmla="*/ 1000 h 1005"/>
              <a:gd name="p0x116" fmla="*/ 4892 w 4955"/>
              <a:gd name="p0y116" fmla="*/ 1000 h 1005"/>
              <a:gd name="p0x117" fmla="*/ 4890 w 4955"/>
              <a:gd name="p0y117" fmla="*/ 1001 h 1005"/>
              <a:gd name="p0x118" fmla="*/ 4887 w 4955"/>
              <a:gd name="p0y118" fmla="*/ 1002 h 1005"/>
              <a:gd name="p0x119" fmla="*/ 4885 w 4955"/>
              <a:gd name="p0y119" fmla="*/ 1002 h 1005"/>
              <a:gd name="p0x120" fmla="*/ 4883 w 4955"/>
              <a:gd name="p0y120" fmla="*/ 1003 h 1005"/>
              <a:gd name="p0x121" fmla="*/ 4881 w 4955"/>
              <a:gd name="p0y121" fmla="*/ 1003 h 1005"/>
              <a:gd name="p0x122" fmla="*/ 4878 w 4955"/>
              <a:gd name="p0y122" fmla="*/ 1003 h 1005"/>
              <a:gd name="p0x123" fmla="*/ 4876 w 4955"/>
              <a:gd name="p0y123" fmla="*/ 1004 h 1005"/>
              <a:gd name="p0x124" fmla="*/ 4874 w 4955"/>
              <a:gd name="p0y124" fmla="*/ 1004 h 1005"/>
              <a:gd name="p0x125" fmla="*/ 4872 w 4955"/>
              <a:gd name="p0y125" fmla="*/ 1004 h 1005"/>
              <a:gd name="p0x126" fmla="*/ 4869 w 4955"/>
              <a:gd name="p0y126" fmla="*/ 1004 h 1005"/>
              <a:gd name="p0x127" fmla="*/ 4867 w 4955"/>
              <a:gd name="p0y127" fmla="*/ 1004 h 1005"/>
              <a:gd name="p0x128" fmla="*/ 4865 w 4955"/>
              <a:gd name="p0y128" fmla="*/ 1005 h 1005"/>
              <a:gd name="p0x129" fmla="*/ 90 w 4955"/>
              <a:gd name="p0y129" fmla="*/ 1005 h 1005"/>
              <a:gd name="p0x130" fmla="*/ 87 w 4955"/>
              <a:gd name="p0y130" fmla="*/ 1004 h 1005"/>
              <a:gd name="p0x131" fmla="*/ 85 w 4955"/>
              <a:gd name="p0y131" fmla="*/ 1004 h 1005"/>
              <a:gd name="p0x132" fmla="*/ 82 w 4955"/>
              <a:gd name="p0y132" fmla="*/ 1004 h 1005"/>
              <a:gd name="p0x133" fmla="*/ 80 w 4955"/>
              <a:gd name="p0y133" fmla="*/ 1004 h 1005"/>
              <a:gd name="p0x134" fmla="*/ 78 w 4955"/>
              <a:gd name="p0y134" fmla="*/ 1004 h 1005"/>
              <a:gd name="p0x135" fmla="*/ 76 w 4955"/>
              <a:gd name="p0y135" fmla="*/ 1003 h 1005"/>
              <a:gd name="p0x136" fmla="*/ 73 w 4955"/>
              <a:gd name="p0y136" fmla="*/ 1003 h 1005"/>
              <a:gd name="p0x137" fmla="*/ 71 w 4955"/>
              <a:gd name="p0y137" fmla="*/ 1003 h 1005"/>
              <a:gd name="p0x138" fmla="*/ 69 w 4955"/>
              <a:gd name="p0y138" fmla="*/ 1002 h 1005"/>
              <a:gd name="p0x139" fmla="*/ 67 w 4955"/>
              <a:gd name="p0y139" fmla="*/ 1002 h 1005"/>
              <a:gd name="p0x140" fmla="*/ 64 w 4955"/>
              <a:gd name="p0y140" fmla="*/ 1001 h 1005"/>
              <a:gd name="p0x141" fmla="*/ 62 w 4955"/>
              <a:gd name="p0y141" fmla="*/ 1000 h 1005"/>
              <a:gd name="p0x142" fmla="*/ 60 w 4955"/>
              <a:gd name="p0y142" fmla="*/ 1000 h 1005"/>
              <a:gd name="p0x143" fmla="*/ 58 w 4955"/>
              <a:gd name="p0y143" fmla="*/ 999 h 1005"/>
              <a:gd name="p0x144" fmla="*/ 56 w 4955"/>
              <a:gd name="p0y144" fmla="*/ 998 h 1005"/>
              <a:gd name="p0x145" fmla="*/ 54 w 4955"/>
              <a:gd name="p0y145" fmla="*/ 997 h 1005"/>
              <a:gd name="p0x146" fmla="*/ 52 w 4955"/>
              <a:gd name="p0y146" fmla="*/ 996 h 1005"/>
              <a:gd name="p0x147" fmla="*/ 50 w 4955"/>
              <a:gd name="p0y147" fmla="*/ 995 h 1005"/>
              <a:gd name="p0x148" fmla="*/ 48 w 4955"/>
              <a:gd name="p0y148" fmla="*/ 994 h 1005"/>
              <a:gd name="p0x149" fmla="*/ 46 w 4955"/>
              <a:gd name="p0y149" fmla="*/ 993 h 1005"/>
              <a:gd name="p0x150" fmla="*/ 44 w 4955"/>
              <a:gd name="p0y150" fmla="*/ 992 h 1005"/>
              <a:gd name="p0x151" fmla="*/ 42 w 4955"/>
              <a:gd name="p0y151" fmla="*/ 991 h 1005"/>
              <a:gd name="p0x152" fmla="*/ 40 w 4955"/>
              <a:gd name="p0y152" fmla="*/ 990 h 1005"/>
              <a:gd name="p0x153" fmla="*/ 38 w 4955"/>
              <a:gd name="p0y153" fmla="*/ 989 h 1005"/>
              <a:gd name="p0x154" fmla="*/ 37 w 4955"/>
              <a:gd name="p0y154" fmla="*/ 987 h 1005"/>
              <a:gd name="p0x155" fmla="*/ 35 w 4955"/>
              <a:gd name="p0y155" fmla="*/ 986 h 1005"/>
              <a:gd name="p0x156" fmla="*/ 33 w 4955"/>
              <a:gd name="p0y156" fmla="*/ 985 h 1005"/>
              <a:gd name="p0x157" fmla="*/ 32 w 4955"/>
              <a:gd name="p0y157" fmla="*/ 983 h 1005"/>
              <a:gd name="p0x158" fmla="*/ 30 w 4955"/>
              <a:gd name="p0y158" fmla="*/ 982 h 1005"/>
              <a:gd name="p0x159" fmla="*/ 28 w 4955"/>
              <a:gd name="p0y159" fmla="*/ 980 h 1005"/>
              <a:gd name="p0x160" fmla="*/ 27 w 4955"/>
              <a:gd name="p0y160" fmla="*/ 979 h 1005"/>
              <a:gd name="p0x161" fmla="*/ 25 w 4955"/>
              <a:gd name="p0y161" fmla="*/ 977 h 1005"/>
              <a:gd name="p0x162" fmla="*/ 24 w 4955"/>
              <a:gd name="p0y162" fmla="*/ 976 h 1005"/>
              <a:gd name="p0x163" fmla="*/ 22 w 4955"/>
              <a:gd name="p0y163" fmla="*/ 974 h 1005"/>
              <a:gd name="p0x164" fmla="*/ 21 w 4955"/>
              <a:gd name="p0y164" fmla="*/ 972 h 1005"/>
              <a:gd name="p0x165" fmla="*/ 19 w 4955"/>
              <a:gd name="p0y165" fmla="*/ 971 h 1005"/>
              <a:gd name="p0x166" fmla="*/ 18 w 4955"/>
              <a:gd name="p0y166" fmla="*/ 969 h 1005"/>
              <a:gd name="p0x167" fmla="*/ 17 w 4955"/>
              <a:gd name="p0y167" fmla="*/ 967 h 1005"/>
              <a:gd name="p0x168" fmla="*/ 15 w 4955"/>
              <a:gd name="p0y168" fmla="*/ 966 h 1005"/>
              <a:gd name="p0x169" fmla="*/ 14 w 4955"/>
              <a:gd name="p0y169" fmla="*/ 964 h 1005"/>
              <a:gd name="p0x170" fmla="*/ 13 w 4955"/>
              <a:gd name="p0y170" fmla="*/ 962 h 1005"/>
              <a:gd name="p0x171" fmla="*/ 12 w 4955"/>
              <a:gd name="p0y171" fmla="*/ 960 h 1005"/>
              <a:gd name="p0x172" fmla="*/ 11 w 4955"/>
              <a:gd name="p0y172" fmla="*/ 958 h 1005"/>
              <a:gd name="p0x173" fmla="*/ 10 w 4955"/>
              <a:gd name="p0y173" fmla="*/ 956 h 1005"/>
              <a:gd name="p0x174" fmla="*/ 9 w 4955"/>
              <a:gd name="p0y174" fmla="*/ 954 h 1005"/>
              <a:gd name="p0x175" fmla="*/ 8 w 4955"/>
              <a:gd name="p0y175" fmla="*/ 952 h 1005"/>
              <a:gd name="p0x176" fmla="*/ 7 w 4955"/>
              <a:gd name="p0y176" fmla="*/ 950 h 1005"/>
              <a:gd name="p0x177" fmla="*/ 6 w 4955"/>
              <a:gd name="p0y177" fmla="*/ 948 h 1005"/>
              <a:gd name="p0x178" fmla="*/ 5 w 4955"/>
              <a:gd name="p0y178" fmla="*/ 946 h 1005"/>
              <a:gd name="p0x179" fmla="*/ 4 w 4955"/>
              <a:gd name="p0y179" fmla="*/ 944 h 1005"/>
              <a:gd name="p0x180" fmla="*/ 4 w 4955"/>
              <a:gd name="p0y180" fmla="*/ 942 h 1005"/>
              <a:gd name="p0x181" fmla="*/ 3 w 4955"/>
              <a:gd name="p0y181" fmla="*/ 940 h 1005"/>
              <a:gd name="p0x182" fmla="*/ 2 w 4955"/>
              <a:gd name="p0y182" fmla="*/ 937 h 1005"/>
              <a:gd name="p0x183" fmla="*/ 2 w 4955"/>
              <a:gd name="p0y183" fmla="*/ 935 h 1005"/>
              <a:gd name="p0x184" fmla="*/ 1 w 4955"/>
              <a:gd name="p0y184" fmla="*/ 933 h 1005"/>
              <a:gd name="p0x185" fmla="*/ 1 w 4955"/>
              <a:gd name="p0y185" fmla="*/ 931 h 1005"/>
              <a:gd name="p0x186" fmla="*/ 1 w 4955"/>
              <a:gd name="p0y186" fmla="*/ 928 h 1005"/>
              <a:gd name="p0x187" fmla="*/ 0 w 4955"/>
              <a:gd name="p0y187" fmla="*/ 926 h 1005"/>
              <a:gd name="p0x188" fmla="*/ 0 w 4955"/>
              <a:gd name="p0y188" fmla="*/ 924 h 1005"/>
              <a:gd name="p0x189" fmla="*/ 0 w 4955"/>
              <a:gd name="p0y189" fmla="*/ 922 h 1005"/>
              <a:gd name="p0x190" fmla="*/ 0 w 4955"/>
              <a:gd name="p0y190" fmla="*/ 919 h 1005"/>
              <a:gd name="p0x191" fmla="*/ 0 w 4955"/>
              <a:gd name="p0y191" fmla="*/ 917 h 1005"/>
              <a:gd name="p0x192" fmla="*/ 0 w 4955"/>
              <a:gd name="p0y192" fmla="*/ 915 h 1005"/>
              <a:gd name="p0x193" fmla="*/ 0 w 4955"/>
              <a:gd name="p0y193" fmla="*/ 90 h 1005"/>
              <a:gd name="p0x194" fmla="*/ 0 w 4955"/>
              <a:gd name="p0y194" fmla="*/ 87 h 1005"/>
              <a:gd name="p0x195" fmla="*/ 0 w 4955"/>
              <a:gd name="p0y195" fmla="*/ 85 h 1005"/>
              <a:gd name="p0x196" fmla="*/ 0 w 4955"/>
              <a:gd name="p0y196" fmla="*/ 82 h 1005"/>
              <a:gd name="p0x197" fmla="*/ 0 w 4955"/>
              <a:gd name="p0y197" fmla="*/ 80 h 1005"/>
              <a:gd name="p0x198" fmla="*/ 0 w 4955"/>
              <a:gd name="p0y198" fmla="*/ 78 h 1005"/>
              <a:gd name="p0x199" fmla="*/ 1 w 4955"/>
              <a:gd name="p0y199" fmla="*/ 76 h 1005"/>
              <a:gd name="p0x200" fmla="*/ 1 w 4955"/>
              <a:gd name="p0y200" fmla="*/ 73 h 1005"/>
              <a:gd name="p0x201" fmla="*/ 1 w 4955"/>
              <a:gd name="p0y201" fmla="*/ 71 h 1005"/>
              <a:gd name="p0x202" fmla="*/ 2 w 4955"/>
              <a:gd name="p0y202" fmla="*/ 69 h 1005"/>
              <a:gd name="p0x203" fmla="*/ 2 w 4955"/>
              <a:gd name="p0y203" fmla="*/ 67 h 1005"/>
              <a:gd name="p0x204" fmla="*/ 3 w 4955"/>
              <a:gd name="p0y204" fmla="*/ 64 h 1005"/>
              <a:gd name="p0x205" fmla="*/ 4 w 4955"/>
              <a:gd name="p0y205" fmla="*/ 62 h 1005"/>
              <a:gd name="p0x206" fmla="*/ 4 w 4955"/>
              <a:gd name="p0y206" fmla="*/ 60 h 1005"/>
              <a:gd name="p0x207" fmla="*/ 5 w 4955"/>
              <a:gd name="p0y207" fmla="*/ 58 h 1005"/>
              <a:gd name="p0x208" fmla="*/ 6 w 4955"/>
              <a:gd name="p0y208" fmla="*/ 56 h 1005"/>
              <a:gd name="p0x209" fmla="*/ 7 w 4955"/>
              <a:gd name="p0y209" fmla="*/ 54 h 1005"/>
              <a:gd name="p0x210" fmla="*/ 8 w 4955"/>
              <a:gd name="p0y210" fmla="*/ 52 h 1005"/>
              <a:gd name="p0x211" fmla="*/ 9 w 4955"/>
              <a:gd name="p0y211" fmla="*/ 50 h 1005"/>
              <a:gd name="p0x212" fmla="*/ 10 w 4955"/>
              <a:gd name="p0y212" fmla="*/ 48 h 1005"/>
              <a:gd name="p0x213" fmla="*/ 11 w 4955"/>
              <a:gd name="p0y213" fmla="*/ 46 h 1005"/>
              <a:gd name="p0x214" fmla="*/ 12 w 4955"/>
              <a:gd name="p0y214" fmla="*/ 44 h 1005"/>
              <a:gd name="p0x215" fmla="*/ 13 w 4955"/>
              <a:gd name="p0y215" fmla="*/ 42 h 1005"/>
              <a:gd name="p0x216" fmla="*/ 14 w 4955"/>
              <a:gd name="p0y216" fmla="*/ 40 h 1005"/>
              <a:gd name="p0x217" fmla="*/ 15 w 4955"/>
              <a:gd name="p0y217" fmla="*/ 38 h 1005"/>
              <a:gd name="p0x218" fmla="*/ 17 w 4955"/>
              <a:gd name="p0y218" fmla="*/ 37 h 1005"/>
              <a:gd name="p0x219" fmla="*/ 18 w 4955"/>
              <a:gd name="p0y219" fmla="*/ 35 h 1005"/>
              <a:gd name="p0x220" fmla="*/ 19 w 4955"/>
              <a:gd name="p0y220" fmla="*/ 33 h 1005"/>
              <a:gd name="p0x221" fmla="*/ 21 w 4955"/>
              <a:gd name="p0y221" fmla="*/ 32 h 1005"/>
              <a:gd name="p0x222" fmla="*/ 22 w 4955"/>
              <a:gd name="p0y222" fmla="*/ 30 h 1005"/>
              <a:gd name="p0x223" fmla="*/ 24 w 4955"/>
              <a:gd name="p0y223" fmla="*/ 28 h 1005"/>
              <a:gd name="p0x224" fmla="*/ 25 w 4955"/>
              <a:gd name="p0y224" fmla="*/ 27 h 1005"/>
              <a:gd name="p0x225" fmla="*/ 27 w 4955"/>
              <a:gd name="p0y225" fmla="*/ 25 h 1005"/>
              <a:gd name="p0x226" fmla="*/ 28 w 4955"/>
              <a:gd name="p0y226" fmla="*/ 24 h 1005"/>
              <a:gd name="p0x227" fmla="*/ 30 w 4955"/>
              <a:gd name="p0y227" fmla="*/ 22 h 1005"/>
              <a:gd name="p0x228" fmla="*/ 32 w 4955"/>
              <a:gd name="p0y228" fmla="*/ 21 h 1005"/>
              <a:gd name="p0x229" fmla="*/ 33 w 4955"/>
              <a:gd name="p0y229" fmla="*/ 19 h 1005"/>
              <a:gd name="p0x230" fmla="*/ 35 w 4955"/>
              <a:gd name="p0y230" fmla="*/ 18 h 1005"/>
              <a:gd name="p0x231" fmla="*/ 37 w 4955"/>
              <a:gd name="p0y231" fmla="*/ 17 h 1005"/>
              <a:gd name="p0x232" fmla="*/ 38 w 4955"/>
              <a:gd name="p0y232" fmla="*/ 15 h 1005"/>
              <a:gd name="p0x233" fmla="*/ 40 w 4955"/>
              <a:gd name="p0y233" fmla="*/ 14 h 1005"/>
              <a:gd name="p0x234" fmla="*/ 42 w 4955"/>
              <a:gd name="p0y234" fmla="*/ 13 h 1005"/>
              <a:gd name="p0x235" fmla="*/ 44 w 4955"/>
              <a:gd name="p0y235" fmla="*/ 12 h 1005"/>
              <a:gd name="p0x236" fmla="*/ 46 w 4955"/>
              <a:gd name="p0y236" fmla="*/ 11 h 1005"/>
              <a:gd name="p0x237" fmla="*/ 48 w 4955"/>
              <a:gd name="p0y237" fmla="*/ 10 h 1005"/>
              <a:gd name="p0x238" fmla="*/ 50 w 4955"/>
              <a:gd name="p0y238" fmla="*/ 9 h 1005"/>
              <a:gd name="p0x239" fmla="*/ 52 w 4955"/>
              <a:gd name="p0y239" fmla="*/ 8 h 1005"/>
              <a:gd name="p0x240" fmla="*/ 54 w 4955"/>
              <a:gd name="p0y240" fmla="*/ 7 h 1005"/>
              <a:gd name="p0x241" fmla="*/ 56 w 4955"/>
              <a:gd name="p0y241" fmla="*/ 6 h 1005"/>
              <a:gd name="p0x242" fmla="*/ 58 w 4955"/>
              <a:gd name="p0y242" fmla="*/ 5 h 1005"/>
              <a:gd name="p0x243" fmla="*/ 60 w 4955"/>
              <a:gd name="p0y243" fmla="*/ 4 h 1005"/>
              <a:gd name="p0x244" fmla="*/ 62 w 4955"/>
              <a:gd name="p0y244" fmla="*/ 4 h 1005"/>
              <a:gd name="p0x245" fmla="*/ 64 w 4955"/>
              <a:gd name="p0y245" fmla="*/ 3 h 1005"/>
              <a:gd name="p0x246" fmla="*/ 67 w 4955"/>
              <a:gd name="p0y246" fmla="*/ 2 h 1005"/>
              <a:gd name="p0x247" fmla="*/ 69 w 4955"/>
              <a:gd name="p0y247" fmla="*/ 2 h 1005"/>
              <a:gd name="p0x248" fmla="*/ 71 w 4955"/>
              <a:gd name="p0y248" fmla="*/ 1 h 1005"/>
              <a:gd name="p0x249" fmla="*/ 73 w 4955"/>
              <a:gd name="p0y249" fmla="*/ 1 h 1005"/>
              <a:gd name="p0x250" fmla="*/ 76 w 4955"/>
              <a:gd name="p0y250" fmla="*/ 1 h 1005"/>
              <a:gd name="p0x251" fmla="*/ 78 w 4955"/>
              <a:gd name="p0y251" fmla="*/ 0 h 1005"/>
              <a:gd name="p0x252" fmla="*/ 80 w 4955"/>
              <a:gd name="p0y252" fmla="*/ 0 h 1005"/>
              <a:gd name="p0x253" fmla="*/ 82 w 4955"/>
              <a:gd name="p0y253" fmla="*/ 0 h 1005"/>
              <a:gd name="p0x254" fmla="*/ 85 w 4955"/>
              <a:gd name="p0y254" fmla="*/ 0 h 1005"/>
              <a:gd name="p0x255" fmla="*/ 87 w 4955"/>
              <a:gd name="p0y255" fmla="*/ 0 h 1005"/>
              <a:gd name="p0x256" fmla="*/ 90 w 4955"/>
              <a:gd name="p0y256" fmla="*/ 0 h 10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3"/>
            </p:custDataLst>
          </p:nvPr>
        </p:nvSpPr>
        <p:spPr>
          <a:xfrm>
            <a:off x="8388401" y="3723303"/>
            <a:ext cx="290832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针对前面分析的问题，提出</a:t>
            </a:r>
            <a:r>
              <a:rPr sz="1500" b="1">
                <a:solidFill>
                  <a:schemeClr val="tx2"/>
                </a:solidFill>
                <a:cs typeface="+mn-lt"/>
              </a:rPr>
              <a:t>可操作、可落地的措施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44"/>
            </p:custDataLst>
          </p:nvPr>
        </p:nvSpPr>
        <p:spPr>
          <a:xfrm>
            <a:off x="8268970" y="4707890"/>
            <a:ext cx="3146425" cy="638175"/>
          </a:xfrm>
          <a:custGeom>
            <a:avLst/>
            <a:gdLst>
              <a:gd name="sw" fmla="*/ 1 w 4955"/>
              <a:gd name="sh" fmla="*/ 1 h 1005"/>
              <a:gd name="mins" fmla="min sw sh"/>
              <a:gd name="dsw" fmla="+- 0 sw mins"/>
              <a:gd name="dsh" fmla="+- 0 sh mins"/>
              <a:gd name="p0x0" fmla="*/ 90 w 4955"/>
              <a:gd name="p0y0" fmla="*/ 0 h 1005"/>
              <a:gd name="p0x1" fmla="*/ 4865 w 4955"/>
              <a:gd name="p0y1" fmla="*/ 0 h 1005"/>
              <a:gd name="p0x2" fmla="*/ 4867 w 4955"/>
              <a:gd name="p0y2" fmla="*/ 0 h 1005"/>
              <a:gd name="p0x3" fmla="*/ 4869 w 4955"/>
              <a:gd name="p0y3" fmla="*/ 0 h 1005"/>
              <a:gd name="p0x4" fmla="*/ 4872 w 4955"/>
              <a:gd name="p0y4" fmla="*/ 0 h 1005"/>
              <a:gd name="p0x5" fmla="*/ 4874 w 4955"/>
              <a:gd name="p0y5" fmla="*/ 0 h 1005"/>
              <a:gd name="p0x6" fmla="*/ 4876 w 4955"/>
              <a:gd name="p0y6" fmla="*/ 0 h 1005"/>
              <a:gd name="p0x7" fmla="*/ 4878 w 4955"/>
              <a:gd name="p0y7" fmla="*/ 1 h 1005"/>
              <a:gd name="p0x8" fmla="*/ 4881 w 4955"/>
              <a:gd name="p0y8" fmla="*/ 1 h 1005"/>
              <a:gd name="p0x9" fmla="*/ 4883 w 4955"/>
              <a:gd name="p0y9" fmla="*/ 1 h 1005"/>
              <a:gd name="p0x10" fmla="*/ 4885 w 4955"/>
              <a:gd name="p0y10" fmla="*/ 2 h 1005"/>
              <a:gd name="p0x11" fmla="*/ 4887 w 4955"/>
              <a:gd name="p0y11" fmla="*/ 2 h 1005"/>
              <a:gd name="p0x12" fmla="*/ 4890 w 4955"/>
              <a:gd name="p0y12" fmla="*/ 3 h 1005"/>
              <a:gd name="p0x13" fmla="*/ 4892 w 4955"/>
              <a:gd name="p0y13" fmla="*/ 4 h 1005"/>
              <a:gd name="p0x14" fmla="*/ 4894 w 4955"/>
              <a:gd name="p0y14" fmla="*/ 4 h 1005"/>
              <a:gd name="p0x15" fmla="*/ 4896 w 4955"/>
              <a:gd name="p0y15" fmla="*/ 5 h 1005"/>
              <a:gd name="p0x16" fmla="*/ 4898 w 4955"/>
              <a:gd name="p0y16" fmla="*/ 6 h 1005"/>
              <a:gd name="p0x17" fmla="*/ 4900 w 4955"/>
              <a:gd name="p0y17" fmla="*/ 7 h 1005"/>
              <a:gd name="p0x18" fmla="*/ 4902 w 4955"/>
              <a:gd name="p0y18" fmla="*/ 8 h 1005"/>
              <a:gd name="p0x19" fmla="*/ 4904 w 4955"/>
              <a:gd name="p0y19" fmla="*/ 9 h 1005"/>
              <a:gd name="p0x20" fmla="*/ 4906 w 4955"/>
              <a:gd name="p0y20" fmla="*/ 10 h 1005"/>
              <a:gd name="p0x21" fmla="*/ 4908 w 4955"/>
              <a:gd name="p0y21" fmla="*/ 11 h 1005"/>
              <a:gd name="p0x22" fmla="*/ 4910 w 4955"/>
              <a:gd name="p0y22" fmla="*/ 12 h 1005"/>
              <a:gd name="p0x23" fmla="*/ 4912 w 4955"/>
              <a:gd name="p0y23" fmla="*/ 13 h 1005"/>
              <a:gd name="p0x24" fmla="*/ 4914 w 4955"/>
              <a:gd name="p0y24" fmla="*/ 14 h 1005"/>
              <a:gd name="p0x25" fmla="*/ 4916 w 4955"/>
              <a:gd name="p0y25" fmla="*/ 15 h 1005"/>
              <a:gd name="p0x26" fmla="*/ 4917 w 4955"/>
              <a:gd name="p0y26" fmla="*/ 17 h 1005"/>
              <a:gd name="p0x27" fmla="*/ 4919 w 4955"/>
              <a:gd name="p0y27" fmla="*/ 18 h 1005"/>
              <a:gd name="p0x28" fmla="*/ 4921 w 4955"/>
              <a:gd name="p0y28" fmla="*/ 19 h 1005"/>
              <a:gd name="p0x29" fmla="*/ 4923 w 4955"/>
              <a:gd name="p0y29" fmla="*/ 21 h 1005"/>
              <a:gd name="p0x30" fmla="*/ 4924 w 4955"/>
              <a:gd name="p0y30" fmla="*/ 22 h 1005"/>
              <a:gd name="p0x31" fmla="*/ 4926 w 4955"/>
              <a:gd name="p0y31" fmla="*/ 24 h 1005"/>
              <a:gd name="p0x32" fmla="*/ 4927 w 4955"/>
              <a:gd name="p0y32" fmla="*/ 25 h 1005"/>
              <a:gd name="p0x33" fmla="*/ 4929 w 4955"/>
              <a:gd name="p0y33" fmla="*/ 27 h 1005"/>
              <a:gd name="p0x34" fmla="*/ 4930 w 4955"/>
              <a:gd name="p0y34" fmla="*/ 28 h 1005"/>
              <a:gd name="p0x35" fmla="*/ 4932 w 4955"/>
              <a:gd name="p0y35" fmla="*/ 30 h 1005"/>
              <a:gd name="p0x36" fmla="*/ 4933 w 4955"/>
              <a:gd name="p0y36" fmla="*/ 32 h 1005"/>
              <a:gd name="p0x37" fmla="*/ 4935 w 4955"/>
              <a:gd name="p0y37" fmla="*/ 33 h 1005"/>
              <a:gd name="p0x38" fmla="*/ 4936 w 4955"/>
              <a:gd name="p0y38" fmla="*/ 35 h 1005"/>
              <a:gd name="p0x39" fmla="*/ 4937 w 4955"/>
              <a:gd name="p0y39" fmla="*/ 37 h 1005"/>
              <a:gd name="p0x40" fmla="*/ 4939 w 4955"/>
              <a:gd name="p0y40" fmla="*/ 38 h 1005"/>
              <a:gd name="p0x41" fmla="*/ 4940 w 4955"/>
              <a:gd name="p0y41" fmla="*/ 40 h 1005"/>
              <a:gd name="p0x42" fmla="*/ 4941 w 4955"/>
              <a:gd name="p0y42" fmla="*/ 42 h 1005"/>
              <a:gd name="p0x43" fmla="*/ 4942 w 4955"/>
              <a:gd name="p0y43" fmla="*/ 44 h 1005"/>
              <a:gd name="p0x44" fmla="*/ 4943 w 4955"/>
              <a:gd name="p0y44" fmla="*/ 46 h 1005"/>
              <a:gd name="p0x45" fmla="*/ 4944 w 4955"/>
              <a:gd name="p0y45" fmla="*/ 48 h 1005"/>
              <a:gd name="p0x46" fmla="*/ 4945 w 4955"/>
              <a:gd name="p0y46" fmla="*/ 50 h 1005"/>
              <a:gd name="p0x47" fmla="*/ 4946 w 4955"/>
              <a:gd name="p0y47" fmla="*/ 52 h 1005"/>
              <a:gd name="p0x48" fmla="*/ 4947 w 4955"/>
              <a:gd name="p0y48" fmla="*/ 54 h 1005"/>
              <a:gd name="p0x49" fmla="*/ 4948 w 4955"/>
              <a:gd name="p0y49" fmla="*/ 56 h 1005"/>
              <a:gd name="p0x50" fmla="*/ 4949 w 4955"/>
              <a:gd name="p0y50" fmla="*/ 58 h 1005"/>
              <a:gd name="p0x51" fmla="*/ 4950 w 4955"/>
              <a:gd name="p0y51" fmla="*/ 60 h 1005"/>
              <a:gd name="p0x52" fmla="*/ 4950 w 4955"/>
              <a:gd name="p0y52" fmla="*/ 62 h 1005"/>
              <a:gd name="p0x53" fmla="*/ 4951 w 4955"/>
              <a:gd name="p0y53" fmla="*/ 64 h 1005"/>
              <a:gd name="p0x54" fmla="*/ 4952 w 4955"/>
              <a:gd name="p0y54" fmla="*/ 67 h 1005"/>
              <a:gd name="p0x55" fmla="*/ 4952 w 4955"/>
              <a:gd name="p0y55" fmla="*/ 69 h 1005"/>
              <a:gd name="p0x56" fmla="*/ 4953 w 4955"/>
              <a:gd name="p0y56" fmla="*/ 71 h 1005"/>
              <a:gd name="p0x57" fmla="*/ 4953 w 4955"/>
              <a:gd name="p0y57" fmla="*/ 73 h 1005"/>
              <a:gd name="p0x58" fmla="*/ 4953 w 4955"/>
              <a:gd name="p0y58" fmla="*/ 76 h 1005"/>
              <a:gd name="p0x59" fmla="*/ 4954 w 4955"/>
              <a:gd name="p0y59" fmla="*/ 78 h 1005"/>
              <a:gd name="p0x60" fmla="*/ 4954 w 4955"/>
              <a:gd name="p0y60" fmla="*/ 80 h 1005"/>
              <a:gd name="p0x61" fmla="*/ 4954 w 4955"/>
              <a:gd name="p0y61" fmla="*/ 82 h 1005"/>
              <a:gd name="p0x62" fmla="*/ 4954 w 4955"/>
              <a:gd name="p0y62" fmla="*/ 85 h 1005"/>
              <a:gd name="p0x63" fmla="*/ 4955 w 4955"/>
              <a:gd name="p0y63" fmla="*/ 87 h 1005"/>
              <a:gd name="p0x64" fmla="*/ 4955 w 4955"/>
              <a:gd name="p0y64" fmla="*/ 90 h 1005"/>
              <a:gd name="p0x65" fmla="*/ 4955 w 4955"/>
              <a:gd name="p0y65" fmla="*/ 915 h 1005"/>
              <a:gd name="p0x66" fmla="*/ 4955 w 4955"/>
              <a:gd name="p0y66" fmla="*/ 917 h 1005"/>
              <a:gd name="p0x67" fmla="*/ 4954 w 4955"/>
              <a:gd name="p0y67" fmla="*/ 919 h 1005"/>
              <a:gd name="p0x68" fmla="*/ 4954 w 4955"/>
              <a:gd name="p0y68" fmla="*/ 922 h 1005"/>
              <a:gd name="p0x69" fmla="*/ 4954 w 4955"/>
              <a:gd name="p0y69" fmla="*/ 924 h 1005"/>
              <a:gd name="p0x70" fmla="*/ 4954 w 4955"/>
              <a:gd name="p0y70" fmla="*/ 926 h 1005"/>
              <a:gd name="p0x71" fmla="*/ 4953 w 4955"/>
              <a:gd name="p0y71" fmla="*/ 928 h 1005"/>
              <a:gd name="p0x72" fmla="*/ 4953 w 4955"/>
              <a:gd name="p0y72" fmla="*/ 931 h 1005"/>
              <a:gd name="p0x73" fmla="*/ 4953 w 4955"/>
              <a:gd name="p0y73" fmla="*/ 933 h 1005"/>
              <a:gd name="p0x74" fmla="*/ 4952 w 4955"/>
              <a:gd name="p0y74" fmla="*/ 935 h 1005"/>
              <a:gd name="p0x75" fmla="*/ 4952 w 4955"/>
              <a:gd name="p0y75" fmla="*/ 937 h 1005"/>
              <a:gd name="p0x76" fmla="*/ 4951 w 4955"/>
              <a:gd name="p0y76" fmla="*/ 940 h 1005"/>
              <a:gd name="p0x77" fmla="*/ 4950 w 4955"/>
              <a:gd name="p0y77" fmla="*/ 942 h 1005"/>
              <a:gd name="p0x78" fmla="*/ 4950 w 4955"/>
              <a:gd name="p0y78" fmla="*/ 944 h 1005"/>
              <a:gd name="p0x79" fmla="*/ 4949 w 4955"/>
              <a:gd name="p0y79" fmla="*/ 946 h 1005"/>
              <a:gd name="p0x80" fmla="*/ 4948 w 4955"/>
              <a:gd name="p0y80" fmla="*/ 948 h 1005"/>
              <a:gd name="p0x81" fmla="*/ 4947 w 4955"/>
              <a:gd name="p0y81" fmla="*/ 950 h 1005"/>
              <a:gd name="p0x82" fmla="*/ 4946 w 4955"/>
              <a:gd name="p0y82" fmla="*/ 952 h 1005"/>
              <a:gd name="p0x83" fmla="*/ 4945 w 4955"/>
              <a:gd name="p0y83" fmla="*/ 954 h 1005"/>
              <a:gd name="p0x84" fmla="*/ 4944 w 4955"/>
              <a:gd name="p0y84" fmla="*/ 956 h 1005"/>
              <a:gd name="p0x85" fmla="*/ 4943 w 4955"/>
              <a:gd name="p0y85" fmla="*/ 958 h 1005"/>
              <a:gd name="p0x86" fmla="*/ 4942 w 4955"/>
              <a:gd name="p0y86" fmla="*/ 960 h 1005"/>
              <a:gd name="p0x87" fmla="*/ 4941 w 4955"/>
              <a:gd name="p0y87" fmla="*/ 962 h 1005"/>
              <a:gd name="p0x88" fmla="*/ 4940 w 4955"/>
              <a:gd name="p0y88" fmla="*/ 964 h 1005"/>
              <a:gd name="p0x89" fmla="*/ 4939 w 4955"/>
              <a:gd name="p0y89" fmla="*/ 966 h 1005"/>
              <a:gd name="p0x90" fmla="*/ 4937 w 4955"/>
              <a:gd name="p0y90" fmla="*/ 967 h 1005"/>
              <a:gd name="p0x91" fmla="*/ 4936 w 4955"/>
              <a:gd name="p0y91" fmla="*/ 969 h 1005"/>
              <a:gd name="p0x92" fmla="*/ 4935 w 4955"/>
              <a:gd name="p0y92" fmla="*/ 971 h 1005"/>
              <a:gd name="p0x93" fmla="*/ 4933 w 4955"/>
              <a:gd name="p0y93" fmla="*/ 972 h 1005"/>
              <a:gd name="p0x94" fmla="*/ 4932 w 4955"/>
              <a:gd name="p0y94" fmla="*/ 974 h 1005"/>
              <a:gd name="p0x95" fmla="*/ 4930 w 4955"/>
              <a:gd name="p0y95" fmla="*/ 976 h 1005"/>
              <a:gd name="p0x96" fmla="*/ 4929 w 4955"/>
              <a:gd name="p0y96" fmla="*/ 977 h 1005"/>
              <a:gd name="p0x97" fmla="*/ 4927 w 4955"/>
              <a:gd name="p0y97" fmla="*/ 979 h 1005"/>
              <a:gd name="p0x98" fmla="*/ 4926 w 4955"/>
              <a:gd name="p0y98" fmla="*/ 980 h 1005"/>
              <a:gd name="p0x99" fmla="*/ 4924 w 4955"/>
              <a:gd name="p0y99" fmla="*/ 982 h 1005"/>
              <a:gd name="p0x100" fmla="*/ 4923 w 4955"/>
              <a:gd name="p0y100" fmla="*/ 983 h 1005"/>
              <a:gd name="p0x101" fmla="*/ 4921 w 4955"/>
              <a:gd name="p0y101" fmla="*/ 985 h 1005"/>
              <a:gd name="p0x102" fmla="*/ 4919 w 4955"/>
              <a:gd name="p0y102" fmla="*/ 986 h 1005"/>
              <a:gd name="p0x103" fmla="*/ 4917 w 4955"/>
              <a:gd name="p0y103" fmla="*/ 987 h 1005"/>
              <a:gd name="p0x104" fmla="*/ 4916 w 4955"/>
              <a:gd name="p0y104" fmla="*/ 989 h 1005"/>
              <a:gd name="p0x105" fmla="*/ 4914 w 4955"/>
              <a:gd name="p0y105" fmla="*/ 990 h 1005"/>
              <a:gd name="p0x106" fmla="*/ 4912 w 4955"/>
              <a:gd name="p0y106" fmla="*/ 991 h 1005"/>
              <a:gd name="p0x107" fmla="*/ 4910 w 4955"/>
              <a:gd name="p0y107" fmla="*/ 992 h 1005"/>
              <a:gd name="p0x108" fmla="*/ 4908 w 4955"/>
              <a:gd name="p0y108" fmla="*/ 993 h 1005"/>
              <a:gd name="p0x109" fmla="*/ 4906 w 4955"/>
              <a:gd name="p0y109" fmla="*/ 994 h 1005"/>
              <a:gd name="p0x110" fmla="*/ 4904 w 4955"/>
              <a:gd name="p0y110" fmla="*/ 995 h 1005"/>
              <a:gd name="p0x111" fmla="*/ 4902 w 4955"/>
              <a:gd name="p0y111" fmla="*/ 996 h 1005"/>
              <a:gd name="p0x112" fmla="*/ 4900 w 4955"/>
              <a:gd name="p0y112" fmla="*/ 997 h 1005"/>
              <a:gd name="p0x113" fmla="*/ 4898 w 4955"/>
              <a:gd name="p0y113" fmla="*/ 998 h 1005"/>
              <a:gd name="p0x114" fmla="*/ 4896 w 4955"/>
              <a:gd name="p0y114" fmla="*/ 999 h 1005"/>
              <a:gd name="p0x115" fmla="*/ 4894 w 4955"/>
              <a:gd name="p0y115" fmla="*/ 1000 h 1005"/>
              <a:gd name="p0x116" fmla="*/ 4892 w 4955"/>
              <a:gd name="p0y116" fmla="*/ 1000 h 1005"/>
              <a:gd name="p0x117" fmla="*/ 4890 w 4955"/>
              <a:gd name="p0y117" fmla="*/ 1001 h 1005"/>
              <a:gd name="p0x118" fmla="*/ 4887 w 4955"/>
              <a:gd name="p0y118" fmla="*/ 1002 h 1005"/>
              <a:gd name="p0x119" fmla="*/ 4885 w 4955"/>
              <a:gd name="p0y119" fmla="*/ 1002 h 1005"/>
              <a:gd name="p0x120" fmla="*/ 4883 w 4955"/>
              <a:gd name="p0y120" fmla="*/ 1003 h 1005"/>
              <a:gd name="p0x121" fmla="*/ 4881 w 4955"/>
              <a:gd name="p0y121" fmla="*/ 1003 h 1005"/>
              <a:gd name="p0x122" fmla="*/ 4878 w 4955"/>
              <a:gd name="p0y122" fmla="*/ 1003 h 1005"/>
              <a:gd name="p0x123" fmla="*/ 4876 w 4955"/>
              <a:gd name="p0y123" fmla="*/ 1004 h 1005"/>
              <a:gd name="p0x124" fmla="*/ 4874 w 4955"/>
              <a:gd name="p0y124" fmla="*/ 1004 h 1005"/>
              <a:gd name="p0x125" fmla="*/ 4872 w 4955"/>
              <a:gd name="p0y125" fmla="*/ 1004 h 1005"/>
              <a:gd name="p0x126" fmla="*/ 4869 w 4955"/>
              <a:gd name="p0y126" fmla="*/ 1004 h 1005"/>
              <a:gd name="p0x127" fmla="*/ 4867 w 4955"/>
              <a:gd name="p0y127" fmla="*/ 1004 h 1005"/>
              <a:gd name="p0x128" fmla="*/ 4865 w 4955"/>
              <a:gd name="p0y128" fmla="*/ 1005 h 1005"/>
              <a:gd name="p0x129" fmla="*/ 90 w 4955"/>
              <a:gd name="p0y129" fmla="*/ 1005 h 1005"/>
              <a:gd name="p0x130" fmla="*/ 87 w 4955"/>
              <a:gd name="p0y130" fmla="*/ 1004 h 1005"/>
              <a:gd name="p0x131" fmla="*/ 85 w 4955"/>
              <a:gd name="p0y131" fmla="*/ 1004 h 1005"/>
              <a:gd name="p0x132" fmla="*/ 82 w 4955"/>
              <a:gd name="p0y132" fmla="*/ 1004 h 1005"/>
              <a:gd name="p0x133" fmla="*/ 80 w 4955"/>
              <a:gd name="p0y133" fmla="*/ 1004 h 1005"/>
              <a:gd name="p0x134" fmla="*/ 78 w 4955"/>
              <a:gd name="p0y134" fmla="*/ 1004 h 1005"/>
              <a:gd name="p0x135" fmla="*/ 76 w 4955"/>
              <a:gd name="p0y135" fmla="*/ 1003 h 1005"/>
              <a:gd name="p0x136" fmla="*/ 73 w 4955"/>
              <a:gd name="p0y136" fmla="*/ 1003 h 1005"/>
              <a:gd name="p0x137" fmla="*/ 71 w 4955"/>
              <a:gd name="p0y137" fmla="*/ 1003 h 1005"/>
              <a:gd name="p0x138" fmla="*/ 69 w 4955"/>
              <a:gd name="p0y138" fmla="*/ 1002 h 1005"/>
              <a:gd name="p0x139" fmla="*/ 67 w 4955"/>
              <a:gd name="p0y139" fmla="*/ 1002 h 1005"/>
              <a:gd name="p0x140" fmla="*/ 64 w 4955"/>
              <a:gd name="p0y140" fmla="*/ 1001 h 1005"/>
              <a:gd name="p0x141" fmla="*/ 62 w 4955"/>
              <a:gd name="p0y141" fmla="*/ 1000 h 1005"/>
              <a:gd name="p0x142" fmla="*/ 60 w 4955"/>
              <a:gd name="p0y142" fmla="*/ 1000 h 1005"/>
              <a:gd name="p0x143" fmla="*/ 58 w 4955"/>
              <a:gd name="p0y143" fmla="*/ 999 h 1005"/>
              <a:gd name="p0x144" fmla="*/ 56 w 4955"/>
              <a:gd name="p0y144" fmla="*/ 998 h 1005"/>
              <a:gd name="p0x145" fmla="*/ 54 w 4955"/>
              <a:gd name="p0y145" fmla="*/ 997 h 1005"/>
              <a:gd name="p0x146" fmla="*/ 52 w 4955"/>
              <a:gd name="p0y146" fmla="*/ 996 h 1005"/>
              <a:gd name="p0x147" fmla="*/ 50 w 4955"/>
              <a:gd name="p0y147" fmla="*/ 995 h 1005"/>
              <a:gd name="p0x148" fmla="*/ 48 w 4955"/>
              <a:gd name="p0y148" fmla="*/ 994 h 1005"/>
              <a:gd name="p0x149" fmla="*/ 46 w 4955"/>
              <a:gd name="p0y149" fmla="*/ 993 h 1005"/>
              <a:gd name="p0x150" fmla="*/ 44 w 4955"/>
              <a:gd name="p0y150" fmla="*/ 992 h 1005"/>
              <a:gd name="p0x151" fmla="*/ 42 w 4955"/>
              <a:gd name="p0y151" fmla="*/ 991 h 1005"/>
              <a:gd name="p0x152" fmla="*/ 40 w 4955"/>
              <a:gd name="p0y152" fmla="*/ 990 h 1005"/>
              <a:gd name="p0x153" fmla="*/ 38 w 4955"/>
              <a:gd name="p0y153" fmla="*/ 989 h 1005"/>
              <a:gd name="p0x154" fmla="*/ 37 w 4955"/>
              <a:gd name="p0y154" fmla="*/ 987 h 1005"/>
              <a:gd name="p0x155" fmla="*/ 35 w 4955"/>
              <a:gd name="p0y155" fmla="*/ 986 h 1005"/>
              <a:gd name="p0x156" fmla="*/ 33 w 4955"/>
              <a:gd name="p0y156" fmla="*/ 985 h 1005"/>
              <a:gd name="p0x157" fmla="*/ 32 w 4955"/>
              <a:gd name="p0y157" fmla="*/ 983 h 1005"/>
              <a:gd name="p0x158" fmla="*/ 30 w 4955"/>
              <a:gd name="p0y158" fmla="*/ 982 h 1005"/>
              <a:gd name="p0x159" fmla="*/ 28 w 4955"/>
              <a:gd name="p0y159" fmla="*/ 980 h 1005"/>
              <a:gd name="p0x160" fmla="*/ 27 w 4955"/>
              <a:gd name="p0y160" fmla="*/ 979 h 1005"/>
              <a:gd name="p0x161" fmla="*/ 25 w 4955"/>
              <a:gd name="p0y161" fmla="*/ 977 h 1005"/>
              <a:gd name="p0x162" fmla="*/ 24 w 4955"/>
              <a:gd name="p0y162" fmla="*/ 976 h 1005"/>
              <a:gd name="p0x163" fmla="*/ 22 w 4955"/>
              <a:gd name="p0y163" fmla="*/ 974 h 1005"/>
              <a:gd name="p0x164" fmla="*/ 21 w 4955"/>
              <a:gd name="p0y164" fmla="*/ 972 h 1005"/>
              <a:gd name="p0x165" fmla="*/ 19 w 4955"/>
              <a:gd name="p0y165" fmla="*/ 971 h 1005"/>
              <a:gd name="p0x166" fmla="*/ 18 w 4955"/>
              <a:gd name="p0y166" fmla="*/ 969 h 1005"/>
              <a:gd name="p0x167" fmla="*/ 17 w 4955"/>
              <a:gd name="p0y167" fmla="*/ 967 h 1005"/>
              <a:gd name="p0x168" fmla="*/ 15 w 4955"/>
              <a:gd name="p0y168" fmla="*/ 966 h 1005"/>
              <a:gd name="p0x169" fmla="*/ 14 w 4955"/>
              <a:gd name="p0y169" fmla="*/ 964 h 1005"/>
              <a:gd name="p0x170" fmla="*/ 13 w 4955"/>
              <a:gd name="p0y170" fmla="*/ 962 h 1005"/>
              <a:gd name="p0x171" fmla="*/ 12 w 4955"/>
              <a:gd name="p0y171" fmla="*/ 960 h 1005"/>
              <a:gd name="p0x172" fmla="*/ 11 w 4955"/>
              <a:gd name="p0y172" fmla="*/ 958 h 1005"/>
              <a:gd name="p0x173" fmla="*/ 10 w 4955"/>
              <a:gd name="p0y173" fmla="*/ 956 h 1005"/>
              <a:gd name="p0x174" fmla="*/ 9 w 4955"/>
              <a:gd name="p0y174" fmla="*/ 954 h 1005"/>
              <a:gd name="p0x175" fmla="*/ 8 w 4955"/>
              <a:gd name="p0y175" fmla="*/ 952 h 1005"/>
              <a:gd name="p0x176" fmla="*/ 7 w 4955"/>
              <a:gd name="p0y176" fmla="*/ 950 h 1005"/>
              <a:gd name="p0x177" fmla="*/ 6 w 4955"/>
              <a:gd name="p0y177" fmla="*/ 948 h 1005"/>
              <a:gd name="p0x178" fmla="*/ 5 w 4955"/>
              <a:gd name="p0y178" fmla="*/ 946 h 1005"/>
              <a:gd name="p0x179" fmla="*/ 4 w 4955"/>
              <a:gd name="p0y179" fmla="*/ 944 h 1005"/>
              <a:gd name="p0x180" fmla="*/ 4 w 4955"/>
              <a:gd name="p0y180" fmla="*/ 942 h 1005"/>
              <a:gd name="p0x181" fmla="*/ 3 w 4955"/>
              <a:gd name="p0y181" fmla="*/ 940 h 1005"/>
              <a:gd name="p0x182" fmla="*/ 2 w 4955"/>
              <a:gd name="p0y182" fmla="*/ 937 h 1005"/>
              <a:gd name="p0x183" fmla="*/ 2 w 4955"/>
              <a:gd name="p0y183" fmla="*/ 935 h 1005"/>
              <a:gd name="p0x184" fmla="*/ 1 w 4955"/>
              <a:gd name="p0y184" fmla="*/ 933 h 1005"/>
              <a:gd name="p0x185" fmla="*/ 1 w 4955"/>
              <a:gd name="p0y185" fmla="*/ 931 h 1005"/>
              <a:gd name="p0x186" fmla="*/ 1 w 4955"/>
              <a:gd name="p0y186" fmla="*/ 928 h 1005"/>
              <a:gd name="p0x187" fmla="*/ 0 w 4955"/>
              <a:gd name="p0y187" fmla="*/ 926 h 1005"/>
              <a:gd name="p0x188" fmla="*/ 0 w 4955"/>
              <a:gd name="p0y188" fmla="*/ 924 h 1005"/>
              <a:gd name="p0x189" fmla="*/ 0 w 4955"/>
              <a:gd name="p0y189" fmla="*/ 922 h 1005"/>
              <a:gd name="p0x190" fmla="*/ 0 w 4955"/>
              <a:gd name="p0y190" fmla="*/ 919 h 1005"/>
              <a:gd name="p0x191" fmla="*/ 0 w 4955"/>
              <a:gd name="p0y191" fmla="*/ 917 h 1005"/>
              <a:gd name="p0x192" fmla="*/ 0 w 4955"/>
              <a:gd name="p0y192" fmla="*/ 915 h 1005"/>
              <a:gd name="p0x193" fmla="*/ 0 w 4955"/>
              <a:gd name="p0y193" fmla="*/ 90 h 1005"/>
              <a:gd name="p0x194" fmla="*/ 0 w 4955"/>
              <a:gd name="p0y194" fmla="*/ 87 h 1005"/>
              <a:gd name="p0x195" fmla="*/ 0 w 4955"/>
              <a:gd name="p0y195" fmla="*/ 85 h 1005"/>
              <a:gd name="p0x196" fmla="*/ 0 w 4955"/>
              <a:gd name="p0y196" fmla="*/ 82 h 1005"/>
              <a:gd name="p0x197" fmla="*/ 0 w 4955"/>
              <a:gd name="p0y197" fmla="*/ 80 h 1005"/>
              <a:gd name="p0x198" fmla="*/ 0 w 4955"/>
              <a:gd name="p0y198" fmla="*/ 78 h 1005"/>
              <a:gd name="p0x199" fmla="*/ 1 w 4955"/>
              <a:gd name="p0y199" fmla="*/ 76 h 1005"/>
              <a:gd name="p0x200" fmla="*/ 1 w 4955"/>
              <a:gd name="p0y200" fmla="*/ 73 h 1005"/>
              <a:gd name="p0x201" fmla="*/ 1 w 4955"/>
              <a:gd name="p0y201" fmla="*/ 71 h 1005"/>
              <a:gd name="p0x202" fmla="*/ 2 w 4955"/>
              <a:gd name="p0y202" fmla="*/ 69 h 1005"/>
              <a:gd name="p0x203" fmla="*/ 2 w 4955"/>
              <a:gd name="p0y203" fmla="*/ 67 h 1005"/>
              <a:gd name="p0x204" fmla="*/ 3 w 4955"/>
              <a:gd name="p0y204" fmla="*/ 64 h 1005"/>
              <a:gd name="p0x205" fmla="*/ 4 w 4955"/>
              <a:gd name="p0y205" fmla="*/ 62 h 1005"/>
              <a:gd name="p0x206" fmla="*/ 4 w 4955"/>
              <a:gd name="p0y206" fmla="*/ 60 h 1005"/>
              <a:gd name="p0x207" fmla="*/ 5 w 4955"/>
              <a:gd name="p0y207" fmla="*/ 58 h 1005"/>
              <a:gd name="p0x208" fmla="*/ 6 w 4955"/>
              <a:gd name="p0y208" fmla="*/ 56 h 1005"/>
              <a:gd name="p0x209" fmla="*/ 7 w 4955"/>
              <a:gd name="p0y209" fmla="*/ 54 h 1005"/>
              <a:gd name="p0x210" fmla="*/ 8 w 4955"/>
              <a:gd name="p0y210" fmla="*/ 52 h 1005"/>
              <a:gd name="p0x211" fmla="*/ 9 w 4955"/>
              <a:gd name="p0y211" fmla="*/ 50 h 1005"/>
              <a:gd name="p0x212" fmla="*/ 10 w 4955"/>
              <a:gd name="p0y212" fmla="*/ 48 h 1005"/>
              <a:gd name="p0x213" fmla="*/ 11 w 4955"/>
              <a:gd name="p0y213" fmla="*/ 46 h 1005"/>
              <a:gd name="p0x214" fmla="*/ 12 w 4955"/>
              <a:gd name="p0y214" fmla="*/ 44 h 1005"/>
              <a:gd name="p0x215" fmla="*/ 13 w 4955"/>
              <a:gd name="p0y215" fmla="*/ 42 h 1005"/>
              <a:gd name="p0x216" fmla="*/ 14 w 4955"/>
              <a:gd name="p0y216" fmla="*/ 40 h 1005"/>
              <a:gd name="p0x217" fmla="*/ 15 w 4955"/>
              <a:gd name="p0y217" fmla="*/ 38 h 1005"/>
              <a:gd name="p0x218" fmla="*/ 17 w 4955"/>
              <a:gd name="p0y218" fmla="*/ 37 h 1005"/>
              <a:gd name="p0x219" fmla="*/ 18 w 4955"/>
              <a:gd name="p0y219" fmla="*/ 35 h 1005"/>
              <a:gd name="p0x220" fmla="*/ 19 w 4955"/>
              <a:gd name="p0y220" fmla="*/ 33 h 1005"/>
              <a:gd name="p0x221" fmla="*/ 21 w 4955"/>
              <a:gd name="p0y221" fmla="*/ 32 h 1005"/>
              <a:gd name="p0x222" fmla="*/ 22 w 4955"/>
              <a:gd name="p0y222" fmla="*/ 30 h 1005"/>
              <a:gd name="p0x223" fmla="*/ 24 w 4955"/>
              <a:gd name="p0y223" fmla="*/ 28 h 1005"/>
              <a:gd name="p0x224" fmla="*/ 25 w 4955"/>
              <a:gd name="p0y224" fmla="*/ 27 h 1005"/>
              <a:gd name="p0x225" fmla="*/ 27 w 4955"/>
              <a:gd name="p0y225" fmla="*/ 25 h 1005"/>
              <a:gd name="p0x226" fmla="*/ 28 w 4955"/>
              <a:gd name="p0y226" fmla="*/ 24 h 1005"/>
              <a:gd name="p0x227" fmla="*/ 30 w 4955"/>
              <a:gd name="p0y227" fmla="*/ 22 h 1005"/>
              <a:gd name="p0x228" fmla="*/ 32 w 4955"/>
              <a:gd name="p0y228" fmla="*/ 21 h 1005"/>
              <a:gd name="p0x229" fmla="*/ 33 w 4955"/>
              <a:gd name="p0y229" fmla="*/ 19 h 1005"/>
              <a:gd name="p0x230" fmla="*/ 35 w 4955"/>
              <a:gd name="p0y230" fmla="*/ 18 h 1005"/>
              <a:gd name="p0x231" fmla="*/ 37 w 4955"/>
              <a:gd name="p0y231" fmla="*/ 17 h 1005"/>
              <a:gd name="p0x232" fmla="*/ 38 w 4955"/>
              <a:gd name="p0y232" fmla="*/ 15 h 1005"/>
              <a:gd name="p0x233" fmla="*/ 40 w 4955"/>
              <a:gd name="p0y233" fmla="*/ 14 h 1005"/>
              <a:gd name="p0x234" fmla="*/ 42 w 4955"/>
              <a:gd name="p0y234" fmla="*/ 13 h 1005"/>
              <a:gd name="p0x235" fmla="*/ 44 w 4955"/>
              <a:gd name="p0y235" fmla="*/ 12 h 1005"/>
              <a:gd name="p0x236" fmla="*/ 46 w 4955"/>
              <a:gd name="p0y236" fmla="*/ 11 h 1005"/>
              <a:gd name="p0x237" fmla="*/ 48 w 4955"/>
              <a:gd name="p0y237" fmla="*/ 10 h 1005"/>
              <a:gd name="p0x238" fmla="*/ 50 w 4955"/>
              <a:gd name="p0y238" fmla="*/ 9 h 1005"/>
              <a:gd name="p0x239" fmla="*/ 52 w 4955"/>
              <a:gd name="p0y239" fmla="*/ 8 h 1005"/>
              <a:gd name="p0x240" fmla="*/ 54 w 4955"/>
              <a:gd name="p0y240" fmla="*/ 7 h 1005"/>
              <a:gd name="p0x241" fmla="*/ 56 w 4955"/>
              <a:gd name="p0y241" fmla="*/ 6 h 1005"/>
              <a:gd name="p0x242" fmla="*/ 58 w 4955"/>
              <a:gd name="p0y242" fmla="*/ 5 h 1005"/>
              <a:gd name="p0x243" fmla="*/ 60 w 4955"/>
              <a:gd name="p0y243" fmla="*/ 4 h 1005"/>
              <a:gd name="p0x244" fmla="*/ 62 w 4955"/>
              <a:gd name="p0y244" fmla="*/ 4 h 1005"/>
              <a:gd name="p0x245" fmla="*/ 64 w 4955"/>
              <a:gd name="p0y245" fmla="*/ 3 h 1005"/>
              <a:gd name="p0x246" fmla="*/ 67 w 4955"/>
              <a:gd name="p0y246" fmla="*/ 2 h 1005"/>
              <a:gd name="p0x247" fmla="*/ 69 w 4955"/>
              <a:gd name="p0y247" fmla="*/ 2 h 1005"/>
              <a:gd name="p0x248" fmla="*/ 71 w 4955"/>
              <a:gd name="p0y248" fmla="*/ 1 h 1005"/>
              <a:gd name="p0x249" fmla="*/ 73 w 4955"/>
              <a:gd name="p0y249" fmla="*/ 1 h 1005"/>
              <a:gd name="p0x250" fmla="*/ 76 w 4955"/>
              <a:gd name="p0y250" fmla="*/ 1 h 1005"/>
              <a:gd name="p0x251" fmla="*/ 78 w 4955"/>
              <a:gd name="p0y251" fmla="*/ 0 h 1005"/>
              <a:gd name="p0x252" fmla="*/ 80 w 4955"/>
              <a:gd name="p0y252" fmla="*/ 0 h 1005"/>
              <a:gd name="p0x253" fmla="*/ 82 w 4955"/>
              <a:gd name="p0y253" fmla="*/ 0 h 1005"/>
              <a:gd name="p0x254" fmla="*/ 85 w 4955"/>
              <a:gd name="p0y254" fmla="*/ 0 h 1005"/>
              <a:gd name="p0x255" fmla="*/ 87 w 4955"/>
              <a:gd name="p0y255" fmla="*/ 0 h 1005"/>
              <a:gd name="p0x256" fmla="*/ 90 w 4955"/>
              <a:gd name="p0y256" fmla="*/ 0 h 10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8388401" y="4774854"/>
            <a:ext cx="290832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建议</a:t>
            </a:r>
            <a:r>
              <a:rPr sz="1500" b="1">
                <a:solidFill>
                  <a:schemeClr val="tx2"/>
                </a:solidFill>
                <a:cs typeface="+mn-lt"/>
              </a:rPr>
              <a:t>不在多而在准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，符合街道实际，能转化为工作安排。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0002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38200" y="2019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1550" y="20288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20926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750" y="318706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政务信息写作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6750" y="4481513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D4F42"/>
                </a:solidFill>
                <a:cs typeface="+mn-lt"/>
              </a:rPr>
              <a:t>信息贵在新、准、实</a:t>
            </a:r>
            <a:endParaRPr sz="1500" spc="30">
              <a:solidFill>
                <a:srgbClr val="5D4F42"/>
              </a:solidFill>
              <a:cs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81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政务信息的文体特点与分类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D4F42"/>
                </a:solidFill>
                <a:cs typeface="+mn-lt"/>
              </a:rPr>
              <a:t>政务信息是机关内部反映情况、交流经验、服务决策的重要载体，与新闻报道、工作总结有明确的文体区别。</a:t>
            </a:r>
            <a:endParaRPr sz="1500">
              <a:solidFill>
                <a:srgbClr val="5D4F42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647700" y="15500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003ee5f9-b499-11f1-b804-d2b56ca7de03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89" b="289"/>
          <a:stretch>
            <a:fillRect/>
          </a:stretch>
        </p:blipFill>
        <p:spPr>
          <a:xfrm>
            <a:off x="714375" y="161671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990600" y="1574454"/>
            <a:ext cx="10553700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政务信息是</a:t>
            </a:r>
            <a:r>
              <a:rPr sz="1500" b="1">
                <a:solidFill>
                  <a:schemeClr val="accent1"/>
                </a:solidFill>
                <a:cs typeface="+mn-lt"/>
              </a:rPr>
              <a:t>机关内部反映情况、交流经验、服务决策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的重要载体，从文体、分类到撰写都有自身规律。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8"/>
            </p:custDataLst>
          </p:nvPr>
        </p:nvSpPr>
        <p:spPr>
          <a:xfrm>
            <a:off x="571500" y="5927725"/>
            <a:ext cx="11049000" cy="548640"/>
          </a:xfrm>
          <a:custGeom>
            <a:avLst/>
            <a:gdLst>
              <a:gd name="sw" fmla="*/ 1 w 17400"/>
              <a:gd name="sh" fmla="*/ 1 h 864"/>
              <a:gd name="mins" fmla="min sw sh"/>
              <a:gd name="dsw" fmla="+- 0 sw mins"/>
              <a:gd name="dsh" fmla="+- 0 sh mins"/>
              <a:gd name="p0x0" fmla="*/ 180 w 17400"/>
              <a:gd name="p0y0" fmla="*/ 0 h 864"/>
              <a:gd name="p0x1" fmla="*/ 17220 w 17400"/>
              <a:gd name="p0y1" fmla="*/ 0 h 864"/>
              <a:gd name="p0x2" fmla="*/ 17319 w 17400"/>
              <a:gd name="p0y2" fmla="*/ 0 h 864"/>
              <a:gd name="p0x3" fmla="*/ 17400 w 17400"/>
              <a:gd name="p0y3" fmla="*/ 80 h 864"/>
              <a:gd name="p0x4" fmla="*/ 17400 w 17400"/>
              <a:gd name="p0y4" fmla="*/ 180 h 864"/>
              <a:gd name="p0x5" fmla="*/ 17400 w 17400"/>
              <a:gd name="p0y5" fmla="*/ 684 h 864"/>
              <a:gd name="p0x6" fmla="*/ 17400 w 17400"/>
              <a:gd name="p0y6" fmla="*/ 783 h 864"/>
              <a:gd name="p0x7" fmla="*/ 17319 w 17400"/>
              <a:gd name="p0y7" fmla="*/ 864 h 864"/>
              <a:gd name="p0x8" fmla="*/ 17220 w 17400"/>
              <a:gd name="p0y8" fmla="*/ 864 h 864"/>
              <a:gd name="p0x9" fmla="*/ 180 w 17400"/>
              <a:gd name="p0y9" fmla="*/ 864 h 864"/>
              <a:gd name="p0x10" fmla="*/ 80 w 17400"/>
              <a:gd name="p0y10" fmla="*/ 864 h 864"/>
              <a:gd name="p0x11" fmla="*/ 0 w 17400"/>
              <a:gd name="p0y11" fmla="*/ 783 h 864"/>
              <a:gd name="p0x12" fmla="*/ 0 w 17400"/>
              <a:gd name="p0y12" fmla="*/ 684 h 864"/>
              <a:gd name="p0x13" fmla="*/ 0 w 17400"/>
              <a:gd name="p0y13" fmla="*/ 180 h 864"/>
              <a:gd name="p0x14" fmla="*/ 0 w 17400"/>
              <a:gd name="p0y14" fmla="*/ 80 h 864"/>
              <a:gd name="p0x15" fmla="*/ 80 w 17400"/>
              <a:gd name="p0y15" fmla="*/ 0 h 864"/>
              <a:gd name="p0x16" fmla="*/ 180 w 17400"/>
              <a:gd name="p0y16" fmla="*/ 0 h 86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9"/>
            </p:custDataLst>
          </p:nvPr>
        </p:nvSpPr>
        <p:spPr>
          <a:xfrm>
            <a:off x="723900" y="6068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7" name="图片 66" descr="003ee910-b499-11f1-b804-d2b56ca7de03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385" b="385"/>
          <a:stretch>
            <a:fillRect/>
          </a:stretch>
        </p:blipFill>
        <p:spPr>
          <a:xfrm>
            <a:off x="781050" y="6125845"/>
            <a:ext cx="152400" cy="152400"/>
          </a:xfrm>
          <a:prstGeom prst="rect">
            <a:avLst/>
          </a:prstGeom>
        </p:spPr>
      </p:pic>
      <p:sp>
        <p:nvSpPr>
          <p:cNvPr id="70" name="文本框 69"/>
          <p:cNvSpPr txBox="1"/>
          <p:nvPr>
            <p:custDataLst>
              <p:tags r:id="rId13"/>
            </p:custDataLst>
          </p:nvPr>
        </p:nvSpPr>
        <p:spPr>
          <a:xfrm>
            <a:off x="1104900" y="6029306"/>
            <a:ext cx="9601429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写政务信息要</a:t>
            </a:r>
            <a:r>
              <a:rPr b="1">
                <a:solidFill>
                  <a:schemeClr val="accent1"/>
                </a:solidFill>
                <a:cs typeface="+mn-lt"/>
              </a:rPr>
              <a:t>站在阅件人角度想问题</a:t>
            </a:r>
            <a:r>
              <a:rPr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，思考对领导决策和工作推动的价值，动笔才有方向。</a:t>
            </a:r>
            <a:endParaRPr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575945" y="2229485"/>
            <a:ext cx="3546475" cy="3465195"/>
          </a:xfrm>
          <a:custGeom>
            <a:avLst/>
            <a:gdLst>
              <a:gd name="sw" fmla="*/ 1 w 5585"/>
              <a:gd name="sh" fmla="*/ 1 h 5456"/>
              <a:gd name="mins" fmla="min sw sh"/>
              <a:gd name="dsw" fmla="+- 0 sw mins"/>
              <a:gd name="dsh" fmla="+- 0 sh mins"/>
              <a:gd name="p0x0" fmla="*/ 224 w 5585"/>
              <a:gd name="p0y0" fmla="*/ 0 h 5456"/>
              <a:gd name="p0x1" fmla="*/ 5360 w 5585"/>
              <a:gd name="p0y1" fmla="*/ 0 h 5456"/>
              <a:gd name="p0x2" fmla="*/ 5585 w 5585"/>
              <a:gd name="p0y2" fmla="*/ 225 h 5456"/>
              <a:gd name="p0x3" fmla="*/ 5585 w 5585"/>
              <a:gd name="p0y3" fmla="*/ 5231 h 5456"/>
              <a:gd name="p0x4" fmla="*/ 5360 w 5585"/>
              <a:gd name="p0y4" fmla="*/ 5456 h 5456"/>
              <a:gd name="p0x5" fmla="*/ 225 w 5585"/>
              <a:gd name="p0y5" fmla="*/ 5456 h 5456"/>
              <a:gd name="p0x6" fmla="*/ 0 w 5585"/>
              <a:gd name="p0y6" fmla="*/ 5231 h 5456"/>
              <a:gd name="p0x7" fmla="*/ 0 w 5585"/>
              <a:gd name="p0y7" fmla="*/ 224 h 5456"/>
              <a:gd name="p0x8" fmla="*/ 224 w 5585"/>
              <a:gd name="p0y8" fmla="*/ 0 h 54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5"/>
            </p:custDataLst>
          </p:nvPr>
        </p:nvSpPr>
        <p:spPr>
          <a:xfrm>
            <a:off x="771525" y="2425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003ee7bd-b499-11f1-b804-d2b56ca7de03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8" b="8"/>
          <a:stretch>
            <a:fillRect/>
          </a:stretch>
        </p:blipFill>
        <p:spPr>
          <a:xfrm>
            <a:off x="857250" y="251079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390 w 390"/>
              <a:gd name="p0y0" fmla="*/ 0 h 390"/>
              <a:gd name="p0x1" fmla="*/ 390 w 390"/>
              <a:gd name="p0y1" fmla="*/ 390 h 390"/>
              <a:gd name="p0x2" fmla="*/ 0 w 390"/>
              <a:gd name="p0y2" fmla="*/ 390 h 390"/>
              <a:gd name="p0x3" fmla="*/ 0 w 390"/>
              <a:gd name="p0y3" fmla="*/ 0 h 390"/>
              <a:gd name="p0x4" fmla="*/ 390 w 390"/>
              <a:gd name="p0y4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>
            <p:custDataLst>
              <p:tags r:id="rId19"/>
            </p:custDataLst>
          </p:nvPr>
        </p:nvSpPr>
        <p:spPr>
          <a:xfrm>
            <a:off x="1304925" y="2451754"/>
            <a:ext cx="2622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文体区别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771525" y="2958465"/>
            <a:ext cx="3155950" cy="9525"/>
          </a:xfrm>
          <a:custGeom>
            <a:avLst/>
            <a:gdLst>
              <a:gd name="sw" fmla="*/ 1 w 4970"/>
              <a:gd name="sh" fmla="*/ 1 h 15"/>
              <a:gd name="mins" fmla="min sw sh"/>
              <a:gd name="dsw" fmla="+- 0 sw mins"/>
              <a:gd name="dsh" fmla="+- 0 sh mins"/>
              <a:gd name="p0x0" fmla="*/ 4970 w 4970"/>
              <a:gd name="p0y0" fmla="*/ 0 h 15"/>
              <a:gd name="p0x1" fmla="*/ 4970 w 4970"/>
              <a:gd name="p0y1" fmla="*/ 15 h 15"/>
              <a:gd name="p0x2" fmla="*/ 0 w 4970"/>
              <a:gd name="p0y2" fmla="*/ 15 h 15"/>
              <a:gd name="p0x3" fmla="*/ 0 w 4970"/>
              <a:gd name="p0y3" fmla="*/ 0 h 15"/>
              <a:gd name="p0x4" fmla="*/ 4970 w 497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771525" y="35667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962025" y="3448050"/>
            <a:ext cx="29654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新闻面向社会公众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，信息面向领导机关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771525" y="41573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962025" y="4038600"/>
            <a:ext cx="29654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新闻追求可读性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，信息讲究参考价值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771525" y="47478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962025" y="4629150"/>
            <a:ext cx="28575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政务信息</a:t>
            </a:r>
            <a:r>
              <a:rPr sz="1500" b="1">
                <a:solidFill>
                  <a:schemeClr val="tx2"/>
                </a:solidFill>
                <a:cs typeface="+mn-lt"/>
              </a:rPr>
              <a:t>短小精悍、时效性强、问题导向突出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27"/>
            </p:custDataLst>
          </p:nvPr>
        </p:nvSpPr>
        <p:spPr>
          <a:xfrm>
            <a:off x="676275" y="2234565"/>
            <a:ext cx="3346476" cy="38100"/>
          </a:xfrm>
          <a:custGeom>
            <a:avLst/>
            <a:gdLst>
              <a:gd name="sw" fmla="*/ 1 w 5270"/>
              <a:gd name="sh" fmla="*/ 1 h 60"/>
              <a:gd name="mins" fmla="min sw sh"/>
              <a:gd name="dsw" fmla="+- 0 sw mins"/>
              <a:gd name="dsh" fmla="+- 0 sh mins"/>
              <a:gd name="p0x0" fmla="*/ 5210 w 5270"/>
              <a:gd name="p0y0" fmla="*/ 0 h 60"/>
              <a:gd name="p0x1" fmla="*/ 5270 w 5270"/>
              <a:gd name="p0y1" fmla="*/ 60 h 60"/>
              <a:gd name="p0x2" fmla="*/ 0 w 5270"/>
              <a:gd name="p0y2" fmla="*/ 60 h 60"/>
              <a:gd name="p0x3" fmla="*/ 60 w 5270"/>
              <a:gd name="p0y3" fmla="*/ 0 h 60"/>
              <a:gd name="p0x4" fmla="*/ 5210 w 5270"/>
              <a:gd name="p0y4" fmla="*/ 0 h 60"/>
            </a:gdLst>
            <a:ahLst/>
            <a:cxnLst/>
            <a:pathLst>
              <a:path w="5270" h="60">
                <a:moveTo>
                  <a:pt x="5210" y="0"/>
                </a:moveTo>
                <a:lnTo>
                  <a:pt x="5270" y="60"/>
                </a:lnTo>
                <a:lnTo>
                  <a:pt x="0" y="60"/>
                </a:lnTo>
                <a:lnTo>
                  <a:pt x="60" y="0"/>
                </a:lnTo>
                <a:lnTo>
                  <a:pt x="52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4322445" y="2229485"/>
            <a:ext cx="3546475" cy="3465195"/>
          </a:xfrm>
          <a:custGeom>
            <a:avLst/>
            <a:gdLst>
              <a:gd name="sw" fmla="*/ 1 w 5585"/>
              <a:gd name="sh" fmla="*/ 1 h 5456"/>
              <a:gd name="mins" fmla="min sw sh"/>
              <a:gd name="dsw" fmla="+- 0 sw mins"/>
              <a:gd name="dsh" fmla="+- 0 sh mins"/>
              <a:gd name="p0x0" fmla="*/ 224 w 5585"/>
              <a:gd name="p0y0" fmla="*/ 0 h 5456"/>
              <a:gd name="p0x1" fmla="*/ 5360 w 5585"/>
              <a:gd name="p0y1" fmla="*/ 0 h 5456"/>
              <a:gd name="p0x2" fmla="*/ 5585 w 5585"/>
              <a:gd name="p0y2" fmla="*/ 225 h 5456"/>
              <a:gd name="p0x3" fmla="*/ 5585 w 5585"/>
              <a:gd name="p0y3" fmla="*/ 5231 h 5456"/>
              <a:gd name="p0x4" fmla="*/ 5360 w 5585"/>
              <a:gd name="p0y4" fmla="*/ 5456 h 5456"/>
              <a:gd name="p0x5" fmla="*/ 224 w 5585"/>
              <a:gd name="p0y5" fmla="*/ 5456 h 5456"/>
              <a:gd name="p0x6" fmla="*/ 0 w 5585"/>
              <a:gd name="p0y6" fmla="*/ 5231 h 5456"/>
              <a:gd name="p0x7" fmla="*/ 0 w 5585"/>
              <a:gd name="p0y7" fmla="*/ 224 h 5456"/>
              <a:gd name="p0x8" fmla="*/ 224 w 5585"/>
              <a:gd name="p0y8" fmla="*/ 0 h 54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4518025" y="2425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003ee7de-b499-11f1-b804-d2b56ca7de03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0" t="-8" r="10" b="8"/>
          <a:stretch>
            <a:fillRect/>
          </a:stretch>
        </p:blipFill>
        <p:spPr>
          <a:xfrm>
            <a:off x="4603750" y="251079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390 w 390"/>
              <a:gd name="p0y0" fmla="*/ 0 h 390"/>
              <a:gd name="p0x1" fmla="*/ 390 w 390"/>
              <a:gd name="p0y1" fmla="*/ 390 h 390"/>
              <a:gd name="p0x2" fmla="*/ 0 w 390"/>
              <a:gd name="p0y2" fmla="*/ 390 h 390"/>
              <a:gd name="p0x3" fmla="*/ 0 w 390"/>
              <a:gd name="p0y3" fmla="*/ 0 h 390"/>
              <a:gd name="p0x4" fmla="*/ 390 w 390"/>
              <a:gd name="p0y4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5051451" y="2451754"/>
            <a:ext cx="2622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信息分类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4518025" y="2958465"/>
            <a:ext cx="3155950" cy="9525"/>
          </a:xfrm>
          <a:custGeom>
            <a:avLst/>
            <a:gdLst>
              <a:gd name="sw" fmla="*/ 1 w 4970"/>
              <a:gd name="sh" fmla="*/ 1 h 15"/>
              <a:gd name="mins" fmla="min sw sh"/>
              <a:gd name="dsw" fmla="+- 0 sw mins"/>
              <a:gd name="dsh" fmla="+- 0 sh mins"/>
              <a:gd name="p0x0" fmla="*/ 4970 w 4970"/>
              <a:gd name="p0y0" fmla="*/ 0 h 15"/>
              <a:gd name="p0x1" fmla="*/ 4970 w 4970"/>
              <a:gd name="p0y1" fmla="*/ 15 h 15"/>
              <a:gd name="p0x2" fmla="*/ 0 w 4970"/>
              <a:gd name="p0y2" fmla="*/ 15 h 15"/>
              <a:gd name="p0x3" fmla="*/ 0 w 4970"/>
              <a:gd name="p0y3" fmla="*/ 0 h 15"/>
              <a:gd name="p0x4" fmla="*/ 4970 w 497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4518025" y="37191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4712970" y="362394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912 w 1095"/>
              <a:gd name="p0y2" fmla="*/ 0 h 375"/>
              <a:gd name="p0x3" fmla="*/ 917 w 1095"/>
              <a:gd name="p0y3" fmla="*/ 0 h 375"/>
              <a:gd name="p0x4" fmla="*/ 922 w 1095"/>
              <a:gd name="p0y4" fmla="*/ 0 h 375"/>
              <a:gd name="p0x5" fmla="*/ 927 w 1095"/>
              <a:gd name="p0y5" fmla="*/ 0 h 375"/>
              <a:gd name="p0x6" fmla="*/ 931 w 1095"/>
              <a:gd name="p0y6" fmla="*/ 1 h 375"/>
              <a:gd name="p0x7" fmla="*/ 936 w 1095"/>
              <a:gd name="p0y7" fmla="*/ 2 h 375"/>
              <a:gd name="p0x8" fmla="*/ 941 w 1095"/>
              <a:gd name="p0y8" fmla="*/ 3 h 375"/>
              <a:gd name="p0x9" fmla="*/ 945 w 1095"/>
              <a:gd name="p0y9" fmla="*/ 3 h 375"/>
              <a:gd name="p0x10" fmla="*/ 950 w 1095"/>
              <a:gd name="p0y10" fmla="*/ 4 h 375"/>
              <a:gd name="p0x11" fmla="*/ 955 w 1095"/>
              <a:gd name="p0y11" fmla="*/ 6 h 375"/>
              <a:gd name="p0x12" fmla="*/ 959 w 1095"/>
              <a:gd name="p0y12" fmla="*/ 7 h 375"/>
              <a:gd name="p0x13" fmla="*/ 964 w 1095"/>
              <a:gd name="p0y13" fmla="*/ 8 h 375"/>
              <a:gd name="p0x14" fmla="*/ 968 w 1095"/>
              <a:gd name="p0y14" fmla="*/ 10 h 375"/>
              <a:gd name="p0x15" fmla="*/ 973 w 1095"/>
              <a:gd name="p0y15" fmla="*/ 11 h 375"/>
              <a:gd name="p0x16" fmla="*/ 977 w 1095"/>
              <a:gd name="p0y16" fmla="*/ 13 h 375"/>
              <a:gd name="p0x17" fmla="*/ 981 w 1095"/>
              <a:gd name="p0y17" fmla="*/ 15 h 375"/>
              <a:gd name="p0x18" fmla="*/ 985 w 1095"/>
              <a:gd name="p0y18" fmla="*/ 17 h 375"/>
              <a:gd name="p0x19" fmla="*/ 990 w 1095"/>
              <a:gd name="p0y19" fmla="*/ 19 h 375"/>
              <a:gd name="p0x20" fmla="*/ 994 w 1095"/>
              <a:gd name="p0y20" fmla="*/ 21 h 375"/>
              <a:gd name="p0x21" fmla="*/ 998 w 1095"/>
              <a:gd name="p0y21" fmla="*/ 23 h 375"/>
              <a:gd name="p0x22" fmla="*/ 1002 w 1095"/>
              <a:gd name="p0y22" fmla="*/ 25 h 375"/>
              <a:gd name="p0x23" fmla="*/ 1006 w 1095"/>
              <a:gd name="p0y23" fmla="*/ 27 h 375"/>
              <a:gd name="p0x24" fmla="*/ 1010 w 1095"/>
              <a:gd name="p0y24" fmla="*/ 30 h 375"/>
              <a:gd name="p0x25" fmla="*/ 1013 w 1095"/>
              <a:gd name="p0y25" fmla="*/ 32 h 375"/>
              <a:gd name="p0x26" fmla="*/ 1017 w 1095"/>
              <a:gd name="p0y26" fmla="*/ 35 h 375"/>
              <a:gd name="p0x27" fmla="*/ 1021 w 1095"/>
              <a:gd name="p0y27" fmla="*/ 38 h 375"/>
              <a:gd name="p0x28" fmla="*/ 1024 w 1095"/>
              <a:gd name="p0y28" fmla="*/ 41 h 375"/>
              <a:gd name="p0x29" fmla="*/ 1028 w 1095"/>
              <a:gd name="p0y29" fmla="*/ 44 h 375"/>
              <a:gd name="p0x30" fmla="*/ 1031 w 1095"/>
              <a:gd name="p0y30" fmla="*/ 47 h 375"/>
              <a:gd name="p0x31" fmla="*/ 1035 w 1095"/>
              <a:gd name="p0y31" fmla="*/ 50 h 375"/>
              <a:gd name="p0x32" fmla="*/ 1038 w 1095"/>
              <a:gd name="p0y32" fmla="*/ 53 h 375"/>
              <a:gd name="p0x33" fmla="*/ 1041 w 1095"/>
              <a:gd name="p0y33" fmla="*/ 56 h 375"/>
              <a:gd name="p0x34" fmla="*/ 1044 w 1095"/>
              <a:gd name="p0y34" fmla="*/ 59 h 375"/>
              <a:gd name="p0x35" fmla="*/ 1048 w 1095"/>
              <a:gd name="p0y35" fmla="*/ 63 h 375"/>
              <a:gd name="p0x36" fmla="*/ 1051 w 1095"/>
              <a:gd name="p0y36" fmla="*/ 66 h 375"/>
              <a:gd name="p0x37" fmla="*/ 1053 w 1095"/>
              <a:gd name="p0y37" fmla="*/ 70 h 375"/>
              <a:gd name="p0x38" fmla="*/ 1056 w 1095"/>
              <a:gd name="p0y38" fmla="*/ 73 h 375"/>
              <a:gd name="p0x39" fmla="*/ 1059 w 1095"/>
              <a:gd name="p0y39" fmla="*/ 77 h 375"/>
              <a:gd name="p0x40" fmla="*/ 1062 w 1095"/>
              <a:gd name="p0y40" fmla="*/ 81 h 375"/>
              <a:gd name="p0x41" fmla="*/ 1064 w 1095"/>
              <a:gd name="p0y41" fmla="*/ 85 h 375"/>
              <a:gd name="p0x42" fmla="*/ 1067 w 1095"/>
              <a:gd name="p0y42" fmla="*/ 88 h 375"/>
              <a:gd name="p0x43" fmla="*/ 1069 w 1095"/>
              <a:gd name="p0y43" fmla="*/ 92 h 375"/>
              <a:gd name="p0x44" fmla="*/ 1071 w 1095"/>
              <a:gd name="p0y44" fmla="*/ 96 h 375"/>
              <a:gd name="p0x45" fmla="*/ 1073 w 1095"/>
              <a:gd name="p0y45" fmla="*/ 100 h 375"/>
              <a:gd name="p0x46" fmla="*/ 1076 w 1095"/>
              <a:gd name="p0y46" fmla="*/ 105 h 375"/>
              <a:gd name="p0x47" fmla="*/ 1078 w 1095"/>
              <a:gd name="p0y47" fmla="*/ 109 h 375"/>
              <a:gd name="p0x48" fmla="*/ 1079 w 1095"/>
              <a:gd name="p0y48" fmla="*/ 113 h 375"/>
              <a:gd name="p0x49" fmla="*/ 1081 w 1095"/>
              <a:gd name="p0y49" fmla="*/ 117 h 375"/>
              <a:gd name="p0x50" fmla="*/ 1083 w 1095"/>
              <a:gd name="p0y50" fmla="*/ 122 h 375"/>
              <a:gd name="p0x51" fmla="*/ 1084 w 1095"/>
              <a:gd name="p0y51" fmla="*/ 126 h 375"/>
              <a:gd name="p0x52" fmla="*/ 1086 w 1095"/>
              <a:gd name="p0y52" fmla="*/ 130 h 375"/>
              <a:gd name="p0x53" fmla="*/ 1087 w 1095"/>
              <a:gd name="p0y53" fmla="*/ 135 h 375"/>
              <a:gd name="p0x54" fmla="*/ 1089 w 1095"/>
              <a:gd name="p0y54" fmla="*/ 139 h 375"/>
              <a:gd name="p0x55" fmla="*/ 1090 w 1095"/>
              <a:gd name="p0y55" fmla="*/ 144 h 375"/>
              <a:gd name="p0x56" fmla="*/ 1091 w 1095"/>
              <a:gd name="p0y56" fmla="*/ 149 h 375"/>
              <a:gd name="p0x57" fmla="*/ 1092 w 1095"/>
              <a:gd name="p0y57" fmla="*/ 153 h 375"/>
              <a:gd name="p0x58" fmla="*/ 1092 w 1095"/>
              <a:gd name="p0y58" fmla="*/ 158 h 375"/>
              <a:gd name="p0x59" fmla="*/ 1093 w 1095"/>
              <a:gd name="p0y59" fmla="*/ 163 h 375"/>
              <a:gd name="p0x60" fmla="*/ 1094 w 1095"/>
              <a:gd name="p0y60" fmla="*/ 168 h 375"/>
              <a:gd name="p0x61" fmla="*/ 1094 w 1095"/>
              <a:gd name="p0y61" fmla="*/ 172 h 375"/>
              <a:gd name="p0x62" fmla="*/ 1094 w 1095"/>
              <a:gd name="p0y62" fmla="*/ 177 h 375"/>
              <a:gd name="p0x63" fmla="*/ 1095 w 1095"/>
              <a:gd name="p0y63" fmla="*/ 182 h 375"/>
              <a:gd name="p0x64" fmla="*/ 1095 w 1095"/>
              <a:gd name="p0y64" fmla="*/ 187 h 375"/>
              <a:gd name="p0x65" fmla="*/ 1095 w 1095"/>
              <a:gd name="p0y65" fmla="*/ 192 h 375"/>
              <a:gd name="p0x66" fmla="*/ 1094 w 1095"/>
              <a:gd name="p0y66" fmla="*/ 197 h 375"/>
              <a:gd name="p0x67" fmla="*/ 1094 w 1095"/>
              <a:gd name="p0y67" fmla="*/ 202 h 375"/>
              <a:gd name="p0x68" fmla="*/ 1094 w 1095"/>
              <a:gd name="p0y68" fmla="*/ 206 h 375"/>
              <a:gd name="p0x69" fmla="*/ 1093 w 1095"/>
              <a:gd name="p0y69" fmla="*/ 211 h 375"/>
              <a:gd name="p0x70" fmla="*/ 1092 w 1095"/>
              <a:gd name="p0y70" fmla="*/ 216 h 375"/>
              <a:gd name="p0x71" fmla="*/ 1092 w 1095"/>
              <a:gd name="p0y71" fmla="*/ 221 h 375"/>
              <a:gd name="p0x72" fmla="*/ 1091 w 1095"/>
              <a:gd name="p0y72" fmla="*/ 225 h 375"/>
              <a:gd name="p0x73" fmla="*/ 1090 w 1095"/>
              <a:gd name="p0y73" fmla="*/ 230 h 375"/>
              <a:gd name="p0x74" fmla="*/ 1089 w 1095"/>
              <a:gd name="p0y74" fmla="*/ 235 h 375"/>
              <a:gd name="p0x75" fmla="*/ 1087 w 1095"/>
              <a:gd name="p0y75" fmla="*/ 239 h 375"/>
              <a:gd name="p0x76" fmla="*/ 1086 w 1095"/>
              <a:gd name="p0y76" fmla="*/ 244 h 375"/>
              <a:gd name="p0x77" fmla="*/ 1084 w 1095"/>
              <a:gd name="p0y77" fmla="*/ 248 h 375"/>
              <a:gd name="p0x78" fmla="*/ 1083 w 1095"/>
              <a:gd name="p0y78" fmla="*/ 252 h 375"/>
              <a:gd name="p0x79" fmla="*/ 1081 w 1095"/>
              <a:gd name="p0y79" fmla="*/ 257 h 375"/>
              <a:gd name="p0x80" fmla="*/ 1079 w 1095"/>
              <a:gd name="p0y80" fmla="*/ 261 h 375"/>
              <a:gd name="p0x81" fmla="*/ 1078 w 1095"/>
              <a:gd name="p0y81" fmla="*/ 265 h 375"/>
              <a:gd name="p0x82" fmla="*/ 1076 w 1095"/>
              <a:gd name="p0y82" fmla="*/ 269 h 375"/>
              <a:gd name="p0x83" fmla="*/ 1073 w 1095"/>
              <a:gd name="p0y83" fmla="*/ 274 h 375"/>
              <a:gd name="p0x84" fmla="*/ 1071 w 1095"/>
              <a:gd name="p0y84" fmla="*/ 278 h 375"/>
              <a:gd name="p0x85" fmla="*/ 1069 w 1095"/>
              <a:gd name="p0y85" fmla="*/ 282 h 375"/>
              <a:gd name="p0x86" fmla="*/ 1067 w 1095"/>
              <a:gd name="p0y86" fmla="*/ 286 h 375"/>
              <a:gd name="p0x87" fmla="*/ 1064 w 1095"/>
              <a:gd name="p0y87" fmla="*/ 289 h 375"/>
              <a:gd name="p0x88" fmla="*/ 1062 w 1095"/>
              <a:gd name="p0y88" fmla="*/ 293 h 375"/>
              <a:gd name="p0x89" fmla="*/ 1059 w 1095"/>
              <a:gd name="p0y89" fmla="*/ 297 h 375"/>
              <a:gd name="p0x90" fmla="*/ 1056 w 1095"/>
              <a:gd name="p0y90" fmla="*/ 301 h 375"/>
              <a:gd name="p0x91" fmla="*/ 1053 w 1095"/>
              <a:gd name="p0y91" fmla="*/ 304 h 375"/>
              <a:gd name="p0x92" fmla="*/ 1051 w 1095"/>
              <a:gd name="p0y92" fmla="*/ 308 h 375"/>
              <a:gd name="p0x93" fmla="*/ 1048 w 1095"/>
              <a:gd name="p0y93" fmla="*/ 311 h 375"/>
              <a:gd name="p0x94" fmla="*/ 1044 w 1095"/>
              <a:gd name="p0y94" fmla="*/ 315 h 375"/>
              <a:gd name="p0x95" fmla="*/ 1041 w 1095"/>
              <a:gd name="p0y95" fmla="*/ 318 h 375"/>
              <a:gd name="p0x96" fmla="*/ 1038 w 1095"/>
              <a:gd name="p0y96" fmla="*/ 321 h 375"/>
              <a:gd name="p0x97" fmla="*/ 1035 w 1095"/>
              <a:gd name="p0y97" fmla="*/ 324 h 375"/>
              <a:gd name="p0x98" fmla="*/ 1031 w 1095"/>
              <a:gd name="p0y98" fmla="*/ 327 h 375"/>
              <a:gd name="p0x99" fmla="*/ 1028 w 1095"/>
              <a:gd name="p0y99" fmla="*/ 330 h 375"/>
              <a:gd name="p0x100" fmla="*/ 1024 w 1095"/>
              <a:gd name="p0y100" fmla="*/ 333 h 375"/>
              <a:gd name="p0x101" fmla="*/ 1021 w 1095"/>
              <a:gd name="p0y101" fmla="*/ 336 h 375"/>
              <a:gd name="p0x102" fmla="*/ 1017 w 1095"/>
              <a:gd name="p0y102" fmla="*/ 339 h 375"/>
              <a:gd name="p0x103" fmla="*/ 1013 w 1095"/>
              <a:gd name="p0y103" fmla="*/ 342 h 375"/>
              <a:gd name="p0x104" fmla="*/ 1010 w 1095"/>
              <a:gd name="p0y104" fmla="*/ 344 h 375"/>
              <a:gd name="p0x105" fmla="*/ 1006 w 1095"/>
              <a:gd name="p0y105" fmla="*/ 347 h 375"/>
              <a:gd name="p0x106" fmla="*/ 1002 w 1095"/>
              <a:gd name="p0y106" fmla="*/ 349 h 375"/>
              <a:gd name="p0x107" fmla="*/ 998 w 1095"/>
              <a:gd name="p0y107" fmla="*/ 351 h 375"/>
              <a:gd name="p0x108" fmla="*/ 994 w 1095"/>
              <a:gd name="p0y108" fmla="*/ 353 h 375"/>
              <a:gd name="p0x109" fmla="*/ 990 w 1095"/>
              <a:gd name="p0y109" fmla="*/ 355 h 375"/>
              <a:gd name="p0x110" fmla="*/ 985 w 1095"/>
              <a:gd name="p0y110" fmla="*/ 357 h 375"/>
              <a:gd name="p0x111" fmla="*/ 981 w 1095"/>
              <a:gd name="p0y111" fmla="*/ 359 h 375"/>
              <a:gd name="p0x112" fmla="*/ 977 w 1095"/>
              <a:gd name="p0y112" fmla="*/ 361 h 375"/>
              <a:gd name="p0x113" fmla="*/ 973 w 1095"/>
              <a:gd name="p0y113" fmla="*/ 363 h 375"/>
              <a:gd name="p0x114" fmla="*/ 968 w 1095"/>
              <a:gd name="p0y114" fmla="*/ 364 h 375"/>
              <a:gd name="p0x115" fmla="*/ 964 w 1095"/>
              <a:gd name="p0y115" fmla="*/ 366 h 375"/>
              <a:gd name="p0x116" fmla="*/ 959 w 1095"/>
              <a:gd name="p0y116" fmla="*/ 367 h 375"/>
              <a:gd name="p0x117" fmla="*/ 955 w 1095"/>
              <a:gd name="p0y117" fmla="*/ 368 h 375"/>
              <a:gd name="p0x118" fmla="*/ 950 w 1095"/>
              <a:gd name="p0y118" fmla="*/ 370 h 375"/>
              <a:gd name="p0x119" fmla="*/ 945 w 1095"/>
              <a:gd name="p0y119" fmla="*/ 371 h 375"/>
              <a:gd name="p0x120" fmla="*/ 941 w 1095"/>
              <a:gd name="p0y120" fmla="*/ 371 h 375"/>
              <a:gd name="p0x121" fmla="*/ 936 w 1095"/>
              <a:gd name="p0y121" fmla="*/ 372 h 375"/>
              <a:gd name="p0x122" fmla="*/ 931 w 1095"/>
              <a:gd name="p0y122" fmla="*/ 373 h 375"/>
              <a:gd name="p0x123" fmla="*/ 927 w 1095"/>
              <a:gd name="p0y123" fmla="*/ 374 h 375"/>
              <a:gd name="p0x124" fmla="*/ 922 w 1095"/>
              <a:gd name="p0y124" fmla="*/ 374 h 375"/>
              <a:gd name="p0x125" fmla="*/ 917 w 1095"/>
              <a:gd name="p0y125" fmla="*/ 374 h 375"/>
              <a:gd name="p0x126" fmla="*/ 912 w 1095"/>
              <a:gd name="p0y126" fmla="*/ 374 h 375"/>
              <a:gd name="p0x127" fmla="*/ 907 w 1095"/>
              <a:gd name="p0y127" fmla="*/ 375 h 375"/>
              <a:gd name="p0x128" fmla="*/ 187 w 1095"/>
              <a:gd name="p0y128" fmla="*/ 375 h 375"/>
              <a:gd name="p0x129" fmla="*/ 182 w 1095"/>
              <a:gd name="p0y129" fmla="*/ 374 h 375"/>
              <a:gd name="p0x130" fmla="*/ 177 w 1095"/>
              <a:gd name="p0y130" fmla="*/ 374 h 375"/>
              <a:gd name="p0x131" fmla="*/ 172 w 1095"/>
              <a:gd name="p0y131" fmla="*/ 374 h 375"/>
              <a:gd name="p0x132" fmla="*/ 168 w 1095"/>
              <a:gd name="p0y132" fmla="*/ 374 h 375"/>
              <a:gd name="p0x133" fmla="*/ 163 w 1095"/>
              <a:gd name="p0y133" fmla="*/ 373 h 375"/>
              <a:gd name="p0x134" fmla="*/ 158 w 1095"/>
              <a:gd name="p0y134" fmla="*/ 372 h 375"/>
              <a:gd name="p0x135" fmla="*/ 153 w 1095"/>
              <a:gd name="p0y135" fmla="*/ 371 h 375"/>
              <a:gd name="p0x136" fmla="*/ 149 w 1095"/>
              <a:gd name="p0y136" fmla="*/ 371 h 375"/>
              <a:gd name="p0x137" fmla="*/ 144 w 1095"/>
              <a:gd name="p0y137" fmla="*/ 370 h 375"/>
              <a:gd name="p0x138" fmla="*/ 139 w 1095"/>
              <a:gd name="p0y138" fmla="*/ 368 h 375"/>
              <a:gd name="p0x139" fmla="*/ 135 w 1095"/>
              <a:gd name="p0y139" fmla="*/ 367 h 375"/>
              <a:gd name="p0x140" fmla="*/ 130 w 1095"/>
              <a:gd name="p0y140" fmla="*/ 366 h 375"/>
              <a:gd name="p0x141" fmla="*/ 126 w 1095"/>
              <a:gd name="p0y141" fmla="*/ 364 h 375"/>
              <a:gd name="p0x142" fmla="*/ 122 w 1095"/>
              <a:gd name="p0y142" fmla="*/ 363 h 375"/>
              <a:gd name="p0x143" fmla="*/ 117 w 1095"/>
              <a:gd name="p0y143" fmla="*/ 361 h 375"/>
              <a:gd name="p0x144" fmla="*/ 113 w 1095"/>
              <a:gd name="p0y144" fmla="*/ 359 h 375"/>
              <a:gd name="p0x145" fmla="*/ 109 w 1095"/>
              <a:gd name="p0y145" fmla="*/ 357 h 375"/>
              <a:gd name="p0x146" fmla="*/ 105 w 1095"/>
              <a:gd name="p0y146" fmla="*/ 355 h 375"/>
              <a:gd name="p0x147" fmla="*/ 100 w 1095"/>
              <a:gd name="p0y147" fmla="*/ 353 h 375"/>
              <a:gd name="p0x148" fmla="*/ 96 w 1095"/>
              <a:gd name="p0y148" fmla="*/ 351 h 375"/>
              <a:gd name="p0x149" fmla="*/ 92 w 1095"/>
              <a:gd name="p0y149" fmla="*/ 349 h 375"/>
              <a:gd name="p0x150" fmla="*/ 88 w 1095"/>
              <a:gd name="p0y150" fmla="*/ 347 h 375"/>
              <a:gd name="p0x151" fmla="*/ 85 w 1095"/>
              <a:gd name="p0y151" fmla="*/ 344 h 375"/>
              <a:gd name="p0x152" fmla="*/ 81 w 1095"/>
              <a:gd name="p0y152" fmla="*/ 342 h 375"/>
              <a:gd name="p0x153" fmla="*/ 77 w 1095"/>
              <a:gd name="p0y153" fmla="*/ 339 h 375"/>
              <a:gd name="p0x154" fmla="*/ 73 w 1095"/>
              <a:gd name="p0y154" fmla="*/ 336 h 375"/>
              <a:gd name="p0x155" fmla="*/ 70 w 1095"/>
              <a:gd name="p0y155" fmla="*/ 333 h 375"/>
              <a:gd name="p0x156" fmla="*/ 66 w 1095"/>
              <a:gd name="p0y156" fmla="*/ 330 h 375"/>
              <a:gd name="p0x157" fmla="*/ 63 w 1095"/>
              <a:gd name="p0y157" fmla="*/ 327 h 375"/>
              <a:gd name="p0x158" fmla="*/ 59 w 1095"/>
              <a:gd name="p0y158" fmla="*/ 324 h 375"/>
              <a:gd name="p0x159" fmla="*/ 56 w 1095"/>
              <a:gd name="p0y159" fmla="*/ 321 h 375"/>
              <a:gd name="p0x160" fmla="*/ 53 w 1095"/>
              <a:gd name="p0y160" fmla="*/ 318 h 375"/>
              <a:gd name="p0x161" fmla="*/ 50 w 1095"/>
              <a:gd name="p0y161" fmla="*/ 315 h 375"/>
              <a:gd name="p0x162" fmla="*/ 47 w 1095"/>
              <a:gd name="p0y162" fmla="*/ 311 h 375"/>
              <a:gd name="p0x163" fmla="*/ 44 w 1095"/>
              <a:gd name="p0y163" fmla="*/ 308 h 375"/>
              <a:gd name="p0x164" fmla="*/ 41 w 1095"/>
              <a:gd name="p0y164" fmla="*/ 304 h 375"/>
              <a:gd name="p0x165" fmla="*/ 38 w 1095"/>
              <a:gd name="p0y165" fmla="*/ 301 h 375"/>
              <a:gd name="p0x166" fmla="*/ 35 w 1095"/>
              <a:gd name="p0y166" fmla="*/ 297 h 375"/>
              <a:gd name="p0x167" fmla="*/ 32 w 1095"/>
              <a:gd name="p0y167" fmla="*/ 293 h 375"/>
              <a:gd name="p0x168" fmla="*/ 30 w 1095"/>
              <a:gd name="p0y168" fmla="*/ 289 h 375"/>
              <a:gd name="p0x169" fmla="*/ 27 w 1095"/>
              <a:gd name="p0y169" fmla="*/ 286 h 375"/>
              <a:gd name="p0x170" fmla="*/ 25 w 1095"/>
              <a:gd name="p0y170" fmla="*/ 282 h 375"/>
              <a:gd name="p0x171" fmla="*/ 23 w 1095"/>
              <a:gd name="p0y171" fmla="*/ 278 h 375"/>
              <a:gd name="p0x172" fmla="*/ 21 w 1095"/>
              <a:gd name="p0y172" fmla="*/ 274 h 375"/>
              <a:gd name="p0x173" fmla="*/ 19 w 1095"/>
              <a:gd name="p0y173" fmla="*/ 269 h 375"/>
              <a:gd name="p0x174" fmla="*/ 17 w 1095"/>
              <a:gd name="p0y174" fmla="*/ 265 h 375"/>
              <a:gd name="p0x175" fmla="*/ 15 w 1095"/>
              <a:gd name="p0y175" fmla="*/ 261 h 375"/>
              <a:gd name="p0x176" fmla="*/ 13 w 1095"/>
              <a:gd name="p0y176" fmla="*/ 257 h 375"/>
              <a:gd name="p0x177" fmla="*/ 11 w 1095"/>
              <a:gd name="p0y177" fmla="*/ 252 h 375"/>
              <a:gd name="p0x178" fmla="*/ 10 w 1095"/>
              <a:gd name="p0y178" fmla="*/ 248 h 375"/>
              <a:gd name="p0x179" fmla="*/ 8 w 1095"/>
              <a:gd name="p0y179" fmla="*/ 244 h 375"/>
              <a:gd name="p0x180" fmla="*/ 7 w 1095"/>
              <a:gd name="p0y180" fmla="*/ 239 h 375"/>
              <a:gd name="p0x181" fmla="*/ 6 w 1095"/>
              <a:gd name="p0y181" fmla="*/ 235 h 375"/>
              <a:gd name="p0x182" fmla="*/ 4 w 1095"/>
              <a:gd name="p0y182" fmla="*/ 230 h 375"/>
              <a:gd name="p0x183" fmla="*/ 3 w 1095"/>
              <a:gd name="p0y183" fmla="*/ 225 h 375"/>
              <a:gd name="p0x184" fmla="*/ 3 w 1095"/>
              <a:gd name="p0y184" fmla="*/ 221 h 375"/>
              <a:gd name="p0x185" fmla="*/ 2 w 1095"/>
              <a:gd name="p0y185" fmla="*/ 216 h 375"/>
              <a:gd name="p0x186" fmla="*/ 1 w 1095"/>
              <a:gd name="p0y186" fmla="*/ 211 h 375"/>
              <a:gd name="p0x187" fmla="*/ 0 w 1095"/>
              <a:gd name="p0y187" fmla="*/ 206 h 375"/>
              <a:gd name="p0x188" fmla="*/ 0 w 1095"/>
              <a:gd name="p0y188" fmla="*/ 202 h 375"/>
              <a:gd name="p0x189" fmla="*/ 0 w 1095"/>
              <a:gd name="p0y189" fmla="*/ 197 h 375"/>
              <a:gd name="p0x190" fmla="*/ 0 w 1095"/>
              <a:gd name="p0y190" fmla="*/ 192 h 375"/>
              <a:gd name="p0x191" fmla="*/ 0 w 1095"/>
              <a:gd name="p0y191" fmla="*/ 187 h 375"/>
              <a:gd name="p0x192" fmla="*/ 0 w 1095"/>
              <a:gd name="p0y192" fmla="*/ 182 h 375"/>
              <a:gd name="p0x193" fmla="*/ 0 w 1095"/>
              <a:gd name="p0y193" fmla="*/ 177 h 375"/>
              <a:gd name="p0x194" fmla="*/ 0 w 1095"/>
              <a:gd name="p0y194" fmla="*/ 172 h 375"/>
              <a:gd name="p0x195" fmla="*/ 0 w 1095"/>
              <a:gd name="p0y195" fmla="*/ 168 h 375"/>
              <a:gd name="p0x196" fmla="*/ 1 w 1095"/>
              <a:gd name="p0y196" fmla="*/ 163 h 375"/>
              <a:gd name="p0x197" fmla="*/ 2 w 1095"/>
              <a:gd name="p0y197" fmla="*/ 158 h 375"/>
              <a:gd name="p0x198" fmla="*/ 3 w 1095"/>
              <a:gd name="p0y198" fmla="*/ 153 h 375"/>
              <a:gd name="p0x199" fmla="*/ 3 w 1095"/>
              <a:gd name="p0y199" fmla="*/ 149 h 375"/>
              <a:gd name="p0x200" fmla="*/ 4 w 1095"/>
              <a:gd name="p0y200" fmla="*/ 144 h 375"/>
              <a:gd name="p0x201" fmla="*/ 6 w 1095"/>
              <a:gd name="p0y201" fmla="*/ 139 h 375"/>
              <a:gd name="p0x202" fmla="*/ 7 w 1095"/>
              <a:gd name="p0y202" fmla="*/ 135 h 375"/>
              <a:gd name="p0x203" fmla="*/ 8 w 1095"/>
              <a:gd name="p0y203" fmla="*/ 130 h 375"/>
              <a:gd name="p0x204" fmla="*/ 10 w 1095"/>
              <a:gd name="p0y204" fmla="*/ 126 h 375"/>
              <a:gd name="p0x205" fmla="*/ 11 w 1095"/>
              <a:gd name="p0y205" fmla="*/ 122 h 375"/>
              <a:gd name="p0x206" fmla="*/ 13 w 1095"/>
              <a:gd name="p0y206" fmla="*/ 117 h 375"/>
              <a:gd name="p0x207" fmla="*/ 15 w 1095"/>
              <a:gd name="p0y207" fmla="*/ 113 h 375"/>
              <a:gd name="p0x208" fmla="*/ 17 w 1095"/>
              <a:gd name="p0y208" fmla="*/ 109 h 375"/>
              <a:gd name="p0x209" fmla="*/ 19 w 1095"/>
              <a:gd name="p0y209" fmla="*/ 105 h 375"/>
              <a:gd name="p0x210" fmla="*/ 21 w 1095"/>
              <a:gd name="p0y210" fmla="*/ 100 h 375"/>
              <a:gd name="p0x211" fmla="*/ 23 w 1095"/>
              <a:gd name="p0y211" fmla="*/ 96 h 375"/>
              <a:gd name="p0x212" fmla="*/ 25 w 1095"/>
              <a:gd name="p0y212" fmla="*/ 92 h 375"/>
              <a:gd name="p0x213" fmla="*/ 27 w 1095"/>
              <a:gd name="p0y213" fmla="*/ 88 h 375"/>
              <a:gd name="p0x214" fmla="*/ 30 w 1095"/>
              <a:gd name="p0y214" fmla="*/ 85 h 375"/>
              <a:gd name="p0x215" fmla="*/ 32 w 1095"/>
              <a:gd name="p0y215" fmla="*/ 81 h 375"/>
              <a:gd name="p0x216" fmla="*/ 35 w 1095"/>
              <a:gd name="p0y216" fmla="*/ 77 h 375"/>
              <a:gd name="p0x217" fmla="*/ 38 w 1095"/>
              <a:gd name="p0y217" fmla="*/ 73 h 375"/>
              <a:gd name="p0x218" fmla="*/ 41 w 1095"/>
              <a:gd name="p0y218" fmla="*/ 70 h 375"/>
              <a:gd name="p0x219" fmla="*/ 44 w 1095"/>
              <a:gd name="p0y219" fmla="*/ 66 h 375"/>
              <a:gd name="p0x220" fmla="*/ 47 w 1095"/>
              <a:gd name="p0y220" fmla="*/ 63 h 375"/>
              <a:gd name="p0x221" fmla="*/ 50 w 1095"/>
              <a:gd name="p0y221" fmla="*/ 59 h 375"/>
              <a:gd name="p0x222" fmla="*/ 53 w 1095"/>
              <a:gd name="p0y222" fmla="*/ 56 h 375"/>
              <a:gd name="p0x223" fmla="*/ 56 w 1095"/>
              <a:gd name="p0y223" fmla="*/ 53 h 375"/>
              <a:gd name="p0x224" fmla="*/ 59 w 1095"/>
              <a:gd name="p0y224" fmla="*/ 50 h 375"/>
              <a:gd name="p0x225" fmla="*/ 63 w 1095"/>
              <a:gd name="p0y225" fmla="*/ 47 h 375"/>
              <a:gd name="p0x226" fmla="*/ 66 w 1095"/>
              <a:gd name="p0y226" fmla="*/ 44 h 375"/>
              <a:gd name="p0x227" fmla="*/ 70 w 1095"/>
              <a:gd name="p0y227" fmla="*/ 41 h 375"/>
              <a:gd name="p0x228" fmla="*/ 73 w 1095"/>
              <a:gd name="p0y228" fmla="*/ 38 h 375"/>
              <a:gd name="p0x229" fmla="*/ 77 w 1095"/>
              <a:gd name="p0y229" fmla="*/ 35 h 375"/>
              <a:gd name="p0x230" fmla="*/ 81 w 1095"/>
              <a:gd name="p0y230" fmla="*/ 32 h 375"/>
              <a:gd name="p0x231" fmla="*/ 85 w 1095"/>
              <a:gd name="p0y231" fmla="*/ 30 h 375"/>
              <a:gd name="p0x232" fmla="*/ 88 w 1095"/>
              <a:gd name="p0y232" fmla="*/ 27 h 375"/>
              <a:gd name="p0x233" fmla="*/ 92 w 1095"/>
              <a:gd name="p0y233" fmla="*/ 25 h 375"/>
              <a:gd name="p0x234" fmla="*/ 96 w 1095"/>
              <a:gd name="p0y234" fmla="*/ 23 h 375"/>
              <a:gd name="p0x235" fmla="*/ 100 w 1095"/>
              <a:gd name="p0y235" fmla="*/ 21 h 375"/>
              <a:gd name="p0x236" fmla="*/ 105 w 1095"/>
              <a:gd name="p0y236" fmla="*/ 19 h 375"/>
              <a:gd name="p0x237" fmla="*/ 109 w 1095"/>
              <a:gd name="p0y237" fmla="*/ 17 h 375"/>
              <a:gd name="p0x238" fmla="*/ 113 w 1095"/>
              <a:gd name="p0y238" fmla="*/ 15 h 375"/>
              <a:gd name="p0x239" fmla="*/ 117 w 1095"/>
              <a:gd name="p0y239" fmla="*/ 13 h 375"/>
              <a:gd name="p0x240" fmla="*/ 122 w 1095"/>
              <a:gd name="p0y240" fmla="*/ 11 h 375"/>
              <a:gd name="p0x241" fmla="*/ 126 w 1095"/>
              <a:gd name="p0y241" fmla="*/ 10 h 375"/>
              <a:gd name="p0x242" fmla="*/ 130 w 1095"/>
              <a:gd name="p0y242" fmla="*/ 8 h 375"/>
              <a:gd name="p0x243" fmla="*/ 135 w 1095"/>
              <a:gd name="p0y243" fmla="*/ 7 h 375"/>
              <a:gd name="p0x244" fmla="*/ 139 w 1095"/>
              <a:gd name="p0y244" fmla="*/ 6 h 375"/>
              <a:gd name="p0x245" fmla="*/ 144 w 1095"/>
              <a:gd name="p0y245" fmla="*/ 4 h 375"/>
              <a:gd name="p0x246" fmla="*/ 149 w 1095"/>
              <a:gd name="p0y246" fmla="*/ 3 h 375"/>
              <a:gd name="p0x247" fmla="*/ 153 w 1095"/>
              <a:gd name="p0y247" fmla="*/ 3 h 375"/>
              <a:gd name="p0x248" fmla="*/ 158 w 1095"/>
              <a:gd name="p0y248" fmla="*/ 2 h 375"/>
              <a:gd name="p0x249" fmla="*/ 163 w 1095"/>
              <a:gd name="p0y249" fmla="*/ 1 h 375"/>
              <a:gd name="p0x250" fmla="*/ 168 w 1095"/>
              <a:gd name="p0y250" fmla="*/ 0 h 375"/>
              <a:gd name="p0x251" fmla="*/ 172 w 1095"/>
              <a:gd name="p0y251" fmla="*/ 0 h 375"/>
              <a:gd name="p0x252" fmla="*/ 177 w 1095"/>
              <a:gd name="p0y252" fmla="*/ 0 h 375"/>
              <a:gd name="p0x253" fmla="*/ 182 w 1095"/>
              <a:gd name="p0y253" fmla="*/ 0 h 375"/>
              <a:gd name="p0x254" fmla="*/ 187 w 109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 w="9525" cmpd="sng">
            <a:solidFill>
              <a:schemeClr val="accent4">
                <a:lumMod val="33654"/>
                <a:lumOff val="6634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4832376" y="3658553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5C3A1A"/>
                </a:solidFill>
                <a:cs typeface="+mn-lt"/>
              </a:rPr>
              <a:t>动态类</a:t>
            </a:r>
            <a:endParaRPr sz="1200">
              <a:solidFill>
                <a:srgbClr val="5C3A1A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5489677" y="3600450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重快准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4518025" y="40862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0"/>
            </p:custDataLst>
          </p:nvPr>
        </p:nvSpPr>
        <p:spPr>
          <a:xfrm>
            <a:off x="4712970" y="399097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912 w 1095"/>
              <a:gd name="p0y2" fmla="*/ 0 h 375"/>
              <a:gd name="p0x3" fmla="*/ 917 w 1095"/>
              <a:gd name="p0y3" fmla="*/ 0 h 375"/>
              <a:gd name="p0x4" fmla="*/ 922 w 1095"/>
              <a:gd name="p0y4" fmla="*/ 0 h 375"/>
              <a:gd name="p0x5" fmla="*/ 927 w 1095"/>
              <a:gd name="p0y5" fmla="*/ 0 h 375"/>
              <a:gd name="p0x6" fmla="*/ 931 w 1095"/>
              <a:gd name="p0y6" fmla="*/ 1 h 375"/>
              <a:gd name="p0x7" fmla="*/ 936 w 1095"/>
              <a:gd name="p0y7" fmla="*/ 2 h 375"/>
              <a:gd name="p0x8" fmla="*/ 941 w 1095"/>
              <a:gd name="p0y8" fmla="*/ 3 h 375"/>
              <a:gd name="p0x9" fmla="*/ 945 w 1095"/>
              <a:gd name="p0y9" fmla="*/ 3 h 375"/>
              <a:gd name="p0x10" fmla="*/ 950 w 1095"/>
              <a:gd name="p0y10" fmla="*/ 4 h 375"/>
              <a:gd name="p0x11" fmla="*/ 955 w 1095"/>
              <a:gd name="p0y11" fmla="*/ 6 h 375"/>
              <a:gd name="p0x12" fmla="*/ 959 w 1095"/>
              <a:gd name="p0y12" fmla="*/ 7 h 375"/>
              <a:gd name="p0x13" fmla="*/ 964 w 1095"/>
              <a:gd name="p0y13" fmla="*/ 8 h 375"/>
              <a:gd name="p0x14" fmla="*/ 968 w 1095"/>
              <a:gd name="p0y14" fmla="*/ 10 h 375"/>
              <a:gd name="p0x15" fmla="*/ 973 w 1095"/>
              <a:gd name="p0y15" fmla="*/ 11 h 375"/>
              <a:gd name="p0x16" fmla="*/ 977 w 1095"/>
              <a:gd name="p0y16" fmla="*/ 13 h 375"/>
              <a:gd name="p0x17" fmla="*/ 981 w 1095"/>
              <a:gd name="p0y17" fmla="*/ 15 h 375"/>
              <a:gd name="p0x18" fmla="*/ 985 w 1095"/>
              <a:gd name="p0y18" fmla="*/ 17 h 375"/>
              <a:gd name="p0x19" fmla="*/ 990 w 1095"/>
              <a:gd name="p0y19" fmla="*/ 19 h 375"/>
              <a:gd name="p0x20" fmla="*/ 994 w 1095"/>
              <a:gd name="p0y20" fmla="*/ 21 h 375"/>
              <a:gd name="p0x21" fmla="*/ 998 w 1095"/>
              <a:gd name="p0y21" fmla="*/ 23 h 375"/>
              <a:gd name="p0x22" fmla="*/ 1002 w 1095"/>
              <a:gd name="p0y22" fmla="*/ 25 h 375"/>
              <a:gd name="p0x23" fmla="*/ 1006 w 1095"/>
              <a:gd name="p0y23" fmla="*/ 27 h 375"/>
              <a:gd name="p0x24" fmla="*/ 1010 w 1095"/>
              <a:gd name="p0y24" fmla="*/ 30 h 375"/>
              <a:gd name="p0x25" fmla="*/ 1013 w 1095"/>
              <a:gd name="p0y25" fmla="*/ 32 h 375"/>
              <a:gd name="p0x26" fmla="*/ 1017 w 1095"/>
              <a:gd name="p0y26" fmla="*/ 35 h 375"/>
              <a:gd name="p0x27" fmla="*/ 1021 w 1095"/>
              <a:gd name="p0y27" fmla="*/ 38 h 375"/>
              <a:gd name="p0x28" fmla="*/ 1024 w 1095"/>
              <a:gd name="p0y28" fmla="*/ 41 h 375"/>
              <a:gd name="p0x29" fmla="*/ 1028 w 1095"/>
              <a:gd name="p0y29" fmla="*/ 44 h 375"/>
              <a:gd name="p0x30" fmla="*/ 1031 w 1095"/>
              <a:gd name="p0y30" fmla="*/ 47 h 375"/>
              <a:gd name="p0x31" fmla="*/ 1035 w 1095"/>
              <a:gd name="p0y31" fmla="*/ 50 h 375"/>
              <a:gd name="p0x32" fmla="*/ 1038 w 1095"/>
              <a:gd name="p0y32" fmla="*/ 53 h 375"/>
              <a:gd name="p0x33" fmla="*/ 1041 w 1095"/>
              <a:gd name="p0y33" fmla="*/ 56 h 375"/>
              <a:gd name="p0x34" fmla="*/ 1044 w 1095"/>
              <a:gd name="p0y34" fmla="*/ 59 h 375"/>
              <a:gd name="p0x35" fmla="*/ 1048 w 1095"/>
              <a:gd name="p0y35" fmla="*/ 63 h 375"/>
              <a:gd name="p0x36" fmla="*/ 1051 w 1095"/>
              <a:gd name="p0y36" fmla="*/ 66 h 375"/>
              <a:gd name="p0x37" fmla="*/ 1053 w 1095"/>
              <a:gd name="p0y37" fmla="*/ 70 h 375"/>
              <a:gd name="p0x38" fmla="*/ 1056 w 1095"/>
              <a:gd name="p0y38" fmla="*/ 73 h 375"/>
              <a:gd name="p0x39" fmla="*/ 1059 w 1095"/>
              <a:gd name="p0y39" fmla="*/ 77 h 375"/>
              <a:gd name="p0x40" fmla="*/ 1062 w 1095"/>
              <a:gd name="p0y40" fmla="*/ 81 h 375"/>
              <a:gd name="p0x41" fmla="*/ 1064 w 1095"/>
              <a:gd name="p0y41" fmla="*/ 85 h 375"/>
              <a:gd name="p0x42" fmla="*/ 1067 w 1095"/>
              <a:gd name="p0y42" fmla="*/ 88 h 375"/>
              <a:gd name="p0x43" fmla="*/ 1069 w 1095"/>
              <a:gd name="p0y43" fmla="*/ 92 h 375"/>
              <a:gd name="p0x44" fmla="*/ 1071 w 1095"/>
              <a:gd name="p0y44" fmla="*/ 96 h 375"/>
              <a:gd name="p0x45" fmla="*/ 1073 w 1095"/>
              <a:gd name="p0y45" fmla="*/ 100 h 375"/>
              <a:gd name="p0x46" fmla="*/ 1076 w 1095"/>
              <a:gd name="p0y46" fmla="*/ 105 h 375"/>
              <a:gd name="p0x47" fmla="*/ 1078 w 1095"/>
              <a:gd name="p0y47" fmla="*/ 109 h 375"/>
              <a:gd name="p0x48" fmla="*/ 1079 w 1095"/>
              <a:gd name="p0y48" fmla="*/ 113 h 375"/>
              <a:gd name="p0x49" fmla="*/ 1081 w 1095"/>
              <a:gd name="p0y49" fmla="*/ 117 h 375"/>
              <a:gd name="p0x50" fmla="*/ 1083 w 1095"/>
              <a:gd name="p0y50" fmla="*/ 122 h 375"/>
              <a:gd name="p0x51" fmla="*/ 1084 w 1095"/>
              <a:gd name="p0y51" fmla="*/ 126 h 375"/>
              <a:gd name="p0x52" fmla="*/ 1086 w 1095"/>
              <a:gd name="p0y52" fmla="*/ 130 h 375"/>
              <a:gd name="p0x53" fmla="*/ 1087 w 1095"/>
              <a:gd name="p0y53" fmla="*/ 135 h 375"/>
              <a:gd name="p0x54" fmla="*/ 1089 w 1095"/>
              <a:gd name="p0y54" fmla="*/ 139 h 375"/>
              <a:gd name="p0x55" fmla="*/ 1090 w 1095"/>
              <a:gd name="p0y55" fmla="*/ 144 h 375"/>
              <a:gd name="p0x56" fmla="*/ 1091 w 1095"/>
              <a:gd name="p0y56" fmla="*/ 149 h 375"/>
              <a:gd name="p0x57" fmla="*/ 1092 w 1095"/>
              <a:gd name="p0y57" fmla="*/ 153 h 375"/>
              <a:gd name="p0x58" fmla="*/ 1092 w 1095"/>
              <a:gd name="p0y58" fmla="*/ 158 h 375"/>
              <a:gd name="p0x59" fmla="*/ 1093 w 1095"/>
              <a:gd name="p0y59" fmla="*/ 163 h 375"/>
              <a:gd name="p0x60" fmla="*/ 1094 w 1095"/>
              <a:gd name="p0y60" fmla="*/ 168 h 375"/>
              <a:gd name="p0x61" fmla="*/ 1094 w 1095"/>
              <a:gd name="p0y61" fmla="*/ 172 h 375"/>
              <a:gd name="p0x62" fmla="*/ 1094 w 1095"/>
              <a:gd name="p0y62" fmla="*/ 177 h 375"/>
              <a:gd name="p0x63" fmla="*/ 1095 w 1095"/>
              <a:gd name="p0y63" fmla="*/ 182 h 375"/>
              <a:gd name="p0x64" fmla="*/ 1095 w 1095"/>
              <a:gd name="p0y64" fmla="*/ 187 h 375"/>
              <a:gd name="p0x65" fmla="*/ 1095 w 1095"/>
              <a:gd name="p0y65" fmla="*/ 192 h 375"/>
              <a:gd name="p0x66" fmla="*/ 1094 w 1095"/>
              <a:gd name="p0y66" fmla="*/ 197 h 375"/>
              <a:gd name="p0x67" fmla="*/ 1094 w 1095"/>
              <a:gd name="p0y67" fmla="*/ 202 h 375"/>
              <a:gd name="p0x68" fmla="*/ 1094 w 1095"/>
              <a:gd name="p0y68" fmla="*/ 206 h 375"/>
              <a:gd name="p0x69" fmla="*/ 1093 w 1095"/>
              <a:gd name="p0y69" fmla="*/ 211 h 375"/>
              <a:gd name="p0x70" fmla="*/ 1092 w 1095"/>
              <a:gd name="p0y70" fmla="*/ 216 h 375"/>
              <a:gd name="p0x71" fmla="*/ 1092 w 1095"/>
              <a:gd name="p0y71" fmla="*/ 221 h 375"/>
              <a:gd name="p0x72" fmla="*/ 1091 w 1095"/>
              <a:gd name="p0y72" fmla="*/ 225 h 375"/>
              <a:gd name="p0x73" fmla="*/ 1090 w 1095"/>
              <a:gd name="p0y73" fmla="*/ 230 h 375"/>
              <a:gd name="p0x74" fmla="*/ 1089 w 1095"/>
              <a:gd name="p0y74" fmla="*/ 235 h 375"/>
              <a:gd name="p0x75" fmla="*/ 1087 w 1095"/>
              <a:gd name="p0y75" fmla="*/ 239 h 375"/>
              <a:gd name="p0x76" fmla="*/ 1086 w 1095"/>
              <a:gd name="p0y76" fmla="*/ 244 h 375"/>
              <a:gd name="p0x77" fmla="*/ 1084 w 1095"/>
              <a:gd name="p0y77" fmla="*/ 248 h 375"/>
              <a:gd name="p0x78" fmla="*/ 1083 w 1095"/>
              <a:gd name="p0y78" fmla="*/ 252 h 375"/>
              <a:gd name="p0x79" fmla="*/ 1081 w 1095"/>
              <a:gd name="p0y79" fmla="*/ 257 h 375"/>
              <a:gd name="p0x80" fmla="*/ 1079 w 1095"/>
              <a:gd name="p0y80" fmla="*/ 261 h 375"/>
              <a:gd name="p0x81" fmla="*/ 1078 w 1095"/>
              <a:gd name="p0y81" fmla="*/ 265 h 375"/>
              <a:gd name="p0x82" fmla="*/ 1076 w 1095"/>
              <a:gd name="p0y82" fmla="*/ 269 h 375"/>
              <a:gd name="p0x83" fmla="*/ 1073 w 1095"/>
              <a:gd name="p0y83" fmla="*/ 274 h 375"/>
              <a:gd name="p0x84" fmla="*/ 1071 w 1095"/>
              <a:gd name="p0y84" fmla="*/ 278 h 375"/>
              <a:gd name="p0x85" fmla="*/ 1069 w 1095"/>
              <a:gd name="p0y85" fmla="*/ 282 h 375"/>
              <a:gd name="p0x86" fmla="*/ 1067 w 1095"/>
              <a:gd name="p0y86" fmla="*/ 286 h 375"/>
              <a:gd name="p0x87" fmla="*/ 1064 w 1095"/>
              <a:gd name="p0y87" fmla="*/ 289 h 375"/>
              <a:gd name="p0x88" fmla="*/ 1062 w 1095"/>
              <a:gd name="p0y88" fmla="*/ 293 h 375"/>
              <a:gd name="p0x89" fmla="*/ 1059 w 1095"/>
              <a:gd name="p0y89" fmla="*/ 297 h 375"/>
              <a:gd name="p0x90" fmla="*/ 1056 w 1095"/>
              <a:gd name="p0y90" fmla="*/ 301 h 375"/>
              <a:gd name="p0x91" fmla="*/ 1053 w 1095"/>
              <a:gd name="p0y91" fmla="*/ 304 h 375"/>
              <a:gd name="p0x92" fmla="*/ 1051 w 1095"/>
              <a:gd name="p0y92" fmla="*/ 308 h 375"/>
              <a:gd name="p0x93" fmla="*/ 1048 w 1095"/>
              <a:gd name="p0y93" fmla="*/ 311 h 375"/>
              <a:gd name="p0x94" fmla="*/ 1044 w 1095"/>
              <a:gd name="p0y94" fmla="*/ 315 h 375"/>
              <a:gd name="p0x95" fmla="*/ 1041 w 1095"/>
              <a:gd name="p0y95" fmla="*/ 318 h 375"/>
              <a:gd name="p0x96" fmla="*/ 1038 w 1095"/>
              <a:gd name="p0y96" fmla="*/ 321 h 375"/>
              <a:gd name="p0x97" fmla="*/ 1035 w 1095"/>
              <a:gd name="p0y97" fmla="*/ 324 h 375"/>
              <a:gd name="p0x98" fmla="*/ 1031 w 1095"/>
              <a:gd name="p0y98" fmla="*/ 327 h 375"/>
              <a:gd name="p0x99" fmla="*/ 1028 w 1095"/>
              <a:gd name="p0y99" fmla="*/ 330 h 375"/>
              <a:gd name="p0x100" fmla="*/ 1024 w 1095"/>
              <a:gd name="p0y100" fmla="*/ 333 h 375"/>
              <a:gd name="p0x101" fmla="*/ 1021 w 1095"/>
              <a:gd name="p0y101" fmla="*/ 336 h 375"/>
              <a:gd name="p0x102" fmla="*/ 1017 w 1095"/>
              <a:gd name="p0y102" fmla="*/ 339 h 375"/>
              <a:gd name="p0x103" fmla="*/ 1013 w 1095"/>
              <a:gd name="p0y103" fmla="*/ 342 h 375"/>
              <a:gd name="p0x104" fmla="*/ 1010 w 1095"/>
              <a:gd name="p0y104" fmla="*/ 344 h 375"/>
              <a:gd name="p0x105" fmla="*/ 1006 w 1095"/>
              <a:gd name="p0y105" fmla="*/ 347 h 375"/>
              <a:gd name="p0x106" fmla="*/ 1002 w 1095"/>
              <a:gd name="p0y106" fmla="*/ 349 h 375"/>
              <a:gd name="p0x107" fmla="*/ 998 w 1095"/>
              <a:gd name="p0y107" fmla="*/ 351 h 375"/>
              <a:gd name="p0x108" fmla="*/ 994 w 1095"/>
              <a:gd name="p0y108" fmla="*/ 353 h 375"/>
              <a:gd name="p0x109" fmla="*/ 990 w 1095"/>
              <a:gd name="p0y109" fmla="*/ 355 h 375"/>
              <a:gd name="p0x110" fmla="*/ 985 w 1095"/>
              <a:gd name="p0y110" fmla="*/ 357 h 375"/>
              <a:gd name="p0x111" fmla="*/ 981 w 1095"/>
              <a:gd name="p0y111" fmla="*/ 359 h 375"/>
              <a:gd name="p0x112" fmla="*/ 977 w 1095"/>
              <a:gd name="p0y112" fmla="*/ 361 h 375"/>
              <a:gd name="p0x113" fmla="*/ 973 w 1095"/>
              <a:gd name="p0y113" fmla="*/ 363 h 375"/>
              <a:gd name="p0x114" fmla="*/ 968 w 1095"/>
              <a:gd name="p0y114" fmla="*/ 364 h 375"/>
              <a:gd name="p0x115" fmla="*/ 964 w 1095"/>
              <a:gd name="p0y115" fmla="*/ 366 h 375"/>
              <a:gd name="p0x116" fmla="*/ 959 w 1095"/>
              <a:gd name="p0y116" fmla="*/ 367 h 375"/>
              <a:gd name="p0x117" fmla="*/ 955 w 1095"/>
              <a:gd name="p0y117" fmla="*/ 368 h 375"/>
              <a:gd name="p0x118" fmla="*/ 950 w 1095"/>
              <a:gd name="p0y118" fmla="*/ 370 h 375"/>
              <a:gd name="p0x119" fmla="*/ 945 w 1095"/>
              <a:gd name="p0y119" fmla="*/ 371 h 375"/>
              <a:gd name="p0x120" fmla="*/ 941 w 1095"/>
              <a:gd name="p0y120" fmla="*/ 371 h 375"/>
              <a:gd name="p0x121" fmla="*/ 936 w 1095"/>
              <a:gd name="p0y121" fmla="*/ 372 h 375"/>
              <a:gd name="p0x122" fmla="*/ 931 w 1095"/>
              <a:gd name="p0y122" fmla="*/ 373 h 375"/>
              <a:gd name="p0x123" fmla="*/ 927 w 1095"/>
              <a:gd name="p0y123" fmla="*/ 374 h 375"/>
              <a:gd name="p0x124" fmla="*/ 922 w 1095"/>
              <a:gd name="p0y124" fmla="*/ 374 h 375"/>
              <a:gd name="p0x125" fmla="*/ 917 w 1095"/>
              <a:gd name="p0y125" fmla="*/ 374 h 375"/>
              <a:gd name="p0x126" fmla="*/ 912 w 1095"/>
              <a:gd name="p0y126" fmla="*/ 374 h 375"/>
              <a:gd name="p0x127" fmla="*/ 907 w 1095"/>
              <a:gd name="p0y127" fmla="*/ 375 h 375"/>
              <a:gd name="p0x128" fmla="*/ 187 w 1095"/>
              <a:gd name="p0y128" fmla="*/ 375 h 375"/>
              <a:gd name="p0x129" fmla="*/ 182 w 1095"/>
              <a:gd name="p0y129" fmla="*/ 374 h 375"/>
              <a:gd name="p0x130" fmla="*/ 177 w 1095"/>
              <a:gd name="p0y130" fmla="*/ 374 h 375"/>
              <a:gd name="p0x131" fmla="*/ 172 w 1095"/>
              <a:gd name="p0y131" fmla="*/ 374 h 375"/>
              <a:gd name="p0x132" fmla="*/ 168 w 1095"/>
              <a:gd name="p0y132" fmla="*/ 374 h 375"/>
              <a:gd name="p0x133" fmla="*/ 163 w 1095"/>
              <a:gd name="p0y133" fmla="*/ 373 h 375"/>
              <a:gd name="p0x134" fmla="*/ 158 w 1095"/>
              <a:gd name="p0y134" fmla="*/ 372 h 375"/>
              <a:gd name="p0x135" fmla="*/ 153 w 1095"/>
              <a:gd name="p0y135" fmla="*/ 371 h 375"/>
              <a:gd name="p0x136" fmla="*/ 149 w 1095"/>
              <a:gd name="p0y136" fmla="*/ 371 h 375"/>
              <a:gd name="p0x137" fmla="*/ 144 w 1095"/>
              <a:gd name="p0y137" fmla="*/ 370 h 375"/>
              <a:gd name="p0x138" fmla="*/ 139 w 1095"/>
              <a:gd name="p0y138" fmla="*/ 368 h 375"/>
              <a:gd name="p0x139" fmla="*/ 135 w 1095"/>
              <a:gd name="p0y139" fmla="*/ 367 h 375"/>
              <a:gd name="p0x140" fmla="*/ 130 w 1095"/>
              <a:gd name="p0y140" fmla="*/ 366 h 375"/>
              <a:gd name="p0x141" fmla="*/ 126 w 1095"/>
              <a:gd name="p0y141" fmla="*/ 364 h 375"/>
              <a:gd name="p0x142" fmla="*/ 122 w 1095"/>
              <a:gd name="p0y142" fmla="*/ 363 h 375"/>
              <a:gd name="p0x143" fmla="*/ 117 w 1095"/>
              <a:gd name="p0y143" fmla="*/ 361 h 375"/>
              <a:gd name="p0x144" fmla="*/ 113 w 1095"/>
              <a:gd name="p0y144" fmla="*/ 359 h 375"/>
              <a:gd name="p0x145" fmla="*/ 109 w 1095"/>
              <a:gd name="p0y145" fmla="*/ 357 h 375"/>
              <a:gd name="p0x146" fmla="*/ 105 w 1095"/>
              <a:gd name="p0y146" fmla="*/ 355 h 375"/>
              <a:gd name="p0x147" fmla="*/ 100 w 1095"/>
              <a:gd name="p0y147" fmla="*/ 353 h 375"/>
              <a:gd name="p0x148" fmla="*/ 96 w 1095"/>
              <a:gd name="p0y148" fmla="*/ 351 h 375"/>
              <a:gd name="p0x149" fmla="*/ 92 w 1095"/>
              <a:gd name="p0y149" fmla="*/ 349 h 375"/>
              <a:gd name="p0x150" fmla="*/ 88 w 1095"/>
              <a:gd name="p0y150" fmla="*/ 347 h 375"/>
              <a:gd name="p0x151" fmla="*/ 85 w 1095"/>
              <a:gd name="p0y151" fmla="*/ 344 h 375"/>
              <a:gd name="p0x152" fmla="*/ 81 w 1095"/>
              <a:gd name="p0y152" fmla="*/ 342 h 375"/>
              <a:gd name="p0x153" fmla="*/ 77 w 1095"/>
              <a:gd name="p0y153" fmla="*/ 339 h 375"/>
              <a:gd name="p0x154" fmla="*/ 73 w 1095"/>
              <a:gd name="p0y154" fmla="*/ 336 h 375"/>
              <a:gd name="p0x155" fmla="*/ 70 w 1095"/>
              <a:gd name="p0y155" fmla="*/ 333 h 375"/>
              <a:gd name="p0x156" fmla="*/ 66 w 1095"/>
              <a:gd name="p0y156" fmla="*/ 330 h 375"/>
              <a:gd name="p0x157" fmla="*/ 63 w 1095"/>
              <a:gd name="p0y157" fmla="*/ 327 h 375"/>
              <a:gd name="p0x158" fmla="*/ 59 w 1095"/>
              <a:gd name="p0y158" fmla="*/ 324 h 375"/>
              <a:gd name="p0x159" fmla="*/ 56 w 1095"/>
              <a:gd name="p0y159" fmla="*/ 321 h 375"/>
              <a:gd name="p0x160" fmla="*/ 53 w 1095"/>
              <a:gd name="p0y160" fmla="*/ 318 h 375"/>
              <a:gd name="p0x161" fmla="*/ 50 w 1095"/>
              <a:gd name="p0y161" fmla="*/ 315 h 375"/>
              <a:gd name="p0x162" fmla="*/ 47 w 1095"/>
              <a:gd name="p0y162" fmla="*/ 311 h 375"/>
              <a:gd name="p0x163" fmla="*/ 44 w 1095"/>
              <a:gd name="p0y163" fmla="*/ 308 h 375"/>
              <a:gd name="p0x164" fmla="*/ 41 w 1095"/>
              <a:gd name="p0y164" fmla="*/ 304 h 375"/>
              <a:gd name="p0x165" fmla="*/ 38 w 1095"/>
              <a:gd name="p0y165" fmla="*/ 301 h 375"/>
              <a:gd name="p0x166" fmla="*/ 35 w 1095"/>
              <a:gd name="p0y166" fmla="*/ 297 h 375"/>
              <a:gd name="p0x167" fmla="*/ 32 w 1095"/>
              <a:gd name="p0y167" fmla="*/ 293 h 375"/>
              <a:gd name="p0x168" fmla="*/ 30 w 1095"/>
              <a:gd name="p0y168" fmla="*/ 289 h 375"/>
              <a:gd name="p0x169" fmla="*/ 27 w 1095"/>
              <a:gd name="p0y169" fmla="*/ 286 h 375"/>
              <a:gd name="p0x170" fmla="*/ 25 w 1095"/>
              <a:gd name="p0y170" fmla="*/ 282 h 375"/>
              <a:gd name="p0x171" fmla="*/ 23 w 1095"/>
              <a:gd name="p0y171" fmla="*/ 278 h 375"/>
              <a:gd name="p0x172" fmla="*/ 21 w 1095"/>
              <a:gd name="p0y172" fmla="*/ 274 h 375"/>
              <a:gd name="p0x173" fmla="*/ 19 w 1095"/>
              <a:gd name="p0y173" fmla="*/ 269 h 375"/>
              <a:gd name="p0x174" fmla="*/ 17 w 1095"/>
              <a:gd name="p0y174" fmla="*/ 265 h 375"/>
              <a:gd name="p0x175" fmla="*/ 15 w 1095"/>
              <a:gd name="p0y175" fmla="*/ 261 h 375"/>
              <a:gd name="p0x176" fmla="*/ 13 w 1095"/>
              <a:gd name="p0y176" fmla="*/ 257 h 375"/>
              <a:gd name="p0x177" fmla="*/ 11 w 1095"/>
              <a:gd name="p0y177" fmla="*/ 252 h 375"/>
              <a:gd name="p0x178" fmla="*/ 10 w 1095"/>
              <a:gd name="p0y178" fmla="*/ 248 h 375"/>
              <a:gd name="p0x179" fmla="*/ 8 w 1095"/>
              <a:gd name="p0y179" fmla="*/ 244 h 375"/>
              <a:gd name="p0x180" fmla="*/ 7 w 1095"/>
              <a:gd name="p0y180" fmla="*/ 239 h 375"/>
              <a:gd name="p0x181" fmla="*/ 6 w 1095"/>
              <a:gd name="p0y181" fmla="*/ 235 h 375"/>
              <a:gd name="p0x182" fmla="*/ 4 w 1095"/>
              <a:gd name="p0y182" fmla="*/ 230 h 375"/>
              <a:gd name="p0x183" fmla="*/ 3 w 1095"/>
              <a:gd name="p0y183" fmla="*/ 225 h 375"/>
              <a:gd name="p0x184" fmla="*/ 3 w 1095"/>
              <a:gd name="p0y184" fmla="*/ 221 h 375"/>
              <a:gd name="p0x185" fmla="*/ 2 w 1095"/>
              <a:gd name="p0y185" fmla="*/ 216 h 375"/>
              <a:gd name="p0x186" fmla="*/ 1 w 1095"/>
              <a:gd name="p0y186" fmla="*/ 211 h 375"/>
              <a:gd name="p0x187" fmla="*/ 0 w 1095"/>
              <a:gd name="p0y187" fmla="*/ 206 h 375"/>
              <a:gd name="p0x188" fmla="*/ 0 w 1095"/>
              <a:gd name="p0y188" fmla="*/ 202 h 375"/>
              <a:gd name="p0x189" fmla="*/ 0 w 1095"/>
              <a:gd name="p0y189" fmla="*/ 197 h 375"/>
              <a:gd name="p0x190" fmla="*/ 0 w 1095"/>
              <a:gd name="p0y190" fmla="*/ 192 h 375"/>
              <a:gd name="p0x191" fmla="*/ 0 w 1095"/>
              <a:gd name="p0y191" fmla="*/ 187 h 375"/>
              <a:gd name="p0x192" fmla="*/ 0 w 1095"/>
              <a:gd name="p0y192" fmla="*/ 182 h 375"/>
              <a:gd name="p0x193" fmla="*/ 0 w 1095"/>
              <a:gd name="p0y193" fmla="*/ 177 h 375"/>
              <a:gd name="p0x194" fmla="*/ 0 w 1095"/>
              <a:gd name="p0y194" fmla="*/ 172 h 375"/>
              <a:gd name="p0x195" fmla="*/ 0 w 1095"/>
              <a:gd name="p0y195" fmla="*/ 168 h 375"/>
              <a:gd name="p0x196" fmla="*/ 1 w 1095"/>
              <a:gd name="p0y196" fmla="*/ 163 h 375"/>
              <a:gd name="p0x197" fmla="*/ 2 w 1095"/>
              <a:gd name="p0y197" fmla="*/ 158 h 375"/>
              <a:gd name="p0x198" fmla="*/ 3 w 1095"/>
              <a:gd name="p0y198" fmla="*/ 153 h 375"/>
              <a:gd name="p0x199" fmla="*/ 3 w 1095"/>
              <a:gd name="p0y199" fmla="*/ 149 h 375"/>
              <a:gd name="p0x200" fmla="*/ 4 w 1095"/>
              <a:gd name="p0y200" fmla="*/ 144 h 375"/>
              <a:gd name="p0x201" fmla="*/ 6 w 1095"/>
              <a:gd name="p0y201" fmla="*/ 139 h 375"/>
              <a:gd name="p0x202" fmla="*/ 7 w 1095"/>
              <a:gd name="p0y202" fmla="*/ 135 h 375"/>
              <a:gd name="p0x203" fmla="*/ 8 w 1095"/>
              <a:gd name="p0y203" fmla="*/ 130 h 375"/>
              <a:gd name="p0x204" fmla="*/ 10 w 1095"/>
              <a:gd name="p0y204" fmla="*/ 126 h 375"/>
              <a:gd name="p0x205" fmla="*/ 11 w 1095"/>
              <a:gd name="p0y205" fmla="*/ 122 h 375"/>
              <a:gd name="p0x206" fmla="*/ 13 w 1095"/>
              <a:gd name="p0y206" fmla="*/ 117 h 375"/>
              <a:gd name="p0x207" fmla="*/ 15 w 1095"/>
              <a:gd name="p0y207" fmla="*/ 113 h 375"/>
              <a:gd name="p0x208" fmla="*/ 17 w 1095"/>
              <a:gd name="p0y208" fmla="*/ 109 h 375"/>
              <a:gd name="p0x209" fmla="*/ 19 w 1095"/>
              <a:gd name="p0y209" fmla="*/ 105 h 375"/>
              <a:gd name="p0x210" fmla="*/ 21 w 1095"/>
              <a:gd name="p0y210" fmla="*/ 100 h 375"/>
              <a:gd name="p0x211" fmla="*/ 23 w 1095"/>
              <a:gd name="p0y211" fmla="*/ 96 h 375"/>
              <a:gd name="p0x212" fmla="*/ 25 w 1095"/>
              <a:gd name="p0y212" fmla="*/ 92 h 375"/>
              <a:gd name="p0x213" fmla="*/ 27 w 1095"/>
              <a:gd name="p0y213" fmla="*/ 88 h 375"/>
              <a:gd name="p0x214" fmla="*/ 30 w 1095"/>
              <a:gd name="p0y214" fmla="*/ 85 h 375"/>
              <a:gd name="p0x215" fmla="*/ 32 w 1095"/>
              <a:gd name="p0y215" fmla="*/ 81 h 375"/>
              <a:gd name="p0x216" fmla="*/ 35 w 1095"/>
              <a:gd name="p0y216" fmla="*/ 77 h 375"/>
              <a:gd name="p0x217" fmla="*/ 38 w 1095"/>
              <a:gd name="p0y217" fmla="*/ 73 h 375"/>
              <a:gd name="p0x218" fmla="*/ 41 w 1095"/>
              <a:gd name="p0y218" fmla="*/ 70 h 375"/>
              <a:gd name="p0x219" fmla="*/ 44 w 1095"/>
              <a:gd name="p0y219" fmla="*/ 66 h 375"/>
              <a:gd name="p0x220" fmla="*/ 47 w 1095"/>
              <a:gd name="p0y220" fmla="*/ 63 h 375"/>
              <a:gd name="p0x221" fmla="*/ 50 w 1095"/>
              <a:gd name="p0y221" fmla="*/ 59 h 375"/>
              <a:gd name="p0x222" fmla="*/ 53 w 1095"/>
              <a:gd name="p0y222" fmla="*/ 56 h 375"/>
              <a:gd name="p0x223" fmla="*/ 56 w 1095"/>
              <a:gd name="p0y223" fmla="*/ 53 h 375"/>
              <a:gd name="p0x224" fmla="*/ 59 w 1095"/>
              <a:gd name="p0y224" fmla="*/ 50 h 375"/>
              <a:gd name="p0x225" fmla="*/ 63 w 1095"/>
              <a:gd name="p0y225" fmla="*/ 47 h 375"/>
              <a:gd name="p0x226" fmla="*/ 66 w 1095"/>
              <a:gd name="p0y226" fmla="*/ 44 h 375"/>
              <a:gd name="p0x227" fmla="*/ 70 w 1095"/>
              <a:gd name="p0y227" fmla="*/ 41 h 375"/>
              <a:gd name="p0x228" fmla="*/ 73 w 1095"/>
              <a:gd name="p0y228" fmla="*/ 38 h 375"/>
              <a:gd name="p0x229" fmla="*/ 77 w 1095"/>
              <a:gd name="p0y229" fmla="*/ 35 h 375"/>
              <a:gd name="p0x230" fmla="*/ 81 w 1095"/>
              <a:gd name="p0y230" fmla="*/ 32 h 375"/>
              <a:gd name="p0x231" fmla="*/ 85 w 1095"/>
              <a:gd name="p0y231" fmla="*/ 30 h 375"/>
              <a:gd name="p0x232" fmla="*/ 88 w 1095"/>
              <a:gd name="p0y232" fmla="*/ 27 h 375"/>
              <a:gd name="p0x233" fmla="*/ 92 w 1095"/>
              <a:gd name="p0y233" fmla="*/ 25 h 375"/>
              <a:gd name="p0x234" fmla="*/ 96 w 1095"/>
              <a:gd name="p0y234" fmla="*/ 23 h 375"/>
              <a:gd name="p0x235" fmla="*/ 100 w 1095"/>
              <a:gd name="p0y235" fmla="*/ 21 h 375"/>
              <a:gd name="p0x236" fmla="*/ 105 w 1095"/>
              <a:gd name="p0y236" fmla="*/ 19 h 375"/>
              <a:gd name="p0x237" fmla="*/ 109 w 1095"/>
              <a:gd name="p0y237" fmla="*/ 17 h 375"/>
              <a:gd name="p0x238" fmla="*/ 113 w 1095"/>
              <a:gd name="p0y238" fmla="*/ 15 h 375"/>
              <a:gd name="p0x239" fmla="*/ 117 w 1095"/>
              <a:gd name="p0y239" fmla="*/ 13 h 375"/>
              <a:gd name="p0x240" fmla="*/ 122 w 1095"/>
              <a:gd name="p0y240" fmla="*/ 11 h 375"/>
              <a:gd name="p0x241" fmla="*/ 126 w 1095"/>
              <a:gd name="p0y241" fmla="*/ 10 h 375"/>
              <a:gd name="p0x242" fmla="*/ 130 w 1095"/>
              <a:gd name="p0y242" fmla="*/ 8 h 375"/>
              <a:gd name="p0x243" fmla="*/ 135 w 1095"/>
              <a:gd name="p0y243" fmla="*/ 7 h 375"/>
              <a:gd name="p0x244" fmla="*/ 139 w 1095"/>
              <a:gd name="p0y244" fmla="*/ 6 h 375"/>
              <a:gd name="p0x245" fmla="*/ 144 w 1095"/>
              <a:gd name="p0y245" fmla="*/ 4 h 375"/>
              <a:gd name="p0x246" fmla="*/ 149 w 1095"/>
              <a:gd name="p0y246" fmla="*/ 3 h 375"/>
              <a:gd name="p0x247" fmla="*/ 153 w 1095"/>
              <a:gd name="p0y247" fmla="*/ 3 h 375"/>
              <a:gd name="p0x248" fmla="*/ 158 w 1095"/>
              <a:gd name="p0y248" fmla="*/ 2 h 375"/>
              <a:gd name="p0x249" fmla="*/ 163 w 1095"/>
              <a:gd name="p0y249" fmla="*/ 1 h 375"/>
              <a:gd name="p0x250" fmla="*/ 168 w 1095"/>
              <a:gd name="p0y250" fmla="*/ 0 h 375"/>
              <a:gd name="p0x251" fmla="*/ 172 w 1095"/>
              <a:gd name="p0y251" fmla="*/ 0 h 375"/>
              <a:gd name="p0x252" fmla="*/ 177 w 1095"/>
              <a:gd name="p0y252" fmla="*/ 0 h 375"/>
              <a:gd name="p0x253" fmla="*/ 182 w 1095"/>
              <a:gd name="p0y253" fmla="*/ 0 h 375"/>
              <a:gd name="p0x254" fmla="*/ 187 w 109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 w="9525" cmpd="sng">
            <a:solidFill>
              <a:schemeClr val="accent4">
                <a:lumMod val="33654"/>
                <a:lumOff val="6634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4832376" y="4025265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5C3A1A"/>
                </a:solidFill>
                <a:cs typeface="+mn-lt"/>
              </a:rPr>
              <a:t>经验类</a:t>
            </a:r>
            <a:endParaRPr sz="1200">
              <a:solidFill>
                <a:srgbClr val="5C3A1A"/>
              </a:solidFill>
              <a:cs typeface="+mn-lt"/>
            </a:endParaRPr>
          </a:p>
        </p:txBody>
      </p:sp>
      <p:sp>
        <p:nvSpPr>
          <p:cNvPr id="40" name="文本框 39"/>
          <p:cNvSpPr txBox="1"/>
          <p:nvPr>
            <p:custDataLst>
              <p:tags r:id="rId42"/>
            </p:custDataLst>
          </p:nvPr>
        </p:nvSpPr>
        <p:spPr>
          <a:xfrm>
            <a:off x="5489677" y="3967163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重可推广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43"/>
            </p:custDataLst>
          </p:nvPr>
        </p:nvSpPr>
        <p:spPr>
          <a:xfrm>
            <a:off x="4518025" y="44526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4"/>
            </p:custDataLst>
          </p:nvPr>
        </p:nvSpPr>
        <p:spPr>
          <a:xfrm>
            <a:off x="4712970" y="4357370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912 w 1095"/>
              <a:gd name="p0y2" fmla="*/ 0 h 375"/>
              <a:gd name="p0x3" fmla="*/ 917 w 1095"/>
              <a:gd name="p0y3" fmla="*/ 0 h 375"/>
              <a:gd name="p0x4" fmla="*/ 922 w 1095"/>
              <a:gd name="p0y4" fmla="*/ 0 h 375"/>
              <a:gd name="p0x5" fmla="*/ 927 w 1095"/>
              <a:gd name="p0y5" fmla="*/ 0 h 375"/>
              <a:gd name="p0x6" fmla="*/ 931 w 1095"/>
              <a:gd name="p0y6" fmla="*/ 1 h 375"/>
              <a:gd name="p0x7" fmla="*/ 936 w 1095"/>
              <a:gd name="p0y7" fmla="*/ 2 h 375"/>
              <a:gd name="p0x8" fmla="*/ 941 w 1095"/>
              <a:gd name="p0y8" fmla="*/ 3 h 375"/>
              <a:gd name="p0x9" fmla="*/ 945 w 1095"/>
              <a:gd name="p0y9" fmla="*/ 3 h 375"/>
              <a:gd name="p0x10" fmla="*/ 950 w 1095"/>
              <a:gd name="p0y10" fmla="*/ 4 h 375"/>
              <a:gd name="p0x11" fmla="*/ 955 w 1095"/>
              <a:gd name="p0y11" fmla="*/ 6 h 375"/>
              <a:gd name="p0x12" fmla="*/ 959 w 1095"/>
              <a:gd name="p0y12" fmla="*/ 7 h 375"/>
              <a:gd name="p0x13" fmla="*/ 964 w 1095"/>
              <a:gd name="p0y13" fmla="*/ 8 h 375"/>
              <a:gd name="p0x14" fmla="*/ 968 w 1095"/>
              <a:gd name="p0y14" fmla="*/ 10 h 375"/>
              <a:gd name="p0x15" fmla="*/ 973 w 1095"/>
              <a:gd name="p0y15" fmla="*/ 11 h 375"/>
              <a:gd name="p0x16" fmla="*/ 977 w 1095"/>
              <a:gd name="p0y16" fmla="*/ 13 h 375"/>
              <a:gd name="p0x17" fmla="*/ 981 w 1095"/>
              <a:gd name="p0y17" fmla="*/ 15 h 375"/>
              <a:gd name="p0x18" fmla="*/ 985 w 1095"/>
              <a:gd name="p0y18" fmla="*/ 17 h 375"/>
              <a:gd name="p0x19" fmla="*/ 990 w 1095"/>
              <a:gd name="p0y19" fmla="*/ 19 h 375"/>
              <a:gd name="p0x20" fmla="*/ 994 w 1095"/>
              <a:gd name="p0y20" fmla="*/ 21 h 375"/>
              <a:gd name="p0x21" fmla="*/ 998 w 1095"/>
              <a:gd name="p0y21" fmla="*/ 23 h 375"/>
              <a:gd name="p0x22" fmla="*/ 1002 w 1095"/>
              <a:gd name="p0y22" fmla="*/ 25 h 375"/>
              <a:gd name="p0x23" fmla="*/ 1006 w 1095"/>
              <a:gd name="p0y23" fmla="*/ 27 h 375"/>
              <a:gd name="p0x24" fmla="*/ 1010 w 1095"/>
              <a:gd name="p0y24" fmla="*/ 30 h 375"/>
              <a:gd name="p0x25" fmla="*/ 1013 w 1095"/>
              <a:gd name="p0y25" fmla="*/ 32 h 375"/>
              <a:gd name="p0x26" fmla="*/ 1017 w 1095"/>
              <a:gd name="p0y26" fmla="*/ 35 h 375"/>
              <a:gd name="p0x27" fmla="*/ 1021 w 1095"/>
              <a:gd name="p0y27" fmla="*/ 38 h 375"/>
              <a:gd name="p0x28" fmla="*/ 1024 w 1095"/>
              <a:gd name="p0y28" fmla="*/ 41 h 375"/>
              <a:gd name="p0x29" fmla="*/ 1028 w 1095"/>
              <a:gd name="p0y29" fmla="*/ 44 h 375"/>
              <a:gd name="p0x30" fmla="*/ 1031 w 1095"/>
              <a:gd name="p0y30" fmla="*/ 47 h 375"/>
              <a:gd name="p0x31" fmla="*/ 1035 w 1095"/>
              <a:gd name="p0y31" fmla="*/ 50 h 375"/>
              <a:gd name="p0x32" fmla="*/ 1038 w 1095"/>
              <a:gd name="p0y32" fmla="*/ 53 h 375"/>
              <a:gd name="p0x33" fmla="*/ 1041 w 1095"/>
              <a:gd name="p0y33" fmla="*/ 56 h 375"/>
              <a:gd name="p0x34" fmla="*/ 1044 w 1095"/>
              <a:gd name="p0y34" fmla="*/ 59 h 375"/>
              <a:gd name="p0x35" fmla="*/ 1048 w 1095"/>
              <a:gd name="p0y35" fmla="*/ 63 h 375"/>
              <a:gd name="p0x36" fmla="*/ 1051 w 1095"/>
              <a:gd name="p0y36" fmla="*/ 66 h 375"/>
              <a:gd name="p0x37" fmla="*/ 1053 w 1095"/>
              <a:gd name="p0y37" fmla="*/ 70 h 375"/>
              <a:gd name="p0x38" fmla="*/ 1056 w 1095"/>
              <a:gd name="p0y38" fmla="*/ 73 h 375"/>
              <a:gd name="p0x39" fmla="*/ 1059 w 1095"/>
              <a:gd name="p0y39" fmla="*/ 77 h 375"/>
              <a:gd name="p0x40" fmla="*/ 1062 w 1095"/>
              <a:gd name="p0y40" fmla="*/ 81 h 375"/>
              <a:gd name="p0x41" fmla="*/ 1064 w 1095"/>
              <a:gd name="p0y41" fmla="*/ 85 h 375"/>
              <a:gd name="p0x42" fmla="*/ 1067 w 1095"/>
              <a:gd name="p0y42" fmla="*/ 88 h 375"/>
              <a:gd name="p0x43" fmla="*/ 1069 w 1095"/>
              <a:gd name="p0y43" fmla="*/ 92 h 375"/>
              <a:gd name="p0x44" fmla="*/ 1071 w 1095"/>
              <a:gd name="p0y44" fmla="*/ 96 h 375"/>
              <a:gd name="p0x45" fmla="*/ 1073 w 1095"/>
              <a:gd name="p0y45" fmla="*/ 100 h 375"/>
              <a:gd name="p0x46" fmla="*/ 1076 w 1095"/>
              <a:gd name="p0y46" fmla="*/ 105 h 375"/>
              <a:gd name="p0x47" fmla="*/ 1078 w 1095"/>
              <a:gd name="p0y47" fmla="*/ 109 h 375"/>
              <a:gd name="p0x48" fmla="*/ 1079 w 1095"/>
              <a:gd name="p0y48" fmla="*/ 113 h 375"/>
              <a:gd name="p0x49" fmla="*/ 1081 w 1095"/>
              <a:gd name="p0y49" fmla="*/ 117 h 375"/>
              <a:gd name="p0x50" fmla="*/ 1083 w 1095"/>
              <a:gd name="p0y50" fmla="*/ 122 h 375"/>
              <a:gd name="p0x51" fmla="*/ 1084 w 1095"/>
              <a:gd name="p0y51" fmla="*/ 126 h 375"/>
              <a:gd name="p0x52" fmla="*/ 1086 w 1095"/>
              <a:gd name="p0y52" fmla="*/ 130 h 375"/>
              <a:gd name="p0x53" fmla="*/ 1087 w 1095"/>
              <a:gd name="p0y53" fmla="*/ 135 h 375"/>
              <a:gd name="p0x54" fmla="*/ 1089 w 1095"/>
              <a:gd name="p0y54" fmla="*/ 139 h 375"/>
              <a:gd name="p0x55" fmla="*/ 1090 w 1095"/>
              <a:gd name="p0y55" fmla="*/ 144 h 375"/>
              <a:gd name="p0x56" fmla="*/ 1091 w 1095"/>
              <a:gd name="p0y56" fmla="*/ 149 h 375"/>
              <a:gd name="p0x57" fmla="*/ 1092 w 1095"/>
              <a:gd name="p0y57" fmla="*/ 153 h 375"/>
              <a:gd name="p0x58" fmla="*/ 1092 w 1095"/>
              <a:gd name="p0y58" fmla="*/ 158 h 375"/>
              <a:gd name="p0x59" fmla="*/ 1093 w 1095"/>
              <a:gd name="p0y59" fmla="*/ 163 h 375"/>
              <a:gd name="p0x60" fmla="*/ 1094 w 1095"/>
              <a:gd name="p0y60" fmla="*/ 168 h 375"/>
              <a:gd name="p0x61" fmla="*/ 1094 w 1095"/>
              <a:gd name="p0y61" fmla="*/ 172 h 375"/>
              <a:gd name="p0x62" fmla="*/ 1094 w 1095"/>
              <a:gd name="p0y62" fmla="*/ 177 h 375"/>
              <a:gd name="p0x63" fmla="*/ 1095 w 1095"/>
              <a:gd name="p0y63" fmla="*/ 182 h 375"/>
              <a:gd name="p0x64" fmla="*/ 1095 w 1095"/>
              <a:gd name="p0y64" fmla="*/ 187 h 375"/>
              <a:gd name="p0x65" fmla="*/ 1095 w 1095"/>
              <a:gd name="p0y65" fmla="*/ 192 h 375"/>
              <a:gd name="p0x66" fmla="*/ 1094 w 1095"/>
              <a:gd name="p0y66" fmla="*/ 197 h 375"/>
              <a:gd name="p0x67" fmla="*/ 1094 w 1095"/>
              <a:gd name="p0y67" fmla="*/ 202 h 375"/>
              <a:gd name="p0x68" fmla="*/ 1094 w 1095"/>
              <a:gd name="p0y68" fmla="*/ 206 h 375"/>
              <a:gd name="p0x69" fmla="*/ 1093 w 1095"/>
              <a:gd name="p0y69" fmla="*/ 211 h 375"/>
              <a:gd name="p0x70" fmla="*/ 1092 w 1095"/>
              <a:gd name="p0y70" fmla="*/ 216 h 375"/>
              <a:gd name="p0x71" fmla="*/ 1092 w 1095"/>
              <a:gd name="p0y71" fmla="*/ 221 h 375"/>
              <a:gd name="p0x72" fmla="*/ 1091 w 1095"/>
              <a:gd name="p0y72" fmla="*/ 225 h 375"/>
              <a:gd name="p0x73" fmla="*/ 1090 w 1095"/>
              <a:gd name="p0y73" fmla="*/ 230 h 375"/>
              <a:gd name="p0x74" fmla="*/ 1089 w 1095"/>
              <a:gd name="p0y74" fmla="*/ 235 h 375"/>
              <a:gd name="p0x75" fmla="*/ 1087 w 1095"/>
              <a:gd name="p0y75" fmla="*/ 239 h 375"/>
              <a:gd name="p0x76" fmla="*/ 1086 w 1095"/>
              <a:gd name="p0y76" fmla="*/ 244 h 375"/>
              <a:gd name="p0x77" fmla="*/ 1084 w 1095"/>
              <a:gd name="p0y77" fmla="*/ 248 h 375"/>
              <a:gd name="p0x78" fmla="*/ 1083 w 1095"/>
              <a:gd name="p0y78" fmla="*/ 252 h 375"/>
              <a:gd name="p0x79" fmla="*/ 1081 w 1095"/>
              <a:gd name="p0y79" fmla="*/ 257 h 375"/>
              <a:gd name="p0x80" fmla="*/ 1079 w 1095"/>
              <a:gd name="p0y80" fmla="*/ 261 h 375"/>
              <a:gd name="p0x81" fmla="*/ 1078 w 1095"/>
              <a:gd name="p0y81" fmla="*/ 265 h 375"/>
              <a:gd name="p0x82" fmla="*/ 1076 w 1095"/>
              <a:gd name="p0y82" fmla="*/ 269 h 375"/>
              <a:gd name="p0x83" fmla="*/ 1073 w 1095"/>
              <a:gd name="p0y83" fmla="*/ 274 h 375"/>
              <a:gd name="p0x84" fmla="*/ 1071 w 1095"/>
              <a:gd name="p0y84" fmla="*/ 278 h 375"/>
              <a:gd name="p0x85" fmla="*/ 1069 w 1095"/>
              <a:gd name="p0y85" fmla="*/ 282 h 375"/>
              <a:gd name="p0x86" fmla="*/ 1067 w 1095"/>
              <a:gd name="p0y86" fmla="*/ 286 h 375"/>
              <a:gd name="p0x87" fmla="*/ 1064 w 1095"/>
              <a:gd name="p0y87" fmla="*/ 289 h 375"/>
              <a:gd name="p0x88" fmla="*/ 1062 w 1095"/>
              <a:gd name="p0y88" fmla="*/ 293 h 375"/>
              <a:gd name="p0x89" fmla="*/ 1059 w 1095"/>
              <a:gd name="p0y89" fmla="*/ 297 h 375"/>
              <a:gd name="p0x90" fmla="*/ 1056 w 1095"/>
              <a:gd name="p0y90" fmla="*/ 301 h 375"/>
              <a:gd name="p0x91" fmla="*/ 1053 w 1095"/>
              <a:gd name="p0y91" fmla="*/ 304 h 375"/>
              <a:gd name="p0x92" fmla="*/ 1051 w 1095"/>
              <a:gd name="p0y92" fmla="*/ 308 h 375"/>
              <a:gd name="p0x93" fmla="*/ 1048 w 1095"/>
              <a:gd name="p0y93" fmla="*/ 311 h 375"/>
              <a:gd name="p0x94" fmla="*/ 1044 w 1095"/>
              <a:gd name="p0y94" fmla="*/ 315 h 375"/>
              <a:gd name="p0x95" fmla="*/ 1041 w 1095"/>
              <a:gd name="p0y95" fmla="*/ 318 h 375"/>
              <a:gd name="p0x96" fmla="*/ 1038 w 1095"/>
              <a:gd name="p0y96" fmla="*/ 321 h 375"/>
              <a:gd name="p0x97" fmla="*/ 1035 w 1095"/>
              <a:gd name="p0y97" fmla="*/ 324 h 375"/>
              <a:gd name="p0x98" fmla="*/ 1031 w 1095"/>
              <a:gd name="p0y98" fmla="*/ 327 h 375"/>
              <a:gd name="p0x99" fmla="*/ 1028 w 1095"/>
              <a:gd name="p0y99" fmla="*/ 330 h 375"/>
              <a:gd name="p0x100" fmla="*/ 1024 w 1095"/>
              <a:gd name="p0y100" fmla="*/ 333 h 375"/>
              <a:gd name="p0x101" fmla="*/ 1021 w 1095"/>
              <a:gd name="p0y101" fmla="*/ 336 h 375"/>
              <a:gd name="p0x102" fmla="*/ 1017 w 1095"/>
              <a:gd name="p0y102" fmla="*/ 339 h 375"/>
              <a:gd name="p0x103" fmla="*/ 1013 w 1095"/>
              <a:gd name="p0y103" fmla="*/ 342 h 375"/>
              <a:gd name="p0x104" fmla="*/ 1010 w 1095"/>
              <a:gd name="p0y104" fmla="*/ 344 h 375"/>
              <a:gd name="p0x105" fmla="*/ 1006 w 1095"/>
              <a:gd name="p0y105" fmla="*/ 347 h 375"/>
              <a:gd name="p0x106" fmla="*/ 1002 w 1095"/>
              <a:gd name="p0y106" fmla="*/ 349 h 375"/>
              <a:gd name="p0x107" fmla="*/ 998 w 1095"/>
              <a:gd name="p0y107" fmla="*/ 351 h 375"/>
              <a:gd name="p0x108" fmla="*/ 994 w 1095"/>
              <a:gd name="p0y108" fmla="*/ 353 h 375"/>
              <a:gd name="p0x109" fmla="*/ 990 w 1095"/>
              <a:gd name="p0y109" fmla="*/ 355 h 375"/>
              <a:gd name="p0x110" fmla="*/ 985 w 1095"/>
              <a:gd name="p0y110" fmla="*/ 357 h 375"/>
              <a:gd name="p0x111" fmla="*/ 981 w 1095"/>
              <a:gd name="p0y111" fmla="*/ 359 h 375"/>
              <a:gd name="p0x112" fmla="*/ 977 w 1095"/>
              <a:gd name="p0y112" fmla="*/ 361 h 375"/>
              <a:gd name="p0x113" fmla="*/ 973 w 1095"/>
              <a:gd name="p0y113" fmla="*/ 363 h 375"/>
              <a:gd name="p0x114" fmla="*/ 968 w 1095"/>
              <a:gd name="p0y114" fmla="*/ 364 h 375"/>
              <a:gd name="p0x115" fmla="*/ 964 w 1095"/>
              <a:gd name="p0y115" fmla="*/ 366 h 375"/>
              <a:gd name="p0x116" fmla="*/ 959 w 1095"/>
              <a:gd name="p0y116" fmla="*/ 367 h 375"/>
              <a:gd name="p0x117" fmla="*/ 955 w 1095"/>
              <a:gd name="p0y117" fmla="*/ 368 h 375"/>
              <a:gd name="p0x118" fmla="*/ 950 w 1095"/>
              <a:gd name="p0y118" fmla="*/ 370 h 375"/>
              <a:gd name="p0x119" fmla="*/ 945 w 1095"/>
              <a:gd name="p0y119" fmla="*/ 371 h 375"/>
              <a:gd name="p0x120" fmla="*/ 941 w 1095"/>
              <a:gd name="p0y120" fmla="*/ 371 h 375"/>
              <a:gd name="p0x121" fmla="*/ 936 w 1095"/>
              <a:gd name="p0y121" fmla="*/ 372 h 375"/>
              <a:gd name="p0x122" fmla="*/ 931 w 1095"/>
              <a:gd name="p0y122" fmla="*/ 373 h 375"/>
              <a:gd name="p0x123" fmla="*/ 927 w 1095"/>
              <a:gd name="p0y123" fmla="*/ 374 h 375"/>
              <a:gd name="p0x124" fmla="*/ 922 w 1095"/>
              <a:gd name="p0y124" fmla="*/ 374 h 375"/>
              <a:gd name="p0x125" fmla="*/ 917 w 1095"/>
              <a:gd name="p0y125" fmla="*/ 374 h 375"/>
              <a:gd name="p0x126" fmla="*/ 912 w 1095"/>
              <a:gd name="p0y126" fmla="*/ 374 h 375"/>
              <a:gd name="p0x127" fmla="*/ 907 w 1095"/>
              <a:gd name="p0y127" fmla="*/ 375 h 375"/>
              <a:gd name="p0x128" fmla="*/ 187 w 1095"/>
              <a:gd name="p0y128" fmla="*/ 375 h 375"/>
              <a:gd name="p0x129" fmla="*/ 182 w 1095"/>
              <a:gd name="p0y129" fmla="*/ 374 h 375"/>
              <a:gd name="p0x130" fmla="*/ 177 w 1095"/>
              <a:gd name="p0y130" fmla="*/ 374 h 375"/>
              <a:gd name="p0x131" fmla="*/ 172 w 1095"/>
              <a:gd name="p0y131" fmla="*/ 374 h 375"/>
              <a:gd name="p0x132" fmla="*/ 168 w 1095"/>
              <a:gd name="p0y132" fmla="*/ 374 h 375"/>
              <a:gd name="p0x133" fmla="*/ 163 w 1095"/>
              <a:gd name="p0y133" fmla="*/ 373 h 375"/>
              <a:gd name="p0x134" fmla="*/ 158 w 1095"/>
              <a:gd name="p0y134" fmla="*/ 372 h 375"/>
              <a:gd name="p0x135" fmla="*/ 153 w 1095"/>
              <a:gd name="p0y135" fmla="*/ 371 h 375"/>
              <a:gd name="p0x136" fmla="*/ 149 w 1095"/>
              <a:gd name="p0y136" fmla="*/ 371 h 375"/>
              <a:gd name="p0x137" fmla="*/ 144 w 1095"/>
              <a:gd name="p0y137" fmla="*/ 370 h 375"/>
              <a:gd name="p0x138" fmla="*/ 139 w 1095"/>
              <a:gd name="p0y138" fmla="*/ 368 h 375"/>
              <a:gd name="p0x139" fmla="*/ 135 w 1095"/>
              <a:gd name="p0y139" fmla="*/ 367 h 375"/>
              <a:gd name="p0x140" fmla="*/ 130 w 1095"/>
              <a:gd name="p0y140" fmla="*/ 366 h 375"/>
              <a:gd name="p0x141" fmla="*/ 126 w 1095"/>
              <a:gd name="p0y141" fmla="*/ 364 h 375"/>
              <a:gd name="p0x142" fmla="*/ 122 w 1095"/>
              <a:gd name="p0y142" fmla="*/ 363 h 375"/>
              <a:gd name="p0x143" fmla="*/ 117 w 1095"/>
              <a:gd name="p0y143" fmla="*/ 361 h 375"/>
              <a:gd name="p0x144" fmla="*/ 113 w 1095"/>
              <a:gd name="p0y144" fmla="*/ 359 h 375"/>
              <a:gd name="p0x145" fmla="*/ 109 w 1095"/>
              <a:gd name="p0y145" fmla="*/ 357 h 375"/>
              <a:gd name="p0x146" fmla="*/ 105 w 1095"/>
              <a:gd name="p0y146" fmla="*/ 355 h 375"/>
              <a:gd name="p0x147" fmla="*/ 100 w 1095"/>
              <a:gd name="p0y147" fmla="*/ 353 h 375"/>
              <a:gd name="p0x148" fmla="*/ 96 w 1095"/>
              <a:gd name="p0y148" fmla="*/ 351 h 375"/>
              <a:gd name="p0x149" fmla="*/ 92 w 1095"/>
              <a:gd name="p0y149" fmla="*/ 349 h 375"/>
              <a:gd name="p0x150" fmla="*/ 88 w 1095"/>
              <a:gd name="p0y150" fmla="*/ 347 h 375"/>
              <a:gd name="p0x151" fmla="*/ 85 w 1095"/>
              <a:gd name="p0y151" fmla="*/ 344 h 375"/>
              <a:gd name="p0x152" fmla="*/ 81 w 1095"/>
              <a:gd name="p0y152" fmla="*/ 342 h 375"/>
              <a:gd name="p0x153" fmla="*/ 77 w 1095"/>
              <a:gd name="p0y153" fmla="*/ 339 h 375"/>
              <a:gd name="p0x154" fmla="*/ 73 w 1095"/>
              <a:gd name="p0y154" fmla="*/ 336 h 375"/>
              <a:gd name="p0x155" fmla="*/ 70 w 1095"/>
              <a:gd name="p0y155" fmla="*/ 333 h 375"/>
              <a:gd name="p0x156" fmla="*/ 66 w 1095"/>
              <a:gd name="p0y156" fmla="*/ 330 h 375"/>
              <a:gd name="p0x157" fmla="*/ 63 w 1095"/>
              <a:gd name="p0y157" fmla="*/ 327 h 375"/>
              <a:gd name="p0x158" fmla="*/ 59 w 1095"/>
              <a:gd name="p0y158" fmla="*/ 324 h 375"/>
              <a:gd name="p0x159" fmla="*/ 56 w 1095"/>
              <a:gd name="p0y159" fmla="*/ 321 h 375"/>
              <a:gd name="p0x160" fmla="*/ 53 w 1095"/>
              <a:gd name="p0y160" fmla="*/ 318 h 375"/>
              <a:gd name="p0x161" fmla="*/ 50 w 1095"/>
              <a:gd name="p0y161" fmla="*/ 315 h 375"/>
              <a:gd name="p0x162" fmla="*/ 47 w 1095"/>
              <a:gd name="p0y162" fmla="*/ 311 h 375"/>
              <a:gd name="p0x163" fmla="*/ 44 w 1095"/>
              <a:gd name="p0y163" fmla="*/ 308 h 375"/>
              <a:gd name="p0x164" fmla="*/ 41 w 1095"/>
              <a:gd name="p0y164" fmla="*/ 304 h 375"/>
              <a:gd name="p0x165" fmla="*/ 38 w 1095"/>
              <a:gd name="p0y165" fmla="*/ 301 h 375"/>
              <a:gd name="p0x166" fmla="*/ 35 w 1095"/>
              <a:gd name="p0y166" fmla="*/ 297 h 375"/>
              <a:gd name="p0x167" fmla="*/ 32 w 1095"/>
              <a:gd name="p0y167" fmla="*/ 293 h 375"/>
              <a:gd name="p0x168" fmla="*/ 30 w 1095"/>
              <a:gd name="p0y168" fmla="*/ 289 h 375"/>
              <a:gd name="p0x169" fmla="*/ 27 w 1095"/>
              <a:gd name="p0y169" fmla="*/ 286 h 375"/>
              <a:gd name="p0x170" fmla="*/ 25 w 1095"/>
              <a:gd name="p0y170" fmla="*/ 282 h 375"/>
              <a:gd name="p0x171" fmla="*/ 23 w 1095"/>
              <a:gd name="p0y171" fmla="*/ 278 h 375"/>
              <a:gd name="p0x172" fmla="*/ 21 w 1095"/>
              <a:gd name="p0y172" fmla="*/ 274 h 375"/>
              <a:gd name="p0x173" fmla="*/ 19 w 1095"/>
              <a:gd name="p0y173" fmla="*/ 269 h 375"/>
              <a:gd name="p0x174" fmla="*/ 17 w 1095"/>
              <a:gd name="p0y174" fmla="*/ 265 h 375"/>
              <a:gd name="p0x175" fmla="*/ 15 w 1095"/>
              <a:gd name="p0y175" fmla="*/ 261 h 375"/>
              <a:gd name="p0x176" fmla="*/ 13 w 1095"/>
              <a:gd name="p0y176" fmla="*/ 257 h 375"/>
              <a:gd name="p0x177" fmla="*/ 11 w 1095"/>
              <a:gd name="p0y177" fmla="*/ 252 h 375"/>
              <a:gd name="p0x178" fmla="*/ 10 w 1095"/>
              <a:gd name="p0y178" fmla="*/ 248 h 375"/>
              <a:gd name="p0x179" fmla="*/ 8 w 1095"/>
              <a:gd name="p0y179" fmla="*/ 244 h 375"/>
              <a:gd name="p0x180" fmla="*/ 7 w 1095"/>
              <a:gd name="p0y180" fmla="*/ 239 h 375"/>
              <a:gd name="p0x181" fmla="*/ 6 w 1095"/>
              <a:gd name="p0y181" fmla="*/ 235 h 375"/>
              <a:gd name="p0x182" fmla="*/ 4 w 1095"/>
              <a:gd name="p0y182" fmla="*/ 230 h 375"/>
              <a:gd name="p0x183" fmla="*/ 3 w 1095"/>
              <a:gd name="p0y183" fmla="*/ 225 h 375"/>
              <a:gd name="p0x184" fmla="*/ 3 w 1095"/>
              <a:gd name="p0y184" fmla="*/ 221 h 375"/>
              <a:gd name="p0x185" fmla="*/ 2 w 1095"/>
              <a:gd name="p0y185" fmla="*/ 216 h 375"/>
              <a:gd name="p0x186" fmla="*/ 1 w 1095"/>
              <a:gd name="p0y186" fmla="*/ 211 h 375"/>
              <a:gd name="p0x187" fmla="*/ 0 w 1095"/>
              <a:gd name="p0y187" fmla="*/ 206 h 375"/>
              <a:gd name="p0x188" fmla="*/ 0 w 1095"/>
              <a:gd name="p0y188" fmla="*/ 202 h 375"/>
              <a:gd name="p0x189" fmla="*/ 0 w 1095"/>
              <a:gd name="p0y189" fmla="*/ 197 h 375"/>
              <a:gd name="p0x190" fmla="*/ 0 w 1095"/>
              <a:gd name="p0y190" fmla="*/ 192 h 375"/>
              <a:gd name="p0x191" fmla="*/ 0 w 1095"/>
              <a:gd name="p0y191" fmla="*/ 187 h 375"/>
              <a:gd name="p0x192" fmla="*/ 0 w 1095"/>
              <a:gd name="p0y192" fmla="*/ 182 h 375"/>
              <a:gd name="p0x193" fmla="*/ 0 w 1095"/>
              <a:gd name="p0y193" fmla="*/ 177 h 375"/>
              <a:gd name="p0x194" fmla="*/ 0 w 1095"/>
              <a:gd name="p0y194" fmla="*/ 172 h 375"/>
              <a:gd name="p0x195" fmla="*/ 0 w 1095"/>
              <a:gd name="p0y195" fmla="*/ 168 h 375"/>
              <a:gd name="p0x196" fmla="*/ 1 w 1095"/>
              <a:gd name="p0y196" fmla="*/ 163 h 375"/>
              <a:gd name="p0x197" fmla="*/ 2 w 1095"/>
              <a:gd name="p0y197" fmla="*/ 158 h 375"/>
              <a:gd name="p0x198" fmla="*/ 3 w 1095"/>
              <a:gd name="p0y198" fmla="*/ 153 h 375"/>
              <a:gd name="p0x199" fmla="*/ 3 w 1095"/>
              <a:gd name="p0y199" fmla="*/ 149 h 375"/>
              <a:gd name="p0x200" fmla="*/ 4 w 1095"/>
              <a:gd name="p0y200" fmla="*/ 144 h 375"/>
              <a:gd name="p0x201" fmla="*/ 6 w 1095"/>
              <a:gd name="p0y201" fmla="*/ 139 h 375"/>
              <a:gd name="p0x202" fmla="*/ 7 w 1095"/>
              <a:gd name="p0y202" fmla="*/ 135 h 375"/>
              <a:gd name="p0x203" fmla="*/ 8 w 1095"/>
              <a:gd name="p0y203" fmla="*/ 130 h 375"/>
              <a:gd name="p0x204" fmla="*/ 10 w 1095"/>
              <a:gd name="p0y204" fmla="*/ 126 h 375"/>
              <a:gd name="p0x205" fmla="*/ 11 w 1095"/>
              <a:gd name="p0y205" fmla="*/ 122 h 375"/>
              <a:gd name="p0x206" fmla="*/ 13 w 1095"/>
              <a:gd name="p0y206" fmla="*/ 117 h 375"/>
              <a:gd name="p0x207" fmla="*/ 15 w 1095"/>
              <a:gd name="p0y207" fmla="*/ 113 h 375"/>
              <a:gd name="p0x208" fmla="*/ 17 w 1095"/>
              <a:gd name="p0y208" fmla="*/ 109 h 375"/>
              <a:gd name="p0x209" fmla="*/ 19 w 1095"/>
              <a:gd name="p0y209" fmla="*/ 105 h 375"/>
              <a:gd name="p0x210" fmla="*/ 21 w 1095"/>
              <a:gd name="p0y210" fmla="*/ 100 h 375"/>
              <a:gd name="p0x211" fmla="*/ 23 w 1095"/>
              <a:gd name="p0y211" fmla="*/ 96 h 375"/>
              <a:gd name="p0x212" fmla="*/ 25 w 1095"/>
              <a:gd name="p0y212" fmla="*/ 92 h 375"/>
              <a:gd name="p0x213" fmla="*/ 27 w 1095"/>
              <a:gd name="p0y213" fmla="*/ 88 h 375"/>
              <a:gd name="p0x214" fmla="*/ 30 w 1095"/>
              <a:gd name="p0y214" fmla="*/ 85 h 375"/>
              <a:gd name="p0x215" fmla="*/ 32 w 1095"/>
              <a:gd name="p0y215" fmla="*/ 81 h 375"/>
              <a:gd name="p0x216" fmla="*/ 35 w 1095"/>
              <a:gd name="p0y216" fmla="*/ 77 h 375"/>
              <a:gd name="p0x217" fmla="*/ 38 w 1095"/>
              <a:gd name="p0y217" fmla="*/ 73 h 375"/>
              <a:gd name="p0x218" fmla="*/ 41 w 1095"/>
              <a:gd name="p0y218" fmla="*/ 70 h 375"/>
              <a:gd name="p0x219" fmla="*/ 44 w 1095"/>
              <a:gd name="p0y219" fmla="*/ 66 h 375"/>
              <a:gd name="p0x220" fmla="*/ 47 w 1095"/>
              <a:gd name="p0y220" fmla="*/ 63 h 375"/>
              <a:gd name="p0x221" fmla="*/ 50 w 1095"/>
              <a:gd name="p0y221" fmla="*/ 59 h 375"/>
              <a:gd name="p0x222" fmla="*/ 53 w 1095"/>
              <a:gd name="p0y222" fmla="*/ 56 h 375"/>
              <a:gd name="p0x223" fmla="*/ 56 w 1095"/>
              <a:gd name="p0y223" fmla="*/ 53 h 375"/>
              <a:gd name="p0x224" fmla="*/ 59 w 1095"/>
              <a:gd name="p0y224" fmla="*/ 50 h 375"/>
              <a:gd name="p0x225" fmla="*/ 63 w 1095"/>
              <a:gd name="p0y225" fmla="*/ 47 h 375"/>
              <a:gd name="p0x226" fmla="*/ 66 w 1095"/>
              <a:gd name="p0y226" fmla="*/ 44 h 375"/>
              <a:gd name="p0x227" fmla="*/ 70 w 1095"/>
              <a:gd name="p0y227" fmla="*/ 41 h 375"/>
              <a:gd name="p0x228" fmla="*/ 73 w 1095"/>
              <a:gd name="p0y228" fmla="*/ 38 h 375"/>
              <a:gd name="p0x229" fmla="*/ 77 w 1095"/>
              <a:gd name="p0y229" fmla="*/ 35 h 375"/>
              <a:gd name="p0x230" fmla="*/ 81 w 1095"/>
              <a:gd name="p0y230" fmla="*/ 32 h 375"/>
              <a:gd name="p0x231" fmla="*/ 85 w 1095"/>
              <a:gd name="p0y231" fmla="*/ 30 h 375"/>
              <a:gd name="p0x232" fmla="*/ 88 w 1095"/>
              <a:gd name="p0y232" fmla="*/ 27 h 375"/>
              <a:gd name="p0x233" fmla="*/ 92 w 1095"/>
              <a:gd name="p0y233" fmla="*/ 25 h 375"/>
              <a:gd name="p0x234" fmla="*/ 96 w 1095"/>
              <a:gd name="p0y234" fmla="*/ 23 h 375"/>
              <a:gd name="p0x235" fmla="*/ 100 w 1095"/>
              <a:gd name="p0y235" fmla="*/ 21 h 375"/>
              <a:gd name="p0x236" fmla="*/ 105 w 1095"/>
              <a:gd name="p0y236" fmla="*/ 19 h 375"/>
              <a:gd name="p0x237" fmla="*/ 109 w 1095"/>
              <a:gd name="p0y237" fmla="*/ 17 h 375"/>
              <a:gd name="p0x238" fmla="*/ 113 w 1095"/>
              <a:gd name="p0y238" fmla="*/ 15 h 375"/>
              <a:gd name="p0x239" fmla="*/ 117 w 1095"/>
              <a:gd name="p0y239" fmla="*/ 13 h 375"/>
              <a:gd name="p0x240" fmla="*/ 122 w 1095"/>
              <a:gd name="p0y240" fmla="*/ 11 h 375"/>
              <a:gd name="p0x241" fmla="*/ 126 w 1095"/>
              <a:gd name="p0y241" fmla="*/ 10 h 375"/>
              <a:gd name="p0x242" fmla="*/ 130 w 1095"/>
              <a:gd name="p0y242" fmla="*/ 8 h 375"/>
              <a:gd name="p0x243" fmla="*/ 135 w 1095"/>
              <a:gd name="p0y243" fmla="*/ 7 h 375"/>
              <a:gd name="p0x244" fmla="*/ 139 w 1095"/>
              <a:gd name="p0y244" fmla="*/ 6 h 375"/>
              <a:gd name="p0x245" fmla="*/ 144 w 1095"/>
              <a:gd name="p0y245" fmla="*/ 4 h 375"/>
              <a:gd name="p0x246" fmla="*/ 149 w 1095"/>
              <a:gd name="p0y246" fmla="*/ 3 h 375"/>
              <a:gd name="p0x247" fmla="*/ 153 w 1095"/>
              <a:gd name="p0y247" fmla="*/ 3 h 375"/>
              <a:gd name="p0x248" fmla="*/ 158 w 1095"/>
              <a:gd name="p0y248" fmla="*/ 2 h 375"/>
              <a:gd name="p0x249" fmla="*/ 163 w 1095"/>
              <a:gd name="p0y249" fmla="*/ 1 h 375"/>
              <a:gd name="p0x250" fmla="*/ 168 w 1095"/>
              <a:gd name="p0y250" fmla="*/ 0 h 375"/>
              <a:gd name="p0x251" fmla="*/ 172 w 1095"/>
              <a:gd name="p0y251" fmla="*/ 0 h 375"/>
              <a:gd name="p0x252" fmla="*/ 177 w 1095"/>
              <a:gd name="p0y252" fmla="*/ 0 h 375"/>
              <a:gd name="p0x253" fmla="*/ 182 w 1095"/>
              <a:gd name="p0y253" fmla="*/ 0 h 375"/>
              <a:gd name="p0x254" fmla="*/ 187 w 109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 w="9525" cmpd="sng">
            <a:solidFill>
              <a:schemeClr val="accent4">
                <a:lumMod val="33654"/>
                <a:lumOff val="6634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5"/>
            </p:custDataLst>
          </p:nvPr>
        </p:nvSpPr>
        <p:spPr>
          <a:xfrm>
            <a:off x="4832376" y="4391978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5C3A1A"/>
                </a:solidFill>
                <a:cs typeface="+mn-lt"/>
              </a:rPr>
              <a:t>问题类</a:t>
            </a:r>
            <a:endParaRPr sz="1200">
              <a:solidFill>
                <a:srgbClr val="5C3A1A"/>
              </a:solidFill>
              <a:cs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46"/>
            </p:custDataLst>
          </p:nvPr>
        </p:nvSpPr>
        <p:spPr>
          <a:xfrm>
            <a:off x="5489677" y="4333875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重有深度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4518025" y="48196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8"/>
            </p:custDataLst>
          </p:nvPr>
        </p:nvSpPr>
        <p:spPr>
          <a:xfrm>
            <a:off x="4712970" y="4724400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912 w 1095"/>
              <a:gd name="p0y2" fmla="*/ 0 h 375"/>
              <a:gd name="p0x3" fmla="*/ 917 w 1095"/>
              <a:gd name="p0y3" fmla="*/ 0 h 375"/>
              <a:gd name="p0x4" fmla="*/ 922 w 1095"/>
              <a:gd name="p0y4" fmla="*/ 0 h 375"/>
              <a:gd name="p0x5" fmla="*/ 927 w 1095"/>
              <a:gd name="p0y5" fmla="*/ 0 h 375"/>
              <a:gd name="p0x6" fmla="*/ 931 w 1095"/>
              <a:gd name="p0y6" fmla="*/ 1 h 375"/>
              <a:gd name="p0x7" fmla="*/ 936 w 1095"/>
              <a:gd name="p0y7" fmla="*/ 2 h 375"/>
              <a:gd name="p0x8" fmla="*/ 941 w 1095"/>
              <a:gd name="p0y8" fmla="*/ 3 h 375"/>
              <a:gd name="p0x9" fmla="*/ 945 w 1095"/>
              <a:gd name="p0y9" fmla="*/ 3 h 375"/>
              <a:gd name="p0x10" fmla="*/ 950 w 1095"/>
              <a:gd name="p0y10" fmla="*/ 4 h 375"/>
              <a:gd name="p0x11" fmla="*/ 955 w 1095"/>
              <a:gd name="p0y11" fmla="*/ 6 h 375"/>
              <a:gd name="p0x12" fmla="*/ 959 w 1095"/>
              <a:gd name="p0y12" fmla="*/ 7 h 375"/>
              <a:gd name="p0x13" fmla="*/ 964 w 1095"/>
              <a:gd name="p0y13" fmla="*/ 8 h 375"/>
              <a:gd name="p0x14" fmla="*/ 968 w 1095"/>
              <a:gd name="p0y14" fmla="*/ 10 h 375"/>
              <a:gd name="p0x15" fmla="*/ 973 w 1095"/>
              <a:gd name="p0y15" fmla="*/ 11 h 375"/>
              <a:gd name="p0x16" fmla="*/ 977 w 1095"/>
              <a:gd name="p0y16" fmla="*/ 13 h 375"/>
              <a:gd name="p0x17" fmla="*/ 981 w 1095"/>
              <a:gd name="p0y17" fmla="*/ 15 h 375"/>
              <a:gd name="p0x18" fmla="*/ 985 w 1095"/>
              <a:gd name="p0y18" fmla="*/ 17 h 375"/>
              <a:gd name="p0x19" fmla="*/ 990 w 1095"/>
              <a:gd name="p0y19" fmla="*/ 19 h 375"/>
              <a:gd name="p0x20" fmla="*/ 994 w 1095"/>
              <a:gd name="p0y20" fmla="*/ 21 h 375"/>
              <a:gd name="p0x21" fmla="*/ 998 w 1095"/>
              <a:gd name="p0y21" fmla="*/ 23 h 375"/>
              <a:gd name="p0x22" fmla="*/ 1002 w 1095"/>
              <a:gd name="p0y22" fmla="*/ 25 h 375"/>
              <a:gd name="p0x23" fmla="*/ 1006 w 1095"/>
              <a:gd name="p0y23" fmla="*/ 27 h 375"/>
              <a:gd name="p0x24" fmla="*/ 1010 w 1095"/>
              <a:gd name="p0y24" fmla="*/ 30 h 375"/>
              <a:gd name="p0x25" fmla="*/ 1013 w 1095"/>
              <a:gd name="p0y25" fmla="*/ 32 h 375"/>
              <a:gd name="p0x26" fmla="*/ 1017 w 1095"/>
              <a:gd name="p0y26" fmla="*/ 35 h 375"/>
              <a:gd name="p0x27" fmla="*/ 1021 w 1095"/>
              <a:gd name="p0y27" fmla="*/ 38 h 375"/>
              <a:gd name="p0x28" fmla="*/ 1024 w 1095"/>
              <a:gd name="p0y28" fmla="*/ 41 h 375"/>
              <a:gd name="p0x29" fmla="*/ 1028 w 1095"/>
              <a:gd name="p0y29" fmla="*/ 44 h 375"/>
              <a:gd name="p0x30" fmla="*/ 1031 w 1095"/>
              <a:gd name="p0y30" fmla="*/ 47 h 375"/>
              <a:gd name="p0x31" fmla="*/ 1035 w 1095"/>
              <a:gd name="p0y31" fmla="*/ 50 h 375"/>
              <a:gd name="p0x32" fmla="*/ 1038 w 1095"/>
              <a:gd name="p0y32" fmla="*/ 53 h 375"/>
              <a:gd name="p0x33" fmla="*/ 1041 w 1095"/>
              <a:gd name="p0y33" fmla="*/ 56 h 375"/>
              <a:gd name="p0x34" fmla="*/ 1044 w 1095"/>
              <a:gd name="p0y34" fmla="*/ 59 h 375"/>
              <a:gd name="p0x35" fmla="*/ 1048 w 1095"/>
              <a:gd name="p0y35" fmla="*/ 63 h 375"/>
              <a:gd name="p0x36" fmla="*/ 1051 w 1095"/>
              <a:gd name="p0y36" fmla="*/ 66 h 375"/>
              <a:gd name="p0x37" fmla="*/ 1053 w 1095"/>
              <a:gd name="p0y37" fmla="*/ 70 h 375"/>
              <a:gd name="p0x38" fmla="*/ 1056 w 1095"/>
              <a:gd name="p0y38" fmla="*/ 73 h 375"/>
              <a:gd name="p0x39" fmla="*/ 1059 w 1095"/>
              <a:gd name="p0y39" fmla="*/ 77 h 375"/>
              <a:gd name="p0x40" fmla="*/ 1062 w 1095"/>
              <a:gd name="p0y40" fmla="*/ 81 h 375"/>
              <a:gd name="p0x41" fmla="*/ 1064 w 1095"/>
              <a:gd name="p0y41" fmla="*/ 85 h 375"/>
              <a:gd name="p0x42" fmla="*/ 1067 w 1095"/>
              <a:gd name="p0y42" fmla="*/ 88 h 375"/>
              <a:gd name="p0x43" fmla="*/ 1069 w 1095"/>
              <a:gd name="p0y43" fmla="*/ 92 h 375"/>
              <a:gd name="p0x44" fmla="*/ 1071 w 1095"/>
              <a:gd name="p0y44" fmla="*/ 96 h 375"/>
              <a:gd name="p0x45" fmla="*/ 1073 w 1095"/>
              <a:gd name="p0y45" fmla="*/ 100 h 375"/>
              <a:gd name="p0x46" fmla="*/ 1076 w 1095"/>
              <a:gd name="p0y46" fmla="*/ 105 h 375"/>
              <a:gd name="p0x47" fmla="*/ 1078 w 1095"/>
              <a:gd name="p0y47" fmla="*/ 109 h 375"/>
              <a:gd name="p0x48" fmla="*/ 1079 w 1095"/>
              <a:gd name="p0y48" fmla="*/ 113 h 375"/>
              <a:gd name="p0x49" fmla="*/ 1081 w 1095"/>
              <a:gd name="p0y49" fmla="*/ 117 h 375"/>
              <a:gd name="p0x50" fmla="*/ 1083 w 1095"/>
              <a:gd name="p0y50" fmla="*/ 122 h 375"/>
              <a:gd name="p0x51" fmla="*/ 1084 w 1095"/>
              <a:gd name="p0y51" fmla="*/ 126 h 375"/>
              <a:gd name="p0x52" fmla="*/ 1086 w 1095"/>
              <a:gd name="p0y52" fmla="*/ 130 h 375"/>
              <a:gd name="p0x53" fmla="*/ 1087 w 1095"/>
              <a:gd name="p0y53" fmla="*/ 135 h 375"/>
              <a:gd name="p0x54" fmla="*/ 1089 w 1095"/>
              <a:gd name="p0y54" fmla="*/ 139 h 375"/>
              <a:gd name="p0x55" fmla="*/ 1090 w 1095"/>
              <a:gd name="p0y55" fmla="*/ 144 h 375"/>
              <a:gd name="p0x56" fmla="*/ 1091 w 1095"/>
              <a:gd name="p0y56" fmla="*/ 149 h 375"/>
              <a:gd name="p0x57" fmla="*/ 1092 w 1095"/>
              <a:gd name="p0y57" fmla="*/ 153 h 375"/>
              <a:gd name="p0x58" fmla="*/ 1092 w 1095"/>
              <a:gd name="p0y58" fmla="*/ 158 h 375"/>
              <a:gd name="p0x59" fmla="*/ 1093 w 1095"/>
              <a:gd name="p0y59" fmla="*/ 163 h 375"/>
              <a:gd name="p0x60" fmla="*/ 1094 w 1095"/>
              <a:gd name="p0y60" fmla="*/ 168 h 375"/>
              <a:gd name="p0x61" fmla="*/ 1094 w 1095"/>
              <a:gd name="p0y61" fmla="*/ 172 h 375"/>
              <a:gd name="p0x62" fmla="*/ 1094 w 1095"/>
              <a:gd name="p0y62" fmla="*/ 177 h 375"/>
              <a:gd name="p0x63" fmla="*/ 1095 w 1095"/>
              <a:gd name="p0y63" fmla="*/ 182 h 375"/>
              <a:gd name="p0x64" fmla="*/ 1095 w 1095"/>
              <a:gd name="p0y64" fmla="*/ 187 h 375"/>
              <a:gd name="p0x65" fmla="*/ 1095 w 1095"/>
              <a:gd name="p0y65" fmla="*/ 192 h 375"/>
              <a:gd name="p0x66" fmla="*/ 1094 w 1095"/>
              <a:gd name="p0y66" fmla="*/ 197 h 375"/>
              <a:gd name="p0x67" fmla="*/ 1094 w 1095"/>
              <a:gd name="p0y67" fmla="*/ 202 h 375"/>
              <a:gd name="p0x68" fmla="*/ 1094 w 1095"/>
              <a:gd name="p0y68" fmla="*/ 206 h 375"/>
              <a:gd name="p0x69" fmla="*/ 1093 w 1095"/>
              <a:gd name="p0y69" fmla="*/ 211 h 375"/>
              <a:gd name="p0x70" fmla="*/ 1092 w 1095"/>
              <a:gd name="p0y70" fmla="*/ 216 h 375"/>
              <a:gd name="p0x71" fmla="*/ 1092 w 1095"/>
              <a:gd name="p0y71" fmla="*/ 221 h 375"/>
              <a:gd name="p0x72" fmla="*/ 1091 w 1095"/>
              <a:gd name="p0y72" fmla="*/ 225 h 375"/>
              <a:gd name="p0x73" fmla="*/ 1090 w 1095"/>
              <a:gd name="p0y73" fmla="*/ 230 h 375"/>
              <a:gd name="p0x74" fmla="*/ 1089 w 1095"/>
              <a:gd name="p0y74" fmla="*/ 235 h 375"/>
              <a:gd name="p0x75" fmla="*/ 1087 w 1095"/>
              <a:gd name="p0y75" fmla="*/ 239 h 375"/>
              <a:gd name="p0x76" fmla="*/ 1086 w 1095"/>
              <a:gd name="p0y76" fmla="*/ 244 h 375"/>
              <a:gd name="p0x77" fmla="*/ 1084 w 1095"/>
              <a:gd name="p0y77" fmla="*/ 248 h 375"/>
              <a:gd name="p0x78" fmla="*/ 1083 w 1095"/>
              <a:gd name="p0y78" fmla="*/ 252 h 375"/>
              <a:gd name="p0x79" fmla="*/ 1081 w 1095"/>
              <a:gd name="p0y79" fmla="*/ 257 h 375"/>
              <a:gd name="p0x80" fmla="*/ 1079 w 1095"/>
              <a:gd name="p0y80" fmla="*/ 261 h 375"/>
              <a:gd name="p0x81" fmla="*/ 1078 w 1095"/>
              <a:gd name="p0y81" fmla="*/ 265 h 375"/>
              <a:gd name="p0x82" fmla="*/ 1076 w 1095"/>
              <a:gd name="p0y82" fmla="*/ 269 h 375"/>
              <a:gd name="p0x83" fmla="*/ 1073 w 1095"/>
              <a:gd name="p0y83" fmla="*/ 274 h 375"/>
              <a:gd name="p0x84" fmla="*/ 1071 w 1095"/>
              <a:gd name="p0y84" fmla="*/ 278 h 375"/>
              <a:gd name="p0x85" fmla="*/ 1069 w 1095"/>
              <a:gd name="p0y85" fmla="*/ 282 h 375"/>
              <a:gd name="p0x86" fmla="*/ 1067 w 1095"/>
              <a:gd name="p0y86" fmla="*/ 286 h 375"/>
              <a:gd name="p0x87" fmla="*/ 1064 w 1095"/>
              <a:gd name="p0y87" fmla="*/ 289 h 375"/>
              <a:gd name="p0x88" fmla="*/ 1062 w 1095"/>
              <a:gd name="p0y88" fmla="*/ 293 h 375"/>
              <a:gd name="p0x89" fmla="*/ 1059 w 1095"/>
              <a:gd name="p0y89" fmla="*/ 297 h 375"/>
              <a:gd name="p0x90" fmla="*/ 1056 w 1095"/>
              <a:gd name="p0y90" fmla="*/ 301 h 375"/>
              <a:gd name="p0x91" fmla="*/ 1053 w 1095"/>
              <a:gd name="p0y91" fmla="*/ 304 h 375"/>
              <a:gd name="p0x92" fmla="*/ 1051 w 1095"/>
              <a:gd name="p0y92" fmla="*/ 308 h 375"/>
              <a:gd name="p0x93" fmla="*/ 1048 w 1095"/>
              <a:gd name="p0y93" fmla="*/ 311 h 375"/>
              <a:gd name="p0x94" fmla="*/ 1044 w 1095"/>
              <a:gd name="p0y94" fmla="*/ 315 h 375"/>
              <a:gd name="p0x95" fmla="*/ 1041 w 1095"/>
              <a:gd name="p0y95" fmla="*/ 318 h 375"/>
              <a:gd name="p0x96" fmla="*/ 1038 w 1095"/>
              <a:gd name="p0y96" fmla="*/ 321 h 375"/>
              <a:gd name="p0x97" fmla="*/ 1035 w 1095"/>
              <a:gd name="p0y97" fmla="*/ 324 h 375"/>
              <a:gd name="p0x98" fmla="*/ 1031 w 1095"/>
              <a:gd name="p0y98" fmla="*/ 327 h 375"/>
              <a:gd name="p0x99" fmla="*/ 1028 w 1095"/>
              <a:gd name="p0y99" fmla="*/ 330 h 375"/>
              <a:gd name="p0x100" fmla="*/ 1024 w 1095"/>
              <a:gd name="p0y100" fmla="*/ 333 h 375"/>
              <a:gd name="p0x101" fmla="*/ 1021 w 1095"/>
              <a:gd name="p0y101" fmla="*/ 336 h 375"/>
              <a:gd name="p0x102" fmla="*/ 1017 w 1095"/>
              <a:gd name="p0y102" fmla="*/ 339 h 375"/>
              <a:gd name="p0x103" fmla="*/ 1013 w 1095"/>
              <a:gd name="p0y103" fmla="*/ 342 h 375"/>
              <a:gd name="p0x104" fmla="*/ 1010 w 1095"/>
              <a:gd name="p0y104" fmla="*/ 344 h 375"/>
              <a:gd name="p0x105" fmla="*/ 1006 w 1095"/>
              <a:gd name="p0y105" fmla="*/ 347 h 375"/>
              <a:gd name="p0x106" fmla="*/ 1002 w 1095"/>
              <a:gd name="p0y106" fmla="*/ 349 h 375"/>
              <a:gd name="p0x107" fmla="*/ 998 w 1095"/>
              <a:gd name="p0y107" fmla="*/ 351 h 375"/>
              <a:gd name="p0x108" fmla="*/ 994 w 1095"/>
              <a:gd name="p0y108" fmla="*/ 353 h 375"/>
              <a:gd name="p0x109" fmla="*/ 990 w 1095"/>
              <a:gd name="p0y109" fmla="*/ 355 h 375"/>
              <a:gd name="p0x110" fmla="*/ 985 w 1095"/>
              <a:gd name="p0y110" fmla="*/ 357 h 375"/>
              <a:gd name="p0x111" fmla="*/ 981 w 1095"/>
              <a:gd name="p0y111" fmla="*/ 359 h 375"/>
              <a:gd name="p0x112" fmla="*/ 977 w 1095"/>
              <a:gd name="p0y112" fmla="*/ 361 h 375"/>
              <a:gd name="p0x113" fmla="*/ 973 w 1095"/>
              <a:gd name="p0y113" fmla="*/ 363 h 375"/>
              <a:gd name="p0x114" fmla="*/ 968 w 1095"/>
              <a:gd name="p0y114" fmla="*/ 364 h 375"/>
              <a:gd name="p0x115" fmla="*/ 964 w 1095"/>
              <a:gd name="p0y115" fmla="*/ 366 h 375"/>
              <a:gd name="p0x116" fmla="*/ 959 w 1095"/>
              <a:gd name="p0y116" fmla="*/ 367 h 375"/>
              <a:gd name="p0x117" fmla="*/ 955 w 1095"/>
              <a:gd name="p0y117" fmla="*/ 368 h 375"/>
              <a:gd name="p0x118" fmla="*/ 950 w 1095"/>
              <a:gd name="p0y118" fmla="*/ 370 h 375"/>
              <a:gd name="p0x119" fmla="*/ 945 w 1095"/>
              <a:gd name="p0y119" fmla="*/ 371 h 375"/>
              <a:gd name="p0x120" fmla="*/ 941 w 1095"/>
              <a:gd name="p0y120" fmla="*/ 371 h 375"/>
              <a:gd name="p0x121" fmla="*/ 936 w 1095"/>
              <a:gd name="p0y121" fmla="*/ 372 h 375"/>
              <a:gd name="p0x122" fmla="*/ 931 w 1095"/>
              <a:gd name="p0y122" fmla="*/ 373 h 375"/>
              <a:gd name="p0x123" fmla="*/ 927 w 1095"/>
              <a:gd name="p0y123" fmla="*/ 374 h 375"/>
              <a:gd name="p0x124" fmla="*/ 922 w 1095"/>
              <a:gd name="p0y124" fmla="*/ 374 h 375"/>
              <a:gd name="p0x125" fmla="*/ 917 w 1095"/>
              <a:gd name="p0y125" fmla="*/ 374 h 375"/>
              <a:gd name="p0x126" fmla="*/ 912 w 1095"/>
              <a:gd name="p0y126" fmla="*/ 374 h 375"/>
              <a:gd name="p0x127" fmla="*/ 907 w 1095"/>
              <a:gd name="p0y127" fmla="*/ 375 h 375"/>
              <a:gd name="p0x128" fmla="*/ 187 w 1095"/>
              <a:gd name="p0y128" fmla="*/ 375 h 375"/>
              <a:gd name="p0x129" fmla="*/ 182 w 1095"/>
              <a:gd name="p0y129" fmla="*/ 374 h 375"/>
              <a:gd name="p0x130" fmla="*/ 177 w 1095"/>
              <a:gd name="p0y130" fmla="*/ 374 h 375"/>
              <a:gd name="p0x131" fmla="*/ 172 w 1095"/>
              <a:gd name="p0y131" fmla="*/ 374 h 375"/>
              <a:gd name="p0x132" fmla="*/ 168 w 1095"/>
              <a:gd name="p0y132" fmla="*/ 374 h 375"/>
              <a:gd name="p0x133" fmla="*/ 163 w 1095"/>
              <a:gd name="p0y133" fmla="*/ 373 h 375"/>
              <a:gd name="p0x134" fmla="*/ 158 w 1095"/>
              <a:gd name="p0y134" fmla="*/ 372 h 375"/>
              <a:gd name="p0x135" fmla="*/ 153 w 1095"/>
              <a:gd name="p0y135" fmla="*/ 371 h 375"/>
              <a:gd name="p0x136" fmla="*/ 149 w 1095"/>
              <a:gd name="p0y136" fmla="*/ 371 h 375"/>
              <a:gd name="p0x137" fmla="*/ 144 w 1095"/>
              <a:gd name="p0y137" fmla="*/ 370 h 375"/>
              <a:gd name="p0x138" fmla="*/ 139 w 1095"/>
              <a:gd name="p0y138" fmla="*/ 368 h 375"/>
              <a:gd name="p0x139" fmla="*/ 135 w 1095"/>
              <a:gd name="p0y139" fmla="*/ 367 h 375"/>
              <a:gd name="p0x140" fmla="*/ 130 w 1095"/>
              <a:gd name="p0y140" fmla="*/ 366 h 375"/>
              <a:gd name="p0x141" fmla="*/ 126 w 1095"/>
              <a:gd name="p0y141" fmla="*/ 364 h 375"/>
              <a:gd name="p0x142" fmla="*/ 122 w 1095"/>
              <a:gd name="p0y142" fmla="*/ 363 h 375"/>
              <a:gd name="p0x143" fmla="*/ 117 w 1095"/>
              <a:gd name="p0y143" fmla="*/ 361 h 375"/>
              <a:gd name="p0x144" fmla="*/ 113 w 1095"/>
              <a:gd name="p0y144" fmla="*/ 359 h 375"/>
              <a:gd name="p0x145" fmla="*/ 109 w 1095"/>
              <a:gd name="p0y145" fmla="*/ 357 h 375"/>
              <a:gd name="p0x146" fmla="*/ 105 w 1095"/>
              <a:gd name="p0y146" fmla="*/ 355 h 375"/>
              <a:gd name="p0x147" fmla="*/ 100 w 1095"/>
              <a:gd name="p0y147" fmla="*/ 353 h 375"/>
              <a:gd name="p0x148" fmla="*/ 96 w 1095"/>
              <a:gd name="p0y148" fmla="*/ 351 h 375"/>
              <a:gd name="p0x149" fmla="*/ 92 w 1095"/>
              <a:gd name="p0y149" fmla="*/ 349 h 375"/>
              <a:gd name="p0x150" fmla="*/ 88 w 1095"/>
              <a:gd name="p0y150" fmla="*/ 347 h 375"/>
              <a:gd name="p0x151" fmla="*/ 85 w 1095"/>
              <a:gd name="p0y151" fmla="*/ 344 h 375"/>
              <a:gd name="p0x152" fmla="*/ 81 w 1095"/>
              <a:gd name="p0y152" fmla="*/ 342 h 375"/>
              <a:gd name="p0x153" fmla="*/ 77 w 1095"/>
              <a:gd name="p0y153" fmla="*/ 339 h 375"/>
              <a:gd name="p0x154" fmla="*/ 73 w 1095"/>
              <a:gd name="p0y154" fmla="*/ 336 h 375"/>
              <a:gd name="p0x155" fmla="*/ 70 w 1095"/>
              <a:gd name="p0y155" fmla="*/ 333 h 375"/>
              <a:gd name="p0x156" fmla="*/ 66 w 1095"/>
              <a:gd name="p0y156" fmla="*/ 330 h 375"/>
              <a:gd name="p0x157" fmla="*/ 63 w 1095"/>
              <a:gd name="p0y157" fmla="*/ 327 h 375"/>
              <a:gd name="p0x158" fmla="*/ 59 w 1095"/>
              <a:gd name="p0y158" fmla="*/ 324 h 375"/>
              <a:gd name="p0x159" fmla="*/ 56 w 1095"/>
              <a:gd name="p0y159" fmla="*/ 321 h 375"/>
              <a:gd name="p0x160" fmla="*/ 53 w 1095"/>
              <a:gd name="p0y160" fmla="*/ 318 h 375"/>
              <a:gd name="p0x161" fmla="*/ 50 w 1095"/>
              <a:gd name="p0y161" fmla="*/ 315 h 375"/>
              <a:gd name="p0x162" fmla="*/ 47 w 1095"/>
              <a:gd name="p0y162" fmla="*/ 311 h 375"/>
              <a:gd name="p0x163" fmla="*/ 44 w 1095"/>
              <a:gd name="p0y163" fmla="*/ 308 h 375"/>
              <a:gd name="p0x164" fmla="*/ 41 w 1095"/>
              <a:gd name="p0y164" fmla="*/ 304 h 375"/>
              <a:gd name="p0x165" fmla="*/ 38 w 1095"/>
              <a:gd name="p0y165" fmla="*/ 301 h 375"/>
              <a:gd name="p0x166" fmla="*/ 35 w 1095"/>
              <a:gd name="p0y166" fmla="*/ 297 h 375"/>
              <a:gd name="p0x167" fmla="*/ 32 w 1095"/>
              <a:gd name="p0y167" fmla="*/ 293 h 375"/>
              <a:gd name="p0x168" fmla="*/ 30 w 1095"/>
              <a:gd name="p0y168" fmla="*/ 289 h 375"/>
              <a:gd name="p0x169" fmla="*/ 27 w 1095"/>
              <a:gd name="p0y169" fmla="*/ 286 h 375"/>
              <a:gd name="p0x170" fmla="*/ 25 w 1095"/>
              <a:gd name="p0y170" fmla="*/ 282 h 375"/>
              <a:gd name="p0x171" fmla="*/ 23 w 1095"/>
              <a:gd name="p0y171" fmla="*/ 278 h 375"/>
              <a:gd name="p0x172" fmla="*/ 21 w 1095"/>
              <a:gd name="p0y172" fmla="*/ 274 h 375"/>
              <a:gd name="p0x173" fmla="*/ 19 w 1095"/>
              <a:gd name="p0y173" fmla="*/ 269 h 375"/>
              <a:gd name="p0x174" fmla="*/ 17 w 1095"/>
              <a:gd name="p0y174" fmla="*/ 265 h 375"/>
              <a:gd name="p0x175" fmla="*/ 15 w 1095"/>
              <a:gd name="p0y175" fmla="*/ 261 h 375"/>
              <a:gd name="p0x176" fmla="*/ 13 w 1095"/>
              <a:gd name="p0y176" fmla="*/ 257 h 375"/>
              <a:gd name="p0x177" fmla="*/ 11 w 1095"/>
              <a:gd name="p0y177" fmla="*/ 252 h 375"/>
              <a:gd name="p0x178" fmla="*/ 10 w 1095"/>
              <a:gd name="p0y178" fmla="*/ 248 h 375"/>
              <a:gd name="p0x179" fmla="*/ 8 w 1095"/>
              <a:gd name="p0y179" fmla="*/ 244 h 375"/>
              <a:gd name="p0x180" fmla="*/ 7 w 1095"/>
              <a:gd name="p0y180" fmla="*/ 239 h 375"/>
              <a:gd name="p0x181" fmla="*/ 6 w 1095"/>
              <a:gd name="p0y181" fmla="*/ 235 h 375"/>
              <a:gd name="p0x182" fmla="*/ 4 w 1095"/>
              <a:gd name="p0y182" fmla="*/ 230 h 375"/>
              <a:gd name="p0x183" fmla="*/ 3 w 1095"/>
              <a:gd name="p0y183" fmla="*/ 225 h 375"/>
              <a:gd name="p0x184" fmla="*/ 3 w 1095"/>
              <a:gd name="p0y184" fmla="*/ 221 h 375"/>
              <a:gd name="p0x185" fmla="*/ 2 w 1095"/>
              <a:gd name="p0y185" fmla="*/ 216 h 375"/>
              <a:gd name="p0x186" fmla="*/ 1 w 1095"/>
              <a:gd name="p0y186" fmla="*/ 211 h 375"/>
              <a:gd name="p0x187" fmla="*/ 0 w 1095"/>
              <a:gd name="p0y187" fmla="*/ 206 h 375"/>
              <a:gd name="p0x188" fmla="*/ 0 w 1095"/>
              <a:gd name="p0y188" fmla="*/ 202 h 375"/>
              <a:gd name="p0x189" fmla="*/ 0 w 1095"/>
              <a:gd name="p0y189" fmla="*/ 197 h 375"/>
              <a:gd name="p0x190" fmla="*/ 0 w 1095"/>
              <a:gd name="p0y190" fmla="*/ 192 h 375"/>
              <a:gd name="p0x191" fmla="*/ 0 w 1095"/>
              <a:gd name="p0y191" fmla="*/ 187 h 375"/>
              <a:gd name="p0x192" fmla="*/ 0 w 1095"/>
              <a:gd name="p0y192" fmla="*/ 182 h 375"/>
              <a:gd name="p0x193" fmla="*/ 0 w 1095"/>
              <a:gd name="p0y193" fmla="*/ 177 h 375"/>
              <a:gd name="p0x194" fmla="*/ 0 w 1095"/>
              <a:gd name="p0y194" fmla="*/ 172 h 375"/>
              <a:gd name="p0x195" fmla="*/ 0 w 1095"/>
              <a:gd name="p0y195" fmla="*/ 168 h 375"/>
              <a:gd name="p0x196" fmla="*/ 1 w 1095"/>
              <a:gd name="p0y196" fmla="*/ 163 h 375"/>
              <a:gd name="p0x197" fmla="*/ 2 w 1095"/>
              <a:gd name="p0y197" fmla="*/ 158 h 375"/>
              <a:gd name="p0x198" fmla="*/ 3 w 1095"/>
              <a:gd name="p0y198" fmla="*/ 153 h 375"/>
              <a:gd name="p0x199" fmla="*/ 3 w 1095"/>
              <a:gd name="p0y199" fmla="*/ 149 h 375"/>
              <a:gd name="p0x200" fmla="*/ 4 w 1095"/>
              <a:gd name="p0y200" fmla="*/ 144 h 375"/>
              <a:gd name="p0x201" fmla="*/ 6 w 1095"/>
              <a:gd name="p0y201" fmla="*/ 139 h 375"/>
              <a:gd name="p0x202" fmla="*/ 7 w 1095"/>
              <a:gd name="p0y202" fmla="*/ 135 h 375"/>
              <a:gd name="p0x203" fmla="*/ 8 w 1095"/>
              <a:gd name="p0y203" fmla="*/ 130 h 375"/>
              <a:gd name="p0x204" fmla="*/ 10 w 1095"/>
              <a:gd name="p0y204" fmla="*/ 126 h 375"/>
              <a:gd name="p0x205" fmla="*/ 11 w 1095"/>
              <a:gd name="p0y205" fmla="*/ 122 h 375"/>
              <a:gd name="p0x206" fmla="*/ 13 w 1095"/>
              <a:gd name="p0y206" fmla="*/ 117 h 375"/>
              <a:gd name="p0x207" fmla="*/ 15 w 1095"/>
              <a:gd name="p0y207" fmla="*/ 113 h 375"/>
              <a:gd name="p0x208" fmla="*/ 17 w 1095"/>
              <a:gd name="p0y208" fmla="*/ 109 h 375"/>
              <a:gd name="p0x209" fmla="*/ 19 w 1095"/>
              <a:gd name="p0y209" fmla="*/ 105 h 375"/>
              <a:gd name="p0x210" fmla="*/ 21 w 1095"/>
              <a:gd name="p0y210" fmla="*/ 100 h 375"/>
              <a:gd name="p0x211" fmla="*/ 23 w 1095"/>
              <a:gd name="p0y211" fmla="*/ 96 h 375"/>
              <a:gd name="p0x212" fmla="*/ 25 w 1095"/>
              <a:gd name="p0y212" fmla="*/ 92 h 375"/>
              <a:gd name="p0x213" fmla="*/ 27 w 1095"/>
              <a:gd name="p0y213" fmla="*/ 88 h 375"/>
              <a:gd name="p0x214" fmla="*/ 30 w 1095"/>
              <a:gd name="p0y214" fmla="*/ 85 h 375"/>
              <a:gd name="p0x215" fmla="*/ 32 w 1095"/>
              <a:gd name="p0y215" fmla="*/ 81 h 375"/>
              <a:gd name="p0x216" fmla="*/ 35 w 1095"/>
              <a:gd name="p0y216" fmla="*/ 77 h 375"/>
              <a:gd name="p0x217" fmla="*/ 38 w 1095"/>
              <a:gd name="p0y217" fmla="*/ 73 h 375"/>
              <a:gd name="p0x218" fmla="*/ 41 w 1095"/>
              <a:gd name="p0y218" fmla="*/ 70 h 375"/>
              <a:gd name="p0x219" fmla="*/ 44 w 1095"/>
              <a:gd name="p0y219" fmla="*/ 66 h 375"/>
              <a:gd name="p0x220" fmla="*/ 47 w 1095"/>
              <a:gd name="p0y220" fmla="*/ 63 h 375"/>
              <a:gd name="p0x221" fmla="*/ 50 w 1095"/>
              <a:gd name="p0y221" fmla="*/ 59 h 375"/>
              <a:gd name="p0x222" fmla="*/ 53 w 1095"/>
              <a:gd name="p0y222" fmla="*/ 56 h 375"/>
              <a:gd name="p0x223" fmla="*/ 56 w 1095"/>
              <a:gd name="p0y223" fmla="*/ 53 h 375"/>
              <a:gd name="p0x224" fmla="*/ 59 w 1095"/>
              <a:gd name="p0y224" fmla="*/ 50 h 375"/>
              <a:gd name="p0x225" fmla="*/ 63 w 1095"/>
              <a:gd name="p0y225" fmla="*/ 47 h 375"/>
              <a:gd name="p0x226" fmla="*/ 66 w 1095"/>
              <a:gd name="p0y226" fmla="*/ 44 h 375"/>
              <a:gd name="p0x227" fmla="*/ 70 w 1095"/>
              <a:gd name="p0y227" fmla="*/ 41 h 375"/>
              <a:gd name="p0x228" fmla="*/ 73 w 1095"/>
              <a:gd name="p0y228" fmla="*/ 38 h 375"/>
              <a:gd name="p0x229" fmla="*/ 77 w 1095"/>
              <a:gd name="p0y229" fmla="*/ 35 h 375"/>
              <a:gd name="p0x230" fmla="*/ 81 w 1095"/>
              <a:gd name="p0y230" fmla="*/ 32 h 375"/>
              <a:gd name="p0x231" fmla="*/ 85 w 1095"/>
              <a:gd name="p0y231" fmla="*/ 30 h 375"/>
              <a:gd name="p0x232" fmla="*/ 88 w 1095"/>
              <a:gd name="p0y232" fmla="*/ 27 h 375"/>
              <a:gd name="p0x233" fmla="*/ 92 w 1095"/>
              <a:gd name="p0y233" fmla="*/ 25 h 375"/>
              <a:gd name="p0x234" fmla="*/ 96 w 1095"/>
              <a:gd name="p0y234" fmla="*/ 23 h 375"/>
              <a:gd name="p0x235" fmla="*/ 100 w 1095"/>
              <a:gd name="p0y235" fmla="*/ 21 h 375"/>
              <a:gd name="p0x236" fmla="*/ 105 w 1095"/>
              <a:gd name="p0y236" fmla="*/ 19 h 375"/>
              <a:gd name="p0x237" fmla="*/ 109 w 1095"/>
              <a:gd name="p0y237" fmla="*/ 17 h 375"/>
              <a:gd name="p0x238" fmla="*/ 113 w 1095"/>
              <a:gd name="p0y238" fmla="*/ 15 h 375"/>
              <a:gd name="p0x239" fmla="*/ 117 w 1095"/>
              <a:gd name="p0y239" fmla="*/ 13 h 375"/>
              <a:gd name="p0x240" fmla="*/ 122 w 1095"/>
              <a:gd name="p0y240" fmla="*/ 11 h 375"/>
              <a:gd name="p0x241" fmla="*/ 126 w 1095"/>
              <a:gd name="p0y241" fmla="*/ 10 h 375"/>
              <a:gd name="p0x242" fmla="*/ 130 w 1095"/>
              <a:gd name="p0y242" fmla="*/ 8 h 375"/>
              <a:gd name="p0x243" fmla="*/ 135 w 1095"/>
              <a:gd name="p0y243" fmla="*/ 7 h 375"/>
              <a:gd name="p0x244" fmla="*/ 139 w 1095"/>
              <a:gd name="p0y244" fmla="*/ 6 h 375"/>
              <a:gd name="p0x245" fmla="*/ 144 w 1095"/>
              <a:gd name="p0y245" fmla="*/ 4 h 375"/>
              <a:gd name="p0x246" fmla="*/ 149 w 1095"/>
              <a:gd name="p0y246" fmla="*/ 3 h 375"/>
              <a:gd name="p0x247" fmla="*/ 153 w 1095"/>
              <a:gd name="p0y247" fmla="*/ 3 h 375"/>
              <a:gd name="p0x248" fmla="*/ 158 w 1095"/>
              <a:gd name="p0y248" fmla="*/ 2 h 375"/>
              <a:gd name="p0x249" fmla="*/ 163 w 1095"/>
              <a:gd name="p0y249" fmla="*/ 1 h 375"/>
              <a:gd name="p0x250" fmla="*/ 168 w 1095"/>
              <a:gd name="p0y250" fmla="*/ 0 h 375"/>
              <a:gd name="p0x251" fmla="*/ 172 w 1095"/>
              <a:gd name="p0y251" fmla="*/ 0 h 375"/>
              <a:gd name="p0x252" fmla="*/ 177 w 1095"/>
              <a:gd name="p0y252" fmla="*/ 0 h 375"/>
              <a:gd name="p0x253" fmla="*/ 182 w 1095"/>
              <a:gd name="p0y253" fmla="*/ 0 h 375"/>
              <a:gd name="p0x254" fmla="*/ 187 w 1095"/>
              <a:gd name="p0y25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 w="9525" cmpd="sng">
            <a:solidFill>
              <a:schemeClr val="accent4">
                <a:lumMod val="33654"/>
                <a:lumOff val="6634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9"/>
            </p:custDataLst>
          </p:nvPr>
        </p:nvSpPr>
        <p:spPr>
          <a:xfrm>
            <a:off x="4832376" y="4758690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rgbClr val="5C3A1A"/>
                </a:solidFill>
                <a:cs typeface="+mn-lt"/>
              </a:rPr>
              <a:t>建议类</a:t>
            </a:r>
            <a:endParaRPr sz="1200">
              <a:solidFill>
                <a:srgbClr val="5C3A1A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50"/>
            </p:custDataLst>
          </p:nvPr>
        </p:nvSpPr>
        <p:spPr>
          <a:xfrm>
            <a:off x="5489677" y="4700588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重可操作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51"/>
            </p:custDataLst>
          </p:nvPr>
        </p:nvSpPr>
        <p:spPr>
          <a:xfrm>
            <a:off x="4422775" y="2234565"/>
            <a:ext cx="3346476" cy="38100"/>
          </a:xfrm>
          <a:custGeom>
            <a:avLst/>
            <a:gdLst>
              <a:gd name="sw" fmla="*/ 1 w 5270"/>
              <a:gd name="sh" fmla="*/ 1 h 60"/>
              <a:gd name="mins" fmla="min sw sh"/>
              <a:gd name="dsw" fmla="+- 0 sw mins"/>
              <a:gd name="dsh" fmla="+- 0 sh mins"/>
              <a:gd name="p0x0" fmla="*/ 5210 w 5270"/>
              <a:gd name="p0y0" fmla="*/ 0 h 60"/>
              <a:gd name="p0x1" fmla="*/ 5270 w 5270"/>
              <a:gd name="p0y1" fmla="*/ 60 h 60"/>
              <a:gd name="p0x2" fmla="*/ 0 w 5270"/>
              <a:gd name="p0y2" fmla="*/ 60 h 60"/>
              <a:gd name="p0x3" fmla="*/ 60 w 5270"/>
              <a:gd name="p0y3" fmla="*/ 0 h 60"/>
              <a:gd name="p0x4" fmla="*/ 5210 w 5270"/>
              <a:gd name="p0y4" fmla="*/ 0 h 60"/>
            </a:gdLst>
            <a:ahLst/>
            <a:cxnLst/>
            <a:pathLst>
              <a:path w="5270" h="60">
                <a:moveTo>
                  <a:pt x="5210" y="0"/>
                </a:moveTo>
                <a:lnTo>
                  <a:pt x="5270" y="60"/>
                </a:lnTo>
                <a:lnTo>
                  <a:pt x="0" y="60"/>
                </a:lnTo>
                <a:lnTo>
                  <a:pt x="60" y="0"/>
                </a:lnTo>
                <a:lnTo>
                  <a:pt x="52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52"/>
            </p:custDataLst>
          </p:nvPr>
        </p:nvSpPr>
        <p:spPr>
          <a:xfrm>
            <a:off x="8068945" y="2229485"/>
            <a:ext cx="3546475" cy="3465195"/>
          </a:xfrm>
          <a:custGeom>
            <a:avLst/>
            <a:gdLst>
              <a:gd name="sw" fmla="*/ 1 w 5585"/>
              <a:gd name="sh" fmla="*/ 1 h 5456"/>
              <a:gd name="mins" fmla="min sw sh"/>
              <a:gd name="dsw" fmla="+- 0 sw mins"/>
              <a:gd name="dsh" fmla="+- 0 sh mins"/>
              <a:gd name="p0x0" fmla="*/ 224 w 5585"/>
              <a:gd name="p0y0" fmla="*/ 0 h 5456"/>
              <a:gd name="p0x1" fmla="*/ 5360 w 5585"/>
              <a:gd name="p0y1" fmla="*/ 0 h 5456"/>
              <a:gd name="p0x2" fmla="*/ 5585 w 5585"/>
              <a:gd name="p0y2" fmla="*/ 225 h 5456"/>
              <a:gd name="p0x3" fmla="*/ 5585 w 5585"/>
              <a:gd name="p0y3" fmla="*/ 5231 h 5456"/>
              <a:gd name="p0x4" fmla="*/ 5360 w 5585"/>
              <a:gd name="p0y4" fmla="*/ 5456 h 5456"/>
              <a:gd name="p0x5" fmla="*/ 224 w 5585"/>
              <a:gd name="p0y5" fmla="*/ 5456 h 5456"/>
              <a:gd name="p0x6" fmla="*/ 0 w 5585"/>
              <a:gd name="p0y6" fmla="*/ 5231 h 5456"/>
              <a:gd name="p0x7" fmla="*/ 0 w 5585"/>
              <a:gd name="p0y7" fmla="*/ 224 h 5456"/>
              <a:gd name="p0x8" fmla="*/ 224 w 5585"/>
              <a:gd name="p0y8" fmla="*/ 0 h 54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3"/>
            </p:custDataLst>
          </p:nvPr>
        </p:nvSpPr>
        <p:spPr>
          <a:xfrm>
            <a:off x="8264525" y="2425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>
              <a:lumMod val="25926"/>
              <a:lumOff val="7407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003ee965-b499-11f1-b804-d2b56ca7de03"/>
          <p:cNvPicPr/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21" t="-8" r="21" b="8"/>
          <a:stretch>
            <a:fillRect/>
          </a:stretch>
        </p:blipFill>
        <p:spPr>
          <a:xfrm>
            <a:off x="8350250" y="2510790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390 w 390"/>
              <a:gd name="p0y0" fmla="*/ 0 h 390"/>
              <a:gd name="p0x1" fmla="*/ 390 w 390"/>
              <a:gd name="p0y1" fmla="*/ 390 h 390"/>
              <a:gd name="p0x2" fmla="*/ 0 w 390"/>
              <a:gd name="p0y2" fmla="*/ 390 h 390"/>
              <a:gd name="p0x3" fmla="*/ 0 w 390"/>
              <a:gd name="p0y3" fmla="*/ 0 h 390"/>
              <a:gd name="p0x4" fmla="*/ 390 w 390"/>
              <a:gd name="p0y4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56" name="文本框 55"/>
          <p:cNvSpPr txBox="1"/>
          <p:nvPr>
            <p:custDataLst>
              <p:tags r:id="rId57"/>
            </p:custDataLst>
          </p:nvPr>
        </p:nvSpPr>
        <p:spPr>
          <a:xfrm>
            <a:off x="8797976" y="2451754"/>
            <a:ext cx="2622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撰写难点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57" name="任意多边形 56"/>
          <p:cNvSpPr/>
          <p:nvPr>
            <p:custDataLst>
              <p:tags r:id="rId58"/>
            </p:custDataLst>
          </p:nvPr>
        </p:nvSpPr>
        <p:spPr>
          <a:xfrm>
            <a:off x="8264525" y="2958465"/>
            <a:ext cx="3155950" cy="9525"/>
          </a:xfrm>
          <a:custGeom>
            <a:avLst/>
            <a:gdLst>
              <a:gd name="sw" fmla="*/ 1 w 4970"/>
              <a:gd name="sh" fmla="*/ 1 h 15"/>
              <a:gd name="mins" fmla="min sw sh"/>
              <a:gd name="dsw" fmla="+- 0 sw mins"/>
              <a:gd name="dsh" fmla="+- 0 sh mins"/>
              <a:gd name="p0x0" fmla="*/ 4970 w 4970"/>
              <a:gd name="p0y0" fmla="*/ 0 h 15"/>
              <a:gd name="p0x1" fmla="*/ 4970 w 4970"/>
              <a:gd name="p0y1" fmla="*/ 15 h 15"/>
              <a:gd name="p0x2" fmla="*/ 0 w 4970"/>
              <a:gd name="p0y2" fmla="*/ 15 h 15"/>
              <a:gd name="p0x3" fmla="*/ 0 w 4970"/>
              <a:gd name="p0y3" fmla="*/ 0 h 15"/>
              <a:gd name="p0x4" fmla="*/ 4970 w 497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7356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59"/>
            </p:custDataLst>
          </p:nvPr>
        </p:nvSpPr>
        <p:spPr>
          <a:xfrm>
            <a:off x="8264525" y="38049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60"/>
            </p:custDataLst>
          </p:nvPr>
        </p:nvSpPr>
        <p:spPr>
          <a:xfrm>
            <a:off x="8455076" y="3686175"/>
            <a:ext cx="29654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对</a:t>
            </a:r>
            <a:r>
              <a:rPr sz="1500" b="1">
                <a:solidFill>
                  <a:schemeClr val="tx2"/>
                </a:solidFill>
                <a:cs typeface="+mn-lt"/>
              </a:rPr>
              <a:t>文体把握不准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，写成新闻稿或工作汇报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60" name="任意多边形 59"/>
          <p:cNvSpPr/>
          <p:nvPr>
            <p:custDataLst>
              <p:tags r:id="rId61"/>
            </p:custDataLst>
          </p:nvPr>
        </p:nvSpPr>
        <p:spPr>
          <a:xfrm>
            <a:off x="8264525" y="439547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62"/>
            </p:custDataLst>
          </p:nvPr>
        </p:nvSpPr>
        <p:spPr>
          <a:xfrm>
            <a:off x="8455076" y="4276725"/>
            <a:ext cx="29654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选题角度不新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，同质化明显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62" name="任意多边形 61"/>
          <p:cNvSpPr/>
          <p:nvPr>
            <p:custDataLst>
              <p:tags r:id="rId63"/>
            </p:custDataLst>
          </p:nvPr>
        </p:nvSpPr>
        <p:spPr>
          <a:xfrm>
            <a:off x="8264525" y="47478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64"/>
            </p:custDataLst>
          </p:nvPr>
        </p:nvSpPr>
        <p:spPr>
          <a:xfrm>
            <a:off x="8455076" y="4629150"/>
            <a:ext cx="29654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内容提炼不够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，缺少亮点挖掘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65"/>
            </p:custDataLst>
          </p:nvPr>
        </p:nvSpPr>
        <p:spPr>
          <a:xfrm>
            <a:off x="8169274" y="2234565"/>
            <a:ext cx="3346476" cy="38100"/>
          </a:xfrm>
          <a:custGeom>
            <a:avLst/>
            <a:gdLst>
              <a:gd name="sw" fmla="*/ 1 w 5270"/>
              <a:gd name="sh" fmla="*/ 1 h 60"/>
              <a:gd name="mins" fmla="min sw sh"/>
              <a:gd name="dsw" fmla="+- 0 sw mins"/>
              <a:gd name="dsh" fmla="+- 0 sh mins"/>
              <a:gd name="p0x0" fmla="*/ 5210 w 5270"/>
              <a:gd name="p0y0" fmla="*/ 0 h 60"/>
              <a:gd name="p0x1" fmla="*/ 5270 w 5270"/>
              <a:gd name="p0y1" fmla="*/ 60 h 60"/>
              <a:gd name="p0x2" fmla="*/ 0 w 5270"/>
              <a:gd name="p0y2" fmla="*/ 60 h 60"/>
              <a:gd name="p0x3" fmla="*/ 60 w 5270"/>
              <a:gd name="p0y3" fmla="*/ 0 h 60"/>
              <a:gd name="p0x4" fmla="*/ 5210 w 5270"/>
              <a:gd name="p0y4" fmla="*/ 0 h 60"/>
            </a:gdLst>
            <a:ahLst/>
            <a:cxnLst/>
            <a:pathLst>
              <a:path w="5270" h="60">
                <a:moveTo>
                  <a:pt x="5210" y="0"/>
                </a:moveTo>
                <a:lnTo>
                  <a:pt x="5270" y="60"/>
                </a:lnTo>
                <a:lnTo>
                  <a:pt x="0" y="60"/>
                </a:lnTo>
                <a:lnTo>
                  <a:pt x="60" y="0"/>
                </a:lnTo>
                <a:lnTo>
                  <a:pt x="52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标题打磨与亮点挖掘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232 w 5525"/>
              <a:gd name="p0y2" fmla="*/ 0 h 8445"/>
              <a:gd name="p0x3" fmla="*/ 5240 w 5525"/>
              <a:gd name="p0y3" fmla="*/ 0 h 8445"/>
              <a:gd name="p0x4" fmla="*/ 5248 w 5525"/>
              <a:gd name="p0y4" fmla="*/ 0 h 8445"/>
              <a:gd name="p0x5" fmla="*/ 5256 w 5525"/>
              <a:gd name="p0y5" fmla="*/ 1 h 8445"/>
              <a:gd name="p0x6" fmla="*/ 5263 w 5525"/>
              <a:gd name="p0y6" fmla="*/ 2 h 8445"/>
              <a:gd name="p0x7" fmla="*/ 5271 w 5525"/>
              <a:gd name="p0y7" fmla="*/ 3 h 8445"/>
              <a:gd name="p0x8" fmla="*/ 5278 w 5525"/>
              <a:gd name="p0y8" fmla="*/ 4 h 8445"/>
              <a:gd name="p0x9" fmla="*/ 5286 w 5525"/>
              <a:gd name="p0y9" fmla="*/ 6 h 8445"/>
              <a:gd name="p0x10" fmla="*/ 5293 w 5525"/>
              <a:gd name="p0y10" fmla="*/ 7 h 8445"/>
              <a:gd name="p0x11" fmla="*/ 5301 w 5525"/>
              <a:gd name="p0y11" fmla="*/ 9 h 8445"/>
              <a:gd name="p0x12" fmla="*/ 5308 w 5525"/>
              <a:gd name="p0y12" fmla="*/ 11 h 8445"/>
              <a:gd name="p0x13" fmla="*/ 5313 w 5525"/>
              <a:gd name="p0y13" fmla="*/ 13 h 8445"/>
              <a:gd name="p0x14" fmla="*/ 5511 w 5525"/>
              <a:gd name="p0y14" fmla="*/ 211 h 8445"/>
              <a:gd name="p0x15" fmla="*/ 5513 w 5525"/>
              <a:gd name="p0y15" fmla="*/ 216 h 8445"/>
              <a:gd name="p0x16" fmla="*/ 5515 w 5525"/>
              <a:gd name="p0y16" fmla="*/ 223 h 8445"/>
              <a:gd name="p0x17" fmla="*/ 5517 w 5525"/>
              <a:gd name="p0y17" fmla="*/ 231 h 8445"/>
              <a:gd name="p0x18" fmla="*/ 5518 w 5525"/>
              <a:gd name="p0y18" fmla="*/ 238 h 8445"/>
              <a:gd name="p0x19" fmla="*/ 5520 w 5525"/>
              <a:gd name="p0y19" fmla="*/ 246 h 8445"/>
              <a:gd name="p0x20" fmla="*/ 5521 w 5525"/>
              <a:gd name="p0y20" fmla="*/ 253 h 8445"/>
              <a:gd name="p0x21" fmla="*/ 5522 w 5525"/>
              <a:gd name="p0y21" fmla="*/ 261 h 8445"/>
              <a:gd name="p0x22" fmla="*/ 5523 w 5525"/>
              <a:gd name="p0y22" fmla="*/ 268 h 8445"/>
              <a:gd name="p0x23" fmla="*/ 5524 w 5525"/>
              <a:gd name="p0y23" fmla="*/ 276 h 8445"/>
              <a:gd name="p0x24" fmla="*/ 5524 w 5525"/>
              <a:gd name="p0y24" fmla="*/ 284 h 8445"/>
              <a:gd name="p0x25" fmla="*/ 5524 w 5525"/>
              <a:gd name="p0y25" fmla="*/ 292 h 8445"/>
              <a:gd name="p0x26" fmla="*/ 5525 w 5525"/>
              <a:gd name="p0y26" fmla="*/ 300 h 8445"/>
              <a:gd name="p0x27" fmla="*/ 5525 w 5525"/>
              <a:gd name="p0y27" fmla="*/ 8145 h 8445"/>
              <a:gd name="p0x28" fmla="*/ 5524 w 5525"/>
              <a:gd name="p0y28" fmla="*/ 8152 h 8445"/>
              <a:gd name="p0x29" fmla="*/ 5524 w 5525"/>
              <a:gd name="p0y29" fmla="*/ 8160 h 8445"/>
              <a:gd name="p0x30" fmla="*/ 5524 w 5525"/>
              <a:gd name="p0y30" fmla="*/ 8168 h 8445"/>
              <a:gd name="p0x31" fmla="*/ 5523 w 5525"/>
              <a:gd name="p0y31" fmla="*/ 8176 h 8445"/>
              <a:gd name="p0x32" fmla="*/ 5522 w 5525"/>
              <a:gd name="p0y32" fmla="*/ 8183 h 8445"/>
              <a:gd name="p0x33" fmla="*/ 5521 w 5525"/>
              <a:gd name="p0y33" fmla="*/ 8191 h 8445"/>
              <a:gd name="p0x34" fmla="*/ 5520 w 5525"/>
              <a:gd name="p0y34" fmla="*/ 8198 h 8445"/>
              <a:gd name="p0x35" fmla="*/ 5518 w 5525"/>
              <a:gd name="p0y35" fmla="*/ 8206 h 8445"/>
              <a:gd name="p0x36" fmla="*/ 5517 w 5525"/>
              <a:gd name="p0y36" fmla="*/ 8213 h 8445"/>
              <a:gd name="p0x37" fmla="*/ 5515 w 5525"/>
              <a:gd name="p0y37" fmla="*/ 8221 h 8445"/>
              <a:gd name="p0x38" fmla="*/ 5513 w 5525"/>
              <a:gd name="p0y38" fmla="*/ 8228 h 8445"/>
              <a:gd name="p0x39" fmla="*/ 5511 w 5525"/>
              <a:gd name="p0y39" fmla="*/ 8233 h 8445"/>
              <a:gd name="p0x40" fmla="*/ 5313 w 5525"/>
              <a:gd name="p0y40" fmla="*/ 8431 h 8445"/>
              <a:gd name="p0x41" fmla="*/ 5308 w 5525"/>
              <a:gd name="p0y41" fmla="*/ 8433 h 8445"/>
              <a:gd name="p0x42" fmla="*/ 5301 w 5525"/>
              <a:gd name="p0y42" fmla="*/ 8435 h 8445"/>
              <a:gd name="p0x43" fmla="*/ 5293 w 5525"/>
              <a:gd name="p0y43" fmla="*/ 8437 h 8445"/>
              <a:gd name="p0x44" fmla="*/ 5286 w 5525"/>
              <a:gd name="p0y44" fmla="*/ 8438 h 8445"/>
              <a:gd name="p0x45" fmla="*/ 5278 w 5525"/>
              <a:gd name="p0y45" fmla="*/ 8440 h 8445"/>
              <a:gd name="p0x46" fmla="*/ 5271 w 5525"/>
              <a:gd name="p0y46" fmla="*/ 8441 h 8445"/>
              <a:gd name="p0x47" fmla="*/ 5263 w 5525"/>
              <a:gd name="p0y47" fmla="*/ 8442 h 8445"/>
              <a:gd name="p0x48" fmla="*/ 5256 w 5525"/>
              <a:gd name="p0y48" fmla="*/ 8443 h 8445"/>
              <a:gd name="p0x49" fmla="*/ 5248 w 5525"/>
              <a:gd name="p0y49" fmla="*/ 8444 h 8445"/>
              <a:gd name="p0x50" fmla="*/ 5240 w 5525"/>
              <a:gd name="p0y50" fmla="*/ 8444 h 8445"/>
              <a:gd name="p0x51" fmla="*/ 5232 w 5525"/>
              <a:gd name="p0y51" fmla="*/ 8444 h 8445"/>
              <a:gd name="p0x52" fmla="*/ 5225 w 5525"/>
              <a:gd name="p0y52" fmla="*/ 8445 h 8445"/>
              <a:gd name="p0x53" fmla="*/ 300 w 5525"/>
              <a:gd name="p0y53" fmla="*/ 8445 h 8445"/>
              <a:gd name="p0x54" fmla="*/ 292 w 5525"/>
              <a:gd name="p0y54" fmla="*/ 8444 h 8445"/>
              <a:gd name="p0x55" fmla="*/ 284 w 5525"/>
              <a:gd name="p0y55" fmla="*/ 8444 h 8445"/>
              <a:gd name="p0x56" fmla="*/ 276 w 5525"/>
              <a:gd name="p0y56" fmla="*/ 8444 h 8445"/>
              <a:gd name="p0x57" fmla="*/ 268 w 5525"/>
              <a:gd name="p0y57" fmla="*/ 8443 h 8445"/>
              <a:gd name="p0x58" fmla="*/ 261 w 5525"/>
              <a:gd name="p0y58" fmla="*/ 8442 h 8445"/>
              <a:gd name="p0x59" fmla="*/ 253 w 5525"/>
              <a:gd name="p0y59" fmla="*/ 8441 h 8445"/>
              <a:gd name="p0x60" fmla="*/ 246 w 5525"/>
              <a:gd name="p0y60" fmla="*/ 8440 h 8445"/>
              <a:gd name="p0x61" fmla="*/ 238 w 5525"/>
              <a:gd name="p0y61" fmla="*/ 8438 h 8445"/>
              <a:gd name="p0x62" fmla="*/ 231 w 5525"/>
              <a:gd name="p0y62" fmla="*/ 8437 h 8445"/>
              <a:gd name="p0x63" fmla="*/ 223 w 5525"/>
              <a:gd name="p0y63" fmla="*/ 8435 h 8445"/>
              <a:gd name="p0x64" fmla="*/ 216 w 5525"/>
              <a:gd name="p0y64" fmla="*/ 8433 h 8445"/>
              <a:gd name="p0x65" fmla="*/ 211 w 5525"/>
              <a:gd name="p0y65" fmla="*/ 8431 h 8445"/>
              <a:gd name="p0x66" fmla="*/ 13 w 5525"/>
              <a:gd name="p0y66" fmla="*/ 8233 h 8445"/>
              <a:gd name="p0x67" fmla="*/ 11 w 5525"/>
              <a:gd name="p0y67" fmla="*/ 8228 h 8445"/>
              <a:gd name="p0x68" fmla="*/ 9 w 5525"/>
              <a:gd name="p0y68" fmla="*/ 8221 h 8445"/>
              <a:gd name="p0x69" fmla="*/ 7 w 5525"/>
              <a:gd name="p0y69" fmla="*/ 8213 h 8445"/>
              <a:gd name="p0x70" fmla="*/ 6 w 5525"/>
              <a:gd name="p0y70" fmla="*/ 8206 h 8445"/>
              <a:gd name="p0x71" fmla="*/ 4 w 5525"/>
              <a:gd name="p0y71" fmla="*/ 8198 h 8445"/>
              <a:gd name="p0x72" fmla="*/ 3 w 5525"/>
              <a:gd name="p0y72" fmla="*/ 8191 h 8445"/>
              <a:gd name="p0x73" fmla="*/ 2 w 5525"/>
              <a:gd name="p0y73" fmla="*/ 8183 h 8445"/>
              <a:gd name="p0x74" fmla="*/ 1 w 5525"/>
              <a:gd name="p0y74" fmla="*/ 8176 h 8445"/>
              <a:gd name="p0x75" fmla="*/ 0 w 5525"/>
              <a:gd name="p0y75" fmla="*/ 8168 h 8445"/>
              <a:gd name="p0x76" fmla="*/ 0 w 5525"/>
              <a:gd name="p0y76" fmla="*/ 8160 h 8445"/>
              <a:gd name="p0x77" fmla="*/ 0 w 5525"/>
              <a:gd name="p0y77" fmla="*/ 8152 h 8445"/>
              <a:gd name="p0x78" fmla="*/ 0 w 5525"/>
              <a:gd name="p0y78" fmla="*/ 8145 h 8445"/>
              <a:gd name="p0x79" fmla="*/ 0 w 5525"/>
              <a:gd name="p0y79" fmla="*/ 300 h 8445"/>
              <a:gd name="p0x80" fmla="*/ 0 w 5525"/>
              <a:gd name="p0y80" fmla="*/ 292 h 8445"/>
              <a:gd name="p0x81" fmla="*/ 0 w 5525"/>
              <a:gd name="p0y81" fmla="*/ 284 h 8445"/>
              <a:gd name="p0x82" fmla="*/ 0 w 5525"/>
              <a:gd name="p0y82" fmla="*/ 276 h 8445"/>
              <a:gd name="p0x83" fmla="*/ 1 w 5525"/>
              <a:gd name="p0y83" fmla="*/ 268 h 8445"/>
              <a:gd name="p0x84" fmla="*/ 2 w 5525"/>
              <a:gd name="p0y84" fmla="*/ 261 h 8445"/>
              <a:gd name="p0x85" fmla="*/ 3 w 5525"/>
              <a:gd name="p0y85" fmla="*/ 253 h 8445"/>
              <a:gd name="p0x86" fmla="*/ 4 w 5525"/>
              <a:gd name="p0y86" fmla="*/ 246 h 8445"/>
              <a:gd name="p0x87" fmla="*/ 6 w 5525"/>
              <a:gd name="p0y87" fmla="*/ 238 h 8445"/>
              <a:gd name="p0x88" fmla="*/ 7 w 5525"/>
              <a:gd name="p0y88" fmla="*/ 231 h 8445"/>
              <a:gd name="p0x89" fmla="*/ 9 w 5525"/>
              <a:gd name="p0y89" fmla="*/ 223 h 8445"/>
              <a:gd name="p0x90" fmla="*/ 11 w 5525"/>
              <a:gd name="p0y90" fmla="*/ 216 h 8445"/>
              <a:gd name="p0x91" fmla="*/ 13 w 5525"/>
              <a:gd name="p0y91" fmla="*/ 211 h 8445"/>
              <a:gd name="p0x92" fmla="*/ 211 w 5525"/>
              <a:gd name="p0y92" fmla="*/ 13 h 8445"/>
              <a:gd name="p0x93" fmla="*/ 216 w 5525"/>
              <a:gd name="p0y93" fmla="*/ 11 h 8445"/>
              <a:gd name="p0x94" fmla="*/ 223 w 5525"/>
              <a:gd name="p0y94" fmla="*/ 9 h 8445"/>
              <a:gd name="p0x95" fmla="*/ 231 w 5525"/>
              <a:gd name="p0y95" fmla="*/ 7 h 8445"/>
              <a:gd name="p0x96" fmla="*/ 238 w 5525"/>
              <a:gd name="p0y96" fmla="*/ 6 h 8445"/>
              <a:gd name="p0x97" fmla="*/ 246 w 5525"/>
              <a:gd name="p0y97" fmla="*/ 4 h 8445"/>
              <a:gd name="p0x98" fmla="*/ 253 w 5525"/>
              <a:gd name="p0y98" fmla="*/ 3 h 8445"/>
              <a:gd name="p0x99" fmla="*/ 261 w 5525"/>
              <a:gd name="p0y99" fmla="*/ 2 h 8445"/>
              <a:gd name="p0x100" fmla="*/ 268 w 5525"/>
              <a:gd name="p0y100" fmla="*/ 1 h 8445"/>
              <a:gd name="p0x101" fmla="*/ 276 w 5525"/>
              <a:gd name="p0y101" fmla="*/ 0 h 8445"/>
              <a:gd name="p0x102" fmla="*/ 284 w 5525"/>
              <a:gd name="p0y102" fmla="*/ 0 h 8445"/>
              <a:gd name="p0x103" fmla="*/ 292 w 5525"/>
              <a:gd name="p0y103" fmla="*/ 0 h 8445"/>
              <a:gd name="p0x104" fmla="*/ 300 w 5525"/>
              <a:gd name="p0y104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09625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标题打磨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809625" y="1828800"/>
            <a:ext cx="3041650" cy="9525"/>
          </a:xfrm>
          <a:custGeom>
            <a:avLst/>
            <a:gdLst>
              <a:gd name="sw" fmla="*/ 1 w 4790"/>
              <a:gd name="sh" fmla="*/ 1 h 15"/>
              <a:gd name="mins" fmla="min sw sh"/>
              <a:gd name="dsw" fmla="+- 0 sw mins"/>
              <a:gd name="dsh" fmla="+- 0 sh mins"/>
              <a:gd name="p0x0" fmla="*/ 4790 w 4790"/>
              <a:gd name="p0y0" fmla="*/ 0 h 15"/>
              <a:gd name="p0x1" fmla="*/ 4790 w 4790"/>
              <a:gd name="p0y1" fmla="*/ 15 h 15"/>
              <a:gd name="p0x2" fmla="*/ 0 w 4790"/>
              <a:gd name="p0y2" fmla="*/ 15 h 15"/>
              <a:gd name="p0x3" fmla="*/ 0 w 4790"/>
              <a:gd name="p0y3" fmla="*/ 0 h 15"/>
              <a:gd name="p0x4" fmla="*/ 4790 w 479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09625" y="20955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62025" y="1976438"/>
            <a:ext cx="27908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实</a:t>
            </a:r>
            <a:r>
              <a:rPr lang="en-US" sz="1500">
                <a:solidFill>
                  <a:srgbClr val="3A2A1E"/>
                </a:solidFill>
                <a:cs typeface="+mn-lt"/>
              </a:rPr>
              <a:t> — </a:t>
            </a:r>
            <a:r>
              <a:rPr lang="zh-CN" altLang="en-US" sz="1500">
                <a:solidFill>
                  <a:srgbClr val="3A2A1E"/>
                </a:solidFill>
                <a:cs typeface="+mn-lt"/>
              </a:rPr>
              <a:t>关键事实或数据入题，</a:t>
            </a:r>
            <a:r>
              <a:rPr sz="1500" b="1">
                <a:solidFill>
                  <a:schemeClr val="tx2"/>
                </a:solidFill>
                <a:cs typeface="+mn-lt"/>
              </a:rPr>
              <a:t>价值显性化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09625" y="3348990"/>
            <a:ext cx="3041650" cy="1520190"/>
            <a:chOff x="1275" y="5274"/>
            <a:chExt cx="4790" cy="2394"/>
          </a:xfrm>
        </p:grpSpPr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275" y="5274"/>
              <a:ext cx="4790" cy="2395"/>
            </a:xfrm>
            <a:custGeom>
              <a:avLst/>
              <a:gdLst>
                <a:gd name="sw" fmla="*/ 1 w 4790"/>
                <a:gd name="sh" fmla="*/ 1 h 2394"/>
                <a:gd name="mins" fmla="min sw sh"/>
                <a:gd name="dsw" fmla="+- 0 sw mins"/>
                <a:gd name="dsh" fmla="+- 0 sh mins"/>
                <a:gd name="p0x0" fmla="*/ 4790 w 4790"/>
                <a:gd name="p0y0" fmla="*/ 0 h 2394"/>
                <a:gd name="p0x1" fmla="*/ 4790 w 4790"/>
                <a:gd name="p0y1" fmla="*/ 2394 h 2394"/>
                <a:gd name="p0x2" fmla="*/ 0 w 4790"/>
                <a:gd name="p0y2" fmla="*/ 2394 h 2394"/>
                <a:gd name="p0x3" fmla="*/ 0 w 4790"/>
                <a:gd name="p0y3" fmla="*/ 0 h 2394"/>
                <a:gd name="p0x4" fmla="*/ 4790 w 4790"/>
                <a:gd name="p0y4" fmla="*/ 0 h 23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8"/>
              </p:custDataLst>
            </p:nvPr>
          </p:nvSpPr>
          <p:spPr>
            <a:xfrm>
              <a:off x="1275" y="5274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0 h 15"/>
                <a:gd name="p0x1" fmla="*/ 4790 w 4790"/>
                <a:gd name="p0y1" fmla="*/ 14 h 15"/>
                <a:gd name="p0x2" fmla="*/ 0 w 4790"/>
                <a:gd name="p0y2" fmla="*/ 15 h 15"/>
                <a:gd name="p0x3" fmla="*/ 0 w 4790"/>
                <a:gd name="p0y3" fmla="*/ 0 h 15"/>
                <a:gd name="p0x4" fmla="*/ 479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809625" y="36156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62025" y="3497237"/>
            <a:ext cx="27908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新</a:t>
            </a:r>
            <a:r>
              <a:rPr lang="en-US" sz="1500">
                <a:solidFill>
                  <a:srgbClr val="3A2A1E"/>
                </a:solidFill>
                <a:cs typeface="+mn-lt"/>
              </a:rPr>
              <a:t> — </a:t>
            </a:r>
            <a:r>
              <a:rPr lang="zh-CN" altLang="en-US" sz="1500">
                <a:solidFill>
                  <a:srgbClr val="3A2A1E"/>
                </a:solidFill>
                <a:cs typeface="+mn-lt"/>
              </a:rPr>
              <a:t>独特切入角度，避免</a:t>
            </a:r>
            <a:r>
              <a:rPr sz="1500" b="1">
                <a:solidFill>
                  <a:schemeClr val="tx2"/>
                </a:solidFill>
                <a:cs typeface="+mn-lt"/>
              </a:rPr>
              <a:t>千篇一律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9625" y="4869815"/>
            <a:ext cx="3041650" cy="1367790"/>
            <a:chOff x="1275" y="7669"/>
            <a:chExt cx="4790" cy="2154"/>
          </a:xfrm>
        </p:grpSpPr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75" y="7669"/>
              <a:ext cx="4790" cy="2155"/>
            </a:xfrm>
            <a:custGeom>
              <a:avLst/>
              <a:gdLst>
                <a:gd name="sw" fmla="*/ 1 w 4790"/>
                <a:gd name="sh" fmla="*/ 1 h 2154"/>
                <a:gd name="mins" fmla="min sw sh"/>
                <a:gd name="dsw" fmla="+- 0 sw mins"/>
                <a:gd name="dsh" fmla="+- 0 sh mins"/>
                <a:gd name="p0x0" fmla="*/ 4790 w 4790"/>
                <a:gd name="p0y0" fmla="*/ 0 h 2154"/>
                <a:gd name="p0x1" fmla="*/ 4790 w 4790"/>
                <a:gd name="p0y1" fmla="*/ 2154 h 2154"/>
                <a:gd name="p0x2" fmla="*/ 0 w 4790"/>
                <a:gd name="p0y2" fmla="*/ 2154 h 2154"/>
                <a:gd name="p0x3" fmla="*/ 0 w 4790"/>
                <a:gd name="p0y3" fmla="*/ 0 h 2154"/>
                <a:gd name="p0x4" fmla="*/ 4790 w 4790"/>
                <a:gd name="p0y4" fmla="*/ 0 h 215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75" y="7669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0 h 15"/>
                <a:gd name="p0x1" fmla="*/ 4790 w 4790"/>
                <a:gd name="p0y1" fmla="*/ 15 h 15"/>
                <a:gd name="p0x2" fmla="*/ 0 w 4790"/>
                <a:gd name="p0y2" fmla="*/ 15 h 15"/>
                <a:gd name="p0x3" fmla="*/ 0 w 4790"/>
                <a:gd name="p0y3" fmla="*/ 0 h 15"/>
                <a:gd name="p0x4" fmla="*/ 479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9625" y="51365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962025" y="5018037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短</a:t>
            </a:r>
            <a:r>
              <a:rPr lang="en-US" sz="1500">
                <a:solidFill>
                  <a:srgbClr val="3A2A1E"/>
                </a:solidFill>
                <a:cs typeface="+mn-lt"/>
              </a:rPr>
              <a:t> — </a:t>
            </a:r>
            <a:r>
              <a:rPr lang="zh-CN" altLang="en-US" sz="1500">
                <a:solidFill>
                  <a:srgbClr val="3A2A1E"/>
                </a:solidFill>
                <a:cs typeface="+mn-lt"/>
              </a:rPr>
              <a:t>控制长度，</a:t>
            </a:r>
            <a:r>
              <a:rPr sz="1500" b="1">
                <a:solidFill>
                  <a:schemeClr val="tx2"/>
                </a:solidFill>
                <a:cs typeface="+mn-lt"/>
              </a:rPr>
              <a:t>不堆砌修饰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232 w 5525"/>
              <a:gd name="p0y2" fmla="*/ 0 h 8445"/>
              <a:gd name="p0x3" fmla="*/ 5240 w 5525"/>
              <a:gd name="p0y3" fmla="*/ 0 h 8445"/>
              <a:gd name="p0x4" fmla="*/ 5248 w 5525"/>
              <a:gd name="p0y4" fmla="*/ 0 h 8445"/>
              <a:gd name="p0x5" fmla="*/ 5256 w 5525"/>
              <a:gd name="p0y5" fmla="*/ 1 h 8445"/>
              <a:gd name="p0x6" fmla="*/ 5263 w 5525"/>
              <a:gd name="p0y6" fmla="*/ 2 h 8445"/>
              <a:gd name="p0x7" fmla="*/ 5271 w 5525"/>
              <a:gd name="p0y7" fmla="*/ 3 h 8445"/>
              <a:gd name="p0x8" fmla="*/ 5278 w 5525"/>
              <a:gd name="p0y8" fmla="*/ 4 h 8445"/>
              <a:gd name="p0x9" fmla="*/ 5286 w 5525"/>
              <a:gd name="p0y9" fmla="*/ 6 h 8445"/>
              <a:gd name="p0x10" fmla="*/ 5293 w 5525"/>
              <a:gd name="p0y10" fmla="*/ 7 h 8445"/>
              <a:gd name="p0x11" fmla="*/ 5301 w 5525"/>
              <a:gd name="p0y11" fmla="*/ 9 h 8445"/>
              <a:gd name="p0x12" fmla="*/ 5308 w 5525"/>
              <a:gd name="p0y12" fmla="*/ 11 h 8445"/>
              <a:gd name="p0x13" fmla="*/ 5313 w 5525"/>
              <a:gd name="p0y13" fmla="*/ 13 h 8445"/>
              <a:gd name="p0x14" fmla="*/ 5511 w 5525"/>
              <a:gd name="p0y14" fmla="*/ 211 h 8445"/>
              <a:gd name="p0x15" fmla="*/ 5513 w 5525"/>
              <a:gd name="p0y15" fmla="*/ 216 h 8445"/>
              <a:gd name="p0x16" fmla="*/ 5515 w 5525"/>
              <a:gd name="p0y16" fmla="*/ 223 h 8445"/>
              <a:gd name="p0x17" fmla="*/ 5517 w 5525"/>
              <a:gd name="p0y17" fmla="*/ 231 h 8445"/>
              <a:gd name="p0x18" fmla="*/ 5518 w 5525"/>
              <a:gd name="p0y18" fmla="*/ 238 h 8445"/>
              <a:gd name="p0x19" fmla="*/ 5520 w 5525"/>
              <a:gd name="p0y19" fmla="*/ 246 h 8445"/>
              <a:gd name="p0x20" fmla="*/ 5521 w 5525"/>
              <a:gd name="p0y20" fmla="*/ 253 h 8445"/>
              <a:gd name="p0x21" fmla="*/ 5522 w 5525"/>
              <a:gd name="p0y21" fmla="*/ 261 h 8445"/>
              <a:gd name="p0x22" fmla="*/ 5523 w 5525"/>
              <a:gd name="p0y22" fmla="*/ 268 h 8445"/>
              <a:gd name="p0x23" fmla="*/ 5524 w 5525"/>
              <a:gd name="p0y23" fmla="*/ 276 h 8445"/>
              <a:gd name="p0x24" fmla="*/ 5524 w 5525"/>
              <a:gd name="p0y24" fmla="*/ 284 h 8445"/>
              <a:gd name="p0x25" fmla="*/ 5524 w 5525"/>
              <a:gd name="p0y25" fmla="*/ 292 h 8445"/>
              <a:gd name="p0x26" fmla="*/ 5525 w 5525"/>
              <a:gd name="p0y26" fmla="*/ 300 h 8445"/>
              <a:gd name="p0x27" fmla="*/ 5525 w 5525"/>
              <a:gd name="p0y27" fmla="*/ 8145 h 8445"/>
              <a:gd name="p0x28" fmla="*/ 5524 w 5525"/>
              <a:gd name="p0y28" fmla="*/ 8152 h 8445"/>
              <a:gd name="p0x29" fmla="*/ 5524 w 5525"/>
              <a:gd name="p0y29" fmla="*/ 8160 h 8445"/>
              <a:gd name="p0x30" fmla="*/ 5524 w 5525"/>
              <a:gd name="p0y30" fmla="*/ 8168 h 8445"/>
              <a:gd name="p0x31" fmla="*/ 5523 w 5525"/>
              <a:gd name="p0y31" fmla="*/ 8176 h 8445"/>
              <a:gd name="p0x32" fmla="*/ 5522 w 5525"/>
              <a:gd name="p0y32" fmla="*/ 8183 h 8445"/>
              <a:gd name="p0x33" fmla="*/ 5521 w 5525"/>
              <a:gd name="p0y33" fmla="*/ 8191 h 8445"/>
              <a:gd name="p0x34" fmla="*/ 5520 w 5525"/>
              <a:gd name="p0y34" fmla="*/ 8198 h 8445"/>
              <a:gd name="p0x35" fmla="*/ 5518 w 5525"/>
              <a:gd name="p0y35" fmla="*/ 8206 h 8445"/>
              <a:gd name="p0x36" fmla="*/ 5517 w 5525"/>
              <a:gd name="p0y36" fmla="*/ 8213 h 8445"/>
              <a:gd name="p0x37" fmla="*/ 5515 w 5525"/>
              <a:gd name="p0y37" fmla="*/ 8221 h 8445"/>
              <a:gd name="p0x38" fmla="*/ 5513 w 5525"/>
              <a:gd name="p0y38" fmla="*/ 8228 h 8445"/>
              <a:gd name="p0x39" fmla="*/ 5511 w 5525"/>
              <a:gd name="p0y39" fmla="*/ 8233 h 8445"/>
              <a:gd name="p0x40" fmla="*/ 5313 w 5525"/>
              <a:gd name="p0y40" fmla="*/ 8431 h 8445"/>
              <a:gd name="p0x41" fmla="*/ 5308 w 5525"/>
              <a:gd name="p0y41" fmla="*/ 8433 h 8445"/>
              <a:gd name="p0x42" fmla="*/ 5301 w 5525"/>
              <a:gd name="p0y42" fmla="*/ 8435 h 8445"/>
              <a:gd name="p0x43" fmla="*/ 5293 w 5525"/>
              <a:gd name="p0y43" fmla="*/ 8437 h 8445"/>
              <a:gd name="p0x44" fmla="*/ 5286 w 5525"/>
              <a:gd name="p0y44" fmla="*/ 8438 h 8445"/>
              <a:gd name="p0x45" fmla="*/ 5278 w 5525"/>
              <a:gd name="p0y45" fmla="*/ 8440 h 8445"/>
              <a:gd name="p0x46" fmla="*/ 5271 w 5525"/>
              <a:gd name="p0y46" fmla="*/ 8441 h 8445"/>
              <a:gd name="p0x47" fmla="*/ 5263 w 5525"/>
              <a:gd name="p0y47" fmla="*/ 8442 h 8445"/>
              <a:gd name="p0x48" fmla="*/ 5256 w 5525"/>
              <a:gd name="p0y48" fmla="*/ 8443 h 8445"/>
              <a:gd name="p0x49" fmla="*/ 5248 w 5525"/>
              <a:gd name="p0y49" fmla="*/ 8444 h 8445"/>
              <a:gd name="p0x50" fmla="*/ 5240 w 5525"/>
              <a:gd name="p0y50" fmla="*/ 8444 h 8445"/>
              <a:gd name="p0x51" fmla="*/ 5232 w 5525"/>
              <a:gd name="p0y51" fmla="*/ 8444 h 8445"/>
              <a:gd name="p0x52" fmla="*/ 5225 w 5525"/>
              <a:gd name="p0y52" fmla="*/ 8445 h 8445"/>
              <a:gd name="p0x53" fmla="*/ 300 w 5525"/>
              <a:gd name="p0y53" fmla="*/ 8445 h 8445"/>
              <a:gd name="p0x54" fmla="*/ 292 w 5525"/>
              <a:gd name="p0y54" fmla="*/ 8444 h 8445"/>
              <a:gd name="p0x55" fmla="*/ 284 w 5525"/>
              <a:gd name="p0y55" fmla="*/ 8444 h 8445"/>
              <a:gd name="p0x56" fmla="*/ 276 w 5525"/>
              <a:gd name="p0y56" fmla="*/ 8444 h 8445"/>
              <a:gd name="p0x57" fmla="*/ 268 w 5525"/>
              <a:gd name="p0y57" fmla="*/ 8443 h 8445"/>
              <a:gd name="p0x58" fmla="*/ 261 w 5525"/>
              <a:gd name="p0y58" fmla="*/ 8442 h 8445"/>
              <a:gd name="p0x59" fmla="*/ 253 w 5525"/>
              <a:gd name="p0y59" fmla="*/ 8441 h 8445"/>
              <a:gd name="p0x60" fmla="*/ 246 w 5525"/>
              <a:gd name="p0y60" fmla="*/ 8440 h 8445"/>
              <a:gd name="p0x61" fmla="*/ 238 w 5525"/>
              <a:gd name="p0y61" fmla="*/ 8438 h 8445"/>
              <a:gd name="p0x62" fmla="*/ 231 w 5525"/>
              <a:gd name="p0y62" fmla="*/ 8437 h 8445"/>
              <a:gd name="p0x63" fmla="*/ 223 w 5525"/>
              <a:gd name="p0y63" fmla="*/ 8435 h 8445"/>
              <a:gd name="p0x64" fmla="*/ 216 w 5525"/>
              <a:gd name="p0y64" fmla="*/ 8433 h 8445"/>
              <a:gd name="p0x65" fmla="*/ 211 w 5525"/>
              <a:gd name="p0y65" fmla="*/ 8431 h 8445"/>
              <a:gd name="p0x66" fmla="*/ 13 w 5525"/>
              <a:gd name="p0y66" fmla="*/ 8233 h 8445"/>
              <a:gd name="p0x67" fmla="*/ 11 w 5525"/>
              <a:gd name="p0y67" fmla="*/ 8228 h 8445"/>
              <a:gd name="p0x68" fmla="*/ 9 w 5525"/>
              <a:gd name="p0y68" fmla="*/ 8221 h 8445"/>
              <a:gd name="p0x69" fmla="*/ 7 w 5525"/>
              <a:gd name="p0y69" fmla="*/ 8213 h 8445"/>
              <a:gd name="p0x70" fmla="*/ 6 w 5525"/>
              <a:gd name="p0y70" fmla="*/ 8206 h 8445"/>
              <a:gd name="p0x71" fmla="*/ 4 w 5525"/>
              <a:gd name="p0y71" fmla="*/ 8198 h 8445"/>
              <a:gd name="p0x72" fmla="*/ 3 w 5525"/>
              <a:gd name="p0y72" fmla="*/ 8191 h 8445"/>
              <a:gd name="p0x73" fmla="*/ 2 w 5525"/>
              <a:gd name="p0y73" fmla="*/ 8183 h 8445"/>
              <a:gd name="p0x74" fmla="*/ 1 w 5525"/>
              <a:gd name="p0y74" fmla="*/ 8176 h 8445"/>
              <a:gd name="p0x75" fmla="*/ 0 w 5525"/>
              <a:gd name="p0y75" fmla="*/ 8168 h 8445"/>
              <a:gd name="p0x76" fmla="*/ 0 w 5525"/>
              <a:gd name="p0y76" fmla="*/ 8160 h 8445"/>
              <a:gd name="p0x77" fmla="*/ 0 w 5525"/>
              <a:gd name="p0y77" fmla="*/ 8152 h 8445"/>
              <a:gd name="p0x78" fmla="*/ 0 w 5525"/>
              <a:gd name="p0y78" fmla="*/ 8145 h 8445"/>
              <a:gd name="p0x79" fmla="*/ 0 w 5525"/>
              <a:gd name="p0y79" fmla="*/ 300 h 8445"/>
              <a:gd name="p0x80" fmla="*/ 0 w 5525"/>
              <a:gd name="p0y80" fmla="*/ 292 h 8445"/>
              <a:gd name="p0x81" fmla="*/ 0 w 5525"/>
              <a:gd name="p0y81" fmla="*/ 284 h 8445"/>
              <a:gd name="p0x82" fmla="*/ 0 w 5525"/>
              <a:gd name="p0y82" fmla="*/ 276 h 8445"/>
              <a:gd name="p0x83" fmla="*/ 1 w 5525"/>
              <a:gd name="p0y83" fmla="*/ 268 h 8445"/>
              <a:gd name="p0x84" fmla="*/ 2 w 5525"/>
              <a:gd name="p0y84" fmla="*/ 261 h 8445"/>
              <a:gd name="p0x85" fmla="*/ 3 w 5525"/>
              <a:gd name="p0y85" fmla="*/ 253 h 8445"/>
              <a:gd name="p0x86" fmla="*/ 4 w 5525"/>
              <a:gd name="p0y86" fmla="*/ 246 h 8445"/>
              <a:gd name="p0x87" fmla="*/ 6 w 5525"/>
              <a:gd name="p0y87" fmla="*/ 238 h 8445"/>
              <a:gd name="p0x88" fmla="*/ 7 w 5525"/>
              <a:gd name="p0y88" fmla="*/ 231 h 8445"/>
              <a:gd name="p0x89" fmla="*/ 9 w 5525"/>
              <a:gd name="p0y89" fmla="*/ 223 h 8445"/>
              <a:gd name="p0x90" fmla="*/ 11 w 5525"/>
              <a:gd name="p0y90" fmla="*/ 216 h 8445"/>
              <a:gd name="p0x91" fmla="*/ 13 w 5525"/>
              <a:gd name="p0y91" fmla="*/ 211 h 8445"/>
              <a:gd name="p0x92" fmla="*/ 211 w 5525"/>
              <a:gd name="p0y92" fmla="*/ 13 h 8445"/>
              <a:gd name="p0x93" fmla="*/ 216 w 5525"/>
              <a:gd name="p0y93" fmla="*/ 11 h 8445"/>
              <a:gd name="p0x94" fmla="*/ 223 w 5525"/>
              <a:gd name="p0y94" fmla="*/ 9 h 8445"/>
              <a:gd name="p0x95" fmla="*/ 231 w 5525"/>
              <a:gd name="p0y95" fmla="*/ 7 h 8445"/>
              <a:gd name="p0x96" fmla="*/ 238 w 5525"/>
              <a:gd name="p0y96" fmla="*/ 6 h 8445"/>
              <a:gd name="p0x97" fmla="*/ 246 w 5525"/>
              <a:gd name="p0y97" fmla="*/ 4 h 8445"/>
              <a:gd name="p0x98" fmla="*/ 253 w 5525"/>
              <a:gd name="p0y98" fmla="*/ 3 h 8445"/>
              <a:gd name="p0x99" fmla="*/ 261 w 5525"/>
              <a:gd name="p0y99" fmla="*/ 2 h 8445"/>
              <a:gd name="p0x100" fmla="*/ 268 w 5525"/>
              <a:gd name="p0y100" fmla="*/ 1 h 8445"/>
              <a:gd name="p0x101" fmla="*/ 276 w 5525"/>
              <a:gd name="p0y101" fmla="*/ 0 h 8445"/>
              <a:gd name="p0x102" fmla="*/ 284 w 5525"/>
              <a:gd name="p0y102" fmla="*/ 0 h 8445"/>
              <a:gd name="p0x103" fmla="*/ 292 w 5525"/>
              <a:gd name="p0y103" fmla="*/ 0 h 8445"/>
              <a:gd name="p0x104" fmla="*/ 300 w 5525"/>
              <a:gd name="p0y104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4575201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内容提炼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4575175" y="1828800"/>
            <a:ext cx="3041650" cy="9525"/>
          </a:xfrm>
          <a:custGeom>
            <a:avLst/>
            <a:gdLst>
              <a:gd name="sw" fmla="*/ 1 w 4790"/>
              <a:gd name="sh" fmla="*/ 1 h 15"/>
              <a:gd name="mins" fmla="min sw sh"/>
              <a:gd name="dsw" fmla="+- 0 sw mins"/>
              <a:gd name="dsh" fmla="+- 0 sh mins"/>
              <a:gd name="p0x0" fmla="*/ 4790 w 4790"/>
              <a:gd name="p0y0" fmla="*/ 0 h 15"/>
              <a:gd name="p0x1" fmla="*/ 4790 w 4790"/>
              <a:gd name="p0y1" fmla="*/ 15 h 15"/>
              <a:gd name="p0x2" fmla="*/ 0 w 4790"/>
              <a:gd name="p0y2" fmla="*/ 15 h 15"/>
              <a:gd name="p0x3" fmla="*/ 0 w 4790"/>
              <a:gd name="p0y3" fmla="*/ 0 h 15"/>
              <a:gd name="p0x4" fmla="*/ 4790 w 479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4575175" y="20955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4727601" y="1976438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3A2A1E"/>
                </a:solidFill>
                <a:cs typeface="+mn-lt"/>
              </a:rPr>
              <a:t>从日常素材中筛选有</a:t>
            </a:r>
            <a:r>
              <a:rPr sz="1500" b="1">
                <a:solidFill>
                  <a:schemeClr val="tx2"/>
                </a:solidFill>
                <a:cs typeface="+mn-lt"/>
              </a:rPr>
              <a:t>新意、有分量、有借鉴意义</a:t>
            </a:r>
            <a:r>
              <a:rPr sz="1500">
                <a:solidFill>
                  <a:srgbClr val="3A2A1E"/>
                </a:solidFill>
                <a:cs typeface="+mn-lt"/>
              </a:rPr>
              <a:t>的点</a:t>
            </a:r>
            <a:endParaRPr sz="1500">
              <a:solidFill>
                <a:srgbClr val="3A2A1E"/>
              </a:solidFill>
              <a:cs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575175" y="4109720"/>
            <a:ext cx="3041650" cy="2128520"/>
            <a:chOff x="7205" y="6472"/>
            <a:chExt cx="4790" cy="3352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7205" y="6472"/>
              <a:ext cx="4790" cy="3353"/>
            </a:xfrm>
            <a:custGeom>
              <a:avLst/>
              <a:gdLst>
                <a:gd name="sw" fmla="*/ 1 w 4790"/>
                <a:gd name="sh" fmla="*/ 1 h 3352"/>
                <a:gd name="mins" fmla="min sw sh"/>
                <a:gd name="dsw" fmla="+- 0 sw mins"/>
                <a:gd name="dsh" fmla="+- 0 sh mins"/>
                <a:gd name="p0x0" fmla="*/ 4790 w 4790"/>
                <a:gd name="p0y0" fmla="*/ 0 h 3352"/>
                <a:gd name="p0x1" fmla="*/ 4790 w 4790"/>
                <a:gd name="p0y1" fmla="*/ 3352 h 3352"/>
                <a:gd name="p0x2" fmla="*/ 0 w 4790"/>
                <a:gd name="p0y2" fmla="*/ 3352 h 3352"/>
                <a:gd name="p0x3" fmla="*/ 0 w 4790"/>
                <a:gd name="p0y3" fmla="*/ 0 h 3352"/>
                <a:gd name="p0x4" fmla="*/ 4790 w 4790"/>
                <a:gd name="p0y4" fmla="*/ 0 h 335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7205" y="6472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0 h 15"/>
                <a:gd name="p0x1" fmla="*/ 4790 w 4790"/>
                <a:gd name="p0y1" fmla="*/ 15 h 15"/>
                <a:gd name="p0x2" fmla="*/ 0 w 4790"/>
                <a:gd name="p0y2" fmla="*/ 15 h 15"/>
                <a:gd name="p0x3" fmla="*/ 0 w 4790"/>
                <a:gd name="p0y3" fmla="*/ 0 h 15"/>
                <a:gd name="p0x4" fmla="*/ 479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4575175" y="43764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4727601" y="4257675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3A2A1E"/>
                </a:solidFill>
                <a:cs typeface="+mn-lt"/>
              </a:rPr>
              <a:t>拎出</a:t>
            </a:r>
            <a:r>
              <a:rPr sz="1500" b="1">
                <a:solidFill>
                  <a:schemeClr val="tx2"/>
                </a:solidFill>
                <a:cs typeface="+mn-lt"/>
              </a:rPr>
              <a:t>核心步骤</a:t>
            </a:r>
            <a:r>
              <a:rPr sz="1500">
                <a:solidFill>
                  <a:srgbClr val="3A2A1E"/>
                </a:solidFill>
                <a:cs typeface="+mn-lt"/>
              </a:rPr>
              <a:t>与</a:t>
            </a:r>
            <a:r>
              <a:rPr sz="1500" b="1">
                <a:solidFill>
                  <a:schemeClr val="tx2"/>
                </a:solidFill>
                <a:cs typeface="+mn-lt"/>
              </a:rPr>
              <a:t>关键数据</a:t>
            </a:r>
            <a:r>
              <a:rPr sz="1500">
                <a:solidFill>
                  <a:srgbClr val="3A2A1E"/>
                </a:solidFill>
                <a:cs typeface="+mn-lt"/>
              </a:rPr>
              <a:t>，去掉过程性描述</a:t>
            </a:r>
            <a:endParaRPr sz="1500">
              <a:solidFill>
                <a:srgbClr val="3A2A1E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232 w 5525"/>
              <a:gd name="p0y2" fmla="*/ 0 h 8445"/>
              <a:gd name="p0x3" fmla="*/ 5240 w 5525"/>
              <a:gd name="p0y3" fmla="*/ 0 h 8445"/>
              <a:gd name="p0x4" fmla="*/ 5248 w 5525"/>
              <a:gd name="p0y4" fmla="*/ 0 h 8445"/>
              <a:gd name="p0x5" fmla="*/ 5256 w 5525"/>
              <a:gd name="p0y5" fmla="*/ 1 h 8445"/>
              <a:gd name="p0x6" fmla="*/ 5263 w 5525"/>
              <a:gd name="p0y6" fmla="*/ 2 h 8445"/>
              <a:gd name="p0x7" fmla="*/ 5271 w 5525"/>
              <a:gd name="p0y7" fmla="*/ 3 h 8445"/>
              <a:gd name="p0x8" fmla="*/ 5278 w 5525"/>
              <a:gd name="p0y8" fmla="*/ 4 h 8445"/>
              <a:gd name="p0x9" fmla="*/ 5286 w 5525"/>
              <a:gd name="p0y9" fmla="*/ 6 h 8445"/>
              <a:gd name="p0x10" fmla="*/ 5293 w 5525"/>
              <a:gd name="p0y10" fmla="*/ 7 h 8445"/>
              <a:gd name="p0x11" fmla="*/ 5301 w 5525"/>
              <a:gd name="p0y11" fmla="*/ 9 h 8445"/>
              <a:gd name="p0x12" fmla="*/ 5308 w 5525"/>
              <a:gd name="p0y12" fmla="*/ 11 h 8445"/>
              <a:gd name="p0x13" fmla="*/ 5313 w 5525"/>
              <a:gd name="p0y13" fmla="*/ 13 h 8445"/>
              <a:gd name="p0x14" fmla="*/ 5511 w 5525"/>
              <a:gd name="p0y14" fmla="*/ 211 h 8445"/>
              <a:gd name="p0x15" fmla="*/ 5513 w 5525"/>
              <a:gd name="p0y15" fmla="*/ 216 h 8445"/>
              <a:gd name="p0x16" fmla="*/ 5515 w 5525"/>
              <a:gd name="p0y16" fmla="*/ 223 h 8445"/>
              <a:gd name="p0x17" fmla="*/ 5517 w 5525"/>
              <a:gd name="p0y17" fmla="*/ 231 h 8445"/>
              <a:gd name="p0x18" fmla="*/ 5518 w 5525"/>
              <a:gd name="p0y18" fmla="*/ 238 h 8445"/>
              <a:gd name="p0x19" fmla="*/ 5520 w 5525"/>
              <a:gd name="p0y19" fmla="*/ 246 h 8445"/>
              <a:gd name="p0x20" fmla="*/ 5521 w 5525"/>
              <a:gd name="p0y20" fmla="*/ 253 h 8445"/>
              <a:gd name="p0x21" fmla="*/ 5522 w 5525"/>
              <a:gd name="p0y21" fmla="*/ 261 h 8445"/>
              <a:gd name="p0x22" fmla="*/ 5523 w 5525"/>
              <a:gd name="p0y22" fmla="*/ 268 h 8445"/>
              <a:gd name="p0x23" fmla="*/ 5524 w 5525"/>
              <a:gd name="p0y23" fmla="*/ 276 h 8445"/>
              <a:gd name="p0x24" fmla="*/ 5524 w 5525"/>
              <a:gd name="p0y24" fmla="*/ 284 h 8445"/>
              <a:gd name="p0x25" fmla="*/ 5524 w 5525"/>
              <a:gd name="p0y25" fmla="*/ 292 h 8445"/>
              <a:gd name="p0x26" fmla="*/ 5525 w 5525"/>
              <a:gd name="p0y26" fmla="*/ 300 h 8445"/>
              <a:gd name="p0x27" fmla="*/ 5525 w 5525"/>
              <a:gd name="p0y27" fmla="*/ 8145 h 8445"/>
              <a:gd name="p0x28" fmla="*/ 5524 w 5525"/>
              <a:gd name="p0y28" fmla="*/ 8152 h 8445"/>
              <a:gd name="p0x29" fmla="*/ 5524 w 5525"/>
              <a:gd name="p0y29" fmla="*/ 8160 h 8445"/>
              <a:gd name="p0x30" fmla="*/ 5524 w 5525"/>
              <a:gd name="p0y30" fmla="*/ 8168 h 8445"/>
              <a:gd name="p0x31" fmla="*/ 5523 w 5525"/>
              <a:gd name="p0y31" fmla="*/ 8176 h 8445"/>
              <a:gd name="p0x32" fmla="*/ 5522 w 5525"/>
              <a:gd name="p0y32" fmla="*/ 8183 h 8445"/>
              <a:gd name="p0x33" fmla="*/ 5521 w 5525"/>
              <a:gd name="p0y33" fmla="*/ 8191 h 8445"/>
              <a:gd name="p0x34" fmla="*/ 5520 w 5525"/>
              <a:gd name="p0y34" fmla="*/ 8198 h 8445"/>
              <a:gd name="p0x35" fmla="*/ 5518 w 5525"/>
              <a:gd name="p0y35" fmla="*/ 8206 h 8445"/>
              <a:gd name="p0x36" fmla="*/ 5517 w 5525"/>
              <a:gd name="p0y36" fmla="*/ 8213 h 8445"/>
              <a:gd name="p0x37" fmla="*/ 5515 w 5525"/>
              <a:gd name="p0y37" fmla="*/ 8221 h 8445"/>
              <a:gd name="p0x38" fmla="*/ 5513 w 5525"/>
              <a:gd name="p0y38" fmla="*/ 8228 h 8445"/>
              <a:gd name="p0x39" fmla="*/ 5511 w 5525"/>
              <a:gd name="p0y39" fmla="*/ 8233 h 8445"/>
              <a:gd name="p0x40" fmla="*/ 5313 w 5525"/>
              <a:gd name="p0y40" fmla="*/ 8431 h 8445"/>
              <a:gd name="p0x41" fmla="*/ 5308 w 5525"/>
              <a:gd name="p0y41" fmla="*/ 8433 h 8445"/>
              <a:gd name="p0x42" fmla="*/ 5301 w 5525"/>
              <a:gd name="p0y42" fmla="*/ 8435 h 8445"/>
              <a:gd name="p0x43" fmla="*/ 5293 w 5525"/>
              <a:gd name="p0y43" fmla="*/ 8437 h 8445"/>
              <a:gd name="p0x44" fmla="*/ 5286 w 5525"/>
              <a:gd name="p0y44" fmla="*/ 8438 h 8445"/>
              <a:gd name="p0x45" fmla="*/ 5278 w 5525"/>
              <a:gd name="p0y45" fmla="*/ 8440 h 8445"/>
              <a:gd name="p0x46" fmla="*/ 5271 w 5525"/>
              <a:gd name="p0y46" fmla="*/ 8441 h 8445"/>
              <a:gd name="p0x47" fmla="*/ 5263 w 5525"/>
              <a:gd name="p0y47" fmla="*/ 8442 h 8445"/>
              <a:gd name="p0x48" fmla="*/ 5256 w 5525"/>
              <a:gd name="p0y48" fmla="*/ 8443 h 8445"/>
              <a:gd name="p0x49" fmla="*/ 5248 w 5525"/>
              <a:gd name="p0y49" fmla="*/ 8444 h 8445"/>
              <a:gd name="p0x50" fmla="*/ 5240 w 5525"/>
              <a:gd name="p0y50" fmla="*/ 8444 h 8445"/>
              <a:gd name="p0x51" fmla="*/ 5232 w 5525"/>
              <a:gd name="p0y51" fmla="*/ 8444 h 8445"/>
              <a:gd name="p0x52" fmla="*/ 5225 w 5525"/>
              <a:gd name="p0y52" fmla="*/ 8445 h 8445"/>
              <a:gd name="p0x53" fmla="*/ 300 w 5525"/>
              <a:gd name="p0y53" fmla="*/ 8445 h 8445"/>
              <a:gd name="p0x54" fmla="*/ 292 w 5525"/>
              <a:gd name="p0y54" fmla="*/ 8444 h 8445"/>
              <a:gd name="p0x55" fmla="*/ 284 w 5525"/>
              <a:gd name="p0y55" fmla="*/ 8444 h 8445"/>
              <a:gd name="p0x56" fmla="*/ 276 w 5525"/>
              <a:gd name="p0y56" fmla="*/ 8444 h 8445"/>
              <a:gd name="p0x57" fmla="*/ 268 w 5525"/>
              <a:gd name="p0y57" fmla="*/ 8443 h 8445"/>
              <a:gd name="p0x58" fmla="*/ 261 w 5525"/>
              <a:gd name="p0y58" fmla="*/ 8442 h 8445"/>
              <a:gd name="p0x59" fmla="*/ 253 w 5525"/>
              <a:gd name="p0y59" fmla="*/ 8441 h 8445"/>
              <a:gd name="p0x60" fmla="*/ 246 w 5525"/>
              <a:gd name="p0y60" fmla="*/ 8440 h 8445"/>
              <a:gd name="p0x61" fmla="*/ 238 w 5525"/>
              <a:gd name="p0y61" fmla="*/ 8438 h 8445"/>
              <a:gd name="p0x62" fmla="*/ 231 w 5525"/>
              <a:gd name="p0y62" fmla="*/ 8437 h 8445"/>
              <a:gd name="p0x63" fmla="*/ 223 w 5525"/>
              <a:gd name="p0y63" fmla="*/ 8435 h 8445"/>
              <a:gd name="p0x64" fmla="*/ 216 w 5525"/>
              <a:gd name="p0y64" fmla="*/ 8433 h 8445"/>
              <a:gd name="p0x65" fmla="*/ 211 w 5525"/>
              <a:gd name="p0y65" fmla="*/ 8431 h 8445"/>
              <a:gd name="p0x66" fmla="*/ 13 w 5525"/>
              <a:gd name="p0y66" fmla="*/ 8233 h 8445"/>
              <a:gd name="p0x67" fmla="*/ 11 w 5525"/>
              <a:gd name="p0y67" fmla="*/ 8228 h 8445"/>
              <a:gd name="p0x68" fmla="*/ 9 w 5525"/>
              <a:gd name="p0y68" fmla="*/ 8221 h 8445"/>
              <a:gd name="p0x69" fmla="*/ 7 w 5525"/>
              <a:gd name="p0y69" fmla="*/ 8213 h 8445"/>
              <a:gd name="p0x70" fmla="*/ 6 w 5525"/>
              <a:gd name="p0y70" fmla="*/ 8206 h 8445"/>
              <a:gd name="p0x71" fmla="*/ 4 w 5525"/>
              <a:gd name="p0y71" fmla="*/ 8198 h 8445"/>
              <a:gd name="p0x72" fmla="*/ 3 w 5525"/>
              <a:gd name="p0y72" fmla="*/ 8191 h 8445"/>
              <a:gd name="p0x73" fmla="*/ 2 w 5525"/>
              <a:gd name="p0y73" fmla="*/ 8183 h 8445"/>
              <a:gd name="p0x74" fmla="*/ 1 w 5525"/>
              <a:gd name="p0y74" fmla="*/ 8176 h 8445"/>
              <a:gd name="p0x75" fmla="*/ 0 w 5525"/>
              <a:gd name="p0y75" fmla="*/ 8168 h 8445"/>
              <a:gd name="p0x76" fmla="*/ 0 w 5525"/>
              <a:gd name="p0y76" fmla="*/ 8160 h 8445"/>
              <a:gd name="p0x77" fmla="*/ 0 w 5525"/>
              <a:gd name="p0y77" fmla="*/ 8152 h 8445"/>
              <a:gd name="p0x78" fmla="*/ 0 w 5525"/>
              <a:gd name="p0y78" fmla="*/ 8145 h 8445"/>
              <a:gd name="p0x79" fmla="*/ 0 w 5525"/>
              <a:gd name="p0y79" fmla="*/ 300 h 8445"/>
              <a:gd name="p0x80" fmla="*/ 0 w 5525"/>
              <a:gd name="p0y80" fmla="*/ 292 h 8445"/>
              <a:gd name="p0x81" fmla="*/ 0 w 5525"/>
              <a:gd name="p0y81" fmla="*/ 284 h 8445"/>
              <a:gd name="p0x82" fmla="*/ 0 w 5525"/>
              <a:gd name="p0y82" fmla="*/ 276 h 8445"/>
              <a:gd name="p0x83" fmla="*/ 1 w 5525"/>
              <a:gd name="p0y83" fmla="*/ 268 h 8445"/>
              <a:gd name="p0x84" fmla="*/ 2 w 5525"/>
              <a:gd name="p0y84" fmla="*/ 261 h 8445"/>
              <a:gd name="p0x85" fmla="*/ 3 w 5525"/>
              <a:gd name="p0y85" fmla="*/ 253 h 8445"/>
              <a:gd name="p0x86" fmla="*/ 4 w 5525"/>
              <a:gd name="p0y86" fmla="*/ 246 h 8445"/>
              <a:gd name="p0x87" fmla="*/ 6 w 5525"/>
              <a:gd name="p0y87" fmla="*/ 238 h 8445"/>
              <a:gd name="p0x88" fmla="*/ 7 w 5525"/>
              <a:gd name="p0y88" fmla="*/ 231 h 8445"/>
              <a:gd name="p0x89" fmla="*/ 9 w 5525"/>
              <a:gd name="p0y89" fmla="*/ 223 h 8445"/>
              <a:gd name="p0x90" fmla="*/ 11 w 5525"/>
              <a:gd name="p0y90" fmla="*/ 216 h 8445"/>
              <a:gd name="p0x91" fmla="*/ 13 w 5525"/>
              <a:gd name="p0y91" fmla="*/ 211 h 8445"/>
              <a:gd name="p0x92" fmla="*/ 211 w 5525"/>
              <a:gd name="p0y92" fmla="*/ 13 h 8445"/>
              <a:gd name="p0x93" fmla="*/ 216 w 5525"/>
              <a:gd name="p0y93" fmla="*/ 11 h 8445"/>
              <a:gd name="p0x94" fmla="*/ 223 w 5525"/>
              <a:gd name="p0y94" fmla="*/ 9 h 8445"/>
              <a:gd name="p0x95" fmla="*/ 231 w 5525"/>
              <a:gd name="p0y95" fmla="*/ 7 h 8445"/>
              <a:gd name="p0x96" fmla="*/ 238 w 5525"/>
              <a:gd name="p0y96" fmla="*/ 6 h 8445"/>
              <a:gd name="p0x97" fmla="*/ 246 w 5525"/>
              <a:gd name="p0y97" fmla="*/ 4 h 8445"/>
              <a:gd name="p0x98" fmla="*/ 253 w 5525"/>
              <a:gd name="p0y98" fmla="*/ 3 h 8445"/>
              <a:gd name="p0x99" fmla="*/ 261 w 5525"/>
              <a:gd name="p0y99" fmla="*/ 2 h 8445"/>
              <a:gd name="p0x100" fmla="*/ 268 w 5525"/>
              <a:gd name="p0y100" fmla="*/ 1 h 8445"/>
              <a:gd name="p0x101" fmla="*/ 276 w 5525"/>
              <a:gd name="p0y101" fmla="*/ 0 h 8445"/>
              <a:gd name="p0x102" fmla="*/ 284 w 5525"/>
              <a:gd name="p0y102" fmla="*/ 0 h 8445"/>
              <a:gd name="p0x103" fmla="*/ 292 w 5525"/>
              <a:gd name="p0y103" fmla="*/ 0 h 8445"/>
              <a:gd name="p0x104" fmla="*/ 300 w 5525"/>
              <a:gd name="p0y104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78689"/>
              </a:schemeClr>
            </a:solidFill>
            <a:prstDash val="solid"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8340776" y="1326832"/>
            <a:ext cx="3041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亮点挖掘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6"/>
            </p:custDataLst>
          </p:nvPr>
        </p:nvSpPr>
        <p:spPr>
          <a:xfrm>
            <a:off x="8340725" y="1828800"/>
            <a:ext cx="3041650" cy="9525"/>
          </a:xfrm>
          <a:custGeom>
            <a:avLst/>
            <a:gdLst>
              <a:gd name="sw" fmla="*/ 1 w 4790"/>
              <a:gd name="sh" fmla="*/ 1 h 15"/>
              <a:gd name="mins" fmla="min sw sh"/>
              <a:gd name="dsw" fmla="+- 0 sw mins"/>
              <a:gd name="dsh" fmla="+- 0 sh mins"/>
              <a:gd name="p0x0" fmla="*/ 4790 w 4790"/>
              <a:gd name="p0y0" fmla="*/ 0 h 15"/>
              <a:gd name="p0x1" fmla="*/ 4790 w 4790"/>
              <a:gd name="p0y1" fmla="*/ 15 h 15"/>
              <a:gd name="p0x2" fmla="*/ 0 w 4790"/>
              <a:gd name="p0y2" fmla="*/ 15 h 15"/>
              <a:gd name="p0x3" fmla="*/ 0 w 4790"/>
              <a:gd name="p0y3" fmla="*/ 0 h 15"/>
              <a:gd name="p0x4" fmla="*/ 4790 w 4790"/>
              <a:gd name="p0y4" fmla="*/ 0 h 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  <a:solidFill>
            <a:schemeClr val="bg2">
              <a:lumMod val="8934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8340725" y="20955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8493176" y="1976438"/>
            <a:ext cx="28892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3A2A1E"/>
                </a:solidFill>
                <a:cs typeface="+mn-lt"/>
              </a:rPr>
              <a:t>与面上情况比较，找</a:t>
            </a:r>
            <a:r>
              <a:rPr sz="1500" b="1">
                <a:solidFill>
                  <a:schemeClr val="tx2"/>
                </a:solidFill>
                <a:cs typeface="+mn-lt"/>
              </a:rPr>
              <a:t>突破</a:t>
            </a:r>
            <a:r>
              <a:rPr sz="1500">
                <a:solidFill>
                  <a:srgbClr val="3A2A1E"/>
                </a:solidFill>
                <a:cs typeface="+mn-lt"/>
              </a:rPr>
              <a:t>、找</a:t>
            </a:r>
            <a:r>
              <a:rPr sz="1500" b="1">
                <a:solidFill>
                  <a:schemeClr val="tx2"/>
                </a:solidFill>
                <a:cs typeface="+mn-lt"/>
              </a:rPr>
              <a:t>创新</a:t>
            </a:r>
            <a:r>
              <a:rPr sz="1500">
                <a:solidFill>
                  <a:srgbClr val="3A2A1E"/>
                </a:solidFill>
                <a:cs typeface="+mn-lt"/>
              </a:rPr>
              <a:t>、找可借鉴做法</a:t>
            </a:r>
            <a:endParaRPr sz="1500">
              <a:solidFill>
                <a:srgbClr val="3A2A1E"/>
              </a:solidFill>
              <a:cs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40725" y="3348990"/>
            <a:ext cx="3041650" cy="1520190"/>
            <a:chOff x="13135" y="5274"/>
            <a:chExt cx="4790" cy="2394"/>
          </a:xfrm>
        </p:grpSpPr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3135" y="5274"/>
              <a:ext cx="4790" cy="2395"/>
            </a:xfrm>
            <a:custGeom>
              <a:avLst/>
              <a:gdLst>
                <a:gd name="sw" fmla="*/ 1 w 4790"/>
                <a:gd name="sh" fmla="*/ 1 h 2394"/>
                <a:gd name="mins" fmla="min sw sh"/>
                <a:gd name="dsw" fmla="+- 0 sw mins"/>
                <a:gd name="dsh" fmla="+- 0 sh mins"/>
                <a:gd name="p0x0" fmla="*/ 4790 w 4790"/>
                <a:gd name="p0y0" fmla="*/ 0 h 2394"/>
                <a:gd name="p0x1" fmla="*/ 4790 w 4790"/>
                <a:gd name="p0y1" fmla="*/ 2394 h 2394"/>
                <a:gd name="p0x2" fmla="*/ 0 w 4790"/>
                <a:gd name="p0y2" fmla="*/ 2394 h 2394"/>
                <a:gd name="p0x3" fmla="*/ 0 w 4790"/>
                <a:gd name="p0y3" fmla="*/ 0 h 2394"/>
                <a:gd name="p0x4" fmla="*/ 4790 w 4790"/>
                <a:gd name="p0y4" fmla="*/ 0 h 23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3135" y="5274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0 h 15"/>
                <a:gd name="p0x1" fmla="*/ 4790 w 4790"/>
                <a:gd name="p0y1" fmla="*/ 14 h 15"/>
                <a:gd name="p0x2" fmla="*/ 0 w 4790"/>
                <a:gd name="p0y2" fmla="*/ 15 h 15"/>
                <a:gd name="p0x3" fmla="*/ 0 w 4790"/>
                <a:gd name="p0y3" fmla="*/ 0 h 15"/>
                <a:gd name="p0x4" fmla="*/ 479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1"/>
            </p:custDataLst>
          </p:nvPr>
        </p:nvSpPr>
        <p:spPr>
          <a:xfrm>
            <a:off x="8340725" y="36156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8493176" y="3497237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A2A1E"/>
                </a:solidFill>
                <a:cs typeface="+mn-lt"/>
              </a:rPr>
              <a:t>表达贴近基层实际，</a:t>
            </a:r>
            <a:r>
              <a:rPr sz="1500" b="1">
                <a:solidFill>
                  <a:schemeClr val="tx2"/>
                </a:solidFill>
                <a:cs typeface="+mn-lt"/>
              </a:rPr>
              <a:t>用事实说话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340725" y="4869815"/>
            <a:ext cx="3041650" cy="1367790"/>
            <a:chOff x="13135" y="7669"/>
            <a:chExt cx="4790" cy="2154"/>
          </a:xfrm>
        </p:grpSpPr>
        <p:sp>
          <p:nvSpPr>
            <p:cNvPr id="39" name="任意多边形 38"/>
            <p:cNvSpPr/>
            <p:nvPr>
              <p:custDataLst>
                <p:tags r:id="rId33"/>
              </p:custDataLst>
            </p:nvPr>
          </p:nvSpPr>
          <p:spPr>
            <a:xfrm>
              <a:off x="13135" y="7669"/>
              <a:ext cx="4790" cy="2155"/>
            </a:xfrm>
            <a:custGeom>
              <a:avLst/>
              <a:gdLst>
                <a:gd name="sw" fmla="*/ 1 w 4790"/>
                <a:gd name="sh" fmla="*/ 1 h 2154"/>
                <a:gd name="mins" fmla="min sw sh"/>
                <a:gd name="dsw" fmla="+- 0 sw mins"/>
                <a:gd name="dsh" fmla="+- 0 sh mins"/>
                <a:gd name="p0x0" fmla="*/ 4790 w 4790"/>
                <a:gd name="p0y0" fmla="*/ 0 h 2154"/>
                <a:gd name="p0x1" fmla="*/ 4790 w 4790"/>
                <a:gd name="p0y1" fmla="*/ 2154 h 2154"/>
                <a:gd name="p0x2" fmla="*/ 0 w 4790"/>
                <a:gd name="p0y2" fmla="*/ 2154 h 2154"/>
                <a:gd name="p0x3" fmla="*/ 0 w 4790"/>
                <a:gd name="p0y3" fmla="*/ 0 h 2154"/>
                <a:gd name="p0x4" fmla="*/ 4790 w 4790"/>
                <a:gd name="p0y4" fmla="*/ 0 h 215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4"/>
              </p:custDataLst>
            </p:nvPr>
          </p:nvSpPr>
          <p:spPr>
            <a:xfrm>
              <a:off x="13135" y="7669"/>
              <a:ext cx="4790" cy="15"/>
            </a:xfrm>
            <a:custGeom>
              <a:avLst/>
              <a:gdLst>
                <a:gd name="sw" fmla="*/ 1 w 4790"/>
                <a:gd name="sh" fmla="*/ 1 h 15"/>
                <a:gd name="mins" fmla="min sw sh"/>
                <a:gd name="dsw" fmla="+- 0 sw mins"/>
                <a:gd name="dsh" fmla="+- 0 sh mins"/>
                <a:gd name="p0x0" fmla="*/ 4790 w 4790"/>
                <a:gd name="p0y0" fmla="*/ 0 h 15"/>
                <a:gd name="p0x1" fmla="*/ 4790 w 4790"/>
                <a:gd name="p0y1" fmla="*/ 15 h 15"/>
                <a:gd name="p0x2" fmla="*/ 0 w 4790"/>
                <a:gd name="p0y2" fmla="*/ 15 h 15"/>
                <a:gd name="p0x3" fmla="*/ 0 w 4790"/>
                <a:gd name="p0y3" fmla="*/ 0 h 15"/>
                <a:gd name="p0x4" fmla="*/ 4790 w 479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bg2">
                <a:lumMod val="89344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2" name="任意多边形 41"/>
          <p:cNvSpPr/>
          <p:nvPr>
            <p:custDataLst>
              <p:tags r:id="rId35"/>
            </p:custDataLst>
          </p:nvPr>
        </p:nvSpPr>
        <p:spPr>
          <a:xfrm>
            <a:off x="8340725" y="51365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61 w 120"/>
              <a:gd name="p0y1" fmla="*/ 0 h 120"/>
              <a:gd name="p0x2" fmla="*/ 63 w 120"/>
              <a:gd name="p0y2" fmla="*/ 0 h 120"/>
              <a:gd name="p0x3" fmla="*/ 64 w 120"/>
              <a:gd name="p0y3" fmla="*/ 0 h 120"/>
              <a:gd name="p0x4" fmla="*/ 66 w 120"/>
              <a:gd name="p0y4" fmla="*/ 0 h 120"/>
              <a:gd name="p0x5" fmla="*/ 68 w 120"/>
              <a:gd name="p0y5" fmla="*/ 0 h 120"/>
              <a:gd name="p0x6" fmla="*/ 69 w 120"/>
              <a:gd name="p0y6" fmla="*/ 0 h 120"/>
              <a:gd name="p0x7" fmla="*/ 71 w 120"/>
              <a:gd name="p0y7" fmla="*/ 1 h 120"/>
              <a:gd name="p0x8" fmla="*/ 72 w 120"/>
              <a:gd name="p0y8" fmla="*/ 1 h 120"/>
              <a:gd name="p0x9" fmla="*/ 74 w 120"/>
              <a:gd name="p0y9" fmla="*/ 1 h 120"/>
              <a:gd name="p0x10" fmla="*/ 75 w 120"/>
              <a:gd name="p0y10" fmla="*/ 2 h 120"/>
              <a:gd name="p0x11" fmla="*/ 77 w 120"/>
              <a:gd name="p0y11" fmla="*/ 2 h 120"/>
              <a:gd name="p0x12" fmla="*/ 78 w 120"/>
              <a:gd name="p0y12" fmla="*/ 2 h 120"/>
              <a:gd name="p0x13" fmla="*/ 80 w 120"/>
              <a:gd name="p0y13" fmla="*/ 3 h 120"/>
              <a:gd name="p0x14" fmla="*/ 81 w 120"/>
              <a:gd name="p0y14" fmla="*/ 3 h 120"/>
              <a:gd name="p0x15" fmla="*/ 83 w 120"/>
              <a:gd name="p0y15" fmla="*/ 4 h 120"/>
              <a:gd name="p0x16" fmla="*/ 84 w 120"/>
              <a:gd name="p0y16" fmla="*/ 5 h 120"/>
              <a:gd name="p0x17" fmla="*/ 85 w 120"/>
              <a:gd name="p0y17" fmla="*/ 5 h 120"/>
              <a:gd name="p0x18" fmla="*/ 87 w 120"/>
              <a:gd name="p0y18" fmla="*/ 6 h 120"/>
              <a:gd name="p0x19" fmla="*/ 88 w 120"/>
              <a:gd name="p0y19" fmla="*/ 7 h 120"/>
              <a:gd name="p0x20" fmla="*/ 89 w 120"/>
              <a:gd name="p0y20" fmla="*/ 7 h 120"/>
              <a:gd name="p0x21" fmla="*/ 91 w 120"/>
              <a:gd name="p0y21" fmla="*/ 8 h 120"/>
              <a:gd name="p0x22" fmla="*/ 92 w 120"/>
              <a:gd name="p0y22" fmla="*/ 9 h 120"/>
              <a:gd name="p0x23" fmla="*/ 93 w 120"/>
              <a:gd name="p0y23" fmla="*/ 10 h 120"/>
              <a:gd name="p0x24" fmla="*/ 94 w 120"/>
              <a:gd name="p0y24" fmla="*/ 11 h 120"/>
              <a:gd name="p0x25" fmla="*/ 96 w 120"/>
              <a:gd name="p0y25" fmla="*/ 12 h 120"/>
              <a:gd name="p0x26" fmla="*/ 97 w 120"/>
              <a:gd name="p0y26" fmla="*/ 13 h 120"/>
              <a:gd name="p0x27" fmla="*/ 98 w 120"/>
              <a:gd name="p0y27" fmla="*/ 14 h 120"/>
              <a:gd name="p0x28" fmla="*/ 99 w 120"/>
              <a:gd name="p0y28" fmla="*/ 14 h 120"/>
              <a:gd name="p0x29" fmla="*/ 100 w 120"/>
              <a:gd name="p0y29" fmla="*/ 16 h 120"/>
              <a:gd name="p0x30" fmla="*/ 101 w 120"/>
              <a:gd name="p0y30" fmla="*/ 17 h 120"/>
              <a:gd name="p0x31" fmla="*/ 102 w 120"/>
              <a:gd name="p0y31" fmla="*/ 18 h 120"/>
              <a:gd name="p0x32" fmla="*/ 103 w 120"/>
              <a:gd name="p0y32" fmla="*/ 19 h 120"/>
              <a:gd name="p0x33" fmla="*/ 105 w 120"/>
              <a:gd name="p0y33" fmla="*/ 20 h 120"/>
              <a:gd name="p0x34" fmla="*/ 105 w 120"/>
              <a:gd name="p0y34" fmla="*/ 21 h 120"/>
              <a:gd name="p0x35" fmla="*/ 106 w 120"/>
              <a:gd name="p0y35" fmla="*/ 22 h 120"/>
              <a:gd name="p0x36" fmla="*/ 107 w 120"/>
              <a:gd name="p0y36" fmla="*/ 23 h 120"/>
              <a:gd name="p0x37" fmla="*/ 108 w 120"/>
              <a:gd name="p0y37" fmla="*/ 25 h 120"/>
              <a:gd name="p0x38" fmla="*/ 109 w 120"/>
              <a:gd name="p0y38" fmla="*/ 26 h 120"/>
              <a:gd name="p0x39" fmla="*/ 110 w 120"/>
              <a:gd name="p0y39" fmla="*/ 27 h 120"/>
              <a:gd name="p0x40" fmla="*/ 111 w 120"/>
              <a:gd name="p0y40" fmla="*/ 28 h 120"/>
              <a:gd name="p0x41" fmla="*/ 112 w 120"/>
              <a:gd name="p0y41" fmla="*/ 30 h 120"/>
              <a:gd name="p0x42" fmla="*/ 112 w 120"/>
              <a:gd name="p0y42" fmla="*/ 31 h 120"/>
              <a:gd name="p0x43" fmla="*/ 113 w 120"/>
              <a:gd name="p0y43" fmla="*/ 32 h 120"/>
              <a:gd name="p0x44" fmla="*/ 114 w 120"/>
              <a:gd name="p0y44" fmla="*/ 34 h 120"/>
              <a:gd name="p0x45" fmla="*/ 114 w 120"/>
              <a:gd name="p0y45" fmla="*/ 35 h 120"/>
              <a:gd name="p0x46" fmla="*/ 115 w 120"/>
              <a:gd name="p0y46" fmla="*/ 36 h 120"/>
              <a:gd name="p0x47" fmla="*/ 116 w 120"/>
              <a:gd name="p0y47" fmla="*/ 38 h 120"/>
              <a:gd name="p0x48" fmla="*/ 116 w 120"/>
              <a:gd name="p0y48" fmla="*/ 39 h 120"/>
              <a:gd name="p0x49" fmla="*/ 117 w 120"/>
              <a:gd name="p0y49" fmla="*/ 41 h 120"/>
              <a:gd name="p0x50" fmla="*/ 117 w 120"/>
              <a:gd name="p0y50" fmla="*/ 42 h 120"/>
              <a:gd name="p0x51" fmla="*/ 117 w 120"/>
              <a:gd name="p0y51" fmla="*/ 44 h 120"/>
              <a:gd name="p0x52" fmla="*/ 118 w 120"/>
              <a:gd name="p0y52" fmla="*/ 45 h 120"/>
              <a:gd name="p0x53" fmla="*/ 118 w 120"/>
              <a:gd name="p0y53" fmla="*/ 47 h 120"/>
              <a:gd name="p0x54" fmla="*/ 118 w 120"/>
              <a:gd name="p0y54" fmla="*/ 48 h 120"/>
              <a:gd name="p0x55" fmla="*/ 119 w 120"/>
              <a:gd name="p0y55" fmla="*/ 50 h 120"/>
              <a:gd name="p0x56" fmla="*/ 119 w 120"/>
              <a:gd name="p0y56" fmla="*/ 51 h 120"/>
              <a:gd name="p0x57" fmla="*/ 119 w 120"/>
              <a:gd name="p0y57" fmla="*/ 53 h 120"/>
              <a:gd name="p0x58" fmla="*/ 119 w 120"/>
              <a:gd name="p0y58" fmla="*/ 55 h 120"/>
              <a:gd name="p0x59" fmla="*/ 119 w 120"/>
              <a:gd name="p0y59" fmla="*/ 56 h 120"/>
              <a:gd name="p0x60" fmla="*/ 119 w 120"/>
              <a:gd name="p0y60" fmla="*/ 58 h 120"/>
              <a:gd name="p0x61" fmla="*/ 120 w 120"/>
              <a:gd name="p0y61" fmla="*/ 60 h 120"/>
              <a:gd name="p0x62" fmla="*/ 119 w 120"/>
              <a:gd name="p0y62" fmla="*/ 61 h 120"/>
              <a:gd name="p0x63" fmla="*/ 119 w 120"/>
              <a:gd name="p0y63" fmla="*/ 63 h 120"/>
              <a:gd name="p0x64" fmla="*/ 119 w 120"/>
              <a:gd name="p0y64" fmla="*/ 64 h 120"/>
              <a:gd name="p0x65" fmla="*/ 119 w 120"/>
              <a:gd name="p0y65" fmla="*/ 66 h 120"/>
              <a:gd name="p0x66" fmla="*/ 119 w 120"/>
              <a:gd name="p0y66" fmla="*/ 68 h 120"/>
              <a:gd name="p0x67" fmla="*/ 119 w 120"/>
              <a:gd name="p0y67" fmla="*/ 69 h 120"/>
              <a:gd name="p0x68" fmla="*/ 118 w 120"/>
              <a:gd name="p0y68" fmla="*/ 71 h 120"/>
              <a:gd name="p0x69" fmla="*/ 118 w 120"/>
              <a:gd name="p0y69" fmla="*/ 72 h 120"/>
              <a:gd name="p0x70" fmla="*/ 118 w 120"/>
              <a:gd name="p0y70" fmla="*/ 74 h 120"/>
              <a:gd name="p0x71" fmla="*/ 117 w 120"/>
              <a:gd name="p0y71" fmla="*/ 75 h 120"/>
              <a:gd name="p0x72" fmla="*/ 117 w 120"/>
              <a:gd name="p0y72" fmla="*/ 77 h 120"/>
              <a:gd name="p0x73" fmla="*/ 117 w 120"/>
              <a:gd name="p0y73" fmla="*/ 78 h 120"/>
              <a:gd name="p0x74" fmla="*/ 116 w 120"/>
              <a:gd name="p0y74" fmla="*/ 80 h 120"/>
              <a:gd name="p0x75" fmla="*/ 116 w 120"/>
              <a:gd name="p0y75" fmla="*/ 81 h 120"/>
              <a:gd name="p0x76" fmla="*/ 115 w 120"/>
              <a:gd name="p0y76" fmla="*/ 83 h 120"/>
              <a:gd name="p0x77" fmla="*/ 114 w 120"/>
              <a:gd name="p0y77" fmla="*/ 84 h 120"/>
              <a:gd name="p0x78" fmla="*/ 114 w 120"/>
              <a:gd name="p0y78" fmla="*/ 85 h 120"/>
              <a:gd name="p0x79" fmla="*/ 113 w 120"/>
              <a:gd name="p0y79" fmla="*/ 87 h 120"/>
              <a:gd name="p0x80" fmla="*/ 112 w 120"/>
              <a:gd name="p0y80" fmla="*/ 88 h 120"/>
              <a:gd name="p0x81" fmla="*/ 112 w 120"/>
              <a:gd name="p0y81" fmla="*/ 89 h 120"/>
              <a:gd name="p0x82" fmla="*/ 111 w 120"/>
              <a:gd name="p0y82" fmla="*/ 91 h 120"/>
              <a:gd name="p0x83" fmla="*/ 110 w 120"/>
              <a:gd name="p0y83" fmla="*/ 92 h 120"/>
              <a:gd name="p0x84" fmla="*/ 109 w 120"/>
              <a:gd name="p0y84" fmla="*/ 93 h 120"/>
              <a:gd name="p0x85" fmla="*/ 108 w 120"/>
              <a:gd name="p0y85" fmla="*/ 94 h 120"/>
              <a:gd name="p0x86" fmla="*/ 107 w 120"/>
              <a:gd name="p0y86" fmla="*/ 96 h 120"/>
              <a:gd name="p0x87" fmla="*/ 106 w 120"/>
              <a:gd name="p0y87" fmla="*/ 97 h 120"/>
              <a:gd name="p0x88" fmla="*/ 105 w 120"/>
              <a:gd name="p0y88" fmla="*/ 98 h 120"/>
              <a:gd name="p0x89" fmla="*/ 105 w 120"/>
              <a:gd name="p0y89" fmla="*/ 99 h 120"/>
              <a:gd name="p0x90" fmla="*/ 103 w 120"/>
              <a:gd name="p0y90" fmla="*/ 100 h 120"/>
              <a:gd name="p0x91" fmla="*/ 102 w 120"/>
              <a:gd name="p0y91" fmla="*/ 101 h 120"/>
              <a:gd name="p0x92" fmla="*/ 101 w 120"/>
              <a:gd name="p0y92" fmla="*/ 102 h 120"/>
              <a:gd name="p0x93" fmla="*/ 100 w 120"/>
              <a:gd name="p0y93" fmla="*/ 103 h 120"/>
              <a:gd name="p0x94" fmla="*/ 99 w 120"/>
              <a:gd name="p0y94" fmla="*/ 105 h 120"/>
              <a:gd name="p0x95" fmla="*/ 98 w 120"/>
              <a:gd name="p0y95" fmla="*/ 105 h 120"/>
              <a:gd name="p0x96" fmla="*/ 97 w 120"/>
              <a:gd name="p0y96" fmla="*/ 106 h 120"/>
              <a:gd name="p0x97" fmla="*/ 96 w 120"/>
              <a:gd name="p0y97" fmla="*/ 107 h 120"/>
              <a:gd name="p0x98" fmla="*/ 94 w 120"/>
              <a:gd name="p0y98" fmla="*/ 108 h 120"/>
              <a:gd name="p0x99" fmla="*/ 93 w 120"/>
              <a:gd name="p0y99" fmla="*/ 109 h 120"/>
              <a:gd name="p0x100" fmla="*/ 92 w 120"/>
              <a:gd name="p0y100" fmla="*/ 110 h 120"/>
              <a:gd name="p0x101" fmla="*/ 91 w 120"/>
              <a:gd name="p0y101" fmla="*/ 111 h 120"/>
              <a:gd name="p0x102" fmla="*/ 89 w 120"/>
              <a:gd name="p0y102" fmla="*/ 112 h 120"/>
              <a:gd name="p0x103" fmla="*/ 88 w 120"/>
              <a:gd name="p0y103" fmla="*/ 112 h 120"/>
              <a:gd name="p0x104" fmla="*/ 87 w 120"/>
              <a:gd name="p0y104" fmla="*/ 113 h 120"/>
              <a:gd name="p0x105" fmla="*/ 85 w 120"/>
              <a:gd name="p0y105" fmla="*/ 114 h 120"/>
              <a:gd name="p0x106" fmla="*/ 84 w 120"/>
              <a:gd name="p0y106" fmla="*/ 114 h 120"/>
              <a:gd name="p0x107" fmla="*/ 83 w 120"/>
              <a:gd name="p0y107" fmla="*/ 115 h 120"/>
              <a:gd name="p0x108" fmla="*/ 81 w 120"/>
              <a:gd name="p0y108" fmla="*/ 116 h 120"/>
              <a:gd name="p0x109" fmla="*/ 80 w 120"/>
              <a:gd name="p0y109" fmla="*/ 116 h 120"/>
              <a:gd name="p0x110" fmla="*/ 78 w 120"/>
              <a:gd name="p0y110" fmla="*/ 117 h 120"/>
              <a:gd name="p0x111" fmla="*/ 77 w 120"/>
              <a:gd name="p0y111" fmla="*/ 117 h 120"/>
              <a:gd name="p0x112" fmla="*/ 75 w 120"/>
              <a:gd name="p0y112" fmla="*/ 117 h 120"/>
              <a:gd name="p0x113" fmla="*/ 74 w 120"/>
              <a:gd name="p0y113" fmla="*/ 118 h 120"/>
              <a:gd name="p0x114" fmla="*/ 72 w 120"/>
              <a:gd name="p0y114" fmla="*/ 118 h 120"/>
              <a:gd name="p0x115" fmla="*/ 71 w 120"/>
              <a:gd name="p0y115" fmla="*/ 118 h 120"/>
              <a:gd name="p0x116" fmla="*/ 69 w 120"/>
              <a:gd name="p0y116" fmla="*/ 119 h 120"/>
              <a:gd name="p0x117" fmla="*/ 68 w 120"/>
              <a:gd name="p0y117" fmla="*/ 119 h 120"/>
              <a:gd name="p0x118" fmla="*/ 66 w 120"/>
              <a:gd name="p0y118" fmla="*/ 119 h 120"/>
              <a:gd name="p0x119" fmla="*/ 64 w 120"/>
              <a:gd name="p0y119" fmla="*/ 119 h 120"/>
              <a:gd name="p0x120" fmla="*/ 63 w 120"/>
              <a:gd name="p0y120" fmla="*/ 119 h 120"/>
              <a:gd name="p0x121" fmla="*/ 61 w 120"/>
              <a:gd name="p0y121" fmla="*/ 119 h 120"/>
              <a:gd name="p0x122" fmla="*/ 60 w 120"/>
              <a:gd name="p0y122" fmla="*/ 120 h 120"/>
              <a:gd name="p0x123" fmla="*/ 58 w 120"/>
              <a:gd name="p0y123" fmla="*/ 119 h 120"/>
              <a:gd name="p0x124" fmla="*/ 56 w 120"/>
              <a:gd name="p0y124" fmla="*/ 119 h 120"/>
              <a:gd name="p0x125" fmla="*/ 55 w 120"/>
              <a:gd name="p0y125" fmla="*/ 119 h 120"/>
              <a:gd name="p0x126" fmla="*/ 53 w 120"/>
              <a:gd name="p0y126" fmla="*/ 119 h 120"/>
              <a:gd name="p0x127" fmla="*/ 51 w 120"/>
              <a:gd name="p0y127" fmla="*/ 119 h 120"/>
              <a:gd name="p0x128" fmla="*/ 50 w 120"/>
              <a:gd name="p0y128" fmla="*/ 119 h 120"/>
              <a:gd name="p0x129" fmla="*/ 48 w 120"/>
              <a:gd name="p0y129" fmla="*/ 118 h 120"/>
              <a:gd name="p0x130" fmla="*/ 47 w 120"/>
              <a:gd name="p0y130" fmla="*/ 118 h 120"/>
              <a:gd name="p0x131" fmla="*/ 45 w 120"/>
              <a:gd name="p0y131" fmla="*/ 118 h 120"/>
              <a:gd name="p0x132" fmla="*/ 44 w 120"/>
              <a:gd name="p0y132" fmla="*/ 117 h 120"/>
              <a:gd name="p0x133" fmla="*/ 42 w 120"/>
              <a:gd name="p0y133" fmla="*/ 117 h 120"/>
              <a:gd name="p0x134" fmla="*/ 41 w 120"/>
              <a:gd name="p0y134" fmla="*/ 117 h 120"/>
              <a:gd name="p0x135" fmla="*/ 39 w 120"/>
              <a:gd name="p0y135" fmla="*/ 116 h 120"/>
              <a:gd name="p0x136" fmla="*/ 38 w 120"/>
              <a:gd name="p0y136" fmla="*/ 116 h 120"/>
              <a:gd name="p0x137" fmla="*/ 36 w 120"/>
              <a:gd name="p0y137" fmla="*/ 115 h 120"/>
              <a:gd name="p0x138" fmla="*/ 35 w 120"/>
              <a:gd name="p0y138" fmla="*/ 114 h 120"/>
              <a:gd name="p0x139" fmla="*/ 34 w 120"/>
              <a:gd name="p0y139" fmla="*/ 114 h 120"/>
              <a:gd name="p0x140" fmla="*/ 32 w 120"/>
              <a:gd name="p0y140" fmla="*/ 113 h 120"/>
              <a:gd name="p0x141" fmla="*/ 31 w 120"/>
              <a:gd name="p0y141" fmla="*/ 112 h 120"/>
              <a:gd name="p0x142" fmla="*/ 30 w 120"/>
              <a:gd name="p0y142" fmla="*/ 112 h 120"/>
              <a:gd name="p0x143" fmla="*/ 28 w 120"/>
              <a:gd name="p0y143" fmla="*/ 111 h 120"/>
              <a:gd name="p0x144" fmla="*/ 27 w 120"/>
              <a:gd name="p0y144" fmla="*/ 110 h 120"/>
              <a:gd name="p0x145" fmla="*/ 26 w 120"/>
              <a:gd name="p0y145" fmla="*/ 109 h 120"/>
              <a:gd name="p0x146" fmla="*/ 25 w 120"/>
              <a:gd name="p0y146" fmla="*/ 108 h 120"/>
              <a:gd name="p0x147" fmla="*/ 23 w 120"/>
              <a:gd name="p0y147" fmla="*/ 107 h 120"/>
              <a:gd name="p0x148" fmla="*/ 22 w 120"/>
              <a:gd name="p0y148" fmla="*/ 106 h 120"/>
              <a:gd name="p0x149" fmla="*/ 21 w 120"/>
              <a:gd name="p0y149" fmla="*/ 105 h 120"/>
              <a:gd name="p0x150" fmla="*/ 20 w 120"/>
              <a:gd name="p0y150" fmla="*/ 105 h 120"/>
              <a:gd name="p0x151" fmla="*/ 19 w 120"/>
              <a:gd name="p0y151" fmla="*/ 103 h 120"/>
              <a:gd name="p0x152" fmla="*/ 18 w 120"/>
              <a:gd name="p0y152" fmla="*/ 102 h 120"/>
              <a:gd name="p0x153" fmla="*/ 17 w 120"/>
              <a:gd name="p0y153" fmla="*/ 101 h 120"/>
              <a:gd name="p0x154" fmla="*/ 16 w 120"/>
              <a:gd name="p0y154" fmla="*/ 100 h 120"/>
              <a:gd name="p0x155" fmla="*/ 14 w 120"/>
              <a:gd name="p0y155" fmla="*/ 99 h 120"/>
              <a:gd name="p0x156" fmla="*/ 14 w 120"/>
              <a:gd name="p0y156" fmla="*/ 98 h 120"/>
              <a:gd name="p0x157" fmla="*/ 13 w 120"/>
              <a:gd name="p0y157" fmla="*/ 97 h 120"/>
              <a:gd name="p0x158" fmla="*/ 12 w 120"/>
              <a:gd name="p0y158" fmla="*/ 96 h 120"/>
              <a:gd name="p0x159" fmla="*/ 11 w 120"/>
              <a:gd name="p0y159" fmla="*/ 94 h 120"/>
              <a:gd name="p0x160" fmla="*/ 10 w 120"/>
              <a:gd name="p0y160" fmla="*/ 93 h 120"/>
              <a:gd name="p0x161" fmla="*/ 9 w 120"/>
              <a:gd name="p0y161" fmla="*/ 92 h 120"/>
              <a:gd name="p0x162" fmla="*/ 8 w 120"/>
              <a:gd name="p0y162" fmla="*/ 91 h 120"/>
              <a:gd name="p0x163" fmla="*/ 7 w 120"/>
              <a:gd name="p0y163" fmla="*/ 89 h 120"/>
              <a:gd name="p0x164" fmla="*/ 7 w 120"/>
              <a:gd name="p0y164" fmla="*/ 88 h 120"/>
              <a:gd name="p0x165" fmla="*/ 6 w 120"/>
              <a:gd name="p0y165" fmla="*/ 87 h 120"/>
              <a:gd name="p0x166" fmla="*/ 5 w 120"/>
              <a:gd name="p0y166" fmla="*/ 85 h 120"/>
              <a:gd name="p0x167" fmla="*/ 5 w 120"/>
              <a:gd name="p0y167" fmla="*/ 84 h 120"/>
              <a:gd name="p0x168" fmla="*/ 4 w 120"/>
              <a:gd name="p0y168" fmla="*/ 83 h 120"/>
              <a:gd name="p0x169" fmla="*/ 3 w 120"/>
              <a:gd name="p0y169" fmla="*/ 81 h 120"/>
              <a:gd name="p0x170" fmla="*/ 3 w 120"/>
              <a:gd name="p0y170" fmla="*/ 80 h 120"/>
              <a:gd name="p0x171" fmla="*/ 2 w 120"/>
              <a:gd name="p0y171" fmla="*/ 78 h 120"/>
              <a:gd name="p0x172" fmla="*/ 2 w 120"/>
              <a:gd name="p0y172" fmla="*/ 77 h 120"/>
              <a:gd name="p0x173" fmla="*/ 2 w 120"/>
              <a:gd name="p0y173" fmla="*/ 75 h 120"/>
              <a:gd name="p0x174" fmla="*/ 1 w 120"/>
              <a:gd name="p0y174" fmla="*/ 74 h 120"/>
              <a:gd name="p0x175" fmla="*/ 1 w 120"/>
              <a:gd name="p0y175" fmla="*/ 72 h 120"/>
              <a:gd name="p0x176" fmla="*/ 1 w 120"/>
              <a:gd name="p0y176" fmla="*/ 71 h 120"/>
              <a:gd name="p0x177" fmla="*/ 0 w 120"/>
              <a:gd name="p0y177" fmla="*/ 69 h 120"/>
              <a:gd name="p0x178" fmla="*/ 0 w 120"/>
              <a:gd name="p0y178" fmla="*/ 68 h 120"/>
              <a:gd name="p0x179" fmla="*/ 0 w 120"/>
              <a:gd name="p0y179" fmla="*/ 66 h 120"/>
              <a:gd name="p0x180" fmla="*/ 0 w 120"/>
              <a:gd name="p0y180" fmla="*/ 64 h 120"/>
              <a:gd name="p0x181" fmla="*/ 0 w 120"/>
              <a:gd name="p0y181" fmla="*/ 63 h 120"/>
              <a:gd name="p0x182" fmla="*/ 0 w 120"/>
              <a:gd name="p0y182" fmla="*/ 61 h 120"/>
              <a:gd name="p0x183" fmla="*/ 0 w 120"/>
              <a:gd name="p0y183" fmla="*/ 60 h 120"/>
              <a:gd name="p0x184" fmla="*/ 0 w 120"/>
              <a:gd name="p0y184" fmla="*/ 58 h 120"/>
              <a:gd name="p0x185" fmla="*/ 0 w 120"/>
              <a:gd name="p0y185" fmla="*/ 56 h 120"/>
              <a:gd name="p0x186" fmla="*/ 0 w 120"/>
              <a:gd name="p0y186" fmla="*/ 55 h 120"/>
              <a:gd name="p0x187" fmla="*/ 0 w 120"/>
              <a:gd name="p0y187" fmla="*/ 53 h 120"/>
              <a:gd name="p0x188" fmla="*/ 0 w 120"/>
              <a:gd name="p0y188" fmla="*/ 51 h 120"/>
              <a:gd name="p0x189" fmla="*/ 0 w 120"/>
              <a:gd name="p0y189" fmla="*/ 50 h 120"/>
              <a:gd name="p0x190" fmla="*/ 1 w 120"/>
              <a:gd name="p0y190" fmla="*/ 48 h 120"/>
              <a:gd name="p0x191" fmla="*/ 1 w 120"/>
              <a:gd name="p0y191" fmla="*/ 47 h 120"/>
              <a:gd name="p0x192" fmla="*/ 1 w 120"/>
              <a:gd name="p0y192" fmla="*/ 45 h 120"/>
              <a:gd name="p0x193" fmla="*/ 2 w 120"/>
              <a:gd name="p0y193" fmla="*/ 44 h 120"/>
              <a:gd name="p0x194" fmla="*/ 2 w 120"/>
              <a:gd name="p0y194" fmla="*/ 42 h 120"/>
              <a:gd name="p0x195" fmla="*/ 2 w 120"/>
              <a:gd name="p0y195" fmla="*/ 41 h 120"/>
              <a:gd name="p0x196" fmla="*/ 3 w 120"/>
              <a:gd name="p0y196" fmla="*/ 39 h 120"/>
              <a:gd name="p0x197" fmla="*/ 3 w 120"/>
              <a:gd name="p0y197" fmla="*/ 38 h 120"/>
              <a:gd name="p0x198" fmla="*/ 4 w 120"/>
              <a:gd name="p0y198" fmla="*/ 36 h 120"/>
              <a:gd name="p0x199" fmla="*/ 5 w 120"/>
              <a:gd name="p0y199" fmla="*/ 35 h 120"/>
              <a:gd name="p0x200" fmla="*/ 5 w 120"/>
              <a:gd name="p0y200" fmla="*/ 34 h 120"/>
              <a:gd name="p0x201" fmla="*/ 6 w 120"/>
              <a:gd name="p0y201" fmla="*/ 32 h 120"/>
              <a:gd name="p0x202" fmla="*/ 7 w 120"/>
              <a:gd name="p0y202" fmla="*/ 31 h 120"/>
              <a:gd name="p0x203" fmla="*/ 7 w 120"/>
              <a:gd name="p0y203" fmla="*/ 30 h 120"/>
              <a:gd name="p0x204" fmla="*/ 8 w 120"/>
              <a:gd name="p0y204" fmla="*/ 28 h 120"/>
              <a:gd name="p0x205" fmla="*/ 9 w 120"/>
              <a:gd name="p0y205" fmla="*/ 27 h 120"/>
              <a:gd name="p0x206" fmla="*/ 10 w 120"/>
              <a:gd name="p0y206" fmla="*/ 26 h 120"/>
              <a:gd name="p0x207" fmla="*/ 11 w 120"/>
              <a:gd name="p0y207" fmla="*/ 25 h 120"/>
              <a:gd name="p0x208" fmla="*/ 12 w 120"/>
              <a:gd name="p0y208" fmla="*/ 23 h 120"/>
              <a:gd name="p0x209" fmla="*/ 13 w 120"/>
              <a:gd name="p0y209" fmla="*/ 22 h 120"/>
              <a:gd name="p0x210" fmla="*/ 14 w 120"/>
              <a:gd name="p0y210" fmla="*/ 21 h 120"/>
              <a:gd name="p0x211" fmla="*/ 14 w 120"/>
              <a:gd name="p0y211" fmla="*/ 20 h 120"/>
              <a:gd name="p0x212" fmla="*/ 16 w 120"/>
              <a:gd name="p0y212" fmla="*/ 19 h 120"/>
              <a:gd name="p0x213" fmla="*/ 17 w 120"/>
              <a:gd name="p0y213" fmla="*/ 18 h 120"/>
              <a:gd name="p0x214" fmla="*/ 18 w 120"/>
              <a:gd name="p0y214" fmla="*/ 17 h 120"/>
              <a:gd name="p0x215" fmla="*/ 19 w 120"/>
              <a:gd name="p0y215" fmla="*/ 16 h 120"/>
              <a:gd name="p0x216" fmla="*/ 20 w 120"/>
              <a:gd name="p0y216" fmla="*/ 14 h 120"/>
              <a:gd name="p0x217" fmla="*/ 21 w 120"/>
              <a:gd name="p0y217" fmla="*/ 14 h 120"/>
              <a:gd name="p0x218" fmla="*/ 22 w 120"/>
              <a:gd name="p0y218" fmla="*/ 13 h 120"/>
              <a:gd name="p0x219" fmla="*/ 23 w 120"/>
              <a:gd name="p0y219" fmla="*/ 12 h 120"/>
              <a:gd name="p0x220" fmla="*/ 25 w 120"/>
              <a:gd name="p0y220" fmla="*/ 11 h 120"/>
              <a:gd name="p0x221" fmla="*/ 26 w 120"/>
              <a:gd name="p0y221" fmla="*/ 10 h 120"/>
              <a:gd name="p0x222" fmla="*/ 27 w 120"/>
              <a:gd name="p0y222" fmla="*/ 9 h 120"/>
              <a:gd name="p0x223" fmla="*/ 28 w 120"/>
              <a:gd name="p0y223" fmla="*/ 8 h 120"/>
              <a:gd name="p0x224" fmla="*/ 30 w 120"/>
              <a:gd name="p0y224" fmla="*/ 7 h 120"/>
              <a:gd name="p0x225" fmla="*/ 31 w 120"/>
              <a:gd name="p0y225" fmla="*/ 7 h 120"/>
              <a:gd name="p0x226" fmla="*/ 32 w 120"/>
              <a:gd name="p0y226" fmla="*/ 6 h 120"/>
              <a:gd name="p0x227" fmla="*/ 34 w 120"/>
              <a:gd name="p0y227" fmla="*/ 5 h 120"/>
              <a:gd name="p0x228" fmla="*/ 35 w 120"/>
              <a:gd name="p0y228" fmla="*/ 5 h 120"/>
              <a:gd name="p0x229" fmla="*/ 36 w 120"/>
              <a:gd name="p0y229" fmla="*/ 4 h 120"/>
              <a:gd name="p0x230" fmla="*/ 38 w 120"/>
              <a:gd name="p0y230" fmla="*/ 3 h 120"/>
              <a:gd name="p0x231" fmla="*/ 39 w 120"/>
              <a:gd name="p0y231" fmla="*/ 3 h 120"/>
              <a:gd name="p0x232" fmla="*/ 41 w 120"/>
              <a:gd name="p0y232" fmla="*/ 2 h 120"/>
              <a:gd name="p0x233" fmla="*/ 42 w 120"/>
              <a:gd name="p0y233" fmla="*/ 2 h 120"/>
              <a:gd name="p0x234" fmla="*/ 44 w 120"/>
              <a:gd name="p0y234" fmla="*/ 2 h 120"/>
              <a:gd name="p0x235" fmla="*/ 45 w 120"/>
              <a:gd name="p0y235" fmla="*/ 1 h 120"/>
              <a:gd name="p0x236" fmla="*/ 47 w 120"/>
              <a:gd name="p0y236" fmla="*/ 1 h 120"/>
              <a:gd name="p0x237" fmla="*/ 48 w 120"/>
              <a:gd name="p0y237" fmla="*/ 1 h 120"/>
              <a:gd name="p0x238" fmla="*/ 50 w 120"/>
              <a:gd name="p0y238" fmla="*/ 0 h 120"/>
              <a:gd name="p0x239" fmla="*/ 51 w 120"/>
              <a:gd name="p0y239" fmla="*/ 0 h 120"/>
              <a:gd name="p0x240" fmla="*/ 53 w 120"/>
              <a:gd name="p0y240" fmla="*/ 0 h 120"/>
              <a:gd name="p0x241" fmla="*/ 55 w 120"/>
              <a:gd name="p0y241" fmla="*/ 0 h 120"/>
              <a:gd name="p0x242" fmla="*/ 56 w 120"/>
              <a:gd name="p0y242" fmla="*/ 0 h 120"/>
              <a:gd name="p0x243" fmla="*/ 58 w 120"/>
              <a:gd name="p0y243" fmla="*/ 0 h 120"/>
              <a:gd name="p0x244" fmla="*/ 60 w 120"/>
              <a:gd name="p0y24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8493176" y="5018037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A2A1E"/>
                </a:solidFill>
                <a:cs typeface="+mn-lt"/>
              </a:rPr>
              <a:t>实现</a:t>
            </a:r>
            <a:r>
              <a:rPr sz="1500" b="1">
                <a:solidFill>
                  <a:schemeClr val="tx2"/>
                </a:solidFill>
                <a:cs typeface="+mn-lt"/>
              </a:rPr>
              <a:t>高质量、有新意、接地气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0002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38200" y="2019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1550" y="20288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20926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54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750" y="318706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典型经验材料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6750" y="448151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D4F42"/>
                </a:solidFill>
                <a:cs typeface="+mn-lt"/>
              </a:rPr>
              <a:t>经验的价值在于可复制</a:t>
            </a:r>
            <a:endParaRPr sz="1500" spc="30">
              <a:solidFill>
                <a:srgbClr val="5D4F42"/>
              </a:solidFill>
              <a:cs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81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经验材料的提炼逻辑与表达技巧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4"/>
              <a:gd name="sh" fmla="*/ 1 h 4065"/>
              <a:gd name="mins" fmla="min sw sh"/>
              <a:gd name="dsw" fmla="+- 0 sw mins"/>
              <a:gd name="dsh" fmla="+- 0 sh mins"/>
              <a:gd name="p0x0" fmla="*/ 225 w 5584"/>
              <a:gd name="p0y0" fmla="*/ 0 h 4065"/>
              <a:gd name="p0x1" fmla="*/ 5359 w 5584"/>
              <a:gd name="p0y1" fmla="*/ 0 h 4065"/>
              <a:gd name="p0x2" fmla="*/ 5584 w 5584"/>
              <a:gd name="p0y2" fmla="*/ 225 h 4065"/>
              <a:gd name="p0x3" fmla="*/ 5584 w 5584"/>
              <a:gd name="p0y3" fmla="*/ 3839 h 4065"/>
              <a:gd name="p0x4" fmla="*/ 5359 w 5584"/>
              <a:gd name="p0y4" fmla="*/ 4065 h 4065"/>
              <a:gd name="p0x5" fmla="*/ 225 w 5584"/>
              <a:gd name="p0y5" fmla="*/ 4065 h 4065"/>
              <a:gd name="p0x6" fmla="*/ 0 w 5584"/>
              <a:gd name="p0y6" fmla="*/ 3840 h 4065"/>
              <a:gd name="p0x7" fmla="*/ 0 w 5584"/>
              <a:gd name="p0y7" fmla="*/ 225 h 4065"/>
              <a:gd name="p0x8" fmla="*/ 225 w 5584"/>
              <a:gd name="p0y8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31558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核心价值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324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809625" y="23622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364 w 540"/>
              <a:gd name="p0y2" fmla="*/ 0 h 540"/>
              <a:gd name="p0x3" fmla="*/ 369 w 540"/>
              <a:gd name="p0y3" fmla="*/ 0 h 540"/>
              <a:gd name="p0x4" fmla="*/ 374 w 540"/>
              <a:gd name="p0y4" fmla="*/ 0 h 540"/>
              <a:gd name="p0x5" fmla="*/ 378 w 540"/>
              <a:gd name="p0y5" fmla="*/ 0 h 540"/>
              <a:gd name="p0x6" fmla="*/ 383 w 540"/>
              <a:gd name="p0y6" fmla="*/ 1 h 540"/>
              <a:gd name="p0x7" fmla="*/ 387 w 540"/>
              <a:gd name="p0y7" fmla="*/ 2 h 540"/>
              <a:gd name="p0x8" fmla="*/ 392 w 540"/>
              <a:gd name="p0y8" fmla="*/ 2 h 540"/>
              <a:gd name="p0x9" fmla="*/ 396 w 540"/>
              <a:gd name="p0y9" fmla="*/ 3 h 540"/>
              <a:gd name="p0x10" fmla="*/ 401 w 540"/>
              <a:gd name="p0y10" fmla="*/ 4 h 540"/>
              <a:gd name="p0x11" fmla="*/ 405 w 540"/>
              <a:gd name="p0y11" fmla="*/ 5 h 540"/>
              <a:gd name="p0x12" fmla="*/ 410 w 540"/>
              <a:gd name="p0y12" fmla="*/ 7 h 540"/>
              <a:gd name="p0x13" fmla="*/ 414 w 540"/>
              <a:gd name="p0y13" fmla="*/ 8 h 540"/>
              <a:gd name="p0x14" fmla="*/ 418 w 540"/>
              <a:gd name="p0y14" fmla="*/ 9 h 540"/>
              <a:gd name="p0x15" fmla="*/ 422 w 540"/>
              <a:gd name="p0y15" fmla="*/ 11 h 540"/>
              <a:gd name="p0x16" fmla="*/ 426 w 540"/>
              <a:gd name="p0y16" fmla="*/ 12 h 540"/>
              <a:gd name="p0x17" fmla="*/ 431 w 540"/>
              <a:gd name="p0y17" fmla="*/ 14 h 540"/>
              <a:gd name="p0x18" fmla="*/ 435 w 540"/>
              <a:gd name="p0y18" fmla="*/ 16 h 540"/>
              <a:gd name="p0x19" fmla="*/ 439 w 540"/>
              <a:gd name="p0y19" fmla="*/ 18 h 540"/>
              <a:gd name="p0x20" fmla="*/ 443 w 540"/>
              <a:gd name="p0y20" fmla="*/ 20 h 540"/>
              <a:gd name="p0x21" fmla="*/ 447 w 540"/>
              <a:gd name="p0y21" fmla="*/ 22 h 540"/>
              <a:gd name="p0x22" fmla="*/ 450 w 540"/>
              <a:gd name="p0y22" fmla="*/ 24 h 540"/>
              <a:gd name="p0x23" fmla="*/ 454 w 540"/>
              <a:gd name="p0y23" fmla="*/ 26 h 540"/>
              <a:gd name="p0x24" fmla="*/ 458 w 540"/>
              <a:gd name="p0y24" fmla="*/ 29 h 540"/>
              <a:gd name="p0x25" fmla="*/ 462 w 540"/>
              <a:gd name="p0y25" fmla="*/ 31 h 540"/>
              <a:gd name="p0x26" fmla="*/ 465 w 540"/>
              <a:gd name="p0y26" fmla="*/ 34 h 540"/>
              <a:gd name="p0x27" fmla="*/ 469 w 540"/>
              <a:gd name="p0y27" fmla="*/ 36 h 540"/>
              <a:gd name="p0x28" fmla="*/ 472 w 540"/>
              <a:gd name="p0y28" fmla="*/ 39 h 540"/>
              <a:gd name="p0x29" fmla="*/ 475 w 540"/>
              <a:gd name="p0y29" fmla="*/ 42 h 540"/>
              <a:gd name="p0x30" fmla="*/ 479 w 540"/>
              <a:gd name="p0y30" fmla="*/ 45 h 540"/>
              <a:gd name="p0x31" fmla="*/ 482 w 540"/>
              <a:gd name="p0y31" fmla="*/ 48 h 540"/>
              <a:gd name="p0x32" fmla="*/ 485 w 540"/>
              <a:gd name="p0y32" fmla="*/ 51 h 540"/>
              <a:gd name="p0x33" fmla="*/ 488 w 540"/>
              <a:gd name="p0y33" fmla="*/ 54 h 540"/>
              <a:gd name="p0x34" fmla="*/ 491 w 540"/>
              <a:gd name="p0y34" fmla="*/ 57 h 540"/>
              <a:gd name="p0x35" fmla="*/ 494 w 540"/>
              <a:gd name="p0y35" fmla="*/ 60 h 540"/>
              <a:gd name="p0x36" fmla="*/ 497 w 540"/>
              <a:gd name="p0y36" fmla="*/ 64 h 540"/>
              <a:gd name="p0x37" fmla="*/ 500 w 540"/>
              <a:gd name="p0y37" fmla="*/ 67 h 540"/>
              <a:gd name="p0x38" fmla="*/ 503 w 540"/>
              <a:gd name="p0y38" fmla="*/ 70 h 540"/>
              <a:gd name="p0x39" fmla="*/ 505 w 540"/>
              <a:gd name="p0y39" fmla="*/ 74 h 540"/>
              <a:gd name="p0x40" fmla="*/ 508 w 540"/>
              <a:gd name="p0y40" fmla="*/ 77 h 540"/>
              <a:gd name="p0x41" fmla="*/ 510 w 540"/>
              <a:gd name="p0y41" fmla="*/ 81 h 540"/>
              <a:gd name="p0x42" fmla="*/ 513 w 540"/>
              <a:gd name="p0y42" fmla="*/ 85 h 540"/>
              <a:gd name="p0x43" fmla="*/ 515 w 540"/>
              <a:gd name="p0y43" fmla="*/ 89 h 540"/>
              <a:gd name="p0x44" fmla="*/ 517 w 540"/>
              <a:gd name="p0y44" fmla="*/ 92 h 540"/>
              <a:gd name="p0x45" fmla="*/ 519 w 540"/>
              <a:gd name="p0y45" fmla="*/ 96 h 540"/>
              <a:gd name="p0x46" fmla="*/ 521 w 540"/>
              <a:gd name="p0y46" fmla="*/ 100 h 540"/>
              <a:gd name="p0x47" fmla="*/ 523 w 540"/>
              <a:gd name="p0y47" fmla="*/ 104 h 540"/>
              <a:gd name="p0x48" fmla="*/ 525 w 540"/>
              <a:gd name="p0y48" fmla="*/ 108 h 540"/>
              <a:gd name="p0x49" fmla="*/ 527 w 540"/>
              <a:gd name="p0y49" fmla="*/ 113 h 540"/>
              <a:gd name="p0x50" fmla="*/ 528 w 540"/>
              <a:gd name="p0y50" fmla="*/ 117 h 540"/>
              <a:gd name="p0x51" fmla="*/ 530 w 540"/>
              <a:gd name="p0y51" fmla="*/ 121 h 540"/>
              <a:gd name="p0x52" fmla="*/ 531 w 540"/>
              <a:gd name="p0y52" fmla="*/ 125 h 540"/>
              <a:gd name="p0x53" fmla="*/ 532 w 540"/>
              <a:gd name="p0y53" fmla="*/ 129 h 540"/>
              <a:gd name="p0x54" fmla="*/ 534 w 540"/>
              <a:gd name="p0y54" fmla="*/ 134 h 540"/>
              <a:gd name="p0x55" fmla="*/ 535 w 540"/>
              <a:gd name="p0y55" fmla="*/ 138 h 540"/>
              <a:gd name="p0x56" fmla="*/ 536 w 540"/>
              <a:gd name="p0y56" fmla="*/ 143 h 540"/>
              <a:gd name="p0x57" fmla="*/ 537 w 540"/>
              <a:gd name="p0y57" fmla="*/ 147 h 540"/>
              <a:gd name="p0x58" fmla="*/ 537 w 540"/>
              <a:gd name="p0y58" fmla="*/ 152 h 540"/>
              <a:gd name="p0x59" fmla="*/ 538 w 540"/>
              <a:gd name="p0y59" fmla="*/ 156 h 540"/>
              <a:gd name="p0x60" fmla="*/ 539 w 540"/>
              <a:gd name="p0y60" fmla="*/ 161 h 540"/>
              <a:gd name="p0x61" fmla="*/ 539 w 540"/>
              <a:gd name="p0y61" fmla="*/ 165 h 540"/>
              <a:gd name="p0x62" fmla="*/ 539 w 540"/>
              <a:gd name="p0y62" fmla="*/ 170 h 540"/>
              <a:gd name="p0x63" fmla="*/ 539 w 540"/>
              <a:gd name="p0y63" fmla="*/ 175 h 540"/>
              <a:gd name="p0x64" fmla="*/ 540 w 540"/>
              <a:gd name="p0y64" fmla="*/ 180 h 540"/>
              <a:gd name="p0x65" fmla="*/ 540 w 540"/>
              <a:gd name="p0y65" fmla="*/ 360 h 540"/>
              <a:gd name="p0x66" fmla="*/ 539 w 540"/>
              <a:gd name="p0y66" fmla="*/ 364 h 540"/>
              <a:gd name="p0x67" fmla="*/ 539 w 540"/>
              <a:gd name="p0y67" fmla="*/ 369 h 540"/>
              <a:gd name="p0x68" fmla="*/ 539 w 540"/>
              <a:gd name="p0y68" fmla="*/ 374 h 540"/>
              <a:gd name="p0x69" fmla="*/ 539 w 540"/>
              <a:gd name="p0y69" fmla="*/ 378 h 540"/>
              <a:gd name="p0x70" fmla="*/ 538 w 540"/>
              <a:gd name="p0y70" fmla="*/ 383 h 540"/>
              <a:gd name="p0x71" fmla="*/ 537 w 540"/>
              <a:gd name="p0y71" fmla="*/ 387 h 540"/>
              <a:gd name="p0x72" fmla="*/ 537 w 540"/>
              <a:gd name="p0y72" fmla="*/ 392 h 540"/>
              <a:gd name="p0x73" fmla="*/ 536 w 540"/>
              <a:gd name="p0y73" fmla="*/ 396 h 540"/>
              <a:gd name="p0x74" fmla="*/ 535 w 540"/>
              <a:gd name="p0y74" fmla="*/ 401 h 540"/>
              <a:gd name="p0x75" fmla="*/ 534 w 540"/>
              <a:gd name="p0y75" fmla="*/ 405 h 540"/>
              <a:gd name="p0x76" fmla="*/ 532 w 540"/>
              <a:gd name="p0y76" fmla="*/ 410 h 540"/>
              <a:gd name="p0x77" fmla="*/ 531 w 540"/>
              <a:gd name="p0y77" fmla="*/ 414 h 540"/>
              <a:gd name="p0x78" fmla="*/ 530 w 540"/>
              <a:gd name="p0y78" fmla="*/ 418 h 540"/>
              <a:gd name="p0x79" fmla="*/ 528 w 540"/>
              <a:gd name="p0y79" fmla="*/ 422 h 540"/>
              <a:gd name="p0x80" fmla="*/ 527 w 540"/>
              <a:gd name="p0y80" fmla="*/ 426 h 540"/>
              <a:gd name="p0x81" fmla="*/ 525 w 540"/>
              <a:gd name="p0y81" fmla="*/ 431 h 540"/>
              <a:gd name="p0x82" fmla="*/ 523 w 540"/>
              <a:gd name="p0y82" fmla="*/ 435 h 540"/>
              <a:gd name="p0x83" fmla="*/ 521 w 540"/>
              <a:gd name="p0y83" fmla="*/ 439 h 540"/>
              <a:gd name="p0x84" fmla="*/ 519 w 540"/>
              <a:gd name="p0y84" fmla="*/ 443 h 540"/>
              <a:gd name="p0x85" fmla="*/ 517 w 540"/>
              <a:gd name="p0y85" fmla="*/ 447 h 540"/>
              <a:gd name="p0x86" fmla="*/ 515 w 540"/>
              <a:gd name="p0y86" fmla="*/ 450 h 540"/>
              <a:gd name="p0x87" fmla="*/ 513 w 540"/>
              <a:gd name="p0y87" fmla="*/ 454 h 540"/>
              <a:gd name="p0x88" fmla="*/ 510 w 540"/>
              <a:gd name="p0y88" fmla="*/ 458 h 540"/>
              <a:gd name="p0x89" fmla="*/ 508 w 540"/>
              <a:gd name="p0y89" fmla="*/ 462 h 540"/>
              <a:gd name="p0x90" fmla="*/ 505 w 540"/>
              <a:gd name="p0y90" fmla="*/ 465 h 540"/>
              <a:gd name="p0x91" fmla="*/ 503 w 540"/>
              <a:gd name="p0y91" fmla="*/ 469 h 540"/>
              <a:gd name="p0x92" fmla="*/ 500 w 540"/>
              <a:gd name="p0y92" fmla="*/ 472 h 540"/>
              <a:gd name="p0x93" fmla="*/ 497 w 540"/>
              <a:gd name="p0y93" fmla="*/ 475 h 540"/>
              <a:gd name="p0x94" fmla="*/ 494 w 540"/>
              <a:gd name="p0y94" fmla="*/ 479 h 540"/>
              <a:gd name="p0x95" fmla="*/ 491 w 540"/>
              <a:gd name="p0y95" fmla="*/ 482 h 540"/>
              <a:gd name="p0x96" fmla="*/ 488 w 540"/>
              <a:gd name="p0y96" fmla="*/ 485 h 540"/>
              <a:gd name="p0x97" fmla="*/ 485 w 540"/>
              <a:gd name="p0y97" fmla="*/ 488 h 540"/>
              <a:gd name="p0x98" fmla="*/ 482 w 540"/>
              <a:gd name="p0y98" fmla="*/ 491 h 540"/>
              <a:gd name="p0x99" fmla="*/ 479 w 540"/>
              <a:gd name="p0y99" fmla="*/ 494 h 540"/>
              <a:gd name="p0x100" fmla="*/ 475 w 540"/>
              <a:gd name="p0y100" fmla="*/ 497 h 540"/>
              <a:gd name="p0x101" fmla="*/ 472 w 540"/>
              <a:gd name="p0y101" fmla="*/ 500 h 540"/>
              <a:gd name="p0x102" fmla="*/ 469 w 540"/>
              <a:gd name="p0y102" fmla="*/ 503 h 540"/>
              <a:gd name="p0x103" fmla="*/ 465 w 540"/>
              <a:gd name="p0y103" fmla="*/ 505 h 540"/>
              <a:gd name="p0x104" fmla="*/ 462 w 540"/>
              <a:gd name="p0y104" fmla="*/ 508 h 540"/>
              <a:gd name="p0x105" fmla="*/ 458 w 540"/>
              <a:gd name="p0y105" fmla="*/ 510 h 540"/>
              <a:gd name="p0x106" fmla="*/ 454 w 540"/>
              <a:gd name="p0y106" fmla="*/ 513 h 540"/>
              <a:gd name="p0x107" fmla="*/ 450 w 540"/>
              <a:gd name="p0y107" fmla="*/ 515 h 540"/>
              <a:gd name="p0x108" fmla="*/ 447 w 540"/>
              <a:gd name="p0y108" fmla="*/ 517 h 540"/>
              <a:gd name="p0x109" fmla="*/ 443 w 540"/>
              <a:gd name="p0y109" fmla="*/ 519 h 540"/>
              <a:gd name="p0x110" fmla="*/ 439 w 540"/>
              <a:gd name="p0y110" fmla="*/ 521 h 540"/>
              <a:gd name="p0x111" fmla="*/ 435 w 540"/>
              <a:gd name="p0y111" fmla="*/ 523 h 540"/>
              <a:gd name="p0x112" fmla="*/ 431 w 540"/>
              <a:gd name="p0y112" fmla="*/ 525 h 540"/>
              <a:gd name="p0x113" fmla="*/ 426 w 540"/>
              <a:gd name="p0y113" fmla="*/ 527 h 540"/>
              <a:gd name="p0x114" fmla="*/ 422 w 540"/>
              <a:gd name="p0y114" fmla="*/ 528 h 540"/>
              <a:gd name="p0x115" fmla="*/ 418 w 540"/>
              <a:gd name="p0y115" fmla="*/ 530 h 540"/>
              <a:gd name="p0x116" fmla="*/ 414 w 540"/>
              <a:gd name="p0y116" fmla="*/ 531 h 540"/>
              <a:gd name="p0x117" fmla="*/ 410 w 540"/>
              <a:gd name="p0y117" fmla="*/ 532 h 540"/>
              <a:gd name="p0x118" fmla="*/ 405 w 540"/>
              <a:gd name="p0y118" fmla="*/ 534 h 540"/>
              <a:gd name="p0x119" fmla="*/ 401 w 540"/>
              <a:gd name="p0y119" fmla="*/ 535 h 540"/>
              <a:gd name="p0x120" fmla="*/ 396 w 540"/>
              <a:gd name="p0y120" fmla="*/ 536 h 540"/>
              <a:gd name="p0x121" fmla="*/ 392 w 540"/>
              <a:gd name="p0y121" fmla="*/ 537 h 540"/>
              <a:gd name="p0x122" fmla="*/ 387 w 540"/>
              <a:gd name="p0y122" fmla="*/ 537 h 540"/>
              <a:gd name="p0x123" fmla="*/ 383 w 540"/>
              <a:gd name="p0y123" fmla="*/ 538 h 540"/>
              <a:gd name="p0x124" fmla="*/ 378 w 540"/>
              <a:gd name="p0y124" fmla="*/ 539 h 540"/>
              <a:gd name="p0x125" fmla="*/ 374 w 540"/>
              <a:gd name="p0y125" fmla="*/ 539 h 540"/>
              <a:gd name="p0x126" fmla="*/ 369 w 540"/>
              <a:gd name="p0y126" fmla="*/ 539 h 540"/>
              <a:gd name="p0x127" fmla="*/ 364 w 540"/>
              <a:gd name="p0y127" fmla="*/ 539 h 540"/>
              <a:gd name="p0x128" fmla="*/ 360 w 540"/>
              <a:gd name="p0y128" fmla="*/ 540 h 540"/>
              <a:gd name="p0x129" fmla="*/ 180 w 540"/>
              <a:gd name="p0y129" fmla="*/ 540 h 540"/>
              <a:gd name="p0x130" fmla="*/ 175 w 540"/>
              <a:gd name="p0y130" fmla="*/ 539 h 540"/>
              <a:gd name="p0x131" fmla="*/ 170 w 540"/>
              <a:gd name="p0y131" fmla="*/ 539 h 540"/>
              <a:gd name="p0x132" fmla="*/ 165 w 540"/>
              <a:gd name="p0y132" fmla="*/ 539 h 540"/>
              <a:gd name="p0x133" fmla="*/ 161 w 540"/>
              <a:gd name="p0y133" fmla="*/ 539 h 540"/>
              <a:gd name="p0x134" fmla="*/ 156 w 540"/>
              <a:gd name="p0y134" fmla="*/ 538 h 540"/>
              <a:gd name="p0x135" fmla="*/ 152 w 540"/>
              <a:gd name="p0y135" fmla="*/ 537 h 540"/>
              <a:gd name="p0x136" fmla="*/ 147 w 540"/>
              <a:gd name="p0y136" fmla="*/ 537 h 540"/>
              <a:gd name="p0x137" fmla="*/ 143 w 540"/>
              <a:gd name="p0y137" fmla="*/ 536 h 540"/>
              <a:gd name="p0x138" fmla="*/ 138 w 540"/>
              <a:gd name="p0y138" fmla="*/ 535 h 540"/>
              <a:gd name="p0x139" fmla="*/ 134 w 540"/>
              <a:gd name="p0y139" fmla="*/ 534 h 540"/>
              <a:gd name="p0x140" fmla="*/ 129 w 540"/>
              <a:gd name="p0y140" fmla="*/ 532 h 540"/>
              <a:gd name="p0x141" fmla="*/ 125 w 540"/>
              <a:gd name="p0y141" fmla="*/ 531 h 540"/>
              <a:gd name="p0x142" fmla="*/ 121 w 540"/>
              <a:gd name="p0y142" fmla="*/ 530 h 540"/>
              <a:gd name="p0x143" fmla="*/ 117 w 540"/>
              <a:gd name="p0y143" fmla="*/ 528 h 540"/>
              <a:gd name="p0x144" fmla="*/ 113 w 540"/>
              <a:gd name="p0y144" fmla="*/ 527 h 540"/>
              <a:gd name="p0x145" fmla="*/ 108 w 540"/>
              <a:gd name="p0y145" fmla="*/ 525 h 540"/>
              <a:gd name="p0x146" fmla="*/ 104 w 540"/>
              <a:gd name="p0y146" fmla="*/ 523 h 540"/>
              <a:gd name="p0x147" fmla="*/ 100 w 540"/>
              <a:gd name="p0y147" fmla="*/ 521 h 540"/>
              <a:gd name="p0x148" fmla="*/ 96 w 540"/>
              <a:gd name="p0y148" fmla="*/ 519 h 540"/>
              <a:gd name="p0x149" fmla="*/ 92 w 540"/>
              <a:gd name="p0y149" fmla="*/ 517 h 540"/>
              <a:gd name="p0x150" fmla="*/ 89 w 540"/>
              <a:gd name="p0y150" fmla="*/ 515 h 540"/>
              <a:gd name="p0x151" fmla="*/ 85 w 540"/>
              <a:gd name="p0y151" fmla="*/ 513 h 540"/>
              <a:gd name="p0x152" fmla="*/ 81 w 540"/>
              <a:gd name="p0y152" fmla="*/ 510 h 540"/>
              <a:gd name="p0x153" fmla="*/ 77 w 540"/>
              <a:gd name="p0y153" fmla="*/ 508 h 540"/>
              <a:gd name="p0x154" fmla="*/ 74 w 540"/>
              <a:gd name="p0y154" fmla="*/ 505 h 540"/>
              <a:gd name="p0x155" fmla="*/ 70 w 540"/>
              <a:gd name="p0y155" fmla="*/ 503 h 540"/>
              <a:gd name="p0x156" fmla="*/ 67 w 540"/>
              <a:gd name="p0y156" fmla="*/ 500 h 540"/>
              <a:gd name="p0x157" fmla="*/ 64 w 540"/>
              <a:gd name="p0y157" fmla="*/ 497 h 540"/>
              <a:gd name="p0x158" fmla="*/ 60 w 540"/>
              <a:gd name="p0y158" fmla="*/ 494 h 540"/>
              <a:gd name="p0x159" fmla="*/ 57 w 540"/>
              <a:gd name="p0y159" fmla="*/ 491 h 540"/>
              <a:gd name="p0x160" fmla="*/ 54 w 540"/>
              <a:gd name="p0y160" fmla="*/ 488 h 540"/>
              <a:gd name="p0x161" fmla="*/ 51 w 540"/>
              <a:gd name="p0y161" fmla="*/ 485 h 540"/>
              <a:gd name="p0x162" fmla="*/ 48 w 540"/>
              <a:gd name="p0y162" fmla="*/ 482 h 540"/>
              <a:gd name="p0x163" fmla="*/ 45 w 540"/>
              <a:gd name="p0y163" fmla="*/ 479 h 540"/>
              <a:gd name="p0x164" fmla="*/ 42 w 540"/>
              <a:gd name="p0y164" fmla="*/ 475 h 540"/>
              <a:gd name="p0x165" fmla="*/ 39 w 540"/>
              <a:gd name="p0y165" fmla="*/ 472 h 540"/>
              <a:gd name="p0x166" fmla="*/ 36 w 540"/>
              <a:gd name="p0y166" fmla="*/ 469 h 540"/>
              <a:gd name="p0x167" fmla="*/ 34 w 540"/>
              <a:gd name="p0y167" fmla="*/ 465 h 540"/>
              <a:gd name="p0x168" fmla="*/ 31 w 540"/>
              <a:gd name="p0y168" fmla="*/ 462 h 540"/>
              <a:gd name="p0x169" fmla="*/ 29 w 540"/>
              <a:gd name="p0y169" fmla="*/ 458 h 540"/>
              <a:gd name="p0x170" fmla="*/ 26 w 540"/>
              <a:gd name="p0y170" fmla="*/ 454 h 540"/>
              <a:gd name="p0x171" fmla="*/ 24 w 540"/>
              <a:gd name="p0y171" fmla="*/ 450 h 540"/>
              <a:gd name="p0x172" fmla="*/ 22 w 540"/>
              <a:gd name="p0y172" fmla="*/ 447 h 540"/>
              <a:gd name="p0x173" fmla="*/ 20 w 540"/>
              <a:gd name="p0y173" fmla="*/ 443 h 540"/>
              <a:gd name="p0x174" fmla="*/ 18 w 540"/>
              <a:gd name="p0y174" fmla="*/ 439 h 540"/>
              <a:gd name="p0x175" fmla="*/ 16 w 540"/>
              <a:gd name="p0y175" fmla="*/ 435 h 540"/>
              <a:gd name="p0x176" fmla="*/ 14 w 540"/>
              <a:gd name="p0y176" fmla="*/ 431 h 540"/>
              <a:gd name="p0x177" fmla="*/ 12 w 540"/>
              <a:gd name="p0y177" fmla="*/ 426 h 540"/>
              <a:gd name="p0x178" fmla="*/ 11 w 540"/>
              <a:gd name="p0y178" fmla="*/ 422 h 540"/>
              <a:gd name="p0x179" fmla="*/ 9 w 540"/>
              <a:gd name="p0y179" fmla="*/ 418 h 540"/>
              <a:gd name="p0x180" fmla="*/ 8 w 540"/>
              <a:gd name="p0y180" fmla="*/ 414 h 540"/>
              <a:gd name="p0x181" fmla="*/ 7 w 540"/>
              <a:gd name="p0y181" fmla="*/ 410 h 540"/>
              <a:gd name="p0x182" fmla="*/ 5 w 540"/>
              <a:gd name="p0y182" fmla="*/ 405 h 540"/>
              <a:gd name="p0x183" fmla="*/ 4 w 540"/>
              <a:gd name="p0y183" fmla="*/ 401 h 540"/>
              <a:gd name="p0x184" fmla="*/ 3 w 540"/>
              <a:gd name="p0y184" fmla="*/ 396 h 540"/>
              <a:gd name="p0x185" fmla="*/ 2 w 540"/>
              <a:gd name="p0y185" fmla="*/ 392 h 540"/>
              <a:gd name="p0x186" fmla="*/ 2 w 540"/>
              <a:gd name="p0y186" fmla="*/ 387 h 540"/>
              <a:gd name="p0x187" fmla="*/ 1 w 540"/>
              <a:gd name="p0y187" fmla="*/ 383 h 540"/>
              <a:gd name="p0x188" fmla="*/ 0 w 540"/>
              <a:gd name="p0y188" fmla="*/ 378 h 540"/>
              <a:gd name="p0x189" fmla="*/ 0 w 540"/>
              <a:gd name="p0y189" fmla="*/ 374 h 540"/>
              <a:gd name="p0x190" fmla="*/ 0 w 540"/>
              <a:gd name="p0y190" fmla="*/ 369 h 540"/>
              <a:gd name="p0x191" fmla="*/ 0 w 540"/>
              <a:gd name="p0y191" fmla="*/ 364 h 540"/>
              <a:gd name="p0x192" fmla="*/ 0 w 540"/>
              <a:gd name="p0y192" fmla="*/ 360 h 540"/>
              <a:gd name="p0x193" fmla="*/ 0 w 540"/>
              <a:gd name="p0y193" fmla="*/ 180 h 540"/>
              <a:gd name="p0x194" fmla="*/ 0 w 540"/>
              <a:gd name="p0y194" fmla="*/ 175 h 540"/>
              <a:gd name="p0x195" fmla="*/ 0 w 540"/>
              <a:gd name="p0y195" fmla="*/ 170 h 540"/>
              <a:gd name="p0x196" fmla="*/ 0 w 540"/>
              <a:gd name="p0y196" fmla="*/ 165 h 540"/>
              <a:gd name="p0x197" fmla="*/ 0 w 540"/>
              <a:gd name="p0y197" fmla="*/ 161 h 540"/>
              <a:gd name="p0x198" fmla="*/ 1 w 540"/>
              <a:gd name="p0y198" fmla="*/ 156 h 540"/>
              <a:gd name="p0x199" fmla="*/ 2 w 540"/>
              <a:gd name="p0y199" fmla="*/ 152 h 540"/>
              <a:gd name="p0x200" fmla="*/ 2 w 540"/>
              <a:gd name="p0y200" fmla="*/ 147 h 540"/>
              <a:gd name="p0x201" fmla="*/ 3 w 540"/>
              <a:gd name="p0y201" fmla="*/ 143 h 540"/>
              <a:gd name="p0x202" fmla="*/ 4 w 540"/>
              <a:gd name="p0y202" fmla="*/ 138 h 540"/>
              <a:gd name="p0x203" fmla="*/ 5 w 540"/>
              <a:gd name="p0y203" fmla="*/ 134 h 540"/>
              <a:gd name="p0x204" fmla="*/ 7 w 540"/>
              <a:gd name="p0y204" fmla="*/ 129 h 540"/>
              <a:gd name="p0x205" fmla="*/ 8 w 540"/>
              <a:gd name="p0y205" fmla="*/ 125 h 540"/>
              <a:gd name="p0x206" fmla="*/ 9 w 540"/>
              <a:gd name="p0y206" fmla="*/ 121 h 540"/>
              <a:gd name="p0x207" fmla="*/ 11 w 540"/>
              <a:gd name="p0y207" fmla="*/ 117 h 540"/>
              <a:gd name="p0x208" fmla="*/ 12 w 540"/>
              <a:gd name="p0y208" fmla="*/ 113 h 540"/>
              <a:gd name="p0x209" fmla="*/ 14 w 540"/>
              <a:gd name="p0y209" fmla="*/ 108 h 540"/>
              <a:gd name="p0x210" fmla="*/ 16 w 540"/>
              <a:gd name="p0y210" fmla="*/ 104 h 540"/>
              <a:gd name="p0x211" fmla="*/ 18 w 540"/>
              <a:gd name="p0y211" fmla="*/ 100 h 540"/>
              <a:gd name="p0x212" fmla="*/ 20 w 540"/>
              <a:gd name="p0y212" fmla="*/ 96 h 540"/>
              <a:gd name="p0x213" fmla="*/ 22 w 540"/>
              <a:gd name="p0y213" fmla="*/ 92 h 540"/>
              <a:gd name="p0x214" fmla="*/ 24 w 540"/>
              <a:gd name="p0y214" fmla="*/ 89 h 540"/>
              <a:gd name="p0x215" fmla="*/ 26 w 540"/>
              <a:gd name="p0y215" fmla="*/ 85 h 540"/>
              <a:gd name="p0x216" fmla="*/ 29 w 540"/>
              <a:gd name="p0y216" fmla="*/ 81 h 540"/>
              <a:gd name="p0x217" fmla="*/ 31 w 540"/>
              <a:gd name="p0y217" fmla="*/ 77 h 540"/>
              <a:gd name="p0x218" fmla="*/ 34 w 540"/>
              <a:gd name="p0y218" fmla="*/ 74 h 540"/>
              <a:gd name="p0x219" fmla="*/ 36 w 540"/>
              <a:gd name="p0y219" fmla="*/ 70 h 540"/>
              <a:gd name="p0x220" fmla="*/ 39 w 540"/>
              <a:gd name="p0y220" fmla="*/ 67 h 540"/>
              <a:gd name="p0x221" fmla="*/ 42 w 540"/>
              <a:gd name="p0y221" fmla="*/ 64 h 540"/>
              <a:gd name="p0x222" fmla="*/ 45 w 540"/>
              <a:gd name="p0y222" fmla="*/ 60 h 540"/>
              <a:gd name="p0x223" fmla="*/ 48 w 540"/>
              <a:gd name="p0y223" fmla="*/ 57 h 540"/>
              <a:gd name="p0x224" fmla="*/ 51 w 540"/>
              <a:gd name="p0y224" fmla="*/ 54 h 540"/>
              <a:gd name="p0x225" fmla="*/ 54 w 540"/>
              <a:gd name="p0y225" fmla="*/ 51 h 540"/>
              <a:gd name="p0x226" fmla="*/ 57 w 540"/>
              <a:gd name="p0y226" fmla="*/ 48 h 540"/>
              <a:gd name="p0x227" fmla="*/ 60 w 540"/>
              <a:gd name="p0y227" fmla="*/ 45 h 540"/>
              <a:gd name="p0x228" fmla="*/ 64 w 540"/>
              <a:gd name="p0y228" fmla="*/ 42 h 540"/>
              <a:gd name="p0x229" fmla="*/ 67 w 540"/>
              <a:gd name="p0y229" fmla="*/ 39 h 540"/>
              <a:gd name="p0x230" fmla="*/ 70 w 540"/>
              <a:gd name="p0y230" fmla="*/ 36 h 540"/>
              <a:gd name="p0x231" fmla="*/ 74 w 540"/>
              <a:gd name="p0y231" fmla="*/ 34 h 540"/>
              <a:gd name="p0x232" fmla="*/ 77 w 540"/>
              <a:gd name="p0y232" fmla="*/ 31 h 540"/>
              <a:gd name="p0x233" fmla="*/ 81 w 540"/>
              <a:gd name="p0y233" fmla="*/ 29 h 540"/>
              <a:gd name="p0x234" fmla="*/ 85 w 540"/>
              <a:gd name="p0y234" fmla="*/ 26 h 540"/>
              <a:gd name="p0x235" fmla="*/ 89 w 540"/>
              <a:gd name="p0y235" fmla="*/ 24 h 540"/>
              <a:gd name="p0x236" fmla="*/ 92 w 540"/>
              <a:gd name="p0y236" fmla="*/ 22 h 540"/>
              <a:gd name="p0x237" fmla="*/ 96 w 540"/>
              <a:gd name="p0y237" fmla="*/ 20 h 540"/>
              <a:gd name="p0x238" fmla="*/ 100 w 540"/>
              <a:gd name="p0y238" fmla="*/ 18 h 540"/>
              <a:gd name="p0x239" fmla="*/ 104 w 540"/>
              <a:gd name="p0y239" fmla="*/ 16 h 540"/>
              <a:gd name="p0x240" fmla="*/ 108 w 540"/>
              <a:gd name="p0y240" fmla="*/ 14 h 540"/>
              <a:gd name="p0x241" fmla="*/ 113 w 540"/>
              <a:gd name="p0y241" fmla="*/ 12 h 540"/>
              <a:gd name="p0x242" fmla="*/ 117 w 540"/>
              <a:gd name="p0y242" fmla="*/ 11 h 540"/>
              <a:gd name="p0x243" fmla="*/ 121 w 540"/>
              <a:gd name="p0y243" fmla="*/ 9 h 540"/>
              <a:gd name="p0x244" fmla="*/ 125 w 540"/>
              <a:gd name="p0y244" fmla="*/ 8 h 540"/>
              <a:gd name="p0x245" fmla="*/ 129 w 540"/>
              <a:gd name="p0y245" fmla="*/ 7 h 540"/>
              <a:gd name="p0x246" fmla="*/ 134 w 540"/>
              <a:gd name="p0y246" fmla="*/ 5 h 540"/>
              <a:gd name="p0x247" fmla="*/ 138 w 540"/>
              <a:gd name="p0y247" fmla="*/ 4 h 540"/>
              <a:gd name="p0x248" fmla="*/ 143 w 540"/>
              <a:gd name="p0y248" fmla="*/ 3 h 540"/>
              <a:gd name="p0x249" fmla="*/ 147 w 540"/>
              <a:gd name="p0y249" fmla="*/ 2 h 540"/>
              <a:gd name="p0x250" fmla="*/ 152 w 540"/>
              <a:gd name="p0y250" fmla="*/ 2 h 540"/>
              <a:gd name="p0x251" fmla="*/ 156 w 540"/>
              <a:gd name="p0y251" fmla="*/ 1 h 540"/>
              <a:gd name="p0x252" fmla="*/ 161 w 540"/>
              <a:gd name="p0y252" fmla="*/ 0 h 540"/>
              <a:gd name="p0x253" fmla="*/ 165 w 540"/>
              <a:gd name="p0y253" fmla="*/ 0 h 540"/>
              <a:gd name="p0x254" fmla="*/ 170 w 540"/>
              <a:gd name="p0y254" fmla="*/ 0 h 540"/>
              <a:gd name="p0x255" fmla="*/ 175 w 540"/>
              <a:gd name="p0y255" fmla="*/ 0 h 540"/>
              <a:gd name="p0x256" fmla="*/ 18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ea788c1a-b498-11f1-a78e-a6a37ceca29e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76300" y="242887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04925" y="2309813"/>
            <a:ext cx="26224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可复制、可借鉴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304925" y="2586514"/>
            <a:ext cx="262249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经验材料的价值定位：让他人看得懂、用得上</a:t>
            </a:r>
            <a:endParaRPr sz="135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224 w 5585"/>
              <a:gd name="p0y0" fmla="*/ 0 h 4065"/>
              <a:gd name="p0x1" fmla="*/ 5360 w 5585"/>
              <a:gd name="p0y1" fmla="*/ 0 h 4065"/>
              <a:gd name="p0x2" fmla="*/ 5585 w 5585"/>
              <a:gd name="p0y2" fmla="*/ 225 h 4065"/>
              <a:gd name="p0x3" fmla="*/ 5585 w 5585"/>
              <a:gd name="p0y3" fmla="*/ 3839 h 4065"/>
              <a:gd name="p0x4" fmla="*/ 5360 w 5585"/>
              <a:gd name="p0y4" fmla="*/ 4065 h 4065"/>
              <a:gd name="p0x5" fmla="*/ 224 w 5585"/>
              <a:gd name="p0y5" fmla="*/ 4065 h 4065"/>
              <a:gd name="p0x6" fmla="*/ 0 w 5585"/>
              <a:gd name="p0y6" fmla="*/ 3840 h 4065"/>
              <a:gd name="p0x7" fmla="*/ 0 w 5585"/>
              <a:gd name="p0y7" fmla="*/ 224 h 4065"/>
              <a:gd name="p0x8" fmla="*/ 224 w 5585"/>
              <a:gd name="p0y8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517974" y="128873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提炼逻辑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4517390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4517390" y="1857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555490" y="1895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364 w 540"/>
              <a:gd name="p0y2" fmla="*/ 0 h 540"/>
              <a:gd name="p0x3" fmla="*/ 369 w 540"/>
              <a:gd name="p0y3" fmla="*/ 0 h 540"/>
              <a:gd name="p0x4" fmla="*/ 374 w 540"/>
              <a:gd name="p0y4" fmla="*/ 0 h 540"/>
              <a:gd name="p0x5" fmla="*/ 378 w 540"/>
              <a:gd name="p0y5" fmla="*/ 0 h 540"/>
              <a:gd name="p0x6" fmla="*/ 383 w 540"/>
              <a:gd name="p0y6" fmla="*/ 1 h 540"/>
              <a:gd name="p0x7" fmla="*/ 387 w 540"/>
              <a:gd name="p0y7" fmla="*/ 2 h 540"/>
              <a:gd name="p0x8" fmla="*/ 392 w 540"/>
              <a:gd name="p0y8" fmla="*/ 2 h 540"/>
              <a:gd name="p0x9" fmla="*/ 396 w 540"/>
              <a:gd name="p0y9" fmla="*/ 3 h 540"/>
              <a:gd name="p0x10" fmla="*/ 401 w 540"/>
              <a:gd name="p0y10" fmla="*/ 4 h 540"/>
              <a:gd name="p0x11" fmla="*/ 405 w 540"/>
              <a:gd name="p0y11" fmla="*/ 5 h 540"/>
              <a:gd name="p0x12" fmla="*/ 410 w 540"/>
              <a:gd name="p0y12" fmla="*/ 7 h 540"/>
              <a:gd name="p0x13" fmla="*/ 414 w 540"/>
              <a:gd name="p0y13" fmla="*/ 8 h 540"/>
              <a:gd name="p0x14" fmla="*/ 418 w 540"/>
              <a:gd name="p0y14" fmla="*/ 9 h 540"/>
              <a:gd name="p0x15" fmla="*/ 422 w 540"/>
              <a:gd name="p0y15" fmla="*/ 11 h 540"/>
              <a:gd name="p0x16" fmla="*/ 426 w 540"/>
              <a:gd name="p0y16" fmla="*/ 12 h 540"/>
              <a:gd name="p0x17" fmla="*/ 431 w 540"/>
              <a:gd name="p0y17" fmla="*/ 14 h 540"/>
              <a:gd name="p0x18" fmla="*/ 435 w 540"/>
              <a:gd name="p0y18" fmla="*/ 16 h 540"/>
              <a:gd name="p0x19" fmla="*/ 439 w 540"/>
              <a:gd name="p0y19" fmla="*/ 18 h 540"/>
              <a:gd name="p0x20" fmla="*/ 443 w 540"/>
              <a:gd name="p0y20" fmla="*/ 20 h 540"/>
              <a:gd name="p0x21" fmla="*/ 447 w 540"/>
              <a:gd name="p0y21" fmla="*/ 22 h 540"/>
              <a:gd name="p0x22" fmla="*/ 450 w 540"/>
              <a:gd name="p0y22" fmla="*/ 24 h 540"/>
              <a:gd name="p0x23" fmla="*/ 454 w 540"/>
              <a:gd name="p0y23" fmla="*/ 26 h 540"/>
              <a:gd name="p0x24" fmla="*/ 458 w 540"/>
              <a:gd name="p0y24" fmla="*/ 29 h 540"/>
              <a:gd name="p0x25" fmla="*/ 462 w 540"/>
              <a:gd name="p0y25" fmla="*/ 31 h 540"/>
              <a:gd name="p0x26" fmla="*/ 465 w 540"/>
              <a:gd name="p0y26" fmla="*/ 34 h 540"/>
              <a:gd name="p0x27" fmla="*/ 469 w 540"/>
              <a:gd name="p0y27" fmla="*/ 36 h 540"/>
              <a:gd name="p0x28" fmla="*/ 472 w 540"/>
              <a:gd name="p0y28" fmla="*/ 39 h 540"/>
              <a:gd name="p0x29" fmla="*/ 475 w 540"/>
              <a:gd name="p0y29" fmla="*/ 42 h 540"/>
              <a:gd name="p0x30" fmla="*/ 479 w 540"/>
              <a:gd name="p0y30" fmla="*/ 45 h 540"/>
              <a:gd name="p0x31" fmla="*/ 482 w 540"/>
              <a:gd name="p0y31" fmla="*/ 48 h 540"/>
              <a:gd name="p0x32" fmla="*/ 485 w 540"/>
              <a:gd name="p0y32" fmla="*/ 51 h 540"/>
              <a:gd name="p0x33" fmla="*/ 488 w 540"/>
              <a:gd name="p0y33" fmla="*/ 54 h 540"/>
              <a:gd name="p0x34" fmla="*/ 491 w 540"/>
              <a:gd name="p0y34" fmla="*/ 57 h 540"/>
              <a:gd name="p0x35" fmla="*/ 494 w 540"/>
              <a:gd name="p0y35" fmla="*/ 60 h 540"/>
              <a:gd name="p0x36" fmla="*/ 497 w 540"/>
              <a:gd name="p0y36" fmla="*/ 64 h 540"/>
              <a:gd name="p0x37" fmla="*/ 500 w 540"/>
              <a:gd name="p0y37" fmla="*/ 67 h 540"/>
              <a:gd name="p0x38" fmla="*/ 503 w 540"/>
              <a:gd name="p0y38" fmla="*/ 70 h 540"/>
              <a:gd name="p0x39" fmla="*/ 505 w 540"/>
              <a:gd name="p0y39" fmla="*/ 74 h 540"/>
              <a:gd name="p0x40" fmla="*/ 508 w 540"/>
              <a:gd name="p0y40" fmla="*/ 77 h 540"/>
              <a:gd name="p0x41" fmla="*/ 510 w 540"/>
              <a:gd name="p0y41" fmla="*/ 81 h 540"/>
              <a:gd name="p0x42" fmla="*/ 513 w 540"/>
              <a:gd name="p0y42" fmla="*/ 85 h 540"/>
              <a:gd name="p0x43" fmla="*/ 515 w 540"/>
              <a:gd name="p0y43" fmla="*/ 89 h 540"/>
              <a:gd name="p0x44" fmla="*/ 517 w 540"/>
              <a:gd name="p0y44" fmla="*/ 92 h 540"/>
              <a:gd name="p0x45" fmla="*/ 519 w 540"/>
              <a:gd name="p0y45" fmla="*/ 96 h 540"/>
              <a:gd name="p0x46" fmla="*/ 521 w 540"/>
              <a:gd name="p0y46" fmla="*/ 100 h 540"/>
              <a:gd name="p0x47" fmla="*/ 523 w 540"/>
              <a:gd name="p0y47" fmla="*/ 104 h 540"/>
              <a:gd name="p0x48" fmla="*/ 525 w 540"/>
              <a:gd name="p0y48" fmla="*/ 108 h 540"/>
              <a:gd name="p0x49" fmla="*/ 527 w 540"/>
              <a:gd name="p0y49" fmla="*/ 113 h 540"/>
              <a:gd name="p0x50" fmla="*/ 528 w 540"/>
              <a:gd name="p0y50" fmla="*/ 117 h 540"/>
              <a:gd name="p0x51" fmla="*/ 530 w 540"/>
              <a:gd name="p0y51" fmla="*/ 121 h 540"/>
              <a:gd name="p0x52" fmla="*/ 531 w 540"/>
              <a:gd name="p0y52" fmla="*/ 125 h 540"/>
              <a:gd name="p0x53" fmla="*/ 532 w 540"/>
              <a:gd name="p0y53" fmla="*/ 129 h 540"/>
              <a:gd name="p0x54" fmla="*/ 534 w 540"/>
              <a:gd name="p0y54" fmla="*/ 134 h 540"/>
              <a:gd name="p0x55" fmla="*/ 535 w 540"/>
              <a:gd name="p0y55" fmla="*/ 138 h 540"/>
              <a:gd name="p0x56" fmla="*/ 536 w 540"/>
              <a:gd name="p0y56" fmla="*/ 143 h 540"/>
              <a:gd name="p0x57" fmla="*/ 537 w 540"/>
              <a:gd name="p0y57" fmla="*/ 147 h 540"/>
              <a:gd name="p0x58" fmla="*/ 537 w 540"/>
              <a:gd name="p0y58" fmla="*/ 152 h 540"/>
              <a:gd name="p0x59" fmla="*/ 538 w 540"/>
              <a:gd name="p0y59" fmla="*/ 156 h 540"/>
              <a:gd name="p0x60" fmla="*/ 539 w 540"/>
              <a:gd name="p0y60" fmla="*/ 161 h 540"/>
              <a:gd name="p0x61" fmla="*/ 539 w 540"/>
              <a:gd name="p0y61" fmla="*/ 165 h 540"/>
              <a:gd name="p0x62" fmla="*/ 539 w 540"/>
              <a:gd name="p0y62" fmla="*/ 170 h 540"/>
              <a:gd name="p0x63" fmla="*/ 539 w 540"/>
              <a:gd name="p0y63" fmla="*/ 175 h 540"/>
              <a:gd name="p0x64" fmla="*/ 540 w 540"/>
              <a:gd name="p0y64" fmla="*/ 180 h 540"/>
              <a:gd name="p0x65" fmla="*/ 540 w 540"/>
              <a:gd name="p0y65" fmla="*/ 360 h 540"/>
              <a:gd name="p0x66" fmla="*/ 539 w 540"/>
              <a:gd name="p0y66" fmla="*/ 364 h 540"/>
              <a:gd name="p0x67" fmla="*/ 539 w 540"/>
              <a:gd name="p0y67" fmla="*/ 369 h 540"/>
              <a:gd name="p0x68" fmla="*/ 539 w 540"/>
              <a:gd name="p0y68" fmla="*/ 374 h 540"/>
              <a:gd name="p0x69" fmla="*/ 539 w 540"/>
              <a:gd name="p0y69" fmla="*/ 378 h 540"/>
              <a:gd name="p0x70" fmla="*/ 538 w 540"/>
              <a:gd name="p0y70" fmla="*/ 383 h 540"/>
              <a:gd name="p0x71" fmla="*/ 537 w 540"/>
              <a:gd name="p0y71" fmla="*/ 387 h 540"/>
              <a:gd name="p0x72" fmla="*/ 537 w 540"/>
              <a:gd name="p0y72" fmla="*/ 392 h 540"/>
              <a:gd name="p0x73" fmla="*/ 536 w 540"/>
              <a:gd name="p0y73" fmla="*/ 396 h 540"/>
              <a:gd name="p0x74" fmla="*/ 535 w 540"/>
              <a:gd name="p0y74" fmla="*/ 401 h 540"/>
              <a:gd name="p0x75" fmla="*/ 534 w 540"/>
              <a:gd name="p0y75" fmla="*/ 405 h 540"/>
              <a:gd name="p0x76" fmla="*/ 532 w 540"/>
              <a:gd name="p0y76" fmla="*/ 410 h 540"/>
              <a:gd name="p0x77" fmla="*/ 531 w 540"/>
              <a:gd name="p0y77" fmla="*/ 414 h 540"/>
              <a:gd name="p0x78" fmla="*/ 530 w 540"/>
              <a:gd name="p0y78" fmla="*/ 418 h 540"/>
              <a:gd name="p0x79" fmla="*/ 528 w 540"/>
              <a:gd name="p0y79" fmla="*/ 422 h 540"/>
              <a:gd name="p0x80" fmla="*/ 527 w 540"/>
              <a:gd name="p0y80" fmla="*/ 426 h 540"/>
              <a:gd name="p0x81" fmla="*/ 525 w 540"/>
              <a:gd name="p0y81" fmla="*/ 431 h 540"/>
              <a:gd name="p0x82" fmla="*/ 523 w 540"/>
              <a:gd name="p0y82" fmla="*/ 435 h 540"/>
              <a:gd name="p0x83" fmla="*/ 521 w 540"/>
              <a:gd name="p0y83" fmla="*/ 439 h 540"/>
              <a:gd name="p0x84" fmla="*/ 519 w 540"/>
              <a:gd name="p0y84" fmla="*/ 443 h 540"/>
              <a:gd name="p0x85" fmla="*/ 517 w 540"/>
              <a:gd name="p0y85" fmla="*/ 447 h 540"/>
              <a:gd name="p0x86" fmla="*/ 515 w 540"/>
              <a:gd name="p0y86" fmla="*/ 450 h 540"/>
              <a:gd name="p0x87" fmla="*/ 513 w 540"/>
              <a:gd name="p0y87" fmla="*/ 454 h 540"/>
              <a:gd name="p0x88" fmla="*/ 510 w 540"/>
              <a:gd name="p0y88" fmla="*/ 458 h 540"/>
              <a:gd name="p0x89" fmla="*/ 508 w 540"/>
              <a:gd name="p0y89" fmla="*/ 462 h 540"/>
              <a:gd name="p0x90" fmla="*/ 505 w 540"/>
              <a:gd name="p0y90" fmla="*/ 465 h 540"/>
              <a:gd name="p0x91" fmla="*/ 503 w 540"/>
              <a:gd name="p0y91" fmla="*/ 469 h 540"/>
              <a:gd name="p0x92" fmla="*/ 500 w 540"/>
              <a:gd name="p0y92" fmla="*/ 472 h 540"/>
              <a:gd name="p0x93" fmla="*/ 497 w 540"/>
              <a:gd name="p0y93" fmla="*/ 475 h 540"/>
              <a:gd name="p0x94" fmla="*/ 494 w 540"/>
              <a:gd name="p0y94" fmla="*/ 479 h 540"/>
              <a:gd name="p0x95" fmla="*/ 491 w 540"/>
              <a:gd name="p0y95" fmla="*/ 482 h 540"/>
              <a:gd name="p0x96" fmla="*/ 488 w 540"/>
              <a:gd name="p0y96" fmla="*/ 485 h 540"/>
              <a:gd name="p0x97" fmla="*/ 485 w 540"/>
              <a:gd name="p0y97" fmla="*/ 488 h 540"/>
              <a:gd name="p0x98" fmla="*/ 482 w 540"/>
              <a:gd name="p0y98" fmla="*/ 491 h 540"/>
              <a:gd name="p0x99" fmla="*/ 479 w 540"/>
              <a:gd name="p0y99" fmla="*/ 494 h 540"/>
              <a:gd name="p0x100" fmla="*/ 475 w 540"/>
              <a:gd name="p0y100" fmla="*/ 497 h 540"/>
              <a:gd name="p0x101" fmla="*/ 472 w 540"/>
              <a:gd name="p0y101" fmla="*/ 500 h 540"/>
              <a:gd name="p0x102" fmla="*/ 469 w 540"/>
              <a:gd name="p0y102" fmla="*/ 503 h 540"/>
              <a:gd name="p0x103" fmla="*/ 465 w 540"/>
              <a:gd name="p0y103" fmla="*/ 505 h 540"/>
              <a:gd name="p0x104" fmla="*/ 462 w 540"/>
              <a:gd name="p0y104" fmla="*/ 508 h 540"/>
              <a:gd name="p0x105" fmla="*/ 458 w 540"/>
              <a:gd name="p0y105" fmla="*/ 510 h 540"/>
              <a:gd name="p0x106" fmla="*/ 454 w 540"/>
              <a:gd name="p0y106" fmla="*/ 513 h 540"/>
              <a:gd name="p0x107" fmla="*/ 450 w 540"/>
              <a:gd name="p0y107" fmla="*/ 515 h 540"/>
              <a:gd name="p0x108" fmla="*/ 447 w 540"/>
              <a:gd name="p0y108" fmla="*/ 517 h 540"/>
              <a:gd name="p0x109" fmla="*/ 443 w 540"/>
              <a:gd name="p0y109" fmla="*/ 519 h 540"/>
              <a:gd name="p0x110" fmla="*/ 439 w 540"/>
              <a:gd name="p0y110" fmla="*/ 521 h 540"/>
              <a:gd name="p0x111" fmla="*/ 435 w 540"/>
              <a:gd name="p0y111" fmla="*/ 523 h 540"/>
              <a:gd name="p0x112" fmla="*/ 431 w 540"/>
              <a:gd name="p0y112" fmla="*/ 525 h 540"/>
              <a:gd name="p0x113" fmla="*/ 426 w 540"/>
              <a:gd name="p0y113" fmla="*/ 527 h 540"/>
              <a:gd name="p0x114" fmla="*/ 422 w 540"/>
              <a:gd name="p0y114" fmla="*/ 528 h 540"/>
              <a:gd name="p0x115" fmla="*/ 418 w 540"/>
              <a:gd name="p0y115" fmla="*/ 530 h 540"/>
              <a:gd name="p0x116" fmla="*/ 414 w 540"/>
              <a:gd name="p0y116" fmla="*/ 531 h 540"/>
              <a:gd name="p0x117" fmla="*/ 410 w 540"/>
              <a:gd name="p0y117" fmla="*/ 532 h 540"/>
              <a:gd name="p0x118" fmla="*/ 405 w 540"/>
              <a:gd name="p0y118" fmla="*/ 534 h 540"/>
              <a:gd name="p0x119" fmla="*/ 401 w 540"/>
              <a:gd name="p0y119" fmla="*/ 535 h 540"/>
              <a:gd name="p0x120" fmla="*/ 396 w 540"/>
              <a:gd name="p0y120" fmla="*/ 536 h 540"/>
              <a:gd name="p0x121" fmla="*/ 392 w 540"/>
              <a:gd name="p0y121" fmla="*/ 537 h 540"/>
              <a:gd name="p0x122" fmla="*/ 387 w 540"/>
              <a:gd name="p0y122" fmla="*/ 537 h 540"/>
              <a:gd name="p0x123" fmla="*/ 383 w 540"/>
              <a:gd name="p0y123" fmla="*/ 538 h 540"/>
              <a:gd name="p0x124" fmla="*/ 378 w 540"/>
              <a:gd name="p0y124" fmla="*/ 539 h 540"/>
              <a:gd name="p0x125" fmla="*/ 374 w 540"/>
              <a:gd name="p0y125" fmla="*/ 539 h 540"/>
              <a:gd name="p0x126" fmla="*/ 369 w 540"/>
              <a:gd name="p0y126" fmla="*/ 539 h 540"/>
              <a:gd name="p0x127" fmla="*/ 364 w 540"/>
              <a:gd name="p0y127" fmla="*/ 539 h 540"/>
              <a:gd name="p0x128" fmla="*/ 360 w 540"/>
              <a:gd name="p0y128" fmla="*/ 540 h 540"/>
              <a:gd name="p0x129" fmla="*/ 180 w 540"/>
              <a:gd name="p0y129" fmla="*/ 540 h 540"/>
              <a:gd name="p0x130" fmla="*/ 175 w 540"/>
              <a:gd name="p0y130" fmla="*/ 539 h 540"/>
              <a:gd name="p0x131" fmla="*/ 170 w 540"/>
              <a:gd name="p0y131" fmla="*/ 539 h 540"/>
              <a:gd name="p0x132" fmla="*/ 165 w 540"/>
              <a:gd name="p0y132" fmla="*/ 539 h 540"/>
              <a:gd name="p0x133" fmla="*/ 161 w 540"/>
              <a:gd name="p0y133" fmla="*/ 539 h 540"/>
              <a:gd name="p0x134" fmla="*/ 156 w 540"/>
              <a:gd name="p0y134" fmla="*/ 538 h 540"/>
              <a:gd name="p0x135" fmla="*/ 152 w 540"/>
              <a:gd name="p0y135" fmla="*/ 537 h 540"/>
              <a:gd name="p0x136" fmla="*/ 147 w 540"/>
              <a:gd name="p0y136" fmla="*/ 537 h 540"/>
              <a:gd name="p0x137" fmla="*/ 143 w 540"/>
              <a:gd name="p0y137" fmla="*/ 536 h 540"/>
              <a:gd name="p0x138" fmla="*/ 138 w 540"/>
              <a:gd name="p0y138" fmla="*/ 535 h 540"/>
              <a:gd name="p0x139" fmla="*/ 134 w 540"/>
              <a:gd name="p0y139" fmla="*/ 534 h 540"/>
              <a:gd name="p0x140" fmla="*/ 129 w 540"/>
              <a:gd name="p0y140" fmla="*/ 532 h 540"/>
              <a:gd name="p0x141" fmla="*/ 125 w 540"/>
              <a:gd name="p0y141" fmla="*/ 531 h 540"/>
              <a:gd name="p0x142" fmla="*/ 121 w 540"/>
              <a:gd name="p0y142" fmla="*/ 530 h 540"/>
              <a:gd name="p0x143" fmla="*/ 117 w 540"/>
              <a:gd name="p0y143" fmla="*/ 528 h 540"/>
              <a:gd name="p0x144" fmla="*/ 113 w 540"/>
              <a:gd name="p0y144" fmla="*/ 527 h 540"/>
              <a:gd name="p0x145" fmla="*/ 108 w 540"/>
              <a:gd name="p0y145" fmla="*/ 525 h 540"/>
              <a:gd name="p0x146" fmla="*/ 104 w 540"/>
              <a:gd name="p0y146" fmla="*/ 523 h 540"/>
              <a:gd name="p0x147" fmla="*/ 100 w 540"/>
              <a:gd name="p0y147" fmla="*/ 521 h 540"/>
              <a:gd name="p0x148" fmla="*/ 96 w 540"/>
              <a:gd name="p0y148" fmla="*/ 519 h 540"/>
              <a:gd name="p0x149" fmla="*/ 92 w 540"/>
              <a:gd name="p0y149" fmla="*/ 517 h 540"/>
              <a:gd name="p0x150" fmla="*/ 89 w 540"/>
              <a:gd name="p0y150" fmla="*/ 515 h 540"/>
              <a:gd name="p0x151" fmla="*/ 85 w 540"/>
              <a:gd name="p0y151" fmla="*/ 513 h 540"/>
              <a:gd name="p0x152" fmla="*/ 81 w 540"/>
              <a:gd name="p0y152" fmla="*/ 510 h 540"/>
              <a:gd name="p0x153" fmla="*/ 77 w 540"/>
              <a:gd name="p0y153" fmla="*/ 508 h 540"/>
              <a:gd name="p0x154" fmla="*/ 74 w 540"/>
              <a:gd name="p0y154" fmla="*/ 505 h 540"/>
              <a:gd name="p0x155" fmla="*/ 70 w 540"/>
              <a:gd name="p0y155" fmla="*/ 503 h 540"/>
              <a:gd name="p0x156" fmla="*/ 67 w 540"/>
              <a:gd name="p0y156" fmla="*/ 500 h 540"/>
              <a:gd name="p0x157" fmla="*/ 64 w 540"/>
              <a:gd name="p0y157" fmla="*/ 497 h 540"/>
              <a:gd name="p0x158" fmla="*/ 60 w 540"/>
              <a:gd name="p0y158" fmla="*/ 494 h 540"/>
              <a:gd name="p0x159" fmla="*/ 57 w 540"/>
              <a:gd name="p0y159" fmla="*/ 491 h 540"/>
              <a:gd name="p0x160" fmla="*/ 54 w 540"/>
              <a:gd name="p0y160" fmla="*/ 488 h 540"/>
              <a:gd name="p0x161" fmla="*/ 51 w 540"/>
              <a:gd name="p0y161" fmla="*/ 485 h 540"/>
              <a:gd name="p0x162" fmla="*/ 48 w 540"/>
              <a:gd name="p0y162" fmla="*/ 482 h 540"/>
              <a:gd name="p0x163" fmla="*/ 45 w 540"/>
              <a:gd name="p0y163" fmla="*/ 479 h 540"/>
              <a:gd name="p0x164" fmla="*/ 42 w 540"/>
              <a:gd name="p0y164" fmla="*/ 475 h 540"/>
              <a:gd name="p0x165" fmla="*/ 39 w 540"/>
              <a:gd name="p0y165" fmla="*/ 472 h 540"/>
              <a:gd name="p0x166" fmla="*/ 36 w 540"/>
              <a:gd name="p0y166" fmla="*/ 469 h 540"/>
              <a:gd name="p0x167" fmla="*/ 34 w 540"/>
              <a:gd name="p0y167" fmla="*/ 465 h 540"/>
              <a:gd name="p0x168" fmla="*/ 31 w 540"/>
              <a:gd name="p0y168" fmla="*/ 462 h 540"/>
              <a:gd name="p0x169" fmla="*/ 29 w 540"/>
              <a:gd name="p0y169" fmla="*/ 458 h 540"/>
              <a:gd name="p0x170" fmla="*/ 26 w 540"/>
              <a:gd name="p0y170" fmla="*/ 454 h 540"/>
              <a:gd name="p0x171" fmla="*/ 24 w 540"/>
              <a:gd name="p0y171" fmla="*/ 450 h 540"/>
              <a:gd name="p0x172" fmla="*/ 22 w 540"/>
              <a:gd name="p0y172" fmla="*/ 447 h 540"/>
              <a:gd name="p0x173" fmla="*/ 20 w 540"/>
              <a:gd name="p0y173" fmla="*/ 443 h 540"/>
              <a:gd name="p0x174" fmla="*/ 18 w 540"/>
              <a:gd name="p0y174" fmla="*/ 439 h 540"/>
              <a:gd name="p0x175" fmla="*/ 16 w 540"/>
              <a:gd name="p0y175" fmla="*/ 435 h 540"/>
              <a:gd name="p0x176" fmla="*/ 14 w 540"/>
              <a:gd name="p0y176" fmla="*/ 431 h 540"/>
              <a:gd name="p0x177" fmla="*/ 12 w 540"/>
              <a:gd name="p0y177" fmla="*/ 426 h 540"/>
              <a:gd name="p0x178" fmla="*/ 11 w 540"/>
              <a:gd name="p0y178" fmla="*/ 422 h 540"/>
              <a:gd name="p0x179" fmla="*/ 9 w 540"/>
              <a:gd name="p0y179" fmla="*/ 418 h 540"/>
              <a:gd name="p0x180" fmla="*/ 8 w 540"/>
              <a:gd name="p0y180" fmla="*/ 414 h 540"/>
              <a:gd name="p0x181" fmla="*/ 7 w 540"/>
              <a:gd name="p0y181" fmla="*/ 410 h 540"/>
              <a:gd name="p0x182" fmla="*/ 5 w 540"/>
              <a:gd name="p0y182" fmla="*/ 405 h 540"/>
              <a:gd name="p0x183" fmla="*/ 4 w 540"/>
              <a:gd name="p0y183" fmla="*/ 401 h 540"/>
              <a:gd name="p0x184" fmla="*/ 3 w 540"/>
              <a:gd name="p0y184" fmla="*/ 396 h 540"/>
              <a:gd name="p0x185" fmla="*/ 2 w 540"/>
              <a:gd name="p0y185" fmla="*/ 392 h 540"/>
              <a:gd name="p0x186" fmla="*/ 2 w 540"/>
              <a:gd name="p0y186" fmla="*/ 387 h 540"/>
              <a:gd name="p0x187" fmla="*/ 1 w 540"/>
              <a:gd name="p0y187" fmla="*/ 383 h 540"/>
              <a:gd name="p0x188" fmla="*/ 0 w 540"/>
              <a:gd name="p0y188" fmla="*/ 378 h 540"/>
              <a:gd name="p0x189" fmla="*/ 0 w 540"/>
              <a:gd name="p0y189" fmla="*/ 374 h 540"/>
              <a:gd name="p0x190" fmla="*/ 0 w 540"/>
              <a:gd name="p0y190" fmla="*/ 369 h 540"/>
              <a:gd name="p0x191" fmla="*/ 0 w 540"/>
              <a:gd name="p0y191" fmla="*/ 364 h 540"/>
              <a:gd name="p0x192" fmla="*/ 0 w 540"/>
              <a:gd name="p0y192" fmla="*/ 360 h 540"/>
              <a:gd name="p0x193" fmla="*/ 0 w 540"/>
              <a:gd name="p0y193" fmla="*/ 180 h 540"/>
              <a:gd name="p0x194" fmla="*/ 0 w 540"/>
              <a:gd name="p0y194" fmla="*/ 175 h 540"/>
              <a:gd name="p0x195" fmla="*/ 0 w 540"/>
              <a:gd name="p0y195" fmla="*/ 170 h 540"/>
              <a:gd name="p0x196" fmla="*/ 0 w 540"/>
              <a:gd name="p0y196" fmla="*/ 165 h 540"/>
              <a:gd name="p0x197" fmla="*/ 0 w 540"/>
              <a:gd name="p0y197" fmla="*/ 161 h 540"/>
              <a:gd name="p0x198" fmla="*/ 1 w 540"/>
              <a:gd name="p0y198" fmla="*/ 156 h 540"/>
              <a:gd name="p0x199" fmla="*/ 2 w 540"/>
              <a:gd name="p0y199" fmla="*/ 152 h 540"/>
              <a:gd name="p0x200" fmla="*/ 2 w 540"/>
              <a:gd name="p0y200" fmla="*/ 147 h 540"/>
              <a:gd name="p0x201" fmla="*/ 3 w 540"/>
              <a:gd name="p0y201" fmla="*/ 143 h 540"/>
              <a:gd name="p0x202" fmla="*/ 4 w 540"/>
              <a:gd name="p0y202" fmla="*/ 138 h 540"/>
              <a:gd name="p0x203" fmla="*/ 5 w 540"/>
              <a:gd name="p0y203" fmla="*/ 134 h 540"/>
              <a:gd name="p0x204" fmla="*/ 7 w 540"/>
              <a:gd name="p0y204" fmla="*/ 129 h 540"/>
              <a:gd name="p0x205" fmla="*/ 8 w 540"/>
              <a:gd name="p0y205" fmla="*/ 125 h 540"/>
              <a:gd name="p0x206" fmla="*/ 9 w 540"/>
              <a:gd name="p0y206" fmla="*/ 121 h 540"/>
              <a:gd name="p0x207" fmla="*/ 11 w 540"/>
              <a:gd name="p0y207" fmla="*/ 117 h 540"/>
              <a:gd name="p0x208" fmla="*/ 12 w 540"/>
              <a:gd name="p0y208" fmla="*/ 113 h 540"/>
              <a:gd name="p0x209" fmla="*/ 14 w 540"/>
              <a:gd name="p0y209" fmla="*/ 108 h 540"/>
              <a:gd name="p0x210" fmla="*/ 16 w 540"/>
              <a:gd name="p0y210" fmla="*/ 104 h 540"/>
              <a:gd name="p0x211" fmla="*/ 18 w 540"/>
              <a:gd name="p0y211" fmla="*/ 100 h 540"/>
              <a:gd name="p0x212" fmla="*/ 20 w 540"/>
              <a:gd name="p0y212" fmla="*/ 96 h 540"/>
              <a:gd name="p0x213" fmla="*/ 22 w 540"/>
              <a:gd name="p0y213" fmla="*/ 92 h 540"/>
              <a:gd name="p0x214" fmla="*/ 24 w 540"/>
              <a:gd name="p0y214" fmla="*/ 89 h 540"/>
              <a:gd name="p0x215" fmla="*/ 26 w 540"/>
              <a:gd name="p0y215" fmla="*/ 85 h 540"/>
              <a:gd name="p0x216" fmla="*/ 29 w 540"/>
              <a:gd name="p0y216" fmla="*/ 81 h 540"/>
              <a:gd name="p0x217" fmla="*/ 31 w 540"/>
              <a:gd name="p0y217" fmla="*/ 77 h 540"/>
              <a:gd name="p0x218" fmla="*/ 34 w 540"/>
              <a:gd name="p0y218" fmla="*/ 74 h 540"/>
              <a:gd name="p0x219" fmla="*/ 36 w 540"/>
              <a:gd name="p0y219" fmla="*/ 70 h 540"/>
              <a:gd name="p0x220" fmla="*/ 39 w 540"/>
              <a:gd name="p0y220" fmla="*/ 67 h 540"/>
              <a:gd name="p0x221" fmla="*/ 42 w 540"/>
              <a:gd name="p0y221" fmla="*/ 64 h 540"/>
              <a:gd name="p0x222" fmla="*/ 45 w 540"/>
              <a:gd name="p0y222" fmla="*/ 60 h 540"/>
              <a:gd name="p0x223" fmla="*/ 48 w 540"/>
              <a:gd name="p0y223" fmla="*/ 57 h 540"/>
              <a:gd name="p0x224" fmla="*/ 51 w 540"/>
              <a:gd name="p0y224" fmla="*/ 54 h 540"/>
              <a:gd name="p0x225" fmla="*/ 54 w 540"/>
              <a:gd name="p0y225" fmla="*/ 51 h 540"/>
              <a:gd name="p0x226" fmla="*/ 57 w 540"/>
              <a:gd name="p0y226" fmla="*/ 48 h 540"/>
              <a:gd name="p0x227" fmla="*/ 60 w 540"/>
              <a:gd name="p0y227" fmla="*/ 45 h 540"/>
              <a:gd name="p0x228" fmla="*/ 64 w 540"/>
              <a:gd name="p0y228" fmla="*/ 42 h 540"/>
              <a:gd name="p0x229" fmla="*/ 67 w 540"/>
              <a:gd name="p0y229" fmla="*/ 39 h 540"/>
              <a:gd name="p0x230" fmla="*/ 70 w 540"/>
              <a:gd name="p0y230" fmla="*/ 36 h 540"/>
              <a:gd name="p0x231" fmla="*/ 74 w 540"/>
              <a:gd name="p0y231" fmla="*/ 34 h 540"/>
              <a:gd name="p0x232" fmla="*/ 77 w 540"/>
              <a:gd name="p0y232" fmla="*/ 31 h 540"/>
              <a:gd name="p0x233" fmla="*/ 81 w 540"/>
              <a:gd name="p0y233" fmla="*/ 29 h 540"/>
              <a:gd name="p0x234" fmla="*/ 85 w 540"/>
              <a:gd name="p0y234" fmla="*/ 26 h 540"/>
              <a:gd name="p0x235" fmla="*/ 89 w 540"/>
              <a:gd name="p0y235" fmla="*/ 24 h 540"/>
              <a:gd name="p0x236" fmla="*/ 92 w 540"/>
              <a:gd name="p0y236" fmla="*/ 22 h 540"/>
              <a:gd name="p0x237" fmla="*/ 96 w 540"/>
              <a:gd name="p0y237" fmla="*/ 20 h 540"/>
              <a:gd name="p0x238" fmla="*/ 100 w 540"/>
              <a:gd name="p0y238" fmla="*/ 18 h 540"/>
              <a:gd name="p0x239" fmla="*/ 104 w 540"/>
              <a:gd name="p0y239" fmla="*/ 16 h 540"/>
              <a:gd name="p0x240" fmla="*/ 108 w 540"/>
              <a:gd name="p0y240" fmla="*/ 14 h 540"/>
              <a:gd name="p0x241" fmla="*/ 113 w 540"/>
              <a:gd name="p0y241" fmla="*/ 12 h 540"/>
              <a:gd name="p0x242" fmla="*/ 117 w 540"/>
              <a:gd name="p0y242" fmla="*/ 11 h 540"/>
              <a:gd name="p0x243" fmla="*/ 121 w 540"/>
              <a:gd name="p0y243" fmla="*/ 9 h 540"/>
              <a:gd name="p0x244" fmla="*/ 125 w 540"/>
              <a:gd name="p0y244" fmla="*/ 8 h 540"/>
              <a:gd name="p0x245" fmla="*/ 129 w 540"/>
              <a:gd name="p0y245" fmla="*/ 7 h 540"/>
              <a:gd name="p0x246" fmla="*/ 134 w 540"/>
              <a:gd name="p0y246" fmla="*/ 5 h 540"/>
              <a:gd name="p0x247" fmla="*/ 138 w 540"/>
              <a:gd name="p0y247" fmla="*/ 4 h 540"/>
              <a:gd name="p0x248" fmla="*/ 143 w 540"/>
              <a:gd name="p0y248" fmla="*/ 3 h 540"/>
              <a:gd name="p0x249" fmla="*/ 147 w 540"/>
              <a:gd name="p0y249" fmla="*/ 2 h 540"/>
              <a:gd name="p0x250" fmla="*/ 152 w 540"/>
              <a:gd name="p0y250" fmla="*/ 2 h 540"/>
              <a:gd name="p0x251" fmla="*/ 156 w 540"/>
              <a:gd name="p0y251" fmla="*/ 1 h 540"/>
              <a:gd name="p0x252" fmla="*/ 161 w 540"/>
              <a:gd name="p0y252" fmla="*/ 0 h 540"/>
              <a:gd name="p0x253" fmla="*/ 165 w 540"/>
              <a:gd name="p0y253" fmla="*/ 0 h 540"/>
              <a:gd name="p0x254" fmla="*/ 170 w 540"/>
              <a:gd name="p0y254" fmla="*/ 0 h 540"/>
              <a:gd name="p0x255" fmla="*/ 175 w 540"/>
              <a:gd name="p0y255" fmla="*/ 0 h 540"/>
              <a:gd name="p0x256" fmla="*/ 18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ea788d1a-b498-11f1-a78e-a6a37ceca29e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79" r="279"/>
          <a:stretch>
            <a:fillRect/>
          </a:stretch>
        </p:blipFill>
        <p:spPr>
          <a:xfrm>
            <a:off x="4622165" y="196215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5051374" y="1843088"/>
            <a:ext cx="26225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围绕一个</a:t>
            </a:r>
            <a:r>
              <a:rPr sz="1500" b="1">
                <a:solidFill>
                  <a:schemeClr val="tx2"/>
                </a:solidFill>
                <a:cs typeface="+mn-lt"/>
              </a:rPr>
              <a:t>核心主题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，讲透最突出、最有代表性的一条或几条经验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4517390" y="2733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4555490" y="27717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364 w 540"/>
              <a:gd name="p0y2" fmla="*/ 0 h 540"/>
              <a:gd name="p0x3" fmla="*/ 369 w 540"/>
              <a:gd name="p0y3" fmla="*/ 0 h 540"/>
              <a:gd name="p0x4" fmla="*/ 374 w 540"/>
              <a:gd name="p0y4" fmla="*/ 0 h 540"/>
              <a:gd name="p0x5" fmla="*/ 378 w 540"/>
              <a:gd name="p0y5" fmla="*/ 0 h 540"/>
              <a:gd name="p0x6" fmla="*/ 383 w 540"/>
              <a:gd name="p0y6" fmla="*/ 1 h 540"/>
              <a:gd name="p0x7" fmla="*/ 387 w 540"/>
              <a:gd name="p0y7" fmla="*/ 2 h 540"/>
              <a:gd name="p0x8" fmla="*/ 392 w 540"/>
              <a:gd name="p0y8" fmla="*/ 2 h 540"/>
              <a:gd name="p0x9" fmla="*/ 396 w 540"/>
              <a:gd name="p0y9" fmla="*/ 3 h 540"/>
              <a:gd name="p0x10" fmla="*/ 401 w 540"/>
              <a:gd name="p0y10" fmla="*/ 4 h 540"/>
              <a:gd name="p0x11" fmla="*/ 405 w 540"/>
              <a:gd name="p0y11" fmla="*/ 5 h 540"/>
              <a:gd name="p0x12" fmla="*/ 410 w 540"/>
              <a:gd name="p0y12" fmla="*/ 7 h 540"/>
              <a:gd name="p0x13" fmla="*/ 414 w 540"/>
              <a:gd name="p0y13" fmla="*/ 8 h 540"/>
              <a:gd name="p0x14" fmla="*/ 418 w 540"/>
              <a:gd name="p0y14" fmla="*/ 9 h 540"/>
              <a:gd name="p0x15" fmla="*/ 422 w 540"/>
              <a:gd name="p0y15" fmla="*/ 11 h 540"/>
              <a:gd name="p0x16" fmla="*/ 426 w 540"/>
              <a:gd name="p0y16" fmla="*/ 12 h 540"/>
              <a:gd name="p0x17" fmla="*/ 431 w 540"/>
              <a:gd name="p0y17" fmla="*/ 14 h 540"/>
              <a:gd name="p0x18" fmla="*/ 435 w 540"/>
              <a:gd name="p0y18" fmla="*/ 16 h 540"/>
              <a:gd name="p0x19" fmla="*/ 439 w 540"/>
              <a:gd name="p0y19" fmla="*/ 18 h 540"/>
              <a:gd name="p0x20" fmla="*/ 443 w 540"/>
              <a:gd name="p0y20" fmla="*/ 20 h 540"/>
              <a:gd name="p0x21" fmla="*/ 447 w 540"/>
              <a:gd name="p0y21" fmla="*/ 22 h 540"/>
              <a:gd name="p0x22" fmla="*/ 450 w 540"/>
              <a:gd name="p0y22" fmla="*/ 24 h 540"/>
              <a:gd name="p0x23" fmla="*/ 454 w 540"/>
              <a:gd name="p0y23" fmla="*/ 26 h 540"/>
              <a:gd name="p0x24" fmla="*/ 458 w 540"/>
              <a:gd name="p0y24" fmla="*/ 29 h 540"/>
              <a:gd name="p0x25" fmla="*/ 462 w 540"/>
              <a:gd name="p0y25" fmla="*/ 31 h 540"/>
              <a:gd name="p0x26" fmla="*/ 465 w 540"/>
              <a:gd name="p0y26" fmla="*/ 34 h 540"/>
              <a:gd name="p0x27" fmla="*/ 469 w 540"/>
              <a:gd name="p0y27" fmla="*/ 36 h 540"/>
              <a:gd name="p0x28" fmla="*/ 472 w 540"/>
              <a:gd name="p0y28" fmla="*/ 39 h 540"/>
              <a:gd name="p0x29" fmla="*/ 475 w 540"/>
              <a:gd name="p0y29" fmla="*/ 42 h 540"/>
              <a:gd name="p0x30" fmla="*/ 479 w 540"/>
              <a:gd name="p0y30" fmla="*/ 45 h 540"/>
              <a:gd name="p0x31" fmla="*/ 482 w 540"/>
              <a:gd name="p0y31" fmla="*/ 48 h 540"/>
              <a:gd name="p0x32" fmla="*/ 485 w 540"/>
              <a:gd name="p0y32" fmla="*/ 51 h 540"/>
              <a:gd name="p0x33" fmla="*/ 488 w 540"/>
              <a:gd name="p0y33" fmla="*/ 54 h 540"/>
              <a:gd name="p0x34" fmla="*/ 491 w 540"/>
              <a:gd name="p0y34" fmla="*/ 57 h 540"/>
              <a:gd name="p0x35" fmla="*/ 494 w 540"/>
              <a:gd name="p0y35" fmla="*/ 60 h 540"/>
              <a:gd name="p0x36" fmla="*/ 497 w 540"/>
              <a:gd name="p0y36" fmla="*/ 64 h 540"/>
              <a:gd name="p0x37" fmla="*/ 500 w 540"/>
              <a:gd name="p0y37" fmla="*/ 67 h 540"/>
              <a:gd name="p0x38" fmla="*/ 503 w 540"/>
              <a:gd name="p0y38" fmla="*/ 70 h 540"/>
              <a:gd name="p0x39" fmla="*/ 505 w 540"/>
              <a:gd name="p0y39" fmla="*/ 74 h 540"/>
              <a:gd name="p0x40" fmla="*/ 508 w 540"/>
              <a:gd name="p0y40" fmla="*/ 77 h 540"/>
              <a:gd name="p0x41" fmla="*/ 510 w 540"/>
              <a:gd name="p0y41" fmla="*/ 81 h 540"/>
              <a:gd name="p0x42" fmla="*/ 513 w 540"/>
              <a:gd name="p0y42" fmla="*/ 85 h 540"/>
              <a:gd name="p0x43" fmla="*/ 515 w 540"/>
              <a:gd name="p0y43" fmla="*/ 89 h 540"/>
              <a:gd name="p0x44" fmla="*/ 517 w 540"/>
              <a:gd name="p0y44" fmla="*/ 92 h 540"/>
              <a:gd name="p0x45" fmla="*/ 519 w 540"/>
              <a:gd name="p0y45" fmla="*/ 96 h 540"/>
              <a:gd name="p0x46" fmla="*/ 521 w 540"/>
              <a:gd name="p0y46" fmla="*/ 100 h 540"/>
              <a:gd name="p0x47" fmla="*/ 523 w 540"/>
              <a:gd name="p0y47" fmla="*/ 104 h 540"/>
              <a:gd name="p0x48" fmla="*/ 525 w 540"/>
              <a:gd name="p0y48" fmla="*/ 108 h 540"/>
              <a:gd name="p0x49" fmla="*/ 527 w 540"/>
              <a:gd name="p0y49" fmla="*/ 113 h 540"/>
              <a:gd name="p0x50" fmla="*/ 528 w 540"/>
              <a:gd name="p0y50" fmla="*/ 117 h 540"/>
              <a:gd name="p0x51" fmla="*/ 530 w 540"/>
              <a:gd name="p0y51" fmla="*/ 121 h 540"/>
              <a:gd name="p0x52" fmla="*/ 531 w 540"/>
              <a:gd name="p0y52" fmla="*/ 125 h 540"/>
              <a:gd name="p0x53" fmla="*/ 532 w 540"/>
              <a:gd name="p0y53" fmla="*/ 129 h 540"/>
              <a:gd name="p0x54" fmla="*/ 534 w 540"/>
              <a:gd name="p0y54" fmla="*/ 134 h 540"/>
              <a:gd name="p0x55" fmla="*/ 535 w 540"/>
              <a:gd name="p0y55" fmla="*/ 138 h 540"/>
              <a:gd name="p0x56" fmla="*/ 536 w 540"/>
              <a:gd name="p0y56" fmla="*/ 143 h 540"/>
              <a:gd name="p0x57" fmla="*/ 537 w 540"/>
              <a:gd name="p0y57" fmla="*/ 147 h 540"/>
              <a:gd name="p0x58" fmla="*/ 537 w 540"/>
              <a:gd name="p0y58" fmla="*/ 152 h 540"/>
              <a:gd name="p0x59" fmla="*/ 538 w 540"/>
              <a:gd name="p0y59" fmla="*/ 156 h 540"/>
              <a:gd name="p0x60" fmla="*/ 539 w 540"/>
              <a:gd name="p0y60" fmla="*/ 161 h 540"/>
              <a:gd name="p0x61" fmla="*/ 539 w 540"/>
              <a:gd name="p0y61" fmla="*/ 165 h 540"/>
              <a:gd name="p0x62" fmla="*/ 539 w 540"/>
              <a:gd name="p0y62" fmla="*/ 170 h 540"/>
              <a:gd name="p0x63" fmla="*/ 539 w 540"/>
              <a:gd name="p0y63" fmla="*/ 175 h 540"/>
              <a:gd name="p0x64" fmla="*/ 540 w 540"/>
              <a:gd name="p0y64" fmla="*/ 180 h 540"/>
              <a:gd name="p0x65" fmla="*/ 540 w 540"/>
              <a:gd name="p0y65" fmla="*/ 360 h 540"/>
              <a:gd name="p0x66" fmla="*/ 539 w 540"/>
              <a:gd name="p0y66" fmla="*/ 364 h 540"/>
              <a:gd name="p0x67" fmla="*/ 539 w 540"/>
              <a:gd name="p0y67" fmla="*/ 369 h 540"/>
              <a:gd name="p0x68" fmla="*/ 539 w 540"/>
              <a:gd name="p0y68" fmla="*/ 374 h 540"/>
              <a:gd name="p0x69" fmla="*/ 539 w 540"/>
              <a:gd name="p0y69" fmla="*/ 378 h 540"/>
              <a:gd name="p0x70" fmla="*/ 538 w 540"/>
              <a:gd name="p0y70" fmla="*/ 383 h 540"/>
              <a:gd name="p0x71" fmla="*/ 537 w 540"/>
              <a:gd name="p0y71" fmla="*/ 387 h 540"/>
              <a:gd name="p0x72" fmla="*/ 537 w 540"/>
              <a:gd name="p0y72" fmla="*/ 392 h 540"/>
              <a:gd name="p0x73" fmla="*/ 536 w 540"/>
              <a:gd name="p0y73" fmla="*/ 396 h 540"/>
              <a:gd name="p0x74" fmla="*/ 535 w 540"/>
              <a:gd name="p0y74" fmla="*/ 401 h 540"/>
              <a:gd name="p0x75" fmla="*/ 534 w 540"/>
              <a:gd name="p0y75" fmla="*/ 405 h 540"/>
              <a:gd name="p0x76" fmla="*/ 532 w 540"/>
              <a:gd name="p0y76" fmla="*/ 410 h 540"/>
              <a:gd name="p0x77" fmla="*/ 531 w 540"/>
              <a:gd name="p0y77" fmla="*/ 414 h 540"/>
              <a:gd name="p0x78" fmla="*/ 530 w 540"/>
              <a:gd name="p0y78" fmla="*/ 418 h 540"/>
              <a:gd name="p0x79" fmla="*/ 528 w 540"/>
              <a:gd name="p0y79" fmla="*/ 422 h 540"/>
              <a:gd name="p0x80" fmla="*/ 527 w 540"/>
              <a:gd name="p0y80" fmla="*/ 426 h 540"/>
              <a:gd name="p0x81" fmla="*/ 525 w 540"/>
              <a:gd name="p0y81" fmla="*/ 431 h 540"/>
              <a:gd name="p0x82" fmla="*/ 523 w 540"/>
              <a:gd name="p0y82" fmla="*/ 435 h 540"/>
              <a:gd name="p0x83" fmla="*/ 521 w 540"/>
              <a:gd name="p0y83" fmla="*/ 439 h 540"/>
              <a:gd name="p0x84" fmla="*/ 519 w 540"/>
              <a:gd name="p0y84" fmla="*/ 443 h 540"/>
              <a:gd name="p0x85" fmla="*/ 517 w 540"/>
              <a:gd name="p0y85" fmla="*/ 447 h 540"/>
              <a:gd name="p0x86" fmla="*/ 515 w 540"/>
              <a:gd name="p0y86" fmla="*/ 450 h 540"/>
              <a:gd name="p0x87" fmla="*/ 513 w 540"/>
              <a:gd name="p0y87" fmla="*/ 454 h 540"/>
              <a:gd name="p0x88" fmla="*/ 510 w 540"/>
              <a:gd name="p0y88" fmla="*/ 458 h 540"/>
              <a:gd name="p0x89" fmla="*/ 508 w 540"/>
              <a:gd name="p0y89" fmla="*/ 462 h 540"/>
              <a:gd name="p0x90" fmla="*/ 505 w 540"/>
              <a:gd name="p0y90" fmla="*/ 465 h 540"/>
              <a:gd name="p0x91" fmla="*/ 503 w 540"/>
              <a:gd name="p0y91" fmla="*/ 469 h 540"/>
              <a:gd name="p0x92" fmla="*/ 500 w 540"/>
              <a:gd name="p0y92" fmla="*/ 472 h 540"/>
              <a:gd name="p0x93" fmla="*/ 497 w 540"/>
              <a:gd name="p0y93" fmla="*/ 475 h 540"/>
              <a:gd name="p0x94" fmla="*/ 494 w 540"/>
              <a:gd name="p0y94" fmla="*/ 479 h 540"/>
              <a:gd name="p0x95" fmla="*/ 491 w 540"/>
              <a:gd name="p0y95" fmla="*/ 482 h 540"/>
              <a:gd name="p0x96" fmla="*/ 488 w 540"/>
              <a:gd name="p0y96" fmla="*/ 485 h 540"/>
              <a:gd name="p0x97" fmla="*/ 485 w 540"/>
              <a:gd name="p0y97" fmla="*/ 488 h 540"/>
              <a:gd name="p0x98" fmla="*/ 482 w 540"/>
              <a:gd name="p0y98" fmla="*/ 491 h 540"/>
              <a:gd name="p0x99" fmla="*/ 479 w 540"/>
              <a:gd name="p0y99" fmla="*/ 494 h 540"/>
              <a:gd name="p0x100" fmla="*/ 475 w 540"/>
              <a:gd name="p0y100" fmla="*/ 497 h 540"/>
              <a:gd name="p0x101" fmla="*/ 472 w 540"/>
              <a:gd name="p0y101" fmla="*/ 500 h 540"/>
              <a:gd name="p0x102" fmla="*/ 469 w 540"/>
              <a:gd name="p0y102" fmla="*/ 503 h 540"/>
              <a:gd name="p0x103" fmla="*/ 465 w 540"/>
              <a:gd name="p0y103" fmla="*/ 505 h 540"/>
              <a:gd name="p0x104" fmla="*/ 462 w 540"/>
              <a:gd name="p0y104" fmla="*/ 508 h 540"/>
              <a:gd name="p0x105" fmla="*/ 458 w 540"/>
              <a:gd name="p0y105" fmla="*/ 510 h 540"/>
              <a:gd name="p0x106" fmla="*/ 454 w 540"/>
              <a:gd name="p0y106" fmla="*/ 513 h 540"/>
              <a:gd name="p0x107" fmla="*/ 450 w 540"/>
              <a:gd name="p0y107" fmla="*/ 515 h 540"/>
              <a:gd name="p0x108" fmla="*/ 447 w 540"/>
              <a:gd name="p0y108" fmla="*/ 517 h 540"/>
              <a:gd name="p0x109" fmla="*/ 443 w 540"/>
              <a:gd name="p0y109" fmla="*/ 519 h 540"/>
              <a:gd name="p0x110" fmla="*/ 439 w 540"/>
              <a:gd name="p0y110" fmla="*/ 521 h 540"/>
              <a:gd name="p0x111" fmla="*/ 435 w 540"/>
              <a:gd name="p0y111" fmla="*/ 523 h 540"/>
              <a:gd name="p0x112" fmla="*/ 431 w 540"/>
              <a:gd name="p0y112" fmla="*/ 525 h 540"/>
              <a:gd name="p0x113" fmla="*/ 426 w 540"/>
              <a:gd name="p0y113" fmla="*/ 527 h 540"/>
              <a:gd name="p0x114" fmla="*/ 422 w 540"/>
              <a:gd name="p0y114" fmla="*/ 528 h 540"/>
              <a:gd name="p0x115" fmla="*/ 418 w 540"/>
              <a:gd name="p0y115" fmla="*/ 530 h 540"/>
              <a:gd name="p0x116" fmla="*/ 414 w 540"/>
              <a:gd name="p0y116" fmla="*/ 531 h 540"/>
              <a:gd name="p0x117" fmla="*/ 410 w 540"/>
              <a:gd name="p0y117" fmla="*/ 532 h 540"/>
              <a:gd name="p0x118" fmla="*/ 405 w 540"/>
              <a:gd name="p0y118" fmla="*/ 534 h 540"/>
              <a:gd name="p0x119" fmla="*/ 401 w 540"/>
              <a:gd name="p0y119" fmla="*/ 535 h 540"/>
              <a:gd name="p0x120" fmla="*/ 396 w 540"/>
              <a:gd name="p0y120" fmla="*/ 536 h 540"/>
              <a:gd name="p0x121" fmla="*/ 392 w 540"/>
              <a:gd name="p0y121" fmla="*/ 537 h 540"/>
              <a:gd name="p0x122" fmla="*/ 387 w 540"/>
              <a:gd name="p0y122" fmla="*/ 537 h 540"/>
              <a:gd name="p0x123" fmla="*/ 383 w 540"/>
              <a:gd name="p0y123" fmla="*/ 538 h 540"/>
              <a:gd name="p0x124" fmla="*/ 378 w 540"/>
              <a:gd name="p0y124" fmla="*/ 539 h 540"/>
              <a:gd name="p0x125" fmla="*/ 374 w 540"/>
              <a:gd name="p0y125" fmla="*/ 539 h 540"/>
              <a:gd name="p0x126" fmla="*/ 369 w 540"/>
              <a:gd name="p0y126" fmla="*/ 539 h 540"/>
              <a:gd name="p0x127" fmla="*/ 364 w 540"/>
              <a:gd name="p0y127" fmla="*/ 539 h 540"/>
              <a:gd name="p0x128" fmla="*/ 360 w 540"/>
              <a:gd name="p0y128" fmla="*/ 540 h 540"/>
              <a:gd name="p0x129" fmla="*/ 180 w 540"/>
              <a:gd name="p0y129" fmla="*/ 540 h 540"/>
              <a:gd name="p0x130" fmla="*/ 175 w 540"/>
              <a:gd name="p0y130" fmla="*/ 539 h 540"/>
              <a:gd name="p0x131" fmla="*/ 170 w 540"/>
              <a:gd name="p0y131" fmla="*/ 539 h 540"/>
              <a:gd name="p0x132" fmla="*/ 165 w 540"/>
              <a:gd name="p0y132" fmla="*/ 539 h 540"/>
              <a:gd name="p0x133" fmla="*/ 161 w 540"/>
              <a:gd name="p0y133" fmla="*/ 539 h 540"/>
              <a:gd name="p0x134" fmla="*/ 156 w 540"/>
              <a:gd name="p0y134" fmla="*/ 538 h 540"/>
              <a:gd name="p0x135" fmla="*/ 152 w 540"/>
              <a:gd name="p0y135" fmla="*/ 537 h 540"/>
              <a:gd name="p0x136" fmla="*/ 147 w 540"/>
              <a:gd name="p0y136" fmla="*/ 537 h 540"/>
              <a:gd name="p0x137" fmla="*/ 143 w 540"/>
              <a:gd name="p0y137" fmla="*/ 536 h 540"/>
              <a:gd name="p0x138" fmla="*/ 138 w 540"/>
              <a:gd name="p0y138" fmla="*/ 535 h 540"/>
              <a:gd name="p0x139" fmla="*/ 134 w 540"/>
              <a:gd name="p0y139" fmla="*/ 534 h 540"/>
              <a:gd name="p0x140" fmla="*/ 129 w 540"/>
              <a:gd name="p0y140" fmla="*/ 532 h 540"/>
              <a:gd name="p0x141" fmla="*/ 125 w 540"/>
              <a:gd name="p0y141" fmla="*/ 531 h 540"/>
              <a:gd name="p0x142" fmla="*/ 121 w 540"/>
              <a:gd name="p0y142" fmla="*/ 530 h 540"/>
              <a:gd name="p0x143" fmla="*/ 117 w 540"/>
              <a:gd name="p0y143" fmla="*/ 528 h 540"/>
              <a:gd name="p0x144" fmla="*/ 113 w 540"/>
              <a:gd name="p0y144" fmla="*/ 527 h 540"/>
              <a:gd name="p0x145" fmla="*/ 108 w 540"/>
              <a:gd name="p0y145" fmla="*/ 525 h 540"/>
              <a:gd name="p0x146" fmla="*/ 104 w 540"/>
              <a:gd name="p0y146" fmla="*/ 523 h 540"/>
              <a:gd name="p0x147" fmla="*/ 100 w 540"/>
              <a:gd name="p0y147" fmla="*/ 521 h 540"/>
              <a:gd name="p0x148" fmla="*/ 96 w 540"/>
              <a:gd name="p0y148" fmla="*/ 519 h 540"/>
              <a:gd name="p0x149" fmla="*/ 92 w 540"/>
              <a:gd name="p0y149" fmla="*/ 517 h 540"/>
              <a:gd name="p0x150" fmla="*/ 89 w 540"/>
              <a:gd name="p0y150" fmla="*/ 515 h 540"/>
              <a:gd name="p0x151" fmla="*/ 85 w 540"/>
              <a:gd name="p0y151" fmla="*/ 513 h 540"/>
              <a:gd name="p0x152" fmla="*/ 81 w 540"/>
              <a:gd name="p0y152" fmla="*/ 510 h 540"/>
              <a:gd name="p0x153" fmla="*/ 77 w 540"/>
              <a:gd name="p0y153" fmla="*/ 508 h 540"/>
              <a:gd name="p0x154" fmla="*/ 74 w 540"/>
              <a:gd name="p0y154" fmla="*/ 505 h 540"/>
              <a:gd name="p0x155" fmla="*/ 70 w 540"/>
              <a:gd name="p0y155" fmla="*/ 503 h 540"/>
              <a:gd name="p0x156" fmla="*/ 67 w 540"/>
              <a:gd name="p0y156" fmla="*/ 500 h 540"/>
              <a:gd name="p0x157" fmla="*/ 64 w 540"/>
              <a:gd name="p0y157" fmla="*/ 497 h 540"/>
              <a:gd name="p0x158" fmla="*/ 60 w 540"/>
              <a:gd name="p0y158" fmla="*/ 494 h 540"/>
              <a:gd name="p0x159" fmla="*/ 57 w 540"/>
              <a:gd name="p0y159" fmla="*/ 491 h 540"/>
              <a:gd name="p0x160" fmla="*/ 54 w 540"/>
              <a:gd name="p0y160" fmla="*/ 488 h 540"/>
              <a:gd name="p0x161" fmla="*/ 51 w 540"/>
              <a:gd name="p0y161" fmla="*/ 485 h 540"/>
              <a:gd name="p0x162" fmla="*/ 48 w 540"/>
              <a:gd name="p0y162" fmla="*/ 482 h 540"/>
              <a:gd name="p0x163" fmla="*/ 45 w 540"/>
              <a:gd name="p0y163" fmla="*/ 479 h 540"/>
              <a:gd name="p0x164" fmla="*/ 42 w 540"/>
              <a:gd name="p0y164" fmla="*/ 475 h 540"/>
              <a:gd name="p0x165" fmla="*/ 39 w 540"/>
              <a:gd name="p0y165" fmla="*/ 472 h 540"/>
              <a:gd name="p0x166" fmla="*/ 36 w 540"/>
              <a:gd name="p0y166" fmla="*/ 469 h 540"/>
              <a:gd name="p0x167" fmla="*/ 34 w 540"/>
              <a:gd name="p0y167" fmla="*/ 465 h 540"/>
              <a:gd name="p0x168" fmla="*/ 31 w 540"/>
              <a:gd name="p0y168" fmla="*/ 462 h 540"/>
              <a:gd name="p0x169" fmla="*/ 29 w 540"/>
              <a:gd name="p0y169" fmla="*/ 458 h 540"/>
              <a:gd name="p0x170" fmla="*/ 26 w 540"/>
              <a:gd name="p0y170" fmla="*/ 454 h 540"/>
              <a:gd name="p0x171" fmla="*/ 24 w 540"/>
              <a:gd name="p0y171" fmla="*/ 450 h 540"/>
              <a:gd name="p0x172" fmla="*/ 22 w 540"/>
              <a:gd name="p0y172" fmla="*/ 447 h 540"/>
              <a:gd name="p0x173" fmla="*/ 20 w 540"/>
              <a:gd name="p0y173" fmla="*/ 443 h 540"/>
              <a:gd name="p0x174" fmla="*/ 18 w 540"/>
              <a:gd name="p0y174" fmla="*/ 439 h 540"/>
              <a:gd name="p0x175" fmla="*/ 16 w 540"/>
              <a:gd name="p0y175" fmla="*/ 435 h 540"/>
              <a:gd name="p0x176" fmla="*/ 14 w 540"/>
              <a:gd name="p0y176" fmla="*/ 431 h 540"/>
              <a:gd name="p0x177" fmla="*/ 12 w 540"/>
              <a:gd name="p0y177" fmla="*/ 426 h 540"/>
              <a:gd name="p0x178" fmla="*/ 11 w 540"/>
              <a:gd name="p0y178" fmla="*/ 422 h 540"/>
              <a:gd name="p0x179" fmla="*/ 9 w 540"/>
              <a:gd name="p0y179" fmla="*/ 418 h 540"/>
              <a:gd name="p0x180" fmla="*/ 8 w 540"/>
              <a:gd name="p0y180" fmla="*/ 414 h 540"/>
              <a:gd name="p0x181" fmla="*/ 7 w 540"/>
              <a:gd name="p0y181" fmla="*/ 410 h 540"/>
              <a:gd name="p0x182" fmla="*/ 5 w 540"/>
              <a:gd name="p0y182" fmla="*/ 405 h 540"/>
              <a:gd name="p0x183" fmla="*/ 4 w 540"/>
              <a:gd name="p0y183" fmla="*/ 401 h 540"/>
              <a:gd name="p0x184" fmla="*/ 3 w 540"/>
              <a:gd name="p0y184" fmla="*/ 396 h 540"/>
              <a:gd name="p0x185" fmla="*/ 2 w 540"/>
              <a:gd name="p0y185" fmla="*/ 392 h 540"/>
              <a:gd name="p0x186" fmla="*/ 2 w 540"/>
              <a:gd name="p0y186" fmla="*/ 387 h 540"/>
              <a:gd name="p0x187" fmla="*/ 1 w 540"/>
              <a:gd name="p0y187" fmla="*/ 383 h 540"/>
              <a:gd name="p0x188" fmla="*/ 0 w 540"/>
              <a:gd name="p0y188" fmla="*/ 378 h 540"/>
              <a:gd name="p0x189" fmla="*/ 0 w 540"/>
              <a:gd name="p0y189" fmla="*/ 374 h 540"/>
              <a:gd name="p0x190" fmla="*/ 0 w 540"/>
              <a:gd name="p0y190" fmla="*/ 369 h 540"/>
              <a:gd name="p0x191" fmla="*/ 0 w 540"/>
              <a:gd name="p0y191" fmla="*/ 364 h 540"/>
              <a:gd name="p0x192" fmla="*/ 0 w 540"/>
              <a:gd name="p0y192" fmla="*/ 360 h 540"/>
              <a:gd name="p0x193" fmla="*/ 0 w 540"/>
              <a:gd name="p0y193" fmla="*/ 180 h 540"/>
              <a:gd name="p0x194" fmla="*/ 0 w 540"/>
              <a:gd name="p0y194" fmla="*/ 175 h 540"/>
              <a:gd name="p0x195" fmla="*/ 0 w 540"/>
              <a:gd name="p0y195" fmla="*/ 170 h 540"/>
              <a:gd name="p0x196" fmla="*/ 0 w 540"/>
              <a:gd name="p0y196" fmla="*/ 165 h 540"/>
              <a:gd name="p0x197" fmla="*/ 0 w 540"/>
              <a:gd name="p0y197" fmla="*/ 161 h 540"/>
              <a:gd name="p0x198" fmla="*/ 1 w 540"/>
              <a:gd name="p0y198" fmla="*/ 156 h 540"/>
              <a:gd name="p0x199" fmla="*/ 2 w 540"/>
              <a:gd name="p0y199" fmla="*/ 152 h 540"/>
              <a:gd name="p0x200" fmla="*/ 2 w 540"/>
              <a:gd name="p0y200" fmla="*/ 147 h 540"/>
              <a:gd name="p0x201" fmla="*/ 3 w 540"/>
              <a:gd name="p0y201" fmla="*/ 143 h 540"/>
              <a:gd name="p0x202" fmla="*/ 4 w 540"/>
              <a:gd name="p0y202" fmla="*/ 138 h 540"/>
              <a:gd name="p0x203" fmla="*/ 5 w 540"/>
              <a:gd name="p0y203" fmla="*/ 134 h 540"/>
              <a:gd name="p0x204" fmla="*/ 7 w 540"/>
              <a:gd name="p0y204" fmla="*/ 129 h 540"/>
              <a:gd name="p0x205" fmla="*/ 8 w 540"/>
              <a:gd name="p0y205" fmla="*/ 125 h 540"/>
              <a:gd name="p0x206" fmla="*/ 9 w 540"/>
              <a:gd name="p0y206" fmla="*/ 121 h 540"/>
              <a:gd name="p0x207" fmla="*/ 11 w 540"/>
              <a:gd name="p0y207" fmla="*/ 117 h 540"/>
              <a:gd name="p0x208" fmla="*/ 12 w 540"/>
              <a:gd name="p0y208" fmla="*/ 113 h 540"/>
              <a:gd name="p0x209" fmla="*/ 14 w 540"/>
              <a:gd name="p0y209" fmla="*/ 108 h 540"/>
              <a:gd name="p0x210" fmla="*/ 16 w 540"/>
              <a:gd name="p0y210" fmla="*/ 104 h 540"/>
              <a:gd name="p0x211" fmla="*/ 18 w 540"/>
              <a:gd name="p0y211" fmla="*/ 100 h 540"/>
              <a:gd name="p0x212" fmla="*/ 20 w 540"/>
              <a:gd name="p0y212" fmla="*/ 96 h 540"/>
              <a:gd name="p0x213" fmla="*/ 22 w 540"/>
              <a:gd name="p0y213" fmla="*/ 92 h 540"/>
              <a:gd name="p0x214" fmla="*/ 24 w 540"/>
              <a:gd name="p0y214" fmla="*/ 89 h 540"/>
              <a:gd name="p0x215" fmla="*/ 26 w 540"/>
              <a:gd name="p0y215" fmla="*/ 85 h 540"/>
              <a:gd name="p0x216" fmla="*/ 29 w 540"/>
              <a:gd name="p0y216" fmla="*/ 81 h 540"/>
              <a:gd name="p0x217" fmla="*/ 31 w 540"/>
              <a:gd name="p0y217" fmla="*/ 77 h 540"/>
              <a:gd name="p0x218" fmla="*/ 34 w 540"/>
              <a:gd name="p0y218" fmla="*/ 74 h 540"/>
              <a:gd name="p0x219" fmla="*/ 36 w 540"/>
              <a:gd name="p0y219" fmla="*/ 70 h 540"/>
              <a:gd name="p0x220" fmla="*/ 39 w 540"/>
              <a:gd name="p0y220" fmla="*/ 67 h 540"/>
              <a:gd name="p0x221" fmla="*/ 42 w 540"/>
              <a:gd name="p0y221" fmla="*/ 64 h 540"/>
              <a:gd name="p0x222" fmla="*/ 45 w 540"/>
              <a:gd name="p0y222" fmla="*/ 60 h 540"/>
              <a:gd name="p0x223" fmla="*/ 48 w 540"/>
              <a:gd name="p0y223" fmla="*/ 57 h 540"/>
              <a:gd name="p0x224" fmla="*/ 51 w 540"/>
              <a:gd name="p0y224" fmla="*/ 54 h 540"/>
              <a:gd name="p0x225" fmla="*/ 54 w 540"/>
              <a:gd name="p0y225" fmla="*/ 51 h 540"/>
              <a:gd name="p0x226" fmla="*/ 57 w 540"/>
              <a:gd name="p0y226" fmla="*/ 48 h 540"/>
              <a:gd name="p0x227" fmla="*/ 60 w 540"/>
              <a:gd name="p0y227" fmla="*/ 45 h 540"/>
              <a:gd name="p0x228" fmla="*/ 64 w 540"/>
              <a:gd name="p0y228" fmla="*/ 42 h 540"/>
              <a:gd name="p0x229" fmla="*/ 67 w 540"/>
              <a:gd name="p0y229" fmla="*/ 39 h 540"/>
              <a:gd name="p0x230" fmla="*/ 70 w 540"/>
              <a:gd name="p0y230" fmla="*/ 36 h 540"/>
              <a:gd name="p0x231" fmla="*/ 74 w 540"/>
              <a:gd name="p0y231" fmla="*/ 34 h 540"/>
              <a:gd name="p0x232" fmla="*/ 77 w 540"/>
              <a:gd name="p0y232" fmla="*/ 31 h 540"/>
              <a:gd name="p0x233" fmla="*/ 81 w 540"/>
              <a:gd name="p0y233" fmla="*/ 29 h 540"/>
              <a:gd name="p0x234" fmla="*/ 85 w 540"/>
              <a:gd name="p0y234" fmla="*/ 26 h 540"/>
              <a:gd name="p0x235" fmla="*/ 89 w 540"/>
              <a:gd name="p0y235" fmla="*/ 24 h 540"/>
              <a:gd name="p0x236" fmla="*/ 92 w 540"/>
              <a:gd name="p0y236" fmla="*/ 22 h 540"/>
              <a:gd name="p0x237" fmla="*/ 96 w 540"/>
              <a:gd name="p0y237" fmla="*/ 20 h 540"/>
              <a:gd name="p0x238" fmla="*/ 100 w 540"/>
              <a:gd name="p0y238" fmla="*/ 18 h 540"/>
              <a:gd name="p0x239" fmla="*/ 104 w 540"/>
              <a:gd name="p0y239" fmla="*/ 16 h 540"/>
              <a:gd name="p0x240" fmla="*/ 108 w 540"/>
              <a:gd name="p0y240" fmla="*/ 14 h 540"/>
              <a:gd name="p0x241" fmla="*/ 113 w 540"/>
              <a:gd name="p0y241" fmla="*/ 12 h 540"/>
              <a:gd name="p0x242" fmla="*/ 117 w 540"/>
              <a:gd name="p0y242" fmla="*/ 11 h 540"/>
              <a:gd name="p0x243" fmla="*/ 121 w 540"/>
              <a:gd name="p0y243" fmla="*/ 9 h 540"/>
              <a:gd name="p0x244" fmla="*/ 125 w 540"/>
              <a:gd name="p0y244" fmla="*/ 8 h 540"/>
              <a:gd name="p0x245" fmla="*/ 129 w 540"/>
              <a:gd name="p0y245" fmla="*/ 7 h 540"/>
              <a:gd name="p0x246" fmla="*/ 134 w 540"/>
              <a:gd name="p0y246" fmla="*/ 5 h 540"/>
              <a:gd name="p0x247" fmla="*/ 138 w 540"/>
              <a:gd name="p0y247" fmla="*/ 4 h 540"/>
              <a:gd name="p0x248" fmla="*/ 143 w 540"/>
              <a:gd name="p0y248" fmla="*/ 3 h 540"/>
              <a:gd name="p0x249" fmla="*/ 147 w 540"/>
              <a:gd name="p0y249" fmla="*/ 2 h 540"/>
              <a:gd name="p0x250" fmla="*/ 152 w 540"/>
              <a:gd name="p0y250" fmla="*/ 2 h 540"/>
              <a:gd name="p0x251" fmla="*/ 156 w 540"/>
              <a:gd name="p0y251" fmla="*/ 1 h 540"/>
              <a:gd name="p0x252" fmla="*/ 161 w 540"/>
              <a:gd name="p0y252" fmla="*/ 0 h 540"/>
              <a:gd name="p0x253" fmla="*/ 165 w 540"/>
              <a:gd name="p0y253" fmla="*/ 0 h 540"/>
              <a:gd name="p0x254" fmla="*/ 170 w 540"/>
              <a:gd name="p0y254" fmla="*/ 0 h 540"/>
              <a:gd name="p0x255" fmla="*/ 175 w 540"/>
              <a:gd name="p0y255" fmla="*/ 0 h 540"/>
              <a:gd name="p0x256" fmla="*/ 18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ea788dcb-b498-11f1-a78e-a6a37ceca29e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79" r="279"/>
          <a:stretch>
            <a:fillRect/>
          </a:stretch>
        </p:blipFill>
        <p:spPr>
          <a:xfrm>
            <a:off x="4622165" y="283845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5051374" y="2719388"/>
            <a:ext cx="26225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由事及理：</a:t>
            </a:r>
            <a:r>
              <a:rPr sz="1500" b="1">
                <a:solidFill>
                  <a:schemeClr val="tx2"/>
                </a:solidFill>
                <a:cs typeface="+mn-lt"/>
              </a:rPr>
              <a:t>具体做法＋实例支撑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，讲清背后的工作思路与规律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225 w 5585"/>
              <a:gd name="p0y0" fmla="*/ 0 h 4065"/>
              <a:gd name="p0x1" fmla="*/ 5360 w 5585"/>
              <a:gd name="p0y1" fmla="*/ 0 h 4065"/>
              <a:gd name="p0x2" fmla="*/ 5585 w 5585"/>
              <a:gd name="p0y2" fmla="*/ 225 h 4065"/>
              <a:gd name="p0x3" fmla="*/ 5585 w 5585"/>
              <a:gd name="p0y3" fmla="*/ 3840 h 4065"/>
              <a:gd name="p0x4" fmla="*/ 5360 w 5585"/>
              <a:gd name="p0y4" fmla="*/ 4065 h 4065"/>
              <a:gd name="p0x5" fmla="*/ 225 w 5585"/>
              <a:gd name="p0y5" fmla="*/ 4065 h 4065"/>
              <a:gd name="p0x6" fmla="*/ 0 w 5585"/>
              <a:gd name="p0y6" fmla="*/ 3839 h 4065"/>
              <a:gd name="p0x7" fmla="*/ 0 w 5585"/>
              <a:gd name="p0y7" fmla="*/ 225 h 4065"/>
              <a:gd name="p0x8" fmla="*/ 225 w 5585"/>
              <a:gd name="p0y8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264499" y="1288732"/>
            <a:ext cx="31559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表达技巧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8263890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8263890" y="2009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8301990" y="2047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364 w 540"/>
              <a:gd name="p0y2" fmla="*/ 0 h 540"/>
              <a:gd name="p0x3" fmla="*/ 369 w 540"/>
              <a:gd name="p0y3" fmla="*/ 0 h 540"/>
              <a:gd name="p0x4" fmla="*/ 374 w 540"/>
              <a:gd name="p0y4" fmla="*/ 0 h 540"/>
              <a:gd name="p0x5" fmla="*/ 378 w 540"/>
              <a:gd name="p0y5" fmla="*/ 0 h 540"/>
              <a:gd name="p0x6" fmla="*/ 383 w 540"/>
              <a:gd name="p0y6" fmla="*/ 1 h 540"/>
              <a:gd name="p0x7" fmla="*/ 387 w 540"/>
              <a:gd name="p0y7" fmla="*/ 2 h 540"/>
              <a:gd name="p0x8" fmla="*/ 392 w 540"/>
              <a:gd name="p0y8" fmla="*/ 2 h 540"/>
              <a:gd name="p0x9" fmla="*/ 396 w 540"/>
              <a:gd name="p0y9" fmla="*/ 3 h 540"/>
              <a:gd name="p0x10" fmla="*/ 401 w 540"/>
              <a:gd name="p0y10" fmla="*/ 4 h 540"/>
              <a:gd name="p0x11" fmla="*/ 405 w 540"/>
              <a:gd name="p0y11" fmla="*/ 5 h 540"/>
              <a:gd name="p0x12" fmla="*/ 410 w 540"/>
              <a:gd name="p0y12" fmla="*/ 7 h 540"/>
              <a:gd name="p0x13" fmla="*/ 414 w 540"/>
              <a:gd name="p0y13" fmla="*/ 8 h 540"/>
              <a:gd name="p0x14" fmla="*/ 418 w 540"/>
              <a:gd name="p0y14" fmla="*/ 9 h 540"/>
              <a:gd name="p0x15" fmla="*/ 422 w 540"/>
              <a:gd name="p0y15" fmla="*/ 11 h 540"/>
              <a:gd name="p0x16" fmla="*/ 426 w 540"/>
              <a:gd name="p0y16" fmla="*/ 12 h 540"/>
              <a:gd name="p0x17" fmla="*/ 431 w 540"/>
              <a:gd name="p0y17" fmla="*/ 14 h 540"/>
              <a:gd name="p0x18" fmla="*/ 435 w 540"/>
              <a:gd name="p0y18" fmla="*/ 16 h 540"/>
              <a:gd name="p0x19" fmla="*/ 439 w 540"/>
              <a:gd name="p0y19" fmla="*/ 18 h 540"/>
              <a:gd name="p0x20" fmla="*/ 443 w 540"/>
              <a:gd name="p0y20" fmla="*/ 20 h 540"/>
              <a:gd name="p0x21" fmla="*/ 447 w 540"/>
              <a:gd name="p0y21" fmla="*/ 22 h 540"/>
              <a:gd name="p0x22" fmla="*/ 450 w 540"/>
              <a:gd name="p0y22" fmla="*/ 24 h 540"/>
              <a:gd name="p0x23" fmla="*/ 454 w 540"/>
              <a:gd name="p0y23" fmla="*/ 26 h 540"/>
              <a:gd name="p0x24" fmla="*/ 458 w 540"/>
              <a:gd name="p0y24" fmla="*/ 29 h 540"/>
              <a:gd name="p0x25" fmla="*/ 462 w 540"/>
              <a:gd name="p0y25" fmla="*/ 31 h 540"/>
              <a:gd name="p0x26" fmla="*/ 465 w 540"/>
              <a:gd name="p0y26" fmla="*/ 34 h 540"/>
              <a:gd name="p0x27" fmla="*/ 469 w 540"/>
              <a:gd name="p0y27" fmla="*/ 36 h 540"/>
              <a:gd name="p0x28" fmla="*/ 472 w 540"/>
              <a:gd name="p0y28" fmla="*/ 39 h 540"/>
              <a:gd name="p0x29" fmla="*/ 475 w 540"/>
              <a:gd name="p0y29" fmla="*/ 42 h 540"/>
              <a:gd name="p0x30" fmla="*/ 479 w 540"/>
              <a:gd name="p0y30" fmla="*/ 45 h 540"/>
              <a:gd name="p0x31" fmla="*/ 482 w 540"/>
              <a:gd name="p0y31" fmla="*/ 48 h 540"/>
              <a:gd name="p0x32" fmla="*/ 485 w 540"/>
              <a:gd name="p0y32" fmla="*/ 51 h 540"/>
              <a:gd name="p0x33" fmla="*/ 488 w 540"/>
              <a:gd name="p0y33" fmla="*/ 54 h 540"/>
              <a:gd name="p0x34" fmla="*/ 491 w 540"/>
              <a:gd name="p0y34" fmla="*/ 57 h 540"/>
              <a:gd name="p0x35" fmla="*/ 494 w 540"/>
              <a:gd name="p0y35" fmla="*/ 60 h 540"/>
              <a:gd name="p0x36" fmla="*/ 497 w 540"/>
              <a:gd name="p0y36" fmla="*/ 64 h 540"/>
              <a:gd name="p0x37" fmla="*/ 500 w 540"/>
              <a:gd name="p0y37" fmla="*/ 67 h 540"/>
              <a:gd name="p0x38" fmla="*/ 503 w 540"/>
              <a:gd name="p0y38" fmla="*/ 70 h 540"/>
              <a:gd name="p0x39" fmla="*/ 505 w 540"/>
              <a:gd name="p0y39" fmla="*/ 74 h 540"/>
              <a:gd name="p0x40" fmla="*/ 508 w 540"/>
              <a:gd name="p0y40" fmla="*/ 77 h 540"/>
              <a:gd name="p0x41" fmla="*/ 510 w 540"/>
              <a:gd name="p0y41" fmla="*/ 81 h 540"/>
              <a:gd name="p0x42" fmla="*/ 513 w 540"/>
              <a:gd name="p0y42" fmla="*/ 85 h 540"/>
              <a:gd name="p0x43" fmla="*/ 515 w 540"/>
              <a:gd name="p0y43" fmla="*/ 89 h 540"/>
              <a:gd name="p0x44" fmla="*/ 517 w 540"/>
              <a:gd name="p0y44" fmla="*/ 92 h 540"/>
              <a:gd name="p0x45" fmla="*/ 519 w 540"/>
              <a:gd name="p0y45" fmla="*/ 96 h 540"/>
              <a:gd name="p0x46" fmla="*/ 521 w 540"/>
              <a:gd name="p0y46" fmla="*/ 100 h 540"/>
              <a:gd name="p0x47" fmla="*/ 523 w 540"/>
              <a:gd name="p0y47" fmla="*/ 104 h 540"/>
              <a:gd name="p0x48" fmla="*/ 525 w 540"/>
              <a:gd name="p0y48" fmla="*/ 108 h 540"/>
              <a:gd name="p0x49" fmla="*/ 527 w 540"/>
              <a:gd name="p0y49" fmla="*/ 113 h 540"/>
              <a:gd name="p0x50" fmla="*/ 528 w 540"/>
              <a:gd name="p0y50" fmla="*/ 117 h 540"/>
              <a:gd name="p0x51" fmla="*/ 530 w 540"/>
              <a:gd name="p0y51" fmla="*/ 121 h 540"/>
              <a:gd name="p0x52" fmla="*/ 531 w 540"/>
              <a:gd name="p0y52" fmla="*/ 125 h 540"/>
              <a:gd name="p0x53" fmla="*/ 532 w 540"/>
              <a:gd name="p0y53" fmla="*/ 129 h 540"/>
              <a:gd name="p0x54" fmla="*/ 534 w 540"/>
              <a:gd name="p0y54" fmla="*/ 134 h 540"/>
              <a:gd name="p0x55" fmla="*/ 535 w 540"/>
              <a:gd name="p0y55" fmla="*/ 138 h 540"/>
              <a:gd name="p0x56" fmla="*/ 536 w 540"/>
              <a:gd name="p0y56" fmla="*/ 143 h 540"/>
              <a:gd name="p0x57" fmla="*/ 537 w 540"/>
              <a:gd name="p0y57" fmla="*/ 147 h 540"/>
              <a:gd name="p0x58" fmla="*/ 537 w 540"/>
              <a:gd name="p0y58" fmla="*/ 152 h 540"/>
              <a:gd name="p0x59" fmla="*/ 538 w 540"/>
              <a:gd name="p0y59" fmla="*/ 156 h 540"/>
              <a:gd name="p0x60" fmla="*/ 539 w 540"/>
              <a:gd name="p0y60" fmla="*/ 161 h 540"/>
              <a:gd name="p0x61" fmla="*/ 539 w 540"/>
              <a:gd name="p0y61" fmla="*/ 165 h 540"/>
              <a:gd name="p0x62" fmla="*/ 539 w 540"/>
              <a:gd name="p0y62" fmla="*/ 170 h 540"/>
              <a:gd name="p0x63" fmla="*/ 539 w 540"/>
              <a:gd name="p0y63" fmla="*/ 175 h 540"/>
              <a:gd name="p0x64" fmla="*/ 540 w 540"/>
              <a:gd name="p0y64" fmla="*/ 180 h 540"/>
              <a:gd name="p0x65" fmla="*/ 540 w 540"/>
              <a:gd name="p0y65" fmla="*/ 360 h 540"/>
              <a:gd name="p0x66" fmla="*/ 539 w 540"/>
              <a:gd name="p0y66" fmla="*/ 364 h 540"/>
              <a:gd name="p0x67" fmla="*/ 539 w 540"/>
              <a:gd name="p0y67" fmla="*/ 369 h 540"/>
              <a:gd name="p0x68" fmla="*/ 539 w 540"/>
              <a:gd name="p0y68" fmla="*/ 374 h 540"/>
              <a:gd name="p0x69" fmla="*/ 539 w 540"/>
              <a:gd name="p0y69" fmla="*/ 378 h 540"/>
              <a:gd name="p0x70" fmla="*/ 538 w 540"/>
              <a:gd name="p0y70" fmla="*/ 383 h 540"/>
              <a:gd name="p0x71" fmla="*/ 537 w 540"/>
              <a:gd name="p0y71" fmla="*/ 387 h 540"/>
              <a:gd name="p0x72" fmla="*/ 537 w 540"/>
              <a:gd name="p0y72" fmla="*/ 392 h 540"/>
              <a:gd name="p0x73" fmla="*/ 536 w 540"/>
              <a:gd name="p0y73" fmla="*/ 396 h 540"/>
              <a:gd name="p0x74" fmla="*/ 535 w 540"/>
              <a:gd name="p0y74" fmla="*/ 401 h 540"/>
              <a:gd name="p0x75" fmla="*/ 534 w 540"/>
              <a:gd name="p0y75" fmla="*/ 405 h 540"/>
              <a:gd name="p0x76" fmla="*/ 532 w 540"/>
              <a:gd name="p0y76" fmla="*/ 410 h 540"/>
              <a:gd name="p0x77" fmla="*/ 531 w 540"/>
              <a:gd name="p0y77" fmla="*/ 414 h 540"/>
              <a:gd name="p0x78" fmla="*/ 530 w 540"/>
              <a:gd name="p0y78" fmla="*/ 418 h 540"/>
              <a:gd name="p0x79" fmla="*/ 528 w 540"/>
              <a:gd name="p0y79" fmla="*/ 422 h 540"/>
              <a:gd name="p0x80" fmla="*/ 527 w 540"/>
              <a:gd name="p0y80" fmla="*/ 426 h 540"/>
              <a:gd name="p0x81" fmla="*/ 525 w 540"/>
              <a:gd name="p0y81" fmla="*/ 431 h 540"/>
              <a:gd name="p0x82" fmla="*/ 523 w 540"/>
              <a:gd name="p0y82" fmla="*/ 435 h 540"/>
              <a:gd name="p0x83" fmla="*/ 521 w 540"/>
              <a:gd name="p0y83" fmla="*/ 439 h 540"/>
              <a:gd name="p0x84" fmla="*/ 519 w 540"/>
              <a:gd name="p0y84" fmla="*/ 443 h 540"/>
              <a:gd name="p0x85" fmla="*/ 517 w 540"/>
              <a:gd name="p0y85" fmla="*/ 447 h 540"/>
              <a:gd name="p0x86" fmla="*/ 515 w 540"/>
              <a:gd name="p0y86" fmla="*/ 450 h 540"/>
              <a:gd name="p0x87" fmla="*/ 513 w 540"/>
              <a:gd name="p0y87" fmla="*/ 454 h 540"/>
              <a:gd name="p0x88" fmla="*/ 510 w 540"/>
              <a:gd name="p0y88" fmla="*/ 458 h 540"/>
              <a:gd name="p0x89" fmla="*/ 508 w 540"/>
              <a:gd name="p0y89" fmla="*/ 462 h 540"/>
              <a:gd name="p0x90" fmla="*/ 505 w 540"/>
              <a:gd name="p0y90" fmla="*/ 465 h 540"/>
              <a:gd name="p0x91" fmla="*/ 503 w 540"/>
              <a:gd name="p0y91" fmla="*/ 469 h 540"/>
              <a:gd name="p0x92" fmla="*/ 500 w 540"/>
              <a:gd name="p0y92" fmla="*/ 472 h 540"/>
              <a:gd name="p0x93" fmla="*/ 497 w 540"/>
              <a:gd name="p0y93" fmla="*/ 475 h 540"/>
              <a:gd name="p0x94" fmla="*/ 494 w 540"/>
              <a:gd name="p0y94" fmla="*/ 479 h 540"/>
              <a:gd name="p0x95" fmla="*/ 491 w 540"/>
              <a:gd name="p0y95" fmla="*/ 482 h 540"/>
              <a:gd name="p0x96" fmla="*/ 488 w 540"/>
              <a:gd name="p0y96" fmla="*/ 485 h 540"/>
              <a:gd name="p0x97" fmla="*/ 485 w 540"/>
              <a:gd name="p0y97" fmla="*/ 488 h 540"/>
              <a:gd name="p0x98" fmla="*/ 482 w 540"/>
              <a:gd name="p0y98" fmla="*/ 491 h 540"/>
              <a:gd name="p0x99" fmla="*/ 479 w 540"/>
              <a:gd name="p0y99" fmla="*/ 494 h 540"/>
              <a:gd name="p0x100" fmla="*/ 475 w 540"/>
              <a:gd name="p0y100" fmla="*/ 497 h 540"/>
              <a:gd name="p0x101" fmla="*/ 472 w 540"/>
              <a:gd name="p0y101" fmla="*/ 500 h 540"/>
              <a:gd name="p0x102" fmla="*/ 469 w 540"/>
              <a:gd name="p0y102" fmla="*/ 503 h 540"/>
              <a:gd name="p0x103" fmla="*/ 465 w 540"/>
              <a:gd name="p0y103" fmla="*/ 505 h 540"/>
              <a:gd name="p0x104" fmla="*/ 462 w 540"/>
              <a:gd name="p0y104" fmla="*/ 508 h 540"/>
              <a:gd name="p0x105" fmla="*/ 458 w 540"/>
              <a:gd name="p0y105" fmla="*/ 510 h 540"/>
              <a:gd name="p0x106" fmla="*/ 454 w 540"/>
              <a:gd name="p0y106" fmla="*/ 513 h 540"/>
              <a:gd name="p0x107" fmla="*/ 450 w 540"/>
              <a:gd name="p0y107" fmla="*/ 515 h 540"/>
              <a:gd name="p0x108" fmla="*/ 447 w 540"/>
              <a:gd name="p0y108" fmla="*/ 517 h 540"/>
              <a:gd name="p0x109" fmla="*/ 443 w 540"/>
              <a:gd name="p0y109" fmla="*/ 519 h 540"/>
              <a:gd name="p0x110" fmla="*/ 439 w 540"/>
              <a:gd name="p0y110" fmla="*/ 521 h 540"/>
              <a:gd name="p0x111" fmla="*/ 435 w 540"/>
              <a:gd name="p0y111" fmla="*/ 523 h 540"/>
              <a:gd name="p0x112" fmla="*/ 431 w 540"/>
              <a:gd name="p0y112" fmla="*/ 525 h 540"/>
              <a:gd name="p0x113" fmla="*/ 426 w 540"/>
              <a:gd name="p0y113" fmla="*/ 527 h 540"/>
              <a:gd name="p0x114" fmla="*/ 422 w 540"/>
              <a:gd name="p0y114" fmla="*/ 528 h 540"/>
              <a:gd name="p0x115" fmla="*/ 418 w 540"/>
              <a:gd name="p0y115" fmla="*/ 530 h 540"/>
              <a:gd name="p0x116" fmla="*/ 414 w 540"/>
              <a:gd name="p0y116" fmla="*/ 531 h 540"/>
              <a:gd name="p0x117" fmla="*/ 410 w 540"/>
              <a:gd name="p0y117" fmla="*/ 532 h 540"/>
              <a:gd name="p0x118" fmla="*/ 405 w 540"/>
              <a:gd name="p0y118" fmla="*/ 534 h 540"/>
              <a:gd name="p0x119" fmla="*/ 401 w 540"/>
              <a:gd name="p0y119" fmla="*/ 535 h 540"/>
              <a:gd name="p0x120" fmla="*/ 396 w 540"/>
              <a:gd name="p0y120" fmla="*/ 536 h 540"/>
              <a:gd name="p0x121" fmla="*/ 392 w 540"/>
              <a:gd name="p0y121" fmla="*/ 537 h 540"/>
              <a:gd name="p0x122" fmla="*/ 387 w 540"/>
              <a:gd name="p0y122" fmla="*/ 537 h 540"/>
              <a:gd name="p0x123" fmla="*/ 383 w 540"/>
              <a:gd name="p0y123" fmla="*/ 538 h 540"/>
              <a:gd name="p0x124" fmla="*/ 378 w 540"/>
              <a:gd name="p0y124" fmla="*/ 539 h 540"/>
              <a:gd name="p0x125" fmla="*/ 374 w 540"/>
              <a:gd name="p0y125" fmla="*/ 539 h 540"/>
              <a:gd name="p0x126" fmla="*/ 369 w 540"/>
              <a:gd name="p0y126" fmla="*/ 539 h 540"/>
              <a:gd name="p0x127" fmla="*/ 364 w 540"/>
              <a:gd name="p0y127" fmla="*/ 539 h 540"/>
              <a:gd name="p0x128" fmla="*/ 360 w 540"/>
              <a:gd name="p0y128" fmla="*/ 540 h 540"/>
              <a:gd name="p0x129" fmla="*/ 180 w 540"/>
              <a:gd name="p0y129" fmla="*/ 540 h 540"/>
              <a:gd name="p0x130" fmla="*/ 175 w 540"/>
              <a:gd name="p0y130" fmla="*/ 539 h 540"/>
              <a:gd name="p0x131" fmla="*/ 170 w 540"/>
              <a:gd name="p0y131" fmla="*/ 539 h 540"/>
              <a:gd name="p0x132" fmla="*/ 165 w 540"/>
              <a:gd name="p0y132" fmla="*/ 539 h 540"/>
              <a:gd name="p0x133" fmla="*/ 161 w 540"/>
              <a:gd name="p0y133" fmla="*/ 539 h 540"/>
              <a:gd name="p0x134" fmla="*/ 156 w 540"/>
              <a:gd name="p0y134" fmla="*/ 538 h 540"/>
              <a:gd name="p0x135" fmla="*/ 152 w 540"/>
              <a:gd name="p0y135" fmla="*/ 537 h 540"/>
              <a:gd name="p0x136" fmla="*/ 147 w 540"/>
              <a:gd name="p0y136" fmla="*/ 537 h 540"/>
              <a:gd name="p0x137" fmla="*/ 143 w 540"/>
              <a:gd name="p0y137" fmla="*/ 536 h 540"/>
              <a:gd name="p0x138" fmla="*/ 138 w 540"/>
              <a:gd name="p0y138" fmla="*/ 535 h 540"/>
              <a:gd name="p0x139" fmla="*/ 134 w 540"/>
              <a:gd name="p0y139" fmla="*/ 534 h 540"/>
              <a:gd name="p0x140" fmla="*/ 129 w 540"/>
              <a:gd name="p0y140" fmla="*/ 532 h 540"/>
              <a:gd name="p0x141" fmla="*/ 125 w 540"/>
              <a:gd name="p0y141" fmla="*/ 531 h 540"/>
              <a:gd name="p0x142" fmla="*/ 121 w 540"/>
              <a:gd name="p0y142" fmla="*/ 530 h 540"/>
              <a:gd name="p0x143" fmla="*/ 117 w 540"/>
              <a:gd name="p0y143" fmla="*/ 528 h 540"/>
              <a:gd name="p0x144" fmla="*/ 113 w 540"/>
              <a:gd name="p0y144" fmla="*/ 527 h 540"/>
              <a:gd name="p0x145" fmla="*/ 108 w 540"/>
              <a:gd name="p0y145" fmla="*/ 525 h 540"/>
              <a:gd name="p0x146" fmla="*/ 104 w 540"/>
              <a:gd name="p0y146" fmla="*/ 523 h 540"/>
              <a:gd name="p0x147" fmla="*/ 100 w 540"/>
              <a:gd name="p0y147" fmla="*/ 521 h 540"/>
              <a:gd name="p0x148" fmla="*/ 96 w 540"/>
              <a:gd name="p0y148" fmla="*/ 519 h 540"/>
              <a:gd name="p0x149" fmla="*/ 92 w 540"/>
              <a:gd name="p0y149" fmla="*/ 517 h 540"/>
              <a:gd name="p0x150" fmla="*/ 89 w 540"/>
              <a:gd name="p0y150" fmla="*/ 515 h 540"/>
              <a:gd name="p0x151" fmla="*/ 85 w 540"/>
              <a:gd name="p0y151" fmla="*/ 513 h 540"/>
              <a:gd name="p0x152" fmla="*/ 81 w 540"/>
              <a:gd name="p0y152" fmla="*/ 510 h 540"/>
              <a:gd name="p0x153" fmla="*/ 77 w 540"/>
              <a:gd name="p0y153" fmla="*/ 508 h 540"/>
              <a:gd name="p0x154" fmla="*/ 74 w 540"/>
              <a:gd name="p0y154" fmla="*/ 505 h 540"/>
              <a:gd name="p0x155" fmla="*/ 70 w 540"/>
              <a:gd name="p0y155" fmla="*/ 503 h 540"/>
              <a:gd name="p0x156" fmla="*/ 67 w 540"/>
              <a:gd name="p0y156" fmla="*/ 500 h 540"/>
              <a:gd name="p0x157" fmla="*/ 64 w 540"/>
              <a:gd name="p0y157" fmla="*/ 497 h 540"/>
              <a:gd name="p0x158" fmla="*/ 60 w 540"/>
              <a:gd name="p0y158" fmla="*/ 494 h 540"/>
              <a:gd name="p0x159" fmla="*/ 57 w 540"/>
              <a:gd name="p0y159" fmla="*/ 491 h 540"/>
              <a:gd name="p0x160" fmla="*/ 54 w 540"/>
              <a:gd name="p0y160" fmla="*/ 488 h 540"/>
              <a:gd name="p0x161" fmla="*/ 51 w 540"/>
              <a:gd name="p0y161" fmla="*/ 485 h 540"/>
              <a:gd name="p0x162" fmla="*/ 48 w 540"/>
              <a:gd name="p0y162" fmla="*/ 482 h 540"/>
              <a:gd name="p0x163" fmla="*/ 45 w 540"/>
              <a:gd name="p0y163" fmla="*/ 479 h 540"/>
              <a:gd name="p0x164" fmla="*/ 42 w 540"/>
              <a:gd name="p0y164" fmla="*/ 475 h 540"/>
              <a:gd name="p0x165" fmla="*/ 39 w 540"/>
              <a:gd name="p0y165" fmla="*/ 472 h 540"/>
              <a:gd name="p0x166" fmla="*/ 36 w 540"/>
              <a:gd name="p0y166" fmla="*/ 469 h 540"/>
              <a:gd name="p0x167" fmla="*/ 34 w 540"/>
              <a:gd name="p0y167" fmla="*/ 465 h 540"/>
              <a:gd name="p0x168" fmla="*/ 31 w 540"/>
              <a:gd name="p0y168" fmla="*/ 462 h 540"/>
              <a:gd name="p0x169" fmla="*/ 29 w 540"/>
              <a:gd name="p0y169" fmla="*/ 458 h 540"/>
              <a:gd name="p0x170" fmla="*/ 26 w 540"/>
              <a:gd name="p0y170" fmla="*/ 454 h 540"/>
              <a:gd name="p0x171" fmla="*/ 24 w 540"/>
              <a:gd name="p0y171" fmla="*/ 450 h 540"/>
              <a:gd name="p0x172" fmla="*/ 22 w 540"/>
              <a:gd name="p0y172" fmla="*/ 447 h 540"/>
              <a:gd name="p0x173" fmla="*/ 20 w 540"/>
              <a:gd name="p0y173" fmla="*/ 443 h 540"/>
              <a:gd name="p0x174" fmla="*/ 18 w 540"/>
              <a:gd name="p0y174" fmla="*/ 439 h 540"/>
              <a:gd name="p0x175" fmla="*/ 16 w 540"/>
              <a:gd name="p0y175" fmla="*/ 435 h 540"/>
              <a:gd name="p0x176" fmla="*/ 14 w 540"/>
              <a:gd name="p0y176" fmla="*/ 431 h 540"/>
              <a:gd name="p0x177" fmla="*/ 12 w 540"/>
              <a:gd name="p0y177" fmla="*/ 426 h 540"/>
              <a:gd name="p0x178" fmla="*/ 11 w 540"/>
              <a:gd name="p0y178" fmla="*/ 422 h 540"/>
              <a:gd name="p0x179" fmla="*/ 9 w 540"/>
              <a:gd name="p0y179" fmla="*/ 418 h 540"/>
              <a:gd name="p0x180" fmla="*/ 8 w 540"/>
              <a:gd name="p0y180" fmla="*/ 414 h 540"/>
              <a:gd name="p0x181" fmla="*/ 7 w 540"/>
              <a:gd name="p0y181" fmla="*/ 410 h 540"/>
              <a:gd name="p0x182" fmla="*/ 5 w 540"/>
              <a:gd name="p0y182" fmla="*/ 405 h 540"/>
              <a:gd name="p0x183" fmla="*/ 4 w 540"/>
              <a:gd name="p0y183" fmla="*/ 401 h 540"/>
              <a:gd name="p0x184" fmla="*/ 3 w 540"/>
              <a:gd name="p0y184" fmla="*/ 396 h 540"/>
              <a:gd name="p0x185" fmla="*/ 2 w 540"/>
              <a:gd name="p0y185" fmla="*/ 392 h 540"/>
              <a:gd name="p0x186" fmla="*/ 2 w 540"/>
              <a:gd name="p0y186" fmla="*/ 387 h 540"/>
              <a:gd name="p0x187" fmla="*/ 1 w 540"/>
              <a:gd name="p0y187" fmla="*/ 383 h 540"/>
              <a:gd name="p0x188" fmla="*/ 0 w 540"/>
              <a:gd name="p0y188" fmla="*/ 378 h 540"/>
              <a:gd name="p0x189" fmla="*/ 0 w 540"/>
              <a:gd name="p0y189" fmla="*/ 374 h 540"/>
              <a:gd name="p0x190" fmla="*/ 0 w 540"/>
              <a:gd name="p0y190" fmla="*/ 369 h 540"/>
              <a:gd name="p0x191" fmla="*/ 0 w 540"/>
              <a:gd name="p0y191" fmla="*/ 364 h 540"/>
              <a:gd name="p0x192" fmla="*/ 0 w 540"/>
              <a:gd name="p0y192" fmla="*/ 360 h 540"/>
              <a:gd name="p0x193" fmla="*/ 0 w 540"/>
              <a:gd name="p0y193" fmla="*/ 180 h 540"/>
              <a:gd name="p0x194" fmla="*/ 0 w 540"/>
              <a:gd name="p0y194" fmla="*/ 175 h 540"/>
              <a:gd name="p0x195" fmla="*/ 0 w 540"/>
              <a:gd name="p0y195" fmla="*/ 170 h 540"/>
              <a:gd name="p0x196" fmla="*/ 0 w 540"/>
              <a:gd name="p0y196" fmla="*/ 165 h 540"/>
              <a:gd name="p0x197" fmla="*/ 0 w 540"/>
              <a:gd name="p0y197" fmla="*/ 161 h 540"/>
              <a:gd name="p0x198" fmla="*/ 1 w 540"/>
              <a:gd name="p0y198" fmla="*/ 156 h 540"/>
              <a:gd name="p0x199" fmla="*/ 2 w 540"/>
              <a:gd name="p0y199" fmla="*/ 152 h 540"/>
              <a:gd name="p0x200" fmla="*/ 2 w 540"/>
              <a:gd name="p0y200" fmla="*/ 147 h 540"/>
              <a:gd name="p0x201" fmla="*/ 3 w 540"/>
              <a:gd name="p0y201" fmla="*/ 143 h 540"/>
              <a:gd name="p0x202" fmla="*/ 4 w 540"/>
              <a:gd name="p0y202" fmla="*/ 138 h 540"/>
              <a:gd name="p0x203" fmla="*/ 5 w 540"/>
              <a:gd name="p0y203" fmla="*/ 134 h 540"/>
              <a:gd name="p0x204" fmla="*/ 7 w 540"/>
              <a:gd name="p0y204" fmla="*/ 129 h 540"/>
              <a:gd name="p0x205" fmla="*/ 8 w 540"/>
              <a:gd name="p0y205" fmla="*/ 125 h 540"/>
              <a:gd name="p0x206" fmla="*/ 9 w 540"/>
              <a:gd name="p0y206" fmla="*/ 121 h 540"/>
              <a:gd name="p0x207" fmla="*/ 11 w 540"/>
              <a:gd name="p0y207" fmla="*/ 117 h 540"/>
              <a:gd name="p0x208" fmla="*/ 12 w 540"/>
              <a:gd name="p0y208" fmla="*/ 113 h 540"/>
              <a:gd name="p0x209" fmla="*/ 14 w 540"/>
              <a:gd name="p0y209" fmla="*/ 108 h 540"/>
              <a:gd name="p0x210" fmla="*/ 16 w 540"/>
              <a:gd name="p0y210" fmla="*/ 104 h 540"/>
              <a:gd name="p0x211" fmla="*/ 18 w 540"/>
              <a:gd name="p0y211" fmla="*/ 100 h 540"/>
              <a:gd name="p0x212" fmla="*/ 20 w 540"/>
              <a:gd name="p0y212" fmla="*/ 96 h 540"/>
              <a:gd name="p0x213" fmla="*/ 22 w 540"/>
              <a:gd name="p0y213" fmla="*/ 92 h 540"/>
              <a:gd name="p0x214" fmla="*/ 24 w 540"/>
              <a:gd name="p0y214" fmla="*/ 89 h 540"/>
              <a:gd name="p0x215" fmla="*/ 26 w 540"/>
              <a:gd name="p0y215" fmla="*/ 85 h 540"/>
              <a:gd name="p0x216" fmla="*/ 29 w 540"/>
              <a:gd name="p0y216" fmla="*/ 81 h 540"/>
              <a:gd name="p0x217" fmla="*/ 31 w 540"/>
              <a:gd name="p0y217" fmla="*/ 77 h 540"/>
              <a:gd name="p0x218" fmla="*/ 34 w 540"/>
              <a:gd name="p0y218" fmla="*/ 74 h 540"/>
              <a:gd name="p0x219" fmla="*/ 36 w 540"/>
              <a:gd name="p0y219" fmla="*/ 70 h 540"/>
              <a:gd name="p0x220" fmla="*/ 39 w 540"/>
              <a:gd name="p0y220" fmla="*/ 67 h 540"/>
              <a:gd name="p0x221" fmla="*/ 42 w 540"/>
              <a:gd name="p0y221" fmla="*/ 64 h 540"/>
              <a:gd name="p0x222" fmla="*/ 45 w 540"/>
              <a:gd name="p0y222" fmla="*/ 60 h 540"/>
              <a:gd name="p0x223" fmla="*/ 48 w 540"/>
              <a:gd name="p0y223" fmla="*/ 57 h 540"/>
              <a:gd name="p0x224" fmla="*/ 51 w 540"/>
              <a:gd name="p0y224" fmla="*/ 54 h 540"/>
              <a:gd name="p0x225" fmla="*/ 54 w 540"/>
              <a:gd name="p0y225" fmla="*/ 51 h 540"/>
              <a:gd name="p0x226" fmla="*/ 57 w 540"/>
              <a:gd name="p0y226" fmla="*/ 48 h 540"/>
              <a:gd name="p0x227" fmla="*/ 60 w 540"/>
              <a:gd name="p0y227" fmla="*/ 45 h 540"/>
              <a:gd name="p0x228" fmla="*/ 64 w 540"/>
              <a:gd name="p0y228" fmla="*/ 42 h 540"/>
              <a:gd name="p0x229" fmla="*/ 67 w 540"/>
              <a:gd name="p0y229" fmla="*/ 39 h 540"/>
              <a:gd name="p0x230" fmla="*/ 70 w 540"/>
              <a:gd name="p0y230" fmla="*/ 36 h 540"/>
              <a:gd name="p0x231" fmla="*/ 74 w 540"/>
              <a:gd name="p0y231" fmla="*/ 34 h 540"/>
              <a:gd name="p0x232" fmla="*/ 77 w 540"/>
              <a:gd name="p0y232" fmla="*/ 31 h 540"/>
              <a:gd name="p0x233" fmla="*/ 81 w 540"/>
              <a:gd name="p0y233" fmla="*/ 29 h 540"/>
              <a:gd name="p0x234" fmla="*/ 85 w 540"/>
              <a:gd name="p0y234" fmla="*/ 26 h 540"/>
              <a:gd name="p0x235" fmla="*/ 89 w 540"/>
              <a:gd name="p0y235" fmla="*/ 24 h 540"/>
              <a:gd name="p0x236" fmla="*/ 92 w 540"/>
              <a:gd name="p0y236" fmla="*/ 22 h 540"/>
              <a:gd name="p0x237" fmla="*/ 96 w 540"/>
              <a:gd name="p0y237" fmla="*/ 20 h 540"/>
              <a:gd name="p0x238" fmla="*/ 100 w 540"/>
              <a:gd name="p0y238" fmla="*/ 18 h 540"/>
              <a:gd name="p0x239" fmla="*/ 104 w 540"/>
              <a:gd name="p0y239" fmla="*/ 16 h 540"/>
              <a:gd name="p0x240" fmla="*/ 108 w 540"/>
              <a:gd name="p0y240" fmla="*/ 14 h 540"/>
              <a:gd name="p0x241" fmla="*/ 113 w 540"/>
              <a:gd name="p0y241" fmla="*/ 12 h 540"/>
              <a:gd name="p0x242" fmla="*/ 117 w 540"/>
              <a:gd name="p0y242" fmla="*/ 11 h 540"/>
              <a:gd name="p0x243" fmla="*/ 121 w 540"/>
              <a:gd name="p0y243" fmla="*/ 9 h 540"/>
              <a:gd name="p0x244" fmla="*/ 125 w 540"/>
              <a:gd name="p0y244" fmla="*/ 8 h 540"/>
              <a:gd name="p0x245" fmla="*/ 129 w 540"/>
              <a:gd name="p0y245" fmla="*/ 7 h 540"/>
              <a:gd name="p0x246" fmla="*/ 134 w 540"/>
              <a:gd name="p0y246" fmla="*/ 5 h 540"/>
              <a:gd name="p0x247" fmla="*/ 138 w 540"/>
              <a:gd name="p0y247" fmla="*/ 4 h 540"/>
              <a:gd name="p0x248" fmla="*/ 143 w 540"/>
              <a:gd name="p0y248" fmla="*/ 3 h 540"/>
              <a:gd name="p0x249" fmla="*/ 147 w 540"/>
              <a:gd name="p0y249" fmla="*/ 2 h 540"/>
              <a:gd name="p0x250" fmla="*/ 152 w 540"/>
              <a:gd name="p0y250" fmla="*/ 2 h 540"/>
              <a:gd name="p0x251" fmla="*/ 156 w 540"/>
              <a:gd name="p0y251" fmla="*/ 1 h 540"/>
              <a:gd name="p0x252" fmla="*/ 161 w 540"/>
              <a:gd name="p0y252" fmla="*/ 0 h 540"/>
              <a:gd name="p0x253" fmla="*/ 165 w 540"/>
              <a:gd name="p0y253" fmla="*/ 0 h 540"/>
              <a:gd name="p0x254" fmla="*/ 170 w 540"/>
              <a:gd name="p0y254" fmla="*/ 0 h 540"/>
              <a:gd name="p0x255" fmla="*/ 175 w 540"/>
              <a:gd name="p0y255" fmla="*/ 0 h 540"/>
              <a:gd name="p0x256" fmla="*/ 18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ea788df1-b498-11f1-a78e-a6a37ceca29e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91" r="291"/>
          <a:stretch>
            <a:fillRect/>
          </a:stretch>
        </p:blipFill>
        <p:spPr>
          <a:xfrm>
            <a:off x="8368665" y="211455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8797899" y="1995488"/>
            <a:ext cx="262257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标题醒目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、层次分明、语言朴实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8263890" y="2733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90 w 660"/>
              <a:gd name="p0y0" fmla="*/ 0 h 660"/>
              <a:gd name="p0x1" fmla="*/ 570 w 660"/>
              <a:gd name="p0y1" fmla="*/ 0 h 660"/>
              <a:gd name="p0x2" fmla="*/ 572 w 660"/>
              <a:gd name="p0y2" fmla="*/ 0 h 660"/>
              <a:gd name="p0x3" fmla="*/ 574 w 660"/>
              <a:gd name="p0y3" fmla="*/ 0 h 660"/>
              <a:gd name="p0x4" fmla="*/ 577 w 660"/>
              <a:gd name="p0y4" fmla="*/ 0 h 660"/>
              <a:gd name="p0x5" fmla="*/ 579 w 660"/>
              <a:gd name="p0y5" fmla="*/ 0 h 660"/>
              <a:gd name="p0x6" fmla="*/ 581 w 660"/>
              <a:gd name="p0y6" fmla="*/ 0 h 660"/>
              <a:gd name="p0x7" fmla="*/ 583 w 660"/>
              <a:gd name="p0y7" fmla="*/ 1 h 660"/>
              <a:gd name="p0x8" fmla="*/ 586 w 660"/>
              <a:gd name="p0y8" fmla="*/ 1 h 660"/>
              <a:gd name="p0x9" fmla="*/ 588 w 660"/>
              <a:gd name="p0y9" fmla="*/ 1 h 660"/>
              <a:gd name="p0x10" fmla="*/ 590 w 660"/>
              <a:gd name="p0y10" fmla="*/ 2 h 660"/>
              <a:gd name="p0x11" fmla="*/ 592 w 660"/>
              <a:gd name="p0y11" fmla="*/ 2 h 660"/>
              <a:gd name="p0x12" fmla="*/ 595 w 660"/>
              <a:gd name="p0y12" fmla="*/ 3 h 660"/>
              <a:gd name="p0x13" fmla="*/ 597 w 660"/>
              <a:gd name="p0y13" fmla="*/ 4 h 660"/>
              <a:gd name="p0x14" fmla="*/ 599 w 660"/>
              <a:gd name="p0y14" fmla="*/ 4 h 660"/>
              <a:gd name="p0x15" fmla="*/ 601 w 660"/>
              <a:gd name="p0y15" fmla="*/ 5 h 660"/>
              <a:gd name="p0x16" fmla="*/ 603 w 660"/>
              <a:gd name="p0y16" fmla="*/ 6 h 660"/>
              <a:gd name="p0x17" fmla="*/ 605 w 660"/>
              <a:gd name="p0y17" fmla="*/ 7 h 660"/>
              <a:gd name="p0x18" fmla="*/ 607 w 660"/>
              <a:gd name="p0y18" fmla="*/ 8 h 660"/>
              <a:gd name="p0x19" fmla="*/ 609 w 660"/>
              <a:gd name="p0y19" fmla="*/ 9 h 660"/>
              <a:gd name="p0x20" fmla="*/ 611 w 660"/>
              <a:gd name="p0y20" fmla="*/ 10 h 660"/>
              <a:gd name="p0x21" fmla="*/ 613 w 660"/>
              <a:gd name="p0y21" fmla="*/ 11 h 660"/>
              <a:gd name="p0x22" fmla="*/ 615 w 660"/>
              <a:gd name="p0y22" fmla="*/ 12 h 660"/>
              <a:gd name="p0x23" fmla="*/ 617 w 660"/>
              <a:gd name="p0y23" fmla="*/ 13 h 660"/>
              <a:gd name="p0x24" fmla="*/ 619 w 660"/>
              <a:gd name="p0y24" fmla="*/ 14 h 660"/>
              <a:gd name="p0x25" fmla="*/ 621 w 660"/>
              <a:gd name="p0y25" fmla="*/ 15 h 660"/>
              <a:gd name="p0x26" fmla="*/ 622 w 660"/>
              <a:gd name="p0y26" fmla="*/ 17 h 660"/>
              <a:gd name="p0x27" fmla="*/ 624 w 660"/>
              <a:gd name="p0y27" fmla="*/ 18 h 660"/>
              <a:gd name="p0x28" fmla="*/ 626 w 660"/>
              <a:gd name="p0y28" fmla="*/ 19 h 660"/>
              <a:gd name="p0x29" fmla="*/ 627 w 660"/>
              <a:gd name="p0y29" fmla="*/ 21 h 660"/>
              <a:gd name="p0x30" fmla="*/ 629 w 660"/>
              <a:gd name="p0y30" fmla="*/ 22 h 660"/>
              <a:gd name="p0x31" fmla="*/ 631 w 660"/>
              <a:gd name="p0y31" fmla="*/ 24 h 660"/>
              <a:gd name="p0x32" fmla="*/ 632 w 660"/>
              <a:gd name="p0y32" fmla="*/ 25 h 660"/>
              <a:gd name="p0x33" fmla="*/ 634 w 660"/>
              <a:gd name="p0y33" fmla="*/ 27 h 660"/>
              <a:gd name="p0x34" fmla="*/ 635 w 660"/>
              <a:gd name="p0y34" fmla="*/ 28 h 660"/>
              <a:gd name="p0x35" fmla="*/ 637 w 660"/>
              <a:gd name="p0y35" fmla="*/ 30 h 660"/>
              <a:gd name="p0x36" fmla="*/ 638 w 660"/>
              <a:gd name="p0y36" fmla="*/ 32 h 660"/>
              <a:gd name="p0x37" fmla="*/ 640 w 660"/>
              <a:gd name="p0y37" fmla="*/ 33 h 660"/>
              <a:gd name="p0x38" fmla="*/ 641 w 660"/>
              <a:gd name="p0y38" fmla="*/ 35 h 660"/>
              <a:gd name="p0x39" fmla="*/ 642 w 660"/>
              <a:gd name="p0y39" fmla="*/ 37 h 660"/>
              <a:gd name="p0x40" fmla="*/ 644 w 660"/>
              <a:gd name="p0y40" fmla="*/ 38 h 660"/>
              <a:gd name="p0x41" fmla="*/ 645 w 660"/>
              <a:gd name="p0y41" fmla="*/ 40 h 660"/>
              <a:gd name="p0x42" fmla="*/ 646 w 660"/>
              <a:gd name="p0y42" fmla="*/ 42 h 660"/>
              <a:gd name="p0x43" fmla="*/ 647 w 660"/>
              <a:gd name="p0y43" fmla="*/ 44 h 660"/>
              <a:gd name="p0x44" fmla="*/ 648 w 660"/>
              <a:gd name="p0y44" fmla="*/ 46 h 660"/>
              <a:gd name="p0x45" fmla="*/ 649 w 660"/>
              <a:gd name="p0y45" fmla="*/ 48 h 660"/>
              <a:gd name="p0x46" fmla="*/ 650 w 660"/>
              <a:gd name="p0y46" fmla="*/ 50 h 660"/>
              <a:gd name="p0x47" fmla="*/ 651 w 660"/>
              <a:gd name="p0y47" fmla="*/ 52 h 660"/>
              <a:gd name="p0x48" fmla="*/ 652 w 660"/>
              <a:gd name="p0y48" fmla="*/ 54 h 660"/>
              <a:gd name="p0x49" fmla="*/ 653 w 660"/>
              <a:gd name="p0y49" fmla="*/ 56 h 660"/>
              <a:gd name="p0x50" fmla="*/ 654 w 660"/>
              <a:gd name="p0y50" fmla="*/ 58 h 660"/>
              <a:gd name="p0x51" fmla="*/ 655 w 660"/>
              <a:gd name="p0y51" fmla="*/ 60 h 660"/>
              <a:gd name="p0x52" fmla="*/ 655 w 660"/>
              <a:gd name="p0y52" fmla="*/ 62 h 660"/>
              <a:gd name="p0x53" fmla="*/ 656 w 660"/>
              <a:gd name="p0y53" fmla="*/ 64 h 660"/>
              <a:gd name="p0x54" fmla="*/ 657 w 660"/>
              <a:gd name="p0y54" fmla="*/ 67 h 660"/>
              <a:gd name="p0x55" fmla="*/ 657 w 660"/>
              <a:gd name="p0y55" fmla="*/ 69 h 660"/>
              <a:gd name="p0x56" fmla="*/ 658 w 660"/>
              <a:gd name="p0y56" fmla="*/ 71 h 660"/>
              <a:gd name="p0x57" fmla="*/ 658 w 660"/>
              <a:gd name="p0y57" fmla="*/ 73 h 660"/>
              <a:gd name="p0x58" fmla="*/ 658 w 660"/>
              <a:gd name="p0y58" fmla="*/ 76 h 660"/>
              <a:gd name="p0x59" fmla="*/ 659 w 660"/>
              <a:gd name="p0y59" fmla="*/ 78 h 660"/>
              <a:gd name="p0x60" fmla="*/ 659 w 660"/>
              <a:gd name="p0y60" fmla="*/ 80 h 660"/>
              <a:gd name="p0x61" fmla="*/ 659 w 660"/>
              <a:gd name="p0y61" fmla="*/ 82 h 660"/>
              <a:gd name="p0x62" fmla="*/ 659 w 660"/>
              <a:gd name="p0y62" fmla="*/ 85 h 660"/>
              <a:gd name="p0x63" fmla="*/ 659 w 660"/>
              <a:gd name="p0y63" fmla="*/ 87 h 660"/>
              <a:gd name="p0x64" fmla="*/ 660 w 660"/>
              <a:gd name="p0y64" fmla="*/ 90 h 660"/>
              <a:gd name="p0x65" fmla="*/ 660 w 660"/>
              <a:gd name="p0y65" fmla="*/ 570 h 660"/>
              <a:gd name="p0x66" fmla="*/ 659 w 660"/>
              <a:gd name="p0y66" fmla="*/ 572 h 660"/>
              <a:gd name="p0x67" fmla="*/ 659 w 660"/>
              <a:gd name="p0y67" fmla="*/ 574 h 660"/>
              <a:gd name="p0x68" fmla="*/ 659 w 660"/>
              <a:gd name="p0y68" fmla="*/ 577 h 660"/>
              <a:gd name="p0x69" fmla="*/ 659 w 660"/>
              <a:gd name="p0y69" fmla="*/ 579 h 660"/>
              <a:gd name="p0x70" fmla="*/ 659 w 660"/>
              <a:gd name="p0y70" fmla="*/ 581 h 660"/>
              <a:gd name="p0x71" fmla="*/ 658 w 660"/>
              <a:gd name="p0y71" fmla="*/ 583 h 660"/>
              <a:gd name="p0x72" fmla="*/ 658 w 660"/>
              <a:gd name="p0y72" fmla="*/ 586 h 660"/>
              <a:gd name="p0x73" fmla="*/ 658 w 660"/>
              <a:gd name="p0y73" fmla="*/ 588 h 660"/>
              <a:gd name="p0x74" fmla="*/ 657 w 660"/>
              <a:gd name="p0y74" fmla="*/ 590 h 660"/>
              <a:gd name="p0x75" fmla="*/ 657 w 660"/>
              <a:gd name="p0y75" fmla="*/ 592 h 660"/>
              <a:gd name="p0x76" fmla="*/ 656 w 660"/>
              <a:gd name="p0y76" fmla="*/ 595 h 660"/>
              <a:gd name="p0x77" fmla="*/ 655 w 660"/>
              <a:gd name="p0y77" fmla="*/ 597 h 660"/>
              <a:gd name="p0x78" fmla="*/ 655 w 660"/>
              <a:gd name="p0y78" fmla="*/ 599 h 660"/>
              <a:gd name="p0x79" fmla="*/ 654 w 660"/>
              <a:gd name="p0y79" fmla="*/ 601 h 660"/>
              <a:gd name="p0x80" fmla="*/ 653 w 660"/>
              <a:gd name="p0y80" fmla="*/ 603 h 660"/>
              <a:gd name="p0x81" fmla="*/ 652 w 660"/>
              <a:gd name="p0y81" fmla="*/ 605 h 660"/>
              <a:gd name="p0x82" fmla="*/ 651 w 660"/>
              <a:gd name="p0y82" fmla="*/ 607 h 660"/>
              <a:gd name="p0x83" fmla="*/ 650 w 660"/>
              <a:gd name="p0y83" fmla="*/ 609 h 660"/>
              <a:gd name="p0x84" fmla="*/ 649 w 660"/>
              <a:gd name="p0y84" fmla="*/ 611 h 660"/>
              <a:gd name="p0x85" fmla="*/ 648 w 660"/>
              <a:gd name="p0y85" fmla="*/ 613 h 660"/>
              <a:gd name="p0x86" fmla="*/ 647 w 660"/>
              <a:gd name="p0y86" fmla="*/ 615 h 660"/>
              <a:gd name="p0x87" fmla="*/ 646 w 660"/>
              <a:gd name="p0y87" fmla="*/ 617 h 660"/>
              <a:gd name="p0x88" fmla="*/ 645 w 660"/>
              <a:gd name="p0y88" fmla="*/ 619 h 660"/>
              <a:gd name="p0x89" fmla="*/ 644 w 660"/>
              <a:gd name="p0y89" fmla="*/ 621 h 660"/>
              <a:gd name="p0x90" fmla="*/ 642 w 660"/>
              <a:gd name="p0y90" fmla="*/ 622 h 660"/>
              <a:gd name="p0x91" fmla="*/ 641 w 660"/>
              <a:gd name="p0y91" fmla="*/ 624 h 660"/>
              <a:gd name="p0x92" fmla="*/ 640 w 660"/>
              <a:gd name="p0y92" fmla="*/ 626 h 660"/>
              <a:gd name="p0x93" fmla="*/ 638 w 660"/>
              <a:gd name="p0y93" fmla="*/ 627 h 660"/>
              <a:gd name="p0x94" fmla="*/ 637 w 660"/>
              <a:gd name="p0y94" fmla="*/ 629 h 660"/>
              <a:gd name="p0x95" fmla="*/ 635 w 660"/>
              <a:gd name="p0y95" fmla="*/ 631 h 660"/>
              <a:gd name="p0x96" fmla="*/ 634 w 660"/>
              <a:gd name="p0y96" fmla="*/ 632 h 660"/>
              <a:gd name="p0x97" fmla="*/ 632 w 660"/>
              <a:gd name="p0y97" fmla="*/ 634 h 660"/>
              <a:gd name="p0x98" fmla="*/ 631 w 660"/>
              <a:gd name="p0y98" fmla="*/ 635 h 660"/>
              <a:gd name="p0x99" fmla="*/ 629 w 660"/>
              <a:gd name="p0y99" fmla="*/ 637 h 660"/>
              <a:gd name="p0x100" fmla="*/ 627 w 660"/>
              <a:gd name="p0y100" fmla="*/ 638 h 660"/>
              <a:gd name="p0x101" fmla="*/ 626 w 660"/>
              <a:gd name="p0y101" fmla="*/ 640 h 660"/>
              <a:gd name="p0x102" fmla="*/ 624 w 660"/>
              <a:gd name="p0y102" fmla="*/ 641 h 660"/>
              <a:gd name="p0x103" fmla="*/ 622 w 660"/>
              <a:gd name="p0y103" fmla="*/ 642 h 660"/>
              <a:gd name="p0x104" fmla="*/ 621 w 660"/>
              <a:gd name="p0y104" fmla="*/ 644 h 660"/>
              <a:gd name="p0x105" fmla="*/ 619 w 660"/>
              <a:gd name="p0y105" fmla="*/ 645 h 660"/>
              <a:gd name="p0x106" fmla="*/ 617 w 660"/>
              <a:gd name="p0y106" fmla="*/ 646 h 660"/>
              <a:gd name="p0x107" fmla="*/ 615 w 660"/>
              <a:gd name="p0y107" fmla="*/ 647 h 660"/>
              <a:gd name="p0x108" fmla="*/ 613 w 660"/>
              <a:gd name="p0y108" fmla="*/ 648 h 660"/>
              <a:gd name="p0x109" fmla="*/ 611 w 660"/>
              <a:gd name="p0y109" fmla="*/ 649 h 660"/>
              <a:gd name="p0x110" fmla="*/ 609 w 660"/>
              <a:gd name="p0y110" fmla="*/ 650 h 660"/>
              <a:gd name="p0x111" fmla="*/ 607 w 660"/>
              <a:gd name="p0y111" fmla="*/ 651 h 660"/>
              <a:gd name="p0x112" fmla="*/ 605 w 660"/>
              <a:gd name="p0y112" fmla="*/ 652 h 660"/>
              <a:gd name="p0x113" fmla="*/ 603 w 660"/>
              <a:gd name="p0y113" fmla="*/ 653 h 660"/>
              <a:gd name="p0x114" fmla="*/ 601 w 660"/>
              <a:gd name="p0y114" fmla="*/ 654 h 660"/>
              <a:gd name="p0x115" fmla="*/ 599 w 660"/>
              <a:gd name="p0y115" fmla="*/ 655 h 660"/>
              <a:gd name="p0x116" fmla="*/ 597 w 660"/>
              <a:gd name="p0y116" fmla="*/ 655 h 660"/>
              <a:gd name="p0x117" fmla="*/ 595 w 660"/>
              <a:gd name="p0y117" fmla="*/ 656 h 660"/>
              <a:gd name="p0x118" fmla="*/ 592 w 660"/>
              <a:gd name="p0y118" fmla="*/ 657 h 660"/>
              <a:gd name="p0x119" fmla="*/ 590 w 660"/>
              <a:gd name="p0y119" fmla="*/ 657 h 660"/>
              <a:gd name="p0x120" fmla="*/ 588 w 660"/>
              <a:gd name="p0y120" fmla="*/ 658 h 660"/>
              <a:gd name="p0x121" fmla="*/ 586 w 660"/>
              <a:gd name="p0y121" fmla="*/ 658 h 660"/>
              <a:gd name="p0x122" fmla="*/ 583 w 660"/>
              <a:gd name="p0y122" fmla="*/ 658 h 660"/>
              <a:gd name="p0x123" fmla="*/ 581 w 660"/>
              <a:gd name="p0y123" fmla="*/ 659 h 660"/>
              <a:gd name="p0x124" fmla="*/ 579 w 660"/>
              <a:gd name="p0y124" fmla="*/ 659 h 660"/>
              <a:gd name="p0x125" fmla="*/ 577 w 660"/>
              <a:gd name="p0y125" fmla="*/ 659 h 660"/>
              <a:gd name="p0x126" fmla="*/ 574 w 660"/>
              <a:gd name="p0y126" fmla="*/ 659 h 660"/>
              <a:gd name="p0x127" fmla="*/ 572 w 660"/>
              <a:gd name="p0y127" fmla="*/ 659 h 660"/>
              <a:gd name="p0x128" fmla="*/ 570 w 660"/>
              <a:gd name="p0y128" fmla="*/ 660 h 660"/>
              <a:gd name="p0x129" fmla="*/ 90 w 660"/>
              <a:gd name="p0y129" fmla="*/ 660 h 660"/>
              <a:gd name="p0x130" fmla="*/ 87 w 660"/>
              <a:gd name="p0y130" fmla="*/ 659 h 660"/>
              <a:gd name="p0x131" fmla="*/ 85 w 660"/>
              <a:gd name="p0y131" fmla="*/ 659 h 660"/>
              <a:gd name="p0x132" fmla="*/ 82 w 660"/>
              <a:gd name="p0y132" fmla="*/ 659 h 660"/>
              <a:gd name="p0x133" fmla="*/ 80 w 660"/>
              <a:gd name="p0y133" fmla="*/ 659 h 660"/>
              <a:gd name="p0x134" fmla="*/ 78 w 660"/>
              <a:gd name="p0y134" fmla="*/ 659 h 660"/>
              <a:gd name="p0x135" fmla="*/ 76 w 660"/>
              <a:gd name="p0y135" fmla="*/ 658 h 660"/>
              <a:gd name="p0x136" fmla="*/ 73 w 660"/>
              <a:gd name="p0y136" fmla="*/ 658 h 660"/>
              <a:gd name="p0x137" fmla="*/ 71 w 660"/>
              <a:gd name="p0y137" fmla="*/ 658 h 660"/>
              <a:gd name="p0x138" fmla="*/ 69 w 660"/>
              <a:gd name="p0y138" fmla="*/ 657 h 660"/>
              <a:gd name="p0x139" fmla="*/ 67 w 660"/>
              <a:gd name="p0y139" fmla="*/ 657 h 660"/>
              <a:gd name="p0x140" fmla="*/ 64 w 660"/>
              <a:gd name="p0y140" fmla="*/ 656 h 660"/>
              <a:gd name="p0x141" fmla="*/ 62 w 660"/>
              <a:gd name="p0y141" fmla="*/ 655 h 660"/>
              <a:gd name="p0x142" fmla="*/ 60 w 660"/>
              <a:gd name="p0y142" fmla="*/ 655 h 660"/>
              <a:gd name="p0x143" fmla="*/ 58 w 660"/>
              <a:gd name="p0y143" fmla="*/ 654 h 660"/>
              <a:gd name="p0x144" fmla="*/ 56 w 660"/>
              <a:gd name="p0y144" fmla="*/ 653 h 660"/>
              <a:gd name="p0x145" fmla="*/ 54 w 660"/>
              <a:gd name="p0y145" fmla="*/ 652 h 660"/>
              <a:gd name="p0x146" fmla="*/ 52 w 660"/>
              <a:gd name="p0y146" fmla="*/ 651 h 660"/>
              <a:gd name="p0x147" fmla="*/ 50 w 660"/>
              <a:gd name="p0y147" fmla="*/ 650 h 660"/>
              <a:gd name="p0x148" fmla="*/ 48 w 660"/>
              <a:gd name="p0y148" fmla="*/ 649 h 660"/>
              <a:gd name="p0x149" fmla="*/ 46 w 660"/>
              <a:gd name="p0y149" fmla="*/ 648 h 660"/>
              <a:gd name="p0x150" fmla="*/ 44 w 660"/>
              <a:gd name="p0y150" fmla="*/ 647 h 660"/>
              <a:gd name="p0x151" fmla="*/ 42 w 660"/>
              <a:gd name="p0y151" fmla="*/ 646 h 660"/>
              <a:gd name="p0x152" fmla="*/ 40 w 660"/>
              <a:gd name="p0y152" fmla="*/ 645 h 660"/>
              <a:gd name="p0x153" fmla="*/ 38 w 660"/>
              <a:gd name="p0y153" fmla="*/ 644 h 660"/>
              <a:gd name="p0x154" fmla="*/ 37 w 660"/>
              <a:gd name="p0y154" fmla="*/ 642 h 660"/>
              <a:gd name="p0x155" fmla="*/ 35 w 660"/>
              <a:gd name="p0y155" fmla="*/ 641 h 660"/>
              <a:gd name="p0x156" fmla="*/ 33 w 660"/>
              <a:gd name="p0y156" fmla="*/ 640 h 660"/>
              <a:gd name="p0x157" fmla="*/ 32 w 660"/>
              <a:gd name="p0y157" fmla="*/ 638 h 660"/>
              <a:gd name="p0x158" fmla="*/ 30 w 660"/>
              <a:gd name="p0y158" fmla="*/ 637 h 660"/>
              <a:gd name="p0x159" fmla="*/ 28 w 660"/>
              <a:gd name="p0y159" fmla="*/ 635 h 660"/>
              <a:gd name="p0x160" fmla="*/ 27 w 660"/>
              <a:gd name="p0y160" fmla="*/ 634 h 660"/>
              <a:gd name="p0x161" fmla="*/ 25 w 660"/>
              <a:gd name="p0y161" fmla="*/ 632 h 660"/>
              <a:gd name="p0x162" fmla="*/ 24 w 660"/>
              <a:gd name="p0y162" fmla="*/ 631 h 660"/>
              <a:gd name="p0x163" fmla="*/ 22 w 660"/>
              <a:gd name="p0y163" fmla="*/ 629 h 660"/>
              <a:gd name="p0x164" fmla="*/ 21 w 660"/>
              <a:gd name="p0y164" fmla="*/ 627 h 660"/>
              <a:gd name="p0x165" fmla="*/ 19 w 660"/>
              <a:gd name="p0y165" fmla="*/ 626 h 660"/>
              <a:gd name="p0x166" fmla="*/ 18 w 660"/>
              <a:gd name="p0y166" fmla="*/ 624 h 660"/>
              <a:gd name="p0x167" fmla="*/ 17 w 660"/>
              <a:gd name="p0y167" fmla="*/ 622 h 660"/>
              <a:gd name="p0x168" fmla="*/ 15 w 660"/>
              <a:gd name="p0y168" fmla="*/ 621 h 660"/>
              <a:gd name="p0x169" fmla="*/ 14 w 660"/>
              <a:gd name="p0y169" fmla="*/ 619 h 660"/>
              <a:gd name="p0x170" fmla="*/ 13 w 660"/>
              <a:gd name="p0y170" fmla="*/ 617 h 660"/>
              <a:gd name="p0x171" fmla="*/ 12 w 660"/>
              <a:gd name="p0y171" fmla="*/ 615 h 660"/>
              <a:gd name="p0x172" fmla="*/ 11 w 660"/>
              <a:gd name="p0y172" fmla="*/ 613 h 660"/>
              <a:gd name="p0x173" fmla="*/ 10 w 660"/>
              <a:gd name="p0y173" fmla="*/ 611 h 660"/>
              <a:gd name="p0x174" fmla="*/ 9 w 660"/>
              <a:gd name="p0y174" fmla="*/ 609 h 660"/>
              <a:gd name="p0x175" fmla="*/ 8 w 660"/>
              <a:gd name="p0y175" fmla="*/ 607 h 660"/>
              <a:gd name="p0x176" fmla="*/ 7 w 660"/>
              <a:gd name="p0y176" fmla="*/ 605 h 660"/>
              <a:gd name="p0x177" fmla="*/ 6 w 660"/>
              <a:gd name="p0y177" fmla="*/ 603 h 660"/>
              <a:gd name="p0x178" fmla="*/ 5 w 660"/>
              <a:gd name="p0y178" fmla="*/ 601 h 660"/>
              <a:gd name="p0x179" fmla="*/ 4 w 660"/>
              <a:gd name="p0y179" fmla="*/ 599 h 660"/>
              <a:gd name="p0x180" fmla="*/ 4 w 660"/>
              <a:gd name="p0y180" fmla="*/ 597 h 660"/>
              <a:gd name="p0x181" fmla="*/ 3 w 660"/>
              <a:gd name="p0y181" fmla="*/ 595 h 660"/>
              <a:gd name="p0x182" fmla="*/ 2 w 660"/>
              <a:gd name="p0y182" fmla="*/ 592 h 660"/>
              <a:gd name="p0x183" fmla="*/ 2 w 660"/>
              <a:gd name="p0y183" fmla="*/ 590 h 660"/>
              <a:gd name="p0x184" fmla="*/ 1 w 660"/>
              <a:gd name="p0y184" fmla="*/ 588 h 660"/>
              <a:gd name="p0x185" fmla="*/ 1 w 660"/>
              <a:gd name="p0y185" fmla="*/ 586 h 660"/>
              <a:gd name="p0x186" fmla="*/ 1 w 660"/>
              <a:gd name="p0y186" fmla="*/ 583 h 660"/>
              <a:gd name="p0x187" fmla="*/ 0 w 660"/>
              <a:gd name="p0y187" fmla="*/ 581 h 660"/>
              <a:gd name="p0x188" fmla="*/ 0 w 660"/>
              <a:gd name="p0y188" fmla="*/ 579 h 660"/>
              <a:gd name="p0x189" fmla="*/ 0 w 660"/>
              <a:gd name="p0y189" fmla="*/ 577 h 660"/>
              <a:gd name="p0x190" fmla="*/ 0 w 660"/>
              <a:gd name="p0y190" fmla="*/ 574 h 660"/>
              <a:gd name="p0x191" fmla="*/ 0 w 660"/>
              <a:gd name="p0y191" fmla="*/ 572 h 660"/>
              <a:gd name="p0x192" fmla="*/ 0 w 660"/>
              <a:gd name="p0y192" fmla="*/ 570 h 660"/>
              <a:gd name="p0x193" fmla="*/ 0 w 660"/>
              <a:gd name="p0y193" fmla="*/ 90 h 660"/>
              <a:gd name="p0x194" fmla="*/ 0 w 660"/>
              <a:gd name="p0y194" fmla="*/ 87 h 660"/>
              <a:gd name="p0x195" fmla="*/ 0 w 660"/>
              <a:gd name="p0y195" fmla="*/ 85 h 660"/>
              <a:gd name="p0x196" fmla="*/ 0 w 660"/>
              <a:gd name="p0y196" fmla="*/ 82 h 660"/>
              <a:gd name="p0x197" fmla="*/ 0 w 660"/>
              <a:gd name="p0y197" fmla="*/ 80 h 660"/>
              <a:gd name="p0x198" fmla="*/ 0 w 660"/>
              <a:gd name="p0y198" fmla="*/ 78 h 660"/>
              <a:gd name="p0x199" fmla="*/ 1 w 660"/>
              <a:gd name="p0y199" fmla="*/ 76 h 660"/>
              <a:gd name="p0x200" fmla="*/ 1 w 660"/>
              <a:gd name="p0y200" fmla="*/ 73 h 660"/>
              <a:gd name="p0x201" fmla="*/ 1 w 660"/>
              <a:gd name="p0y201" fmla="*/ 71 h 660"/>
              <a:gd name="p0x202" fmla="*/ 2 w 660"/>
              <a:gd name="p0y202" fmla="*/ 69 h 660"/>
              <a:gd name="p0x203" fmla="*/ 2 w 660"/>
              <a:gd name="p0y203" fmla="*/ 67 h 660"/>
              <a:gd name="p0x204" fmla="*/ 3 w 660"/>
              <a:gd name="p0y204" fmla="*/ 64 h 660"/>
              <a:gd name="p0x205" fmla="*/ 4 w 660"/>
              <a:gd name="p0y205" fmla="*/ 62 h 660"/>
              <a:gd name="p0x206" fmla="*/ 4 w 660"/>
              <a:gd name="p0y206" fmla="*/ 60 h 660"/>
              <a:gd name="p0x207" fmla="*/ 5 w 660"/>
              <a:gd name="p0y207" fmla="*/ 58 h 660"/>
              <a:gd name="p0x208" fmla="*/ 6 w 660"/>
              <a:gd name="p0y208" fmla="*/ 56 h 660"/>
              <a:gd name="p0x209" fmla="*/ 7 w 660"/>
              <a:gd name="p0y209" fmla="*/ 54 h 660"/>
              <a:gd name="p0x210" fmla="*/ 8 w 660"/>
              <a:gd name="p0y210" fmla="*/ 52 h 660"/>
              <a:gd name="p0x211" fmla="*/ 9 w 660"/>
              <a:gd name="p0y211" fmla="*/ 50 h 660"/>
              <a:gd name="p0x212" fmla="*/ 10 w 660"/>
              <a:gd name="p0y212" fmla="*/ 48 h 660"/>
              <a:gd name="p0x213" fmla="*/ 11 w 660"/>
              <a:gd name="p0y213" fmla="*/ 46 h 660"/>
              <a:gd name="p0x214" fmla="*/ 12 w 660"/>
              <a:gd name="p0y214" fmla="*/ 44 h 660"/>
              <a:gd name="p0x215" fmla="*/ 13 w 660"/>
              <a:gd name="p0y215" fmla="*/ 42 h 660"/>
              <a:gd name="p0x216" fmla="*/ 14 w 660"/>
              <a:gd name="p0y216" fmla="*/ 40 h 660"/>
              <a:gd name="p0x217" fmla="*/ 15 w 660"/>
              <a:gd name="p0y217" fmla="*/ 38 h 660"/>
              <a:gd name="p0x218" fmla="*/ 17 w 660"/>
              <a:gd name="p0y218" fmla="*/ 37 h 660"/>
              <a:gd name="p0x219" fmla="*/ 18 w 660"/>
              <a:gd name="p0y219" fmla="*/ 35 h 660"/>
              <a:gd name="p0x220" fmla="*/ 19 w 660"/>
              <a:gd name="p0y220" fmla="*/ 33 h 660"/>
              <a:gd name="p0x221" fmla="*/ 21 w 660"/>
              <a:gd name="p0y221" fmla="*/ 32 h 660"/>
              <a:gd name="p0x222" fmla="*/ 22 w 660"/>
              <a:gd name="p0y222" fmla="*/ 30 h 660"/>
              <a:gd name="p0x223" fmla="*/ 24 w 660"/>
              <a:gd name="p0y223" fmla="*/ 28 h 660"/>
              <a:gd name="p0x224" fmla="*/ 25 w 660"/>
              <a:gd name="p0y224" fmla="*/ 27 h 660"/>
              <a:gd name="p0x225" fmla="*/ 27 w 660"/>
              <a:gd name="p0y225" fmla="*/ 25 h 660"/>
              <a:gd name="p0x226" fmla="*/ 28 w 660"/>
              <a:gd name="p0y226" fmla="*/ 24 h 660"/>
              <a:gd name="p0x227" fmla="*/ 30 w 660"/>
              <a:gd name="p0y227" fmla="*/ 22 h 660"/>
              <a:gd name="p0x228" fmla="*/ 32 w 660"/>
              <a:gd name="p0y228" fmla="*/ 21 h 660"/>
              <a:gd name="p0x229" fmla="*/ 33 w 660"/>
              <a:gd name="p0y229" fmla="*/ 19 h 660"/>
              <a:gd name="p0x230" fmla="*/ 35 w 660"/>
              <a:gd name="p0y230" fmla="*/ 18 h 660"/>
              <a:gd name="p0x231" fmla="*/ 37 w 660"/>
              <a:gd name="p0y231" fmla="*/ 17 h 660"/>
              <a:gd name="p0x232" fmla="*/ 38 w 660"/>
              <a:gd name="p0y232" fmla="*/ 15 h 660"/>
              <a:gd name="p0x233" fmla="*/ 40 w 660"/>
              <a:gd name="p0y233" fmla="*/ 14 h 660"/>
              <a:gd name="p0x234" fmla="*/ 42 w 660"/>
              <a:gd name="p0y234" fmla="*/ 13 h 660"/>
              <a:gd name="p0x235" fmla="*/ 44 w 660"/>
              <a:gd name="p0y235" fmla="*/ 12 h 660"/>
              <a:gd name="p0x236" fmla="*/ 46 w 660"/>
              <a:gd name="p0y236" fmla="*/ 11 h 660"/>
              <a:gd name="p0x237" fmla="*/ 48 w 660"/>
              <a:gd name="p0y237" fmla="*/ 10 h 660"/>
              <a:gd name="p0x238" fmla="*/ 50 w 660"/>
              <a:gd name="p0y238" fmla="*/ 9 h 660"/>
              <a:gd name="p0x239" fmla="*/ 52 w 660"/>
              <a:gd name="p0y239" fmla="*/ 8 h 660"/>
              <a:gd name="p0x240" fmla="*/ 54 w 660"/>
              <a:gd name="p0y240" fmla="*/ 7 h 660"/>
              <a:gd name="p0x241" fmla="*/ 56 w 660"/>
              <a:gd name="p0y241" fmla="*/ 6 h 660"/>
              <a:gd name="p0x242" fmla="*/ 58 w 660"/>
              <a:gd name="p0y242" fmla="*/ 5 h 660"/>
              <a:gd name="p0x243" fmla="*/ 60 w 660"/>
              <a:gd name="p0y243" fmla="*/ 4 h 660"/>
              <a:gd name="p0x244" fmla="*/ 62 w 660"/>
              <a:gd name="p0y244" fmla="*/ 4 h 660"/>
              <a:gd name="p0x245" fmla="*/ 64 w 660"/>
              <a:gd name="p0y245" fmla="*/ 3 h 660"/>
              <a:gd name="p0x246" fmla="*/ 67 w 660"/>
              <a:gd name="p0y246" fmla="*/ 2 h 660"/>
              <a:gd name="p0x247" fmla="*/ 69 w 660"/>
              <a:gd name="p0y247" fmla="*/ 2 h 660"/>
              <a:gd name="p0x248" fmla="*/ 71 w 660"/>
              <a:gd name="p0y248" fmla="*/ 1 h 660"/>
              <a:gd name="p0x249" fmla="*/ 73 w 660"/>
              <a:gd name="p0y249" fmla="*/ 1 h 660"/>
              <a:gd name="p0x250" fmla="*/ 76 w 660"/>
              <a:gd name="p0y250" fmla="*/ 1 h 660"/>
              <a:gd name="p0x251" fmla="*/ 78 w 660"/>
              <a:gd name="p0y251" fmla="*/ 0 h 660"/>
              <a:gd name="p0x252" fmla="*/ 80 w 660"/>
              <a:gd name="p0y252" fmla="*/ 0 h 660"/>
              <a:gd name="p0x253" fmla="*/ 82 w 660"/>
              <a:gd name="p0y253" fmla="*/ 0 h 660"/>
              <a:gd name="p0x254" fmla="*/ 85 w 660"/>
              <a:gd name="p0y254" fmla="*/ 0 h 660"/>
              <a:gd name="p0x255" fmla="*/ 87 w 660"/>
              <a:gd name="p0y255" fmla="*/ 0 h 660"/>
              <a:gd name="p0x256" fmla="*/ 90 w 660"/>
              <a:gd name="p0y25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  <a:effectLst>
            <a:outerShdw blurRad="114300" dist="19050" dir="5399999" algn="ctr" rotWithShape="0">
              <a:schemeClr val="accent6">
                <a:lumMod val="33714"/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8301990" y="27717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364 w 540"/>
              <a:gd name="p0y2" fmla="*/ 0 h 540"/>
              <a:gd name="p0x3" fmla="*/ 369 w 540"/>
              <a:gd name="p0y3" fmla="*/ 0 h 540"/>
              <a:gd name="p0x4" fmla="*/ 374 w 540"/>
              <a:gd name="p0y4" fmla="*/ 0 h 540"/>
              <a:gd name="p0x5" fmla="*/ 378 w 540"/>
              <a:gd name="p0y5" fmla="*/ 0 h 540"/>
              <a:gd name="p0x6" fmla="*/ 383 w 540"/>
              <a:gd name="p0y6" fmla="*/ 1 h 540"/>
              <a:gd name="p0x7" fmla="*/ 387 w 540"/>
              <a:gd name="p0y7" fmla="*/ 2 h 540"/>
              <a:gd name="p0x8" fmla="*/ 392 w 540"/>
              <a:gd name="p0y8" fmla="*/ 2 h 540"/>
              <a:gd name="p0x9" fmla="*/ 396 w 540"/>
              <a:gd name="p0y9" fmla="*/ 3 h 540"/>
              <a:gd name="p0x10" fmla="*/ 401 w 540"/>
              <a:gd name="p0y10" fmla="*/ 4 h 540"/>
              <a:gd name="p0x11" fmla="*/ 405 w 540"/>
              <a:gd name="p0y11" fmla="*/ 5 h 540"/>
              <a:gd name="p0x12" fmla="*/ 410 w 540"/>
              <a:gd name="p0y12" fmla="*/ 7 h 540"/>
              <a:gd name="p0x13" fmla="*/ 414 w 540"/>
              <a:gd name="p0y13" fmla="*/ 8 h 540"/>
              <a:gd name="p0x14" fmla="*/ 418 w 540"/>
              <a:gd name="p0y14" fmla="*/ 9 h 540"/>
              <a:gd name="p0x15" fmla="*/ 422 w 540"/>
              <a:gd name="p0y15" fmla="*/ 11 h 540"/>
              <a:gd name="p0x16" fmla="*/ 426 w 540"/>
              <a:gd name="p0y16" fmla="*/ 12 h 540"/>
              <a:gd name="p0x17" fmla="*/ 431 w 540"/>
              <a:gd name="p0y17" fmla="*/ 14 h 540"/>
              <a:gd name="p0x18" fmla="*/ 435 w 540"/>
              <a:gd name="p0y18" fmla="*/ 16 h 540"/>
              <a:gd name="p0x19" fmla="*/ 439 w 540"/>
              <a:gd name="p0y19" fmla="*/ 18 h 540"/>
              <a:gd name="p0x20" fmla="*/ 443 w 540"/>
              <a:gd name="p0y20" fmla="*/ 20 h 540"/>
              <a:gd name="p0x21" fmla="*/ 447 w 540"/>
              <a:gd name="p0y21" fmla="*/ 22 h 540"/>
              <a:gd name="p0x22" fmla="*/ 450 w 540"/>
              <a:gd name="p0y22" fmla="*/ 24 h 540"/>
              <a:gd name="p0x23" fmla="*/ 454 w 540"/>
              <a:gd name="p0y23" fmla="*/ 26 h 540"/>
              <a:gd name="p0x24" fmla="*/ 458 w 540"/>
              <a:gd name="p0y24" fmla="*/ 29 h 540"/>
              <a:gd name="p0x25" fmla="*/ 462 w 540"/>
              <a:gd name="p0y25" fmla="*/ 31 h 540"/>
              <a:gd name="p0x26" fmla="*/ 465 w 540"/>
              <a:gd name="p0y26" fmla="*/ 34 h 540"/>
              <a:gd name="p0x27" fmla="*/ 469 w 540"/>
              <a:gd name="p0y27" fmla="*/ 36 h 540"/>
              <a:gd name="p0x28" fmla="*/ 472 w 540"/>
              <a:gd name="p0y28" fmla="*/ 39 h 540"/>
              <a:gd name="p0x29" fmla="*/ 475 w 540"/>
              <a:gd name="p0y29" fmla="*/ 42 h 540"/>
              <a:gd name="p0x30" fmla="*/ 479 w 540"/>
              <a:gd name="p0y30" fmla="*/ 45 h 540"/>
              <a:gd name="p0x31" fmla="*/ 482 w 540"/>
              <a:gd name="p0y31" fmla="*/ 48 h 540"/>
              <a:gd name="p0x32" fmla="*/ 485 w 540"/>
              <a:gd name="p0y32" fmla="*/ 51 h 540"/>
              <a:gd name="p0x33" fmla="*/ 488 w 540"/>
              <a:gd name="p0y33" fmla="*/ 54 h 540"/>
              <a:gd name="p0x34" fmla="*/ 491 w 540"/>
              <a:gd name="p0y34" fmla="*/ 57 h 540"/>
              <a:gd name="p0x35" fmla="*/ 494 w 540"/>
              <a:gd name="p0y35" fmla="*/ 60 h 540"/>
              <a:gd name="p0x36" fmla="*/ 497 w 540"/>
              <a:gd name="p0y36" fmla="*/ 64 h 540"/>
              <a:gd name="p0x37" fmla="*/ 500 w 540"/>
              <a:gd name="p0y37" fmla="*/ 67 h 540"/>
              <a:gd name="p0x38" fmla="*/ 503 w 540"/>
              <a:gd name="p0y38" fmla="*/ 70 h 540"/>
              <a:gd name="p0x39" fmla="*/ 505 w 540"/>
              <a:gd name="p0y39" fmla="*/ 74 h 540"/>
              <a:gd name="p0x40" fmla="*/ 508 w 540"/>
              <a:gd name="p0y40" fmla="*/ 77 h 540"/>
              <a:gd name="p0x41" fmla="*/ 510 w 540"/>
              <a:gd name="p0y41" fmla="*/ 81 h 540"/>
              <a:gd name="p0x42" fmla="*/ 513 w 540"/>
              <a:gd name="p0y42" fmla="*/ 85 h 540"/>
              <a:gd name="p0x43" fmla="*/ 515 w 540"/>
              <a:gd name="p0y43" fmla="*/ 89 h 540"/>
              <a:gd name="p0x44" fmla="*/ 517 w 540"/>
              <a:gd name="p0y44" fmla="*/ 92 h 540"/>
              <a:gd name="p0x45" fmla="*/ 519 w 540"/>
              <a:gd name="p0y45" fmla="*/ 96 h 540"/>
              <a:gd name="p0x46" fmla="*/ 521 w 540"/>
              <a:gd name="p0y46" fmla="*/ 100 h 540"/>
              <a:gd name="p0x47" fmla="*/ 523 w 540"/>
              <a:gd name="p0y47" fmla="*/ 104 h 540"/>
              <a:gd name="p0x48" fmla="*/ 525 w 540"/>
              <a:gd name="p0y48" fmla="*/ 108 h 540"/>
              <a:gd name="p0x49" fmla="*/ 527 w 540"/>
              <a:gd name="p0y49" fmla="*/ 113 h 540"/>
              <a:gd name="p0x50" fmla="*/ 528 w 540"/>
              <a:gd name="p0y50" fmla="*/ 117 h 540"/>
              <a:gd name="p0x51" fmla="*/ 530 w 540"/>
              <a:gd name="p0y51" fmla="*/ 121 h 540"/>
              <a:gd name="p0x52" fmla="*/ 531 w 540"/>
              <a:gd name="p0y52" fmla="*/ 125 h 540"/>
              <a:gd name="p0x53" fmla="*/ 532 w 540"/>
              <a:gd name="p0y53" fmla="*/ 129 h 540"/>
              <a:gd name="p0x54" fmla="*/ 534 w 540"/>
              <a:gd name="p0y54" fmla="*/ 134 h 540"/>
              <a:gd name="p0x55" fmla="*/ 535 w 540"/>
              <a:gd name="p0y55" fmla="*/ 138 h 540"/>
              <a:gd name="p0x56" fmla="*/ 536 w 540"/>
              <a:gd name="p0y56" fmla="*/ 143 h 540"/>
              <a:gd name="p0x57" fmla="*/ 537 w 540"/>
              <a:gd name="p0y57" fmla="*/ 147 h 540"/>
              <a:gd name="p0x58" fmla="*/ 537 w 540"/>
              <a:gd name="p0y58" fmla="*/ 152 h 540"/>
              <a:gd name="p0x59" fmla="*/ 538 w 540"/>
              <a:gd name="p0y59" fmla="*/ 156 h 540"/>
              <a:gd name="p0x60" fmla="*/ 539 w 540"/>
              <a:gd name="p0y60" fmla="*/ 161 h 540"/>
              <a:gd name="p0x61" fmla="*/ 539 w 540"/>
              <a:gd name="p0y61" fmla="*/ 165 h 540"/>
              <a:gd name="p0x62" fmla="*/ 539 w 540"/>
              <a:gd name="p0y62" fmla="*/ 170 h 540"/>
              <a:gd name="p0x63" fmla="*/ 539 w 540"/>
              <a:gd name="p0y63" fmla="*/ 175 h 540"/>
              <a:gd name="p0x64" fmla="*/ 540 w 540"/>
              <a:gd name="p0y64" fmla="*/ 180 h 540"/>
              <a:gd name="p0x65" fmla="*/ 540 w 540"/>
              <a:gd name="p0y65" fmla="*/ 360 h 540"/>
              <a:gd name="p0x66" fmla="*/ 539 w 540"/>
              <a:gd name="p0y66" fmla="*/ 364 h 540"/>
              <a:gd name="p0x67" fmla="*/ 539 w 540"/>
              <a:gd name="p0y67" fmla="*/ 369 h 540"/>
              <a:gd name="p0x68" fmla="*/ 539 w 540"/>
              <a:gd name="p0y68" fmla="*/ 374 h 540"/>
              <a:gd name="p0x69" fmla="*/ 539 w 540"/>
              <a:gd name="p0y69" fmla="*/ 378 h 540"/>
              <a:gd name="p0x70" fmla="*/ 538 w 540"/>
              <a:gd name="p0y70" fmla="*/ 383 h 540"/>
              <a:gd name="p0x71" fmla="*/ 537 w 540"/>
              <a:gd name="p0y71" fmla="*/ 387 h 540"/>
              <a:gd name="p0x72" fmla="*/ 537 w 540"/>
              <a:gd name="p0y72" fmla="*/ 392 h 540"/>
              <a:gd name="p0x73" fmla="*/ 536 w 540"/>
              <a:gd name="p0y73" fmla="*/ 396 h 540"/>
              <a:gd name="p0x74" fmla="*/ 535 w 540"/>
              <a:gd name="p0y74" fmla="*/ 401 h 540"/>
              <a:gd name="p0x75" fmla="*/ 534 w 540"/>
              <a:gd name="p0y75" fmla="*/ 405 h 540"/>
              <a:gd name="p0x76" fmla="*/ 532 w 540"/>
              <a:gd name="p0y76" fmla="*/ 410 h 540"/>
              <a:gd name="p0x77" fmla="*/ 531 w 540"/>
              <a:gd name="p0y77" fmla="*/ 414 h 540"/>
              <a:gd name="p0x78" fmla="*/ 530 w 540"/>
              <a:gd name="p0y78" fmla="*/ 418 h 540"/>
              <a:gd name="p0x79" fmla="*/ 528 w 540"/>
              <a:gd name="p0y79" fmla="*/ 422 h 540"/>
              <a:gd name="p0x80" fmla="*/ 527 w 540"/>
              <a:gd name="p0y80" fmla="*/ 426 h 540"/>
              <a:gd name="p0x81" fmla="*/ 525 w 540"/>
              <a:gd name="p0y81" fmla="*/ 431 h 540"/>
              <a:gd name="p0x82" fmla="*/ 523 w 540"/>
              <a:gd name="p0y82" fmla="*/ 435 h 540"/>
              <a:gd name="p0x83" fmla="*/ 521 w 540"/>
              <a:gd name="p0y83" fmla="*/ 439 h 540"/>
              <a:gd name="p0x84" fmla="*/ 519 w 540"/>
              <a:gd name="p0y84" fmla="*/ 443 h 540"/>
              <a:gd name="p0x85" fmla="*/ 517 w 540"/>
              <a:gd name="p0y85" fmla="*/ 447 h 540"/>
              <a:gd name="p0x86" fmla="*/ 515 w 540"/>
              <a:gd name="p0y86" fmla="*/ 450 h 540"/>
              <a:gd name="p0x87" fmla="*/ 513 w 540"/>
              <a:gd name="p0y87" fmla="*/ 454 h 540"/>
              <a:gd name="p0x88" fmla="*/ 510 w 540"/>
              <a:gd name="p0y88" fmla="*/ 458 h 540"/>
              <a:gd name="p0x89" fmla="*/ 508 w 540"/>
              <a:gd name="p0y89" fmla="*/ 462 h 540"/>
              <a:gd name="p0x90" fmla="*/ 505 w 540"/>
              <a:gd name="p0y90" fmla="*/ 465 h 540"/>
              <a:gd name="p0x91" fmla="*/ 503 w 540"/>
              <a:gd name="p0y91" fmla="*/ 469 h 540"/>
              <a:gd name="p0x92" fmla="*/ 500 w 540"/>
              <a:gd name="p0y92" fmla="*/ 472 h 540"/>
              <a:gd name="p0x93" fmla="*/ 497 w 540"/>
              <a:gd name="p0y93" fmla="*/ 475 h 540"/>
              <a:gd name="p0x94" fmla="*/ 494 w 540"/>
              <a:gd name="p0y94" fmla="*/ 479 h 540"/>
              <a:gd name="p0x95" fmla="*/ 491 w 540"/>
              <a:gd name="p0y95" fmla="*/ 482 h 540"/>
              <a:gd name="p0x96" fmla="*/ 488 w 540"/>
              <a:gd name="p0y96" fmla="*/ 485 h 540"/>
              <a:gd name="p0x97" fmla="*/ 485 w 540"/>
              <a:gd name="p0y97" fmla="*/ 488 h 540"/>
              <a:gd name="p0x98" fmla="*/ 482 w 540"/>
              <a:gd name="p0y98" fmla="*/ 491 h 540"/>
              <a:gd name="p0x99" fmla="*/ 479 w 540"/>
              <a:gd name="p0y99" fmla="*/ 494 h 540"/>
              <a:gd name="p0x100" fmla="*/ 475 w 540"/>
              <a:gd name="p0y100" fmla="*/ 497 h 540"/>
              <a:gd name="p0x101" fmla="*/ 472 w 540"/>
              <a:gd name="p0y101" fmla="*/ 500 h 540"/>
              <a:gd name="p0x102" fmla="*/ 469 w 540"/>
              <a:gd name="p0y102" fmla="*/ 503 h 540"/>
              <a:gd name="p0x103" fmla="*/ 465 w 540"/>
              <a:gd name="p0y103" fmla="*/ 505 h 540"/>
              <a:gd name="p0x104" fmla="*/ 462 w 540"/>
              <a:gd name="p0y104" fmla="*/ 508 h 540"/>
              <a:gd name="p0x105" fmla="*/ 458 w 540"/>
              <a:gd name="p0y105" fmla="*/ 510 h 540"/>
              <a:gd name="p0x106" fmla="*/ 454 w 540"/>
              <a:gd name="p0y106" fmla="*/ 513 h 540"/>
              <a:gd name="p0x107" fmla="*/ 450 w 540"/>
              <a:gd name="p0y107" fmla="*/ 515 h 540"/>
              <a:gd name="p0x108" fmla="*/ 447 w 540"/>
              <a:gd name="p0y108" fmla="*/ 517 h 540"/>
              <a:gd name="p0x109" fmla="*/ 443 w 540"/>
              <a:gd name="p0y109" fmla="*/ 519 h 540"/>
              <a:gd name="p0x110" fmla="*/ 439 w 540"/>
              <a:gd name="p0y110" fmla="*/ 521 h 540"/>
              <a:gd name="p0x111" fmla="*/ 435 w 540"/>
              <a:gd name="p0y111" fmla="*/ 523 h 540"/>
              <a:gd name="p0x112" fmla="*/ 431 w 540"/>
              <a:gd name="p0y112" fmla="*/ 525 h 540"/>
              <a:gd name="p0x113" fmla="*/ 426 w 540"/>
              <a:gd name="p0y113" fmla="*/ 527 h 540"/>
              <a:gd name="p0x114" fmla="*/ 422 w 540"/>
              <a:gd name="p0y114" fmla="*/ 528 h 540"/>
              <a:gd name="p0x115" fmla="*/ 418 w 540"/>
              <a:gd name="p0y115" fmla="*/ 530 h 540"/>
              <a:gd name="p0x116" fmla="*/ 414 w 540"/>
              <a:gd name="p0y116" fmla="*/ 531 h 540"/>
              <a:gd name="p0x117" fmla="*/ 410 w 540"/>
              <a:gd name="p0y117" fmla="*/ 532 h 540"/>
              <a:gd name="p0x118" fmla="*/ 405 w 540"/>
              <a:gd name="p0y118" fmla="*/ 534 h 540"/>
              <a:gd name="p0x119" fmla="*/ 401 w 540"/>
              <a:gd name="p0y119" fmla="*/ 535 h 540"/>
              <a:gd name="p0x120" fmla="*/ 396 w 540"/>
              <a:gd name="p0y120" fmla="*/ 536 h 540"/>
              <a:gd name="p0x121" fmla="*/ 392 w 540"/>
              <a:gd name="p0y121" fmla="*/ 537 h 540"/>
              <a:gd name="p0x122" fmla="*/ 387 w 540"/>
              <a:gd name="p0y122" fmla="*/ 537 h 540"/>
              <a:gd name="p0x123" fmla="*/ 383 w 540"/>
              <a:gd name="p0y123" fmla="*/ 538 h 540"/>
              <a:gd name="p0x124" fmla="*/ 378 w 540"/>
              <a:gd name="p0y124" fmla="*/ 539 h 540"/>
              <a:gd name="p0x125" fmla="*/ 374 w 540"/>
              <a:gd name="p0y125" fmla="*/ 539 h 540"/>
              <a:gd name="p0x126" fmla="*/ 369 w 540"/>
              <a:gd name="p0y126" fmla="*/ 539 h 540"/>
              <a:gd name="p0x127" fmla="*/ 364 w 540"/>
              <a:gd name="p0y127" fmla="*/ 539 h 540"/>
              <a:gd name="p0x128" fmla="*/ 360 w 540"/>
              <a:gd name="p0y128" fmla="*/ 540 h 540"/>
              <a:gd name="p0x129" fmla="*/ 180 w 540"/>
              <a:gd name="p0y129" fmla="*/ 540 h 540"/>
              <a:gd name="p0x130" fmla="*/ 175 w 540"/>
              <a:gd name="p0y130" fmla="*/ 539 h 540"/>
              <a:gd name="p0x131" fmla="*/ 170 w 540"/>
              <a:gd name="p0y131" fmla="*/ 539 h 540"/>
              <a:gd name="p0x132" fmla="*/ 165 w 540"/>
              <a:gd name="p0y132" fmla="*/ 539 h 540"/>
              <a:gd name="p0x133" fmla="*/ 161 w 540"/>
              <a:gd name="p0y133" fmla="*/ 539 h 540"/>
              <a:gd name="p0x134" fmla="*/ 156 w 540"/>
              <a:gd name="p0y134" fmla="*/ 538 h 540"/>
              <a:gd name="p0x135" fmla="*/ 152 w 540"/>
              <a:gd name="p0y135" fmla="*/ 537 h 540"/>
              <a:gd name="p0x136" fmla="*/ 147 w 540"/>
              <a:gd name="p0y136" fmla="*/ 537 h 540"/>
              <a:gd name="p0x137" fmla="*/ 143 w 540"/>
              <a:gd name="p0y137" fmla="*/ 536 h 540"/>
              <a:gd name="p0x138" fmla="*/ 138 w 540"/>
              <a:gd name="p0y138" fmla="*/ 535 h 540"/>
              <a:gd name="p0x139" fmla="*/ 134 w 540"/>
              <a:gd name="p0y139" fmla="*/ 534 h 540"/>
              <a:gd name="p0x140" fmla="*/ 129 w 540"/>
              <a:gd name="p0y140" fmla="*/ 532 h 540"/>
              <a:gd name="p0x141" fmla="*/ 125 w 540"/>
              <a:gd name="p0y141" fmla="*/ 531 h 540"/>
              <a:gd name="p0x142" fmla="*/ 121 w 540"/>
              <a:gd name="p0y142" fmla="*/ 530 h 540"/>
              <a:gd name="p0x143" fmla="*/ 117 w 540"/>
              <a:gd name="p0y143" fmla="*/ 528 h 540"/>
              <a:gd name="p0x144" fmla="*/ 113 w 540"/>
              <a:gd name="p0y144" fmla="*/ 527 h 540"/>
              <a:gd name="p0x145" fmla="*/ 108 w 540"/>
              <a:gd name="p0y145" fmla="*/ 525 h 540"/>
              <a:gd name="p0x146" fmla="*/ 104 w 540"/>
              <a:gd name="p0y146" fmla="*/ 523 h 540"/>
              <a:gd name="p0x147" fmla="*/ 100 w 540"/>
              <a:gd name="p0y147" fmla="*/ 521 h 540"/>
              <a:gd name="p0x148" fmla="*/ 96 w 540"/>
              <a:gd name="p0y148" fmla="*/ 519 h 540"/>
              <a:gd name="p0x149" fmla="*/ 92 w 540"/>
              <a:gd name="p0y149" fmla="*/ 517 h 540"/>
              <a:gd name="p0x150" fmla="*/ 89 w 540"/>
              <a:gd name="p0y150" fmla="*/ 515 h 540"/>
              <a:gd name="p0x151" fmla="*/ 85 w 540"/>
              <a:gd name="p0y151" fmla="*/ 513 h 540"/>
              <a:gd name="p0x152" fmla="*/ 81 w 540"/>
              <a:gd name="p0y152" fmla="*/ 510 h 540"/>
              <a:gd name="p0x153" fmla="*/ 77 w 540"/>
              <a:gd name="p0y153" fmla="*/ 508 h 540"/>
              <a:gd name="p0x154" fmla="*/ 74 w 540"/>
              <a:gd name="p0y154" fmla="*/ 505 h 540"/>
              <a:gd name="p0x155" fmla="*/ 70 w 540"/>
              <a:gd name="p0y155" fmla="*/ 503 h 540"/>
              <a:gd name="p0x156" fmla="*/ 67 w 540"/>
              <a:gd name="p0y156" fmla="*/ 500 h 540"/>
              <a:gd name="p0x157" fmla="*/ 64 w 540"/>
              <a:gd name="p0y157" fmla="*/ 497 h 540"/>
              <a:gd name="p0x158" fmla="*/ 60 w 540"/>
              <a:gd name="p0y158" fmla="*/ 494 h 540"/>
              <a:gd name="p0x159" fmla="*/ 57 w 540"/>
              <a:gd name="p0y159" fmla="*/ 491 h 540"/>
              <a:gd name="p0x160" fmla="*/ 54 w 540"/>
              <a:gd name="p0y160" fmla="*/ 488 h 540"/>
              <a:gd name="p0x161" fmla="*/ 51 w 540"/>
              <a:gd name="p0y161" fmla="*/ 485 h 540"/>
              <a:gd name="p0x162" fmla="*/ 48 w 540"/>
              <a:gd name="p0y162" fmla="*/ 482 h 540"/>
              <a:gd name="p0x163" fmla="*/ 45 w 540"/>
              <a:gd name="p0y163" fmla="*/ 479 h 540"/>
              <a:gd name="p0x164" fmla="*/ 42 w 540"/>
              <a:gd name="p0y164" fmla="*/ 475 h 540"/>
              <a:gd name="p0x165" fmla="*/ 39 w 540"/>
              <a:gd name="p0y165" fmla="*/ 472 h 540"/>
              <a:gd name="p0x166" fmla="*/ 36 w 540"/>
              <a:gd name="p0y166" fmla="*/ 469 h 540"/>
              <a:gd name="p0x167" fmla="*/ 34 w 540"/>
              <a:gd name="p0y167" fmla="*/ 465 h 540"/>
              <a:gd name="p0x168" fmla="*/ 31 w 540"/>
              <a:gd name="p0y168" fmla="*/ 462 h 540"/>
              <a:gd name="p0x169" fmla="*/ 29 w 540"/>
              <a:gd name="p0y169" fmla="*/ 458 h 540"/>
              <a:gd name="p0x170" fmla="*/ 26 w 540"/>
              <a:gd name="p0y170" fmla="*/ 454 h 540"/>
              <a:gd name="p0x171" fmla="*/ 24 w 540"/>
              <a:gd name="p0y171" fmla="*/ 450 h 540"/>
              <a:gd name="p0x172" fmla="*/ 22 w 540"/>
              <a:gd name="p0y172" fmla="*/ 447 h 540"/>
              <a:gd name="p0x173" fmla="*/ 20 w 540"/>
              <a:gd name="p0y173" fmla="*/ 443 h 540"/>
              <a:gd name="p0x174" fmla="*/ 18 w 540"/>
              <a:gd name="p0y174" fmla="*/ 439 h 540"/>
              <a:gd name="p0x175" fmla="*/ 16 w 540"/>
              <a:gd name="p0y175" fmla="*/ 435 h 540"/>
              <a:gd name="p0x176" fmla="*/ 14 w 540"/>
              <a:gd name="p0y176" fmla="*/ 431 h 540"/>
              <a:gd name="p0x177" fmla="*/ 12 w 540"/>
              <a:gd name="p0y177" fmla="*/ 426 h 540"/>
              <a:gd name="p0x178" fmla="*/ 11 w 540"/>
              <a:gd name="p0y178" fmla="*/ 422 h 540"/>
              <a:gd name="p0x179" fmla="*/ 9 w 540"/>
              <a:gd name="p0y179" fmla="*/ 418 h 540"/>
              <a:gd name="p0x180" fmla="*/ 8 w 540"/>
              <a:gd name="p0y180" fmla="*/ 414 h 540"/>
              <a:gd name="p0x181" fmla="*/ 7 w 540"/>
              <a:gd name="p0y181" fmla="*/ 410 h 540"/>
              <a:gd name="p0x182" fmla="*/ 5 w 540"/>
              <a:gd name="p0y182" fmla="*/ 405 h 540"/>
              <a:gd name="p0x183" fmla="*/ 4 w 540"/>
              <a:gd name="p0y183" fmla="*/ 401 h 540"/>
              <a:gd name="p0x184" fmla="*/ 3 w 540"/>
              <a:gd name="p0y184" fmla="*/ 396 h 540"/>
              <a:gd name="p0x185" fmla="*/ 2 w 540"/>
              <a:gd name="p0y185" fmla="*/ 392 h 540"/>
              <a:gd name="p0x186" fmla="*/ 2 w 540"/>
              <a:gd name="p0y186" fmla="*/ 387 h 540"/>
              <a:gd name="p0x187" fmla="*/ 1 w 540"/>
              <a:gd name="p0y187" fmla="*/ 383 h 540"/>
              <a:gd name="p0x188" fmla="*/ 0 w 540"/>
              <a:gd name="p0y188" fmla="*/ 378 h 540"/>
              <a:gd name="p0x189" fmla="*/ 0 w 540"/>
              <a:gd name="p0y189" fmla="*/ 374 h 540"/>
              <a:gd name="p0x190" fmla="*/ 0 w 540"/>
              <a:gd name="p0y190" fmla="*/ 369 h 540"/>
              <a:gd name="p0x191" fmla="*/ 0 w 540"/>
              <a:gd name="p0y191" fmla="*/ 364 h 540"/>
              <a:gd name="p0x192" fmla="*/ 0 w 540"/>
              <a:gd name="p0y192" fmla="*/ 360 h 540"/>
              <a:gd name="p0x193" fmla="*/ 0 w 540"/>
              <a:gd name="p0y193" fmla="*/ 180 h 540"/>
              <a:gd name="p0x194" fmla="*/ 0 w 540"/>
              <a:gd name="p0y194" fmla="*/ 175 h 540"/>
              <a:gd name="p0x195" fmla="*/ 0 w 540"/>
              <a:gd name="p0y195" fmla="*/ 170 h 540"/>
              <a:gd name="p0x196" fmla="*/ 0 w 540"/>
              <a:gd name="p0y196" fmla="*/ 165 h 540"/>
              <a:gd name="p0x197" fmla="*/ 0 w 540"/>
              <a:gd name="p0y197" fmla="*/ 161 h 540"/>
              <a:gd name="p0x198" fmla="*/ 1 w 540"/>
              <a:gd name="p0y198" fmla="*/ 156 h 540"/>
              <a:gd name="p0x199" fmla="*/ 2 w 540"/>
              <a:gd name="p0y199" fmla="*/ 152 h 540"/>
              <a:gd name="p0x200" fmla="*/ 2 w 540"/>
              <a:gd name="p0y200" fmla="*/ 147 h 540"/>
              <a:gd name="p0x201" fmla="*/ 3 w 540"/>
              <a:gd name="p0y201" fmla="*/ 143 h 540"/>
              <a:gd name="p0x202" fmla="*/ 4 w 540"/>
              <a:gd name="p0y202" fmla="*/ 138 h 540"/>
              <a:gd name="p0x203" fmla="*/ 5 w 540"/>
              <a:gd name="p0y203" fmla="*/ 134 h 540"/>
              <a:gd name="p0x204" fmla="*/ 7 w 540"/>
              <a:gd name="p0y204" fmla="*/ 129 h 540"/>
              <a:gd name="p0x205" fmla="*/ 8 w 540"/>
              <a:gd name="p0y205" fmla="*/ 125 h 540"/>
              <a:gd name="p0x206" fmla="*/ 9 w 540"/>
              <a:gd name="p0y206" fmla="*/ 121 h 540"/>
              <a:gd name="p0x207" fmla="*/ 11 w 540"/>
              <a:gd name="p0y207" fmla="*/ 117 h 540"/>
              <a:gd name="p0x208" fmla="*/ 12 w 540"/>
              <a:gd name="p0y208" fmla="*/ 113 h 540"/>
              <a:gd name="p0x209" fmla="*/ 14 w 540"/>
              <a:gd name="p0y209" fmla="*/ 108 h 540"/>
              <a:gd name="p0x210" fmla="*/ 16 w 540"/>
              <a:gd name="p0y210" fmla="*/ 104 h 540"/>
              <a:gd name="p0x211" fmla="*/ 18 w 540"/>
              <a:gd name="p0y211" fmla="*/ 100 h 540"/>
              <a:gd name="p0x212" fmla="*/ 20 w 540"/>
              <a:gd name="p0y212" fmla="*/ 96 h 540"/>
              <a:gd name="p0x213" fmla="*/ 22 w 540"/>
              <a:gd name="p0y213" fmla="*/ 92 h 540"/>
              <a:gd name="p0x214" fmla="*/ 24 w 540"/>
              <a:gd name="p0y214" fmla="*/ 89 h 540"/>
              <a:gd name="p0x215" fmla="*/ 26 w 540"/>
              <a:gd name="p0y215" fmla="*/ 85 h 540"/>
              <a:gd name="p0x216" fmla="*/ 29 w 540"/>
              <a:gd name="p0y216" fmla="*/ 81 h 540"/>
              <a:gd name="p0x217" fmla="*/ 31 w 540"/>
              <a:gd name="p0y217" fmla="*/ 77 h 540"/>
              <a:gd name="p0x218" fmla="*/ 34 w 540"/>
              <a:gd name="p0y218" fmla="*/ 74 h 540"/>
              <a:gd name="p0x219" fmla="*/ 36 w 540"/>
              <a:gd name="p0y219" fmla="*/ 70 h 540"/>
              <a:gd name="p0x220" fmla="*/ 39 w 540"/>
              <a:gd name="p0y220" fmla="*/ 67 h 540"/>
              <a:gd name="p0x221" fmla="*/ 42 w 540"/>
              <a:gd name="p0y221" fmla="*/ 64 h 540"/>
              <a:gd name="p0x222" fmla="*/ 45 w 540"/>
              <a:gd name="p0y222" fmla="*/ 60 h 540"/>
              <a:gd name="p0x223" fmla="*/ 48 w 540"/>
              <a:gd name="p0y223" fmla="*/ 57 h 540"/>
              <a:gd name="p0x224" fmla="*/ 51 w 540"/>
              <a:gd name="p0y224" fmla="*/ 54 h 540"/>
              <a:gd name="p0x225" fmla="*/ 54 w 540"/>
              <a:gd name="p0y225" fmla="*/ 51 h 540"/>
              <a:gd name="p0x226" fmla="*/ 57 w 540"/>
              <a:gd name="p0y226" fmla="*/ 48 h 540"/>
              <a:gd name="p0x227" fmla="*/ 60 w 540"/>
              <a:gd name="p0y227" fmla="*/ 45 h 540"/>
              <a:gd name="p0x228" fmla="*/ 64 w 540"/>
              <a:gd name="p0y228" fmla="*/ 42 h 540"/>
              <a:gd name="p0x229" fmla="*/ 67 w 540"/>
              <a:gd name="p0y229" fmla="*/ 39 h 540"/>
              <a:gd name="p0x230" fmla="*/ 70 w 540"/>
              <a:gd name="p0y230" fmla="*/ 36 h 540"/>
              <a:gd name="p0x231" fmla="*/ 74 w 540"/>
              <a:gd name="p0y231" fmla="*/ 34 h 540"/>
              <a:gd name="p0x232" fmla="*/ 77 w 540"/>
              <a:gd name="p0y232" fmla="*/ 31 h 540"/>
              <a:gd name="p0x233" fmla="*/ 81 w 540"/>
              <a:gd name="p0y233" fmla="*/ 29 h 540"/>
              <a:gd name="p0x234" fmla="*/ 85 w 540"/>
              <a:gd name="p0y234" fmla="*/ 26 h 540"/>
              <a:gd name="p0x235" fmla="*/ 89 w 540"/>
              <a:gd name="p0y235" fmla="*/ 24 h 540"/>
              <a:gd name="p0x236" fmla="*/ 92 w 540"/>
              <a:gd name="p0y236" fmla="*/ 22 h 540"/>
              <a:gd name="p0x237" fmla="*/ 96 w 540"/>
              <a:gd name="p0y237" fmla="*/ 20 h 540"/>
              <a:gd name="p0x238" fmla="*/ 100 w 540"/>
              <a:gd name="p0y238" fmla="*/ 18 h 540"/>
              <a:gd name="p0x239" fmla="*/ 104 w 540"/>
              <a:gd name="p0y239" fmla="*/ 16 h 540"/>
              <a:gd name="p0x240" fmla="*/ 108 w 540"/>
              <a:gd name="p0y240" fmla="*/ 14 h 540"/>
              <a:gd name="p0x241" fmla="*/ 113 w 540"/>
              <a:gd name="p0y241" fmla="*/ 12 h 540"/>
              <a:gd name="p0x242" fmla="*/ 117 w 540"/>
              <a:gd name="p0y242" fmla="*/ 11 h 540"/>
              <a:gd name="p0x243" fmla="*/ 121 w 540"/>
              <a:gd name="p0y243" fmla="*/ 9 h 540"/>
              <a:gd name="p0x244" fmla="*/ 125 w 540"/>
              <a:gd name="p0y244" fmla="*/ 8 h 540"/>
              <a:gd name="p0x245" fmla="*/ 129 w 540"/>
              <a:gd name="p0y245" fmla="*/ 7 h 540"/>
              <a:gd name="p0x246" fmla="*/ 134 w 540"/>
              <a:gd name="p0y246" fmla="*/ 5 h 540"/>
              <a:gd name="p0x247" fmla="*/ 138 w 540"/>
              <a:gd name="p0y247" fmla="*/ 4 h 540"/>
              <a:gd name="p0x248" fmla="*/ 143 w 540"/>
              <a:gd name="p0y248" fmla="*/ 3 h 540"/>
              <a:gd name="p0x249" fmla="*/ 147 w 540"/>
              <a:gd name="p0y249" fmla="*/ 2 h 540"/>
              <a:gd name="p0x250" fmla="*/ 152 w 540"/>
              <a:gd name="p0y250" fmla="*/ 2 h 540"/>
              <a:gd name="p0x251" fmla="*/ 156 w 540"/>
              <a:gd name="p0y251" fmla="*/ 1 h 540"/>
              <a:gd name="p0x252" fmla="*/ 161 w 540"/>
              <a:gd name="p0y252" fmla="*/ 0 h 540"/>
              <a:gd name="p0x253" fmla="*/ 165 w 540"/>
              <a:gd name="p0y253" fmla="*/ 0 h 540"/>
              <a:gd name="p0x254" fmla="*/ 170 w 540"/>
              <a:gd name="p0y254" fmla="*/ 0 h 540"/>
              <a:gd name="p0x255" fmla="*/ 175 w 540"/>
              <a:gd name="p0y255" fmla="*/ 0 h 540"/>
              <a:gd name="p0x256" fmla="*/ 180 w 540"/>
              <a:gd name="p0y25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4">
              <a:lumMod val="33654"/>
              <a:lumOff val="6634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ea788e96-b498-11f1-a78e-a6a37ceca29e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91" r="291"/>
          <a:stretch>
            <a:fillRect/>
          </a:stretch>
        </p:blipFill>
        <p:spPr>
          <a:xfrm>
            <a:off x="8368665" y="283845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330 w 330"/>
              <a:gd name="p0y0" fmla="*/ 0 h 330"/>
              <a:gd name="p0x1" fmla="*/ 330 w 330"/>
              <a:gd name="p0y1" fmla="*/ 330 h 330"/>
              <a:gd name="p0x2" fmla="*/ 0 w 330"/>
              <a:gd name="p0y2" fmla="*/ 330 h 330"/>
              <a:gd name="p0x3" fmla="*/ 0 w 330"/>
              <a:gd name="p0y3" fmla="*/ 0 h 330"/>
              <a:gd name="p0x4" fmla="*/ 330 w 330"/>
              <a:gd name="p0y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8797899" y="2719388"/>
            <a:ext cx="262257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概括式标题＋条目式展开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：先亮观点，再用事例和数据印证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2181860" y="3890645"/>
            <a:ext cx="3011170" cy="2581275"/>
          </a:xfrm>
          <a:custGeom>
            <a:avLst/>
            <a:gdLst>
              <a:gd name="sw" fmla="*/ 1 w 4742"/>
              <a:gd name="sh" fmla="*/ 1 h 4065"/>
              <a:gd name="mins" fmla="min sw sh"/>
              <a:gd name="dsw" fmla="+- 0 sw mins"/>
              <a:gd name="dsh" fmla="+- 0 sh mins"/>
              <a:gd name="p0x0" fmla="*/ 224 w 4742"/>
              <a:gd name="p0y0" fmla="*/ 0 h 4065"/>
              <a:gd name="p0x1" fmla="*/ 4517 w 4742"/>
              <a:gd name="p0y1" fmla="*/ 0 h 4065"/>
              <a:gd name="p0x2" fmla="*/ 4742 w 4742"/>
              <a:gd name="p0y2" fmla="*/ 224 h 4065"/>
              <a:gd name="p0x3" fmla="*/ 4742 w 4742"/>
              <a:gd name="p0y3" fmla="*/ 3840 h 4065"/>
              <a:gd name="p0x4" fmla="*/ 4517 w 4742"/>
              <a:gd name="p0y4" fmla="*/ 4065 h 4065"/>
              <a:gd name="p0x5" fmla="*/ 224 w 4742"/>
              <a:gd name="p0y5" fmla="*/ 4065 h 4065"/>
              <a:gd name="p0x6" fmla="*/ 0 w 4742"/>
              <a:gd name="p0y6" fmla="*/ 3840 h 4065"/>
              <a:gd name="p0x7" fmla="*/ 0 w 4742"/>
              <a:gd name="p0y7" fmla="*/ 224 h 4065"/>
              <a:gd name="p0x8" fmla="*/ 224 w 4742"/>
              <a:gd name="p0y8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2377154" y="4070033"/>
            <a:ext cx="26207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事例真实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2376805" y="44958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45"/>
            </p:custDataLst>
          </p:nvPr>
        </p:nvSpPr>
        <p:spPr>
          <a:xfrm>
            <a:off x="2376805" y="5048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tx2">
              <a:lumMod val="83174"/>
              <a:lumOff val="168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2510504" y="4910138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D4F42"/>
                </a:solidFill>
                <a:cs typeface="+mn-lt"/>
              </a:rPr>
              <a:t>事例</a:t>
            </a:r>
            <a:r>
              <a:rPr sz="1500" b="1">
                <a:solidFill>
                  <a:schemeClr val="tx2"/>
                </a:solidFill>
                <a:cs typeface="+mn-lt"/>
              </a:rPr>
              <a:t>真实典型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7"/>
            </p:custDataLst>
          </p:nvPr>
        </p:nvSpPr>
        <p:spPr>
          <a:xfrm>
            <a:off x="2376805" y="5429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tx2">
              <a:lumMod val="83174"/>
              <a:lumOff val="168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8"/>
            </p:custDataLst>
          </p:nvPr>
        </p:nvSpPr>
        <p:spPr>
          <a:xfrm>
            <a:off x="2510504" y="5291138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D4F42"/>
                </a:solidFill>
                <a:cs typeface="+mn-lt"/>
              </a:rPr>
              <a:t>数据</a:t>
            </a:r>
            <a:r>
              <a:rPr sz="1500" b="1">
                <a:solidFill>
                  <a:schemeClr val="tx2"/>
                </a:solidFill>
                <a:cs typeface="+mn-lt"/>
              </a:rPr>
              <a:t>准确可信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49"/>
            </p:custDataLst>
          </p:nvPr>
        </p:nvSpPr>
        <p:spPr>
          <a:xfrm>
            <a:off x="2376805" y="5810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tx2">
              <a:lumMod val="83174"/>
              <a:lumOff val="168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50"/>
            </p:custDataLst>
          </p:nvPr>
        </p:nvSpPr>
        <p:spPr>
          <a:xfrm>
            <a:off x="2510504" y="5672138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D4F42"/>
                </a:solidFill>
                <a:cs typeface="+mn-lt"/>
              </a:rPr>
              <a:t>不刻意</a:t>
            </a:r>
            <a:r>
              <a:rPr sz="1500" b="1">
                <a:solidFill>
                  <a:schemeClr val="tx2"/>
                </a:solidFill>
                <a:cs typeface="+mn-lt"/>
              </a:rPr>
              <a:t>拔高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51"/>
            </p:custDataLst>
          </p:nvPr>
        </p:nvSpPr>
        <p:spPr>
          <a:xfrm>
            <a:off x="5393055" y="3890645"/>
            <a:ext cx="3011170" cy="2581275"/>
          </a:xfrm>
          <a:custGeom>
            <a:avLst/>
            <a:gdLst>
              <a:gd name="sw" fmla="*/ 1 w 4742"/>
              <a:gd name="sh" fmla="*/ 1 h 4065"/>
              <a:gd name="mins" fmla="min sw sh"/>
              <a:gd name="dsw" fmla="+- 0 sw mins"/>
              <a:gd name="dsh" fmla="+- 0 sh mins"/>
              <a:gd name="p0x0" fmla="*/ 224 w 4742"/>
              <a:gd name="p0y0" fmla="*/ 0 h 4065"/>
              <a:gd name="p0x1" fmla="*/ 4517 w 4742"/>
              <a:gd name="p0y1" fmla="*/ 0 h 4065"/>
              <a:gd name="p0x2" fmla="*/ 4742 w 4742"/>
              <a:gd name="p0y2" fmla="*/ 225 h 4065"/>
              <a:gd name="p0x3" fmla="*/ 4742 w 4742"/>
              <a:gd name="p0y3" fmla="*/ 3839 h 4065"/>
              <a:gd name="p0x4" fmla="*/ 4517 w 4742"/>
              <a:gd name="p0y4" fmla="*/ 4065 h 4065"/>
              <a:gd name="p0x5" fmla="*/ 224 w 4742"/>
              <a:gd name="p0y5" fmla="*/ 4065 h 4065"/>
              <a:gd name="p0x6" fmla="*/ 0 w 4742"/>
              <a:gd name="p0y6" fmla="*/ 3840 h 4065"/>
              <a:gd name="p0x7" fmla="*/ 0 w 4742"/>
              <a:gd name="p0y7" fmla="*/ 224 h 4065"/>
              <a:gd name="p0x8" fmla="*/ 224 w 4742"/>
              <a:gd name="p0y8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2"/>
            </p:custDataLst>
          </p:nvPr>
        </p:nvSpPr>
        <p:spPr>
          <a:xfrm>
            <a:off x="5588422" y="4070033"/>
            <a:ext cx="26207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对象感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53"/>
            </p:custDataLst>
          </p:nvPr>
        </p:nvSpPr>
        <p:spPr>
          <a:xfrm>
            <a:off x="5588000" y="44958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79 w 600"/>
              <a:gd name="p0y2" fmla="*/ 0 h 45"/>
              <a:gd name="p0x3" fmla="*/ 580 w 600"/>
              <a:gd name="p0y3" fmla="*/ 0 h 45"/>
              <a:gd name="p0x4" fmla="*/ 582 w 600"/>
              <a:gd name="p0y4" fmla="*/ 0 h 45"/>
              <a:gd name="p0x5" fmla="*/ 583 w 600"/>
              <a:gd name="p0y5" fmla="*/ 0 h 45"/>
              <a:gd name="p0x6" fmla="*/ 585 w 600"/>
              <a:gd name="p0y6" fmla="*/ 1 h 45"/>
              <a:gd name="p0x7" fmla="*/ 586 w 600"/>
              <a:gd name="p0y7" fmla="*/ 2 h 45"/>
              <a:gd name="p0x8" fmla="*/ 588 w 600"/>
              <a:gd name="p0y8" fmla="*/ 2 h 45"/>
              <a:gd name="p0x9" fmla="*/ 589 w 600"/>
              <a:gd name="p0y9" fmla="*/ 3 h 45"/>
              <a:gd name="p0x10" fmla="*/ 591 w 600"/>
              <a:gd name="p0y10" fmla="*/ 4 h 45"/>
              <a:gd name="p0x11" fmla="*/ 592 w 600"/>
              <a:gd name="p0y11" fmla="*/ 5 h 45"/>
              <a:gd name="p0x12" fmla="*/ 593 w 600"/>
              <a:gd name="p0y12" fmla="*/ 6 h 45"/>
              <a:gd name="p0x13" fmla="*/ 594 w 600"/>
              <a:gd name="p0y13" fmla="*/ 7 h 45"/>
              <a:gd name="p0x14" fmla="*/ 595 w 600"/>
              <a:gd name="p0y14" fmla="*/ 8 h 45"/>
              <a:gd name="p0x15" fmla="*/ 596 w 600"/>
              <a:gd name="p0y15" fmla="*/ 10 h 45"/>
              <a:gd name="p0x16" fmla="*/ 597 w 600"/>
              <a:gd name="p0y16" fmla="*/ 11 h 45"/>
              <a:gd name="p0x17" fmla="*/ 597 w 600"/>
              <a:gd name="p0y17" fmla="*/ 13 h 45"/>
              <a:gd name="p0x18" fmla="*/ 598 w 600"/>
              <a:gd name="p0y18" fmla="*/ 14 h 45"/>
              <a:gd name="p0x19" fmla="*/ 599 w 600"/>
              <a:gd name="p0y19" fmla="*/ 16 h 45"/>
              <a:gd name="p0x20" fmla="*/ 599 w 600"/>
              <a:gd name="p0y20" fmla="*/ 17 h 45"/>
              <a:gd name="p0x21" fmla="*/ 599 w 600"/>
              <a:gd name="p0y21" fmla="*/ 19 h 45"/>
              <a:gd name="p0x22" fmla="*/ 599 w 600"/>
              <a:gd name="p0y22" fmla="*/ 20 h 45"/>
              <a:gd name="p0x23" fmla="*/ 600 w 600"/>
              <a:gd name="p0y23" fmla="*/ 22 h 45"/>
              <a:gd name="p0x24" fmla="*/ 599 w 600"/>
              <a:gd name="p0y24" fmla="*/ 24 h 45"/>
              <a:gd name="p0x25" fmla="*/ 599 w 600"/>
              <a:gd name="p0y25" fmla="*/ 25 h 45"/>
              <a:gd name="p0x26" fmla="*/ 599 w 600"/>
              <a:gd name="p0y26" fmla="*/ 27 h 45"/>
              <a:gd name="p0x27" fmla="*/ 599 w 600"/>
              <a:gd name="p0y27" fmla="*/ 28 h 45"/>
              <a:gd name="p0x28" fmla="*/ 598 w 600"/>
              <a:gd name="p0y28" fmla="*/ 30 h 45"/>
              <a:gd name="p0x29" fmla="*/ 597 w 600"/>
              <a:gd name="p0y29" fmla="*/ 31 h 45"/>
              <a:gd name="p0x30" fmla="*/ 597 w 600"/>
              <a:gd name="p0y30" fmla="*/ 33 h 45"/>
              <a:gd name="p0x31" fmla="*/ 596 w 600"/>
              <a:gd name="p0y31" fmla="*/ 34 h 45"/>
              <a:gd name="p0x32" fmla="*/ 595 w 600"/>
              <a:gd name="p0y32" fmla="*/ 36 h 45"/>
              <a:gd name="p0x33" fmla="*/ 594 w 600"/>
              <a:gd name="p0y33" fmla="*/ 37 h 45"/>
              <a:gd name="p0x34" fmla="*/ 593 w 600"/>
              <a:gd name="p0y34" fmla="*/ 38 h 45"/>
              <a:gd name="p0x35" fmla="*/ 592 w 600"/>
              <a:gd name="p0y35" fmla="*/ 39 h 45"/>
              <a:gd name="p0x36" fmla="*/ 591 w 600"/>
              <a:gd name="p0y36" fmla="*/ 40 h 45"/>
              <a:gd name="p0x37" fmla="*/ 589 w 600"/>
              <a:gd name="p0y37" fmla="*/ 41 h 45"/>
              <a:gd name="p0x38" fmla="*/ 588 w 600"/>
              <a:gd name="p0y38" fmla="*/ 42 h 45"/>
              <a:gd name="p0x39" fmla="*/ 586 w 600"/>
              <a:gd name="p0y39" fmla="*/ 42 h 45"/>
              <a:gd name="p0x40" fmla="*/ 585 w 600"/>
              <a:gd name="p0y40" fmla="*/ 43 h 45"/>
              <a:gd name="p0x41" fmla="*/ 583 w 600"/>
              <a:gd name="p0y41" fmla="*/ 44 h 45"/>
              <a:gd name="p0x42" fmla="*/ 582 w 600"/>
              <a:gd name="p0y42" fmla="*/ 44 h 45"/>
              <a:gd name="p0x43" fmla="*/ 580 w 600"/>
              <a:gd name="p0y43" fmla="*/ 44 h 45"/>
              <a:gd name="p0x44" fmla="*/ 579 w 600"/>
              <a:gd name="p0y44" fmla="*/ 44 h 45"/>
              <a:gd name="p0x45" fmla="*/ 577 w 600"/>
              <a:gd name="p0y45" fmla="*/ 45 h 45"/>
              <a:gd name="p0x46" fmla="*/ 22 w 600"/>
              <a:gd name="p0y46" fmla="*/ 45 h 45"/>
              <a:gd name="p0x47" fmla="*/ 20 w 600"/>
              <a:gd name="p0y47" fmla="*/ 44 h 45"/>
              <a:gd name="p0x48" fmla="*/ 19 w 600"/>
              <a:gd name="p0y48" fmla="*/ 44 h 45"/>
              <a:gd name="p0x49" fmla="*/ 17 w 600"/>
              <a:gd name="p0y49" fmla="*/ 44 h 45"/>
              <a:gd name="p0x50" fmla="*/ 16 w 600"/>
              <a:gd name="p0y50" fmla="*/ 44 h 45"/>
              <a:gd name="p0x51" fmla="*/ 14 w 600"/>
              <a:gd name="p0y51" fmla="*/ 43 h 45"/>
              <a:gd name="p0x52" fmla="*/ 13 w 600"/>
              <a:gd name="p0y52" fmla="*/ 42 h 45"/>
              <a:gd name="p0x53" fmla="*/ 11 w 600"/>
              <a:gd name="p0y53" fmla="*/ 42 h 45"/>
              <a:gd name="p0x54" fmla="*/ 10 w 600"/>
              <a:gd name="p0y54" fmla="*/ 41 h 45"/>
              <a:gd name="p0x55" fmla="*/ 8 w 600"/>
              <a:gd name="p0y55" fmla="*/ 40 h 45"/>
              <a:gd name="p0x56" fmla="*/ 7 w 600"/>
              <a:gd name="p0y56" fmla="*/ 39 h 45"/>
              <a:gd name="p0x57" fmla="*/ 6 w 600"/>
              <a:gd name="p0y57" fmla="*/ 38 h 45"/>
              <a:gd name="p0x58" fmla="*/ 5 w 600"/>
              <a:gd name="p0y58" fmla="*/ 37 h 45"/>
              <a:gd name="p0x59" fmla="*/ 4 w 600"/>
              <a:gd name="p0y59" fmla="*/ 36 h 45"/>
              <a:gd name="p0x60" fmla="*/ 3 w 600"/>
              <a:gd name="p0y60" fmla="*/ 34 h 45"/>
              <a:gd name="p0x61" fmla="*/ 2 w 600"/>
              <a:gd name="p0y61" fmla="*/ 33 h 45"/>
              <a:gd name="p0x62" fmla="*/ 2 w 600"/>
              <a:gd name="p0y62" fmla="*/ 31 h 45"/>
              <a:gd name="p0x63" fmla="*/ 1 w 600"/>
              <a:gd name="p0y63" fmla="*/ 30 h 45"/>
              <a:gd name="p0x64" fmla="*/ 0 w 600"/>
              <a:gd name="p0y64" fmla="*/ 28 h 45"/>
              <a:gd name="p0x65" fmla="*/ 0 w 600"/>
              <a:gd name="p0y65" fmla="*/ 27 h 45"/>
              <a:gd name="p0x66" fmla="*/ 0 w 600"/>
              <a:gd name="p0y66" fmla="*/ 25 h 45"/>
              <a:gd name="p0x67" fmla="*/ 0 w 600"/>
              <a:gd name="p0y67" fmla="*/ 24 h 45"/>
              <a:gd name="p0x68" fmla="*/ 0 w 600"/>
              <a:gd name="p0y68" fmla="*/ 22 h 45"/>
              <a:gd name="p0x69" fmla="*/ 0 w 600"/>
              <a:gd name="p0y69" fmla="*/ 20 h 45"/>
              <a:gd name="p0x70" fmla="*/ 0 w 600"/>
              <a:gd name="p0y70" fmla="*/ 19 h 45"/>
              <a:gd name="p0x71" fmla="*/ 0 w 600"/>
              <a:gd name="p0y71" fmla="*/ 17 h 45"/>
              <a:gd name="p0x72" fmla="*/ 0 w 600"/>
              <a:gd name="p0y72" fmla="*/ 16 h 45"/>
              <a:gd name="p0x73" fmla="*/ 1 w 600"/>
              <a:gd name="p0y73" fmla="*/ 14 h 45"/>
              <a:gd name="p0x74" fmla="*/ 2 w 600"/>
              <a:gd name="p0y74" fmla="*/ 13 h 45"/>
              <a:gd name="p0x75" fmla="*/ 2 w 600"/>
              <a:gd name="p0y75" fmla="*/ 11 h 45"/>
              <a:gd name="p0x76" fmla="*/ 3 w 600"/>
              <a:gd name="p0y76" fmla="*/ 10 h 45"/>
              <a:gd name="p0x77" fmla="*/ 4 w 600"/>
              <a:gd name="p0y77" fmla="*/ 8 h 45"/>
              <a:gd name="p0x78" fmla="*/ 5 w 600"/>
              <a:gd name="p0y78" fmla="*/ 7 h 45"/>
              <a:gd name="p0x79" fmla="*/ 6 w 600"/>
              <a:gd name="p0y79" fmla="*/ 6 h 45"/>
              <a:gd name="p0x80" fmla="*/ 7 w 600"/>
              <a:gd name="p0y80" fmla="*/ 5 h 45"/>
              <a:gd name="p0x81" fmla="*/ 8 w 600"/>
              <a:gd name="p0y81" fmla="*/ 4 h 45"/>
              <a:gd name="p0x82" fmla="*/ 10 w 600"/>
              <a:gd name="p0y82" fmla="*/ 3 h 45"/>
              <a:gd name="p0x83" fmla="*/ 11 w 600"/>
              <a:gd name="p0y83" fmla="*/ 2 h 45"/>
              <a:gd name="p0x84" fmla="*/ 13 w 600"/>
              <a:gd name="p0y84" fmla="*/ 2 h 45"/>
              <a:gd name="p0x85" fmla="*/ 14 w 600"/>
              <a:gd name="p0y85" fmla="*/ 1 h 45"/>
              <a:gd name="p0x86" fmla="*/ 16 w 600"/>
              <a:gd name="p0y86" fmla="*/ 0 h 45"/>
              <a:gd name="p0x87" fmla="*/ 17 w 600"/>
              <a:gd name="p0y87" fmla="*/ 0 h 45"/>
              <a:gd name="p0x88" fmla="*/ 19 w 600"/>
              <a:gd name="p0y88" fmla="*/ 0 h 45"/>
              <a:gd name="p0x89" fmla="*/ 20 w 600"/>
              <a:gd name="p0y89" fmla="*/ 0 h 45"/>
              <a:gd name="p0x90" fmla="*/ 22 w 600"/>
              <a:gd name="p0y90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54"/>
            </p:custDataLst>
          </p:nvPr>
        </p:nvSpPr>
        <p:spPr>
          <a:xfrm>
            <a:off x="5588000" y="4714875"/>
            <a:ext cx="2620645" cy="1385570"/>
          </a:xfrm>
          <a:custGeom>
            <a:avLst/>
            <a:gdLst>
              <a:gd name="sw" fmla="*/ 1 w 4127"/>
              <a:gd name="sh" fmla="*/ 1 h 2182"/>
              <a:gd name="mins" fmla="min sw sh"/>
              <a:gd name="dsw" fmla="+- 0 sw mins"/>
              <a:gd name="dsh" fmla="+- 0 sh mins"/>
              <a:gd name="p0x0" fmla="*/ 90 w 4127"/>
              <a:gd name="p0y0" fmla="*/ 0 h 2182"/>
              <a:gd name="p0x1" fmla="*/ 4037 w 4127"/>
              <a:gd name="p0y1" fmla="*/ 0 h 2182"/>
              <a:gd name="p0x2" fmla="*/ 4039 w 4127"/>
              <a:gd name="p0y2" fmla="*/ 0 h 2182"/>
              <a:gd name="p0x3" fmla="*/ 4041 w 4127"/>
              <a:gd name="p0y3" fmla="*/ 0 h 2182"/>
              <a:gd name="p0x4" fmla="*/ 4044 w 4127"/>
              <a:gd name="p0y4" fmla="*/ 0 h 2182"/>
              <a:gd name="p0x5" fmla="*/ 4046 w 4127"/>
              <a:gd name="p0y5" fmla="*/ 0 h 2182"/>
              <a:gd name="p0x6" fmla="*/ 4048 w 4127"/>
              <a:gd name="p0y6" fmla="*/ 0 h 2182"/>
              <a:gd name="p0x7" fmla="*/ 4051 w 4127"/>
              <a:gd name="p0y7" fmla="*/ 1 h 2182"/>
              <a:gd name="p0x8" fmla="*/ 4053 w 4127"/>
              <a:gd name="p0y8" fmla="*/ 1 h 2182"/>
              <a:gd name="p0x9" fmla="*/ 4055 w 4127"/>
              <a:gd name="p0y9" fmla="*/ 1 h 2182"/>
              <a:gd name="p0x10" fmla="*/ 4057 w 4127"/>
              <a:gd name="p0y10" fmla="*/ 2 h 2182"/>
              <a:gd name="p0x11" fmla="*/ 4059 w 4127"/>
              <a:gd name="p0y11" fmla="*/ 2 h 2182"/>
              <a:gd name="p0x12" fmla="*/ 4062 w 4127"/>
              <a:gd name="p0y12" fmla="*/ 3 h 2182"/>
              <a:gd name="p0x13" fmla="*/ 4064 w 4127"/>
              <a:gd name="p0y13" fmla="*/ 4 h 2182"/>
              <a:gd name="p0x14" fmla="*/ 4066 w 4127"/>
              <a:gd name="p0y14" fmla="*/ 4 h 2182"/>
              <a:gd name="p0x15" fmla="*/ 4068 w 4127"/>
              <a:gd name="p0y15" fmla="*/ 5 h 2182"/>
              <a:gd name="p0x16" fmla="*/ 4070 w 4127"/>
              <a:gd name="p0y16" fmla="*/ 6 h 2182"/>
              <a:gd name="p0x17" fmla="*/ 4072 w 4127"/>
              <a:gd name="p0y17" fmla="*/ 7 h 2182"/>
              <a:gd name="p0x18" fmla="*/ 4074 w 4127"/>
              <a:gd name="p0y18" fmla="*/ 8 h 2182"/>
              <a:gd name="p0x19" fmla="*/ 4076 w 4127"/>
              <a:gd name="p0y19" fmla="*/ 9 h 2182"/>
              <a:gd name="p0x20" fmla="*/ 4078 w 4127"/>
              <a:gd name="p0y20" fmla="*/ 10 h 2182"/>
              <a:gd name="p0x21" fmla="*/ 4080 w 4127"/>
              <a:gd name="p0y21" fmla="*/ 11 h 2182"/>
              <a:gd name="p0x22" fmla="*/ 4082 w 4127"/>
              <a:gd name="p0y22" fmla="*/ 12 h 2182"/>
              <a:gd name="p0x23" fmla="*/ 4084 w 4127"/>
              <a:gd name="p0y23" fmla="*/ 13 h 2182"/>
              <a:gd name="p0x24" fmla="*/ 4086 w 4127"/>
              <a:gd name="p0y24" fmla="*/ 14 h 2182"/>
              <a:gd name="p0x25" fmla="*/ 4088 w 4127"/>
              <a:gd name="p0y25" fmla="*/ 15 h 2182"/>
              <a:gd name="p0x26" fmla="*/ 4089 w 4127"/>
              <a:gd name="p0y26" fmla="*/ 17 h 2182"/>
              <a:gd name="p0x27" fmla="*/ 4091 w 4127"/>
              <a:gd name="p0y27" fmla="*/ 18 h 2182"/>
              <a:gd name="p0x28" fmla="*/ 4093 w 4127"/>
              <a:gd name="p0y28" fmla="*/ 19 h 2182"/>
              <a:gd name="p0x29" fmla="*/ 4095 w 4127"/>
              <a:gd name="p0y29" fmla="*/ 21 h 2182"/>
              <a:gd name="p0x30" fmla="*/ 4096 w 4127"/>
              <a:gd name="p0y30" fmla="*/ 22 h 2182"/>
              <a:gd name="p0x31" fmla="*/ 4098 w 4127"/>
              <a:gd name="p0y31" fmla="*/ 24 h 2182"/>
              <a:gd name="p0x32" fmla="*/ 4099 w 4127"/>
              <a:gd name="p0y32" fmla="*/ 25 h 2182"/>
              <a:gd name="p0x33" fmla="*/ 4101 w 4127"/>
              <a:gd name="p0y33" fmla="*/ 27 h 2182"/>
              <a:gd name="p0x34" fmla="*/ 4103 w 4127"/>
              <a:gd name="p0y34" fmla="*/ 28 h 2182"/>
              <a:gd name="p0x35" fmla="*/ 4104 w 4127"/>
              <a:gd name="p0y35" fmla="*/ 30 h 2182"/>
              <a:gd name="p0x36" fmla="*/ 4105 w 4127"/>
              <a:gd name="p0y36" fmla="*/ 32 h 2182"/>
              <a:gd name="p0x37" fmla="*/ 4107 w 4127"/>
              <a:gd name="p0y37" fmla="*/ 33 h 2182"/>
              <a:gd name="p0x38" fmla="*/ 4108 w 4127"/>
              <a:gd name="p0y38" fmla="*/ 35 h 2182"/>
              <a:gd name="p0x39" fmla="*/ 4110 w 4127"/>
              <a:gd name="p0y39" fmla="*/ 37 h 2182"/>
              <a:gd name="p0x40" fmla="*/ 4111 w 4127"/>
              <a:gd name="p0y40" fmla="*/ 38 h 2182"/>
              <a:gd name="p0x41" fmla="*/ 4112 w 4127"/>
              <a:gd name="p0y41" fmla="*/ 40 h 2182"/>
              <a:gd name="p0x42" fmla="*/ 4113 w 4127"/>
              <a:gd name="p0y42" fmla="*/ 42 h 2182"/>
              <a:gd name="p0x43" fmla="*/ 4114 w 4127"/>
              <a:gd name="p0y43" fmla="*/ 44 h 2182"/>
              <a:gd name="p0x44" fmla="*/ 4115 w 4127"/>
              <a:gd name="p0y44" fmla="*/ 46 h 2182"/>
              <a:gd name="p0x45" fmla="*/ 4116 w 4127"/>
              <a:gd name="p0y45" fmla="*/ 48 h 2182"/>
              <a:gd name="p0x46" fmla="*/ 4117 w 4127"/>
              <a:gd name="p0y46" fmla="*/ 50 h 2182"/>
              <a:gd name="p0x47" fmla="*/ 4118 w 4127"/>
              <a:gd name="p0y47" fmla="*/ 52 h 2182"/>
              <a:gd name="p0x48" fmla="*/ 4119 w 4127"/>
              <a:gd name="p0y48" fmla="*/ 54 h 2182"/>
              <a:gd name="p0x49" fmla="*/ 4120 w 4127"/>
              <a:gd name="p0y49" fmla="*/ 56 h 2182"/>
              <a:gd name="p0x50" fmla="*/ 4121 w 4127"/>
              <a:gd name="p0y50" fmla="*/ 58 h 2182"/>
              <a:gd name="p0x51" fmla="*/ 4122 w 4127"/>
              <a:gd name="p0y51" fmla="*/ 60 h 2182"/>
              <a:gd name="p0x52" fmla="*/ 4122 w 4127"/>
              <a:gd name="p0y52" fmla="*/ 62 h 2182"/>
              <a:gd name="p0x53" fmla="*/ 4123 w 4127"/>
              <a:gd name="p0y53" fmla="*/ 64 h 2182"/>
              <a:gd name="p0x54" fmla="*/ 4124 w 4127"/>
              <a:gd name="p0y54" fmla="*/ 67 h 2182"/>
              <a:gd name="p0x55" fmla="*/ 4124 w 4127"/>
              <a:gd name="p0y55" fmla="*/ 69 h 2182"/>
              <a:gd name="p0x56" fmla="*/ 4125 w 4127"/>
              <a:gd name="p0y56" fmla="*/ 71 h 2182"/>
              <a:gd name="p0x57" fmla="*/ 4125 w 4127"/>
              <a:gd name="p0y57" fmla="*/ 73 h 2182"/>
              <a:gd name="p0x58" fmla="*/ 4126 w 4127"/>
              <a:gd name="p0y58" fmla="*/ 76 h 2182"/>
              <a:gd name="p0x59" fmla="*/ 4126 w 4127"/>
              <a:gd name="p0y59" fmla="*/ 78 h 2182"/>
              <a:gd name="p0x60" fmla="*/ 4126 w 4127"/>
              <a:gd name="p0y60" fmla="*/ 80 h 2182"/>
              <a:gd name="p0x61" fmla="*/ 4126 w 4127"/>
              <a:gd name="p0y61" fmla="*/ 82 h 2182"/>
              <a:gd name="p0x62" fmla="*/ 4126 w 4127"/>
              <a:gd name="p0y62" fmla="*/ 85 h 2182"/>
              <a:gd name="p0x63" fmla="*/ 4127 w 4127"/>
              <a:gd name="p0y63" fmla="*/ 87 h 2182"/>
              <a:gd name="p0x64" fmla="*/ 4127 w 4127"/>
              <a:gd name="p0y64" fmla="*/ 90 h 2182"/>
              <a:gd name="p0x65" fmla="*/ 4127 w 4127"/>
              <a:gd name="p0y65" fmla="*/ 2092 h 2182"/>
              <a:gd name="p0x66" fmla="*/ 4127 w 4127"/>
              <a:gd name="p0y66" fmla="*/ 2094 h 2182"/>
              <a:gd name="p0x67" fmla="*/ 4126 w 4127"/>
              <a:gd name="p0y67" fmla="*/ 2097 h 2182"/>
              <a:gd name="p0x68" fmla="*/ 4126 w 4127"/>
              <a:gd name="p0y68" fmla="*/ 2099 h 2182"/>
              <a:gd name="p0x69" fmla="*/ 4126 w 4127"/>
              <a:gd name="p0y69" fmla="*/ 2101 h 2182"/>
              <a:gd name="p0x70" fmla="*/ 4126 w 4127"/>
              <a:gd name="p0y70" fmla="*/ 2104 h 2182"/>
              <a:gd name="p0x71" fmla="*/ 4126 w 4127"/>
              <a:gd name="p0y71" fmla="*/ 2106 h 2182"/>
              <a:gd name="p0x72" fmla="*/ 4125 w 4127"/>
              <a:gd name="p0y72" fmla="*/ 2108 h 2182"/>
              <a:gd name="p0x73" fmla="*/ 4125 w 4127"/>
              <a:gd name="p0y73" fmla="*/ 2110 h 2182"/>
              <a:gd name="p0x74" fmla="*/ 4124 w 4127"/>
              <a:gd name="p0y74" fmla="*/ 2113 h 2182"/>
              <a:gd name="p0x75" fmla="*/ 4124 w 4127"/>
              <a:gd name="p0y75" fmla="*/ 2115 h 2182"/>
              <a:gd name="p0x76" fmla="*/ 4123 w 4127"/>
              <a:gd name="p0y76" fmla="*/ 2117 h 2182"/>
              <a:gd name="p0x77" fmla="*/ 4122 w 4127"/>
              <a:gd name="p0y77" fmla="*/ 2119 h 2182"/>
              <a:gd name="p0x78" fmla="*/ 4122 w 4127"/>
              <a:gd name="p0y78" fmla="*/ 2121 h 2182"/>
              <a:gd name="p0x79" fmla="*/ 4121 w 4127"/>
              <a:gd name="p0y79" fmla="*/ 2123 h 2182"/>
              <a:gd name="p0x80" fmla="*/ 4120 w 4127"/>
              <a:gd name="p0y80" fmla="*/ 2125 h 2182"/>
              <a:gd name="p0x81" fmla="*/ 4119 w 4127"/>
              <a:gd name="p0y81" fmla="*/ 2128 h 2182"/>
              <a:gd name="p0x82" fmla="*/ 4118 w 4127"/>
              <a:gd name="p0y82" fmla="*/ 2130 h 2182"/>
              <a:gd name="p0x83" fmla="*/ 4117 w 4127"/>
              <a:gd name="p0y83" fmla="*/ 2132 h 2182"/>
              <a:gd name="p0x84" fmla="*/ 4116 w 4127"/>
              <a:gd name="p0y84" fmla="*/ 2134 h 2182"/>
              <a:gd name="p0x85" fmla="*/ 4115 w 4127"/>
              <a:gd name="p0y85" fmla="*/ 2136 h 2182"/>
              <a:gd name="p0x86" fmla="*/ 4114 w 4127"/>
              <a:gd name="p0y86" fmla="*/ 2137 h 2182"/>
              <a:gd name="p0x87" fmla="*/ 4113 w 4127"/>
              <a:gd name="p0y87" fmla="*/ 2139 h 2182"/>
              <a:gd name="p0x88" fmla="*/ 4112 w 4127"/>
              <a:gd name="p0y88" fmla="*/ 2141 h 2182"/>
              <a:gd name="p0x89" fmla="*/ 4111 w 4127"/>
              <a:gd name="p0y89" fmla="*/ 2143 h 2182"/>
              <a:gd name="p0x90" fmla="*/ 4110 w 4127"/>
              <a:gd name="p0y90" fmla="*/ 2145 h 2182"/>
              <a:gd name="p0x91" fmla="*/ 4108 w 4127"/>
              <a:gd name="p0y91" fmla="*/ 2147 h 2182"/>
              <a:gd name="p0x92" fmla="*/ 4107 w 4127"/>
              <a:gd name="p0y92" fmla="*/ 2148 h 2182"/>
              <a:gd name="p0x93" fmla="*/ 4105 w 4127"/>
              <a:gd name="p0y93" fmla="*/ 2150 h 2182"/>
              <a:gd name="p0x94" fmla="*/ 4104 w 4127"/>
              <a:gd name="p0y94" fmla="*/ 2152 h 2182"/>
              <a:gd name="p0x95" fmla="*/ 4103 w 4127"/>
              <a:gd name="p0y95" fmla="*/ 2153 h 2182"/>
              <a:gd name="p0x96" fmla="*/ 4101 w 4127"/>
              <a:gd name="p0y96" fmla="*/ 2155 h 2182"/>
              <a:gd name="p0x97" fmla="*/ 4099 w 4127"/>
              <a:gd name="p0y97" fmla="*/ 2156 h 2182"/>
              <a:gd name="p0x98" fmla="*/ 4098 w 4127"/>
              <a:gd name="p0y98" fmla="*/ 2158 h 2182"/>
              <a:gd name="p0x99" fmla="*/ 4096 w 4127"/>
              <a:gd name="p0y99" fmla="*/ 2159 h 2182"/>
              <a:gd name="p0x100" fmla="*/ 4095 w 4127"/>
              <a:gd name="p0y100" fmla="*/ 2161 h 2182"/>
              <a:gd name="p0x101" fmla="*/ 4093 w 4127"/>
              <a:gd name="p0y101" fmla="*/ 2162 h 2182"/>
              <a:gd name="p0x102" fmla="*/ 4091 w 4127"/>
              <a:gd name="p0y102" fmla="*/ 2164 h 2182"/>
              <a:gd name="p0x103" fmla="*/ 4089 w 4127"/>
              <a:gd name="p0y103" fmla="*/ 2165 h 2182"/>
              <a:gd name="p0x104" fmla="*/ 4088 w 4127"/>
              <a:gd name="p0y104" fmla="*/ 2166 h 2182"/>
              <a:gd name="p0x105" fmla="*/ 4086 w 4127"/>
              <a:gd name="p0y105" fmla="*/ 2167 h 2182"/>
              <a:gd name="p0x106" fmla="*/ 4084 w 4127"/>
              <a:gd name="p0y106" fmla="*/ 2169 h 2182"/>
              <a:gd name="p0x107" fmla="*/ 4082 w 4127"/>
              <a:gd name="p0y107" fmla="*/ 2170 h 2182"/>
              <a:gd name="p0x108" fmla="*/ 4080 w 4127"/>
              <a:gd name="p0y108" fmla="*/ 2171 h 2182"/>
              <a:gd name="p0x109" fmla="*/ 4078 w 4127"/>
              <a:gd name="p0y109" fmla="*/ 2172 h 2182"/>
              <a:gd name="p0x110" fmla="*/ 4076 w 4127"/>
              <a:gd name="p0y110" fmla="*/ 2173 h 2182"/>
              <a:gd name="p0x111" fmla="*/ 4074 w 4127"/>
              <a:gd name="p0y111" fmla="*/ 2174 h 2182"/>
              <a:gd name="p0x112" fmla="*/ 4072 w 4127"/>
              <a:gd name="p0y112" fmla="*/ 2175 h 2182"/>
              <a:gd name="p0x113" fmla="*/ 4070 w 4127"/>
              <a:gd name="p0y113" fmla="*/ 2176 h 2182"/>
              <a:gd name="p0x114" fmla="*/ 4068 w 4127"/>
              <a:gd name="p0y114" fmla="*/ 2176 h 2182"/>
              <a:gd name="p0x115" fmla="*/ 4066 w 4127"/>
              <a:gd name="p0y115" fmla="*/ 2177 h 2182"/>
              <a:gd name="p0x116" fmla="*/ 4064 w 4127"/>
              <a:gd name="p0y116" fmla="*/ 2178 h 2182"/>
              <a:gd name="p0x117" fmla="*/ 4062 w 4127"/>
              <a:gd name="p0y117" fmla="*/ 2178 h 2182"/>
              <a:gd name="p0x118" fmla="*/ 4059 w 4127"/>
              <a:gd name="p0y118" fmla="*/ 2179 h 2182"/>
              <a:gd name="p0x119" fmla="*/ 4057 w 4127"/>
              <a:gd name="p0y119" fmla="*/ 2180 h 2182"/>
              <a:gd name="p0x120" fmla="*/ 4055 w 4127"/>
              <a:gd name="p0y120" fmla="*/ 2180 h 2182"/>
              <a:gd name="p0x121" fmla="*/ 4053 w 4127"/>
              <a:gd name="p0y121" fmla="*/ 2181 h 2182"/>
              <a:gd name="p0x122" fmla="*/ 4051 w 4127"/>
              <a:gd name="p0y122" fmla="*/ 2181 h 2182"/>
              <a:gd name="p0x123" fmla="*/ 4048 w 4127"/>
              <a:gd name="p0y123" fmla="*/ 2181 h 2182"/>
              <a:gd name="p0x124" fmla="*/ 4046 w 4127"/>
              <a:gd name="p0y124" fmla="*/ 2182 h 2182"/>
              <a:gd name="p0x125" fmla="*/ 4044 w 4127"/>
              <a:gd name="p0y125" fmla="*/ 2182 h 2182"/>
              <a:gd name="p0x126" fmla="*/ 4041 w 4127"/>
              <a:gd name="p0y126" fmla="*/ 2182 h 2182"/>
              <a:gd name="p0x127" fmla="*/ 4039 w 4127"/>
              <a:gd name="p0y127" fmla="*/ 2182 h 2182"/>
              <a:gd name="p0x128" fmla="*/ 4037 w 4127"/>
              <a:gd name="p0y128" fmla="*/ 2182 h 2182"/>
              <a:gd name="p0x129" fmla="*/ 90 w 4127"/>
              <a:gd name="p0y129" fmla="*/ 2182 h 2182"/>
              <a:gd name="p0x130" fmla="*/ 87 w 4127"/>
              <a:gd name="p0y130" fmla="*/ 2182 h 2182"/>
              <a:gd name="p0x131" fmla="*/ 85 w 4127"/>
              <a:gd name="p0y131" fmla="*/ 2182 h 2182"/>
              <a:gd name="p0x132" fmla="*/ 82 w 4127"/>
              <a:gd name="p0y132" fmla="*/ 2182 h 2182"/>
              <a:gd name="p0x133" fmla="*/ 80 w 4127"/>
              <a:gd name="p0y133" fmla="*/ 2182 h 2182"/>
              <a:gd name="p0x134" fmla="*/ 78 w 4127"/>
              <a:gd name="p0y134" fmla="*/ 2181 h 2182"/>
              <a:gd name="p0x135" fmla="*/ 76 w 4127"/>
              <a:gd name="p0y135" fmla="*/ 2181 h 2182"/>
              <a:gd name="p0x136" fmla="*/ 73 w 4127"/>
              <a:gd name="p0y136" fmla="*/ 2181 h 2182"/>
              <a:gd name="p0x137" fmla="*/ 71 w 4127"/>
              <a:gd name="p0y137" fmla="*/ 2180 h 2182"/>
              <a:gd name="p0x138" fmla="*/ 69 w 4127"/>
              <a:gd name="p0y138" fmla="*/ 2180 h 2182"/>
              <a:gd name="p0x139" fmla="*/ 67 w 4127"/>
              <a:gd name="p0y139" fmla="*/ 2179 h 2182"/>
              <a:gd name="p0x140" fmla="*/ 64 w 4127"/>
              <a:gd name="p0y140" fmla="*/ 2178 h 2182"/>
              <a:gd name="p0x141" fmla="*/ 62 w 4127"/>
              <a:gd name="p0y141" fmla="*/ 2178 h 2182"/>
              <a:gd name="p0x142" fmla="*/ 60 w 4127"/>
              <a:gd name="p0y142" fmla="*/ 2177 h 2182"/>
              <a:gd name="p0x143" fmla="*/ 58 w 4127"/>
              <a:gd name="p0y143" fmla="*/ 2176 h 2182"/>
              <a:gd name="p0x144" fmla="*/ 56 w 4127"/>
              <a:gd name="p0y144" fmla="*/ 2176 h 2182"/>
              <a:gd name="p0x145" fmla="*/ 54 w 4127"/>
              <a:gd name="p0y145" fmla="*/ 2175 h 2182"/>
              <a:gd name="p0x146" fmla="*/ 52 w 4127"/>
              <a:gd name="p0y146" fmla="*/ 2174 h 2182"/>
              <a:gd name="p0x147" fmla="*/ 50 w 4127"/>
              <a:gd name="p0y147" fmla="*/ 2173 h 2182"/>
              <a:gd name="p0x148" fmla="*/ 48 w 4127"/>
              <a:gd name="p0y148" fmla="*/ 2172 h 2182"/>
              <a:gd name="p0x149" fmla="*/ 46 w 4127"/>
              <a:gd name="p0y149" fmla="*/ 2171 h 2182"/>
              <a:gd name="p0x150" fmla="*/ 44 w 4127"/>
              <a:gd name="p0y150" fmla="*/ 2170 h 2182"/>
              <a:gd name="p0x151" fmla="*/ 42 w 4127"/>
              <a:gd name="p0y151" fmla="*/ 2169 h 2182"/>
              <a:gd name="p0x152" fmla="*/ 40 w 4127"/>
              <a:gd name="p0y152" fmla="*/ 2167 h 2182"/>
              <a:gd name="p0x153" fmla="*/ 38 w 4127"/>
              <a:gd name="p0y153" fmla="*/ 2166 h 2182"/>
              <a:gd name="p0x154" fmla="*/ 37 w 4127"/>
              <a:gd name="p0y154" fmla="*/ 2165 h 2182"/>
              <a:gd name="p0x155" fmla="*/ 35 w 4127"/>
              <a:gd name="p0y155" fmla="*/ 2164 h 2182"/>
              <a:gd name="p0x156" fmla="*/ 33 w 4127"/>
              <a:gd name="p0y156" fmla="*/ 2162 h 2182"/>
              <a:gd name="p0x157" fmla="*/ 32 w 4127"/>
              <a:gd name="p0y157" fmla="*/ 2161 h 2182"/>
              <a:gd name="p0x158" fmla="*/ 30 w 4127"/>
              <a:gd name="p0y158" fmla="*/ 2159 h 2182"/>
              <a:gd name="p0x159" fmla="*/ 28 w 4127"/>
              <a:gd name="p0y159" fmla="*/ 2158 h 2182"/>
              <a:gd name="p0x160" fmla="*/ 27 w 4127"/>
              <a:gd name="p0y160" fmla="*/ 2156 h 2182"/>
              <a:gd name="p0x161" fmla="*/ 25 w 4127"/>
              <a:gd name="p0y161" fmla="*/ 2155 h 2182"/>
              <a:gd name="p0x162" fmla="*/ 24 w 4127"/>
              <a:gd name="p0y162" fmla="*/ 2153 h 2182"/>
              <a:gd name="p0x163" fmla="*/ 22 w 4127"/>
              <a:gd name="p0y163" fmla="*/ 2152 h 2182"/>
              <a:gd name="p0x164" fmla="*/ 21 w 4127"/>
              <a:gd name="p0y164" fmla="*/ 2150 h 2182"/>
              <a:gd name="p0x165" fmla="*/ 19 w 4127"/>
              <a:gd name="p0y165" fmla="*/ 2148 h 2182"/>
              <a:gd name="p0x166" fmla="*/ 18 w 4127"/>
              <a:gd name="p0y166" fmla="*/ 2147 h 2182"/>
              <a:gd name="p0x167" fmla="*/ 17 w 4127"/>
              <a:gd name="p0y167" fmla="*/ 2145 h 2182"/>
              <a:gd name="p0x168" fmla="*/ 15 w 4127"/>
              <a:gd name="p0y168" fmla="*/ 2143 h 2182"/>
              <a:gd name="p0x169" fmla="*/ 14 w 4127"/>
              <a:gd name="p0y169" fmla="*/ 2141 h 2182"/>
              <a:gd name="p0x170" fmla="*/ 13 w 4127"/>
              <a:gd name="p0y170" fmla="*/ 2139 h 2182"/>
              <a:gd name="p0x171" fmla="*/ 12 w 4127"/>
              <a:gd name="p0y171" fmla="*/ 2137 h 2182"/>
              <a:gd name="p0x172" fmla="*/ 11 w 4127"/>
              <a:gd name="p0y172" fmla="*/ 2136 h 2182"/>
              <a:gd name="p0x173" fmla="*/ 10 w 4127"/>
              <a:gd name="p0y173" fmla="*/ 2134 h 2182"/>
              <a:gd name="p0x174" fmla="*/ 9 w 4127"/>
              <a:gd name="p0y174" fmla="*/ 2132 h 2182"/>
              <a:gd name="p0x175" fmla="*/ 8 w 4127"/>
              <a:gd name="p0y175" fmla="*/ 2130 h 2182"/>
              <a:gd name="p0x176" fmla="*/ 7 w 4127"/>
              <a:gd name="p0y176" fmla="*/ 2128 h 2182"/>
              <a:gd name="p0x177" fmla="*/ 6 w 4127"/>
              <a:gd name="p0y177" fmla="*/ 2125 h 2182"/>
              <a:gd name="p0x178" fmla="*/ 5 w 4127"/>
              <a:gd name="p0y178" fmla="*/ 2123 h 2182"/>
              <a:gd name="p0x179" fmla="*/ 4 w 4127"/>
              <a:gd name="p0y179" fmla="*/ 2121 h 2182"/>
              <a:gd name="p0x180" fmla="*/ 4 w 4127"/>
              <a:gd name="p0y180" fmla="*/ 2119 h 2182"/>
              <a:gd name="p0x181" fmla="*/ 3 w 4127"/>
              <a:gd name="p0y181" fmla="*/ 2117 h 2182"/>
              <a:gd name="p0x182" fmla="*/ 2 w 4127"/>
              <a:gd name="p0y182" fmla="*/ 2115 h 2182"/>
              <a:gd name="p0x183" fmla="*/ 2 w 4127"/>
              <a:gd name="p0y183" fmla="*/ 2113 h 2182"/>
              <a:gd name="p0x184" fmla="*/ 1 w 4127"/>
              <a:gd name="p0y184" fmla="*/ 2110 h 2182"/>
              <a:gd name="p0x185" fmla="*/ 1 w 4127"/>
              <a:gd name="p0y185" fmla="*/ 2108 h 2182"/>
              <a:gd name="p0x186" fmla="*/ 1 w 4127"/>
              <a:gd name="p0y186" fmla="*/ 2106 h 2182"/>
              <a:gd name="p0x187" fmla="*/ 0 w 4127"/>
              <a:gd name="p0y187" fmla="*/ 2104 h 2182"/>
              <a:gd name="p0x188" fmla="*/ 0 w 4127"/>
              <a:gd name="p0y188" fmla="*/ 2101 h 2182"/>
              <a:gd name="p0x189" fmla="*/ 0 w 4127"/>
              <a:gd name="p0y189" fmla="*/ 2099 h 2182"/>
              <a:gd name="p0x190" fmla="*/ 0 w 4127"/>
              <a:gd name="p0y190" fmla="*/ 2097 h 2182"/>
              <a:gd name="p0x191" fmla="*/ 0 w 4127"/>
              <a:gd name="p0y191" fmla="*/ 2094 h 2182"/>
              <a:gd name="p0x192" fmla="*/ 0 w 4127"/>
              <a:gd name="p0y192" fmla="*/ 2092 h 2182"/>
              <a:gd name="p0x193" fmla="*/ 0 w 4127"/>
              <a:gd name="p0y193" fmla="*/ 90 h 2182"/>
              <a:gd name="p0x194" fmla="*/ 0 w 4127"/>
              <a:gd name="p0y194" fmla="*/ 87 h 2182"/>
              <a:gd name="p0x195" fmla="*/ 0 w 4127"/>
              <a:gd name="p0y195" fmla="*/ 85 h 2182"/>
              <a:gd name="p0x196" fmla="*/ 0 w 4127"/>
              <a:gd name="p0y196" fmla="*/ 82 h 2182"/>
              <a:gd name="p0x197" fmla="*/ 0 w 4127"/>
              <a:gd name="p0y197" fmla="*/ 80 h 2182"/>
              <a:gd name="p0x198" fmla="*/ 0 w 4127"/>
              <a:gd name="p0y198" fmla="*/ 78 h 2182"/>
              <a:gd name="p0x199" fmla="*/ 1 w 4127"/>
              <a:gd name="p0y199" fmla="*/ 76 h 2182"/>
              <a:gd name="p0x200" fmla="*/ 1 w 4127"/>
              <a:gd name="p0y200" fmla="*/ 73 h 2182"/>
              <a:gd name="p0x201" fmla="*/ 1 w 4127"/>
              <a:gd name="p0y201" fmla="*/ 71 h 2182"/>
              <a:gd name="p0x202" fmla="*/ 2 w 4127"/>
              <a:gd name="p0y202" fmla="*/ 69 h 2182"/>
              <a:gd name="p0x203" fmla="*/ 2 w 4127"/>
              <a:gd name="p0y203" fmla="*/ 67 h 2182"/>
              <a:gd name="p0x204" fmla="*/ 3 w 4127"/>
              <a:gd name="p0y204" fmla="*/ 64 h 2182"/>
              <a:gd name="p0x205" fmla="*/ 4 w 4127"/>
              <a:gd name="p0y205" fmla="*/ 62 h 2182"/>
              <a:gd name="p0x206" fmla="*/ 4 w 4127"/>
              <a:gd name="p0y206" fmla="*/ 60 h 2182"/>
              <a:gd name="p0x207" fmla="*/ 5 w 4127"/>
              <a:gd name="p0y207" fmla="*/ 58 h 2182"/>
              <a:gd name="p0x208" fmla="*/ 6 w 4127"/>
              <a:gd name="p0y208" fmla="*/ 56 h 2182"/>
              <a:gd name="p0x209" fmla="*/ 7 w 4127"/>
              <a:gd name="p0y209" fmla="*/ 54 h 2182"/>
              <a:gd name="p0x210" fmla="*/ 8 w 4127"/>
              <a:gd name="p0y210" fmla="*/ 52 h 2182"/>
              <a:gd name="p0x211" fmla="*/ 9 w 4127"/>
              <a:gd name="p0y211" fmla="*/ 50 h 2182"/>
              <a:gd name="p0x212" fmla="*/ 10 w 4127"/>
              <a:gd name="p0y212" fmla="*/ 48 h 2182"/>
              <a:gd name="p0x213" fmla="*/ 11 w 4127"/>
              <a:gd name="p0y213" fmla="*/ 46 h 2182"/>
              <a:gd name="p0x214" fmla="*/ 12 w 4127"/>
              <a:gd name="p0y214" fmla="*/ 44 h 2182"/>
              <a:gd name="p0x215" fmla="*/ 13 w 4127"/>
              <a:gd name="p0y215" fmla="*/ 42 h 2182"/>
              <a:gd name="p0x216" fmla="*/ 14 w 4127"/>
              <a:gd name="p0y216" fmla="*/ 40 h 2182"/>
              <a:gd name="p0x217" fmla="*/ 15 w 4127"/>
              <a:gd name="p0y217" fmla="*/ 38 h 2182"/>
              <a:gd name="p0x218" fmla="*/ 17 w 4127"/>
              <a:gd name="p0y218" fmla="*/ 37 h 2182"/>
              <a:gd name="p0x219" fmla="*/ 18 w 4127"/>
              <a:gd name="p0y219" fmla="*/ 35 h 2182"/>
              <a:gd name="p0x220" fmla="*/ 19 w 4127"/>
              <a:gd name="p0y220" fmla="*/ 33 h 2182"/>
              <a:gd name="p0x221" fmla="*/ 21 w 4127"/>
              <a:gd name="p0y221" fmla="*/ 32 h 2182"/>
              <a:gd name="p0x222" fmla="*/ 22 w 4127"/>
              <a:gd name="p0y222" fmla="*/ 30 h 2182"/>
              <a:gd name="p0x223" fmla="*/ 24 w 4127"/>
              <a:gd name="p0y223" fmla="*/ 28 h 2182"/>
              <a:gd name="p0x224" fmla="*/ 25 w 4127"/>
              <a:gd name="p0y224" fmla="*/ 27 h 2182"/>
              <a:gd name="p0x225" fmla="*/ 27 w 4127"/>
              <a:gd name="p0y225" fmla="*/ 25 h 2182"/>
              <a:gd name="p0x226" fmla="*/ 28 w 4127"/>
              <a:gd name="p0y226" fmla="*/ 24 h 2182"/>
              <a:gd name="p0x227" fmla="*/ 30 w 4127"/>
              <a:gd name="p0y227" fmla="*/ 22 h 2182"/>
              <a:gd name="p0x228" fmla="*/ 32 w 4127"/>
              <a:gd name="p0y228" fmla="*/ 21 h 2182"/>
              <a:gd name="p0x229" fmla="*/ 33 w 4127"/>
              <a:gd name="p0y229" fmla="*/ 19 h 2182"/>
              <a:gd name="p0x230" fmla="*/ 35 w 4127"/>
              <a:gd name="p0y230" fmla="*/ 18 h 2182"/>
              <a:gd name="p0x231" fmla="*/ 37 w 4127"/>
              <a:gd name="p0y231" fmla="*/ 17 h 2182"/>
              <a:gd name="p0x232" fmla="*/ 38 w 4127"/>
              <a:gd name="p0y232" fmla="*/ 15 h 2182"/>
              <a:gd name="p0x233" fmla="*/ 40 w 4127"/>
              <a:gd name="p0y233" fmla="*/ 14 h 2182"/>
              <a:gd name="p0x234" fmla="*/ 42 w 4127"/>
              <a:gd name="p0y234" fmla="*/ 13 h 2182"/>
              <a:gd name="p0x235" fmla="*/ 44 w 4127"/>
              <a:gd name="p0y235" fmla="*/ 12 h 2182"/>
              <a:gd name="p0x236" fmla="*/ 46 w 4127"/>
              <a:gd name="p0y236" fmla="*/ 11 h 2182"/>
              <a:gd name="p0x237" fmla="*/ 48 w 4127"/>
              <a:gd name="p0y237" fmla="*/ 10 h 2182"/>
              <a:gd name="p0x238" fmla="*/ 50 w 4127"/>
              <a:gd name="p0y238" fmla="*/ 9 h 2182"/>
              <a:gd name="p0x239" fmla="*/ 52 w 4127"/>
              <a:gd name="p0y239" fmla="*/ 8 h 2182"/>
              <a:gd name="p0x240" fmla="*/ 54 w 4127"/>
              <a:gd name="p0y240" fmla="*/ 7 h 2182"/>
              <a:gd name="p0x241" fmla="*/ 56 w 4127"/>
              <a:gd name="p0y241" fmla="*/ 6 h 2182"/>
              <a:gd name="p0x242" fmla="*/ 58 w 4127"/>
              <a:gd name="p0y242" fmla="*/ 5 h 2182"/>
              <a:gd name="p0x243" fmla="*/ 60 w 4127"/>
              <a:gd name="p0y243" fmla="*/ 4 h 2182"/>
              <a:gd name="p0x244" fmla="*/ 62 w 4127"/>
              <a:gd name="p0y244" fmla="*/ 4 h 2182"/>
              <a:gd name="p0x245" fmla="*/ 64 w 4127"/>
              <a:gd name="p0y245" fmla="*/ 3 h 2182"/>
              <a:gd name="p0x246" fmla="*/ 67 w 4127"/>
              <a:gd name="p0y246" fmla="*/ 2 h 2182"/>
              <a:gd name="p0x247" fmla="*/ 69 w 4127"/>
              <a:gd name="p0y247" fmla="*/ 2 h 2182"/>
              <a:gd name="p0x248" fmla="*/ 71 w 4127"/>
              <a:gd name="p0y248" fmla="*/ 1 h 2182"/>
              <a:gd name="p0x249" fmla="*/ 73 w 4127"/>
              <a:gd name="p0y249" fmla="*/ 1 h 2182"/>
              <a:gd name="p0x250" fmla="*/ 76 w 4127"/>
              <a:gd name="p0y250" fmla="*/ 1 h 2182"/>
              <a:gd name="p0x251" fmla="*/ 78 w 4127"/>
              <a:gd name="p0y251" fmla="*/ 0 h 2182"/>
              <a:gd name="p0x252" fmla="*/ 80 w 4127"/>
              <a:gd name="p0y252" fmla="*/ 0 h 2182"/>
              <a:gd name="p0x253" fmla="*/ 82 w 4127"/>
              <a:gd name="p0y253" fmla="*/ 0 h 2182"/>
              <a:gd name="p0x254" fmla="*/ 85 w 4127"/>
              <a:gd name="p0y254" fmla="*/ 0 h 2182"/>
              <a:gd name="p0x255" fmla="*/ 87 w 4127"/>
              <a:gd name="p0y255" fmla="*/ 0 h 2182"/>
              <a:gd name="p0x256" fmla="*/ 90 w 4127"/>
              <a:gd name="p0y256" fmla="*/ 0 h 21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5"/>
            </p:custDataLst>
          </p:nvPr>
        </p:nvSpPr>
        <p:spPr>
          <a:xfrm>
            <a:off x="5740822" y="4829175"/>
            <a:ext cx="231591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tx2"/>
                </a:solidFill>
                <a:cs typeface="+mn-lt"/>
              </a:rPr>
              <a:t>用途决定详略取舍与表述分寸</a:t>
            </a:r>
            <a:endParaRPr sz="1050" b="1" spc="63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6"/>
            </p:custDataLst>
          </p:nvPr>
        </p:nvSpPr>
        <p:spPr>
          <a:xfrm>
            <a:off x="5740400" y="5210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tx2">
              <a:lumMod val="83174"/>
              <a:lumOff val="168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7"/>
            </p:custDataLst>
          </p:nvPr>
        </p:nvSpPr>
        <p:spPr>
          <a:xfrm>
            <a:off x="5874172" y="5105400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会议交流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0" name="任意多边形 59"/>
          <p:cNvSpPr/>
          <p:nvPr>
            <p:custDataLst>
              <p:tags r:id="rId58"/>
            </p:custDataLst>
          </p:nvPr>
        </p:nvSpPr>
        <p:spPr>
          <a:xfrm>
            <a:off x="5740400" y="55245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tx2">
              <a:lumMod val="83174"/>
              <a:lumOff val="168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9"/>
            </p:custDataLst>
          </p:nvPr>
        </p:nvSpPr>
        <p:spPr>
          <a:xfrm>
            <a:off x="5874172" y="5419725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上报推广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2" name="任意多边形 61"/>
          <p:cNvSpPr/>
          <p:nvPr>
            <p:custDataLst>
              <p:tags r:id="rId60"/>
            </p:custDataLst>
          </p:nvPr>
        </p:nvSpPr>
        <p:spPr>
          <a:xfrm>
            <a:off x="5740400" y="58388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46 w 90"/>
              <a:gd name="p0y1" fmla="*/ 0 h 90"/>
              <a:gd name="p0x2" fmla="*/ 48 w 90"/>
              <a:gd name="p0y2" fmla="*/ 0 h 90"/>
              <a:gd name="p0x3" fmla="*/ 49 w 90"/>
              <a:gd name="p0y3" fmla="*/ 0 h 90"/>
              <a:gd name="p0x4" fmla="*/ 51 w 90"/>
              <a:gd name="p0y4" fmla="*/ 0 h 90"/>
              <a:gd name="p0x5" fmla="*/ 52 w 90"/>
              <a:gd name="p0y5" fmla="*/ 0 h 90"/>
              <a:gd name="p0x6" fmla="*/ 54 w 90"/>
              <a:gd name="p0y6" fmla="*/ 0 h 90"/>
              <a:gd name="p0x7" fmla="*/ 55 w 90"/>
              <a:gd name="p0y7" fmla="*/ 1 h 90"/>
              <a:gd name="p0x8" fmla="*/ 57 w 90"/>
              <a:gd name="p0y8" fmla="*/ 1 h 90"/>
              <a:gd name="p0x9" fmla="*/ 58 w 90"/>
              <a:gd name="p0y9" fmla="*/ 2 h 90"/>
              <a:gd name="p0x10" fmla="*/ 60 w 90"/>
              <a:gd name="p0y10" fmla="*/ 2 h 90"/>
              <a:gd name="p0x11" fmla="*/ 61 w 90"/>
              <a:gd name="p0y11" fmla="*/ 3 h 90"/>
              <a:gd name="p0x12" fmla="*/ 63 w 90"/>
              <a:gd name="p0y12" fmla="*/ 3 h 90"/>
              <a:gd name="p0x13" fmla="*/ 64 w 90"/>
              <a:gd name="p0y13" fmla="*/ 4 h 90"/>
              <a:gd name="p0x14" fmla="*/ 65 w 90"/>
              <a:gd name="p0y14" fmla="*/ 5 h 90"/>
              <a:gd name="p0x15" fmla="*/ 67 w 90"/>
              <a:gd name="p0y15" fmla="*/ 5 h 90"/>
              <a:gd name="p0x16" fmla="*/ 68 w 90"/>
              <a:gd name="p0y16" fmla="*/ 6 h 90"/>
              <a:gd name="p0x17" fmla="*/ 69 w 90"/>
              <a:gd name="p0y17" fmla="*/ 7 h 90"/>
              <a:gd name="p0x18" fmla="*/ 71 w 90"/>
              <a:gd name="p0y18" fmla="*/ 8 h 90"/>
              <a:gd name="p0x19" fmla="*/ 72 w 90"/>
              <a:gd name="p0y19" fmla="*/ 9 h 90"/>
              <a:gd name="p0x20" fmla="*/ 73 w 90"/>
              <a:gd name="p0y20" fmla="*/ 10 h 90"/>
              <a:gd name="p0x21" fmla="*/ 74 w 90"/>
              <a:gd name="p0y21" fmla="*/ 11 h 90"/>
              <a:gd name="p0x22" fmla="*/ 75 w 90"/>
              <a:gd name="p0y22" fmla="*/ 12 h 90"/>
              <a:gd name="p0x23" fmla="*/ 76 w 90"/>
              <a:gd name="p0y23" fmla="*/ 13 h 90"/>
              <a:gd name="p0x24" fmla="*/ 77 w 90"/>
              <a:gd name="p0y24" fmla="*/ 14 h 90"/>
              <a:gd name="p0x25" fmla="*/ 78 w 90"/>
              <a:gd name="p0y25" fmla="*/ 15 h 90"/>
              <a:gd name="p0x26" fmla="*/ 79 w 90"/>
              <a:gd name="p0y26" fmla="*/ 16 h 90"/>
              <a:gd name="p0x27" fmla="*/ 80 w 90"/>
              <a:gd name="p0y27" fmla="*/ 17 h 90"/>
              <a:gd name="p0x28" fmla="*/ 81 w 90"/>
              <a:gd name="p0y28" fmla="*/ 18 h 90"/>
              <a:gd name="p0x29" fmla="*/ 82 w 90"/>
              <a:gd name="p0y29" fmla="*/ 20 h 90"/>
              <a:gd name="p0x30" fmla="*/ 83 w 90"/>
              <a:gd name="p0y30" fmla="*/ 21 h 90"/>
              <a:gd name="p0x31" fmla="*/ 84 w 90"/>
              <a:gd name="p0y31" fmla="*/ 22 h 90"/>
              <a:gd name="p0x32" fmla="*/ 84 w 90"/>
              <a:gd name="p0y32" fmla="*/ 24 h 90"/>
              <a:gd name="p0x33" fmla="*/ 85 w 90"/>
              <a:gd name="p0y33" fmla="*/ 25 h 90"/>
              <a:gd name="p0x34" fmla="*/ 86 w 90"/>
              <a:gd name="p0y34" fmla="*/ 26 h 90"/>
              <a:gd name="p0x35" fmla="*/ 86 w 90"/>
              <a:gd name="p0y35" fmla="*/ 28 h 90"/>
              <a:gd name="p0x36" fmla="*/ 87 w 90"/>
              <a:gd name="p0y36" fmla="*/ 29 h 90"/>
              <a:gd name="p0x37" fmla="*/ 87 w 90"/>
              <a:gd name="p0y37" fmla="*/ 31 h 90"/>
              <a:gd name="p0x38" fmla="*/ 88 w 90"/>
              <a:gd name="p0y38" fmla="*/ 32 h 90"/>
              <a:gd name="p0x39" fmla="*/ 88 w 90"/>
              <a:gd name="p0y39" fmla="*/ 34 h 90"/>
              <a:gd name="p0x40" fmla="*/ 89 w 90"/>
              <a:gd name="p0y40" fmla="*/ 35 h 90"/>
              <a:gd name="p0x41" fmla="*/ 89 w 90"/>
              <a:gd name="p0y41" fmla="*/ 37 h 90"/>
              <a:gd name="p0x42" fmla="*/ 89 w 90"/>
              <a:gd name="p0y42" fmla="*/ 38 h 90"/>
              <a:gd name="p0x43" fmla="*/ 89 w 90"/>
              <a:gd name="p0y43" fmla="*/ 40 h 90"/>
              <a:gd name="p0x44" fmla="*/ 89 w 90"/>
              <a:gd name="p0y44" fmla="*/ 41 h 90"/>
              <a:gd name="p0x45" fmla="*/ 89 w 90"/>
              <a:gd name="p0y45" fmla="*/ 43 h 90"/>
              <a:gd name="p0x46" fmla="*/ 90 w 90"/>
              <a:gd name="p0y46" fmla="*/ 45 h 90"/>
              <a:gd name="p0x47" fmla="*/ 89 w 90"/>
              <a:gd name="p0y47" fmla="*/ 46 h 90"/>
              <a:gd name="p0x48" fmla="*/ 89 w 90"/>
              <a:gd name="p0y48" fmla="*/ 48 h 90"/>
              <a:gd name="p0x49" fmla="*/ 89 w 90"/>
              <a:gd name="p0y49" fmla="*/ 49 h 90"/>
              <a:gd name="p0x50" fmla="*/ 89 w 90"/>
              <a:gd name="p0y50" fmla="*/ 51 h 90"/>
              <a:gd name="p0x51" fmla="*/ 89 w 90"/>
              <a:gd name="p0y51" fmla="*/ 52 h 90"/>
              <a:gd name="p0x52" fmla="*/ 89 w 90"/>
              <a:gd name="p0y52" fmla="*/ 54 h 90"/>
              <a:gd name="p0x53" fmla="*/ 88 w 90"/>
              <a:gd name="p0y53" fmla="*/ 55 h 90"/>
              <a:gd name="p0x54" fmla="*/ 88 w 90"/>
              <a:gd name="p0y54" fmla="*/ 57 h 90"/>
              <a:gd name="p0x55" fmla="*/ 87 w 90"/>
              <a:gd name="p0y55" fmla="*/ 58 h 90"/>
              <a:gd name="p0x56" fmla="*/ 87 w 90"/>
              <a:gd name="p0y56" fmla="*/ 60 h 90"/>
              <a:gd name="p0x57" fmla="*/ 86 w 90"/>
              <a:gd name="p0y57" fmla="*/ 61 h 90"/>
              <a:gd name="p0x58" fmla="*/ 86 w 90"/>
              <a:gd name="p0y58" fmla="*/ 63 h 90"/>
              <a:gd name="p0x59" fmla="*/ 85 w 90"/>
              <a:gd name="p0y59" fmla="*/ 64 h 90"/>
              <a:gd name="p0x60" fmla="*/ 84 w 90"/>
              <a:gd name="p0y60" fmla="*/ 65 h 90"/>
              <a:gd name="p0x61" fmla="*/ 84 w 90"/>
              <a:gd name="p0y61" fmla="*/ 67 h 90"/>
              <a:gd name="p0x62" fmla="*/ 83 w 90"/>
              <a:gd name="p0y62" fmla="*/ 68 h 90"/>
              <a:gd name="p0x63" fmla="*/ 82 w 90"/>
              <a:gd name="p0y63" fmla="*/ 69 h 90"/>
              <a:gd name="p0x64" fmla="*/ 81 w 90"/>
              <a:gd name="p0y64" fmla="*/ 71 h 90"/>
              <a:gd name="p0x65" fmla="*/ 80 w 90"/>
              <a:gd name="p0y65" fmla="*/ 72 h 90"/>
              <a:gd name="p0x66" fmla="*/ 79 w 90"/>
              <a:gd name="p0y66" fmla="*/ 73 h 90"/>
              <a:gd name="p0x67" fmla="*/ 78 w 90"/>
              <a:gd name="p0y67" fmla="*/ 74 h 90"/>
              <a:gd name="p0x68" fmla="*/ 77 w 90"/>
              <a:gd name="p0y68" fmla="*/ 75 h 90"/>
              <a:gd name="p0x69" fmla="*/ 76 w 90"/>
              <a:gd name="p0y69" fmla="*/ 76 h 90"/>
              <a:gd name="p0x70" fmla="*/ 75 w 90"/>
              <a:gd name="p0y70" fmla="*/ 77 h 90"/>
              <a:gd name="p0x71" fmla="*/ 74 w 90"/>
              <a:gd name="p0y71" fmla="*/ 78 h 90"/>
              <a:gd name="p0x72" fmla="*/ 73 w 90"/>
              <a:gd name="p0y72" fmla="*/ 79 h 90"/>
              <a:gd name="p0x73" fmla="*/ 72 w 90"/>
              <a:gd name="p0y73" fmla="*/ 80 h 90"/>
              <a:gd name="p0x74" fmla="*/ 71 w 90"/>
              <a:gd name="p0y74" fmla="*/ 81 h 90"/>
              <a:gd name="p0x75" fmla="*/ 69 w 90"/>
              <a:gd name="p0y75" fmla="*/ 82 h 90"/>
              <a:gd name="p0x76" fmla="*/ 68 w 90"/>
              <a:gd name="p0y76" fmla="*/ 83 h 90"/>
              <a:gd name="p0x77" fmla="*/ 67 w 90"/>
              <a:gd name="p0y77" fmla="*/ 84 h 90"/>
              <a:gd name="p0x78" fmla="*/ 65 w 90"/>
              <a:gd name="p0y78" fmla="*/ 84 h 90"/>
              <a:gd name="p0x79" fmla="*/ 64 w 90"/>
              <a:gd name="p0y79" fmla="*/ 85 h 90"/>
              <a:gd name="p0x80" fmla="*/ 63 w 90"/>
              <a:gd name="p0y80" fmla="*/ 86 h 90"/>
              <a:gd name="p0x81" fmla="*/ 61 w 90"/>
              <a:gd name="p0y81" fmla="*/ 86 h 90"/>
              <a:gd name="p0x82" fmla="*/ 60 w 90"/>
              <a:gd name="p0y82" fmla="*/ 87 h 90"/>
              <a:gd name="p0x83" fmla="*/ 58 w 90"/>
              <a:gd name="p0y83" fmla="*/ 87 h 90"/>
              <a:gd name="p0x84" fmla="*/ 57 w 90"/>
              <a:gd name="p0y84" fmla="*/ 88 h 90"/>
              <a:gd name="p0x85" fmla="*/ 55 w 90"/>
              <a:gd name="p0y85" fmla="*/ 88 h 90"/>
              <a:gd name="p0x86" fmla="*/ 54 w 90"/>
              <a:gd name="p0y86" fmla="*/ 89 h 90"/>
              <a:gd name="p0x87" fmla="*/ 52 w 90"/>
              <a:gd name="p0y87" fmla="*/ 89 h 90"/>
              <a:gd name="p0x88" fmla="*/ 51 w 90"/>
              <a:gd name="p0y88" fmla="*/ 89 h 90"/>
              <a:gd name="p0x89" fmla="*/ 49 w 90"/>
              <a:gd name="p0y89" fmla="*/ 89 h 90"/>
              <a:gd name="p0x90" fmla="*/ 48 w 90"/>
              <a:gd name="p0y90" fmla="*/ 89 h 90"/>
              <a:gd name="p0x91" fmla="*/ 46 w 90"/>
              <a:gd name="p0y91" fmla="*/ 89 h 90"/>
              <a:gd name="p0x92" fmla="*/ 45 w 90"/>
              <a:gd name="p0y92" fmla="*/ 90 h 90"/>
              <a:gd name="p0x93" fmla="*/ 43 w 90"/>
              <a:gd name="p0y93" fmla="*/ 89 h 90"/>
              <a:gd name="p0x94" fmla="*/ 41 w 90"/>
              <a:gd name="p0y94" fmla="*/ 89 h 90"/>
              <a:gd name="p0x95" fmla="*/ 40 w 90"/>
              <a:gd name="p0y95" fmla="*/ 89 h 90"/>
              <a:gd name="p0x96" fmla="*/ 38 w 90"/>
              <a:gd name="p0y96" fmla="*/ 89 h 90"/>
              <a:gd name="p0x97" fmla="*/ 37 w 90"/>
              <a:gd name="p0y97" fmla="*/ 89 h 90"/>
              <a:gd name="p0x98" fmla="*/ 35 w 90"/>
              <a:gd name="p0y98" fmla="*/ 89 h 90"/>
              <a:gd name="p0x99" fmla="*/ 34 w 90"/>
              <a:gd name="p0y99" fmla="*/ 88 h 90"/>
              <a:gd name="p0x100" fmla="*/ 32 w 90"/>
              <a:gd name="p0y100" fmla="*/ 88 h 90"/>
              <a:gd name="p0x101" fmla="*/ 31 w 90"/>
              <a:gd name="p0y101" fmla="*/ 87 h 90"/>
              <a:gd name="p0x102" fmla="*/ 29 w 90"/>
              <a:gd name="p0y102" fmla="*/ 87 h 90"/>
              <a:gd name="p0x103" fmla="*/ 28 w 90"/>
              <a:gd name="p0y103" fmla="*/ 86 h 90"/>
              <a:gd name="p0x104" fmla="*/ 26 w 90"/>
              <a:gd name="p0y104" fmla="*/ 86 h 90"/>
              <a:gd name="p0x105" fmla="*/ 25 w 90"/>
              <a:gd name="p0y105" fmla="*/ 85 h 90"/>
              <a:gd name="p0x106" fmla="*/ 24 w 90"/>
              <a:gd name="p0y106" fmla="*/ 84 h 90"/>
              <a:gd name="p0x107" fmla="*/ 22 w 90"/>
              <a:gd name="p0y107" fmla="*/ 84 h 90"/>
              <a:gd name="p0x108" fmla="*/ 21 w 90"/>
              <a:gd name="p0y108" fmla="*/ 83 h 90"/>
              <a:gd name="p0x109" fmla="*/ 20 w 90"/>
              <a:gd name="p0y109" fmla="*/ 82 h 90"/>
              <a:gd name="p0x110" fmla="*/ 18 w 90"/>
              <a:gd name="p0y110" fmla="*/ 81 h 90"/>
              <a:gd name="p0x111" fmla="*/ 17 w 90"/>
              <a:gd name="p0y111" fmla="*/ 80 h 90"/>
              <a:gd name="p0x112" fmla="*/ 16 w 90"/>
              <a:gd name="p0y112" fmla="*/ 79 h 90"/>
              <a:gd name="p0x113" fmla="*/ 15 w 90"/>
              <a:gd name="p0y113" fmla="*/ 78 h 90"/>
              <a:gd name="p0x114" fmla="*/ 14 w 90"/>
              <a:gd name="p0y114" fmla="*/ 77 h 90"/>
              <a:gd name="p0x115" fmla="*/ 13 w 90"/>
              <a:gd name="p0y115" fmla="*/ 76 h 90"/>
              <a:gd name="p0x116" fmla="*/ 12 w 90"/>
              <a:gd name="p0y116" fmla="*/ 75 h 90"/>
              <a:gd name="p0x117" fmla="*/ 11 w 90"/>
              <a:gd name="p0y117" fmla="*/ 74 h 90"/>
              <a:gd name="p0x118" fmla="*/ 10 w 90"/>
              <a:gd name="p0y118" fmla="*/ 73 h 90"/>
              <a:gd name="p0x119" fmla="*/ 9 w 90"/>
              <a:gd name="p0y119" fmla="*/ 72 h 90"/>
              <a:gd name="p0x120" fmla="*/ 8 w 90"/>
              <a:gd name="p0y120" fmla="*/ 71 h 90"/>
              <a:gd name="p0x121" fmla="*/ 7 w 90"/>
              <a:gd name="p0y121" fmla="*/ 69 h 90"/>
              <a:gd name="p0x122" fmla="*/ 6 w 90"/>
              <a:gd name="p0y122" fmla="*/ 68 h 90"/>
              <a:gd name="p0x123" fmla="*/ 5 w 90"/>
              <a:gd name="p0y123" fmla="*/ 67 h 90"/>
              <a:gd name="p0x124" fmla="*/ 5 w 90"/>
              <a:gd name="p0y124" fmla="*/ 65 h 90"/>
              <a:gd name="p0x125" fmla="*/ 4 w 90"/>
              <a:gd name="p0y125" fmla="*/ 64 h 90"/>
              <a:gd name="p0x126" fmla="*/ 3 w 90"/>
              <a:gd name="p0y126" fmla="*/ 63 h 90"/>
              <a:gd name="p0x127" fmla="*/ 3 w 90"/>
              <a:gd name="p0y127" fmla="*/ 61 h 90"/>
              <a:gd name="p0x128" fmla="*/ 2 w 90"/>
              <a:gd name="p0y128" fmla="*/ 60 h 90"/>
              <a:gd name="p0x129" fmla="*/ 2 w 90"/>
              <a:gd name="p0y129" fmla="*/ 58 h 90"/>
              <a:gd name="p0x130" fmla="*/ 1 w 90"/>
              <a:gd name="p0y130" fmla="*/ 57 h 90"/>
              <a:gd name="p0x131" fmla="*/ 1 w 90"/>
              <a:gd name="p0y131" fmla="*/ 55 h 90"/>
              <a:gd name="p0x132" fmla="*/ 0 w 90"/>
              <a:gd name="p0y132" fmla="*/ 54 h 90"/>
              <a:gd name="p0x133" fmla="*/ 0 w 90"/>
              <a:gd name="p0y133" fmla="*/ 52 h 90"/>
              <a:gd name="p0x134" fmla="*/ 0 w 90"/>
              <a:gd name="p0y134" fmla="*/ 51 h 90"/>
              <a:gd name="p0x135" fmla="*/ 0 w 90"/>
              <a:gd name="p0y135" fmla="*/ 49 h 90"/>
              <a:gd name="p0x136" fmla="*/ 0 w 90"/>
              <a:gd name="p0y136" fmla="*/ 48 h 90"/>
              <a:gd name="p0x137" fmla="*/ 0 w 90"/>
              <a:gd name="p0y137" fmla="*/ 46 h 90"/>
              <a:gd name="p0x138" fmla="*/ 0 w 90"/>
              <a:gd name="p0y138" fmla="*/ 45 h 90"/>
              <a:gd name="p0x139" fmla="*/ 0 w 90"/>
              <a:gd name="p0y139" fmla="*/ 43 h 90"/>
              <a:gd name="p0x140" fmla="*/ 0 w 90"/>
              <a:gd name="p0y140" fmla="*/ 41 h 90"/>
              <a:gd name="p0x141" fmla="*/ 0 w 90"/>
              <a:gd name="p0y141" fmla="*/ 40 h 90"/>
              <a:gd name="p0x142" fmla="*/ 0 w 90"/>
              <a:gd name="p0y142" fmla="*/ 38 h 90"/>
              <a:gd name="p0x143" fmla="*/ 0 w 90"/>
              <a:gd name="p0y143" fmla="*/ 37 h 90"/>
              <a:gd name="p0x144" fmla="*/ 0 w 90"/>
              <a:gd name="p0y144" fmla="*/ 35 h 90"/>
              <a:gd name="p0x145" fmla="*/ 1 w 90"/>
              <a:gd name="p0y145" fmla="*/ 34 h 90"/>
              <a:gd name="p0x146" fmla="*/ 1 w 90"/>
              <a:gd name="p0y146" fmla="*/ 32 h 90"/>
              <a:gd name="p0x147" fmla="*/ 2 w 90"/>
              <a:gd name="p0y147" fmla="*/ 31 h 90"/>
              <a:gd name="p0x148" fmla="*/ 2 w 90"/>
              <a:gd name="p0y148" fmla="*/ 29 h 90"/>
              <a:gd name="p0x149" fmla="*/ 3 w 90"/>
              <a:gd name="p0y149" fmla="*/ 28 h 90"/>
              <a:gd name="p0x150" fmla="*/ 3 w 90"/>
              <a:gd name="p0y150" fmla="*/ 26 h 90"/>
              <a:gd name="p0x151" fmla="*/ 4 w 90"/>
              <a:gd name="p0y151" fmla="*/ 25 h 90"/>
              <a:gd name="p0x152" fmla="*/ 5 w 90"/>
              <a:gd name="p0y152" fmla="*/ 24 h 90"/>
              <a:gd name="p0x153" fmla="*/ 5 w 90"/>
              <a:gd name="p0y153" fmla="*/ 22 h 90"/>
              <a:gd name="p0x154" fmla="*/ 6 w 90"/>
              <a:gd name="p0y154" fmla="*/ 21 h 90"/>
              <a:gd name="p0x155" fmla="*/ 7 w 90"/>
              <a:gd name="p0y155" fmla="*/ 20 h 90"/>
              <a:gd name="p0x156" fmla="*/ 8 w 90"/>
              <a:gd name="p0y156" fmla="*/ 18 h 90"/>
              <a:gd name="p0x157" fmla="*/ 9 w 90"/>
              <a:gd name="p0y157" fmla="*/ 17 h 90"/>
              <a:gd name="p0x158" fmla="*/ 10 w 90"/>
              <a:gd name="p0y158" fmla="*/ 16 h 90"/>
              <a:gd name="p0x159" fmla="*/ 11 w 90"/>
              <a:gd name="p0y159" fmla="*/ 15 h 90"/>
              <a:gd name="p0x160" fmla="*/ 12 w 90"/>
              <a:gd name="p0y160" fmla="*/ 14 h 90"/>
              <a:gd name="p0x161" fmla="*/ 13 w 90"/>
              <a:gd name="p0y161" fmla="*/ 13 h 90"/>
              <a:gd name="p0x162" fmla="*/ 14 w 90"/>
              <a:gd name="p0y162" fmla="*/ 12 h 90"/>
              <a:gd name="p0x163" fmla="*/ 15 w 90"/>
              <a:gd name="p0y163" fmla="*/ 11 h 90"/>
              <a:gd name="p0x164" fmla="*/ 16 w 90"/>
              <a:gd name="p0y164" fmla="*/ 10 h 90"/>
              <a:gd name="p0x165" fmla="*/ 17 w 90"/>
              <a:gd name="p0y165" fmla="*/ 9 h 90"/>
              <a:gd name="p0x166" fmla="*/ 18 w 90"/>
              <a:gd name="p0y166" fmla="*/ 8 h 90"/>
              <a:gd name="p0x167" fmla="*/ 20 w 90"/>
              <a:gd name="p0y167" fmla="*/ 7 h 90"/>
              <a:gd name="p0x168" fmla="*/ 21 w 90"/>
              <a:gd name="p0y168" fmla="*/ 6 h 90"/>
              <a:gd name="p0x169" fmla="*/ 22 w 90"/>
              <a:gd name="p0y169" fmla="*/ 5 h 90"/>
              <a:gd name="p0x170" fmla="*/ 24 w 90"/>
              <a:gd name="p0y170" fmla="*/ 5 h 90"/>
              <a:gd name="p0x171" fmla="*/ 25 w 90"/>
              <a:gd name="p0y171" fmla="*/ 4 h 90"/>
              <a:gd name="p0x172" fmla="*/ 26 w 90"/>
              <a:gd name="p0y172" fmla="*/ 3 h 90"/>
              <a:gd name="p0x173" fmla="*/ 28 w 90"/>
              <a:gd name="p0y173" fmla="*/ 3 h 90"/>
              <a:gd name="p0x174" fmla="*/ 29 w 90"/>
              <a:gd name="p0y174" fmla="*/ 2 h 90"/>
              <a:gd name="p0x175" fmla="*/ 31 w 90"/>
              <a:gd name="p0y175" fmla="*/ 2 h 90"/>
              <a:gd name="p0x176" fmla="*/ 32 w 90"/>
              <a:gd name="p0y176" fmla="*/ 1 h 90"/>
              <a:gd name="p0x177" fmla="*/ 34 w 90"/>
              <a:gd name="p0y177" fmla="*/ 1 h 90"/>
              <a:gd name="p0x178" fmla="*/ 35 w 90"/>
              <a:gd name="p0y178" fmla="*/ 0 h 90"/>
              <a:gd name="p0x179" fmla="*/ 37 w 90"/>
              <a:gd name="p0y179" fmla="*/ 0 h 90"/>
              <a:gd name="p0x180" fmla="*/ 38 w 90"/>
              <a:gd name="p0y180" fmla="*/ 0 h 90"/>
              <a:gd name="p0x181" fmla="*/ 40 w 90"/>
              <a:gd name="p0y181" fmla="*/ 0 h 90"/>
              <a:gd name="p0x182" fmla="*/ 41 w 90"/>
              <a:gd name="p0y182" fmla="*/ 0 h 90"/>
              <a:gd name="p0x183" fmla="*/ 43 w 90"/>
              <a:gd name="p0y183" fmla="*/ 0 h 90"/>
              <a:gd name="p0x184" fmla="*/ 45 w 90"/>
              <a:gd name="p0y184" fmla="*/ 0 h 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close/>
              </a:path>
            </a:pathLst>
          </a:custGeom>
          <a:solidFill>
            <a:schemeClr val="tx2">
              <a:lumMod val="83174"/>
              <a:lumOff val="168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61"/>
            </p:custDataLst>
          </p:nvPr>
        </p:nvSpPr>
        <p:spPr>
          <a:xfrm>
            <a:off x="5874172" y="5734050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媒体报道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66750" y="20002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838200" y="2019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1550" y="20288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2092642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5400" b="1">
              <a:solidFill>
                <a:srgbClr val="A678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66750" y="3187065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实务应用提升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6750" y="4481513"/>
            <a:ext cx="15507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D4F42"/>
                </a:solidFill>
                <a:cs typeface="+mn-lt"/>
              </a:rPr>
              <a:t>把方法变成习惯</a:t>
            </a:r>
            <a:endParaRPr sz="1500" spc="30">
              <a:solidFill>
                <a:srgbClr val="5D4F42"/>
              </a:solidFill>
              <a:cs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81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E"/>
                </a:solidFill>
                <a:latin typeface="+mj-lt"/>
                <a:ea typeface="+mj-ea"/>
                <a:cs typeface="+mj-lt"/>
              </a:rPr>
              <a:t>把写作方法落到基层工作</a:t>
            </a:r>
            <a:endParaRPr sz="3000" b="1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80 w 17400"/>
              <a:gd name="p0y0" fmla="*/ 0 h 774"/>
              <a:gd name="p0x1" fmla="*/ 17220 w 17400"/>
              <a:gd name="p0y1" fmla="*/ 0 h 774"/>
              <a:gd name="p0x2" fmla="*/ 17319 w 17400"/>
              <a:gd name="p0y2" fmla="*/ 0 h 774"/>
              <a:gd name="p0x3" fmla="*/ 17400 w 17400"/>
              <a:gd name="p0y3" fmla="*/ 80 h 774"/>
              <a:gd name="p0x4" fmla="*/ 17400 w 17400"/>
              <a:gd name="p0y4" fmla="*/ 180 h 774"/>
              <a:gd name="p0x5" fmla="*/ 17400 w 17400"/>
              <a:gd name="p0y5" fmla="*/ 594 h 774"/>
              <a:gd name="p0x6" fmla="*/ 17400 w 17400"/>
              <a:gd name="p0y6" fmla="*/ 693 h 774"/>
              <a:gd name="p0x7" fmla="*/ 17319 w 17400"/>
              <a:gd name="p0y7" fmla="*/ 774 h 774"/>
              <a:gd name="p0x8" fmla="*/ 17220 w 17400"/>
              <a:gd name="p0y8" fmla="*/ 774 h 774"/>
              <a:gd name="p0x9" fmla="*/ 180 w 17400"/>
              <a:gd name="p0y9" fmla="*/ 774 h 774"/>
              <a:gd name="p0x10" fmla="*/ 80 w 17400"/>
              <a:gd name="p0y10" fmla="*/ 774 h 774"/>
              <a:gd name="p0x11" fmla="*/ 0 w 17400"/>
              <a:gd name="p0y11" fmla="*/ 693 h 774"/>
              <a:gd name="p0x12" fmla="*/ 0 w 17400"/>
              <a:gd name="p0y12" fmla="*/ 594 h 774"/>
              <a:gd name="p0x13" fmla="*/ 0 w 17400"/>
              <a:gd name="p0y13" fmla="*/ 180 h 774"/>
              <a:gd name="p0x14" fmla="*/ 0 w 17400"/>
              <a:gd name="p0y14" fmla="*/ 80 h 774"/>
              <a:gd name="p0x15" fmla="*/ 80 w 17400"/>
              <a:gd name="p0y15" fmla="*/ 0 h 774"/>
              <a:gd name="p0x16" fmla="*/ 18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157316"/>
            <a:ext cx="82296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把规范内化为习惯，把方法转化为能力，让每一份材料真正服务于基层治理。</a:t>
            </a:r>
            <a:endParaRPr i="1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80 w 17400"/>
              <a:gd name="p0y0" fmla="*/ 0 h 774"/>
              <a:gd name="p0x1" fmla="*/ 17220 w 17400"/>
              <a:gd name="p0y1" fmla="*/ 0 h 774"/>
              <a:gd name="p0x2" fmla="*/ 17319 w 17400"/>
              <a:gd name="p0y2" fmla="*/ 0 h 774"/>
              <a:gd name="p0x3" fmla="*/ 17400 w 17400"/>
              <a:gd name="p0y3" fmla="*/ 80 h 774"/>
              <a:gd name="p0x4" fmla="*/ 17400 w 17400"/>
              <a:gd name="p0y4" fmla="*/ 180 h 774"/>
              <a:gd name="p0x5" fmla="*/ 17400 w 17400"/>
              <a:gd name="p0y5" fmla="*/ 594 h 774"/>
              <a:gd name="p0x6" fmla="*/ 17400 w 17400"/>
              <a:gd name="p0y6" fmla="*/ 693 h 774"/>
              <a:gd name="p0x7" fmla="*/ 17319 w 17400"/>
              <a:gd name="p0y7" fmla="*/ 774 h 774"/>
              <a:gd name="p0x8" fmla="*/ 17220 w 17400"/>
              <a:gd name="p0y8" fmla="*/ 774 h 774"/>
              <a:gd name="p0x9" fmla="*/ 180 w 17400"/>
              <a:gd name="p0y9" fmla="*/ 774 h 774"/>
              <a:gd name="p0x10" fmla="*/ 80 w 17400"/>
              <a:gd name="p0y10" fmla="*/ 774 h 774"/>
              <a:gd name="p0x11" fmla="*/ 0 w 17400"/>
              <a:gd name="p0y11" fmla="*/ 693 h 774"/>
              <a:gd name="p0x12" fmla="*/ 0 w 17400"/>
              <a:gd name="p0y12" fmla="*/ 594 h 774"/>
              <a:gd name="p0x13" fmla="*/ 0 w 17400"/>
              <a:gd name="p0y13" fmla="*/ 180 h 774"/>
              <a:gd name="p0x14" fmla="*/ 0 w 17400"/>
              <a:gd name="p0y14" fmla="*/ 80 h 774"/>
              <a:gd name="p0x15" fmla="*/ 80 w 17400"/>
              <a:gd name="p0y15" fmla="*/ 0 h 774"/>
              <a:gd name="p0x16" fmla="*/ 18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5"/>
            </p:custDataLst>
          </p:nvPr>
        </p:nvSpPr>
        <p:spPr>
          <a:xfrm>
            <a:off x="723900" y="6037907"/>
            <a:ext cx="68580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以规范立身，以文字赋能，让每一份材料真正服务于基层治理。</a:t>
            </a:r>
            <a:endParaRPr i="1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224 w 5585"/>
              <a:gd name="p0y0" fmla="*/ 0 h 6176"/>
              <a:gd name="p0x1" fmla="*/ 5360 w 5585"/>
              <a:gd name="p0y1" fmla="*/ 0 h 6176"/>
              <a:gd name="p0x2" fmla="*/ 5585 w 5585"/>
              <a:gd name="p0y2" fmla="*/ 225 h 6176"/>
              <a:gd name="p0x3" fmla="*/ 5585 w 5585"/>
              <a:gd name="p0y3" fmla="*/ 5951 h 6176"/>
              <a:gd name="p0x4" fmla="*/ 5360 w 5585"/>
              <a:gd name="p0y4" fmla="*/ 6176 h 6176"/>
              <a:gd name="p0x5" fmla="*/ 225 w 5585"/>
              <a:gd name="p0y5" fmla="*/ 6176 h 6176"/>
              <a:gd name="p0x6" fmla="*/ 0 w 5585"/>
              <a:gd name="p0y6" fmla="*/ 5951 h 6176"/>
              <a:gd name="p0x7" fmla="*/ 0 w 5585"/>
              <a:gd name="p0y7" fmla="*/ 224 h 6176"/>
              <a:gd name="p0x8" fmla="*/ 224 w 558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771525" y="1986915"/>
            <a:ext cx="3155950" cy="428625"/>
            <a:chOff x="1215" y="3129"/>
            <a:chExt cx="4970" cy="675"/>
          </a:xfrm>
        </p:grpSpPr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1215" y="3129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4970 w 4970"/>
                <a:gd name="p0y0" fmla="*/ 0 h 675"/>
                <a:gd name="p0x1" fmla="*/ 4970 w 4970"/>
                <a:gd name="p0y1" fmla="*/ 675 h 675"/>
                <a:gd name="p0x2" fmla="*/ 0 w 4970"/>
                <a:gd name="p0y2" fmla="*/ 675 h 675"/>
                <a:gd name="p0x3" fmla="*/ 0 w 4970"/>
                <a:gd name="p0y3" fmla="*/ 0 h 675"/>
                <a:gd name="p0x4" fmla="*/ 497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215" y="3774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0 h 30"/>
                <a:gd name="p0x1" fmla="*/ 4970 w 4970"/>
                <a:gd name="p0y1" fmla="*/ 30 h 30"/>
                <a:gd name="p0x2" fmla="*/ 0 w 4970"/>
                <a:gd name="p0y2" fmla="*/ 30 h 30"/>
                <a:gd name="p0x3" fmla="*/ 0 w 4970"/>
                <a:gd name="p0y3" fmla="*/ 0 h 30"/>
                <a:gd name="p0x4" fmla="*/ 4970 w 497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1525" y="20199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e80cd7a6-b498-11f1-bfc2-4260ea1a6739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220" b="220"/>
          <a:stretch>
            <a:fillRect/>
          </a:stretch>
        </p:blipFill>
        <p:spPr>
          <a:xfrm>
            <a:off x="828675" y="2077085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152525" y="197074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建立积累机制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775970" y="2600325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90 w 4955"/>
              <a:gd name="p0y0" fmla="*/ 0 h 1335"/>
              <a:gd name="p0x1" fmla="*/ 4865 w 4955"/>
              <a:gd name="p0y1" fmla="*/ 0 h 1335"/>
              <a:gd name="p0x2" fmla="*/ 4867 w 4955"/>
              <a:gd name="p0y2" fmla="*/ 0 h 1335"/>
              <a:gd name="p0x3" fmla="*/ 4869 w 4955"/>
              <a:gd name="p0y3" fmla="*/ 0 h 1335"/>
              <a:gd name="p0x4" fmla="*/ 4872 w 4955"/>
              <a:gd name="p0y4" fmla="*/ 0 h 1335"/>
              <a:gd name="p0x5" fmla="*/ 4874 w 4955"/>
              <a:gd name="p0y5" fmla="*/ 0 h 1335"/>
              <a:gd name="p0x6" fmla="*/ 4876 w 4955"/>
              <a:gd name="p0y6" fmla="*/ 0 h 1335"/>
              <a:gd name="p0x7" fmla="*/ 4878 w 4955"/>
              <a:gd name="p0y7" fmla="*/ 1 h 1335"/>
              <a:gd name="p0x8" fmla="*/ 4881 w 4955"/>
              <a:gd name="p0y8" fmla="*/ 1 h 1335"/>
              <a:gd name="p0x9" fmla="*/ 4883 w 4955"/>
              <a:gd name="p0y9" fmla="*/ 1 h 1335"/>
              <a:gd name="p0x10" fmla="*/ 4885 w 4955"/>
              <a:gd name="p0y10" fmla="*/ 2 h 1335"/>
              <a:gd name="p0x11" fmla="*/ 4887 w 4955"/>
              <a:gd name="p0y11" fmla="*/ 2 h 1335"/>
              <a:gd name="p0x12" fmla="*/ 4890 w 4955"/>
              <a:gd name="p0y12" fmla="*/ 3 h 1335"/>
              <a:gd name="p0x13" fmla="*/ 4892 w 4955"/>
              <a:gd name="p0y13" fmla="*/ 4 h 1335"/>
              <a:gd name="p0x14" fmla="*/ 4894 w 4955"/>
              <a:gd name="p0y14" fmla="*/ 4 h 1335"/>
              <a:gd name="p0x15" fmla="*/ 4896 w 4955"/>
              <a:gd name="p0y15" fmla="*/ 5 h 1335"/>
              <a:gd name="p0x16" fmla="*/ 4898 w 4955"/>
              <a:gd name="p0y16" fmla="*/ 6 h 1335"/>
              <a:gd name="p0x17" fmla="*/ 4900 w 4955"/>
              <a:gd name="p0y17" fmla="*/ 7 h 1335"/>
              <a:gd name="p0x18" fmla="*/ 4902 w 4955"/>
              <a:gd name="p0y18" fmla="*/ 8 h 1335"/>
              <a:gd name="p0x19" fmla="*/ 4904 w 4955"/>
              <a:gd name="p0y19" fmla="*/ 9 h 1335"/>
              <a:gd name="p0x20" fmla="*/ 4906 w 4955"/>
              <a:gd name="p0y20" fmla="*/ 10 h 1335"/>
              <a:gd name="p0x21" fmla="*/ 4908 w 4955"/>
              <a:gd name="p0y21" fmla="*/ 11 h 1335"/>
              <a:gd name="p0x22" fmla="*/ 4910 w 4955"/>
              <a:gd name="p0y22" fmla="*/ 12 h 1335"/>
              <a:gd name="p0x23" fmla="*/ 4912 w 4955"/>
              <a:gd name="p0y23" fmla="*/ 13 h 1335"/>
              <a:gd name="p0x24" fmla="*/ 4914 w 4955"/>
              <a:gd name="p0y24" fmla="*/ 14 h 1335"/>
              <a:gd name="p0x25" fmla="*/ 4916 w 4955"/>
              <a:gd name="p0y25" fmla="*/ 15 h 1335"/>
              <a:gd name="p0x26" fmla="*/ 4917 w 4955"/>
              <a:gd name="p0y26" fmla="*/ 17 h 1335"/>
              <a:gd name="p0x27" fmla="*/ 4919 w 4955"/>
              <a:gd name="p0y27" fmla="*/ 18 h 1335"/>
              <a:gd name="p0x28" fmla="*/ 4921 w 4955"/>
              <a:gd name="p0y28" fmla="*/ 19 h 1335"/>
              <a:gd name="p0x29" fmla="*/ 4923 w 4955"/>
              <a:gd name="p0y29" fmla="*/ 21 h 1335"/>
              <a:gd name="p0x30" fmla="*/ 4924 w 4955"/>
              <a:gd name="p0y30" fmla="*/ 22 h 1335"/>
              <a:gd name="p0x31" fmla="*/ 4926 w 4955"/>
              <a:gd name="p0y31" fmla="*/ 24 h 1335"/>
              <a:gd name="p0x32" fmla="*/ 4927 w 4955"/>
              <a:gd name="p0y32" fmla="*/ 25 h 1335"/>
              <a:gd name="p0x33" fmla="*/ 4929 w 4955"/>
              <a:gd name="p0y33" fmla="*/ 27 h 1335"/>
              <a:gd name="p0x34" fmla="*/ 4930 w 4955"/>
              <a:gd name="p0y34" fmla="*/ 28 h 1335"/>
              <a:gd name="p0x35" fmla="*/ 4932 w 4955"/>
              <a:gd name="p0y35" fmla="*/ 30 h 1335"/>
              <a:gd name="p0x36" fmla="*/ 4933 w 4955"/>
              <a:gd name="p0y36" fmla="*/ 32 h 1335"/>
              <a:gd name="p0x37" fmla="*/ 4935 w 4955"/>
              <a:gd name="p0y37" fmla="*/ 33 h 1335"/>
              <a:gd name="p0x38" fmla="*/ 4936 w 4955"/>
              <a:gd name="p0y38" fmla="*/ 35 h 1335"/>
              <a:gd name="p0x39" fmla="*/ 4937 w 4955"/>
              <a:gd name="p0y39" fmla="*/ 37 h 1335"/>
              <a:gd name="p0x40" fmla="*/ 4939 w 4955"/>
              <a:gd name="p0y40" fmla="*/ 38 h 1335"/>
              <a:gd name="p0x41" fmla="*/ 4940 w 4955"/>
              <a:gd name="p0y41" fmla="*/ 40 h 1335"/>
              <a:gd name="p0x42" fmla="*/ 4941 w 4955"/>
              <a:gd name="p0y42" fmla="*/ 42 h 1335"/>
              <a:gd name="p0x43" fmla="*/ 4942 w 4955"/>
              <a:gd name="p0y43" fmla="*/ 44 h 1335"/>
              <a:gd name="p0x44" fmla="*/ 4943 w 4955"/>
              <a:gd name="p0y44" fmla="*/ 46 h 1335"/>
              <a:gd name="p0x45" fmla="*/ 4944 w 4955"/>
              <a:gd name="p0y45" fmla="*/ 48 h 1335"/>
              <a:gd name="p0x46" fmla="*/ 4945 w 4955"/>
              <a:gd name="p0y46" fmla="*/ 50 h 1335"/>
              <a:gd name="p0x47" fmla="*/ 4946 w 4955"/>
              <a:gd name="p0y47" fmla="*/ 52 h 1335"/>
              <a:gd name="p0x48" fmla="*/ 4947 w 4955"/>
              <a:gd name="p0y48" fmla="*/ 54 h 1335"/>
              <a:gd name="p0x49" fmla="*/ 4948 w 4955"/>
              <a:gd name="p0y49" fmla="*/ 56 h 1335"/>
              <a:gd name="p0x50" fmla="*/ 4949 w 4955"/>
              <a:gd name="p0y50" fmla="*/ 58 h 1335"/>
              <a:gd name="p0x51" fmla="*/ 4950 w 4955"/>
              <a:gd name="p0y51" fmla="*/ 60 h 1335"/>
              <a:gd name="p0x52" fmla="*/ 4950 w 4955"/>
              <a:gd name="p0y52" fmla="*/ 62 h 1335"/>
              <a:gd name="p0x53" fmla="*/ 4951 w 4955"/>
              <a:gd name="p0y53" fmla="*/ 64 h 1335"/>
              <a:gd name="p0x54" fmla="*/ 4952 w 4955"/>
              <a:gd name="p0y54" fmla="*/ 67 h 1335"/>
              <a:gd name="p0x55" fmla="*/ 4952 w 4955"/>
              <a:gd name="p0y55" fmla="*/ 69 h 1335"/>
              <a:gd name="p0x56" fmla="*/ 4953 w 4955"/>
              <a:gd name="p0y56" fmla="*/ 71 h 1335"/>
              <a:gd name="p0x57" fmla="*/ 4953 w 4955"/>
              <a:gd name="p0y57" fmla="*/ 73 h 1335"/>
              <a:gd name="p0x58" fmla="*/ 4953 w 4955"/>
              <a:gd name="p0y58" fmla="*/ 76 h 1335"/>
              <a:gd name="p0x59" fmla="*/ 4954 w 4955"/>
              <a:gd name="p0y59" fmla="*/ 78 h 1335"/>
              <a:gd name="p0x60" fmla="*/ 4954 w 4955"/>
              <a:gd name="p0y60" fmla="*/ 80 h 1335"/>
              <a:gd name="p0x61" fmla="*/ 4954 w 4955"/>
              <a:gd name="p0y61" fmla="*/ 82 h 1335"/>
              <a:gd name="p0x62" fmla="*/ 4954 w 4955"/>
              <a:gd name="p0y62" fmla="*/ 85 h 1335"/>
              <a:gd name="p0x63" fmla="*/ 4955 w 4955"/>
              <a:gd name="p0y63" fmla="*/ 87 h 1335"/>
              <a:gd name="p0x64" fmla="*/ 4955 w 4955"/>
              <a:gd name="p0y64" fmla="*/ 90 h 1335"/>
              <a:gd name="p0x65" fmla="*/ 4955 w 4955"/>
              <a:gd name="p0y65" fmla="*/ 1245 h 1335"/>
              <a:gd name="p0x66" fmla="*/ 4955 w 4955"/>
              <a:gd name="p0y66" fmla="*/ 1247 h 1335"/>
              <a:gd name="p0x67" fmla="*/ 4954 w 4955"/>
              <a:gd name="p0y67" fmla="*/ 1249 h 1335"/>
              <a:gd name="p0x68" fmla="*/ 4954 w 4955"/>
              <a:gd name="p0y68" fmla="*/ 1252 h 1335"/>
              <a:gd name="p0x69" fmla="*/ 4954 w 4955"/>
              <a:gd name="p0y69" fmla="*/ 1254 h 1335"/>
              <a:gd name="p0x70" fmla="*/ 4954 w 4955"/>
              <a:gd name="p0y70" fmla="*/ 1256 h 1335"/>
              <a:gd name="p0x71" fmla="*/ 4953 w 4955"/>
              <a:gd name="p0y71" fmla="*/ 1258 h 1335"/>
              <a:gd name="p0x72" fmla="*/ 4953 w 4955"/>
              <a:gd name="p0y72" fmla="*/ 1261 h 1335"/>
              <a:gd name="p0x73" fmla="*/ 4953 w 4955"/>
              <a:gd name="p0y73" fmla="*/ 1263 h 1335"/>
              <a:gd name="p0x74" fmla="*/ 4952 w 4955"/>
              <a:gd name="p0y74" fmla="*/ 1265 h 1335"/>
              <a:gd name="p0x75" fmla="*/ 4952 w 4955"/>
              <a:gd name="p0y75" fmla="*/ 1267 h 1335"/>
              <a:gd name="p0x76" fmla="*/ 4951 w 4955"/>
              <a:gd name="p0y76" fmla="*/ 1270 h 1335"/>
              <a:gd name="p0x77" fmla="*/ 4950 w 4955"/>
              <a:gd name="p0y77" fmla="*/ 1272 h 1335"/>
              <a:gd name="p0x78" fmla="*/ 4950 w 4955"/>
              <a:gd name="p0y78" fmla="*/ 1274 h 1335"/>
              <a:gd name="p0x79" fmla="*/ 4949 w 4955"/>
              <a:gd name="p0y79" fmla="*/ 1276 h 1335"/>
              <a:gd name="p0x80" fmla="*/ 4948 w 4955"/>
              <a:gd name="p0y80" fmla="*/ 1278 h 1335"/>
              <a:gd name="p0x81" fmla="*/ 4947 w 4955"/>
              <a:gd name="p0y81" fmla="*/ 1280 h 1335"/>
              <a:gd name="p0x82" fmla="*/ 4946 w 4955"/>
              <a:gd name="p0y82" fmla="*/ 1282 h 1335"/>
              <a:gd name="p0x83" fmla="*/ 4945 w 4955"/>
              <a:gd name="p0y83" fmla="*/ 1284 h 1335"/>
              <a:gd name="p0x84" fmla="*/ 4944 w 4955"/>
              <a:gd name="p0y84" fmla="*/ 1286 h 1335"/>
              <a:gd name="p0x85" fmla="*/ 4943 w 4955"/>
              <a:gd name="p0y85" fmla="*/ 1288 h 1335"/>
              <a:gd name="p0x86" fmla="*/ 4942 w 4955"/>
              <a:gd name="p0y86" fmla="*/ 1290 h 1335"/>
              <a:gd name="p0x87" fmla="*/ 4941 w 4955"/>
              <a:gd name="p0y87" fmla="*/ 1292 h 1335"/>
              <a:gd name="p0x88" fmla="*/ 4940 w 4955"/>
              <a:gd name="p0y88" fmla="*/ 1294 h 1335"/>
              <a:gd name="p0x89" fmla="*/ 4939 w 4955"/>
              <a:gd name="p0y89" fmla="*/ 1296 h 1335"/>
              <a:gd name="p0x90" fmla="*/ 4937 w 4955"/>
              <a:gd name="p0y90" fmla="*/ 1297 h 1335"/>
              <a:gd name="p0x91" fmla="*/ 4936 w 4955"/>
              <a:gd name="p0y91" fmla="*/ 1299 h 1335"/>
              <a:gd name="p0x92" fmla="*/ 4935 w 4955"/>
              <a:gd name="p0y92" fmla="*/ 1301 h 1335"/>
              <a:gd name="p0x93" fmla="*/ 4933 w 4955"/>
              <a:gd name="p0y93" fmla="*/ 1302 h 1335"/>
              <a:gd name="p0x94" fmla="*/ 4932 w 4955"/>
              <a:gd name="p0y94" fmla="*/ 1304 h 1335"/>
              <a:gd name="p0x95" fmla="*/ 4930 w 4955"/>
              <a:gd name="p0y95" fmla="*/ 1306 h 1335"/>
              <a:gd name="p0x96" fmla="*/ 4929 w 4955"/>
              <a:gd name="p0y96" fmla="*/ 1307 h 1335"/>
              <a:gd name="p0x97" fmla="*/ 4927 w 4955"/>
              <a:gd name="p0y97" fmla="*/ 1309 h 1335"/>
              <a:gd name="p0x98" fmla="*/ 4926 w 4955"/>
              <a:gd name="p0y98" fmla="*/ 1310 h 1335"/>
              <a:gd name="p0x99" fmla="*/ 4924 w 4955"/>
              <a:gd name="p0y99" fmla="*/ 1312 h 1335"/>
              <a:gd name="p0x100" fmla="*/ 4923 w 4955"/>
              <a:gd name="p0y100" fmla="*/ 1313 h 1335"/>
              <a:gd name="p0x101" fmla="*/ 4921 w 4955"/>
              <a:gd name="p0y101" fmla="*/ 1315 h 1335"/>
              <a:gd name="p0x102" fmla="*/ 4919 w 4955"/>
              <a:gd name="p0y102" fmla="*/ 1316 h 1335"/>
              <a:gd name="p0x103" fmla="*/ 4917 w 4955"/>
              <a:gd name="p0y103" fmla="*/ 1317 h 1335"/>
              <a:gd name="p0x104" fmla="*/ 4916 w 4955"/>
              <a:gd name="p0y104" fmla="*/ 1319 h 1335"/>
              <a:gd name="p0x105" fmla="*/ 4914 w 4955"/>
              <a:gd name="p0y105" fmla="*/ 1320 h 1335"/>
              <a:gd name="p0x106" fmla="*/ 4912 w 4955"/>
              <a:gd name="p0y106" fmla="*/ 1321 h 1335"/>
              <a:gd name="p0x107" fmla="*/ 4910 w 4955"/>
              <a:gd name="p0y107" fmla="*/ 1322 h 1335"/>
              <a:gd name="p0x108" fmla="*/ 4908 w 4955"/>
              <a:gd name="p0y108" fmla="*/ 1323 h 1335"/>
              <a:gd name="p0x109" fmla="*/ 4906 w 4955"/>
              <a:gd name="p0y109" fmla="*/ 1324 h 1335"/>
              <a:gd name="p0x110" fmla="*/ 4904 w 4955"/>
              <a:gd name="p0y110" fmla="*/ 1325 h 1335"/>
              <a:gd name="p0x111" fmla="*/ 4902 w 4955"/>
              <a:gd name="p0y111" fmla="*/ 1326 h 1335"/>
              <a:gd name="p0x112" fmla="*/ 4900 w 4955"/>
              <a:gd name="p0y112" fmla="*/ 1327 h 1335"/>
              <a:gd name="p0x113" fmla="*/ 4898 w 4955"/>
              <a:gd name="p0y113" fmla="*/ 1328 h 1335"/>
              <a:gd name="p0x114" fmla="*/ 4896 w 4955"/>
              <a:gd name="p0y114" fmla="*/ 1329 h 1335"/>
              <a:gd name="p0x115" fmla="*/ 4894 w 4955"/>
              <a:gd name="p0y115" fmla="*/ 1330 h 1335"/>
              <a:gd name="p0x116" fmla="*/ 4892 w 4955"/>
              <a:gd name="p0y116" fmla="*/ 1330 h 1335"/>
              <a:gd name="p0x117" fmla="*/ 4890 w 4955"/>
              <a:gd name="p0y117" fmla="*/ 1331 h 1335"/>
              <a:gd name="p0x118" fmla="*/ 4887 w 4955"/>
              <a:gd name="p0y118" fmla="*/ 1332 h 1335"/>
              <a:gd name="p0x119" fmla="*/ 4885 w 4955"/>
              <a:gd name="p0y119" fmla="*/ 1332 h 1335"/>
              <a:gd name="p0x120" fmla="*/ 4883 w 4955"/>
              <a:gd name="p0y120" fmla="*/ 1333 h 1335"/>
              <a:gd name="p0x121" fmla="*/ 4881 w 4955"/>
              <a:gd name="p0y121" fmla="*/ 1333 h 1335"/>
              <a:gd name="p0x122" fmla="*/ 4878 w 4955"/>
              <a:gd name="p0y122" fmla="*/ 1333 h 1335"/>
              <a:gd name="p0x123" fmla="*/ 4876 w 4955"/>
              <a:gd name="p0y123" fmla="*/ 1334 h 1335"/>
              <a:gd name="p0x124" fmla="*/ 4874 w 4955"/>
              <a:gd name="p0y124" fmla="*/ 1334 h 1335"/>
              <a:gd name="p0x125" fmla="*/ 4872 w 4955"/>
              <a:gd name="p0y125" fmla="*/ 1334 h 1335"/>
              <a:gd name="p0x126" fmla="*/ 4869 w 4955"/>
              <a:gd name="p0y126" fmla="*/ 1334 h 1335"/>
              <a:gd name="p0x127" fmla="*/ 4867 w 4955"/>
              <a:gd name="p0y127" fmla="*/ 1334 h 1335"/>
              <a:gd name="p0x128" fmla="*/ 4865 w 4955"/>
              <a:gd name="p0y128" fmla="*/ 1335 h 1335"/>
              <a:gd name="p0x129" fmla="*/ 90 w 4955"/>
              <a:gd name="p0y129" fmla="*/ 1335 h 1335"/>
              <a:gd name="p0x130" fmla="*/ 87 w 4955"/>
              <a:gd name="p0y130" fmla="*/ 1334 h 1335"/>
              <a:gd name="p0x131" fmla="*/ 85 w 4955"/>
              <a:gd name="p0y131" fmla="*/ 1334 h 1335"/>
              <a:gd name="p0x132" fmla="*/ 82 w 4955"/>
              <a:gd name="p0y132" fmla="*/ 1334 h 1335"/>
              <a:gd name="p0x133" fmla="*/ 80 w 4955"/>
              <a:gd name="p0y133" fmla="*/ 1334 h 1335"/>
              <a:gd name="p0x134" fmla="*/ 78 w 4955"/>
              <a:gd name="p0y134" fmla="*/ 1334 h 1335"/>
              <a:gd name="p0x135" fmla="*/ 76 w 4955"/>
              <a:gd name="p0y135" fmla="*/ 1333 h 1335"/>
              <a:gd name="p0x136" fmla="*/ 73 w 4955"/>
              <a:gd name="p0y136" fmla="*/ 1333 h 1335"/>
              <a:gd name="p0x137" fmla="*/ 71 w 4955"/>
              <a:gd name="p0y137" fmla="*/ 1333 h 1335"/>
              <a:gd name="p0x138" fmla="*/ 69 w 4955"/>
              <a:gd name="p0y138" fmla="*/ 1332 h 1335"/>
              <a:gd name="p0x139" fmla="*/ 67 w 4955"/>
              <a:gd name="p0y139" fmla="*/ 1332 h 1335"/>
              <a:gd name="p0x140" fmla="*/ 64 w 4955"/>
              <a:gd name="p0y140" fmla="*/ 1331 h 1335"/>
              <a:gd name="p0x141" fmla="*/ 62 w 4955"/>
              <a:gd name="p0y141" fmla="*/ 1330 h 1335"/>
              <a:gd name="p0x142" fmla="*/ 60 w 4955"/>
              <a:gd name="p0y142" fmla="*/ 1330 h 1335"/>
              <a:gd name="p0x143" fmla="*/ 58 w 4955"/>
              <a:gd name="p0y143" fmla="*/ 1329 h 1335"/>
              <a:gd name="p0x144" fmla="*/ 56 w 4955"/>
              <a:gd name="p0y144" fmla="*/ 1328 h 1335"/>
              <a:gd name="p0x145" fmla="*/ 54 w 4955"/>
              <a:gd name="p0y145" fmla="*/ 1327 h 1335"/>
              <a:gd name="p0x146" fmla="*/ 52 w 4955"/>
              <a:gd name="p0y146" fmla="*/ 1326 h 1335"/>
              <a:gd name="p0x147" fmla="*/ 50 w 4955"/>
              <a:gd name="p0y147" fmla="*/ 1325 h 1335"/>
              <a:gd name="p0x148" fmla="*/ 48 w 4955"/>
              <a:gd name="p0y148" fmla="*/ 1324 h 1335"/>
              <a:gd name="p0x149" fmla="*/ 46 w 4955"/>
              <a:gd name="p0y149" fmla="*/ 1323 h 1335"/>
              <a:gd name="p0x150" fmla="*/ 44 w 4955"/>
              <a:gd name="p0y150" fmla="*/ 1322 h 1335"/>
              <a:gd name="p0x151" fmla="*/ 42 w 4955"/>
              <a:gd name="p0y151" fmla="*/ 1321 h 1335"/>
              <a:gd name="p0x152" fmla="*/ 40 w 4955"/>
              <a:gd name="p0y152" fmla="*/ 1320 h 1335"/>
              <a:gd name="p0x153" fmla="*/ 38 w 4955"/>
              <a:gd name="p0y153" fmla="*/ 1319 h 1335"/>
              <a:gd name="p0x154" fmla="*/ 37 w 4955"/>
              <a:gd name="p0y154" fmla="*/ 1317 h 1335"/>
              <a:gd name="p0x155" fmla="*/ 35 w 4955"/>
              <a:gd name="p0y155" fmla="*/ 1316 h 1335"/>
              <a:gd name="p0x156" fmla="*/ 33 w 4955"/>
              <a:gd name="p0y156" fmla="*/ 1315 h 1335"/>
              <a:gd name="p0x157" fmla="*/ 32 w 4955"/>
              <a:gd name="p0y157" fmla="*/ 1313 h 1335"/>
              <a:gd name="p0x158" fmla="*/ 30 w 4955"/>
              <a:gd name="p0y158" fmla="*/ 1312 h 1335"/>
              <a:gd name="p0x159" fmla="*/ 28 w 4955"/>
              <a:gd name="p0y159" fmla="*/ 1310 h 1335"/>
              <a:gd name="p0x160" fmla="*/ 27 w 4955"/>
              <a:gd name="p0y160" fmla="*/ 1309 h 1335"/>
              <a:gd name="p0x161" fmla="*/ 25 w 4955"/>
              <a:gd name="p0y161" fmla="*/ 1307 h 1335"/>
              <a:gd name="p0x162" fmla="*/ 24 w 4955"/>
              <a:gd name="p0y162" fmla="*/ 1306 h 1335"/>
              <a:gd name="p0x163" fmla="*/ 22 w 4955"/>
              <a:gd name="p0y163" fmla="*/ 1304 h 1335"/>
              <a:gd name="p0x164" fmla="*/ 21 w 4955"/>
              <a:gd name="p0y164" fmla="*/ 1302 h 1335"/>
              <a:gd name="p0x165" fmla="*/ 19 w 4955"/>
              <a:gd name="p0y165" fmla="*/ 1301 h 1335"/>
              <a:gd name="p0x166" fmla="*/ 18 w 4955"/>
              <a:gd name="p0y166" fmla="*/ 1299 h 1335"/>
              <a:gd name="p0x167" fmla="*/ 17 w 4955"/>
              <a:gd name="p0y167" fmla="*/ 1297 h 1335"/>
              <a:gd name="p0x168" fmla="*/ 15 w 4955"/>
              <a:gd name="p0y168" fmla="*/ 1296 h 1335"/>
              <a:gd name="p0x169" fmla="*/ 14 w 4955"/>
              <a:gd name="p0y169" fmla="*/ 1294 h 1335"/>
              <a:gd name="p0x170" fmla="*/ 13 w 4955"/>
              <a:gd name="p0y170" fmla="*/ 1292 h 1335"/>
              <a:gd name="p0x171" fmla="*/ 12 w 4955"/>
              <a:gd name="p0y171" fmla="*/ 1290 h 1335"/>
              <a:gd name="p0x172" fmla="*/ 11 w 4955"/>
              <a:gd name="p0y172" fmla="*/ 1288 h 1335"/>
              <a:gd name="p0x173" fmla="*/ 10 w 4955"/>
              <a:gd name="p0y173" fmla="*/ 1286 h 1335"/>
              <a:gd name="p0x174" fmla="*/ 9 w 4955"/>
              <a:gd name="p0y174" fmla="*/ 1284 h 1335"/>
              <a:gd name="p0x175" fmla="*/ 8 w 4955"/>
              <a:gd name="p0y175" fmla="*/ 1282 h 1335"/>
              <a:gd name="p0x176" fmla="*/ 7 w 4955"/>
              <a:gd name="p0y176" fmla="*/ 1280 h 1335"/>
              <a:gd name="p0x177" fmla="*/ 6 w 4955"/>
              <a:gd name="p0y177" fmla="*/ 1278 h 1335"/>
              <a:gd name="p0x178" fmla="*/ 5 w 4955"/>
              <a:gd name="p0y178" fmla="*/ 1276 h 1335"/>
              <a:gd name="p0x179" fmla="*/ 4 w 4955"/>
              <a:gd name="p0y179" fmla="*/ 1274 h 1335"/>
              <a:gd name="p0x180" fmla="*/ 4 w 4955"/>
              <a:gd name="p0y180" fmla="*/ 1272 h 1335"/>
              <a:gd name="p0x181" fmla="*/ 3 w 4955"/>
              <a:gd name="p0y181" fmla="*/ 1270 h 1335"/>
              <a:gd name="p0x182" fmla="*/ 2 w 4955"/>
              <a:gd name="p0y182" fmla="*/ 1267 h 1335"/>
              <a:gd name="p0x183" fmla="*/ 2 w 4955"/>
              <a:gd name="p0y183" fmla="*/ 1265 h 1335"/>
              <a:gd name="p0x184" fmla="*/ 1 w 4955"/>
              <a:gd name="p0y184" fmla="*/ 1263 h 1335"/>
              <a:gd name="p0x185" fmla="*/ 1 w 4955"/>
              <a:gd name="p0y185" fmla="*/ 1261 h 1335"/>
              <a:gd name="p0x186" fmla="*/ 1 w 4955"/>
              <a:gd name="p0y186" fmla="*/ 1258 h 1335"/>
              <a:gd name="p0x187" fmla="*/ 0 w 4955"/>
              <a:gd name="p0y187" fmla="*/ 1256 h 1335"/>
              <a:gd name="p0x188" fmla="*/ 0 w 4955"/>
              <a:gd name="p0y188" fmla="*/ 1254 h 1335"/>
              <a:gd name="p0x189" fmla="*/ 0 w 4955"/>
              <a:gd name="p0y189" fmla="*/ 1252 h 1335"/>
              <a:gd name="p0x190" fmla="*/ 0 w 4955"/>
              <a:gd name="p0y190" fmla="*/ 1249 h 1335"/>
              <a:gd name="p0x191" fmla="*/ 0 w 4955"/>
              <a:gd name="p0y191" fmla="*/ 1247 h 1335"/>
              <a:gd name="p0x192" fmla="*/ 0 w 4955"/>
              <a:gd name="p0y192" fmla="*/ 1245 h 1335"/>
              <a:gd name="p0x193" fmla="*/ 0 w 4955"/>
              <a:gd name="p0y193" fmla="*/ 90 h 1335"/>
              <a:gd name="p0x194" fmla="*/ 0 w 4955"/>
              <a:gd name="p0y194" fmla="*/ 87 h 1335"/>
              <a:gd name="p0x195" fmla="*/ 0 w 4955"/>
              <a:gd name="p0y195" fmla="*/ 85 h 1335"/>
              <a:gd name="p0x196" fmla="*/ 0 w 4955"/>
              <a:gd name="p0y196" fmla="*/ 82 h 1335"/>
              <a:gd name="p0x197" fmla="*/ 0 w 4955"/>
              <a:gd name="p0y197" fmla="*/ 80 h 1335"/>
              <a:gd name="p0x198" fmla="*/ 0 w 4955"/>
              <a:gd name="p0y198" fmla="*/ 78 h 1335"/>
              <a:gd name="p0x199" fmla="*/ 1 w 4955"/>
              <a:gd name="p0y199" fmla="*/ 76 h 1335"/>
              <a:gd name="p0x200" fmla="*/ 1 w 4955"/>
              <a:gd name="p0y200" fmla="*/ 73 h 1335"/>
              <a:gd name="p0x201" fmla="*/ 1 w 4955"/>
              <a:gd name="p0y201" fmla="*/ 71 h 1335"/>
              <a:gd name="p0x202" fmla="*/ 2 w 4955"/>
              <a:gd name="p0y202" fmla="*/ 69 h 1335"/>
              <a:gd name="p0x203" fmla="*/ 2 w 4955"/>
              <a:gd name="p0y203" fmla="*/ 67 h 1335"/>
              <a:gd name="p0x204" fmla="*/ 3 w 4955"/>
              <a:gd name="p0y204" fmla="*/ 64 h 1335"/>
              <a:gd name="p0x205" fmla="*/ 4 w 4955"/>
              <a:gd name="p0y205" fmla="*/ 62 h 1335"/>
              <a:gd name="p0x206" fmla="*/ 4 w 4955"/>
              <a:gd name="p0y206" fmla="*/ 60 h 1335"/>
              <a:gd name="p0x207" fmla="*/ 5 w 4955"/>
              <a:gd name="p0y207" fmla="*/ 58 h 1335"/>
              <a:gd name="p0x208" fmla="*/ 6 w 4955"/>
              <a:gd name="p0y208" fmla="*/ 56 h 1335"/>
              <a:gd name="p0x209" fmla="*/ 7 w 4955"/>
              <a:gd name="p0y209" fmla="*/ 54 h 1335"/>
              <a:gd name="p0x210" fmla="*/ 8 w 4955"/>
              <a:gd name="p0y210" fmla="*/ 52 h 1335"/>
              <a:gd name="p0x211" fmla="*/ 9 w 4955"/>
              <a:gd name="p0y211" fmla="*/ 50 h 1335"/>
              <a:gd name="p0x212" fmla="*/ 10 w 4955"/>
              <a:gd name="p0y212" fmla="*/ 48 h 1335"/>
              <a:gd name="p0x213" fmla="*/ 11 w 4955"/>
              <a:gd name="p0y213" fmla="*/ 46 h 1335"/>
              <a:gd name="p0x214" fmla="*/ 12 w 4955"/>
              <a:gd name="p0y214" fmla="*/ 44 h 1335"/>
              <a:gd name="p0x215" fmla="*/ 13 w 4955"/>
              <a:gd name="p0y215" fmla="*/ 42 h 1335"/>
              <a:gd name="p0x216" fmla="*/ 14 w 4955"/>
              <a:gd name="p0y216" fmla="*/ 40 h 1335"/>
              <a:gd name="p0x217" fmla="*/ 15 w 4955"/>
              <a:gd name="p0y217" fmla="*/ 38 h 1335"/>
              <a:gd name="p0x218" fmla="*/ 17 w 4955"/>
              <a:gd name="p0y218" fmla="*/ 37 h 1335"/>
              <a:gd name="p0x219" fmla="*/ 18 w 4955"/>
              <a:gd name="p0y219" fmla="*/ 35 h 1335"/>
              <a:gd name="p0x220" fmla="*/ 19 w 4955"/>
              <a:gd name="p0y220" fmla="*/ 33 h 1335"/>
              <a:gd name="p0x221" fmla="*/ 21 w 4955"/>
              <a:gd name="p0y221" fmla="*/ 32 h 1335"/>
              <a:gd name="p0x222" fmla="*/ 22 w 4955"/>
              <a:gd name="p0y222" fmla="*/ 30 h 1335"/>
              <a:gd name="p0x223" fmla="*/ 24 w 4955"/>
              <a:gd name="p0y223" fmla="*/ 28 h 1335"/>
              <a:gd name="p0x224" fmla="*/ 25 w 4955"/>
              <a:gd name="p0y224" fmla="*/ 27 h 1335"/>
              <a:gd name="p0x225" fmla="*/ 27 w 4955"/>
              <a:gd name="p0y225" fmla="*/ 25 h 1335"/>
              <a:gd name="p0x226" fmla="*/ 28 w 4955"/>
              <a:gd name="p0y226" fmla="*/ 24 h 1335"/>
              <a:gd name="p0x227" fmla="*/ 30 w 4955"/>
              <a:gd name="p0y227" fmla="*/ 22 h 1335"/>
              <a:gd name="p0x228" fmla="*/ 32 w 4955"/>
              <a:gd name="p0y228" fmla="*/ 21 h 1335"/>
              <a:gd name="p0x229" fmla="*/ 33 w 4955"/>
              <a:gd name="p0y229" fmla="*/ 19 h 1335"/>
              <a:gd name="p0x230" fmla="*/ 35 w 4955"/>
              <a:gd name="p0y230" fmla="*/ 18 h 1335"/>
              <a:gd name="p0x231" fmla="*/ 37 w 4955"/>
              <a:gd name="p0y231" fmla="*/ 17 h 1335"/>
              <a:gd name="p0x232" fmla="*/ 38 w 4955"/>
              <a:gd name="p0y232" fmla="*/ 15 h 1335"/>
              <a:gd name="p0x233" fmla="*/ 40 w 4955"/>
              <a:gd name="p0y233" fmla="*/ 14 h 1335"/>
              <a:gd name="p0x234" fmla="*/ 42 w 4955"/>
              <a:gd name="p0y234" fmla="*/ 13 h 1335"/>
              <a:gd name="p0x235" fmla="*/ 44 w 4955"/>
              <a:gd name="p0y235" fmla="*/ 12 h 1335"/>
              <a:gd name="p0x236" fmla="*/ 46 w 4955"/>
              <a:gd name="p0y236" fmla="*/ 11 h 1335"/>
              <a:gd name="p0x237" fmla="*/ 48 w 4955"/>
              <a:gd name="p0y237" fmla="*/ 10 h 1335"/>
              <a:gd name="p0x238" fmla="*/ 50 w 4955"/>
              <a:gd name="p0y238" fmla="*/ 9 h 1335"/>
              <a:gd name="p0x239" fmla="*/ 52 w 4955"/>
              <a:gd name="p0y239" fmla="*/ 8 h 1335"/>
              <a:gd name="p0x240" fmla="*/ 54 w 4955"/>
              <a:gd name="p0y240" fmla="*/ 7 h 1335"/>
              <a:gd name="p0x241" fmla="*/ 56 w 4955"/>
              <a:gd name="p0y241" fmla="*/ 6 h 1335"/>
              <a:gd name="p0x242" fmla="*/ 58 w 4955"/>
              <a:gd name="p0y242" fmla="*/ 5 h 1335"/>
              <a:gd name="p0x243" fmla="*/ 60 w 4955"/>
              <a:gd name="p0y243" fmla="*/ 4 h 1335"/>
              <a:gd name="p0x244" fmla="*/ 62 w 4955"/>
              <a:gd name="p0y244" fmla="*/ 4 h 1335"/>
              <a:gd name="p0x245" fmla="*/ 64 w 4955"/>
              <a:gd name="p0y245" fmla="*/ 3 h 1335"/>
              <a:gd name="p0x246" fmla="*/ 67 w 4955"/>
              <a:gd name="p0y246" fmla="*/ 2 h 1335"/>
              <a:gd name="p0x247" fmla="*/ 69 w 4955"/>
              <a:gd name="p0y247" fmla="*/ 2 h 1335"/>
              <a:gd name="p0x248" fmla="*/ 71 w 4955"/>
              <a:gd name="p0y248" fmla="*/ 1 h 1335"/>
              <a:gd name="p0x249" fmla="*/ 73 w 4955"/>
              <a:gd name="p0y249" fmla="*/ 1 h 1335"/>
              <a:gd name="p0x250" fmla="*/ 76 w 4955"/>
              <a:gd name="p0y250" fmla="*/ 1 h 1335"/>
              <a:gd name="p0x251" fmla="*/ 78 w 4955"/>
              <a:gd name="p0y251" fmla="*/ 0 h 1335"/>
              <a:gd name="p0x252" fmla="*/ 80 w 4955"/>
              <a:gd name="p0y252" fmla="*/ 0 h 1335"/>
              <a:gd name="p0x253" fmla="*/ 82 w 4955"/>
              <a:gd name="p0y253" fmla="*/ 0 h 1335"/>
              <a:gd name="p0x254" fmla="*/ 85 w 4955"/>
              <a:gd name="p0y254" fmla="*/ 0 h 1335"/>
              <a:gd name="p0x255" fmla="*/ 87 w 4955"/>
              <a:gd name="p0y255" fmla="*/ 0 h 1335"/>
              <a:gd name="p0x256" fmla="*/ 90 w 4955"/>
              <a:gd name="p0y25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895350" y="2705548"/>
            <a:ext cx="2908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常用</a:t>
            </a:r>
            <a:r>
              <a:rPr sz="1500" b="1">
                <a:solidFill>
                  <a:schemeClr val="tx2"/>
                </a:solidFill>
                <a:cs typeface="+mn-lt"/>
              </a:rPr>
              <a:t>公文格式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汇编成册，作案头参考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5970" y="3637915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90 w 4955"/>
              <a:gd name="p0y0" fmla="*/ 0 h 1335"/>
              <a:gd name="p0x1" fmla="*/ 4865 w 4955"/>
              <a:gd name="p0y1" fmla="*/ 0 h 1335"/>
              <a:gd name="p0x2" fmla="*/ 4867 w 4955"/>
              <a:gd name="p0y2" fmla="*/ 0 h 1335"/>
              <a:gd name="p0x3" fmla="*/ 4869 w 4955"/>
              <a:gd name="p0y3" fmla="*/ 0 h 1335"/>
              <a:gd name="p0x4" fmla="*/ 4872 w 4955"/>
              <a:gd name="p0y4" fmla="*/ 0 h 1335"/>
              <a:gd name="p0x5" fmla="*/ 4874 w 4955"/>
              <a:gd name="p0y5" fmla="*/ 0 h 1335"/>
              <a:gd name="p0x6" fmla="*/ 4876 w 4955"/>
              <a:gd name="p0y6" fmla="*/ 0 h 1335"/>
              <a:gd name="p0x7" fmla="*/ 4878 w 4955"/>
              <a:gd name="p0y7" fmla="*/ 1 h 1335"/>
              <a:gd name="p0x8" fmla="*/ 4881 w 4955"/>
              <a:gd name="p0y8" fmla="*/ 1 h 1335"/>
              <a:gd name="p0x9" fmla="*/ 4883 w 4955"/>
              <a:gd name="p0y9" fmla="*/ 1 h 1335"/>
              <a:gd name="p0x10" fmla="*/ 4885 w 4955"/>
              <a:gd name="p0y10" fmla="*/ 2 h 1335"/>
              <a:gd name="p0x11" fmla="*/ 4887 w 4955"/>
              <a:gd name="p0y11" fmla="*/ 2 h 1335"/>
              <a:gd name="p0x12" fmla="*/ 4890 w 4955"/>
              <a:gd name="p0y12" fmla="*/ 3 h 1335"/>
              <a:gd name="p0x13" fmla="*/ 4892 w 4955"/>
              <a:gd name="p0y13" fmla="*/ 4 h 1335"/>
              <a:gd name="p0x14" fmla="*/ 4894 w 4955"/>
              <a:gd name="p0y14" fmla="*/ 4 h 1335"/>
              <a:gd name="p0x15" fmla="*/ 4896 w 4955"/>
              <a:gd name="p0y15" fmla="*/ 5 h 1335"/>
              <a:gd name="p0x16" fmla="*/ 4898 w 4955"/>
              <a:gd name="p0y16" fmla="*/ 6 h 1335"/>
              <a:gd name="p0x17" fmla="*/ 4900 w 4955"/>
              <a:gd name="p0y17" fmla="*/ 7 h 1335"/>
              <a:gd name="p0x18" fmla="*/ 4902 w 4955"/>
              <a:gd name="p0y18" fmla="*/ 8 h 1335"/>
              <a:gd name="p0x19" fmla="*/ 4904 w 4955"/>
              <a:gd name="p0y19" fmla="*/ 9 h 1335"/>
              <a:gd name="p0x20" fmla="*/ 4906 w 4955"/>
              <a:gd name="p0y20" fmla="*/ 10 h 1335"/>
              <a:gd name="p0x21" fmla="*/ 4908 w 4955"/>
              <a:gd name="p0y21" fmla="*/ 11 h 1335"/>
              <a:gd name="p0x22" fmla="*/ 4910 w 4955"/>
              <a:gd name="p0y22" fmla="*/ 12 h 1335"/>
              <a:gd name="p0x23" fmla="*/ 4912 w 4955"/>
              <a:gd name="p0y23" fmla="*/ 13 h 1335"/>
              <a:gd name="p0x24" fmla="*/ 4914 w 4955"/>
              <a:gd name="p0y24" fmla="*/ 14 h 1335"/>
              <a:gd name="p0x25" fmla="*/ 4916 w 4955"/>
              <a:gd name="p0y25" fmla="*/ 15 h 1335"/>
              <a:gd name="p0x26" fmla="*/ 4917 w 4955"/>
              <a:gd name="p0y26" fmla="*/ 17 h 1335"/>
              <a:gd name="p0x27" fmla="*/ 4919 w 4955"/>
              <a:gd name="p0y27" fmla="*/ 18 h 1335"/>
              <a:gd name="p0x28" fmla="*/ 4921 w 4955"/>
              <a:gd name="p0y28" fmla="*/ 19 h 1335"/>
              <a:gd name="p0x29" fmla="*/ 4923 w 4955"/>
              <a:gd name="p0y29" fmla="*/ 21 h 1335"/>
              <a:gd name="p0x30" fmla="*/ 4924 w 4955"/>
              <a:gd name="p0y30" fmla="*/ 22 h 1335"/>
              <a:gd name="p0x31" fmla="*/ 4926 w 4955"/>
              <a:gd name="p0y31" fmla="*/ 24 h 1335"/>
              <a:gd name="p0x32" fmla="*/ 4927 w 4955"/>
              <a:gd name="p0y32" fmla="*/ 25 h 1335"/>
              <a:gd name="p0x33" fmla="*/ 4929 w 4955"/>
              <a:gd name="p0y33" fmla="*/ 27 h 1335"/>
              <a:gd name="p0x34" fmla="*/ 4930 w 4955"/>
              <a:gd name="p0y34" fmla="*/ 28 h 1335"/>
              <a:gd name="p0x35" fmla="*/ 4932 w 4955"/>
              <a:gd name="p0y35" fmla="*/ 30 h 1335"/>
              <a:gd name="p0x36" fmla="*/ 4933 w 4955"/>
              <a:gd name="p0y36" fmla="*/ 32 h 1335"/>
              <a:gd name="p0x37" fmla="*/ 4935 w 4955"/>
              <a:gd name="p0y37" fmla="*/ 33 h 1335"/>
              <a:gd name="p0x38" fmla="*/ 4936 w 4955"/>
              <a:gd name="p0y38" fmla="*/ 35 h 1335"/>
              <a:gd name="p0x39" fmla="*/ 4937 w 4955"/>
              <a:gd name="p0y39" fmla="*/ 37 h 1335"/>
              <a:gd name="p0x40" fmla="*/ 4939 w 4955"/>
              <a:gd name="p0y40" fmla="*/ 38 h 1335"/>
              <a:gd name="p0x41" fmla="*/ 4940 w 4955"/>
              <a:gd name="p0y41" fmla="*/ 40 h 1335"/>
              <a:gd name="p0x42" fmla="*/ 4941 w 4955"/>
              <a:gd name="p0y42" fmla="*/ 42 h 1335"/>
              <a:gd name="p0x43" fmla="*/ 4942 w 4955"/>
              <a:gd name="p0y43" fmla="*/ 44 h 1335"/>
              <a:gd name="p0x44" fmla="*/ 4943 w 4955"/>
              <a:gd name="p0y44" fmla="*/ 46 h 1335"/>
              <a:gd name="p0x45" fmla="*/ 4944 w 4955"/>
              <a:gd name="p0y45" fmla="*/ 48 h 1335"/>
              <a:gd name="p0x46" fmla="*/ 4945 w 4955"/>
              <a:gd name="p0y46" fmla="*/ 50 h 1335"/>
              <a:gd name="p0x47" fmla="*/ 4946 w 4955"/>
              <a:gd name="p0y47" fmla="*/ 52 h 1335"/>
              <a:gd name="p0x48" fmla="*/ 4947 w 4955"/>
              <a:gd name="p0y48" fmla="*/ 54 h 1335"/>
              <a:gd name="p0x49" fmla="*/ 4948 w 4955"/>
              <a:gd name="p0y49" fmla="*/ 56 h 1335"/>
              <a:gd name="p0x50" fmla="*/ 4949 w 4955"/>
              <a:gd name="p0y50" fmla="*/ 58 h 1335"/>
              <a:gd name="p0x51" fmla="*/ 4950 w 4955"/>
              <a:gd name="p0y51" fmla="*/ 60 h 1335"/>
              <a:gd name="p0x52" fmla="*/ 4950 w 4955"/>
              <a:gd name="p0y52" fmla="*/ 62 h 1335"/>
              <a:gd name="p0x53" fmla="*/ 4951 w 4955"/>
              <a:gd name="p0y53" fmla="*/ 64 h 1335"/>
              <a:gd name="p0x54" fmla="*/ 4952 w 4955"/>
              <a:gd name="p0y54" fmla="*/ 67 h 1335"/>
              <a:gd name="p0x55" fmla="*/ 4952 w 4955"/>
              <a:gd name="p0y55" fmla="*/ 69 h 1335"/>
              <a:gd name="p0x56" fmla="*/ 4953 w 4955"/>
              <a:gd name="p0y56" fmla="*/ 71 h 1335"/>
              <a:gd name="p0x57" fmla="*/ 4953 w 4955"/>
              <a:gd name="p0y57" fmla="*/ 73 h 1335"/>
              <a:gd name="p0x58" fmla="*/ 4953 w 4955"/>
              <a:gd name="p0y58" fmla="*/ 76 h 1335"/>
              <a:gd name="p0x59" fmla="*/ 4954 w 4955"/>
              <a:gd name="p0y59" fmla="*/ 78 h 1335"/>
              <a:gd name="p0x60" fmla="*/ 4954 w 4955"/>
              <a:gd name="p0y60" fmla="*/ 80 h 1335"/>
              <a:gd name="p0x61" fmla="*/ 4954 w 4955"/>
              <a:gd name="p0y61" fmla="*/ 82 h 1335"/>
              <a:gd name="p0x62" fmla="*/ 4954 w 4955"/>
              <a:gd name="p0y62" fmla="*/ 85 h 1335"/>
              <a:gd name="p0x63" fmla="*/ 4955 w 4955"/>
              <a:gd name="p0y63" fmla="*/ 87 h 1335"/>
              <a:gd name="p0x64" fmla="*/ 4955 w 4955"/>
              <a:gd name="p0y64" fmla="*/ 90 h 1335"/>
              <a:gd name="p0x65" fmla="*/ 4955 w 4955"/>
              <a:gd name="p0y65" fmla="*/ 1245 h 1335"/>
              <a:gd name="p0x66" fmla="*/ 4955 w 4955"/>
              <a:gd name="p0y66" fmla="*/ 1247 h 1335"/>
              <a:gd name="p0x67" fmla="*/ 4954 w 4955"/>
              <a:gd name="p0y67" fmla="*/ 1249 h 1335"/>
              <a:gd name="p0x68" fmla="*/ 4954 w 4955"/>
              <a:gd name="p0y68" fmla="*/ 1252 h 1335"/>
              <a:gd name="p0x69" fmla="*/ 4954 w 4955"/>
              <a:gd name="p0y69" fmla="*/ 1254 h 1335"/>
              <a:gd name="p0x70" fmla="*/ 4954 w 4955"/>
              <a:gd name="p0y70" fmla="*/ 1256 h 1335"/>
              <a:gd name="p0x71" fmla="*/ 4953 w 4955"/>
              <a:gd name="p0y71" fmla="*/ 1258 h 1335"/>
              <a:gd name="p0x72" fmla="*/ 4953 w 4955"/>
              <a:gd name="p0y72" fmla="*/ 1261 h 1335"/>
              <a:gd name="p0x73" fmla="*/ 4953 w 4955"/>
              <a:gd name="p0y73" fmla="*/ 1263 h 1335"/>
              <a:gd name="p0x74" fmla="*/ 4952 w 4955"/>
              <a:gd name="p0y74" fmla="*/ 1265 h 1335"/>
              <a:gd name="p0x75" fmla="*/ 4952 w 4955"/>
              <a:gd name="p0y75" fmla="*/ 1267 h 1335"/>
              <a:gd name="p0x76" fmla="*/ 4951 w 4955"/>
              <a:gd name="p0y76" fmla="*/ 1270 h 1335"/>
              <a:gd name="p0x77" fmla="*/ 4950 w 4955"/>
              <a:gd name="p0y77" fmla="*/ 1272 h 1335"/>
              <a:gd name="p0x78" fmla="*/ 4950 w 4955"/>
              <a:gd name="p0y78" fmla="*/ 1274 h 1335"/>
              <a:gd name="p0x79" fmla="*/ 4949 w 4955"/>
              <a:gd name="p0y79" fmla="*/ 1276 h 1335"/>
              <a:gd name="p0x80" fmla="*/ 4948 w 4955"/>
              <a:gd name="p0y80" fmla="*/ 1278 h 1335"/>
              <a:gd name="p0x81" fmla="*/ 4947 w 4955"/>
              <a:gd name="p0y81" fmla="*/ 1280 h 1335"/>
              <a:gd name="p0x82" fmla="*/ 4946 w 4955"/>
              <a:gd name="p0y82" fmla="*/ 1282 h 1335"/>
              <a:gd name="p0x83" fmla="*/ 4945 w 4955"/>
              <a:gd name="p0y83" fmla="*/ 1284 h 1335"/>
              <a:gd name="p0x84" fmla="*/ 4944 w 4955"/>
              <a:gd name="p0y84" fmla="*/ 1286 h 1335"/>
              <a:gd name="p0x85" fmla="*/ 4943 w 4955"/>
              <a:gd name="p0y85" fmla="*/ 1288 h 1335"/>
              <a:gd name="p0x86" fmla="*/ 4942 w 4955"/>
              <a:gd name="p0y86" fmla="*/ 1290 h 1335"/>
              <a:gd name="p0x87" fmla="*/ 4941 w 4955"/>
              <a:gd name="p0y87" fmla="*/ 1292 h 1335"/>
              <a:gd name="p0x88" fmla="*/ 4940 w 4955"/>
              <a:gd name="p0y88" fmla="*/ 1294 h 1335"/>
              <a:gd name="p0x89" fmla="*/ 4939 w 4955"/>
              <a:gd name="p0y89" fmla="*/ 1296 h 1335"/>
              <a:gd name="p0x90" fmla="*/ 4937 w 4955"/>
              <a:gd name="p0y90" fmla="*/ 1297 h 1335"/>
              <a:gd name="p0x91" fmla="*/ 4936 w 4955"/>
              <a:gd name="p0y91" fmla="*/ 1299 h 1335"/>
              <a:gd name="p0x92" fmla="*/ 4935 w 4955"/>
              <a:gd name="p0y92" fmla="*/ 1301 h 1335"/>
              <a:gd name="p0x93" fmla="*/ 4933 w 4955"/>
              <a:gd name="p0y93" fmla="*/ 1302 h 1335"/>
              <a:gd name="p0x94" fmla="*/ 4932 w 4955"/>
              <a:gd name="p0y94" fmla="*/ 1304 h 1335"/>
              <a:gd name="p0x95" fmla="*/ 4930 w 4955"/>
              <a:gd name="p0y95" fmla="*/ 1306 h 1335"/>
              <a:gd name="p0x96" fmla="*/ 4929 w 4955"/>
              <a:gd name="p0y96" fmla="*/ 1307 h 1335"/>
              <a:gd name="p0x97" fmla="*/ 4927 w 4955"/>
              <a:gd name="p0y97" fmla="*/ 1309 h 1335"/>
              <a:gd name="p0x98" fmla="*/ 4926 w 4955"/>
              <a:gd name="p0y98" fmla="*/ 1310 h 1335"/>
              <a:gd name="p0x99" fmla="*/ 4924 w 4955"/>
              <a:gd name="p0y99" fmla="*/ 1312 h 1335"/>
              <a:gd name="p0x100" fmla="*/ 4923 w 4955"/>
              <a:gd name="p0y100" fmla="*/ 1313 h 1335"/>
              <a:gd name="p0x101" fmla="*/ 4921 w 4955"/>
              <a:gd name="p0y101" fmla="*/ 1315 h 1335"/>
              <a:gd name="p0x102" fmla="*/ 4919 w 4955"/>
              <a:gd name="p0y102" fmla="*/ 1316 h 1335"/>
              <a:gd name="p0x103" fmla="*/ 4917 w 4955"/>
              <a:gd name="p0y103" fmla="*/ 1317 h 1335"/>
              <a:gd name="p0x104" fmla="*/ 4916 w 4955"/>
              <a:gd name="p0y104" fmla="*/ 1319 h 1335"/>
              <a:gd name="p0x105" fmla="*/ 4914 w 4955"/>
              <a:gd name="p0y105" fmla="*/ 1320 h 1335"/>
              <a:gd name="p0x106" fmla="*/ 4912 w 4955"/>
              <a:gd name="p0y106" fmla="*/ 1321 h 1335"/>
              <a:gd name="p0x107" fmla="*/ 4910 w 4955"/>
              <a:gd name="p0y107" fmla="*/ 1322 h 1335"/>
              <a:gd name="p0x108" fmla="*/ 4908 w 4955"/>
              <a:gd name="p0y108" fmla="*/ 1323 h 1335"/>
              <a:gd name="p0x109" fmla="*/ 4906 w 4955"/>
              <a:gd name="p0y109" fmla="*/ 1324 h 1335"/>
              <a:gd name="p0x110" fmla="*/ 4904 w 4955"/>
              <a:gd name="p0y110" fmla="*/ 1325 h 1335"/>
              <a:gd name="p0x111" fmla="*/ 4902 w 4955"/>
              <a:gd name="p0y111" fmla="*/ 1326 h 1335"/>
              <a:gd name="p0x112" fmla="*/ 4900 w 4955"/>
              <a:gd name="p0y112" fmla="*/ 1327 h 1335"/>
              <a:gd name="p0x113" fmla="*/ 4898 w 4955"/>
              <a:gd name="p0y113" fmla="*/ 1328 h 1335"/>
              <a:gd name="p0x114" fmla="*/ 4896 w 4955"/>
              <a:gd name="p0y114" fmla="*/ 1329 h 1335"/>
              <a:gd name="p0x115" fmla="*/ 4894 w 4955"/>
              <a:gd name="p0y115" fmla="*/ 1330 h 1335"/>
              <a:gd name="p0x116" fmla="*/ 4892 w 4955"/>
              <a:gd name="p0y116" fmla="*/ 1330 h 1335"/>
              <a:gd name="p0x117" fmla="*/ 4890 w 4955"/>
              <a:gd name="p0y117" fmla="*/ 1331 h 1335"/>
              <a:gd name="p0x118" fmla="*/ 4887 w 4955"/>
              <a:gd name="p0y118" fmla="*/ 1332 h 1335"/>
              <a:gd name="p0x119" fmla="*/ 4885 w 4955"/>
              <a:gd name="p0y119" fmla="*/ 1332 h 1335"/>
              <a:gd name="p0x120" fmla="*/ 4883 w 4955"/>
              <a:gd name="p0y120" fmla="*/ 1333 h 1335"/>
              <a:gd name="p0x121" fmla="*/ 4881 w 4955"/>
              <a:gd name="p0y121" fmla="*/ 1333 h 1335"/>
              <a:gd name="p0x122" fmla="*/ 4878 w 4955"/>
              <a:gd name="p0y122" fmla="*/ 1333 h 1335"/>
              <a:gd name="p0x123" fmla="*/ 4876 w 4955"/>
              <a:gd name="p0y123" fmla="*/ 1334 h 1335"/>
              <a:gd name="p0x124" fmla="*/ 4874 w 4955"/>
              <a:gd name="p0y124" fmla="*/ 1334 h 1335"/>
              <a:gd name="p0x125" fmla="*/ 4872 w 4955"/>
              <a:gd name="p0y125" fmla="*/ 1334 h 1335"/>
              <a:gd name="p0x126" fmla="*/ 4869 w 4955"/>
              <a:gd name="p0y126" fmla="*/ 1334 h 1335"/>
              <a:gd name="p0x127" fmla="*/ 4867 w 4955"/>
              <a:gd name="p0y127" fmla="*/ 1334 h 1335"/>
              <a:gd name="p0x128" fmla="*/ 4865 w 4955"/>
              <a:gd name="p0y128" fmla="*/ 1335 h 1335"/>
              <a:gd name="p0x129" fmla="*/ 90 w 4955"/>
              <a:gd name="p0y129" fmla="*/ 1335 h 1335"/>
              <a:gd name="p0x130" fmla="*/ 87 w 4955"/>
              <a:gd name="p0y130" fmla="*/ 1334 h 1335"/>
              <a:gd name="p0x131" fmla="*/ 85 w 4955"/>
              <a:gd name="p0y131" fmla="*/ 1334 h 1335"/>
              <a:gd name="p0x132" fmla="*/ 82 w 4955"/>
              <a:gd name="p0y132" fmla="*/ 1334 h 1335"/>
              <a:gd name="p0x133" fmla="*/ 80 w 4955"/>
              <a:gd name="p0y133" fmla="*/ 1334 h 1335"/>
              <a:gd name="p0x134" fmla="*/ 78 w 4955"/>
              <a:gd name="p0y134" fmla="*/ 1334 h 1335"/>
              <a:gd name="p0x135" fmla="*/ 76 w 4955"/>
              <a:gd name="p0y135" fmla="*/ 1333 h 1335"/>
              <a:gd name="p0x136" fmla="*/ 73 w 4955"/>
              <a:gd name="p0y136" fmla="*/ 1333 h 1335"/>
              <a:gd name="p0x137" fmla="*/ 71 w 4955"/>
              <a:gd name="p0y137" fmla="*/ 1333 h 1335"/>
              <a:gd name="p0x138" fmla="*/ 69 w 4955"/>
              <a:gd name="p0y138" fmla="*/ 1332 h 1335"/>
              <a:gd name="p0x139" fmla="*/ 67 w 4955"/>
              <a:gd name="p0y139" fmla="*/ 1332 h 1335"/>
              <a:gd name="p0x140" fmla="*/ 64 w 4955"/>
              <a:gd name="p0y140" fmla="*/ 1331 h 1335"/>
              <a:gd name="p0x141" fmla="*/ 62 w 4955"/>
              <a:gd name="p0y141" fmla="*/ 1330 h 1335"/>
              <a:gd name="p0x142" fmla="*/ 60 w 4955"/>
              <a:gd name="p0y142" fmla="*/ 1330 h 1335"/>
              <a:gd name="p0x143" fmla="*/ 58 w 4955"/>
              <a:gd name="p0y143" fmla="*/ 1329 h 1335"/>
              <a:gd name="p0x144" fmla="*/ 56 w 4955"/>
              <a:gd name="p0y144" fmla="*/ 1328 h 1335"/>
              <a:gd name="p0x145" fmla="*/ 54 w 4955"/>
              <a:gd name="p0y145" fmla="*/ 1327 h 1335"/>
              <a:gd name="p0x146" fmla="*/ 52 w 4955"/>
              <a:gd name="p0y146" fmla="*/ 1326 h 1335"/>
              <a:gd name="p0x147" fmla="*/ 50 w 4955"/>
              <a:gd name="p0y147" fmla="*/ 1325 h 1335"/>
              <a:gd name="p0x148" fmla="*/ 48 w 4955"/>
              <a:gd name="p0y148" fmla="*/ 1324 h 1335"/>
              <a:gd name="p0x149" fmla="*/ 46 w 4955"/>
              <a:gd name="p0y149" fmla="*/ 1323 h 1335"/>
              <a:gd name="p0x150" fmla="*/ 44 w 4955"/>
              <a:gd name="p0y150" fmla="*/ 1322 h 1335"/>
              <a:gd name="p0x151" fmla="*/ 42 w 4955"/>
              <a:gd name="p0y151" fmla="*/ 1321 h 1335"/>
              <a:gd name="p0x152" fmla="*/ 40 w 4955"/>
              <a:gd name="p0y152" fmla="*/ 1320 h 1335"/>
              <a:gd name="p0x153" fmla="*/ 38 w 4955"/>
              <a:gd name="p0y153" fmla="*/ 1319 h 1335"/>
              <a:gd name="p0x154" fmla="*/ 37 w 4955"/>
              <a:gd name="p0y154" fmla="*/ 1317 h 1335"/>
              <a:gd name="p0x155" fmla="*/ 35 w 4955"/>
              <a:gd name="p0y155" fmla="*/ 1316 h 1335"/>
              <a:gd name="p0x156" fmla="*/ 33 w 4955"/>
              <a:gd name="p0y156" fmla="*/ 1315 h 1335"/>
              <a:gd name="p0x157" fmla="*/ 32 w 4955"/>
              <a:gd name="p0y157" fmla="*/ 1313 h 1335"/>
              <a:gd name="p0x158" fmla="*/ 30 w 4955"/>
              <a:gd name="p0y158" fmla="*/ 1312 h 1335"/>
              <a:gd name="p0x159" fmla="*/ 28 w 4955"/>
              <a:gd name="p0y159" fmla="*/ 1310 h 1335"/>
              <a:gd name="p0x160" fmla="*/ 27 w 4955"/>
              <a:gd name="p0y160" fmla="*/ 1309 h 1335"/>
              <a:gd name="p0x161" fmla="*/ 25 w 4955"/>
              <a:gd name="p0y161" fmla="*/ 1307 h 1335"/>
              <a:gd name="p0x162" fmla="*/ 24 w 4955"/>
              <a:gd name="p0y162" fmla="*/ 1306 h 1335"/>
              <a:gd name="p0x163" fmla="*/ 22 w 4955"/>
              <a:gd name="p0y163" fmla="*/ 1304 h 1335"/>
              <a:gd name="p0x164" fmla="*/ 21 w 4955"/>
              <a:gd name="p0y164" fmla="*/ 1302 h 1335"/>
              <a:gd name="p0x165" fmla="*/ 19 w 4955"/>
              <a:gd name="p0y165" fmla="*/ 1301 h 1335"/>
              <a:gd name="p0x166" fmla="*/ 18 w 4955"/>
              <a:gd name="p0y166" fmla="*/ 1299 h 1335"/>
              <a:gd name="p0x167" fmla="*/ 17 w 4955"/>
              <a:gd name="p0y167" fmla="*/ 1297 h 1335"/>
              <a:gd name="p0x168" fmla="*/ 15 w 4955"/>
              <a:gd name="p0y168" fmla="*/ 1296 h 1335"/>
              <a:gd name="p0x169" fmla="*/ 14 w 4955"/>
              <a:gd name="p0y169" fmla="*/ 1294 h 1335"/>
              <a:gd name="p0x170" fmla="*/ 13 w 4955"/>
              <a:gd name="p0y170" fmla="*/ 1292 h 1335"/>
              <a:gd name="p0x171" fmla="*/ 12 w 4955"/>
              <a:gd name="p0y171" fmla="*/ 1290 h 1335"/>
              <a:gd name="p0x172" fmla="*/ 11 w 4955"/>
              <a:gd name="p0y172" fmla="*/ 1288 h 1335"/>
              <a:gd name="p0x173" fmla="*/ 10 w 4955"/>
              <a:gd name="p0y173" fmla="*/ 1286 h 1335"/>
              <a:gd name="p0x174" fmla="*/ 9 w 4955"/>
              <a:gd name="p0y174" fmla="*/ 1284 h 1335"/>
              <a:gd name="p0x175" fmla="*/ 8 w 4955"/>
              <a:gd name="p0y175" fmla="*/ 1282 h 1335"/>
              <a:gd name="p0x176" fmla="*/ 7 w 4955"/>
              <a:gd name="p0y176" fmla="*/ 1280 h 1335"/>
              <a:gd name="p0x177" fmla="*/ 6 w 4955"/>
              <a:gd name="p0y177" fmla="*/ 1278 h 1335"/>
              <a:gd name="p0x178" fmla="*/ 5 w 4955"/>
              <a:gd name="p0y178" fmla="*/ 1276 h 1335"/>
              <a:gd name="p0x179" fmla="*/ 4 w 4955"/>
              <a:gd name="p0y179" fmla="*/ 1274 h 1335"/>
              <a:gd name="p0x180" fmla="*/ 4 w 4955"/>
              <a:gd name="p0y180" fmla="*/ 1272 h 1335"/>
              <a:gd name="p0x181" fmla="*/ 3 w 4955"/>
              <a:gd name="p0y181" fmla="*/ 1270 h 1335"/>
              <a:gd name="p0x182" fmla="*/ 2 w 4955"/>
              <a:gd name="p0y182" fmla="*/ 1267 h 1335"/>
              <a:gd name="p0x183" fmla="*/ 2 w 4955"/>
              <a:gd name="p0y183" fmla="*/ 1265 h 1335"/>
              <a:gd name="p0x184" fmla="*/ 1 w 4955"/>
              <a:gd name="p0y184" fmla="*/ 1263 h 1335"/>
              <a:gd name="p0x185" fmla="*/ 1 w 4955"/>
              <a:gd name="p0y185" fmla="*/ 1261 h 1335"/>
              <a:gd name="p0x186" fmla="*/ 1 w 4955"/>
              <a:gd name="p0y186" fmla="*/ 1258 h 1335"/>
              <a:gd name="p0x187" fmla="*/ 0 w 4955"/>
              <a:gd name="p0y187" fmla="*/ 1256 h 1335"/>
              <a:gd name="p0x188" fmla="*/ 0 w 4955"/>
              <a:gd name="p0y188" fmla="*/ 1254 h 1335"/>
              <a:gd name="p0x189" fmla="*/ 0 w 4955"/>
              <a:gd name="p0y189" fmla="*/ 1252 h 1335"/>
              <a:gd name="p0x190" fmla="*/ 0 w 4955"/>
              <a:gd name="p0y190" fmla="*/ 1249 h 1335"/>
              <a:gd name="p0x191" fmla="*/ 0 w 4955"/>
              <a:gd name="p0y191" fmla="*/ 1247 h 1335"/>
              <a:gd name="p0x192" fmla="*/ 0 w 4955"/>
              <a:gd name="p0y192" fmla="*/ 1245 h 1335"/>
              <a:gd name="p0x193" fmla="*/ 0 w 4955"/>
              <a:gd name="p0y193" fmla="*/ 90 h 1335"/>
              <a:gd name="p0x194" fmla="*/ 0 w 4955"/>
              <a:gd name="p0y194" fmla="*/ 87 h 1335"/>
              <a:gd name="p0x195" fmla="*/ 0 w 4955"/>
              <a:gd name="p0y195" fmla="*/ 85 h 1335"/>
              <a:gd name="p0x196" fmla="*/ 0 w 4955"/>
              <a:gd name="p0y196" fmla="*/ 82 h 1335"/>
              <a:gd name="p0x197" fmla="*/ 0 w 4955"/>
              <a:gd name="p0y197" fmla="*/ 80 h 1335"/>
              <a:gd name="p0x198" fmla="*/ 0 w 4955"/>
              <a:gd name="p0y198" fmla="*/ 78 h 1335"/>
              <a:gd name="p0x199" fmla="*/ 1 w 4955"/>
              <a:gd name="p0y199" fmla="*/ 76 h 1335"/>
              <a:gd name="p0x200" fmla="*/ 1 w 4955"/>
              <a:gd name="p0y200" fmla="*/ 73 h 1335"/>
              <a:gd name="p0x201" fmla="*/ 1 w 4955"/>
              <a:gd name="p0y201" fmla="*/ 71 h 1335"/>
              <a:gd name="p0x202" fmla="*/ 2 w 4955"/>
              <a:gd name="p0y202" fmla="*/ 69 h 1335"/>
              <a:gd name="p0x203" fmla="*/ 2 w 4955"/>
              <a:gd name="p0y203" fmla="*/ 67 h 1335"/>
              <a:gd name="p0x204" fmla="*/ 3 w 4955"/>
              <a:gd name="p0y204" fmla="*/ 64 h 1335"/>
              <a:gd name="p0x205" fmla="*/ 4 w 4955"/>
              <a:gd name="p0y205" fmla="*/ 62 h 1335"/>
              <a:gd name="p0x206" fmla="*/ 4 w 4955"/>
              <a:gd name="p0y206" fmla="*/ 60 h 1335"/>
              <a:gd name="p0x207" fmla="*/ 5 w 4955"/>
              <a:gd name="p0y207" fmla="*/ 58 h 1335"/>
              <a:gd name="p0x208" fmla="*/ 6 w 4955"/>
              <a:gd name="p0y208" fmla="*/ 56 h 1335"/>
              <a:gd name="p0x209" fmla="*/ 7 w 4955"/>
              <a:gd name="p0y209" fmla="*/ 54 h 1335"/>
              <a:gd name="p0x210" fmla="*/ 8 w 4955"/>
              <a:gd name="p0y210" fmla="*/ 52 h 1335"/>
              <a:gd name="p0x211" fmla="*/ 9 w 4955"/>
              <a:gd name="p0y211" fmla="*/ 50 h 1335"/>
              <a:gd name="p0x212" fmla="*/ 10 w 4955"/>
              <a:gd name="p0y212" fmla="*/ 48 h 1335"/>
              <a:gd name="p0x213" fmla="*/ 11 w 4955"/>
              <a:gd name="p0y213" fmla="*/ 46 h 1335"/>
              <a:gd name="p0x214" fmla="*/ 12 w 4955"/>
              <a:gd name="p0y214" fmla="*/ 44 h 1335"/>
              <a:gd name="p0x215" fmla="*/ 13 w 4955"/>
              <a:gd name="p0y215" fmla="*/ 42 h 1335"/>
              <a:gd name="p0x216" fmla="*/ 14 w 4955"/>
              <a:gd name="p0y216" fmla="*/ 40 h 1335"/>
              <a:gd name="p0x217" fmla="*/ 15 w 4955"/>
              <a:gd name="p0y217" fmla="*/ 38 h 1335"/>
              <a:gd name="p0x218" fmla="*/ 17 w 4955"/>
              <a:gd name="p0y218" fmla="*/ 37 h 1335"/>
              <a:gd name="p0x219" fmla="*/ 18 w 4955"/>
              <a:gd name="p0y219" fmla="*/ 35 h 1335"/>
              <a:gd name="p0x220" fmla="*/ 19 w 4955"/>
              <a:gd name="p0y220" fmla="*/ 33 h 1335"/>
              <a:gd name="p0x221" fmla="*/ 21 w 4955"/>
              <a:gd name="p0y221" fmla="*/ 32 h 1335"/>
              <a:gd name="p0x222" fmla="*/ 22 w 4955"/>
              <a:gd name="p0y222" fmla="*/ 30 h 1335"/>
              <a:gd name="p0x223" fmla="*/ 24 w 4955"/>
              <a:gd name="p0y223" fmla="*/ 28 h 1335"/>
              <a:gd name="p0x224" fmla="*/ 25 w 4955"/>
              <a:gd name="p0y224" fmla="*/ 27 h 1335"/>
              <a:gd name="p0x225" fmla="*/ 27 w 4955"/>
              <a:gd name="p0y225" fmla="*/ 25 h 1335"/>
              <a:gd name="p0x226" fmla="*/ 28 w 4955"/>
              <a:gd name="p0y226" fmla="*/ 24 h 1335"/>
              <a:gd name="p0x227" fmla="*/ 30 w 4955"/>
              <a:gd name="p0y227" fmla="*/ 22 h 1335"/>
              <a:gd name="p0x228" fmla="*/ 32 w 4955"/>
              <a:gd name="p0y228" fmla="*/ 21 h 1335"/>
              <a:gd name="p0x229" fmla="*/ 33 w 4955"/>
              <a:gd name="p0y229" fmla="*/ 19 h 1335"/>
              <a:gd name="p0x230" fmla="*/ 35 w 4955"/>
              <a:gd name="p0y230" fmla="*/ 18 h 1335"/>
              <a:gd name="p0x231" fmla="*/ 37 w 4955"/>
              <a:gd name="p0y231" fmla="*/ 17 h 1335"/>
              <a:gd name="p0x232" fmla="*/ 38 w 4955"/>
              <a:gd name="p0y232" fmla="*/ 15 h 1335"/>
              <a:gd name="p0x233" fmla="*/ 40 w 4955"/>
              <a:gd name="p0y233" fmla="*/ 14 h 1335"/>
              <a:gd name="p0x234" fmla="*/ 42 w 4955"/>
              <a:gd name="p0y234" fmla="*/ 13 h 1335"/>
              <a:gd name="p0x235" fmla="*/ 44 w 4955"/>
              <a:gd name="p0y235" fmla="*/ 12 h 1335"/>
              <a:gd name="p0x236" fmla="*/ 46 w 4955"/>
              <a:gd name="p0y236" fmla="*/ 11 h 1335"/>
              <a:gd name="p0x237" fmla="*/ 48 w 4955"/>
              <a:gd name="p0y237" fmla="*/ 10 h 1335"/>
              <a:gd name="p0x238" fmla="*/ 50 w 4955"/>
              <a:gd name="p0y238" fmla="*/ 9 h 1335"/>
              <a:gd name="p0x239" fmla="*/ 52 w 4955"/>
              <a:gd name="p0y239" fmla="*/ 8 h 1335"/>
              <a:gd name="p0x240" fmla="*/ 54 w 4955"/>
              <a:gd name="p0y240" fmla="*/ 7 h 1335"/>
              <a:gd name="p0x241" fmla="*/ 56 w 4955"/>
              <a:gd name="p0y241" fmla="*/ 6 h 1335"/>
              <a:gd name="p0x242" fmla="*/ 58 w 4955"/>
              <a:gd name="p0y242" fmla="*/ 5 h 1335"/>
              <a:gd name="p0x243" fmla="*/ 60 w 4955"/>
              <a:gd name="p0y243" fmla="*/ 4 h 1335"/>
              <a:gd name="p0x244" fmla="*/ 62 w 4955"/>
              <a:gd name="p0y244" fmla="*/ 4 h 1335"/>
              <a:gd name="p0x245" fmla="*/ 64 w 4955"/>
              <a:gd name="p0y245" fmla="*/ 3 h 1335"/>
              <a:gd name="p0x246" fmla="*/ 67 w 4955"/>
              <a:gd name="p0y246" fmla="*/ 2 h 1335"/>
              <a:gd name="p0x247" fmla="*/ 69 w 4955"/>
              <a:gd name="p0y247" fmla="*/ 2 h 1335"/>
              <a:gd name="p0x248" fmla="*/ 71 w 4955"/>
              <a:gd name="p0y248" fmla="*/ 1 h 1335"/>
              <a:gd name="p0x249" fmla="*/ 73 w 4955"/>
              <a:gd name="p0y249" fmla="*/ 1 h 1335"/>
              <a:gd name="p0x250" fmla="*/ 76 w 4955"/>
              <a:gd name="p0y250" fmla="*/ 1 h 1335"/>
              <a:gd name="p0x251" fmla="*/ 78 w 4955"/>
              <a:gd name="p0y251" fmla="*/ 0 h 1335"/>
              <a:gd name="p0x252" fmla="*/ 80 w 4955"/>
              <a:gd name="p0y252" fmla="*/ 0 h 1335"/>
              <a:gd name="p0x253" fmla="*/ 82 w 4955"/>
              <a:gd name="p0y253" fmla="*/ 0 h 1335"/>
              <a:gd name="p0x254" fmla="*/ 85 w 4955"/>
              <a:gd name="p0y254" fmla="*/ 0 h 1335"/>
              <a:gd name="p0x255" fmla="*/ 87 w 4955"/>
              <a:gd name="p0y255" fmla="*/ 0 h 1335"/>
              <a:gd name="p0x256" fmla="*/ 90 w 4955"/>
              <a:gd name="p0y25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895350" y="3743258"/>
            <a:ext cx="2908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优秀信息与调研报告</a:t>
            </a:r>
            <a:r>
              <a:rPr sz="1500" b="1">
                <a:solidFill>
                  <a:schemeClr val="tx2"/>
                </a:solidFill>
                <a:cs typeface="+mn-lt"/>
              </a:rPr>
              <a:t>分类收藏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，随时对照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5970" y="4676140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90 w 4955"/>
              <a:gd name="p0y0" fmla="*/ 0 h 1335"/>
              <a:gd name="p0x1" fmla="*/ 4865 w 4955"/>
              <a:gd name="p0y1" fmla="*/ 0 h 1335"/>
              <a:gd name="p0x2" fmla="*/ 4867 w 4955"/>
              <a:gd name="p0y2" fmla="*/ 0 h 1335"/>
              <a:gd name="p0x3" fmla="*/ 4869 w 4955"/>
              <a:gd name="p0y3" fmla="*/ 0 h 1335"/>
              <a:gd name="p0x4" fmla="*/ 4872 w 4955"/>
              <a:gd name="p0y4" fmla="*/ 0 h 1335"/>
              <a:gd name="p0x5" fmla="*/ 4874 w 4955"/>
              <a:gd name="p0y5" fmla="*/ 0 h 1335"/>
              <a:gd name="p0x6" fmla="*/ 4876 w 4955"/>
              <a:gd name="p0y6" fmla="*/ 0 h 1335"/>
              <a:gd name="p0x7" fmla="*/ 4878 w 4955"/>
              <a:gd name="p0y7" fmla="*/ 1 h 1335"/>
              <a:gd name="p0x8" fmla="*/ 4881 w 4955"/>
              <a:gd name="p0y8" fmla="*/ 1 h 1335"/>
              <a:gd name="p0x9" fmla="*/ 4883 w 4955"/>
              <a:gd name="p0y9" fmla="*/ 1 h 1335"/>
              <a:gd name="p0x10" fmla="*/ 4885 w 4955"/>
              <a:gd name="p0y10" fmla="*/ 2 h 1335"/>
              <a:gd name="p0x11" fmla="*/ 4887 w 4955"/>
              <a:gd name="p0y11" fmla="*/ 2 h 1335"/>
              <a:gd name="p0x12" fmla="*/ 4890 w 4955"/>
              <a:gd name="p0y12" fmla="*/ 3 h 1335"/>
              <a:gd name="p0x13" fmla="*/ 4892 w 4955"/>
              <a:gd name="p0y13" fmla="*/ 4 h 1335"/>
              <a:gd name="p0x14" fmla="*/ 4894 w 4955"/>
              <a:gd name="p0y14" fmla="*/ 4 h 1335"/>
              <a:gd name="p0x15" fmla="*/ 4896 w 4955"/>
              <a:gd name="p0y15" fmla="*/ 5 h 1335"/>
              <a:gd name="p0x16" fmla="*/ 4898 w 4955"/>
              <a:gd name="p0y16" fmla="*/ 6 h 1335"/>
              <a:gd name="p0x17" fmla="*/ 4900 w 4955"/>
              <a:gd name="p0y17" fmla="*/ 7 h 1335"/>
              <a:gd name="p0x18" fmla="*/ 4902 w 4955"/>
              <a:gd name="p0y18" fmla="*/ 8 h 1335"/>
              <a:gd name="p0x19" fmla="*/ 4904 w 4955"/>
              <a:gd name="p0y19" fmla="*/ 9 h 1335"/>
              <a:gd name="p0x20" fmla="*/ 4906 w 4955"/>
              <a:gd name="p0y20" fmla="*/ 10 h 1335"/>
              <a:gd name="p0x21" fmla="*/ 4908 w 4955"/>
              <a:gd name="p0y21" fmla="*/ 11 h 1335"/>
              <a:gd name="p0x22" fmla="*/ 4910 w 4955"/>
              <a:gd name="p0y22" fmla="*/ 12 h 1335"/>
              <a:gd name="p0x23" fmla="*/ 4912 w 4955"/>
              <a:gd name="p0y23" fmla="*/ 13 h 1335"/>
              <a:gd name="p0x24" fmla="*/ 4914 w 4955"/>
              <a:gd name="p0y24" fmla="*/ 14 h 1335"/>
              <a:gd name="p0x25" fmla="*/ 4916 w 4955"/>
              <a:gd name="p0y25" fmla="*/ 15 h 1335"/>
              <a:gd name="p0x26" fmla="*/ 4917 w 4955"/>
              <a:gd name="p0y26" fmla="*/ 17 h 1335"/>
              <a:gd name="p0x27" fmla="*/ 4919 w 4955"/>
              <a:gd name="p0y27" fmla="*/ 18 h 1335"/>
              <a:gd name="p0x28" fmla="*/ 4921 w 4955"/>
              <a:gd name="p0y28" fmla="*/ 19 h 1335"/>
              <a:gd name="p0x29" fmla="*/ 4923 w 4955"/>
              <a:gd name="p0y29" fmla="*/ 21 h 1335"/>
              <a:gd name="p0x30" fmla="*/ 4924 w 4955"/>
              <a:gd name="p0y30" fmla="*/ 22 h 1335"/>
              <a:gd name="p0x31" fmla="*/ 4926 w 4955"/>
              <a:gd name="p0y31" fmla="*/ 24 h 1335"/>
              <a:gd name="p0x32" fmla="*/ 4927 w 4955"/>
              <a:gd name="p0y32" fmla="*/ 25 h 1335"/>
              <a:gd name="p0x33" fmla="*/ 4929 w 4955"/>
              <a:gd name="p0y33" fmla="*/ 27 h 1335"/>
              <a:gd name="p0x34" fmla="*/ 4930 w 4955"/>
              <a:gd name="p0y34" fmla="*/ 28 h 1335"/>
              <a:gd name="p0x35" fmla="*/ 4932 w 4955"/>
              <a:gd name="p0y35" fmla="*/ 30 h 1335"/>
              <a:gd name="p0x36" fmla="*/ 4933 w 4955"/>
              <a:gd name="p0y36" fmla="*/ 32 h 1335"/>
              <a:gd name="p0x37" fmla="*/ 4935 w 4955"/>
              <a:gd name="p0y37" fmla="*/ 33 h 1335"/>
              <a:gd name="p0x38" fmla="*/ 4936 w 4955"/>
              <a:gd name="p0y38" fmla="*/ 35 h 1335"/>
              <a:gd name="p0x39" fmla="*/ 4937 w 4955"/>
              <a:gd name="p0y39" fmla="*/ 37 h 1335"/>
              <a:gd name="p0x40" fmla="*/ 4939 w 4955"/>
              <a:gd name="p0y40" fmla="*/ 38 h 1335"/>
              <a:gd name="p0x41" fmla="*/ 4940 w 4955"/>
              <a:gd name="p0y41" fmla="*/ 40 h 1335"/>
              <a:gd name="p0x42" fmla="*/ 4941 w 4955"/>
              <a:gd name="p0y42" fmla="*/ 42 h 1335"/>
              <a:gd name="p0x43" fmla="*/ 4942 w 4955"/>
              <a:gd name="p0y43" fmla="*/ 44 h 1335"/>
              <a:gd name="p0x44" fmla="*/ 4943 w 4955"/>
              <a:gd name="p0y44" fmla="*/ 46 h 1335"/>
              <a:gd name="p0x45" fmla="*/ 4944 w 4955"/>
              <a:gd name="p0y45" fmla="*/ 48 h 1335"/>
              <a:gd name="p0x46" fmla="*/ 4945 w 4955"/>
              <a:gd name="p0y46" fmla="*/ 50 h 1335"/>
              <a:gd name="p0x47" fmla="*/ 4946 w 4955"/>
              <a:gd name="p0y47" fmla="*/ 52 h 1335"/>
              <a:gd name="p0x48" fmla="*/ 4947 w 4955"/>
              <a:gd name="p0y48" fmla="*/ 54 h 1335"/>
              <a:gd name="p0x49" fmla="*/ 4948 w 4955"/>
              <a:gd name="p0y49" fmla="*/ 56 h 1335"/>
              <a:gd name="p0x50" fmla="*/ 4949 w 4955"/>
              <a:gd name="p0y50" fmla="*/ 58 h 1335"/>
              <a:gd name="p0x51" fmla="*/ 4950 w 4955"/>
              <a:gd name="p0y51" fmla="*/ 60 h 1335"/>
              <a:gd name="p0x52" fmla="*/ 4950 w 4955"/>
              <a:gd name="p0y52" fmla="*/ 62 h 1335"/>
              <a:gd name="p0x53" fmla="*/ 4951 w 4955"/>
              <a:gd name="p0y53" fmla="*/ 64 h 1335"/>
              <a:gd name="p0x54" fmla="*/ 4952 w 4955"/>
              <a:gd name="p0y54" fmla="*/ 67 h 1335"/>
              <a:gd name="p0x55" fmla="*/ 4952 w 4955"/>
              <a:gd name="p0y55" fmla="*/ 69 h 1335"/>
              <a:gd name="p0x56" fmla="*/ 4953 w 4955"/>
              <a:gd name="p0y56" fmla="*/ 71 h 1335"/>
              <a:gd name="p0x57" fmla="*/ 4953 w 4955"/>
              <a:gd name="p0y57" fmla="*/ 73 h 1335"/>
              <a:gd name="p0x58" fmla="*/ 4953 w 4955"/>
              <a:gd name="p0y58" fmla="*/ 76 h 1335"/>
              <a:gd name="p0x59" fmla="*/ 4954 w 4955"/>
              <a:gd name="p0y59" fmla="*/ 78 h 1335"/>
              <a:gd name="p0x60" fmla="*/ 4954 w 4955"/>
              <a:gd name="p0y60" fmla="*/ 80 h 1335"/>
              <a:gd name="p0x61" fmla="*/ 4954 w 4955"/>
              <a:gd name="p0y61" fmla="*/ 82 h 1335"/>
              <a:gd name="p0x62" fmla="*/ 4954 w 4955"/>
              <a:gd name="p0y62" fmla="*/ 85 h 1335"/>
              <a:gd name="p0x63" fmla="*/ 4955 w 4955"/>
              <a:gd name="p0y63" fmla="*/ 87 h 1335"/>
              <a:gd name="p0x64" fmla="*/ 4955 w 4955"/>
              <a:gd name="p0y64" fmla="*/ 90 h 1335"/>
              <a:gd name="p0x65" fmla="*/ 4955 w 4955"/>
              <a:gd name="p0y65" fmla="*/ 1245 h 1335"/>
              <a:gd name="p0x66" fmla="*/ 4955 w 4955"/>
              <a:gd name="p0y66" fmla="*/ 1247 h 1335"/>
              <a:gd name="p0x67" fmla="*/ 4954 w 4955"/>
              <a:gd name="p0y67" fmla="*/ 1249 h 1335"/>
              <a:gd name="p0x68" fmla="*/ 4954 w 4955"/>
              <a:gd name="p0y68" fmla="*/ 1252 h 1335"/>
              <a:gd name="p0x69" fmla="*/ 4954 w 4955"/>
              <a:gd name="p0y69" fmla="*/ 1254 h 1335"/>
              <a:gd name="p0x70" fmla="*/ 4954 w 4955"/>
              <a:gd name="p0y70" fmla="*/ 1256 h 1335"/>
              <a:gd name="p0x71" fmla="*/ 4953 w 4955"/>
              <a:gd name="p0y71" fmla="*/ 1258 h 1335"/>
              <a:gd name="p0x72" fmla="*/ 4953 w 4955"/>
              <a:gd name="p0y72" fmla="*/ 1261 h 1335"/>
              <a:gd name="p0x73" fmla="*/ 4953 w 4955"/>
              <a:gd name="p0y73" fmla="*/ 1263 h 1335"/>
              <a:gd name="p0x74" fmla="*/ 4952 w 4955"/>
              <a:gd name="p0y74" fmla="*/ 1265 h 1335"/>
              <a:gd name="p0x75" fmla="*/ 4952 w 4955"/>
              <a:gd name="p0y75" fmla="*/ 1267 h 1335"/>
              <a:gd name="p0x76" fmla="*/ 4951 w 4955"/>
              <a:gd name="p0y76" fmla="*/ 1270 h 1335"/>
              <a:gd name="p0x77" fmla="*/ 4950 w 4955"/>
              <a:gd name="p0y77" fmla="*/ 1272 h 1335"/>
              <a:gd name="p0x78" fmla="*/ 4950 w 4955"/>
              <a:gd name="p0y78" fmla="*/ 1274 h 1335"/>
              <a:gd name="p0x79" fmla="*/ 4949 w 4955"/>
              <a:gd name="p0y79" fmla="*/ 1276 h 1335"/>
              <a:gd name="p0x80" fmla="*/ 4948 w 4955"/>
              <a:gd name="p0y80" fmla="*/ 1278 h 1335"/>
              <a:gd name="p0x81" fmla="*/ 4947 w 4955"/>
              <a:gd name="p0y81" fmla="*/ 1280 h 1335"/>
              <a:gd name="p0x82" fmla="*/ 4946 w 4955"/>
              <a:gd name="p0y82" fmla="*/ 1282 h 1335"/>
              <a:gd name="p0x83" fmla="*/ 4945 w 4955"/>
              <a:gd name="p0y83" fmla="*/ 1284 h 1335"/>
              <a:gd name="p0x84" fmla="*/ 4944 w 4955"/>
              <a:gd name="p0y84" fmla="*/ 1286 h 1335"/>
              <a:gd name="p0x85" fmla="*/ 4943 w 4955"/>
              <a:gd name="p0y85" fmla="*/ 1288 h 1335"/>
              <a:gd name="p0x86" fmla="*/ 4942 w 4955"/>
              <a:gd name="p0y86" fmla="*/ 1290 h 1335"/>
              <a:gd name="p0x87" fmla="*/ 4941 w 4955"/>
              <a:gd name="p0y87" fmla="*/ 1292 h 1335"/>
              <a:gd name="p0x88" fmla="*/ 4940 w 4955"/>
              <a:gd name="p0y88" fmla="*/ 1294 h 1335"/>
              <a:gd name="p0x89" fmla="*/ 4939 w 4955"/>
              <a:gd name="p0y89" fmla="*/ 1296 h 1335"/>
              <a:gd name="p0x90" fmla="*/ 4937 w 4955"/>
              <a:gd name="p0y90" fmla="*/ 1297 h 1335"/>
              <a:gd name="p0x91" fmla="*/ 4936 w 4955"/>
              <a:gd name="p0y91" fmla="*/ 1299 h 1335"/>
              <a:gd name="p0x92" fmla="*/ 4935 w 4955"/>
              <a:gd name="p0y92" fmla="*/ 1301 h 1335"/>
              <a:gd name="p0x93" fmla="*/ 4933 w 4955"/>
              <a:gd name="p0y93" fmla="*/ 1302 h 1335"/>
              <a:gd name="p0x94" fmla="*/ 4932 w 4955"/>
              <a:gd name="p0y94" fmla="*/ 1304 h 1335"/>
              <a:gd name="p0x95" fmla="*/ 4930 w 4955"/>
              <a:gd name="p0y95" fmla="*/ 1306 h 1335"/>
              <a:gd name="p0x96" fmla="*/ 4929 w 4955"/>
              <a:gd name="p0y96" fmla="*/ 1307 h 1335"/>
              <a:gd name="p0x97" fmla="*/ 4927 w 4955"/>
              <a:gd name="p0y97" fmla="*/ 1309 h 1335"/>
              <a:gd name="p0x98" fmla="*/ 4926 w 4955"/>
              <a:gd name="p0y98" fmla="*/ 1310 h 1335"/>
              <a:gd name="p0x99" fmla="*/ 4924 w 4955"/>
              <a:gd name="p0y99" fmla="*/ 1312 h 1335"/>
              <a:gd name="p0x100" fmla="*/ 4923 w 4955"/>
              <a:gd name="p0y100" fmla="*/ 1313 h 1335"/>
              <a:gd name="p0x101" fmla="*/ 4921 w 4955"/>
              <a:gd name="p0y101" fmla="*/ 1315 h 1335"/>
              <a:gd name="p0x102" fmla="*/ 4919 w 4955"/>
              <a:gd name="p0y102" fmla="*/ 1316 h 1335"/>
              <a:gd name="p0x103" fmla="*/ 4917 w 4955"/>
              <a:gd name="p0y103" fmla="*/ 1317 h 1335"/>
              <a:gd name="p0x104" fmla="*/ 4916 w 4955"/>
              <a:gd name="p0y104" fmla="*/ 1319 h 1335"/>
              <a:gd name="p0x105" fmla="*/ 4914 w 4955"/>
              <a:gd name="p0y105" fmla="*/ 1320 h 1335"/>
              <a:gd name="p0x106" fmla="*/ 4912 w 4955"/>
              <a:gd name="p0y106" fmla="*/ 1321 h 1335"/>
              <a:gd name="p0x107" fmla="*/ 4910 w 4955"/>
              <a:gd name="p0y107" fmla="*/ 1322 h 1335"/>
              <a:gd name="p0x108" fmla="*/ 4908 w 4955"/>
              <a:gd name="p0y108" fmla="*/ 1323 h 1335"/>
              <a:gd name="p0x109" fmla="*/ 4906 w 4955"/>
              <a:gd name="p0y109" fmla="*/ 1324 h 1335"/>
              <a:gd name="p0x110" fmla="*/ 4904 w 4955"/>
              <a:gd name="p0y110" fmla="*/ 1325 h 1335"/>
              <a:gd name="p0x111" fmla="*/ 4902 w 4955"/>
              <a:gd name="p0y111" fmla="*/ 1326 h 1335"/>
              <a:gd name="p0x112" fmla="*/ 4900 w 4955"/>
              <a:gd name="p0y112" fmla="*/ 1327 h 1335"/>
              <a:gd name="p0x113" fmla="*/ 4898 w 4955"/>
              <a:gd name="p0y113" fmla="*/ 1328 h 1335"/>
              <a:gd name="p0x114" fmla="*/ 4896 w 4955"/>
              <a:gd name="p0y114" fmla="*/ 1329 h 1335"/>
              <a:gd name="p0x115" fmla="*/ 4894 w 4955"/>
              <a:gd name="p0y115" fmla="*/ 1330 h 1335"/>
              <a:gd name="p0x116" fmla="*/ 4892 w 4955"/>
              <a:gd name="p0y116" fmla="*/ 1330 h 1335"/>
              <a:gd name="p0x117" fmla="*/ 4890 w 4955"/>
              <a:gd name="p0y117" fmla="*/ 1331 h 1335"/>
              <a:gd name="p0x118" fmla="*/ 4887 w 4955"/>
              <a:gd name="p0y118" fmla="*/ 1332 h 1335"/>
              <a:gd name="p0x119" fmla="*/ 4885 w 4955"/>
              <a:gd name="p0y119" fmla="*/ 1332 h 1335"/>
              <a:gd name="p0x120" fmla="*/ 4883 w 4955"/>
              <a:gd name="p0y120" fmla="*/ 1333 h 1335"/>
              <a:gd name="p0x121" fmla="*/ 4881 w 4955"/>
              <a:gd name="p0y121" fmla="*/ 1333 h 1335"/>
              <a:gd name="p0x122" fmla="*/ 4878 w 4955"/>
              <a:gd name="p0y122" fmla="*/ 1333 h 1335"/>
              <a:gd name="p0x123" fmla="*/ 4876 w 4955"/>
              <a:gd name="p0y123" fmla="*/ 1334 h 1335"/>
              <a:gd name="p0x124" fmla="*/ 4874 w 4955"/>
              <a:gd name="p0y124" fmla="*/ 1334 h 1335"/>
              <a:gd name="p0x125" fmla="*/ 4872 w 4955"/>
              <a:gd name="p0y125" fmla="*/ 1334 h 1335"/>
              <a:gd name="p0x126" fmla="*/ 4869 w 4955"/>
              <a:gd name="p0y126" fmla="*/ 1334 h 1335"/>
              <a:gd name="p0x127" fmla="*/ 4867 w 4955"/>
              <a:gd name="p0y127" fmla="*/ 1334 h 1335"/>
              <a:gd name="p0x128" fmla="*/ 4865 w 4955"/>
              <a:gd name="p0y128" fmla="*/ 1335 h 1335"/>
              <a:gd name="p0x129" fmla="*/ 90 w 4955"/>
              <a:gd name="p0y129" fmla="*/ 1335 h 1335"/>
              <a:gd name="p0x130" fmla="*/ 87 w 4955"/>
              <a:gd name="p0y130" fmla="*/ 1334 h 1335"/>
              <a:gd name="p0x131" fmla="*/ 85 w 4955"/>
              <a:gd name="p0y131" fmla="*/ 1334 h 1335"/>
              <a:gd name="p0x132" fmla="*/ 82 w 4955"/>
              <a:gd name="p0y132" fmla="*/ 1334 h 1335"/>
              <a:gd name="p0x133" fmla="*/ 80 w 4955"/>
              <a:gd name="p0y133" fmla="*/ 1334 h 1335"/>
              <a:gd name="p0x134" fmla="*/ 78 w 4955"/>
              <a:gd name="p0y134" fmla="*/ 1334 h 1335"/>
              <a:gd name="p0x135" fmla="*/ 76 w 4955"/>
              <a:gd name="p0y135" fmla="*/ 1333 h 1335"/>
              <a:gd name="p0x136" fmla="*/ 73 w 4955"/>
              <a:gd name="p0y136" fmla="*/ 1333 h 1335"/>
              <a:gd name="p0x137" fmla="*/ 71 w 4955"/>
              <a:gd name="p0y137" fmla="*/ 1333 h 1335"/>
              <a:gd name="p0x138" fmla="*/ 69 w 4955"/>
              <a:gd name="p0y138" fmla="*/ 1332 h 1335"/>
              <a:gd name="p0x139" fmla="*/ 67 w 4955"/>
              <a:gd name="p0y139" fmla="*/ 1332 h 1335"/>
              <a:gd name="p0x140" fmla="*/ 64 w 4955"/>
              <a:gd name="p0y140" fmla="*/ 1331 h 1335"/>
              <a:gd name="p0x141" fmla="*/ 62 w 4955"/>
              <a:gd name="p0y141" fmla="*/ 1330 h 1335"/>
              <a:gd name="p0x142" fmla="*/ 60 w 4955"/>
              <a:gd name="p0y142" fmla="*/ 1330 h 1335"/>
              <a:gd name="p0x143" fmla="*/ 58 w 4955"/>
              <a:gd name="p0y143" fmla="*/ 1329 h 1335"/>
              <a:gd name="p0x144" fmla="*/ 56 w 4955"/>
              <a:gd name="p0y144" fmla="*/ 1328 h 1335"/>
              <a:gd name="p0x145" fmla="*/ 54 w 4955"/>
              <a:gd name="p0y145" fmla="*/ 1327 h 1335"/>
              <a:gd name="p0x146" fmla="*/ 52 w 4955"/>
              <a:gd name="p0y146" fmla="*/ 1326 h 1335"/>
              <a:gd name="p0x147" fmla="*/ 50 w 4955"/>
              <a:gd name="p0y147" fmla="*/ 1325 h 1335"/>
              <a:gd name="p0x148" fmla="*/ 48 w 4955"/>
              <a:gd name="p0y148" fmla="*/ 1324 h 1335"/>
              <a:gd name="p0x149" fmla="*/ 46 w 4955"/>
              <a:gd name="p0y149" fmla="*/ 1323 h 1335"/>
              <a:gd name="p0x150" fmla="*/ 44 w 4955"/>
              <a:gd name="p0y150" fmla="*/ 1322 h 1335"/>
              <a:gd name="p0x151" fmla="*/ 42 w 4955"/>
              <a:gd name="p0y151" fmla="*/ 1321 h 1335"/>
              <a:gd name="p0x152" fmla="*/ 40 w 4955"/>
              <a:gd name="p0y152" fmla="*/ 1320 h 1335"/>
              <a:gd name="p0x153" fmla="*/ 38 w 4955"/>
              <a:gd name="p0y153" fmla="*/ 1319 h 1335"/>
              <a:gd name="p0x154" fmla="*/ 37 w 4955"/>
              <a:gd name="p0y154" fmla="*/ 1317 h 1335"/>
              <a:gd name="p0x155" fmla="*/ 35 w 4955"/>
              <a:gd name="p0y155" fmla="*/ 1316 h 1335"/>
              <a:gd name="p0x156" fmla="*/ 33 w 4955"/>
              <a:gd name="p0y156" fmla="*/ 1315 h 1335"/>
              <a:gd name="p0x157" fmla="*/ 32 w 4955"/>
              <a:gd name="p0y157" fmla="*/ 1313 h 1335"/>
              <a:gd name="p0x158" fmla="*/ 30 w 4955"/>
              <a:gd name="p0y158" fmla="*/ 1312 h 1335"/>
              <a:gd name="p0x159" fmla="*/ 28 w 4955"/>
              <a:gd name="p0y159" fmla="*/ 1310 h 1335"/>
              <a:gd name="p0x160" fmla="*/ 27 w 4955"/>
              <a:gd name="p0y160" fmla="*/ 1309 h 1335"/>
              <a:gd name="p0x161" fmla="*/ 25 w 4955"/>
              <a:gd name="p0y161" fmla="*/ 1307 h 1335"/>
              <a:gd name="p0x162" fmla="*/ 24 w 4955"/>
              <a:gd name="p0y162" fmla="*/ 1306 h 1335"/>
              <a:gd name="p0x163" fmla="*/ 22 w 4955"/>
              <a:gd name="p0y163" fmla="*/ 1304 h 1335"/>
              <a:gd name="p0x164" fmla="*/ 21 w 4955"/>
              <a:gd name="p0y164" fmla="*/ 1302 h 1335"/>
              <a:gd name="p0x165" fmla="*/ 19 w 4955"/>
              <a:gd name="p0y165" fmla="*/ 1301 h 1335"/>
              <a:gd name="p0x166" fmla="*/ 18 w 4955"/>
              <a:gd name="p0y166" fmla="*/ 1299 h 1335"/>
              <a:gd name="p0x167" fmla="*/ 17 w 4955"/>
              <a:gd name="p0y167" fmla="*/ 1297 h 1335"/>
              <a:gd name="p0x168" fmla="*/ 15 w 4955"/>
              <a:gd name="p0y168" fmla="*/ 1296 h 1335"/>
              <a:gd name="p0x169" fmla="*/ 14 w 4955"/>
              <a:gd name="p0y169" fmla="*/ 1294 h 1335"/>
              <a:gd name="p0x170" fmla="*/ 13 w 4955"/>
              <a:gd name="p0y170" fmla="*/ 1292 h 1335"/>
              <a:gd name="p0x171" fmla="*/ 12 w 4955"/>
              <a:gd name="p0y171" fmla="*/ 1290 h 1335"/>
              <a:gd name="p0x172" fmla="*/ 11 w 4955"/>
              <a:gd name="p0y172" fmla="*/ 1288 h 1335"/>
              <a:gd name="p0x173" fmla="*/ 10 w 4955"/>
              <a:gd name="p0y173" fmla="*/ 1286 h 1335"/>
              <a:gd name="p0x174" fmla="*/ 9 w 4955"/>
              <a:gd name="p0y174" fmla="*/ 1284 h 1335"/>
              <a:gd name="p0x175" fmla="*/ 8 w 4955"/>
              <a:gd name="p0y175" fmla="*/ 1282 h 1335"/>
              <a:gd name="p0x176" fmla="*/ 7 w 4955"/>
              <a:gd name="p0y176" fmla="*/ 1280 h 1335"/>
              <a:gd name="p0x177" fmla="*/ 6 w 4955"/>
              <a:gd name="p0y177" fmla="*/ 1278 h 1335"/>
              <a:gd name="p0x178" fmla="*/ 5 w 4955"/>
              <a:gd name="p0y178" fmla="*/ 1276 h 1335"/>
              <a:gd name="p0x179" fmla="*/ 4 w 4955"/>
              <a:gd name="p0y179" fmla="*/ 1274 h 1335"/>
              <a:gd name="p0x180" fmla="*/ 4 w 4955"/>
              <a:gd name="p0y180" fmla="*/ 1272 h 1335"/>
              <a:gd name="p0x181" fmla="*/ 3 w 4955"/>
              <a:gd name="p0y181" fmla="*/ 1270 h 1335"/>
              <a:gd name="p0x182" fmla="*/ 2 w 4955"/>
              <a:gd name="p0y182" fmla="*/ 1267 h 1335"/>
              <a:gd name="p0x183" fmla="*/ 2 w 4955"/>
              <a:gd name="p0y183" fmla="*/ 1265 h 1335"/>
              <a:gd name="p0x184" fmla="*/ 1 w 4955"/>
              <a:gd name="p0y184" fmla="*/ 1263 h 1335"/>
              <a:gd name="p0x185" fmla="*/ 1 w 4955"/>
              <a:gd name="p0y185" fmla="*/ 1261 h 1335"/>
              <a:gd name="p0x186" fmla="*/ 1 w 4955"/>
              <a:gd name="p0y186" fmla="*/ 1258 h 1335"/>
              <a:gd name="p0x187" fmla="*/ 0 w 4955"/>
              <a:gd name="p0y187" fmla="*/ 1256 h 1335"/>
              <a:gd name="p0x188" fmla="*/ 0 w 4955"/>
              <a:gd name="p0y188" fmla="*/ 1254 h 1335"/>
              <a:gd name="p0x189" fmla="*/ 0 w 4955"/>
              <a:gd name="p0y189" fmla="*/ 1252 h 1335"/>
              <a:gd name="p0x190" fmla="*/ 0 w 4955"/>
              <a:gd name="p0y190" fmla="*/ 1249 h 1335"/>
              <a:gd name="p0x191" fmla="*/ 0 w 4955"/>
              <a:gd name="p0y191" fmla="*/ 1247 h 1335"/>
              <a:gd name="p0x192" fmla="*/ 0 w 4955"/>
              <a:gd name="p0y192" fmla="*/ 1245 h 1335"/>
              <a:gd name="p0x193" fmla="*/ 0 w 4955"/>
              <a:gd name="p0y193" fmla="*/ 90 h 1335"/>
              <a:gd name="p0x194" fmla="*/ 0 w 4955"/>
              <a:gd name="p0y194" fmla="*/ 87 h 1335"/>
              <a:gd name="p0x195" fmla="*/ 0 w 4955"/>
              <a:gd name="p0y195" fmla="*/ 85 h 1335"/>
              <a:gd name="p0x196" fmla="*/ 0 w 4955"/>
              <a:gd name="p0y196" fmla="*/ 82 h 1335"/>
              <a:gd name="p0x197" fmla="*/ 0 w 4955"/>
              <a:gd name="p0y197" fmla="*/ 80 h 1335"/>
              <a:gd name="p0x198" fmla="*/ 0 w 4955"/>
              <a:gd name="p0y198" fmla="*/ 78 h 1335"/>
              <a:gd name="p0x199" fmla="*/ 1 w 4955"/>
              <a:gd name="p0y199" fmla="*/ 76 h 1335"/>
              <a:gd name="p0x200" fmla="*/ 1 w 4955"/>
              <a:gd name="p0y200" fmla="*/ 73 h 1335"/>
              <a:gd name="p0x201" fmla="*/ 1 w 4955"/>
              <a:gd name="p0y201" fmla="*/ 71 h 1335"/>
              <a:gd name="p0x202" fmla="*/ 2 w 4955"/>
              <a:gd name="p0y202" fmla="*/ 69 h 1335"/>
              <a:gd name="p0x203" fmla="*/ 2 w 4955"/>
              <a:gd name="p0y203" fmla="*/ 67 h 1335"/>
              <a:gd name="p0x204" fmla="*/ 3 w 4955"/>
              <a:gd name="p0y204" fmla="*/ 64 h 1335"/>
              <a:gd name="p0x205" fmla="*/ 4 w 4955"/>
              <a:gd name="p0y205" fmla="*/ 62 h 1335"/>
              <a:gd name="p0x206" fmla="*/ 4 w 4955"/>
              <a:gd name="p0y206" fmla="*/ 60 h 1335"/>
              <a:gd name="p0x207" fmla="*/ 5 w 4955"/>
              <a:gd name="p0y207" fmla="*/ 58 h 1335"/>
              <a:gd name="p0x208" fmla="*/ 6 w 4955"/>
              <a:gd name="p0y208" fmla="*/ 56 h 1335"/>
              <a:gd name="p0x209" fmla="*/ 7 w 4955"/>
              <a:gd name="p0y209" fmla="*/ 54 h 1335"/>
              <a:gd name="p0x210" fmla="*/ 8 w 4955"/>
              <a:gd name="p0y210" fmla="*/ 52 h 1335"/>
              <a:gd name="p0x211" fmla="*/ 9 w 4955"/>
              <a:gd name="p0y211" fmla="*/ 50 h 1335"/>
              <a:gd name="p0x212" fmla="*/ 10 w 4955"/>
              <a:gd name="p0y212" fmla="*/ 48 h 1335"/>
              <a:gd name="p0x213" fmla="*/ 11 w 4955"/>
              <a:gd name="p0y213" fmla="*/ 46 h 1335"/>
              <a:gd name="p0x214" fmla="*/ 12 w 4955"/>
              <a:gd name="p0y214" fmla="*/ 44 h 1335"/>
              <a:gd name="p0x215" fmla="*/ 13 w 4955"/>
              <a:gd name="p0y215" fmla="*/ 42 h 1335"/>
              <a:gd name="p0x216" fmla="*/ 14 w 4955"/>
              <a:gd name="p0y216" fmla="*/ 40 h 1335"/>
              <a:gd name="p0x217" fmla="*/ 15 w 4955"/>
              <a:gd name="p0y217" fmla="*/ 38 h 1335"/>
              <a:gd name="p0x218" fmla="*/ 17 w 4955"/>
              <a:gd name="p0y218" fmla="*/ 37 h 1335"/>
              <a:gd name="p0x219" fmla="*/ 18 w 4955"/>
              <a:gd name="p0y219" fmla="*/ 35 h 1335"/>
              <a:gd name="p0x220" fmla="*/ 19 w 4955"/>
              <a:gd name="p0y220" fmla="*/ 33 h 1335"/>
              <a:gd name="p0x221" fmla="*/ 21 w 4955"/>
              <a:gd name="p0y221" fmla="*/ 32 h 1335"/>
              <a:gd name="p0x222" fmla="*/ 22 w 4955"/>
              <a:gd name="p0y222" fmla="*/ 30 h 1335"/>
              <a:gd name="p0x223" fmla="*/ 24 w 4955"/>
              <a:gd name="p0y223" fmla="*/ 28 h 1335"/>
              <a:gd name="p0x224" fmla="*/ 25 w 4955"/>
              <a:gd name="p0y224" fmla="*/ 27 h 1335"/>
              <a:gd name="p0x225" fmla="*/ 27 w 4955"/>
              <a:gd name="p0y225" fmla="*/ 25 h 1335"/>
              <a:gd name="p0x226" fmla="*/ 28 w 4955"/>
              <a:gd name="p0y226" fmla="*/ 24 h 1335"/>
              <a:gd name="p0x227" fmla="*/ 30 w 4955"/>
              <a:gd name="p0y227" fmla="*/ 22 h 1335"/>
              <a:gd name="p0x228" fmla="*/ 32 w 4955"/>
              <a:gd name="p0y228" fmla="*/ 21 h 1335"/>
              <a:gd name="p0x229" fmla="*/ 33 w 4955"/>
              <a:gd name="p0y229" fmla="*/ 19 h 1335"/>
              <a:gd name="p0x230" fmla="*/ 35 w 4955"/>
              <a:gd name="p0y230" fmla="*/ 18 h 1335"/>
              <a:gd name="p0x231" fmla="*/ 37 w 4955"/>
              <a:gd name="p0y231" fmla="*/ 17 h 1335"/>
              <a:gd name="p0x232" fmla="*/ 38 w 4955"/>
              <a:gd name="p0y232" fmla="*/ 15 h 1335"/>
              <a:gd name="p0x233" fmla="*/ 40 w 4955"/>
              <a:gd name="p0y233" fmla="*/ 14 h 1335"/>
              <a:gd name="p0x234" fmla="*/ 42 w 4955"/>
              <a:gd name="p0y234" fmla="*/ 13 h 1335"/>
              <a:gd name="p0x235" fmla="*/ 44 w 4955"/>
              <a:gd name="p0y235" fmla="*/ 12 h 1335"/>
              <a:gd name="p0x236" fmla="*/ 46 w 4955"/>
              <a:gd name="p0y236" fmla="*/ 11 h 1335"/>
              <a:gd name="p0x237" fmla="*/ 48 w 4955"/>
              <a:gd name="p0y237" fmla="*/ 10 h 1335"/>
              <a:gd name="p0x238" fmla="*/ 50 w 4955"/>
              <a:gd name="p0y238" fmla="*/ 9 h 1335"/>
              <a:gd name="p0x239" fmla="*/ 52 w 4955"/>
              <a:gd name="p0y239" fmla="*/ 8 h 1335"/>
              <a:gd name="p0x240" fmla="*/ 54 w 4955"/>
              <a:gd name="p0y240" fmla="*/ 7 h 1335"/>
              <a:gd name="p0x241" fmla="*/ 56 w 4955"/>
              <a:gd name="p0y241" fmla="*/ 6 h 1335"/>
              <a:gd name="p0x242" fmla="*/ 58 w 4955"/>
              <a:gd name="p0y242" fmla="*/ 5 h 1335"/>
              <a:gd name="p0x243" fmla="*/ 60 w 4955"/>
              <a:gd name="p0y243" fmla="*/ 4 h 1335"/>
              <a:gd name="p0x244" fmla="*/ 62 w 4955"/>
              <a:gd name="p0y244" fmla="*/ 4 h 1335"/>
              <a:gd name="p0x245" fmla="*/ 64 w 4955"/>
              <a:gd name="p0y245" fmla="*/ 3 h 1335"/>
              <a:gd name="p0x246" fmla="*/ 67 w 4955"/>
              <a:gd name="p0y246" fmla="*/ 2 h 1335"/>
              <a:gd name="p0x247" fmla="*/ 69 w 4955"/>
              <a:gd name="p0y247" fmla="*/ 2 h 1335"/>
              <a:gd name="p0x248" fmla="*/ 71 w 4955"/>
              <a:gd name="p0y248" fmla="*/ 1 h 1335"/>
              <a:gd name="p0x249" fmla="*/ 73 w 4955"/>
              <a:gd name="p0y249" fmla="*/ 1 h 1335"/>
              <a:gd name="p0x250" fmla="*/ 76 w 4955"/>
              <a:gd name="p0y250" fmla="*/ 1 h 1335"/>
              <a:gd name="p0x251" fmla="*/ 78 w 4955"/>
              <a:gd name="p0y251" fmla="*/ 0 h 1335"/>
              <a:gd name="p0x252" fmla="*/ 80 w 4955"/>
              <a:gd name="p0y252" fmla="*/ 0 h 1335"/>
              <a:gd name="p0x253" fmla="*/ 82 w 4955"/>
              <a:gd name="p0y253" fmla="*/ 0 h 1335"/>
              <a:gd name="p0x254" fmla="*/ 85 w 4955"/>
              <a:gd name="p0y254" fmla="*/ 0 h 1335"/>
              <a:gd name="p0x255" fmla="*/ 87 w 4955"/>
              <a:gd name="p0y255" fmla="*/ 0 h 1335"/>
              <a:gd name="p0x256" fmla="*/ 90 w 4955"/>
              <a:gd name="p0y25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895350" y="4780959"/>
            <a:ext cx="2908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每次写作任务</a:t>
            </a:r>
            <a:r>
              <a:rPr sz="1500" b="1">
                <a:solidFill>
                  <a:schemeClr val="tx2"/>
                </a:solidFill>
                <a:cs typeface="+mn-lt"/>
              </a:rPr>
              <a:t>当实战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，打磨标题、提炼内容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43224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224 w 5585"/>
              <a:gd name="p0y0" fmla="*/ 0 h 6176"/>
              <a:gd name="p0x1" fmla="*/ 5360 w 5585"/>
              <a:gd name="p0y1" fmla="*/ 0 h 6176"/>
              <a:gd name="p0x2" fmla="*/ 5585 w 5585"/>
              <a:gd name="p0y2" fmla="*/ 225 h 6176"/>
              <a:gd name="p0x3" fmla="*/ 5585 w 5585"/>
              <a:gd name="p0y3" fmla="*/ 5951 h 6176"/>
              <a:gd name="p0x4" fmla="*/ 5360 w 5585"/>
              <a:gd name="p0y4" fmla="*/ 6176 h 6176"/>
              <a:gd name="p0x5" fmla="*/ 224 w 5585"/>
              <a:gd name="p0y5" fmla="*/ 6176 h 6176"/>
              <a:gd name="p0x6" fmla="*/ 0 w 5585"/>
              <a:gd name="p0y6" fmla="*/ 5951 h 6176"/>
              <a:gd name="p0x7" fmla="*/ 0 w 5585"/>
              <a:gd name="p0y7" fmla="*/ 224 h 6176"/>
              <a:gd name="p0x8" fmla="*/ 224 w 558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518025" y="1986915"/>
            <a:ext cx="3155950" cy="428625"/>
            <a:chOff x="7115" y="3129"/>
            <a:chExt cx="4970" cy="675"/>
          </a:xfrm>
        </p:grpSpPr>
        <p:sp>
          <p:nvSpPr>
            <p:cNvPr id="22" name="任意多边形 21"/>
            <p:cNvSpPr/>
            <p:nvPr>
              <p:custDataLst>
                <p:tags r:id="rId21"/>
              </p:custDataLst>
            </p:nvPr>
          </p:nvSpPr>
          <p:spPr>
            <a:xfrm>
              <a:off x="7115" y="3129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4970 w 4970"/>
                <a:gd name="p0y0" fmla="*/ 0 h 675"/>
                <a:gd name="p0x1" fmla="*/ 4970 w 4970"/>
                <a:gd name="p0y1" fmla="*/ 675 h 675"/>
                <a:gd name="p0x2" fmla="*/ 0 w 4970"/>
                <a:gd name="p0y2" fmla="*/ 675 h 675"/>
                <a:gd name="p0x3" fmla="*/ 0 w 4970"/>
                <a:gd name="p0y3" fmla="*/ 0 h 675"/>
                <a:gd name="p0x4" fmla="*/ 497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2"/>
              </p:custDataLst>
            </p:nvPr>
          </p:nvSpPr>
          <p:spPr>
            <a:xfrm>
              <a:off x="7115" y="3774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0 h 30"/>
                <a:gd name="p0x1" fmla="*/ 4970 w 4970"/>
                <a:gd name="p0y1" fmla="*/ 30 h 30"/>
                <a:gd name="p0x2" fmla="*/ 0 w 4970"/>
                <a:gd name="p0y2" fmla="*/ 30 h 30"/>
                <a:gd name="p0x3" fmla="*/ 0 w 4970"/>
                <a:gd name="p0y3" fmla="*/ 0 h 30"/>
                <a:gd name="p0x4" fmla="*/ 4970 w 497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4518025" y="20199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e80cd858-b498-11f1-bfc2-4260ea1a6739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16" t="-220" r="16" b="220"/>
          <a:stretch>
            <a:fillRect/>
          </a:stretch>
        </p:blipFill>
        <p:spPr>
          <a:xfrm>
            <a:off x="4575175" y="2077085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4899051" y="197074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形成问题意识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4522470" y="2600325"/>
            <a:ext cx="3146425" cy="1152525"/>
          </a:xfrm>
          <a:custGeom>
            <a:avLst/>
            <a:gdLst>
              <a:gd name="sw" fmla="*/ 1 w 4955"/>
              <a:gd name="sh" fmla="*/ 1 h 1815"/>
              <a:gd name="mins" fmla="min sw sh"/>
              <a:gd name="dsw" fmla="+- 0 sw mins"/>
              <a:gd name="dsh" fmla="+- 0 sh mins"/>
              <a:gd name="p0x0" fmla="*/ 90 w 4955"/>
              <a:gd name="p0y0" fmla="*/ 0 h 1815"/>
              <a:gd name="p0x1" fmla="*/ 4865 w 4955"/>
              <a:gd name="p0y1" fmla="*/ 0 h 1815"/>
              <a:gd name="p0x2" fmla="*/ 4867 w 4955"/>
              <a:gd name="p0y2" fmla="*/ 0 h 1815"/>
              <a:gd name="p0x3" fmla="*/ 4869 w 4955"/>
              <a:gd name="p0y3" fmla="*/ 0 h 1815"/>
              <a:gd name="p0x4" fmla="*/ 4872 w 4955"/>
              <a:gd name="p0y4" fmla="*/ 0 h 1815"/>
              <a:gd name="p0x5" fmla="*/ 4874 w 4955"/>
              <a:gd name="p0y5" fmla="*/ 0 h 1815"/>
              <a:gd name="p0x6" fmla="*/ 4876 w 4955"/>
              <a:gd name="p0y6" fmla="*/ 0 h 1815"/>
              <a:gd name="p0x7" fmla="*/ 4878 w 4955"/>
              <a:gd name="p0y7" fmla="*/ 1 h 1815"/>
              <a:gd name="p0x8" fmla="*/ 4881 w 4955"/>
              <a:gd name="p0y8" fmla="*/ 1 h 1815"/>
              <a:gd name="p0x9" fmla="*/ 4883 w 4955"/>
              <a:gd name="p0y9" fmla="*/ 1 h 1815"/>
              <a:gd name="p0x10" fmla="*/ 4885 w 4955"/>
              <a:gd name="p0y10" fmla="*/ 2 h 1815"/>
              <a:gd name="p0x11" fmla="*/ 4887 w 4955"/>
              <a:gd name="p0y11" fmla="*/ 2 h 1815"/>
              <a:gd name="p0x12" fmla="*/ 4890 w 4955"/>
              <a:gd name="p0y12" fmla="*/ 3 h 1815"/>
              <a:gd name="p0x13" fmla="*/ 4892 w 4955"/>
              <a:gd name="p0y13" fmla="*/ 4 h 1815"/>
              <a:gd name="p0x14" fmla="*/ 4894 w 4955"/>
              <a:gd name="p0y14" fmla="*/ 4 h 1815"/>
              <a:gd name="p0x15" fmla="*/ 4896 w 4955"/>
              <a:gd name="p0y15" fmla="*/ 5 h 1815"/>
              <a:gd name="p0x16" fmla="*/ 4898 w 4955"/>
              <a:gd name="p0y16" fmla="*/ 6 h 1815"/>
              <a:gd name="p0x17" fmla="*/ 4900 w 4955"/>
              <a:gd name="p0y17" fmla="*/ 7 h 1815"/>
              <a:gd name="p0x18" fmla="*/ 4902 w 4955"/>
              <a:gd name="p0y18" fmla="*/ 8 h 1815"/>
              <a:gd name="p0x19" fmla="*/ 4904 w 4955"/>
              <a:gd name="p0y19" fmla="*/ 9 h 1815"/>
              <a:gd name="p0x20" fmla="*/ 4906 w 4955"/>
              <a:gd name="p0y20" fmla="*/ 10 h 1815"/>
              <a:gd name="p0x21" fmla="*/ 4908 w 4955"/>
              <a:gd name="p0y21" fmla="*/ 11 h 1815"/>
              <a:gd name="p0x22" fmla="*/ 4910 w 4955"/>
              <a:gd name="p0y22" fmla="*/ 12 h 1815"/>
              <a:gd name="p0x23" fmla="*/ 4912 w 4955"/>
              <a:gd name="p0y23" fmla="*/ 13 h 1815"/>
              <a:gd name="p0x24" fmla="*/ 4914 w 4955"/>
              <a:gd name="p0y24" fmla="*/ 14 h 1815"/>
              <a:gd name="p0x25" fmla="*/ 4916 w 4955"/>
              <a:gd name="p0y25" fmla="*/ 15 h 1815"/>
              <a:gd name="p0x26" fmla="*/ 4917 w 4955"/>
              <a:gd name="p0y26" fmla="*/ 17 h 1815"/>
              <a:gd name="p0x27" fmla="*/ 4919 w 4955"/>
              <a:gd name="p0y27" fmla="*/ 18 h 1815"/>
              <a:gd name="p0x28" fmla="*/ 4921 w 4955"/>
              <a:gd name="p0y28" fmla="*/ 19 h 1815"/>
              <a:gd name="p0x29" fmla="*/ 4923 w 4955"/>
              <a:gd name="p0y29" fmla="*/ 21 h 1815"/>
              <a:gd name="p0x30" fmla="*/ 4924 w 4955"/>
              <a:gd name="p0y30" fmla="*/ 22 h 1815"/>
              <a:gd name="p0x31" fmla="*/ 4926 w 4955"/>
              <a:gd name="p0y31" fmla="*/ 24 h 1815"/>
              <a:gd name="p0x32" fmla="*/ 4927 w 4955"/>
              <a:gd name="p0y32" fmla="*/ 25 h 1815"/>
              <a:gd name="p0x33" fmla="*/ 4929 w 4955"/>
              <a:gd name="p0y33" fmla="*/ 27 h 1815"/>
              <a:gd name="p0x34" fmla="*/ 4930 w 4955"/>
              <a:gd name="p0y34" fmla="*/ 28 h 1815"/>
              <a:gd name="p0x35" fmla="*/ 4932 w 4955"/>
              <a:gd name="p0y35" fmla="*/ 30 h 1815"/>
              <a:gd name="p0x36" fmla="*/ 4933 w 4955"/>
              <a:gd name="p0y36" fmla="*/ 32 h 1815"/>
              <a:gd name="p0x37" fmla="*/ 4935 w 4955"/>
              <a:gd name="p0y37" fmla="*/ 33 h 1815"/>
              <a:gd name="p0x38" fmla="*/ 4936 w 4955"/>
              <a:gd name="p0y38" fmla="*/ 35 h 1815"/>
              <a:gd name="p0x39" fmla="*/ 4937 w 4955"/>
              <a:gd name="p0y39" fmla="*/ 37 h 1815"/>
              <a:gd name="p0x40" fmla="*/ 4939 w 4955"/>
              <a:gd name="p0y40" fmla="*/ 38 h 1815"/>
              <a:gd name="p0x41" fmla="*/ 4940 w 4955"/>
              <a:gd name="p0y41" fmla="*/ 40 h 1815"/>
              <a:gd name="p0x42" fmla="*/ 4941 w 4955"/>
              <a:gd name="p0y42" fmla="*/ 42 h 1815"/>
              <a:gd name="p0x43" fmla="*/ 4942 w 4955"/>
              <a:gd name="p0y43" fmla="*/ 44 h 1815"/>
              <a:gd name="p0x44" fmla="*/ 4943 w 4955"/>
              <a:gd name="p0y44" fmla="*/ 46 h 1815"/>
              <a:gd name="p0x45" fmla="*/ 4944 w 4955"/>
              <a:gd name="p0y45" fmla="*/ 48 h 1815"/>
              <a:gd name="p0x46" fmla="*/ 4945 w 4955"/>
              <a:gd name="p0y46" fmla="*/ 50 h 1815"/>
              <a:gd name="p0x47" fmla="*/ 4946 w 4955"/>
              <a:gd name="p0y47" fmla="*/ 52 h 1815"/>
              <a:gd name="p0x48" fmla="*/ 4947 w 4955"/>
              <a:gd name="p0y48" fmla="*/ 54 h 1815"/>
              <a:gd name="p0x49" fmla="*/ 4948 w 4955"/>
              <a:gd name="p0y49" fmla="*/ 56 h 1815"/>
              <a:gd name="p0x50" fmla="*/ 4949 w 4955"/>
              <a:gd name="p0y50" fmla="*/ 58 h 1815"/>
              <a:gd name="p0x51" fmla="*/ 4950 w 4955"/>
              <a:gd name="p0y51" fmla="*/ 60 h 1815"/>
              <a:gd name="p0x52" fmla="*/ 4950 w 4955"/>
              <a:gd name="p0y52" fmla="*/ 62 h 1815"/>
              <a:gd name="p0x53" fmla="*/ 4951 w 4955"/>
              <a:gd name="p0y53" fmla="*/ 64 h 1815"/>
              <a:gd name="p0x54" fmla="*/ 4952 w 4955"/>
              <a:gd name="p0y54" fmla="*/ 67 h 1815"/>
              <a:gd name="p0x55" fmla="*/ 4952 w 4955"/>
              <a:gd name="p0y55" fmla="*/ 69 h 1815"/>
              <a:gd name="p0x56" fmla="*/ 4953 w 4955"/>
              <a:gd name="p0y56" fmla="*/ 71 h 1815"/>
              <a:gd name="p0x57" fmla="*/ 4953 w 4955"/>
              <a:gd name="p0y57" fmla="*/ 73 h 1815"/>
              <a:gd name="p0x58" fmla="*/ 4953 w 4955"/>
              <a:gd name="p0y58" fmla="*/ 76 h 1815"/>
              <a:gd name="p0x59" fmla="*/ 4954 w 4955"/>
              <a:gd name="p0y59" fmla="*/ 78 h 1815"/>
              <a:gd name="p0x60" fmla="*/ 4954 w 4955"/>
              <a:gd name="p0y60" fmla="*/ 80 h 1815"/>
              <a:gd name="p0x61" fmla="*/ 4954 w 4955"/>
              <a:gd name="p0y61" fmla="*/ 82 h 1815"/>
              <a:gd name="p0x62" fmla="*/ 4954 w 4955"/>
              <a:gd name="p0y62" fmla="*/ 85 h 1815"/>
              <a:gd name="p0x63" fmla="*/ 4955 w 4955"/>
              <a:gd name="p0y63" fmla="*/ 87 h 1815"/>
              <a:gd name="p0x64" fmla="*/ 4955 w 4955"/>
              <a:gd name="p0y64" fmla="*/ 90 h 1815"/>
              <a:gd name="p0x65" fmla="*/ 4955 w 4955"/>
              <a:gd name="p0y65" fmla="*/ 1725 h 1815"/>
              <a:gd name="p0x66" fmla="*/ 4955 w 4955"/>
              <a:gd name="p0y66" fmla="*/ 1727 h 1815"/>
              <a:gd name="p0x67" fmla="*/ 4954 w 4955"/>
              <a:gd name="p0y67" fmla="*/ 1729 h 1815"/>
              <a:gd name="p0x68" fmla="*/ 4954 w 4955"/>
              <a:gd name="p0y68" fmla="*/ 1732 h 1815"/>
              <a:gd name="p0x69" fmla="*/ 4954 w 4955"/>
              <a:gd name="p0y69" fmla="*/ 1734 h 1815"/>
              <a:gd name="p0x70" fmla="*/ 4954 w 4955"/>
              <a:gd name="p0y70" fmla="*/ 1736 h 1815"/>
              <a:gd name="p0x71" fmla="*/ 4953 w 4955"/>
              <a:gd name="p0y71" fmla="*/ 1738 h 1815"/>
              <a:gd name="p0x72" fmla="*/ 4953 w 4955"/>
              <a:gd name="p0y72" fmla="*/ 1741 h 1815"/>
              <a:gd name="p0x73" fmla="*/ 4953 w 4955"/>
              <a:gd name="p0y73" fmla="*/ 1743 h 1815"/>
              <a:gd name="p0x74" fmla="*/ 4952 w 4955"/>
              <a:gd name="p0y74" fmla="*/ 1745 h 1815"/>
              <a:gd name="p0x75" fmla="*/ 4952 w 4955"/>
              <a:gd name="p0y75" fmla="*/ 1747 h 1815"/>
              <a:gd name="p0x76" fmla="*/ 4951 w 4955"/>
              <a:gd name="p0y76" fmla="*/ 1750 h 1815"/>
              <a:gd name="p0x77" fmla="*/ 4950 w 4955"/>
              <a:gd name="p0y77" fmla="*/ 1752 h 1815"/>
              <a:gd name="p0x78" fmla="*/ 4950 w 4955"/>
              <a:gd name="p0y78" fmla="*/ 1754 h 1815"/>
              <a:gd name="p0x79" fmla="*/ 4949 w 4955"/>
              <a:gd name="p0y79" fmla="*/ 1756 h 1815"/>
              <a:gd name="p0x80" fmla="*/ 4948 w 4955"/>
              <a:gd name="p0y80" fmla="*/ 1758 h 1815"/>
              <a:gd name="p0x81" fmla="*/ 4947 w 4955"/>
              <a:gd name="p0y81" fmla="*/ 1760 h 1815"/>
              <a:gd name="p0x82" fmla="*/ 4946 w 4955"/>
              <a:gd name="p0y82" fmla="*/ 1762 h 1815"/>
              <a:gd name="p0x83" fmla="*/ 4945 w 4955"/>
              <a:gd name="p0y83" fmla="*/ 1764 h 1815"/>
              <a:gd name="p0x84" fmla="*/ 4944 w 4955"/>
              <a:gd name="p0y84" fmla="*/ 1766 h 1815"/>
              <a:gd name="p0x85" fmla="*/ 4943 w 4955"/>
              <a:gd name="p0y85" fmla="*/ 1768 h 1815"/>
              <a:gd name="p0x86" fmla="*/ 4942 w 4955"/>
              <a:gd name="p0y86" fmla="*/ 1770 h 1815"/>
              <a:gd name="p0x87" fmla="*/ 4941 w 4955"/>
              <a:gd name="p0y87" fmla="*/ 1772 h 1815"/>
              <a:gd name="p0x88" fmla="*/ 4940 w 4955"/>
              <a:gd name="p0y88" fmla="*/ 1774 h 1815"/>
              <a:gd name="p0x89" fmla="*/ 4939 w 4955"/>
              <a:gd name="p0y89" fmla="*/ 1776 h 1815"/>
              <a:gd name="p0x90" fmla="*/ 4937 w 4955"/>
              <a:gd name="p0y90" fmla="*/ 1777 h 1815"/>
              <a:gd name="p0x91" fmla="*/ 4936 w 4955"/>
              <a:gd name="p0y91" fmla="*/ 1779 h 1815"/>
              <a:gd name="p0x92" fmla="*/ 4935 w 4955"/>
              <a:gd name="p0y92" fmla="*/ 1781 h 1815"/>
              <a:gd name="p0x93" fmla="*/ 4933 w 4955"/>
              <a:gd name="p0y93" fmla="*/ 1782 h 1815"/>
              <a:gd name="p0x94" fmla="*/ 4932 w 4955"/>
              <a:gd name="p0y94" fmla="*/ 1784 h 1815"/>
              <a:gd name="p0x95" fmla="*/ 4930 w 4955"/>
              <a:gd name="p0y95" fmla="*/ 1786 h 1815"/>
              <a:gd name="p0x96" fmla="*/ 4929 w 4955"/>
              <a:gd name="p0y96" fmla="*/ 1787 h 1815"/>
              <a:gd name="p0x97" fmla="*/ 4927 w 4955"/>
              <a:gd name="p0y97" fmla="*/ 1789 h 1815"/>
              <a:gd name="p0x98" fmla="*/ 4926 w 4955"/>
              <a:gd name="p0y98" fmla="*/ 1790 h 1815"/>
              <a:gd name="p0x99" fmla="*/ 4924 w 4955"/>
              <a:gd name="p0y99" fmla="*/ 1792 h 1815"/>
              <a:gd name="p0x100" fmla="*/ 4923 w 4955"/>
              <a:gd name="p0y100" fmla="*/ 1793 h 1815"/>
              <a:gd name="p0x101" fmla="*/ 4921 w 4955"/>
              <a:gd name="p0y101" fmla="*/ 1795 h 1815"/>
              <a:gd name="p0x102" fmla="*/ 4919 w 4955"/>
              <a:gd name="p0y102" fmla="*/ 1796 h 1815"/>
              <a:gd name="p0x103" fmla="*/ 4917 w 4955"/>
              <a:gd name="p0y103" fmla="*/ 1797 h 1815"/>
              <a:gd name="p0x104" fmla="*/ 4916 w 4955"/>
              <a:gd name="p0y104" fmla="*/ 1799 h 1815"/>
              <a:gd name="p0x105" fmla="*/ 4914 w 4955"/>
              <a:gd name="p0y105" fmla="*/ 1800 h 1815"/>
              <a:gd name="p0x106" fmla="*/ 4912 w 4955"/>
              <a:gd name="p0y106" fmla="*/ 1801 h 1815"/>
              <a:gd name="p0x107" fmla="*/ 4910 w 4955"/>
              <a:gd name="p0y107" fmla="*/ 1802 h 1815"/>
              <a:gd name="p0x108" fmla="*/ 4908 w 4955"/>
              <a:gd name="p0y108" fmla="*/ 1803 h 1815"/>
              <a:gd name="p0x109" fmla="*/ 4906 w 4955"/>
              <a:gd name="p0y109" fmla="*/ 1804 h 1815"/>
              <a:gd name="p0x110" fmla="*/ 4904 w 4955"/>
              <a:gd name="p0y110" fmla="*/ 1805 h 1815"/>
              <a:gd name="p0x111" fmla="*/ 4902 w 4955"/>
              <a:gd name="p0y111" fmla="*/ 1806 h 1815"/>
              <a:gd name="p0x112" fmla="*/ 4900 w 4955"/>
              <a:gd name="p0y112" fmla="*/ 1807 h 1815"/>
              <a:gd name="p0x113" fmla="*/ 4898 w 4955"/>
              <a:gd name="p0y113" fmla="*/ 1808 h 1815"/>
              <a:gd name="p0x114" fmla="*/ 4896 w 4955"/>
              <a:gd name="p0y114" fmla="*/ 1809 h 1815"/>
              <a:gd name="p0x115" fmla="*/ 4894 w 4955"/>
              <a:gd name="p0y115" fmla="*/ 1810 h 1815"/>
              <a:gd name="p0x116" fmla="*/ 4892 w 4955"/>
              <a:gd name="p0y116" fmla="*/ 1810 h 1815"/>
              <a:gd name="p0x117" fmla="*/ 4890 w 4955"/>
              <a:gd name="p0y117" fmla="*/ 1811 h 1815"/>
              <a:gd name="p0x118" fmla="*/ 4887 w 4955"/>
              <a:gd name="p0y118" fmla="*/ 1812 h 1815"/>
              <a:gd name="p0x119" fmla="*/ 4885 w 4955"/>
              <a:gd name="p0y119" fmla="*/ 1812 h 1815"/>
              <a:gd name="p0x120" fmla="*/ 4883 w 4955"/>
              <a:gd name="p0y120" fmla="*/ 1813 h 1815"/>
              <a:gd name="p0x121" fmla="*/ 4881 w 4955"/>
              <a:gd name="p0y121" fmla="*/ 1813 h 1815"/>
              <a:gd name="p0x122" fmla="*/ 4878 w 4955"/>
              <a:gd name="p0y122" fmla="*/ 1813 h 1815"/>
              <a:gd name="p0x123" fmla="*/ 4876 w 4955"/>
              <a:gd name="p0y123" fmla="*/ 1814 h 1815"/>
              <a:gd name="p0x124" fmla="*/ 4874 w 4955"/>
              <a:gd name="p0y124" fmla="*/ 1814 h 1815"/>
              <a:gd name="p0x125" fmla="*/ 4872 w 4955"/>
              <a:gd name="p0y125" fmla="*/ 1814 h 1815"/>
              <a:gd name="p0x126" fmla="*/ 4869 w 4955"/>
              <a:gd name="p0y126" fmla="*/ 1814 h 1815"/>
              <a:gd name="p0x127" fmla="*/ 4867 w 4955"/>
              <a:gd name="p0y127" fmla="*/ 1814 h 1815"/>
              <a:gd name="p0x128" fmla="*/ 4865 w 4955"/>
              <a:gd name="p0y128" fmla="*/ 1815 h 1815"/>
              <a:gd name="p0x129" fmla="*/ 90 w 4955"/>
              <a:gd name="p0y129" fmla="*/ 1815 h 1815"/>
              <a:gd name="p0x130" fmla="*/ 87 w 4955"/>
              <a:gd name="p0y130" fmla="*/ 1814 h 1815"/>
              <a:gd name="p0x131" fmla="*/ 85 w 4955"/>
              <a:gd name="p0y131" fmla="*/ 1814 h 1815"/>
              <a:gd name="p0x132" fmla="*/ 82 w 4955"/>
              <a:gd name="p0y132" fmla="*/ 1814 h 1815"/>
              <a:gd name="p0x133" fmla="*/ 80 w 4955"/>
              <a:gd name="p0y133" fmla="*/ 1814 h 1815"/>
              <a:gd name="p0x134" fmla="*/ 78 w 4955"/>
              <a:gd name="p0y134" fmla="*/ 1814 h 1815"/>
              <a:gd name="p0x135" fmla="*/ 76 w 4955"/>
              <a:gd name="p0y135" fmla="*/ 1813 h 1815"/>
              <a:gd name="p0x136" fmla="*/ 73 w 4955"/>
              <a:gd name="p0y136" fmla="*/ 1813 h 1815"/>
              <a:gd name="p0x137" fmla="*/ 71 w 4955"/>
              <a:gd name="p0y137" fmla="*/ 1813 h 1815"/>
              <a:gd name="p0x138" fmla="*/ 69 w 4955"/>
              <a:gd name="p0y138" fmla="*/ 1812 h 1815"/>
              <a:gd name="p0x139" fmla="*/ 67 w 4955"/>
              <a:gd name="p0y139" fmla="*/ 1812 h 1815"/>
              <a:gd name="p0x140" fmla="*/ 64 w 4955"/>
              <a:gd name="p0y140" fmla="*/ 1811 h 1815"/>
              <a:gd name="p0x141" fmla="*/ 62 w 4955"/>
              <a:gd name="p0y141" fmla="*/ 1810 h 1815"/>
              <a:gd name="p0x142" fmla="*/ 60 w 4955"/>
              <a:gd name="p0y142" fmla="*/ 1810 h 1815"/>
              <a:gd name="p0x143" fmla="*/ 58 w 4955"/>
              <a:gd name="p0y143" fmla="*/ 1809 h 1815"/>
              <a:gd name="p0x144" fmla="*/ 56 w 4955"/>
              <a:gd name="p0y144" fmla="*/ 1808 h 1815"/>
              <a:gd name="p0x145" fmla="*/ 54 w 4955"/>
              <a:gd name="p0y145" fmla="*/ 1807 h 1815"/>
              <a:gd name="p0x146" fmla="*/ 52 w 4955"/>
              <a:gd name="p0y146" fmla="*/ 1806 h 1815"/>
              <a:gd name="p0x147" fmla="*/ 50 w 4955"/>
              <a:gd name="p0y147" fmla="*/ 1805 h 1815"/>
              <a:gd name="p0x148" fmla="*/ 48 w 4955"/>
              <a:gd name="p0y148" fmla="*/ 1804 h 1815"/>
              <a:gd name="p0x149" fmla="*/ 46 w 4955"/>
              <a:gd name="p0y149" fmla="*/ 1803 h 1815"/>
              <a:gd name="p0x150" fmla="*/ 44 w 4955"/>
              <a:gd name="p0y150" fmla="*/ 1802 h 1815"/>
              <a:gd name="p0x151" fmla="*/ 42 w 4955"/>
              <a:gd name="p0y151" fmla="*/ 1801 h 1815"/>
              <a:gd name="p0x152" fmla="*/ 40 w 4955"/>
              <a:gd name="p0y152" fmla="*/ 1800 h 1815"/>
              <a:gd name="p0x153" fmla="*/ 38 w 4955"/>
              <a:gd name="p0y153" fmla="*/ 1799 h 1815"/>
              <a:gd name="p0x154" fmla="*/ 37 w 4955"/>
              <a:gd name="p0y154" fmla="*/ 1797 h 1815"/>
              <a:gd name="p0x155" fmla="*/ 35 w 4955"/>
              <a:gd name="p0y155" fmla="*/ 1796 h 1815"/>
              <a:gd name="p0x156" fmla="*/ 33 w 4955"/>
              <a:gd name="p0y156" fmla="*/ 1795 h 1815"/>
              <a:gd name="p0x157" fmla="*/ 32 w 4955"/>
              <a:gd name="p0y157" fmla="*/ 1793 h 1815"/>
              <a:gd name="p0x158" fmla="*/ 30 w 4955"/>
              <a:gd name="p0y158" fmla="*/ 1792 h 1815"/>
              <a:gd name="p0x159" fmla="*/ 28 w 4955"/>
              <a:gd name="p0y159" fmla="*/ 1790 h 1815"/>
              <a:gd name="p0x160" fmla="*/ 27 w 4955"/>
              <a:gd name="p0y160" fmla="*/ 1789 h 1815"/>
              <a:gd name="p0x161" fmla="*/ 25 w 4955"/>
              <a:gd name="p0y161" fmla="*/ 1787 h 1815"/>
              <a:gd name="p0x162" fmla="*/ 24 w 4955"/>
              <a:gd name="p0y162" fmla="*/ 1786 h 1815"/>
              <a:gd name="p0x163" fmla="*/ 22 w 4955"/>
              <a:gd name="p0y163" fmla="*/ 1784 h 1815"/>
              <a:gd name="p0x164" fmla="*/ 21 w 4955"/>
              <a:gd name="p0y164" fmla="*/ 1782 h 1815"/>
              <a:gd name="p0x165" fmla="*/ 19 w 4955"/>
              <a:gd name="p0y165" fmla="*/ 1781 h 1815"/>
              <a:gd name="p0x166" fmla="*/ 18 w 4955"/>
              <a:gd name="p0y166" fmla="*/ 1779 h 1815"/>
              <a:gd name="p0x167" fmla="*/ 17 w 4955"/>
              <a:gd name="p0y167" fmla="*/ 1777 h 1815"/>
              <a:gd name="p0x168" fmla="*/ 15 w 4955"/>
              <a:gd name="p0y168" fmla="*/ 1776 h 1815"/>
              <a:gd name="p0x169" fmla="*/ 14 w 4955"/>
              <a:gd name="p0y169" fmla="*/ 1774 h 1815"/>
              <a:gd name="p0x170" fmla="*/ 13 w 4955"/>
              <a:gd name="p0y170" fmla="*/ 1772 h 1815"/>
              <a:gd name="p0x171" fmla="*/ 12 w 4955"/>
              <a:gd name="p0y171" fmla="*/ 1770 h 1815"/>
              <a:gd name="p0x172" fmla="*/ 11 w 4955"/>
              <a:gd name="p0y172" fmla="*/ 1768 h 1815"/>
              <a:gd name="p0x173" fmla="*/ 10 w 4955"/>
              <a:gd name="p0y173" fmla="*/ 1766 h 1815"/>
              <a:gd name="p0x174" fmla="*/ 9 w 4955"/>
              <a:gd name="p0y174" fmla="*/ 1764 h 1815"/>
              <a:gd name="p0x175" fmla="*/ 8 w 4955"/>
              <a:gd name="p0y175" fmla="*/ 1762 h 1815"/>
              <a:gd name="p0x176" fmla="*/ 7 w 4955"/>
              <a:gd name="p0y176" fmla="*/ 1760 h 1815"/>
              <a:gd name="p0x177" fmla="*/ 6 w 4955"/>
              <a:gd name="p0y177" fmla="*/ 1758 h 1815"/>
              <a:gd name="p0x178" fmla="*/ 5 w 4955"/>
              <a:gd name="p0y178" fmla="*/ 1756 h 1815"/>
              <a:gd name="p0x179" fmla="*/ 4 w 4955"/>
              <a:gd name="p0y179" fmla="*/ 1754 h 1815"/>
              <a:gd name="p0x180" fmla="*/ 4 w 4955"/>
              <a:gd name="p0y180" fmla="*/ 1752 h 1815"/>
              <a:gd name="p0x181" fmla="*/ 3 w 4955"/>
              <a:gd name="p0y181" fmla="*/ 1750 h 1815"/>
              <a:gd name="p0x182" fmla="*/ 2 w 4955"/>
              <a:gd name="p0y182" fmla="*/ 1747 h 1815"/>
              <a:gd name="p0x183" fmla="*/ 2 w 4955"/>
              <a:gd name="p0y183" fmla="*/ 1745 h 1815"/>
              <a:gd name="p0x184" fmla="*/ 1 w 4955"/>
              <a:gd name="p0y184" fmla="*/ 1743 h 1815"/>
              <a:gd name="p0x185" fmla="*/ 1 w 4955"/>
              <a:gd name="p0y185" fmla="*/ 1741 h 1815"/>
              <a:gd name="p0x186" fmla="*/ 1 w 4955"/>
              <a:gd name="p0y186" fmla="*/ 1738 h 1815"/>
              <a:gd name="p0x187" fmla="*/ 0 w 4955"/>
              <a:gd name="p0y187" fmla="*/ 1736 h 1815"/>
              <a:gd name="p0x188" fmla="*/ 0 w 4955"/>
              <a:gd name="p0y188" fmla="*/ 1734 h 1815"/>
              <a:gd name="p0x189" fmla="*/ 0 w 4955"/>
              <a:gd name="p0y189" fmla="*/ 1732 h 1815"/>
              <a:gd name="p0x190" fmla="*/ 0 w 4955"/>
              <a:gd name="p0y190" fmla="*/ 1729 h 1815"/>
              <a:gd name="p0x191" fmla="*/ 0 w 4955"/>
              <a:gd name="p0y191" fmla="*/ 1727 h 1815"/>
              <a:gd name="p0x192" fmla="*/ 0 w 4955"/>
              <a:gd name="p0y192" fmla="*/ 1725 h 1815"/>
              <a:gd name="p0x193" fmla="*/ 0 w 4955"/>
              <a:gd name="p0y193" fmla="*/ 90 h 1815"/>
              <a:gd name="p0x194" fmla="*/ 0 w 4955"/>
              <a:gd name="p0y194" fmla="*/ 87 h 1815"/>
              <a:gd name="p0x195" fmla="*/ 0 w 4955"/>
              <a:gd name="p0y195" fmla="*/ 85 h 1815"/>
              <a:gd name="p0x196" fmla="*/ 0 w 4955"/>
              <a:gd name="p0y196" fmla="*/ 82 h 1815"/>
              <a:gd name="p0x197" fmla="*/ 0 w 4955"/>
              <a:gd name="p0y197" fmla="*/ 80 h 1815"/>
              <a:gd name="p0x198" fmla="*/ 0 w 4955"/>
              <a:gd name="p0y198" fmla="*/ 78 h 1815"/>
              <a:gd name="p0x199" fmla="*/ 1 w 4955"/>
              <a:gd name="p0y199" fmla="*/ 76 h 1815"/>
              <a:gd name="p0x200" fmla="*/ 1 w 4955"/>
              <a:gd name="p0y200" fmla="*/ 73 h 1815"/>
              <a:gd name="p0x201" fmla="*/ 1 w 4955"/>
              <a:gd name="p0y201" fmla="*/ 71 h 1815"/>
              <a:gd name="p0x202" fmla="*/ 2 w 4955"/>
              <a:gd name="p0y202" fmla="*/ 69 h 1815"/>
              <a:gd name="p0x203" fmla="*/ 2 w 4955"/>
              <a:gd name="p0y203" fmla="*/ 67 h 1815"/>
              <a:gd name="p0x204" fmla="*/ 3 w 4955"/>
              <a:gd name="p0y204" fmla="*/ 64 h 1815"/>
              <a:gd name="p0x205" fmla="*/ 4 w 4955"/>
              <a:gd name="p0y205" fmla="*/ 62 h 1815"/>
              <a:gd name="p0x206" fmla="*/ 4 w 4955"/>
              <a:gd name="p0y206" fmla="*/ 60 h 1815"/>
              <a:gd name="p0x207" fmla="*/ 5 w 4955"/>
              <a:gd name="p0y207" fmla="*/ 58 h 1815"/>
              <a:gd name="p0x208" fmla="*/ 6 w 4955"/>
              <a:gd name="p0y208" fmla="*/ 56 h 1815"/>
              <a:gd name="p0x209" fmla="*/ 7 w 4955"/>
              <a:gd name="p0y209" fmla="*/ 54 h 1815"/>
              <a:gd name="p0x210" fmla="*/ 8 w 4955"/>
              <a:gd name="p0y210" fmla="*/ 52 h 1815"/>
              <a:gd name="p0x211" fmla="*/ 9 w 4955"/>
              <a:gd name="p0y211" fmla="*/ 50 h 1815"/>
              <a:gd name="p0x212" fmla="*/ 10 w 4955"/>
              <a:gd name="p0y212" fmla="*/ 48 h 1815"/>
              <a:gd name="p0x213" fmla="*/ 11 w 4955"/>
              <a:gd name="p0y213" fmla="*/ 46 h 1815"/>
              <a:gd name="p0x214" fmla="*/ 12 w 4955"/>
              <a:gd name="p0y214" fmla="*/ 44 h 1815"/>
              <a:gd name="p0x215" fmla="*/ 13 w 4955"/>
              <a:gd name="p0y215" fmla="*/ 42 h 1815"/>
              <a:gd name="p0x216" fmla="*/ 14 w 4955"/>
              <a:gd name="p0y216" fmla="*/ 40 h 1815"/>
              <a:gd name="p0x217" fmla="*/ 15 w 4955"/>
              <a:gd name="p0y217" fmla="*/ 38 h 1815"/>
              <a:gd name="p0x218" fmla="*/ 17 w 4955"/>
              <a:gd name="p0y218" fmla="*/ 37 h 1815"/>
              <a:gd name="p0x219" fmla="*/ 18 w 4955"/>
              <a:gd name="p0y219" fmla="*/ 35 h 1815"/>
              <a:gd name="p0x220" fmla="*/ 19 w 4955"/>
              <a:gd name="p0y220" fmla="*/ 33 h 1815"/>
              <a:gd name="p0x221" fmla="*/ 21 w 4955"/>
              <a:gd name="p0y221" fmla="*/ 32 h 1815"/>
              <a:gd name="p0x222" fmla="*/ 22 w 4955"/>
              <a:gd name="p0y222" fmla="*/ 30 h 1815"/>
              <a:gd name="p0x223" fmla="*/ 24 w 4955"/>
              <a:gd name="p0y223" fmla="*/ 28 h 1815"/>
              <a:gd name="p0x224" fmla="*/ 25 w 4955"/>
              <a:gd name="p0y224" fmla="*/ 27 h 1815"/>
              <a:gd name="p0x225" fmla="*/ 27 w 4955"/>
              <a:gd name="p0y225" fmla="*/ 25 h 1815"/>
              <a:gd name="p0x226" fmla="*/ 28 w 4955"/>
              <a:gd name="p0y226" fmla="*/ 24 h 1815"/>
              <a:gd name="p0x227" fmla="*/ 30 w 4955"/>
              <a:gd name="p0y227" fmla="*/ 22 h 1815"/>
              <a:gd name="p0x228" fmla="*/ 32 w 4955"/>
              <a:gd name="p0y228" fmla="*/ 21 h 1815"/>
              <a:gd name="p0x229" fmla="*/ 33 w 4955"/>
              <a:gd name="p0y229" fmla="*/ 19 h 1815"/>
              <a:gd name="p0x230" fmla="*/ 35 w 4955"/>
              <a:gd name="p0y230" fmla="*/ 18 h 1815"/>
              <a:gd name="p0x231" fmla="*/ 37 w 4955"/>
              <a:gd name="p0y231" fmla="*/ 17 h 1815"/>
              <a:gd name="p0x232" fmla="*/ 38 w 4955"/>
              <a:gd name="p0y232" fmla="*/ 15 h 1815"/>
              <a:gd name="p0x233" fmla="*/ 40 w 4955"/>
              <a:gd name="p0y233" fmla="*/ 14 h 1815"/>
              <a:gd name="p0x234" fmla="*/ 42 w 4955"/>
              <a:gd name="p0y234" fmla="*/ 13 h 1815"/>
              <a:gd name="p0x235" fmla="*/ 44 w 4955"/>
              <a:gd name="p0y235" fmla="*/ 12 h 1815"/>
              <a:gd name="p0x236" fmla="*/ 46 w 4955"/>
              <a:gd name="p0y236" fmla="*/ 11 h 1815"/>
              <a:gd name="p0x237" fmla="*/ 48 w 4955"/>
              <a:gd name="p0y237" fmla="*/ 10 h 1815"/>
              <a:gd name="p0x238" fmla="*/ 50 w 4955"/>
              <a:gd name="p0y238" fmla="*/ 9 h 1815"/>
              <a:gd name="p0x239" fmla="*/ 52 w 4955"/>
              <a:gd name="p0y239" fmla="*/ 8 h 1815"/>
              <a:gd name="p0x240" fmla="*/ 54 w 4955"/>
              <a:gd name="p0y240" fmla="*/ 7 h 1815"/>
              <a:gd name="p0x241" fmla="*/ 56 w 4955"/>
              <a:gd name="p0y241" fmla="*/ 6 h 1815"/>
              <a:gd name="p0x242" fmla="*/ 58 w 4955"/>
              <a:gd name="p0y242" fmla="*/ 5 h 1815"/>
              <a:gd name="p0x243" fmla="*/ 60 w 4955"/>
              <a:gd name="p0y243" fmla="*/ 4 h 1815"/>
              <a:gd name="p0x244" fmla="*/ 62 w 4955"/>
              <a:gd name="p0y244" fmla="*/ 4 h 1815"/>
              <a:gd name="p0x245" fmla="*/ 64 w 4955"/>
              <a:gd name="p0y245" fmla="*/ 3 h 1815"/>
              <a:gd name="p0x246" fmla="*/ 67 w 4955"/>
              <a:gd name="p0y246" fmla="*/ 2 h 1815"/>
              <a:gd name="p0x247" fmla="*/ 69 w 4955"/>
              <a:gd name="p0y247" fmla="*/ 2 h 1815"/>
              <a:gd name="p0x248" fmla="*/ 71 w 4955"/>
              <a:gd name="p0y248" fmla="*/ 1 h 1815"/>
              <a:gd name="p0x249" fmla="*/ 73 w 4955"/>
              <a:gd name="p0y249" fmla="*/ 1 h 1815"/>
              <a:gd name="p0x250" fmla="*/ 76 w 4955"/>
              <a:gd name="p0y250" fmla="*/ 1 h 1815"/>
              <a:gd name="p0x251" fmla="*/ 78 w 4955"/>
              <a:gd name="p0y251" fmla="*/ 0 h 1815"/>
              <a:gd name="p0x252" fmla="*/ 80 w 4955"/>
              <a:gd name="p0y252" fmla="*/ 0 h 1815"/>
              <a:gd name="p0x253" fmla="*/ 82 w 4955"/>
              <a:gd name="p0y253" fmla="*/ 0 h 1815"/>
              <a:gd name="p0x254" fmla="*/ 85 w 4955"/>
              <a:gd name="p0y254" fmla="*/ 0 h 1815"/>
              <a:gd name="p0x255" fmla="*/ 87 w 4955"/>
              <a:gd name="p0y255" fmla="*/ 0 h 1815"/>
              <a:gd name="p0x256" fmla="*/ 90 w 4955"/>
              <a:gd name="p0y256" fmla="*/ 0 h 1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4641876" y="2705548"/>
            <a:ext cx="28575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调研报告选题</a:t>
            </a:r>
            <a:r>
              <a:rPr sz="1500" b="1">
                <a:solidFill>
                  <a:schemeClr val="accent2"/>
                </a:solidFill>
                <a:cs typeface="+mn-lt"/>
              </a:rPr>
              <a:t>从工作中来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，政务信息线索</a:t>
            </a:r>
            <a:r>
              <a:rPr sz="1500" b="1">
                <a:solidFill>
                  <a:schemeClr val="accent2"/>
                </a:solidFill>
                <a:cs typeface="+mn-lt"/>
              </a:rPr>
              <a:t>从基层一线来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，典型经验素材</a:t>
            </a:r>
            <a:r>
              <a:rPr sz="1500" b="1">
                <a:solidFill>
                  <a:schemeClr val="accent2"/>
                </a:solidFill>
                <a:cs typeface="+mn-lt"/>
              </a:rPr>
              <a:t>从扎实实践中来</a:t>
            </a:r>
            <a:endParaRPr sz="1500" b="1">
              <a:solidFill>
                <a:schemeClr val="accent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4522470" y="3942715"/>
            <a:ext cx="3146425" cy="542925"/>
          </a:xfrm>
          <a:custGeom>
            <a:avLst/>
            <a:gdLst>
              <a:gd name="sw" fmla="*/ 1 w 4955"/>
              <a:gd name="sh" fmla="*/ 1 h 855"/>
              <a:gd name="mins" fmla="min sw sh"/>
              <a:gd name="dsw" fmla="+- 0 sw mins"/>
              <a:gd name="dsh" fmla="+- 0 sh mins"/>
              <a:gd name="p0x0" fmla="*/ 90 w 4955"/>
              <a:gd name="p0y0" fmla="*/ 0 h 855"/>
              <a:gd name="p0x1" fmla="*/ 4865 w 4955"/>
              <a:gd name="p0y1" fmla="*/ 0 h 855"/>
              <a:gd name="p0x2" fmla="*/ 4867 w 4955"/>
              <a:gd name="p0y2" fmla="*/ 0 h 855"/>
              <a:gd name="p0x3" fmla="*/ 4869 w 4955"/>
              <a:gd name="p0y3" fmla="*/ 0 h 855"/>
              <a:gd name="p0x4" fmla="*/ 4872 w 4955"/>
              <a:gd name="p0y4" fmla="*/ 0 h 855"/>
              <a:gd name="p0x5" fmla="*/ 4874 w 4955"/>
              <a:gd name="p0y5" fmla="*/ 0 h 855"/>
              <a:gd name="p0x6" fmla="*/ 4876 w 4955"/>
              <a:gd name="p0y6" fmla="*/ 0 h 855"/>
              <a:gd name="p0x7" fmla="*/ 4878 w 4955"/>
              <a:gd name="p0y7" fmla="*/ 1 h 855"/>
              <a:gd name="p0x8" fmla="*/ 4881 w 4955"/>
              <a:gd name="p0y8" fmla="*/ 1 h 855"/>
              <a:gd name="p0x9" fmla="*/ 4883 w 4955"/>
              <a:gd name="p0y9" fmla="*/ 1 h 855"/>
              <a:gd name="p0x10" fmla="*/ 4885 w 4955"/>
              <a:gd name="p0y10" fmla="*/ 2 h 855"/>
              <a:gd name="p0x11" fmla="*/ 4887 w 4955"/>
              <a:gd name="p0y11" fmla="*/ 2 h 855"/>
              <a:gd name="p0x12" fmla="*/ 4890 w 4955"/>
              <a:gd name="p0y12" fmla="*/ 3 h 855"/>
              <a:gd name="p0x13" fmla="*/ 4892 w 4955"/>
              <a:gd name="p0y13" fmla="*/ 4 h 855"/>
              <a:gd name="p0x14" fmla="*/ 4894 w 4955"/>
              <a:gd name="p0y14" fmla="*/ 4 h 855"/>
              <a:gd name="p0x15" fmla="*/ 4896 w 4955"/>
              <a:gd name="p0y15" fmla="*/ 5 h 855"/>
              <a:gd name="p0x16" fmla="*/ 4898 w 4955"/>
              <a:gd name="p0y16" fmla="*/ 6 h 855"/>
              <a:gd name="p0x17" fmla="*/ 4900 w 4955"/>
              <a:gd name="p0y17" fmla="*/ 7 h 855"/>
              <a:gd name="p0x18" fmla="*/ 4902 w 4955"/>
              <a:gd name="p0y18" fmla="*/ 8 h 855"/>
              <a:gd name="p0x19" fmla="*/ 4904 w 4955"/>
              <a:gd name="p0y19" fmla="*/ 9 h 855"/>
              <a:gd name="p0x20" fmla="*/ 4906 w 4955"/>
              <a:gd name="p0y20" fmla="*/ 10 h 855"/>
              <a:gd name="p0x21" fmla="*/ 4908 w 4955"/>
              <a:gd name="p0y21" fmla="*/ 11 h 855"/>
              <a:gd name="p0x22" fmla="*/ 4910 w 4955"/>
              <a:gd name="p0y22" fmla="*/ 12 h 855"/>
              <a:gd name="p0x23" fmla="*/ 4912 w 4955"/>
              <a:gd name="p0y23" fmla="*/ 13 h 855"/>
              <a:gd name="p0x24" fmla="*/ 4914 w 4955"/>
              <a:gd name="p0y24" fmla="*/ 14 h 855"/>
              <a:gd name="p0x25" fmla="*/ 4916 w 4955"/>
              <a:gd name="p0y25" fmla="*/ 15 h 855"/>
              <a:gd name="p0x26" fmla="*/ 4917 w 4955"/>
              <a:gd name="p0y26" fmla="*/ 17 h 855"/>
              <a:gd name="p0x27" fmla="*/ 4919 w 4955"/>
              <a:gd name="p0y27" fmla="*/ 18 h 855"/>
              <a:gd name="p0x28" fmla="*/ 4921 w 4955"/>
              <a:gd name="p0y28" fmla="*/ 19 h 855"/>
              <a:gd name="p0x29" fmla="*/ 4923 w 4955"/>
              <a:gd name="p0y29" fmla="*/ 21 h 855"/>
              <a:gd name="p0x30" fmla="*/ 4924 w 4955"/>
              <a:gd name="p0y30" fmla="*/ 22 h 855"/>
              <a:gd name="p0x31" fmla="*/ 4926 w 4955"/>
              <a:gd name="p0y31" fmla="*/ 24 h 855"/>
              <a:gd name="p0x32" fmla="*/ 4927 w 4955"/>
              <a:gd name="p0y32" fmla="*/ 25 h 855"/>
              <a:gd name="p0x33" fmla="*/ 4929 w 4955"/>
              <a:gd name="p0y33" fmla="*/ 27 h 855"/>
              <a:gd name="p0x34" fmla="*/ 4930 w 4955"/>
              <a:gd name="p0y34" fmla="*/ 28 h 855"/>
              <a:gd name="p0x35" fmla="*/ 4932 w 4955"/>
              <a:gd name="p0y35" fmla="*/ 30 h 855"/>
              <a:gd name="p0x36" fmla="*/ 4933 w 4955"/>
              <a:gd name="p0y36" fmla="*/ 32 h 855"/>
              <a:gd name="p0x37" fmla="*/ 4935 w 4955"/>
              <a:gd name="p0y37" fmla="*/ 33 h 855"/>
              <a:gd name="p0x38" fmla="*/ 4936 w 4955"/>
              <a:gd name="p0y38" fmla="*/ 35 h 855"/>
              <a:gd name="p0x39" fmla="*/ 4937 w 4955"/>
              <a:gd name="p0y39" fmla="*/ 37 h 855"/>
              <a:gd name="p0x40" fmla="*/ 4939 w 4955"/>
              <a:gd name="p0y40" fmla="*/ 38 h 855"/>
              <a:gd name="p0x41" fmla="*/ 4940 w 4955"/>
              <a:gd name="p0y41" fmla="*/ 40 h 855"/>
              <a:gd name="p0x42" fmla="*/ 4941 w 4955"/>
              <a:gd name="p0y42" fmla="*/ 42 h 855"/>
              <a:gd name="p0x43" fmla="*/ 4942 w 4955"/>
              <a:gd name="p0y43" fmla="*/ 44 h 855"/>
              <a:gd name="p0x44" fmla="*/ 4943 w 4955"/>
              <a:gd name="p0y44" fmla="*/ 46 h 855"/>
              <a:gd name="p0x45" fmla="*/ 4944 w 4955"/>
              <a:gd name="p0y45" fmla="*/ 48 h 855"/>
              <a:gd name="p0x46" fmla="*/ 4945 w 4955"/>
              <a:gd name="p0y46" fmla="*/ 50 h 855"/>
              <a:gd name="p0x47" fmla="*/ 4946 w 4955"/>
              <a:gd name="p0y47" fmla="*/ 52 h 855"/>
              <a:gd name="p0x48" fmla="*/ 4947 w 4955"/>
              <a:gd name="p0y48" fmla="*/ 54 h 855"/>
              <a:gd name="p0x49" fmla="*/ 4948 w 4955"/>
              <a:gd name="p0y49" fmla="*/ 56 h 855"/>
              <a:gd name="p0x50" fmla="*/ 4949 w 4955"/>
              <a:gd name="p0y50" fmla="*/ 58 h 855"/>
              <a:gd name="p0x51" fmla="*/ 4950 w 4955"/>
              <a:gd name="p0y51" fmla="*/ 60 h 855"/>
              <a:gd name="p0x52" fmla="*/ 4950 w 4955"/>
              <a:gd name="p0y52" fmla="*/ 62 h 855"/>
              <a:gd name="p0x53" fmla="*/ 4951 w 4955"/>
              <a:gd name="p0y53" fmla="*/ 64 h 855"/>
              <a:gd name="p0x54" fmla="*/ 4952 w 4955"/>
              <a:gd name="p0y54" fmla="*/ 67 h 855"/>
              <a:gd name="p0x55" fmla="*/ 4952 w 4955"/>
              <a:gd name="p0y55" fmla="*/ 69 h 855"/>
              <a:gd name="p0x56" fmla="*/ 4953 w 4955"/>
              <a:gd name="p0y56" fmla="*/ 71 h 855"/>
              <a:gd name="p0x57" fmla="*/ 4953 w 4955"/>
              <a:gd name="p0y57" fmla="*/ 73 h 855"/>
              <a:gd name="p0x58" fmla="*/ 4953 w 4955"/>
              <a:gd name="p0y58" fmla="*/ 76 h 855"/>
              <a:gd name="p0x59" fmla="*/ 4954 w 4955"/>
              <a:gd name="p0y59" fmla="*/ 78 h 855"/>
              <a:gd name="p0x60" fmla="*/ 4954 w 4955"/>
              <a:gd name="p0y60" fmla="*/ 80 h 855"/>
              <a:gd name="p0x61" fmla="*/ 4954 w 4955"/>
              <a:gd name="p0y61" fmla="*/ 82 h 855"/>
              <a:gd name="p0x62" fmla="*/ 4954 w 4955"/>
              <a:gd name="p0y62" fmla="*/ 85 h 855"/>
              <a:gd name="p0x63" fmla="*/ 4955 w 4955"/>
              <a:gd name="p0y63" fmla="*/ 87 h 855"/>
              <a:gd name="p0x64" fmla="*/ 4955 w 4955"/>
              <a:gd name="p0y64" fmla="*/ 90 h 855"/>
              <a:gd name="p0x65" fmla="*/ 4955 w 4955"/>
              <a:gd name="p0y65" fmla="*/ 765 h 855"/>
              <a:gd name="p0x66" fmla="*/ 4955 w 4955"/>
              <a:gd name="p0y66" fmla="*/ 767 h 855"/>
              <a:gd name="p0x67" fmla="*/ 4954 w 4955"/>
              <a:gd name="p0y67" fmla="*/ 769 h 855"/>
              <a:gd name="p0x68" fmla="*/ 4954 w 4955"/>
              <a:gd name="p0y68" fmla="*/ 772 h 855"/>
              <a:gd name="p0x69" fmla="*/ 4954 w 4955"/>
              <a:gd name="p0y69" fmla="*/ 774 h 855"/>
              <a:gd name="p0x70" fmla="*/ 4954 w 4955"/>
              <a:gd name="p0y70" fmla="*/ 776 h 855"/>
              <a:gd name="p0x71" fmla="*/ 4953 w 4955"/>
              <a:gd name="p0y71" fmla="*/ 778 h 855"/>
              <a:gd name="p0x72" fmla="*/ 4953 w 4955"/>
              <a:gd name="p0y72" fmla="*/ 781 h 855"/>
              <a:gd name="p0x73" fmla="*/ 4953 w 4955"/>
              <a:gd name="p0y73" fmla="*/ 783 h 855"/>
              <a:gd name="p0x74" fmla="*/ 4952 w 4955"/>
              <a:gd name="p0y74" fmla="*/ 785 h 855"/>
              <a:gd name="p0x75" fmla="*/ 4952 w 4955"/>
              <a:gd name="p0y75" fmla="*/ 787 h 855"/>
              <a:gd name="p0x76" fmla="*/ 4951 w 4955"/>
              <a:gd name="p0y76" fmla="*/ 790 h 855"/>
              <a:gd name="p0x77" fmla="*/ 4950 w 4955"/>
              <a:gd name="p0y77" fmla="*/ 792 h 855"/>
              <a:gd name="p0x78" fmla="*/ 4950 w 4955"/>
              <a:gd name="p0y78" fmla="*/ 794 h 855"/>
              <a:gd name="p0x79" fmla="*/ 4949 w 4955"/>
              <a:gd name="p0y79" fmla="*/ 796 h 855"/>
              <a:gd name="p0x80" fmla="*/ 4948 w 4955"/>
              <a:gd name="p0y80" fmla="*/ 798 h 855"/>
              <a:gd name="p0x81" fmla="*/ 4947 w 4955"/>
              <a:gd name="p0y81" fmla="*/ 800 h 855"/>
              <a:gd name="p0x82" fmla="*/ 4946 w 4955"/>
              <a:gd name="p0y82" fmla="*/ 802 h 855"/>
              <a:gd name="p0x83" fmla="*/ 4945 w 4955"/>
              <a:gd name="p0y83" fmla="*/ 804 h 855"/>
              <a:gd name="p0x84" fmla="*/ 4944 w 4955"/>
              <a:gd name="p0y84" fmla="*/ 806 h 855"/>
              <a:gd name="p0x85" fmla="*/ 4943 w 4955"/>
              <a:gd name="p0y85" fmla="*/ 808 h 855"/>
              <a:gd name="p0x86" fmla="*/ 4942 w 4955"/>
              <a:gd name="p0y86" fmla="*/ 810 h 855"/>
              <a:gd name="p0x87" fmla="*/ 4941 w 4955"/>
              <a:gd name="p0y87" fmla="*/ 812 h 855"/>
              <a:gd name="p0x88" fmla="*/ 4940 w 4955"/>
              <a:gd name="p0y88" fmla="*/ 814 h 855"/>
              <a:gd name="p0x89" fmla="*/ 4939 w 4955"/>
              <a:gd name="p0y89" fmla="*/ 816 h 855"/>
              <a:gd name="p0x90" fmla="*/ 4937 w 4955"/>
              <a:gd name="p0y90" fmla="*/ 817 h 855"/>
              <a:gd name="p0x91" fmla="*/ 4936 w 4955"/>
              <a:gd name="p0y91" fmla="*/ 819 h 855"/>
              <a:gd name="p0x92" fmla="*/ 4935 w 4955"/>
              <a:gd name="p0y92" fmla="*/ 821 h 855"/>
              <a:gd name="p0x93" fmla="*/ 4933 w 4955"/>
              <a:gd name="p0y93" fmla="*/ 822 h 855"/>
              <a:gd name="p0x94" fmla="*/ 4932 w 4955"/>
              <a:gd name="p0y94" fmla="*/ 824 h 855"/>
              <a:gd name="p0x95" fmla="*/ 4930 w 4955"/>
              <a:gd name="p0y95" fmla="*/ 826 h 855"/>
              <a:gd name="p0x96" fmla="*/ 4929 w 4955"/>
              <a:gd name="p0y96" fmla="*/ 827 h 855"/>
              <a:gd name="p0x97" fmla="*/ 4927 w 4955"/>
              <a:gd name="p0y97" fmla="*/ 829 h 855"/>
              <a:gd name="p0x98" fmla="*/ 4926 w 4955"/>
              <a:gd name="p0y98" fmla="*/ 830 h 855"/>
              <a:gd name="p0x99" fmla="*/ 4924 w 4955"/>
              <a:gd name="p0y99" fmla="*/ 832 h 855"/>
              <a:gd name="p0x100" fmla="*/ 4923 w 4955"/>
              <a:gd name="p0y100" fmla="*/ 833 h 855"/>
              <a:gd name="p0x101" fmla="*/ 4921 w 4955"/>
              <a:gd name="p0y101" fmla="*/ 835 h 855"/>
              <a:gd name="p0x102" fmla="*/ 4919 w 4955"/>
              <a:gd name="p0y102" fmla="*/ 836 h 855"/>
              <a:gd name="p0x103" fmla="*/ 4917 w 4955"/>
              <a:gd name="p0y103" fmla="*/ 837 h 855"/>
              <a:gd name="p0x104" fmla="*/ 4916 w 4955"/>
              <a:gd name="p0y104" fmla="*/ 839 h 855"/>
              <a:gd name="p0x105" fmla="*/ 4914 w 4955"/>
              <a:gd name="p0y105" fmla="*/ 840 h 855"/>
              <a:gd name="p0x106" fmla="*/ 4912 w 4955"/>
              <a:gd name="p0y106" fmla="*/ 841 h 855"/>
              <a:gd name="p0x107" fmla="*/ 4910 w 4955"/>
              <a:gd name="p0y107" fmla="*/ 842 h 855"/>
              <a:gd name="p0x108" fmla="*/ 4908 w 4955"/>
              <a:gd name="p0y108" fmla="*/ 843 h 855"/>
              <a:gd name="p0x109" fmla="*/ 4906 w 4955"/>
              <a:gd name="p0y109" fmla="*/ 844 h 855"/>
              <a:gd name="p0x110" fmla="*/ 4904 w 4955"/>
              <a:gd name="p0y110" fmla="*/ 845 h 855"/>
              <a:gd name="p0x111" fmla="*/ 4902 w 4955"/>
              <a:gd name="p0y111" fmla="*/ 846 h 855"/>
              <a:gd name="p0x112" fmla="*/ 4900 w 4955"/>
              <a:gd name="p0y112" fmla="*/ 847 h 855"/>
              <a:gd name="p0x113" fmla="*/ 4898 w 4955"/>
              <a:gd name="p0y113" fmla="*/ 848 h 855"/>
              <a:gd name="p0x114" fmla="*/ 4896 w 4955"/>
              <a:gd name="p0y114" fmla="*/ 849 h 855"/>
              <a:gd name="p0x115" fmla="*/ 4894 w 4955"/>
              <a:gd name="p0y115" fmla="*/ 850 h 855"/>
              <a:gd name="p0x116" fmla="*/ 4892 w 4955"/>
              <a:gd name="p0y116" fmla="*/ 850 h 855"/>
              <a:gd name="p0x117" fmla="*/ 4890 w 4955"/>
              <a:gd name="p0y117" fmla="*/ 851 h 855"/>
              <a:gd name="p0x118" fmla="*/ 4887 w 4955"/>
              <a:gd name="p0y118" fmla="*/ 852 h 855"/>
              <a:gd name="p0x119" fmla="*/ 4885 w 4955"/>
              <a:gd name="p0y119" fmla="*/ 852 h 855"/>
              <a:gd name="p0x120" fmla="*/ 4883 w 4955"/>
              <a:gd name="p0y120" fmla="*/ 853 h 855"/>
              <a:gd name="p0x121" fmla="*/ 4881 w 4955"/>
              <a:gd name="p0y121" fmla="*/ 853 h 855"/>
              <a:gd name="p0x122" fmla="*/ 4878 w 4955"/>
              <a:gd name="p0y122" fmla="*/ 853 h 855"/>
              <a:gd name="p0x123" fmla="*/ 4876 w 4955"/>
              <a:gd name="p0y123" fmla="*/ 854 h 855"/>
              <a:gd name="p0x124" fmla="*/ 4874 w 4955"/>
              <a:gd name="p0y124" fmla="*/ 854 h 855"/>
              <a:gd name="p0x125" fmla="*/ 4872 w 4955"/>
              <a:gd name="p0y125" fmla="*/ 854 h 855"/>
              <a:gd name="p0x126" fmla="*/ 4869 w 4955"/>
              <a:gd name="p0y126" fmla="*/ 854 h 855"/>
              <a:gd name="p0x127" fmla="*/ 4867 w 4955"/>
              <a:gd name="p0y127" fmla="*/ 854 h 855"/>
              <a:gd name="p0x128" fmla="*/ 4865 w 4955"/>
              <a:gd name="p0y128" fmla="*/ 855 h 855"/>
              <a:gd name="p0x129" fmla="*/ 90 w 4955"/>
              <a:gd name="p0y129" fmla="*/ 855 h 855"/>
              <a:gd name="p0x130" fmla="*/ 87 w 4955"/>
              <a:gd name="p0y130" fmla="*/ 854 h 855"/>
              <a:gd name="p0x131" fmla="*/ 85 w 4955"/>
              <a:gd name="p0y131" fmla="*/ 854 h 855"/>
              <a:gd name="p0x132" fmla="*/ 82 w 4955"/>
              <a:gd name="p0y132" fmla="*/ 854 h 855"/>
              <a:gd name="p0x133" fmla="*/ 80 w 4955"/>
              <a:gd name="p0y133" fmla="*/ 854 h 855"/>
              <a:gd name="p0x134" fmla="*/ 78 w 4955"/>
              <a:gd name="p0y134" fmla="*/ 854 h 855"/>
              <a:gd name="p0x135" fmla="*/ 76 w 4955"/>
              <a:gd name="p0y135" fmla="*/ 853 h 855"/>
              <a:gd name="p0x136" fmla="*/ 73 w 4955"/>
              <a:gd name="p0y136" fmla="*/ 853 h 855"/>
              <a:gd name="p0x137" fmla="*/ 71 w 4955"/>
              <a:gd name="p0y137" fmla="*/ 853 h 855"/>
              <a:gd name="p0x138" fmla="*/ 69 w 4955"/>
              <a:gd name="p0y138" fmla="*/ 852 h 855"/>
              <a:gd name="p0x139" fmla="*/ 67 w 4955"/>
              <a:gd name="p0y139" fmla="*/ 852 h 855"/>
              <a:gd name="p0x140" fmla="*/ 64 w 4955"/>
              <a:gd name="p0y140" fmla="*/ 851 h 855"/>
              <a:gd name="p0x141" fmla="*/ 62 w 4955"/>
              <a:gd name="p0y141" fmla="*/ 850 h 855"/>
              <a:gd name="p0x142" fmla="*/ 60 w 4955"/>
              <a:gd name="p0y142" fmla="*/ 850 h 855"/>
              <a:gd name="p0x143" fmla="*/ 58 w 4955"/>
              <a:gd name="p0y143" fmla="*/ 849 h 855"/>
              <a:gd name="p0x144" fmla="*/ 56 w 4955"/>
              <a:gd name="p0y144" fmla="*/ 848 h 855"/>
              <a:gd name="p0x145" fmla="*/ 54 w 4955"/>
              <a:gd name="p0y145" fmla="*/ 847 h 855"/>
              <a:gd name="p0x146" fmla="*/ 52 w 4955"/>
              <a:gd name="p0y146" fmla="*/ 846 h 855"/>
              <a:gd name="p0x147" fmla="*/ 50 w 4955"/>
              <a:gd name="p0y147" fmla="*/ 845 h 855"/>
              <a:gd name="p0x148" fmla="*/ 48 w 4955"/>
              <a:gd name="p0y148" fmla="*/ 844 h 855"/>
              <a:gd name="p0x149" fmla="*/ 46 w 4955"/>
              <a:gd name="p0y149" fmla="*/ 843 h 855"/>
              <a:gd name="p0x150" fmla="*/ 44 w 4955"/>
              <a:gd name="p0y150" fmla="*/ 842 h 855"/>
              <a:gd name="p0x151" fmla="*/ 42 w 4955"/>
              <a:gd name="p0y151" fmla="*/ 841 h 855"/>
              <a:gd name="p0x152" fmla="*/ 40 w 4955"/>
              <a:gd name="p0y152" fmla="*/ 840 h 855"/>
              <a:gd name="p0x153" fmla="*/ 38 w 4955"/>
              <a:gd name="p0y153" fmla="*/ 839 h 855"/>
              <a:gd name="p0x154" fmla="*/ 37 w 4955"/>
              <a:gd name="p0y154" fmla="*/ 837 h 855"/>
              <a:gd name="p0x155" fmla="*/ 35 w 4955"/>
              <a:gd name="p0y155" fmla="*/ 836 h 855"/>
              <a:gd name="p0x156" fmla="*/ 33 w 4955"/>
              <a:gd name="p0y156" fmla="*/ 835 h 855"/>
              <a:gd name="p0x157" fmla="*/ 32 w 4955"/>
              <a:gd name="p0y157" fmla="*/ 833 h 855"/>
              <a:gd name="p0x158" fmla="*/ 30 w 4955"/>
              <a:gd name="p0y158" fmla="*/ 832 h 855"/>
              <a:gd name="p0x159" fmla="*/ 28 w 4955"/>
              <a:gd name="p0y159" fmla="*/ 830 h 855"/>
              <a:gd name="p0x160" fmla="*/ 27 w 4955"/>
              <a:gd name="p0y160" fmla="*/ 829 h 855"/>
              <a:gd name="p0x161" fmla="*/ 25 w 4955"/>
              <a:gd name="p0y161" fmla="*/ 827 h 855"/>
              <a:gd name="p0x162" fmla="*/ 24 w 4955"/>
              <a:gd name="p0y162" fmla="*/ 826 h 855"/>
              <a:gd name="p0x163" fmla="*/ 22 w 4955"/>
              <a:gd name="p0y163" fmla="*/ 824 h 855"/>
              <a:gd name="p0x164" fmla="*/ 21 w 4955"/>
              <a:gd name="p0y164" fmla="*/ 822 h 855"/>
              <a:gd name="p0x165" fmla="*/ 19 w 4955"/>
              <a:gd name="p0y165" fmla="*/ 821 h 855"/>
              <a:gd name="p0x166" fmla="*/ 18 w 4955"/>
              <a:gd name="p0y166" fmla="*/ 819 h 855"/>
              <a:gd name="p0x167" fmla="*/ 17 w 4955"/>
              <a:gd name="p0y167" fmla="*/ 817 h 855"/>
              <a:gd name="p0x168" fmla="*/ 15 w 4955"/>
              <a:gd name="p0y168" fmla="*/ 816 h 855"/>
              <a:gd name="p0x169" fmla="*/ 14 w 4955"/>
              <a:gd name="p0y169" fmla="*/ 814 h 855"/>
              <a:gd name="p0x170" fmla="*/ 13 w 4955"/>
              <a:gd name="p0y170" fmla="*/ 812 h 855"/>
              <a:gd name="p0x171" fmla="*/ 12 w 4955"/>
              <a:gd name="p0y171" fmla="*/ 810 h 855"/>
              <a:gd name="p0x172" fmla="*/ 11 w 4955"/>
              <a:gd name="p0y172" fmla="*/ 808 h 855"/>
              <a:gd name="p0x173" fmla="*/ 10 w 4955"/>
              <a:gd name="p0y173" fmla="*/ 806 h 855"/>
              <a:gd name="p0x174" fmla="*/ 9 w 4955"/>
              <a:gd name="p0y174" fmla="*/ 804 h 855"/>
              <a:gd name="p0x175" fmla="*/ 8 w 4955"/>
              <a:gd name="p0y175" fmla="*/ 802 h 855"/>
              <a:gd name="p0x176" fmla="*/ 7 w 4955"/>
              <a:gd name="p0y176" fmla="*/ 800 h 855"/>
              <a:gd name="p0x177" fmla="*/ 6 w 4955"/>
              <a:gd name="p0y177" fmla="*/ 798 h 855"/>
              <a:gd name="p0x178" fmla="*/ 5 w 4955"/>
              <a:gd name="p0y178" fmla="*/ 796 h 855"/>
              <a:gd name="p0x179" fmla="*/ 4 w 4955"/>
              <a:gd name="p0y179" fmla="*/ 794 h 855"/>
              <a:gd name="p0x180" fmla="*/ 4 w 4955"/>
              <a:gd name="p0y180" fmla="*/ 792 h 855"/>
              <a:gd name="p0x181" fmla="*/ 3 w 4955"/>
              <a:gd name="p0y181" fmla="*/ 790 h 855"/>
              <a:gd name="p0x182" fmla="*/ 2 w 4955"/>
              <a:gd name="p0y182" fmla="*/ 787 h 855"/>
              <a:gd name="p0x183" fmla="*/ 2 w 4955"/>
              <a:gd name="p0y183" fmla="*/ 785 h 855"/>
              <a:gd name="p0x184" fmla="*/ 1 w 4955"/>
              <a:gd name="p0y184" fmla="*/ 783 h 855"/>
              <a:gd name="p0x185" fmla="*/ 1 w 4955"/>
              <a:gd name="p0y185" fmla="*/ 781 h 855"/>
              <a:gd name="p0x186" fmla="*/ 1 w 4955"/>
              <a:gd name="p0y186" fmla="*/ 778 h 855"/>
              <a:gd name="p0x187" fmla="*/ 0 w 4955"/>
              <a:gd name="p0y187" fmla="*/ 776 h 855"/>
              <a:gd name="p0x188" fmla="*/ 0 w 4955"/>
              <a:gd name="p0y188" fmla="*/ 774 h 855"/>
              <a:gd name="p0x189" fmla="*/ 0 w 4955"/>
              <a:gd name="p0y189" fmla="*/ 772 h 855"/>
              <a:gd name="p0x190" fmla="*/ 0 w 4955"/>
              <a:gd name="p0y190" fmla="*/ 769 h 855"/>
              <a:gd name="p0x191" fmla="*/ 0 w 4955"/>
              <a:gd name="p0y191" fmla="*/ 767 h 855"/>
              <a:gd name="p0x192" fmla="*/ 0 w 4955"/>
              <a:gd name="p0y192" fmla="*/ 765 h 855"/>
              <a:gd name="p0x193" fmla="*/ 0 w 4955"/>
              <a:gd name="p0y193" fmla="*/ 90 h 855"/>
              <a:gd name="p0x194" fmla="*/ 0 w 4955"/>
              <a:gd name="p0y194" fmla="*/ 87 h 855"/>
              <a:gd name="p0x195" fmla="*/ 0 w 4955"/>
              <a:gd name="p0y195" fmla="*/ 85 h 855"/>
              <a:gd name="p0x196" fmla="*/ 0 w 4955"/>
              <a:gd name="p0y196" fmla="*/ 82 h 855"/>
              <a:gd name="p0x197" fmla="*/ 0 w 4955"/>
              <a:gd name="p0y197" fmla="*/ 80 h 855"/>
              <a:gd name="p0x198" fmla="*/ 0 w 4955"/>
              <a:gd name="p0y198" fmla="*/ 78 h 855"/>
              <a:gd name="p0x199" fmla="*/ 1 w 4955"/>
              <a:gd name="p0y199" fmla="*/ 76 h 855"/>
              <a:gd name="p0x200" fmla="*/ 1 w 4955"/>
              <a:gd name="p0y200" fmla="*/ 73 h 855"/>
              <a:gd name="p0x201" fmla="*/ 1 w 4955"/>
              <a:gd name="p0y201" fmla="*/ 71 h 855"/>
              <a:gd name="p0x202" fmla="*/ 2 w 4955"/>
              <a:gd name="p0y202" fmla="*/ 69 h 855"/>
              <a:gd name="p0x203" fmla="*/ 2 w 4955"/>
              <a:gd name="p0y203" fmla="*/ 67 h 855"/>
              <a:gd name="p0x204" fmla="*/ 3 w 4955"/>
              <a:gd name="p0y204" fmla="*/ 64 h 855"/>
              <a:gd name="p0x205" fmla="*/ 4 w 4955"/>
              <a:gd name="p0y205" fmla="*/ 62 h 855"/>
              <a:gd name="p0x206" fmla="*/ 4 w 4955"/>
              <a:gd name="p0y206" fmla="*/ 60 h 855"/>
              <a:gd name="p0x207" fmla="*/ 5 w 4955"/>
              <a:gd name="p0y207" fmla="*/ 58 h 855"/>
              <a:gd name="p0x208" fmla="*/ 6 w 4955"/>
              <a:gd name="p0y208" fmla="*/ 56 h 855"/>
              <a:gd name="p0x209" fmla="*/ 7 w 4955"/>
              <a:gd name="p0y209" fmla="*/ 54 h 855"/>
              <a:gd name="p0x210" fmla="*/ 8 w 4955"/>
              <a:gd name="p0y210" fmla="*/ 52 h 855"/>
              <a:gd name="p0x211" fmla="*/ 9 w 4955"/>
              <a:gd name="p0y211" fmla="*/ 50 h 855"/>
              <a:gd name="p0x212" fmla="*/ 10 w 4955"/>
              <a:gd name="p0y212" fmla="*/ 48 h 855"/>
              <a:gd name="p0x213" fmla="*/ 11 w 4955"/>
              <a:gd name="p0y213" fmla="*/ 46 h 855"/>
              <a:gd name="p0x214" fmla="*/ 12 w 4955"/>
              <a:gd name="p0y214" fmla="*/ 44 h 855"/>
              <a:gd name="p0x215" fmla="*/ 13 w 4955"/>
              <a:gd name="p0y215" fmla="*/ 42 h 855"/>
              <a:gd name="p0x216" fmla="*/ 14 w 4955"/>
              <a:gd name="p0y216" fmla="*/ 40 h 855"/>
              <a:gd name="p0x217" fmla="*/ 15 w 4955"/>
              <a:gd name="p0y217" fmla="*/ 38 h 855"/>
              <a:gd name="p0x218" fmla="*/ 17 w 4955"/>
              <a:gd name="p0y218" fmla="*/ 37 h 855"/>
              <a:gd name="p0x219" fmla="*/ 18 w 4955"/>
              <a:gd name="p0y219" fmla="*/ 35 h 855"/>
              <a:gd name="p0x220" fmla="*/ 19 w 4955"/>
              <a:gd name="p0y220" fmla="*/ 33 h 855"/>
              <a:gd name="p0x221" fmla="*/ 21 w 4955"/>
              <a:gd name="p0y221" fmla="*/ 32 h 855"/>
              <a:gd name="p0x222" fmla="*/ 22 w 4955"/>
              <a:gd name="p0y222" fmla="*/ 30 h 855"/>
              <a:gd name="p0x223" fmla="*/ 24 w 4955"/>
              <a:gd name="p0y223" fmla="*/ 28 h 855"/>
              <a:gd name="p0x224" fmla="*/ 25 w 4955"/>
              <a:gd name="p0y224" fmla="*/ 27 h 855"/>
              <a:gd name="p0x225" fmla="*/ 27 w 4955"/>
              <a:gd name="p0y225" fmla="*/ 25 h 855"/>
              <a:gd name="p0x226" fmla="*/ 28 w 4955"/>
              <a:gd name="p0y226" fmla="*/ 24 h 855"/>
              <a:gd name="p0x227" fmla="*/ 30 w 4955"/>
              <a:gd name="p0y227" fmla="*/ 22 h 855"/>
              <a:gd name="p0x228" fmla="*/ 32 w 4955"/>
              <a:gd name="p0y228" fmla="*/ 21 h 855"/>
              <a:gd name="p0x229" fmla="*/ 33 w 4955"/>
              <a:gd name="p0y229" fmla="*/ 19 h 855"/>
              <a:gd name="p0x230" fmla="*/ 35 w 4955"/>
              <a:gd name="p0y230" fmla="*/ 18 h 855"/>
              <a:gd name="p0x231" fmla="*/ 37 w 4955"/>
              <a:gd name="p0y231" fmla="*/ 17 h 855"/>
              <a:gd name="p0x232" fmla="*/ 38 w 4955"/>
              <a:gd name="p0y232" fmla="*/ 15 h 855"/>
              <a:gd name="p0x233" fmla="*/ 40 w 4955"/>
              <a:gd name="p0y233" fmla="*/ 14 h 855"/>
              <a:gd name="p0x234" fmla="*/ 42 w 4955"/>
              <a:gd name="p0y234" fmla="*/ 13 h 855"/>
              <a:gd name="p0x235" fmla="*/ 44 w 4955"/>
              <a:gd name="p0y235" fmla="*/ 12 h 855"/>
              <a:gd name="p0x236" fmla="*/ 46 w 4955"/>
              <a:gd name="p0y236" fmla="*/ 11 h 855"/>
              <a:gd name="p0x237" fmla="*/ 48 w 4955"/>
              <a:gd name="p0y237" fmla="*/ 10 h 855"/>
              <a:gd name="p0x238" fmla="*/ 50 w 4955"/>
              <a:gd name="p0y238" fmla="*/ 9 h 855"/>
              <a:gd name="p0x239" fmla="*/ 52 w 4955"/>
              <a:gd name="p0y239" fmla="*/ 8 h 855"/>
              <a:gd name="p0x240" fmla="*/ 54 w 4955"/>
              <a:gd name="p0y240" fmla="*/ 7 h 855"/>
              <a:gd name="p0x241" fmla="*/ 56 w 4955"/>
              <a:gd name="p0y241" fmla="*/ 6 h 855"/>
              <a:gd name="p0x242" fmla="*/ 58 w 4955"/>
              <a:gd name="p0y242" fmla="*/ 5 h 855"/>
              <a:gd name="p0x243" fmla="*/ 60 w 4955"/>
              <a:gd name="p0y243" fmla="*/ 4 h 855"/>
              <a:gd name="p0x244" fmla="*/ 62 w 4955"/>
              <a:gd name="p0y244" fmla="*/ 4 h 855"/>
              <a:gd name="p0x245" fmla="*/ 64 w 4955"/>
              <a:gd name="p0y245" fmla="*/ 3 h 855"/>
              <a:gd name="p0x246" fmla="*/ 67 w 4955"/>
              <a:gd name="p0y246" fmla="*/ 2 h 855"/>
              <a:gd name="p0x247" fmla="*/ 69 w 4955"/>
              <a:gd name="p0y247" fmla="*/ 2 h 855"/>
              <a:gd name="p0x248" fmla="*/ 71 w 4955"/>
              <a:gd name="p0y248" fmla="*/ 1 h 855"/>
              <a:gd name="p0x249" fmla="*/ 73 w 4955"/>
              <a:gd name="p0y249" fmla="*/ 1 h 855"/>
              <a:gd name="p0x250" fmla="*/ 76 w 4955"/>
              <a:gd name="p0y250" fmla="*/ 1 h 855"/>
              <a:gd name="p0x251" fmla="*/ 78 w 4955"/>
              <a:gd name="p0y251" fmla="*/ 0 h 855"/>
              <a:gd name="p0x252" fmla="*/ 80 w 4955"/>
              <a:gd name="p0y252" fmla="*/ 0 h 855"/>
              <a:gd name="p0x253" fmla="*/ 82 w 4955"/>
              <a:gd name="p0y253" fmla="*/ 0 h 855"/>
              <a:gd name="p0x254" fmla="*/ 85 w 4955"/>
              <a:gd name="p0y254" fmla="*/ 0 h 855"/>
              <a:gd name="p0x255" fmla="*/ 87 w 4955"/>
              <a:gd name="p0y255" fmla="*/ 0 h 855"/>
              <a:gd name="p0x256" fmla="*/ 90 w 4955"/>
              <a:gd name="p0y25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4641876" y="4048058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写材料是</a:t>
            </a:r>
            <a:r>
              <a:rPr sz="1500" b="1">
                <a:solidFill>
                  <a:schemeClr val="accent2"/>
                </a:solidFill>
                <a:cs typeface="+mn-lt"/>
              </a:rPr>
              <a:t>干出来的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，不是想出来的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4522470" y="4676140"/>
            <a:ext cx="3146425" cy="847725"/>
          </a:xfrm>
          <a:custGeom>
            <a:avLst/>
            <a:gdLst>
              <a:gd name="sw" fmla="*/ 1 w 4955"/>
              <a:gd name="sh" fmla="*/ 1 h 1335"/>
              <a:gd name="mins" fmla="min sw sh"/>
              <a:gd name="dsw" fmla="+- 0 sw mins"/>
              <a:gd name="dsh" fmla="+- 0 sh mins"/>
              <a:gd name="p0x0" fmla="*/ 90 w 4955"/>
              <a:gd name="p0y0" fmla="*/ 0 h 1335"/>
              <a:gd name="p0x1" fmla="*/ 4865 w 4955"/>
              <a:gd name="p0y1" fmla="*/ 0 h 1335"/>
              <a:gd name="p0x2" fmla="*/ 4867 w 4955"/>
              <a:gd name="p0y2" fmla="*/ 0 h 1335"/>
              <a:gd name="p0x3" fmla="*/ 4869 w 4955"/>
              <a:gd name="p0y3" fmla="*/ 0 h 1335"/>
              <a:gd name="p0x4" fmla="*/ 4872 w 4955"/>
              <a:gd name="p0y4" fmla="*/ 0 h 1335"/>
              <a:gd name="p0x5" fmla="*/ 4874 w 4955"/>
              <a:gd name="p0y5" fmla="*/ 0 h 1335"/>
              <a:gd name="p0x6" fmla="*/ 4876 w 4955"/>
              <a:gd name="p0y6" fmla="*/ 0 h 1335"/>
              <a:gd name="p0x7" fmla="*/ 4878 w 4955"/>
              <a:gd name="p0y7" fmla="*/ 1 h 1335"/>
              <a:gd name="p0x8" fmla="*/ 4881 w 4955"/>
              <a:gd name="p0y8" fmla="*/ 1 h 1335"/>
              <a:gd name="p0x9" fmla="*/ 4883 w 4955"/>
              <a:gd name="p0y9" fmla="*/ 1 h 1335"/>
              <a:gd name="p0x10" fmla="*/ 4885 w 4955"/>
              <a:gd name="p0y10" fmla="*/ 2 h 1335"/>
              <a:gd name="p0x11" fmla="*/ 4887 w 4955"/>
              <a:gd name="p0y11" fmla="*/ 2 h 1335"/>
              <a:gd name="p0x12" fmla="*/ 4890 w 4955"/>
              <a:gd name="p0y12" fmla="*/ 3 h 1335"/>
              <a:gd name="p0x13" fmla="*/ 4892 w 4955"/>
              <a:gd name="p0y13" fmla="*/ 4 h 1335"/>
              <a:gd name="p0x14" fmla="*/ 4894 w 4955"/>
              <a:gd name="p0y14" fmla="*/ 4 h 1335"/>
              <a:gd name="p0x15" fmla="*/ 4896 w 4955"/>
              <a:gd name="p0y15" fmla="*/ 5 h 1335"/>
              <a:gd name="p0x16" fmla="*/ 4898 w 4955"/>
              <a:gd name="p0y16" fmla="*/ 6 h 1335"/>
              <a:gd name="p0x17" fmla="*/ 4900 w 4955"/>
              <a:gd name="p0y17" fmla="*/ 7 h 1335"/>
              <a:gd name="p0x18" fmla="*/ 4902 w 4955"/>
              <a:gd name="p0y18" fmla="*/ 8 h 1335"/>
              <a:gd name="p0x19" fmla="*/ 4904 w 4955"/>
              <a:gd name="p0y19" fmla="*/ 9 h 1335"/>
              <a:gd name="p0x20" fmla="*/ 4906 w 4955"/>
              <a:gd name="p0y20" fmla="*/ 10 h 1335"/>
              <a:gd name="p0x21" fmla="*/ 4908 w 4955"/>
              <a:gd name="p0y21" fmla="*/ 11 h 1335"/>
              <a:gd name="p0x22" fmla="*/ 4910 w 4955"/>
              <a:gd name="p0y22" fmla="*/ 12 h 1335"/>
              <a:gd name="p0x23" fmla="*/ 4912 w 4955"/>
              <a:gd name="p0y23" fmla="*/ 13 h 1335"/>
              <a:gd name="p0x24" fmla="*/ 4914 w 4955"/>
              <a:gd name="p0y24" fmla="*/ 14 h 1335"/>
              <a:gd name="p0x25" fmla="*/ 4916 w 4955"/>
              <a:gd name="p0y25" fmla="*/ 15 h 1335"/>
              <a:gd name="p0x26" fmla="*/ 4917 w 4955"/>
              <a:gd name="p0y26" fmla="*/ 17 h 1335"/>
              <a:gd name="p0x27" fmla="*/ 4919 w 4955"/>
              <a:gd name="p0y27" fmla="*/ 18 h 1335"/>
              <a:gd name="p0x28" fmla="*/ 4921 w 4955"/>
              <a:gd name="p0y28" fmla="*/ 19 h 1335"/>
              <a:gd name="p0x29" fmla="*/ 4923 w 4955"/>
              <a:gd name="p0y29" fmla="*/ 21 h 1335"/>
              <a:gd name="p0x30" fmla="*/ 4924 w 4955"/>
              <a:gd name="p0y30" fmla="*/ 22 h 1335"/>
              <a:gd name="p0x31" fmla="*/ 4926 w 4955"/>
              <a:gd name="p0y31" fmla="*/ 24 h 1335"/>
              <a:gd name="p0x32" fmla="*/ 4927 w 4955"/>
              <a:gd name="p0y32" fmla="*/ 25 h 1335"/>
              <a:gd name="p0x33" fmla="*/ 4929 w 4955"/>
              <a:gd name="p0y33" fmla="*/ 27 h 1335"/>
              <a:gd name="p0x34" fmla="*/ 4930 w 4955"/>
              <a:gd name="p0y34" fmla="*/ 28 h 1335"/>
              <a:gd name="p0x35" fmla="*/ 4932 w 4955"/>
              <a:gd name="p0y35" fmla="*/ 30 h 1335"/>
              <a:gd name="p0x36" fmla="*/ 4933 w 4955"/>
              <a:gd name="p0y36" fmla="*/ 32 h 1335"/>
              <a:gd name="p0x37" fmla="*/ 4935 w 4955"/>
              <a:gd name="p0y37" fmla="*/ 33 h 1335"/>
              <a:gd name="p0x38" fmla="*/ 4936 w 4955"/>
              <a:gd name="p0y38" fmla="*/ 35 h 1335"/>
              <a:gd name="p0x39" fmla="*/ 4937 w 4955"/>
              <a:gd name="p0y39" fmla="*/ 37 h 1335"/>
              <a:gd name="p0x40" fmla="*/ 4939 w 4955"/>
              <a:gd name="p0y40" fmla="*/ 38 h 1335"/>
              <a:gd name="p0x41" fmla="*/ 4940 w 4955"/>
              <a:gd name="p0y41" fmla="*/ 40 h 1335"/>
              <a:gd name="p0x42" fmla="*/ 4941 w 4955"/>
              <a:gd name="p0y42" fmla="*/ 42 h 1335"/>
              <a:gd name="p0x43" fmla="*/ 4942 w 4955"/>
              <a:gd name="p0y43" fmla="*/ 44 h 1335"/>
              <a:gd name="p0x44" fmla="*/ 4943 w 4955"/>
              <a:gd name="p0y44" fmla="*/ 46 h 1335"/>
              <a:gd name="p0x45" fmla="*/ 4944 w 4955"/>
              <a:gd name="p0y45" fmla="*/ 48 h 1335"/>
              <a:gd name="p0x46" fmla="*/ 4945 w 4955"/>
              <a:gd name="p0y46" fmla="*/ 50 h 1335"/>
              <a:gd name="p0x47" fmla="*/ 4946 w 4955"/>
              <a:gd name="p0y47" fmla="*/ 52 h 1335"/>
              <a:gd name="p0x48" fmla="*/ 4947 w 4955"/>
              <a:gd name="p0y48" fmla="*/ 54 h 1335"/>
              <a:gd name="p0x49" fmla="*/ 4948 w 4955"/>
              <a:gd name="p0y49" fmla="*/ 56 h 1335"/>
              <a:gd name="p0x50" fmla="*/ 4949 w 4955"/>
              <a:gd name="p0y50" fmla="*/ 58 h 1335"/>
              <a:gd name="p0x51" fmla="*/ 4950 w 4955"/>
              <a:gd name="p0y51" fmla="*/ 60 h 1335"/>
              <a:gd name="p0x52" fmla="*/ 4950 w 4955"/>
              <a:gd name="p0y52" fmla="*/ 62 h 1335"/>
              <a:gd name="p0x53" fmla="*/ 4951 w 4955"/>
              <a:gd name="p0y53" fmla="*/ 64 h 1335"/>
              <a:gd name="p0x54" fmla="*/ 4952 w 4955"/>
              <a:gd name="p0y54" fmla="*/ 67 h 1335"/>
              <a:gd name="p0x55" fmla="*/ 4952 w 4955"/>
              <a:gd name="p0y55" fmla="*/ 69 h 1335"/>
              <a:gd name="p0x56" fmla="*/ 4953 w 4955"/>
              <a:gd name="p0y56" fmla="*/ 71 h 1335"/>
              <a:gd name="p0x57" fmla="*/ 4953 w 4955"/>
              <a:gd name="p0y57" fmla="*/ 73 h 1335"/>
              <a:gd name="p0x58" fmla="*/ 4953 w 4955"/>
              <a:gd name="p0y58" fmla="*/ 76 h 1335"/>
              <a:gd name="p0x59" fmla="*/ 4954 w 4955"/>
              <a:gd name="p0y59" fmla="*/ 78 h 1335"/>
              <a:gd name="p0x60" fmla="*/ 4954 w 4955"/>
              <a:gd name="p0y60" fmla="*/ 80 h 1335"/>
              <a:gd name="p0x61" fmla="*/ 4954 w 4955"/>
              <a:gd name="p0y61" fmla="*/ 82 h 1335"/>
              <a:gd name="p0x62" fmla="*/ 4954 w 4955"/>
              <a:gd name="p0y62" fmla="*/ 85 h 1335"/>
              <a:gd name="p0x63" fmla="*/ 4955 w 4955"/>
              <a:gd name="p0y63" fmla="*/ 87 h 1335"/>
              <a:gd name="p0x64" fmla="*/ 4955 w 4955"/>
              <a:gd name="p0y64" fmla="*/ 90 h 1335"/>
              <a:gd name="p0x65" fmla="*/ 4955 w 4955"/>
              <a:gd name="p0y65" fmla="*/ 1245 h 1335"/>
              <a:gd name="p0x66" fmla="*/ 4955 w 4955"/>
              <a:gd name="p0y66" fmla="*/ 1247 h 1335"/>
              <a:gd name="p0x67" fmla="*/ 4954 w 4955"/>
              <a:gd name="p0y67" fmla="*/ 1249 h 1335"/>
              <a:gd name="p0x68" fmla="*/ 4954 w 4955"/>
              <a:gd name="p0y68" fmla="*/ 1252 h 1335"/>
              <a:gd name="p0x69" fmla="*/ 4954 w 4955"/>
              <a:gd name="p0y69" fmla="*/ 1254 h 1335"/>
              <a:gd name="p0x70" fmla="*/ 4954 w 4955"/>
              <a:gd name="p0y70" fmla="*/ 1256 h 1335"/>
              <a:gd name="p0x71" fmla="*/ 4953 w 4955"/>
              <a:gd name="p0y71" fmla="*/ 1258 h 1335"/>
              <a:gd name="p0x72" fmla="*/ 4953 w 4955"/>
              <a:gd name="p0y72" fmla="*/ 1261 h 1335"/>
              <a:gd name="p0x73" fmla="*/ 4953 w 4955"/>
              <a:gd name="p0y73" fmla="*/ 1263 h 1335"/>
              <a:gd name="p0x74" fmla="*/ 4952 w 4955"/>
              <a:gd name="p0y74" fmla="*/ 1265 h 1335"/>
              <a:gd name="p0x75" fmla="*/ 4952 w 4955"/>
              <a:gd name="p0y75" fmla="*/ 1267 h 1335"/>
              <a:gd name="p0x76" fmla="*/ 4951 w 4955"/>
              <a:gd name="p0y76" fmla="*/ 1270 h 1335"/>
              <a:gd name="p0x77" fmla="*/ 4950 w 4955"/>
              <a:gd name="p0y77" fmla="*/ 1272 h 1335"/>
              <a:gd name="p0x78" fmla="*/ 4950 w 4955"/>
              <a:gd name="p0y78" fmla="*/ 1274 h 1335"/>
              <a:gd name="p0x79" fmla="*/ 4949 w 4955"/>
              <a:gd name="p0y79" fmla="*/ 1276 h 1335"/>
              <a:gd name="p0x80" fmla="*/ 4948 w 4955"/>
              <a:gd name="p0y80" fmla="*/ 1278 h 1335"/>
              <a:gd name="p0x81" fmla="*/ 4947 w 4955"/>
              <a:gd name="p0y81" fmla="*/ 1280 h 1335"/>
              <a:gd name="p0x82" fmla="*/ 4946 w 4955"/>
              <a:gd name="p0y82" fmla="*/ 1282 h 1335"/>
              <a:gd name="p0x83" fmla="*/ 4945 w 4955"/>
              <a:gd name="p0y83" fmla="*/ 1284 h 1335"/>
              <a:gd name="p0x84" fmla="*/ 4944 w 4955"/>
              <a:gd name="p0y84" fmla="*/ 1286 h 1335"/>
              <a:gd name="p0x85" fmla="*/ 4943 w 4955"/>
              <a:gd name="p0y85" fmla="*/ 1288 h 1335"/>
              <a:gd name="p0x86" fmla="*/ 4942 w 4955"/>
              <a:gd name="p0y86" fmla="*/ 1290 h 1335"/>
              <a:gd name="p0x87" fmla="*/ 4941 w 4955"/>
              <a:gd name="p0y87" fmla="*/ 1292 h 1335"/>
              <a:gd name="p0x88" fmla="*/ 4940 w 4955"/>
              <a:gd name="p0y88" fmla="*/ 1294 h 1335"/>
              <a:gd name="p0x89" fmla="*/ 4939 w 4955"/>
              <a:gd name="p0y89" fmla="*/ 1296 h 1335"/>
              <a:gd name="p0x90" fmla="*/ 4937 w 4955"/>
              <a:gd name="p0y90" fmla="*/ 1297 h 1335"/>
              <a:gd name="p0x91" fmla="*/ 4936 w 4955"/>
              <a:gd name="p0y91" fmla="*/ 1299 h 1335"/>
              <a:gd name="p0x92" fmla="*/ 4935 w 4955"/>
              <a:gd name="p0y92" fmla="*/ 1301 h 1335"/>
              <a:gd name="p0x93" fmla="*/ 4933 w 4955"/>
              <a:gd name="p0y93" fmla="*/ 1302 h 1335"/>
              <a:gd name="p0x94" fmla="*/ 4932 w 4955"/>
              <a:gd name="p0y94" fmla="*/ 1304 h 1335"/>
              <a:gd name="p0x95" fmla="*/ 4930 w 4955"/>
              <a:gd name="p0y95" fmla="*/ 1306 h 1335"/>
              <a:gd name="p0x96" fmla="*/ 4929 w 4955"/>
              <a:gd name="p0y96" fmla="*/ 1307 h 1335"/>
              <a:gd name="p0x97" fmla="*/ 4927 w 4955"/>
              <a:gd name="p0y97" fmla="*/ 1309 h 1335"/>
              <a:gd name="p0x98" fmla="*/ 4926 w 4955"/>
              <a:gd name="p0y98" fmla="*/ 1310 h 1335"/>
              <a:gd name="p0x99" fmla="*/ 4924 w 4955"/>
              <a:gd name="p0y99" fmla="*/ 1312 h 1335"/>
              <a:gd name="p0x100" fmla="*/ 4923 w 4955"/>
              <a:gd name="p0y100" fmla="*/ 1313 h 1335"/>
              <a:gd name="p0x101" fmla="*/ 4921 w 4955"/>
              <a:gd name="p0y101" fmla="*/ 1315 h 1335"/>
              <a:gd name="p0x102" fmla="*/ 4919 w 4955"/>
              <a:gd name="p0y102" fmla="*/ 1316 h 1335"/>
              <a:gd name="p0x103" fmla="*/ 4917 w 4955"/>
              <a:gd name="p0y103" fmla="*/ 1317 h 1335"/>
              <a:gd name="p0x104" fmla="*/ 4916 w 4955"/>
              <a:gd name="p0y104" fmla="*/ 1319 h 1335"/>
              <a:gd name="p0x105" fmla="*/ 4914 w 4955"/>
              <a:gd name="p0y105" fmla="*/ 1320 h 1335"/>
              <a:gd name="p0x106" fmla="*/ 4912 w 4955"/>
              <a:gd name="p0y106" fmla="*/ 1321 h 1335"/>
              <a:gd name="p0x107" fmla="*/ 4910 w 4955"/>
              <a:gd name="p0y107" fmla="*/ 1322 h 1335"/>
              <a:gd name="p0x108" fmla="*/ 4908 w 4955"/>
              <a:gd name="p0y108" fmla="*/ 1323 h 1335"/>
              <a:gd name="p0x109" fmla="*/ 4906 w 4955"/>
              <a:gd name="p0y109" fmla="*/ 1324 h 1335"/>
              <a:gd name="p0x110" fmla="*/ 4904 w 4955"/>
              <a:gd name="p0y110" fmla="*/ 1325 h 1335"/>
              <a:gd name="p0x111" fmla="*/ 4902 w 4955"/>
              <a:gd name="p0y111" fmla="*/ 1326 h 1335"/>
              <a:gd name="p0x112" fmla="*/ 4900 w 4955"/>
              <a:gd name="p0y112" fmla="*/ 1327 h 1335"/>
              <a:gd name="p0x113" fmla="*/ 4898 w 4955"/>
              <a:gd name="p0y113" fmla="*/ 1328 h 1335"/>
              <a:gd name="p0x114" fmla="*/ 4896 w 4955"/>
              <a:gd name="p0y114" fmla="*/ 1329 h 1335"/>
              <a:gd name="p0x115" fmla="*/ 4894 w 4955"/>
              <a:gd name="p0y115" fmla="*/ 1330 h 1335"/>
              <a:gd name="p0x116" fmla="*/ 4892 w 4955"/>
              <a:gd name="p0y116" fmla="*/ 1330 h 1335"/>
              <a:gd name="p0x117" fmla="*/ 4890 w 4955"/>
              <a:gd name="p0y117" fmla="*/ 1331 h 1335"/>
              <a:gd name="p0x118" fmla="*/ 4887 w 4955"/>
              <a:gd name="p0y118" fmla="*/ 1332 h 1335"/>
              <a:gd name="p0x119" fmla="*/ 4885 w 4955"/>
              <a:gd name="p0y119" fmla="*/ 1332 h 1335"/>
              <a:gd name="p0x120" fmla="*/ 4883 w 4955"/>
              <a:gd name="p0y120" fmla="*/ 1333 h 1335"/>
              <a:gd name="p0x121" fmla="*/ 4881 w 4955"/>
              <a:gd name="p0y121" fmla="*/ 1333 h 1335"/>
              <a:gd name="p0x122" fmla="*/ 4878 w 4955"/>
              <a:gd name="p0y122" fmla="*/ 1333 h 1335"/>
              <a:gd name="p0x123" fmla="*/ 4876 w 4955"/>
              <a:gd name="p0y123" fmla="*/ 1334 h 1335"/>
              <a:gd name="p0x124" fmla="*/ 4874 w 4955"/>
              <a:gd name="p0y124" fmla="*/ 1334 h 1335"/>
              <a:gd name="p0x125" fmla="*/ 4872 w 4955"/>
              <a:gd name="p0y125" fmla="*/ 1334 h 1335"/>
              <a:gd name="p0x126" fmla="*/ 4869 w 4955"/>
              <a:gd name="p0y126" fmla="*/ 1334 h 1335"/>
              <a:gd name="p0x127" fmla="*/ 4867 w 4955"/>
              <a:gd name="p0y127" fmla="*/ 1334 h 1335"/>
              <a:gd name="p0x128" fmla="*/ 4865 w 4955"/>
              <a:gd name="p0y128" fmla="*/ 1335 h 1335"/>
              <a:gd name="p0x129" fmla="*/ 90 w 4955"/>
              <a:gd name="p0y129" fmla="*/ 1335 h 1335"/>
              <a:gd name="p0x130" fmla="*/ 87 w 4955"/>
              <a:gd name="p0y130" fmla="*/ 1334 h 1335"/>
              <a:gd name="p0x131" fmla="*/ 85 w 4955"/>
              <a:gd name="p0y131" fmla="*/ 1334 h 1335"/>
              <a:gd name="p0x132" fmla="*/ 82 w 4955"/>
              <a:gd name="p0y132" fmla="*/ 1334 h 1335"/>
              <a:gd name="p0x133" fmla="*/ 80 w 4955"/>
              <a:gd name="p0y133" fmla="*/ 1334 h 1335"/>
              <a:gd name="p0x134" fmla="*/ 78 w 4955"/>
              <a:gd name="p0y134" fmla="*/ 1334 h 1335"/>
              <a:gd name="p0x135" fmla="*/ 76 w 4955"/>
              <a:gd name="p0y135" fmla="*/ 1333 h 1335"/>
              <a:gd name="p0x136" fmla="*/ 73 w 4955"/>
              <a:gd name="p0y136" fmla="*/ 1333 h 1335"/>
              <a:gd name="p0x137" fmla="*/ 71 w 4955"/>
              <a:gd name="p0y137" fmla="*/ 1333 h 1335"/>
              <a:gd name="p0x138" fmla="*/ 69 w 4955"/>
              <a:gd name="p0y138" fmla="*/ 1332 h 1335"/>
              <a:gd name="p0x139" fmla="*/ 67 w 4955"/>
              <a:gd name="p0y139" fmla="*/ 1332 h 1335"/>
              <a:gd name="p0x140" fmla="*/ 64 w 4955"/>
              <a:gd name="p0y140" fmla="*/ 1331 h 1335"/>
              <a:gd name="p0x141" fmla="*/ 62 w 4955"/>
              <a:gd name="p0y141" fmla="*/ 1330 h 1335"/>
              <a:gd name="p0x142" fmla="*/ 60 w 4955"/>
              <a:gd name="p0y142" fmla="*/ 1330 h 1335"/>
              <a:gd name="p0x143" fmla="*/ 58 w 4955"/>
              <a:gd name="p0y143" fmla="*/ 1329 h 1335"/>
              <a:gd name="p0x144" fmla="*/ 56 w 4955"/>
              <a:gd name="p0y144" fmla="*/ 1328 h 1335"/>
              <a:gd name="p0x145" fmla="*/ 54 w 4955"/>
              <a:gd name="p0y145" fmla="*/ 1327 h 1335"/>
              <a:gd name="p0x146" fmla="*/ 52 w 4955"/>
              <a:gd name="p0y146" fmla="*/ 1326 h 1335"/>
              <a:gd name="p0x147" fmla="*/ 50 w 4955"/>
              <a:gd name="p0y147" fmla="*/ 1325 h 1335"/>
              <a:gd name="p0x148" fmla="*/ 48 w 4955"/>
              <a:gd name="p0y148" fmla="*/ 1324 h 1335"/>
              <a:gd name="p0x149" fmla="*/ 46 w 4955"/>
              <a:gd name="p0y149" fmla="*/ 1323 h 1335"/>
              <a:gd name="p0x150" fmla="*/ 44 w 4955"/>
              <a:gd name="p0y150" fmla="*/ 1322 h 1335"/>
              <a:gd name="p0x151" fmla="*/ 42 w 4955"/>
              <a:gd name="p0y151" fmla="*/ 1321 h 1335"/>
              <a:gd name="p0x152" fmla="*/ 40 w 4955"/>
              <a:gd name="p0y152" fmla="*/ 1320 h 1335"/>
              <a:gd name="p0x153" fmla="*/ 38 w 4955"/>
              <a:gd name="p0y153" fmla="*/ 1319 h 1335"/>
              <a:gd name="p0x154" fmla="*/ 37 w 4955"/>
              <a:gd name="p0y154" fmla="*/ 1317 h 1335"/>
              <a:gd name="p0x155" fmla="*/ 35 w 4955"/>
              <a:gd name="p0y155" fmla="*/ 1316 h 1335"/>
              <a:gd name="p0x156" fmla="*/ 33 w 4955"/>
              <a:gd name="p0y156" fmla="*/ 1315 h 1335"/>
              <a:gd name="p0x157" fmla="*/ 32 w 4955"/>
              <a:gd name="p0y157" fmla="*/ 1313 h 1335"/>
              <a:gd name="p0x158" fmla="*/ 30 w 4955"/>
              <a:gd name="p0y158" fmla="*/ 1312 h 1335"/>
              <a:gd name="p0x159" fmla="*/ 28 w 4955"/>
              <a:gd name="p0y159" fmla="*/ 1310 h 1335"/>
              <a:gd name="p0x160" fmla="*/ 27 w 4955"/>
              <a:gd name="p0y160" fmla="*/ 1309 h 1335"/>
              <a:gd name="p0x161" fmla="*/ 25 w 4955"/>
              <a:gd name="p0y161" fmla="*/ 1307 h 1335"/>
              <a:gd name="p0x162" fmla="*/ 24 w 4955"/>
              <a:gd name="p0y162" fmla="*/ 1306 h 1335"/>
              <a:gd name="p0x163" fmla="*/ 22 w 4955"/>
              <a:gd name="p0y163" fmla="*/ 1304 h 1335"/>
              <a:gd name="p0x164" fmla="*/ 21 w 4955"/>
              <a:gd name="p0y164" fmla="*/ 1302 h 1335"/>
              <a:gd name="p0x165" fmla="*/ 19 w 4955"/>
              <a:gd name="p0y165" fmla="*/ 1301 h 1335"/>
              <a:gd name="p0x166" fmla="*/ 18 w 4955"/>
              <a:gd name="p0y166" fmla="*/ 1299 h 1335"/>
              <a:gd name="p0x167" fmla="*/ 17 w 4955"/>
              <a:gd name="p0y167" fmla="*/ 1297 h 1335"/>
              <a:gd name="p0x168" fmla="*/ 15 w 4955"/>
              <a:gd name="p0y168" fmla="*/ 1296 h 1335"/>
              <a:gd name="p0x169" fmla="*/ 14 w 4955"/>
              <a:gd name="p0y169" fmla="*/ 1294 h 1335"/>
              <a:gd name="p0x170" fmla="*/ 13 w 4955"/>
              <a:gd name="p0y170" fmla="*/ 1292 h 1335"/>
              <a:gd name="p0x171" fmla="*/ 12 w 4955"/>
              <a:gd name="p0y171" fmla="*/ 1290 h 1335"/>
              <a:gd name="p0x172" fmla="*/ 11 w 4955"/>
              <a:gd name="p0y172" fmla="*/ 1288 h 1335"/>
              <a:gd name="p0x173" fmla="*/ 10 w 4955"/>
              <a:gd name="p0y173" fmla="*/ 1286 h 1335"/>
              <a:gd name="p0x174" fmla="*/ 9 w 4955"/>
              <a:gd name="p0y174" fmla="*/ 1284 h 1335"/>
              <a:gd name="p0x175" fmla="*/ 8 w 4955"/>
              <a:gd name="p0y175" fmla="*/ 1282 h 1335"/>
              <a:gd name="p0x176" fmla="*/ 7 w 4955"/>
              <a:gd name="p0y176" fmla="*/ 1280 h 1335"/>
              <a:gd name="p0x177" fmla="*/ 6 w 4955"/>
              <a:gd name="p0y177" fmla="*/ 1278 h 1335"/>
              <a:gd name="p0x178" fmla="*/ 5 w 4955"/>
              <a:gd name="p0y178" fmla="*/ 1276 h 1335"/>
              <a:gd name="p0x179" fmla="*/ 4 w 4955"/>
              <a:gd name="p0y179" fmla="*/ 1274 h 1335"/>
              <a:gd name="p0x180" fmla="*/ 4 w 4955"/>
              <a:gd name="p0y180" fmla="*/ 1272 h 1335"/>
              <a:gd name="p0x181" fmla="*/ 3 w 4955"/>
              <a:gd name="p0y181" fmla="*/ 1270 h 1335"/>
              <a:gd name="p0x182" fmla="*/ 2 w 4955"/>
              <a:gd name="p0y182" fmla="*/ 1267 h 1335"/>
              <a:gd name="p0x183" fmla="*/ 2 w 4955"/>
              <a:gd name="p0y183" fmla="*/ 1265 h 1335"/>
              <a:gd name="p0x184" fmla="*/ 1 w 4955"/>
              <a:gd name="p0y184" fmla="*/ 1263 h 1335"/>
              <a:gd name="p0x185" fmla="*/ 1 w 4955"/>
              <a:gd name="p0y185" fmla="*/ 1261 h 1335"/>
              <a:gd name="p0x186" fmla="*/ 1 w 4955"/>
              <a:gd name="p0y186" fmla="*/ 1258 h 1335"/>
              <a:gd name="p0x187" fmla="*/ 0 w 4955"/>
              <a:gd name="p0y187" fmla="*/ 1256 h 1335"/>
              <a:gd name="p0x188" fmla="*/ 0 w 4955"/>
              <a:gd name="p0y188" fmla="*/ 1254 h 1335"/>
              <a:gd name="p0x189" fmla="*/ 0 w 4955"/>
              <a:gd name="p0y189" fmla="*/ 1252 h 1335"/>
              <a:gd name="p0x190" fmla="*/ 0 w 4955"/>
              <a:gd name="p0y190" fmla="*/ 1249 h 1335"/>
              <a:gd name="p0x191" fmla="*/ 0 w 4955"/>
              <a:gd name="p0y191" fmla="*/ 1247 h 1335"/>
              <a:gd name="p0x192" fmla="*/ 0 w 4955"/>
              <a:gd name="p0y192" fmla="*/ 1245 h 1335"/>
              <a:gd name="p0x193" fmla="*/ 0 w 4955"/>
              <a:gd name="p0y193" fmla="*/ 90 h 1335"/>
              <a:gd name="p0x194" fmla="*/ 0 w 4955"/>
              <a:gd name="p0y194" fmla="*/ 87 h 1335"/>
              <a:gd name="p0x195" fmla="*/ 0 w 4955"/>
              <a:gd name="p0y195" fmla="*/ 85 h 1335"/>
              <a:gd name="p0x196" fmla="*/ 0 w 4955"/>
              <a:gd name="p0y196" fmla="*/ 82 h 1335"/>
              <a:gd name="p0x197" fmla="*/ 0 w 4955"/>
              <a:gd name="p0y197" fmla="*/ 80 h 1335"/>
              <a:gd name="p0x198" fmla="*/ 0 w 4955"/>
              <a:gd name="p0y198" fmla="*/ 78 h 1335"/>
              <a:gd name="p0x199" fmla="*/ 1 w 4955"/>
              <a:gd name="p0y199" fmla="*/ 76 h 1335"/>
              <a:gd name="p0x200" fmla="*/ 1 w 4955"/>
              <a:gd name="p0y200" fmla="*/ 73 h 1335"/>
              <a:gd name="p0x201" fmla="*/ 1 w 4955"/>
              <a:gd name="p0y201" fmla="*/ 71 h 1335"/>
              <a:gd name="p0x202" fmla="*/ 2 w 4955"/>
              <a:gd name="p0y202" fmla="*/ 69 h 1335"/>
              <a:gd name="p0x203" fmla="*/ 2 w 4955"/>
              <a:gd name="p0y203" fmla="*/ 67 h 1335"/>
              <a:gd name="p0x204" fmla="*/ 3 w 4955"/>
              <a:gd name="p0y204" fmla="*/ 64 h 1335"/>
              <a:gd name="p0x205" fmla="*/ 4 w 4955"/>
              <a:gd name="p0y205" fmla="*/ 62 h 1335"/>
              <a:gd name="p0x206" fmla="*/ 4 w 4955"/>
              <a:gd name="p0y206" fmla="*/ 60 h 1335"/>
              <a:gd name="p0x207" fmla="*/ 5 w 4955"/>
              <a:gd name="p0y207" fmla="*/ 58 h 1335"/>
              <a:gd name="p0x208" fmla="*/ 6 w 4955"/>
              <a:gd name="p0y208" fmla="*/ 56 h 1335"/>
              <a:gd name="p0x209" fmla="*/ 7 w 4955"/>
              <a:gd name="p0y209" fmla="*/ 54 h 1335"/>
              <a:gd name="p0x210" fmla="*/ 8 w 4955"/>
              <a:gd name="p0y210" fmla="*/ 52 h 1335"/>
              <a:gd name="p0x211" fmla="*/ 9 w 4955"/>
              <a:gd name="p0y211" fmla="*/ 50 h 1335"/>
              <a:gd name="p0x212" fmla="*/ 10 w 4955"/>
              <a:gd name="p0y212" fmla="*/ 48 h 1335"/>
              <a:gd name="p0x213" fmla="*/ 11 w 4955"/>
              <a:gd name="p0y213" fmla="*/ 46 h 1335"/>
              <a:gd name="p0x214" fmla="*/ 12 w 4955"/>
              <a:gd name="p0y214" fmla="*/ 44 h 1335"/>
              <a:gd name="p0x215" fmla="*/ 13 w 4955"/>
              <a:gd name="p0y215" fmla="*/ 42 h 1335"/>
              <a:gd name="p0x216" fmla="*/ 14 w 4955"/>
              <a:gd name="p0y216" fmla="*/ 40 h 1335"/>
              <a:gd name="p0x217" fmla="*/ 15 w 4955"/>
              <a:gd name="p0y217" fmla="*/ 38 h 1335"/>
              <a:gd name="p0x218" fmla="*/ 17 w 4955"/>
              <a:gd name="p0y218" fmla="*/ 37 h 1335"/>
              <a:gd name="p0x219" fmla="*/ 18 w 4955"/>
              <a:gd name="p0y219" fmla="*/ 35 h 1335"/>
              <a:gd name="p0x220" fmla="*/ 19 w 4955"/>
              <a:gd name="p0y220" fmla="*/ 33 h 1335"/>
              <a:gd name="p0x221" fmla="*/ 21 w 4955"/>
              <a:gd name="p0y221" fmla="*/ 32 h 1335"/>
              <a:gd name="p0x222" fmla="*/ 22 w 4955"/>
              <a:gd name="p0y222" fmla="*/ 30 h 1335"/>
              <a:gd name="p0x223" fmla="*/ 24 w 4955"/>
              <a:gd name="p0y223" fmla="*/ 28 h 1335"/>
              <a:gd name="p0x224" fmla="*/ 25 w 4955"/>
              <a:gd name="p0y224" fmla="*/ 27 h 1335"/>
              <a:gd name="p0x225" fmla="*/ 27 w 4955"/>
              <a:gd name="p0y225" fmla="*/ 25 h 1335"/>
              <a:gd name="p0x226" fmla="*/ 28 w 4955"/>
              <a:gd name="p0y226" fmla="*/ 24 h 1335"/>
              <a:gd name="p0x227" fmla="*/ 30 w 4955"/>
              <a:gd name="p0y227" fmla="*/ 22 h 1335"/>
              <a:gd name="p0x228" fmla="*/ 32 w 4955"/>
              <a:gd name="p0y228" fmla="*/ 21 h 1335"/>
              <a:gd name="p0x229" fmla="*/ 33 w 4955"/>
              <a:gd name="p0y229" fmla="*/ 19 h 1335"/>
              <a:gd name="p0x230" fmla="*/ 35 w 4955"/>
              <a:gd name="p0y230" fmla="*/ 18 h 1335"/>
              <a:gd name="p0x231" fmla="*/ 37 w 4955"/>
              <a:gd name="p0y231" fmla="*/ 17 h 1335"/>
              <a:gd name="p0x232" fmla="*/ 38 w 4955"/>
              <a:gd name="p0y232" fmla="*/ 15 h 1335"/>
              <a:gd name="p0x233" fmla="*/ 40 w 4955"/>
              <a:gd name="p0y233" fmla="*/ 14 h 1335"/>
              <a:gd name="p0x234" fmla="*/ 42 w 4955"/>
              <a:gd name="p0y234" fmla="*/ 13 h 1335"/>
              <a:gd name="p0x235" fmla="*/ 44 w 4955"/>
              <a:gd name="p0y235" fmla="*/ 12 h 1335"/>
              <a:gd name="p0x236" fmla="*/ 46 w 4955"/>
              <a:gd name="p0y236" fmla="*/ 11 h 1335"/>
              <a:gd name="p0x237" fmla="*/ 48 w 4955"/>
              <a:gd name="p0y237" fmla="*/ 10 h 1335"/>
              <a:gd name="p0x238" fmla="*/ 50 w 4955"/>
              <a:gd name="p0y238" fmla="*/ 9 h 1335"/>
              <a:gd name="p0x239" fmla="*/ 52 w 4955"/>
              <a:gd name="p0y239" fmla="*/ 8 h 1335"/>
              <a:gd name="p0x240" fmla="*/ 54 w 4955"/>
              <a:gd name="p0y240" fmla="*/ 7 h 1335"/>
              <a:gd name="p0x241" fmla="*/ 56 w 4955"/>
              <a:gd name="p0y241" fmla="*/ 6 h 1335"/>
              <a:gd name="p0x242" fmla="*/ 58 w 4955"/>
              <a:gd name="p0y242" fmla="*/ 5 h 1335"/>
              <a:gd name="p0x243" fmla="*/ 60 w 4955"/>
              <a:gd name="p0y243" fmla="*/ 4 h 1335"/>
              <a:gd name="p0x244" fmla="*/ 62 w 4955"/>
              <a:gd name="p0y244" fmla="*/ 4 h 1335"/>
              <a:gd name="p0x245" fmla="*/ 64 w 4955"/>
              <a:gd name="p0y245" fmla="*/ 3 h 1335"/>
              <a:gd name="p0x246" fmla="*/ 67 w 4955"/>
              <a:gd name="p0y246" fmla="*/ 2 h 1335"/>
              <a:gd name="p0x247" fmla="*/ 69 w 4955"/>
              <a:gd name="p0y247" fmla="*/ 2 h 1335"/>
              <a:gd name="p0x248" fmla="*/ 71 w 4955"/>
              <a:gd name="p0y248" fmla="*/ 1 h 1335"/>
              <a:gd name="p0x249" fmla="*/ 73 w 4955"/>
              <a:gd name="p0y249" fmla="*/ 1 h 1335"/>
              <a:gd name="p0x250" fmla="*/ 76 w 4955"/>
              <a:gd name="p0y250" fmla="*/ 1 h 1335"/>
              <a:gd name="p0x251" fmla="*/ 78 w 4955"/>
              <a:gd name="p0y251" fmla="*/ 0 h 1335"/>
              <a:gd name="p0x252" fmla="*/ 80 w 4955"/>
              <a:gd name="p0y252" fmla="*/ 0 h 1335"/>
              <a:gd name="p0x253" fmla="*/ 82 w 4955"/>
              <a:gd name="p0y253" fmla="*/ 0 h 1335"/>
              <a:gd name="p0x254" fmla="*/ 85 w 4955"/>
              <a:gd name="p0y254" fmla="*/ 0 h 1335"/>
              <a:gd name="p0x255" fmla="*/ 87 w 4955"/>
              <a:gd name="p0y255" fmla="*/ 0 h 1335"/>
              <a:gd name="p0x256" fmla="*/ 90 w 4955"/>
              <a:gd name="p0y25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4641876" y="4780959"/>
            <a:ext cx="29083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多留心</a:t>
            </a:r>
            <a:r>
              <a:rPr sz="1500" b="1">
                <a:solidFill>
                  <a:schemeClr val="accent2"/>
                </a:solidFill>
                <a:cs typeface="+mn-lt"/>
              </a:rPr>
              <a:t>工作难点亮点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，积累鲜活一手素材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80689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224 w 5585"/>
              <a:gd name="p0y0" fmla="*/ 0 h 6176"/>
              <a:gd name="p0x1" fmla="*/ 5360 w 5585"/>
              <a:gd name="p0y1" fmla="*/ 0 h 6176"/>
              <a:gd name="p0x2" fmla="*/ 5585 w 5585"/>
              <a:gd name="p0y2" fmla="*/ 225 h 6176"/>
              <a:gd name="p0x3" fmla="*/ 5585 w 5585"/>
              <a:gd name="p0y3" fmla="*/ 5951 h 6176"/>
              <a:gd name="p0x4" fmla="*/ 5360 w 5585"/>
              <a:gd name="p0y4" fmla="*/ 6176 h 6176"/>
              <a:gd name="p0x5" fmla="*/ 224 w 5585"/>
              <a:gd name="p0y5" fmla="*/ 6176 h 6176"/>
              <a:gd name="p0x6" fmla="*/ 0 w 5585"/>
              <a:gd name="p0y6" fmla="*/ 5951 h 6176"/>
              <a:gd name="p0x7" fmla="*/ 0 w 5585"/>
              <a:gd name="p0y7" fmla="*/ 224 h 6176"/>
              <a:gd name="p0x8" fmla="*/ 224 w 5585"/>
              <a:gd name="p0y8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close/>
              </a:path>
            </a:pathLst>
          </a:custGeom>
          <a:solidFill>
            <a:srgbClr val="FCFBF8"/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  <a:effectLst>
            <a:outerShdw blurRad="171450" dist="19050" dir="5399999" algn="ctr" rotWithShape="0">
              <a:schemeClr val="accent6">
                <a:lumMod val="33714"/>
                <a:alpha val="5882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264525" y="1986915"/>
            <a:ext cx="3155950" cy="428625"/>
            <a:chOff x="13015" y="3129"/>
            <a:chExt cx="4970" cy="675"/>
          </a:xfrm>
        </p:grpSpPr>
        <p:sp>
          <p:nvSpPr>
            <p:cNvPr id="37" name="任意多边形 36"/>
            <p:cNvSpPr/>
            <p:nvPr>
              <p:custDataLst>
                <p:tags r:id="rId35"/>
              </p:custDataLst>
            </p:nvPr>
          </p:nvSpPr>
          <p:spPr>
            <a:xfrm>
              <a:off x="13015" y="3129"/>
              <a:ext cx="4970" cy="675"/>
            </a:xfrm>
            <a:custGeom>
              <a:avLst/>
              <a:gdLst>
                <a:gd name="sw" fmla="*/ 1 w 4970"/>
                <a:gd name="sh" fmla="*/ 1 h 675"/>
                <a:gd name="mins" fmla="min sw sh"/>
                <a:gd name="dsw" fmla="+- 0 sw mins"/>
                <a:gd name="dsh" fmla="+- 0 sh mins"/>
                <a:gd name="p0x0" fmla="*/ 4970 w 4970"/>
                <a:gd name="p0y0" fmla="*/ 0 h 675"/>
                <a:gd name="p0x1" fmla="*/ 4970 w 4970"/>
                <a:gd name="p0y1" fmla="*/ 675 h 675"/>
                <a:gd name="p0x2" fmla="*/ 0 w 4970"/>
                <a:gd name="p0y2" fmla="*/ 675 h 675"/>
                <a:gd name="p0x3" fmla="*/ 0 w 4970"/>
                <a:gd name="p0y3" fmla="*/ 0 h 675"/>
                <a:gd name="p0x4" fmla="*/ 4970 w 49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6"/>
              </p:custDataLst>
            </p:nvPr>
          </p:nvSpPr>
          <p:spPr>
            <a:xfrm>
              <a:off x="13015" y="3774"/>
              <a:ext cx="4970" cy="30"/>
            </a:xfrm>
            <a:custGeom>
              <a:avLst/>
              <a:gdLst>
                <a:gd name="sw" fmla="*/ 1 w 4970"/>
                <a:gd name="sh" fmla="*/ 1 h 30"/>
                <a:gd name="mins" fmla="min sw sh"/>
                <a:gd name="dsw" fmla="+- 0 sw mins"/>
                <a:gd name="dsh" fmla="+- 0 sh mins"/>
                <a:gd name="p0x0" fmla="*/ 4970 w 4970"/>
                <a:gd name="p0y0" fmla="*/ 0 h 30"/>
                <a:gd name="p0x1" fmla="*/ 4970 w 4970"/>
                <a:gd name="p0y1" fmla="*/ 30 h 30"/>
                <a:gd name="p0x2" fmla="*/ 0 w 4970"/>
                <a:gd name="p0y2" fmla="*/ 30 h 30"/>
                <a:gd name="p0x3" fmla="*/ 0 w 4970"/>
                <a:gd name="p0y3" fmla="*/ 0 h 30"/>
                <a:gd name="p0x4" fmla="*/ 4970 w 497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8264525" y="20199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32 w 420"/>
              <a:gd name="p0y2" fmla="*/ 0 h 420"/>
              <a:gd name="p0x3" fmla="*/ 334 w 420"/>
              <a:gd name="p0y3" fmla="*/ 0 h 420"/>
              <a:gd name="p0x4" fmla="*/ 337 w 420"/>
              <a:gd name="p0y4" fmla="*/ 0 h 420"/>
              <a:gd name="p0x5" fmla="*/ 339 w 420"/>
              <a:gd name="p0y5" fmla="*/ 0 h 420"/>
              <a:gd name="p0x6" fmla="*/ 341 w 420"/>
              <a:gd name="p0y6" fmla="*/ 0 h 420"/>
              <a:gd name="p0x7" fmla="*/ 343 w 420"/>
              <a:gd name="p0y7" fmla="*/ 1 h 420"/>
              <a:gd name="p0x8" fmla="*/ 346 w 420"/>
              <a:gd name="p0y8" fmla="*/ 1 h 420"/>
              <a:gd name="p0x9" fmla="*/ 348 w 420"/>
              <a:gd name="p0y9" fmla="*/ 1 h 420"/>
              <a:gd name="p0x10" fmla="*/ 350 w 420"/>
              <a:gd name="p0y10" fmla="*/ 2 h 420"/>
              <a:gd name="p0x11" fmla="*/ 352 w 420"/>
              <a:gd name="p0y11" fmla="*/ 2 h 420"/>
              <a:gd name="p0x12" fmla="*/ 355 w 420"/>
              <a:gd name="p0y12" fmla="*/ 3 h 420"/>
              <a:gd name="p0x13" fmla="*/ 357 w 420"/>
              <a:gd name="p0y13" fmla="*/ 4 h 420"/>
              <a:gd name="p0x14" fmla="*/ 359 w 420"/>
              <a:gd name="p0y14" fmla="*/ 4 h 420"/>
              <a:gd name="p0x15" fmla="*/ 361 w 420"/>
              <a:gd name="p0y15" fmla="*/ 5 h 420"/>
              <a:gd name="p0x16" fmla="*/ 363 w 420"/>
              <a:gd name="p0y16" fmla="*/ 6 h 420"/>
              <a:gd name="p0x17" fmla="*/ 365 w 420"/>
              <a:gd name="p0y17" fmla="*/ 7 h 420"/>
              <a:gd name="p0x18" fmla="*/ 367 w 420"/>
              <a:gd name="p0y18" fmla="*/ 8 h 420"/>
              <a:gd name="p0x19" fmla="*/ 369 w 420"/>
              <a:gd name="p0y19" fmla="*/ 9 h 420"/>
              <a:gd name="p0x20" fmla="*/ 371 w 420"/>
              <a:gd name="p0y20" fmla="*/ 10 h 420"/>
              <a:gd name="p0x21" fmla="*/ 373 w 420"/>
              <a:gd name="p0y21" fmla="*/ 11 h 420"/>
              <a:gd name="p0x22" fmla="*/ 375 w 420"/>
              <a:gd name="p0y22" fmla="*/ 12 h 420"/>
              <a:gd name="p0x23" fmla="*/ 377 w 420"/>
              <a:gd name="p0y23" fmla="*/ 13 h 420"/>
              <a:gd name="p0x24" fmla="*/ 379 w 420"/>
              <a:gd name="p0y24" fmla="*/ 14 h 420"/>
              <a:gd name="p0x25" fmla="*/ 381 w 420"/>
              <a:gd name="p0y25" fmla="*/ 15 h 420"/>
              <a:gd name="p0x26" fmla="*/ 382 w 420"/>
              <a:gd name="p0y26" fmla="*/ 17 h 420"/>
              <a:gd name="p0x27" fmla="*/ 384 w 420"/>
              <a:gd name="p0y27" fmla="*/ 18 h 420"/>
              <a:gd name="p0x28" fmla="*/ 386 w 420"/>
              <a:gd name="p0y28" fmla="*/ 19 h 420"/>
              <a:gd name="p0x29" fmla="*/ 387 w 420"/>
              <a:gd name="p0y29" fmla="*/ 21 h 420"/>
              <a:gd name="p0x30" fmla="*/ 389 w 420"/>
              <a:gd name="p0y30" fmla="*/ 22 h 420"/>
              <a:gd name="p0x31" fmla="*/ 391 w 420"/>
              <a:gd name="p0y31" fmla="*/ 24 h 420"/>
              <a:gd name="p0x32" fmla="*/ 392 w 420"/>
              <a:gd name="p0y32" fmla="*/ 25 h 420"/>
              <a:gd name="p0x33" fmla="*/ 394 w 420"/>
              <a:gd name="p0y33" fmla="*/ 27 h 420"/>
              <a:gd name="p0x34" fmla="*/ 395 w 420"/>
              <a:gd name="p0y34" fmla="*/ 28 h 420"/>
              <a:gd name="p0x35" fmla="*/ 397 w 420"/>
              <a:gd name="p0y35" fmla="*/ 30 h 420"/>
              <a:gd name="p0x36" fmla="*/ 398 w 420"/>
              <a:gd name="p0y36" fmla="*/ 32 h 420"/>
              <a:gd name="p0x37" fmla="*/ 400 w 420"/>
              <a:gd name="p0y37" fmla="*/ 33 h 420"/>
              <a:gd name="p0x38" fmla="*/ 401 w 420"/>
              <a:gd name="p0y38" fmla="*/ 35 h 420"/>
              <a:gd name="p0x39" fmla="*/ 402 w 420"/>
              <a:gd name="p0y39" fmla="*/ 37 h 420"/>
              <a:gd name="p0x40" fmla="*/ 404 w 420"/>
              <a:gd name="p0y40" fmla="*/ 38 h 420"/>
              <a:gd name="p0x41" fmla="*/ 405 w 420"/>
              <a:gd name="p0y41" fmla="*/ 40 h 420"/>
              <a:gd name="p0x42" fmla="*/ 406 w 420"/>
              <a:gd name="p0y42" fmla="*/ 42 h 420"/>
              <a:gd name="p0x43" fmla="*/ 407 w 420"/>
              <a:gd name="p0y43" fmla="*/ 44 h 420"/>
              <a:gd name="p0x44" fmla="*/ 408 w 420"/>
              <a:gd name="p0y44" fmla="*/ 46 h 420"/>
              <a:gd name="p0x45" fmla="*/ 409 w 420"/>
              <a:gd name="p0y45" fmla="*/ 48 h 420"/>
              <a:gd name="p0x46" fmla="*/ 410 w 420"/>
              <a:gd name="p0y46" fmla="*/ 50 h 420"/>
              <a:gd name="p0x47" fmla="*/ 411 w 420"/>
              <a:gd name="p0y47" fmla="*/ 52 h 420"/>
              <a:gd name="p0x48" fmla="*/ 412 w 420"/>
              <a:gd name="p0y48" fmla="*/ 54 h 420"/>
              <a:gd name="p0x49" fmla="*/ 413 w 420"/>
              <a:gd name="p0y49" fmla="*/ 56 h 420"/>
              <a:gd name="p0x50" fmla="*/ 414 w 420"/>
              <a:gd name="p0y50" fmla="*/ 58 h 420"/>
              <a:gd name="p0x51" fmla="*/ 415 w 420"/>
              <a:gd name="p0y51" fmla="*/ 60 h 420"/>
              <a:gd name="p0x52" fmla="*/ 415 w 420"/>
              <a:gd name="p0y52" fmla="*/ 62 h 420"/>
              <a:gd name="p0x53" fmla="*/ 416 w 420"/>
              <a:gd name="p0y53" fmla="*/ 64 h 420"/>
              <a:gd name="p0x54" fmla="*/ 417 w 420"/>
              <a:gd name="p0y54" fmla="*/ 67 h 420"/>
              <a:gd name="p0x55" fmla="*/ 417 w 420"/>
              <a:gd name="p0y55" fmla="*/ 69 h 420"/>
              <a:gd name="p0x56" fmla="*/ 418 w 420"/>
              <a:gd name="p0y56" fmla="*/ 71 h 420"/>
              <a:gd name="p0x57" fmla="*/ 418 w 420"/>
              <a:gd name="p0y57" fmla="*/ 73 h 420"/>
              <a:gd name="p0x58" fmla="*/ 418 w 420"/>
              <a:gd name="p0y58" fmla="*/ 76 h 420"/>
              <a:gd name="p0x59" fmla="*/ 419 w 420"/>
              <a:gd name="p0y59" fmla="*/ 78 h 420"/>
              <a:gd name="p0x60" fmla="*/ 419 w 420"/>
              <a:gd name="p0y60" fmla="*/ 80 h 420"/>
              <a:gd name="p0x61" fmla="*/ 419 w 420"/>
              <a:gd name="p0y61" fmla="*/ 82 h 420"/>
              <a:gd name="p0x62" fmla="*/ 419 w 420"/>
              <a:gd name="p0y62" fmla="*/ 85 h 420"/>
              <a:gd name="p0x63" fmla="*/ 419 w 420"/>
              <a:gd name="p0y63" fmla="*/ 87 h 420"/>
              <a:gd name="p0x64" fmla="*/ 420 w 420"/>
              <a:gd name="p0y64" fmla="*/ 90 h 420"/>
              <a:gd name="p0x65" fmla="*/ 420 w 420"/>
              <a:gd name="p0y65" fmla="*/ 330 h 420"/>
              <a:gd name="p0x66" fmla="*/ 419 w 420"/>
              <a:gd name="p0y66" fmla="*/ 332 h 420"/>
              <a:gd name="p0x67" fmla="*/ 419 w 420"/>
              <a:gd name="p0y67" fmla="*/ 334 h 420"/>
              <a:gd name="p0x68" fmla="*/ 419 w 420"/>
              <a:gd name="p0y68" fmla="*/ 337 h 420"/>
              <a:gd name="p0x69" fmla="*/ 419 w 420"/>
              <a:gd name="p0y69" fmla="*/ 339 h 420"/>
              <a:gd name="p0x70" fmla="*/ 419 w 420"/>
              <a:gd name="p0y70" fmla="*/ 341 h 420"/>
              <a:gd name="p0x71" fmla="*/ 418 w 420"/>
              <a:gd name="p0y71" fmla="*/ 343 h 420"/>
              <a:gd name="p0x72" fmla="*/ 418 w 420"/>
              <a:gd name="p0y72" fmla="*/ 346 h 420"/>
              <a:gd name="p0x73" fmla="*/ 418 w 420"/>
              <a:gd name="p0y73" fmla="*/ 348 h 420"/>
              <a:gd name="p0x74" fmla="*/ 417 w 420"/>
              <a:gd name="p0y74" fmla="*/ 350 h 420"/>
              <a:gd name="p0x75" fmla="*/ 417 w 420"/>
              <a:gd name="p0y75" fmla="*/ 352 h 420"/>
              <a:gd name="p0x76" fmla="*/ 416 w 420"/>
              <a:gd name="p0y76" fmla="*/ 355 h 420"/>
              <a:gd name="p0x77" fmla="*/ 415 w 420"/>
              <a:gd name="p0y77" fmla="*/ 357 h 420"/>
              <a:gd name="p0x78" fmla="*/ 415 w 420"/>
              <a:gd name="p0y78" fmla="*/ 359 h 420"/>
              <a:gd name="p0x79" fmla="*/ 414 w 420"/>
              <a:gd name="p0y79" fmla="*/ 361 h 420"/>
              <a:gd name="p0x80" fmla="*/ 413 w 420"/>
              <a:gd name="p0y80" fmla="*/ 363 h 420"/>
              <a:gd name="p0x81" fmla="*/ 412 w 420"/>
              <a:gd name="p0y81" fmla="*/ 365 h 420"/>
              <a:gd name="p0x82" fmla="*/ 411 w 420"/>
              <a:gd name="p0y82" fmla="*/ 367 h 420"/>
              <a:gd name="p0x83" fmla="*/ 410 w 420"/>
              <a:gd name="p0y83" fmla="*/ 369 h 420"/>
              <a:gd name="p0x84" fmla="*/ 409 w 420"/>
              <a:gd name="p0y84" fmla="*/ 371 h 420"/>
              <a:gd name="p0x85" fmla="*/ 408 w 420"/>
              <a:gd name="p0y85" fmla="*/ 373 h 420"/>
              <a:gd name="p0x86" fmla="*/ 407 w 420"/>
              <a:gd name="p0y86" fmla="*/ 375 h 420"/>
              <a:gd name="p0x87" fmla="*/ 406 w 420"/>
              <a:gd name="p0y87" fmla="*/ 377 h 420"/>
              <a:gd name="p0x88" fmla="*/ 405 w 420"/>
              <a:gd name="p0y88" fmla="*/ 379 h 420"/>
              <a:gd name="p0x89" fmla="*/ 404 w 420"/>
              <a:gd name="p0y89" fmla="*/ 381 h 420"/>
              <a:gd name="p0x90" fmla="*/ 402 w 420"/>
              <a:gd name="p0y90" fmla="*/ 382 h 420"/>
              <a:gd name="p0x91" fmla="*/ 401 w 420"/>
              <a:gd name="p0y91" fmla="*/ 384 h 420"/>
              <a:gd name="p0x92" fmla="*/ 400 w 420"/>
              <a:gd name="p0y92" fmla="*/ 386 h 420"/>
              <a:gd name="p0x93" fmla="*/ 398 w 420"/>
              <a:gd name="p0y93" fmla="*/ 387 h 420"/>
              <a:gd name="p0x94" fmla="*/ 397 w 420"/>
              <a:gd name="p0y94" fmla="*/ 389 h 420"/>
              <a:gd name="p0x95" fmla="*/ 395 w 420"/>
              <a:gd name="p0y95" fmla="*/ 391 h 420"/>
              <a:gd name="p0x96" fmla="*/ 394 w 420"/>
              <a:gd name="p0y96" fmla="*/ 392 h 420"/>
              <a:gd name="p0x97" fmla="*/ 392 w 420"/>
              <a:gd name="p0y97" fmla="*/ 394 h 420"/>
              <a:gd name="p0x98" fmla="*/ 391 w 420"/>
              <a:gd name="p0y98" fmla="*/ 395 h 420"/>
              <a:gd name="p0x99" fmla="*/ 389 w 420"/>
              <a:gd name="p0y99" fmla="*/ 397 h 420"/>
              <a:gd name="p0x100" fmla="*/ 387 w 420"/>
              <a:gd name="p0y100" fmla="*/ 398 h 420"/>
              <a:gd name="p0x101" fmla="*/ 386 w 420"/>
              <a:gd name="p0y101" fmla="*/ 400 h 420"/>
              <a:gd name="p0x102" fmla="*/ 384 w 420"/>
              <a:gd name="p0y102" fmla="*/ 401 h 420"/>
              <a:gd name="p0x103" fmla="*/ 382 w 420"/>
              <a:gd name="p0y103" fmla="*/ 402 h 420"/>
              <a:gd name="p0x104" fmla="*/ 381 w 420"/>
              <a:gd name="p0y104" fmla="*/ 404 h 420"/>
              <a:gd name="p0x105" fmla="*/ 379 w 420"/>
              <a:gd name="p0y105" fmla="*/ 405 h 420"/>
              <a:gd name="p0x106" fmla="*/ 377 w 420"/>
              <a:gd name="p0y106" fmla="*/ 406 h 420"/>
              <a:gd name="p0x107" fmla="*/ 375 w 420"/>
              <a:gd name="p0y107" fmla="*/ 407 h 420"/>
              <a:gd name="p0x108" fmla="*/ 373 w 420"/>
              <a:gd name="p0y108" fmla="*/ 408 h 420"/>
              <a:gd name="p0x109" fmla="*/ 371 w 420"/>
              <a:gd name="p0y109" fmla="*/ 409 h 420"/>
              <a:gd name="p0x110" fmla="*/ 369 w 420"/>
              <a:gd name="p0y110" fmla="*/ 410 h 420"/>
              <a:gd name="p0x111" fmla="*/ 367 w 420"/>
              <a:gd name="p0y111" fmla="*/ 411 h 420"/>
              <a:gd name="p0x112" fmla="*/ 365 w 420"/>
              <a:gd name="p0y112" fmla="*/ 412 h 420"/>
              <a:gd name="p0x113" fmla="*/ 363 w 420"/>
              <a:gd name="p0y113" fmla="*/ 413 h 420"/>
              <a:gd name="p0x114" fmla="*/ 361 w 420"/>
              <a:gd name="p0y114" fmla="*/ 414 h 420"/>
              <a:gd name="p0x115" fmla="*/ 359 w 420"/>
              <a:gd name="p0y115" fmla="*/ 415 h 420"/>
              <a:gd name="p0x116" fmla="*/ 357 w 420"/>
              <a:gd name="p0y116" fmla="*/ 415 h 420"/>
              <a:gd name="p0x117" fmla="*/ 355 w 420"/>
              <a:gd name="p0y117" fmla="*/ 416 h 420"/>
              <a:gd name="p0x118" fmla="*/ 352 w 420"/>
              <a:gd name="p0y118" fmla="*/ 417 h 420"/>
              <a:gd name="p0x119" fmla="*/ 350 w 420"/>
              <a:gd name="p0y119" fmla="*/ 417 h 420"/>
              <a:gd name="p0x120" fmla="*/ 348 w 420"/>
              <a:gd name="p0y120" fmla="*/ 418 h 420"/>
              <a:gd name="p0x121" fmla="*/ 346 w 420"/>
              <a:gd name="p0y121" fmla="*/ 418 h 420"/>
              <a:gd name="p0x122" fmla="*/ 343 w 420"/>
              <a:gd name="p0y122" fmla="*/ 418 h 420"/>
              <a:gd name="p0x123" fmla="*/ 341 w 420"/>
              <a:gd name="p0y123" fmla="*/ 419 h 420"/>
              <a:gd name="p0x124" fmla="*/ 339 w 420"/>
              <a:gd name="p0y124" fmla="*/ 419 h 420"/>
              <a:gd name="p0x125" fmla="*/ 337 w 420"/>
              <a:gd name="p0y125" fmla="*/ 419 h 420"/>
              <a:gd name="p0x126" fmla="*/ 334 w 420"/>
              <a:gd name="p0y126" fmla="*/ 419 h 420"/>
              <a:gd name="p0x127" fmla="*/ 332 w 420"/>
              <a:gd name="p0y127" fmla="*/ 419 h 420"/>
              <a:gd name="p0x128" fmla="*/ 330 w 420"/>
              <a:gd name="p0y128" fmla="*/ 420 h 420"/>
              <a:gd name="p0x129" fmla="*/ 90 w 420"/>
              <a:gd name="p0y129" fmla="*/ 420 h 420"/>
              <a:gd name="p0x130" fmla="*/ 87 w 420"/>
              <a:gd name="p0y130" fmla="*/ 419 h 420"/>
              <a:gd name="p0x131" fmla="*/ 85 w 420"/>
              <a:gd name="p0y131" fmla="*/ 419 h 420"/>
              <a:gd name="p0x132" fmla="*/ 82 w 420"/>
              <a:gd name="p0y132" fmla="*/ 419 h 420"/>
              <a:gd name="p0x133" fmla="*/ 80 w 420"/>
              <a:gd name="p0y133" fmla="*/ 419 h 420"/>
              <a:gd name="p0x134" fmla="*/ 78 w 420"/>
              <a:gd name="p0y134" fmla="*/ 419 h 420"/>
              <a:gd name="p0x135" fmla="*/ 76 w 420"/>
              <a:gd name="p0y135" fmla="*/ 418 h 420"/>
              <a:gd name="p0x136" fmla="*/ 73 w 420"/>
              <a:gd name="p0y136" fmla="*/ 418 h 420"/>
              <a:gd name="p0x137" fmla="*/ 71 w 420"/>
              <a:gd name="p0y137" fmla="*/ 418 h 420"/>
              <a:gd name="p0x138" fmla="*/ 69 w 420"/>
              <a:gd name="p0y138" fmla="*/ 417 h 420"/>
              <a:gd name="p0x139" fmla="*/ 67 w 420"/>
              <a:gd name="p0y139" fmla="*/ 417 h 420"/>
              <a:gd name="p0x140" fmla="*/ 64 w 420"/>
              <a:gd name="p0y140" fmla="*/ 416 h 420"/>
              <a:gd name="p0x141" fmla="*/ 62 w 420"/>
              <a:gd name="p0y141" fmla="*/ 415 h 420"/>
              <a:gd name="p0x142" fmla="*/ 60 w 420"/>
              <a:gd name="p0y142" fmla="*/ 415 h 420"/>
              <a:gd name="p0x143" fmla="*/ 58 w 420"/>
              <a:gd name="p0y143" fmla="*/ 414 h 420"/>
              <a:gd name="p0x144" fmla="*/ 56 w 420"/>
              <a:gd name="p0y144" fmla="*/ 413 h 420"/>
              <a:gd name="p0x145" fmla="*/ 54 w 420"/>
              <a:gd name="p0y145" fmla="*/ 412 h 420"/>
              <a:gd name="p0x146" fmla="*/ 52 w 420"/>
              <a:gd name="p0y146" fmla="*/ 411 h 420"/>
              <a:gd name="p0x147" fmla="*/ 50 w 420"/>
              <a:gd name="p0y147" fmla="*/ 410 h 420"/>
              <a:gd name="p0x148" fmla="*/ 48 w 420"/>
              <a:gd name="p0y148" fmla="*/ 409 h 420"/>
              <a:gd name="p0x149" fmla="*/ 46 w 420"/>
              <a:gd name="p0y149" fmla="*/ 408 h 420"/>
              <a:gd name="p0x150" fmla="*/ 44 w 420"/>
              <a:gd name="p0y150" fmla="*/ 407 h 420"/>
              <a:gd name="p0x151" fmla="*/ 42 w 420"/>
              <a:gd name="p0y151" fmla="*/ 406 h 420"/>
              <a:gd name="p0x152" fmla="*/ 40 w 420"/>
              <a:gd name="p0y152" fmla="*/ 405 h 420"/>
              <a:gd name="p0x153" fmla="*/ 38 w 420"/>
              <a:gd name="p0y153" fmla="*/ 404 h 420"/>
              <a:gd name="p0x154" fmla="*/ 37 w 420"/>
              <a:gd name="p0y154" fmla="*/ 402 h 420"/>
              <a:gd name="p0x155" fmla="*/ 35 w 420"/>
              <a:gd name="p0y155" fmla="*/ 401 h 420"/>
              <a:gd name="p0x156" fmla="*/ 33 w 420"/>
              <a:gd name="p0y156" fmla="*/ 400 h 420"/>
              <a:gd name="p0x157" fmla="*/ 32 w 420"/>
              <a:gd name="p0y157" fmla="*/ 398 h 420"/>
              <a:gd name="p0x158" fmla="*/ 30 w 420"/>
              <a:gd name="p0y158" fmla="*/ 397 h 420"/>
              <a:gd name="p0x159" fmla="*/ 28 w 420"/>
              <a:gd name="p0y159" fmla="*/ 395 h 420"/>
              <a:gd name="p0x160" fmla="*/ 27 w 420"/>
              <a:gd name="p0y160" fmla="*/ 394 h 420"/>
              <a:gd name="p0x161" fmla="*/ 25 w 420"/>
              <a:gd name="p0y161" fmla="*/ 392 h 420"/>
              <a:gd name="p0x162" fmla="*/ 24 w 420"/>
              <a:gd name="p0y162" fmla="*/ 391 h 420"/>
              <a:gd name="p0x163" fmla="*/ 22 w 420"/>
              <a:gd name="p0y163" fmla="*/ 389 h 420"/>
              <a:gd name="p0x164" fmla="*/ 21 w 420"/>
              <a:gd name="p0y164" fmla="*/ 387 h 420"/>
              <a:gd name="p0x165" fmla="*/ 19 w 420"/>
              <a:gd name="p0y165" fmla="*/ 386 h 420"/>
              <a:gd name="p0x166" fmla="*/ 18 w 420"/>
              <a:gd name="p0y166" fmla="*/ 384 h 420"/>
              <a:gd name="p0x167" fmla="*/ 17 w 420"/>
              <a:gd name="p0y167" fmla="*/ 382 h 420"/>
              <a:gd name="p0x168" fmla="*/ 15 w 420"/>
              <a:gd name="p0y168" fmla="*/ 381 h 420"/>
              <a:gd name="p0x169" fmla="*/ 14 w 420"/>
              <a:gd name="p0y169" fmla="*/ 379 h 420"/>
              <a:gd name="p0x170" fmla="*/ 13 w 420"/>
              <a:gd name="p0y170" fmla="*/ 377 h 420"/>
              <a:gd name="p0x171" fmla="*/ 12 w 420"/>
              <a:gd name="p0y171" fmla="*/ 375 h 420"/>
              <a:gd name="p0x172" fmla="*/ 11 w 420"/>
              <a:gd name="p0y172" fmla="*/ 373 h 420"/>
              <a:gd name="p0x173" fmla="*/ 10 w 420"/>
              <a:gd name="p0y173" fmla="*/ 371 h 420"/>
              <a:gd name="p0x174" fmla="*/ 9 w 420"/>
              <a:gd name="p0y174" fmla="*/ 369 h 420"/>
              <a:gd name="p0x175" fmla="*/ 8 w 420"/>
              <a:gd name="p0y175" fmla="*/ 367 h 420"/>
              <a:gd name="p0x176" fmla="*/ 7 w 420"/>
              <a:gd name="p0y176" fmla="*/ 365 h 420"/>
              <a:gd name="p0x177" fmla="*/ 6 w 420"/>
              <a:gd name="p0y177" fmla="*/ 363 h 420"/>
              <a:gd name="p0x178" fmla="*/ 5 w 420"/>
              <a:gd name="p0y178" fmla="*/ 361 h 420"/>
              <a:gd name="p0x179" fmla="*/ 4 w 420"/>
              <a:gd name="p0y179" fmla="*/ 359 h 420"/>
              <a:gd name="p0x180" fmla="*/ 4 w 420"/>
              <a:gd name="p0y180" fmla="*/ 357 h 420"/>
              <a:gd name="p0x181" fmla="*/ 3 w 420"/>
              <a:gd name="p0y181" fmla="*/ 355 h 420"/>
              <a:gd name="p0x182" fmla="*/ 2 w 420"/>
              <a:gd name="p0y182" fmla="*/ 352 h 420"/>
              <a:gd name="p0x183" fmla="*/ 2 w 420"/>
              <a:gd name="p0y183" fmla="*/ 350 h 420"/>
              <a:gd name="p0x184" fmla="*/ 1 w 420"/>
              <a:gd name="p0y184" fmla="*/ 348 h 420"/>
              <a:gd name="p0x185" fmla="*/ 1 w 420"/>
              <a:gd name="p0y185" fmla="*/ 346 h 420"/>
              <a:gd name="p0x186" fmla="*/ 1 w 420"/>
              <a:gd name="p0y186" fmla="*/ 343 h 420"/>
              <a:gd name="p0x187" fmla="*/ 0 w 420"/>
              <a:gd name="p0y187" fmla="*/ 341 h 420"/>
              <a:gd name="p0x188" fmla="*/ 0 w 420"/>
              <a:gd name="p0y188" fmla="*/ 339 h 420"/>
              <a:gd name="p0x189" fmla="*/ 0 w 420"/>
              <a:gd name="p0y189" fmla="*/ 337 h 420"/>
              <a:gd name="p0x190" fmla="*/ 0 w 420"/>
              <a:gd name="p0y190" fmla="*/ 334 h 420"/>
              <a:gd name="p0x191" fmla="*/ 0 w 420"/>
              <a:gd name="p0y191" fmla="*/ 332 h 420"/>
              <a:gd name="p0x192" fmla="*/ 0 w 420"/>
              <a:gd name="p0y192" fmla="*/ 330 h 420"/>
              <a:gd name="p0x193" fmla="*/ 0 w 420"/>
              <a:gd name="p0y193" fmla="*/ 90 h 420"/>
              <a:gd name="p0x194" fmla="*/ 0 w 420"/>
              <a:gd name="p0y194" fmla="*/ 87 h 420"/>
              <a:gd name="p0x195" fmla="*/ 0 w 420"/>
              <a:gd name="p0y195" fmla="*/ 85 h 420"/>
              <a:gd name="p0x196" fmla="*/ 0 w 420"/>
              <a:gd name="p0y196" fmla="*/ 82 h 420"/>
              <a:gd name="p0x197" fmla="*/ 0 w 420"/>
              <a:gd name="p0y197" fmla="*/ 80 h 420"/>
              <a:gd name="p0x198" fmla="*/ 0 w 420"/>
              <a:gd name="p0y198" fmla="*/ 78 h 420"/>
              <a:gd name="p0x199" fmla="*/ 1 w 420"/>
              <a:gd name="p0y199" fmla="*/ 76 h 420"/>
              <a:gd name="p0x200" fmla="*/ 1 w 420"/>
              <a:gd name="p0y200" fmla="*/ 73 h 420"/>
              <a:gd name="p0x201" fmla="*/ 1 w 420"/>
              <a:gd name="p0y201" fmla="*/ 71 h 420"/>
              <a:gd name="p0x202" fmla="*/ 2 w 420"/>
              <a:gd name="p0y202" fmla="*/ 69 h 420"/>
              <a:gd name="p0x203" fmla="*/ 2 w 420"/>
              <a:gd name="p0y203" fmla="*/ 67 h 420"/>
              <a:gd name="p0x204" fmla="*/ 3 w 420"/>
              <a:gd name="p0y204" fmla="*/ 64 h 420"/>
              <a:gd name="p0x205" fmla="*/ 4 w 420"/>
              <a:gd name="p0y205" fmla="*/ 62 h 420"/>
              <a:gd name="p0x206" fmla="*/ 4 w 420"/>
              <a:gd name="p0y206" fmla="*/ 60 h 420"/>
              <a:gd name="p0x207" fmla="*/ 5 w 420"/>
              <a:gd name="p0y207" fmla="*/ 58 h 420"/>
              <a:gd name="p0x208" fmla="*/ 6 w 420"/>
              <a:gd name="p0y208" fmla="*/ 56 h 420"/>
              <a:gd name="p0x209" fmla="*/ 7 w 420"/>
              <a:gd name="p0y209" fmla="*/ 54 h 420"/>
              <a:gd name="p0x210" fmla="*/ 8 w 420"/>
              <a:gd name="p0y210" fmla="*/ 52 h 420"/>
              <a:gd name="p0x211" fmla="*/ 9 w 420"/>
              <a:gd name="p0y211" fmla="*/ 50 h 420"/>
              <a:gd name="p0x212" fmla="*/ 10 w 420"/>
              <a:gd name="p0y212" fmla="*/ 48 h 420"/>
              <a:gd name="p0x213" fmla="*/ 11 w 420"/>
              <a:gd name="p0y213" fmla="*/ 46 h 420"/>
              <a:gd name="p0x214" fmla="*/ 12 w 420"/>
              <a:gd name="p0y214" fmla="*/ 44 h 420"/>
              <a:gd name="p0x215" fmla="*/ 13 w 420"/>
              <a:gd name="p0y215" fmla="*/ 42 h 420"/>
              <a:gd name="p0x216" fmla="*/ 14 w 420"/>
              <a:gd name="p0y216" fmla="*/ 40 h 420"/>
              <a:gd name="p0x217" fmla="*/ 15 w 420"/>
              <a:gd name="p0y217" fmla="*/ 38 h 420"/>
              <a:gd name="p0x218" fmla="*/ 17 w 420"/>
              <a:gd name="p0y218" fmla="*/ 37 h 420"/>
              <a:gd name="p0x219" fmla="*/ 18 w 420"/>
              <a:gd name="p0y219" fmla="*/ 35 h 420"/>
              <a:gd name="p0x220" fmla="*/ 19 w 420"/>
              <a:gd name="p0y220" fmla="*/ 33 h 420"/>
              <a:gd name="p0x221" fmla="*/ 21 w 420"/>
              <a:gd name="p0y221" fmla="*/ 32 h 420"/>
              <a:gd name="p0x222" fmla="*/ 22 w 420"/>
              <a:gd name="p0y222" fmla="*/ 30 h 420"/>
              <a:gd name="p0x223" fmla="*/ 24 w 420"/>
              <a:gd name="p0y223" fmla="*/ 28 h 420"/>
              <a:gd name="p0x224" fmla="*/ 25 w 420"/>
              <a:gd name="p0y224" fmla="*/ 27 h 420"/>
              <a:gd name="p0x225" fmla="*/ 27 w 420"/>
              <a:gd name="p0y225" fmla="*/ 25 h 420"/>
              <a:gd name="p0x226" fmla="*/ 28 w 420"/>
              <a:gd name="p0y226" fmla="*/ 24 h 420"/>
              <a:gd name="p0x227" fmla="*/ 30 w 420"/>
              <a:gd name="p0y227" fmla="*/ 22 h 420"/>
              <a:gd name="p0x228" fmla="*/ 32 w 420"/>
              <a:gd name="p0y228" fmla="*/ 21 h 420"/>
              <a:gd name="p0x229" fmla="*/ 33 w 420"/>
              <a:gd name="p0y229" fmla="*/ 19 h 420"/>
              <a:gd name="p0x230" fmla="*/ 35 w 420"/>
              <a:gd name="p0y230" fmla="*/ 18 h 420"/>
              <a:gd name="p0x231" fmla="*/ 37 w 420"/>
              <a:gd name="p0y231" fmla="*/ 17 h 420"/>
              <a:gd name="p0x232" fmla="*/ 38 w 420"/>
              <a:gd name="p0y232" fmla="*/ 15 h 420"/>
              <a:gd name="p0x233" fmla="*/ 40 w 420"/>
              <a:gd name="p0y233" fmla="*/ 14 h 420"/>
              <a:gd name="p0x234" fmla="*/ 42 w 420"/>
              <a:gd name="p0y234" fmla="*/ 13 h 420"/>
              <a:gd name="p0x235" fmla="*/ 44 w 420"/>
              <a:gd name="p0y235" fmla="*/ 12 h 420"/>
              <a:gd name="p0x236" fmla="*/ 46 w 420"/>
              <a:gd name="p0y236" fmla="*/ 11 h 420"/>
              <a:gd name="p0x237" fmla="*/ 48 w 420"/>
              <a:gd name="p0y237" fmla="*/ 10 h 420"/>
              <a:gd name="p0x238" fmla="*/ 50 w 420"/>
              <a:gd name="p0y238" fmla="*/ 9 h 420"/>
              <a:gd name="p0x239" fmla="*/ 52 w 420"/>
              <a:gd name="p0y239" fmla="*/ 8 h 420"/>
              <a:gd name="p0x240" fmla="*/ 54 w 420"/>
              <a:gd name="p0y240" fmla="*/ 7 h 420"/>
              <a:gd name="p0x241" fmla="*/ 56 w 420"/>
              <a:gd name="p0y241" fmla="*/ 6 h 420"/>
              <a:gd name="p0x242" fmla="*/ 58 w 420"/>
              <a:gd name="p0y242" fmla="*/ 5 h 420"/>
              <a:gd name="p0x243" fmla="*/ 60 w 420"/>
              <a:gd name="p0y243" fmla="*/ 4 h 420"/>
              <a:gd name="p0x244" fmla="*/ 62 w 420"/>
              <a:gd name="p0y244" fmla="*/ 4 h 420"/>
              <a:gd name="p0x245" fmla="*/ 64 w 420"/>
              <a:gd name="p0y245" fmla="*/ 3 h 420"/>
              <a:gd name="p0x246" fmla="*/ 67 w 420"/>
              <a:gd name="p0y246" fmla="*/ 2 h 420"/>
              <a:gd name="p0x247" fmla="*/ 69 w 420"/>
              <a:gd name="p0y247" fmla="*/ 2 h 420"/>
              <a:gd name="p0x248" fmla="*/ 71 w 420"/>
              <a:gd name="p0y248" fmla="*/ 1 h 420"/>
              <a:gd name="p0x249" fmla="*/ 73 w 420"/>
              <a:gd name="p0y249" fmla="*/ 1 h 420"/>
              <a:gd name="p0x250" fmla="*/ 76 w 420"/>
              <a:gd name="p0y250" fmla="*/ 1 h 420"/>
              <a:gd name="p0x251" fmla="*/ 78 w 420"/>
              <a:gd name="p0y251" fmla="*/ 0 h 420"/>
              <a:gd name="p0x252" fmla="*/ 80 w 420"/>
              <a:gd name="p0y252" fmla="*/ 0 h 420"/>
              <a:gd name="p0x253" fmla="*/ 82 w 420"/>
              <a:gd name="p0y253" fmla="*/ 0 h 420"/>
              <a:gd name="p0x254" fmla="*/ 85 w 420"/>
              <a:gd name="p0y254" fmla="*/ 0 h 420"/>
              <a:gd name="p0x255" fmla="*/ 87 w 420"/>
              <a:gd name="p0y255" fmla="*/ 0 h 420"/>
              <a:gd name="p0x256" fmla="*/ 90 w 420"/>
              <a:gd name="p0y25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e80cdba0-b498-11f1-bfc2-4260ea1a6739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3" t="-220" r="33" b="220"/>
          <a:stretch>
            <a:fillRect/>
          </a:stretch>
        </p:blipFill>
        <p:spPr>
          <a:xfrm>
            <a:off x="8321675" y="2077085"/>
            <a:ext cx="152400" cy="152400"/>
          </a:xfrm>
          <a:custGeom>
            <a:avLst/>
            <a:gdLst>
              <a:gd name="sw" fmla="*/ 1 w 240"/>
              <a:gd name="sh" fmla="*/ 1 h 240"/>
              <a:gd name="mins" fmla="min sw sh"/>
              <a:gd name="dsw" fmla="+- 0 sw mins"/>
              <a:gd name="dsh" fmla="+- 0 sh mins"/>
              <a:gd name="p0x0" fmla="*/ 240 w 240"/>
              <a:gd name="p0y0" fmla="*/ 0 h 240"/>
              <a:gd name="p0x1" fmla="*/ 240 w 240"/>
              <a:gd name="p0y1" fmla="*/ 240 h 240"/>
              <a:gd name="p0x2" fmla="*/ 0 w 240"/>
              <a:gd name="p0y2" fmla="*/ 240 h 240"/>
              <a:gd name="p0x3" fmla="*/ 0 w 240"/>
              <a:gd name="p0y3" fmla="*/ 0 h 240"/>
              <a:gd name="p0x4" fmla="*/ 240 w 240"/>
              <a:gd name="p0y4" fmla="*/ 0 h 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close/>
              </a:path>
            </a:pathLst>
          </a:custGeom>
        </p:spPr>
      </p:pic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8645576" y="197074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E"/>
                </a:solidFill>
                <a:cs typeface="+mn-lt"/>
              </a:rPr>
              <a:t>转化目标</a:t>
            </a:r>
            <a:endParaRPr sz="2100" b="1" spc="42">
              <a:solidFill>
                <a:srgbClr val="3A2A1E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2"/>
            </p:custDataLst>
          </p:nvPr>
        </p:nvSpPr>
        <p:spPr>
          <a:xfrm>
            <a:off x="8268970" y="2534285"/>
            <a:ext cx="3146425" cy="619125"/>
          </a:xfrm>
          <a:custGeom>
            <a:avLst/>
            <a:gdLst>
              <a:gd name="sw" fmla="*/ 1 w 4955"/>
              <a:gd name="sh" fmla="*/ 1 h 975"/>
              <a:gd name="mins" fmla="min sw sh"/>
              <a:gd name="dsw" fmla="+- 0 sw mins"/>
              <a:gd name="dsh" fmla="+- 0 sh mins"/>
              <a:gd name="p0x0" fmla="*/ 90 w 4955"/>
              <a:gd name="p0y0" fmla="*/ 0 h 975"/>
              <a:gd name="p0x1" fmla="*/ 4865 w 4955"/>
              <a:gd name="p0y1" fmla="*/ 0 h 975"/>
              <a:gd name="p0x2" fmla="*/ 4867 w 4955"/>
              <a:gd name="p0y2" fmla="*/ 0 h 975"/>
              <a:gd name="p0x3" fmla="*/ 4869 w 4955"/>
              <a:gd name="p0y3" fmla="*/ 0 h 975"/>
              <a:gd name="p0x4" fmla="*/ 4872 w 4955"/>
              <a:gd name="p0y4" fmla="*/ 0 h 975"/>
              <a:gd name="p0x5" fmla="*/ 4874 w 4955"/>
              <a:gd name="p0y5" fmla="*/ 0 h 975"/>
              <a:gd name="p0x6" fmla="*/ 4876 w 4955"/>
              <a:gd name="p0y6" fmla="*/ 0 h 975"/>
              <a:gd name="p0x7" fmla="*/ 4878 w 4955"/>
              <a:gd name="p0y7" fmla="*/ 1 h 975"/>
              <a:gd name="p0x8" fmla="*/ 4881 w 4955"/>
              <a:gd name="p0y8" fmla="*/ 1 h 975"/>
              <a:gd name="p0x9" fmla="*/ 4883 w 4955"/>
              <a:gd name="p0y9" fmla="*/ 1 h 975"/>
              <a:gd name="p0x10" fmla="*/ 4885 w 4955"/>
              <a:gd name="p0y10" fmla="*/ 2 h 975"/>
              <a:gd name="p0x11" fmla="*/ 4887 w 4955"/>
              <a:gd name="p0y11" fmla="*/ 2 h 975"/>
              <a:gd name="p0x12" fmla="*/ 4890 w 4955"/>
              <a:gd name="p0y12" fmla="*/ 3 h 975"/>
              <a:gd name="p0x13" fmla="*/ 4892 w 4955"/>
              <a:gd name="p0y13" fmla="*/ 4 h 975"/>
              <a:gd name="p0x14" fmla="*/ 4894 w 4955"/>
              <a:gd name="p0y14" fmla="*/ 4 h 975"/>
              <a:gd name="p0x15" fmla="*/ 4896 w 4955"/>
              <a:gd name="p0y15" fmla="*/ 5 h 975"/>
              <a:gd name="p0x16" fmla="*/ 4898 w 4955"/>
              <a:gd name="p0y16" fmla="*/ 6 h 975"/>
              <a:gd name="p0x17" fmla="*/ 4900 w 4955"/>
              <a:gd name="p0y17" fmla="*/ 7 h 975"/>
              <a:gd name="p0x18" fmla="*/ 4902 w 4955"/>
              <a:gd name="p0y18" fmla="*/ 8 h 975"/>
              <a:gd name="p0x19" fmla="*/ 4904 w 4955"/>
              <a:gd name="p0y19" fmla="*/ 9 h 975"/>
              <a:gd name="p0x20" fmla="*/ 4906 w 4955"/>
              <a:gd name="p0y20" fmla="*/ 10 h 975"/>
              <a:gd name="p0x21" fmla="*/ 4908 w 4955"/>
              <a:gd name="p0y21" fmla="*/ 11 h 975"/>
              <a:gd name="p0x22" fmla="*/ 4910 w 4955"/>
              <a:gd name="p0y22" fmla="*/ 12 h 975"/>
              <a:gd name="p0x23" fmla="*/ 4912 w 4955"/>
              <a:gd name="p0y23" fmla="*/ 13 h 975"/>
              <a:gd name="p0x24" fmla="*/ 4914 w 4955"/>
              <a:gd name="p0y24" fmla="*/ 14 h 975"/>
              <a:gd name="p0x25" fmla="*/ 4916 w 4955"/>
              <a:gd name="p0y25" fmla="*/ 15 h 975"/>
              <a:gd name="p0x26" fmla="*/ 4917 w 4955"/>
              <a:gd name="p0y26" fmla="*/ 17 h 975"/>
              <a:gd name="p0x27" fmla="*/ 4919 w 4955"/>
              <a:gd name="p0y27" fmla="*/ 18 h 975"/>
              <a:gd name="p0x28" fmla="*/ 4921 w 4955"/>
              <a:gd name="p0y28" fmla="*/ 19 h 975"/>
              <a:gd name="p0x29" fmla="*/ 4923 w 4955"/>
              <a:gd name="p0y29" fmla="*/ 21 h 975"/>
              <a:gd name="p0x30" fmla="*/ 4924 w 4955"/>
              <a:gd name="p0y30" fmla="*/ 22 h 975"/>
              <a:gd name="p0x31" fmla="*/ 4926 w 4955"/>
              <a:gd name="p0y31" fmla="*/ 24 h 975"/>
              <a:gd name="p0x32" fmla="*/ 4927 w 4955"/>
              <a:gd name="p0y32" fmla="*/ 25 h 975"/>
              <a:gd name="p0x33" fmla="*/ 4929 w 4955"/>
              <a:gd name="p0y33" fmla="*/ 27 h 975"/>
              <a:gd name="p0x34" fmla="*/ 4930 w 4955"/>
              <a:gd name="p0y34" fmla="*/ 28 h 975"/>
              <a:gd name="p0x35" fmla="*/ 4932 w 4955"/>
              <a:gd name="p0y35" fmla="*/ 30 h 975"/>
              <a:gd name="p0x36" fmla="*/ 4933 w 4955"/>
              <a:gd name="p0y36" fmla="*/ 32 h 975"/>
              <a:gd name="p0x37" fmla="*/ 4935 w 4955"/>
              <a:gd name="p0y37" fmla="*/ 33 h 975"/>
              <a:gd name="p0x38" fmla="*/ 4936 w 4955"/>
              <a:gd name="p0y38" fmla="*/ 35 h 975"/>
              <a:gd name="p0x39" fmla="*/ 4937 w 4955"/>
              <a:gd name="p0y39" fmla="*/ 37 h 975"/>
              <a:gd name="p0x40" fmla="*/ 4939 w 4955"/>
              <a:gd name="p0y40" fmla="*/ 38 h 975"/>
              <a:gd name="p0x41" fmla="*/ 4940 w 4955"/>
              <a:gd name="p0y41" fmla="*/ 40 h 975"/>
              <a:gd name="p0x42" fmla="*/ 4941 w 4955"/>
              <a:gd name="p0y42" fmla="*/ 42 h 975"/>
              <a:gd name="p0x43" fmla="*/ 4942 w 4955"/>
              <a:gd name="p0y43" fmla="*/ 44 h 975"/>
              <a:gd name="p0x44" fmla="*/ 4943 w 4955"/>
              <a:gd name="p0y44" fmla="*/ 46 h 975"/>
              <a:gd name="p0x45" fmla="*/ 4944 w 4955"/>
              <a:gd name="p0y45" fmla="*/ 48 h 975"/>
              <a:gd name="p0x46" fmla="*/ 4945 w 4955"/>
              <a:gd name="p0y46" fmla="*/ 50 h 975"/>
              <a:gd name="p0x47" fmla="*/ 4946 w 4955"/>
              <a:gd name="p0y47" fmla="*/ 52 h 975"/>
              <a:gd name="p0x48" fmla="*/ 4947 w 4955"/>
              <a:gd name="p0y48" fmla="*/ 54 h 975"/>
              <a:gd name="p0x49" fmla="*/ 4948 w 4955"/>
              <a:gd name="p0y49" fmla="*/ 56 h 975"/>
              <a:gd name="p0x50" fmla="*/ 4949 w 4955"/>
              <a:gd name="p0y50" fmla="*/ 58 h 975"/>
              <a:gd name="p0x51" fmla="*/ 4950 w 4955"/>
              <a:gd name="p0y51" fmla="*/ 60 h 975"/>
              <a:gd name="p0x52" fmla="*/ 4950 w 4955"/>
              <a:gd name="p0y52" fmla="*/ 62 h 975"/>
              <a:gd name="p0x53" fmla="*/ 4951 w 4955"/>
              <a:gd name="p0y53" fmla="*/ 64 h 975"/>
              <a:gd name="p0x54" fmla="*/ 4952 w 4955"/>
              <a:gd name="p0y54" fmla="*/ 67 h 975"/>
              <a:gd name="p0x55" fmla="*/ 4952 w 4955"/>
              <a:gd name="p0y55" fmla="*/ 69 h 975"/>
              <a:gd name="p0x56" fmla="*/ 4953 w 4955"/>
              <a:gd name="p0y56" fmla="*/ 71 h 975"/>
              <a:gd name="p0x57" fmla="*/ 4953 w 4955"/>
              <a:gd name="p0y57" fmla="*/ 73 h 975"/>
              <a:gd name="p0x58" fmla="*/ 4953 w 4955"/>
              <a:gd name="p0y58" fmla="*/ 76 h 975"/>
              <a:gd name="p0x59" fmla="*/ 4954 w 4955"/>
              <a:gd name="p0y59" fmla="*/ 78 h 975"/>
              <a:gd name="p0x60" fmla="*/ 4954 w 4955"/>
              <a:gd name="p0y60" fmla="*/ 80 h 975"/>
              <a:gd name="p0x61" fmla="*/ 4954 w 4955"/>
              <a:gd name="p0y61" fmla="*/ 82 h 975"/>
              <a:gd name="p0x62" fmla="*/ 4954 w 4955"/>
              <a:gd name="p0y62" fmla="*/ 85 h 975"/>
              <a:gd name="p0x63" fmla="*/ 4955 w 4955"/>
              <a:gd name="p0y63" fmla="*/ 87 h 975"/>
              <a:gd name="p0x64" fmla="*/ 4955 w 4955"/>
              <a:gd name="p0y64" fmla="*/ 90 h 975"/>
              <a:gd name="p0x65" fmla="*/ 4955 w 4955"/>
              <a:gd name="p0y65" fmla="*/ 885 h 975"/>
              <a:gd name="p0x66" fmla="*/ 4955 w 4955"/>
              <a:gd name="p0y66" fmla="*/ 887 h 975"/>
              <a:gd name="p0x67" fmla="*/ 4954 w 4955"/>
              <a:gd name="p0y67" fmla="*/ 889 h 975"/>
              <a:gd name="p0x68" fmla="*/ 4954 w 4955"/>
              <a:gd name="p0y68" fmla="*/ 892 h 975"/>
              <a:gd name="p0x69" fmla="*/ 4954 w 4955"/>
              <a:gd name="p0y69" fmla="*/ 894 h 975"/>
              <a:gd name="p0x70" fmla="*/ 4954 w 4955"/>
              <a:gd name="p0y70" fmla="*/ 896 h 975"/>
              <a:gd name="p0x71" fmla="*/ 4953 w 4955"/>
              <a:gd name="p0y71" fmla="*/ 898 h 975"/>
              <a:gd name="p0x72" fmla="*/ 4953 w 4955"/>
              <a:gd name="p0y72" fmla="*/ 901 h 975"/>
              <a:gd name="p0x73" fmla="*/ 4953 w 4955"/>
              <a:gd name="p0y73" fmla="*/ 903 h 975"/>
              <a:gd name="p0x74" fmla="*/ 4952 w 4955"/>
              <a:gd name="p0y74" fmla="*/ 905 h 975"/>
              <a:gd name="p0x75" fmla="*/ 4952 w 4955"/>
              <a:gd name="p0y75" fmla="*/ 907 h 975"/>
              <a:gd name="p0x76" fmla="*/ 4951 w 4955"/>
              <a:gd name="p0y76" fmla="*/ 910 h 975"/>
              <a:gd name="p0x77" fmla="*/ 4950 w 4955"/>
              <a:gd name="p0y77" fmla="*/ 912 h 975"/>
              <a:gd name="p0x78" fmla="*/ 4950 w 4955"/>
              <a:gd name="p0y78" fmla="*/ 914 h 975"/>
              <a:gd name="p0x79" fmla="*/ 4949 w 4955"/>
              <a:gd name="p0y79" fmla="*/ 916 h 975"/>
              <a:gd name="p0x80" fmla="*/ 4948 w 4955"/>
              <a:gd name="p0y80" fmla="*/ 918 h 975"/>
              <a:gd name="p0x81" fmla="*/ 4947 w 4955"/>
              <a:gd name="p0y81" fmla="*/ 920 h 975"/>
              <a:gd name="p0x82" fmla="*/ 4946 w 4955"/>
              <a:gd name="p0y82" fmla="*/ 922 h 975"/>
              <a:gd name="p0x83" fmla="*/ 4945 w 4955"/>
              <a:gd name="p0y83" fmla="*/ 924 h 975"/>
              <a:gd name="p0x84" fmla="*/ 4944 w 4955"/>
              <a:gd name="p0y84" fmla="*/ 926 h 975"/>
              <a:gd name="p0x85" fmla="*/ 4943 w 4955"/>
              <a:gd name="p0y85" fmla="*/ 928 h 975"/>
              <a:gd name="p0x86" fmla="*/ 4942 w 4955"/>
              <a:gd name="p0y86" fmla="*/ 930 h 975"/>
              <a:gd name="p0x87" fmla="*/ 4941 w 4955"/>
              <a:gd name="p0y87" fmla="*/ 932 h 975"/>
              <a:gd name="p0x88" fmla="*/ 4940 w 4955"/>
              <a:gd name="p0y88" fmla="*/ 934 h 975"/>
              <a:gd name="p0x89" fmla="*/ 4939 w 4955"/>
              <a:gd name="p0y89" fmla="*/ 936 h 975"/>
              <a:gd name="p0x90" fmla="*/ 4937 w 4955"/>
              <a:gd name="p0y90" fmla="*/ 937 h 975"/>
              <a:gd name="p0x91" fmla="*/ 4936 w 4955"/>
              <a:gd name="p0y91" fmla="*/ 939 h 975"/>
              <a:gd name="p0x92" fmla="*/ 4935 w 4955"/>
              <a:gd name="p0y92" fmla="*/ 941 h 975"/>
              <a:gd name="p0x93" fmla="*/ 4933 w 4955"/>
              <a:gd name="p0y93" fmla="*/ 942 h 975"/>
              <a:gd name="p0x94" fmla="*/ 4932 w 4955"/>
              <a:gd name="p0y94" fmla="*/ 944 h 975"/>
              <a:gd name="p0x95" fmla="*/ 4930 w 4955"/>
              <a:gd name="p0y95" fmla="*/ 946 h 975"/>
              <a:gd name="p0x96" fmla="*/ 4929 w 4955"/>
              <a:gd name="p0y96" fmla="*/ 947 h 975"/>
              <a:gd name="p0x97" fmla="*/ 4927 w 4955"/>
              <a:gd name="p0y97" fmla="*/ 949 h 975"/>
              <a:gd name="p0x98" fmla="*/ 4926 w 4955"/>
              <a:gd name="p0y98" fmla="*/ 950 h 975"/>
              <a:gd name="p0x99" fmla="*/ 4924 w 4955"/>
              <a:gd name="p0y99" fmla="*/ 952 h 975"/>
              <a:gd name="p0x100" fmla="*/ 4923 w 4955"/>
              <a:gd name="p0y100" fmla="*/ 953 h 975"/>
              <a:gd name="p0x101" fmla="*/ 4921 w 4955"/>
              <a:gd name="p0y101" fmla="*/ 955 h 975"/>
              <a:gd name="p0x102" fmla="*/ 4919 w 4955"/>
              <a:gd name="p0y102" fmla="*/ 956 h 975"/>
              <a:gd name="p0x103" fmla="*/ 4917 w 4955"/>
              <a:gd name="p0y103" fmla="*/ 957 h 975"/>
              <a:gd name="p0x104" fmla="*/ 4916 w 4955"/>
              <a:gd name="p0y104" fmla="*/ 959 h 975"/>
              <a:gd name="p0x105" fmla="*/ 4914 w 4955"/>
              <a:gd name="p0y105" fmla="*/ 960 h 975"/>
              <a:gd name="p0x106" fmla="*/ 4912 w 4955"/>
              <a:gd name="p0y106" fmla="*/ 961 h 975"/>
              <a:gd name="p0x107" fmla="*/ 4910 w 4955"/>
              <a:gd name="p0y107" fmla="*/ 962 h 975"/>
              <a:gd name="p0x108" fmla="*/ 4908 w 4955"/>
              <a:gd name="p0y108" fmla="*/ 963 h 975"/>
              <a:gd name="p0x109" fmla="*/ 4906 w 4955"/>
              <a:gd name="p0y109" fmla="*/ 964 h 975"/>
              <a:gd name="p0x110" fmla="*/ 4904 w 4955"/>
              <a:gd name="p0y110" fmla="*/ 965 h 975"/>
              <a:gd name="p0x111" fmla="*/ 4902 w 4955"/>
              <a:gd name="p0y111" fmla="*/ 966 h 975"/>
              <a:gd name="p0x112" fmla="*/ 4900 w 4955"/>
              <a:gd name="p0y112" fmla="*/ 967 h 975"/>
              <a:gd name="p0x113" fmla="*/ 4898 w 4955"/>
              <a:gd name="p0y113" fmla="*/ 968 h 975"/>
              <a:gd name="p0x114" fmla="*/ 4896 w 4955"/>
              <a:gd name="p0y114" fmla="*/ 969 h 975"/>
              <a:gd name="p0x115" fmla="*/ 4894 w 4955"/>
              <a:gd name="p0y115" fmla="*/ 970 h 975"/>
              <a:gd name="p0x116" fmla="*/ 4892 w 4955"/>
              <a:gd name="p0y116" fmla="*/ 970 h 975"/>
              <a:gd name="p0x117" fmla="*/ 4890 w 4955"/>
              <a:gd name="p0y117" fmla="*/ 971 h 975"/>
              <a:gd name="p0x118" fmla="*/ 4887 w 4955"/>
              <a:gd name="p0y118" fmla="*/ 972 h 975"/>
              <a:gd name="p0x119" fmla="*/ 4885 w 4955"/>
              <a:gd name="p0y119" fmla="*/ 972 h 975"/>
              <a:gd name="p0x120" fmla="*/ 4883 w 4955"/>
              <a:gd name="p0y120" fmla="*/ 973 h 975"/>
              <a:gd name="p0x121" fmla="*/ 4881 w 4955"/>
              <a:gd name="p0y121" fmla="*/ 973 h 975"/>
              <a:gd name="p0x122" fmla="*/ 4878 w 4955"/>
              <a:gd name="p0y122" fmla="*/ 973 h 975"/>
              <a:gd name="p0x123" fmla="*/ 4876 w 4955"/>
              <a:gd name="p0y123" fmla="*/ 974 h 975"/>
              <a:gd name="p0x124" fmla="*/ 4874 w 4955"/>
              <a:gd name="p0y124" fmla="*/ 974 h 975"/>
              <a:gd name="p0x125" fmla="*/ 4872 w 4955"/>
              <a:gd name="p0y125" fmla="*/ 974 h 975"/>
              <a:gd name="p0x126" fmla="*/ 4869 w 4955"/>
              <a:gd name="p0y126" fmla="*/ 974 h 975"/>
              <a:gd name="p0x127" fmla="*/ 4867 w 4955"/>
              <a:gd name="p0y127" fmla="*/ 974 h 975"/>
              <a:gd name="p0x128" fmla="*/ 4865 w 4955"/>
              <a:gd name="p0y128" fmla="*/ 975 h 975"/>
              <a:gd name="p0x129" fmla="*/ 90 w 4955"/>
              <a:gd name="p0y129" fmla="*/ 975 h 975"/>
              <a:gd name="p0x130" fmla="*/ 87 w 4955"/>
              <a:gd name="p0y130" fmla="*/ 974 h 975"/>
              <a:gd name="p0x131" fmla="*/ 85 w 4955"/>
              <a:gd name="p0y131" fmla="*/ 974 h 975"/>
              <a:gd name="p0x132" fmla="*/ 82 w 4955"/>
              <a:gd name="p0y132" fmla="*/ 974 h 975"/>
              <a:gd name="p0x133" fmla="*/ 80 w 4955"/>
              <a:gd name="p0y133" fmla="*/ 974 h 975"/>
              <a:gd name="p0x134" fmla="*/ 78 w 4955"/>
              <a:gd name="p0y134" fmla="*/ 974 h 975"/>
              <a:gd name="p0x135" fmla="*/ 76 w 4955"/>
              <a:gd name="p0y135" fmla="*/ 973 h 975"/>
              <a:gd name="p0x136" fmla="*/ 73 w 4955"/>
              <a:gd name="p0y136" fmla="*/ 973 h 975"/>
              <a:gd name="p0x137" fmla="*/ 71 w 4955"/>
              <a:gd name="p0y137" fmla="*/ 973 h 975"/>
              <a:gd name="p0x138" fmla="*/ 69 w 4955"/>
              <a:gd name="p0y138" fmla="*/ 972 h 975"/>
              <a:gd name="p0x139" fmla="*/ 67 w 4955"/>
              <a:gd name="p0y139" fmla="*/ 972 h 975"/>
              <a:gd name="p0x140" fmla="*/ 64 w 4955"/>
              <a:gd name="p0y140" fmla="*/ 971 h 975"/>
              <a:gd name="p0x141" fmla="*/ 62 w 4955"/>
              <a:gd name="p0y141" fmla="*/ 970 h 975"/>
              <a:gd name="p0x142" fmla="*/ 60 w 4955"/>
              <a:gd name="p0y142" fmla="*/ 970 h 975"/>
              <a:gd name="p0x143" fmla="*/ 58 w 4955"/>
              <a:gd name="p0y143" fmla="*/ 969 h 975"/>
              <a:gd name="p0x144" fmla="*/ 56 w 4955"/>
              <a:gd name="p0y144" fmla="*/ 968 h 975"/>
              <a:gd name="p0x145" fmla="*/ 54 w 4955"/>
              <a:gd name="p0y145" fmla="*/ 967 h 975"/>
              <a:gd name="p0x146" fmla="*/ 52 w 4955"/>
              <a:gd name="p0y146" fmla="*/ 966 h 975"/>
              <a:gd name="p0x147" fmla="*/ 50 w 4955"/>
              <a:gd name="p0y147" fmla="*/ 965 h 975"/>
              <a:gd name="p0x148" fmla="*/ 48 w 4955"/>
              <a:gd name="p0y148" fmla="*/ 964 h 975"/>
              <a:gd name="p0x149" fmla="*/ 46 w 4955"/>
              <a:gd name="p0y149" fmla="*/ 963 h 975"/>
              <a:gd name="p0x150" fmla="*/ 44 w 4955"/>
              <a:gd name="p0y150" fmla="*/ 962 h 975"/>
              <a:gd name="p0x151" fmla="*/ 42 w 4955"/>
              <a:gd name="p0y151" fmla="*/ 961 h 975"/>
              <a:gd name="p0x152" fmla="*/ 40 w 4955"/>
              <a:gd name="p0y152" fmla="*/ 960 h 975"/>
              <a:gd name="p0x153" fmla="*/ 38 w 4955"/>
              <a:gd name="p0y153" fmla="*/ 959 h 975"/>
              <a:gd name="p0x154" fmla="*/ 37 w 4955"/>
              <a:gd name="p0y154" fmla="*/ 957 h 975"/>
              <a:gd name="p0x155" fmla="*/ 35 w 4955"/>
              <a:gd name="p0y155" fmla="*/ 956 h 975"/>
              <a:gd name="p0x156" fmla="*/ 33 w 4955"/>
              <a:gd name="p0y156" fmla="*/ 955 h 975"/>
              <a:gd name="p0x157" fmla="*/ 32 w 4955"/>
              <a:gd name="p0y157" fmla="*/ 953 h 975"/>
              <a:gd name="p0x158" fmla="*/ 30 w 4955"/>
              <a:gd name="p0y158" fmla="*/ 952 h 975"/>
              <a:gd name="p0x159" fmla="*/ 28 w 4955"/>
              <a:gd name="p0y159" fmla="*/ 950 h 975"/>
              <a:gd name="p0x160" fmla="*/ 27 w 4955"/>
              <a:gd name="p0y160" fmla="*/ 949 h 975"/>
              <a:gd name="p0x161" fmla="*/ 25 w 4955"/>
              <a:gd name="p0y161" fmla="*/ 947 h 975"/>
              <a:gd name="p0x162" fmla="*/ 24 w 4955"/>
              <a:gd name="p0y162" fmla="*/ 946 h 975"/>
              <a:gd name="p0x163" fmla="*/ 22 w 4955"/>
              <a:gd name="p0y163" fmla="*/ 944 h 975"/>
              <a:gd name="p0x164" fmla="*/ 21 w 4955"/>
              <a:gd name="p0y164" fmla="*/ 942 h 975"/>
              <a:gd name="p0x165" fmla="*/ 19 w 4955"/>
              <a:gd name="p0y165" fmla="*/ 941 h 975"/>
              <a:gd name="p0x166" fmla="*/ 18 w 4955"/>
              <a:gd name="p0y166" fmla="*/ 939 h 975"/>
              <a:gd name="p0x167" fmla="*/ 17 w 4955"/>
              <a:gd name="p0y167" fmla="*/ 937 h 975"/>
              <a:gd name="p0x168" fmla="*/ 15 w 4955"/>
              <a:gd name="p0y168" fmla="*/ 936 h 975"/>
              <a:gd name="p0x169" fmla="*/ 14 w 4955"/>
              <a:gd name="p0y169" fmla="*/ 934 h 975"/>
              <a:gd name="p0x170" fmla="*/ 13 w 4955"/>
              <a:gd name="p0y170" fmla="*/ 932 h 975"/>
              <a:gd name="p0x171" fmla="*/ 12 w 4955"/>
              <a:gd name="p0y171" fmla="*/ 930 h 975"/>
              <a:gd name="p0x172" fmla="*/ 11 w 4955"/>
              <a:gd name="p0y172" fmla="*/ 928 h 975"/>
              <a:gd name="p0x173" fmla="*/ 10 w 4955"/>
              <a:gd name="p0y173" fmla="*/ 926 h 975"/>
              <a:gd name="p0x174" fmla="*/ 9 w 4955"/>
              <a:gd name="p0y174" fmla="*/ 924 h 975"/>
              <a:gd name="p0x175" fmla="*/ 8 w 4955"/>
              <a:gd name="p0y175" fmla="*/ 922 h 975"/>
              <a:gd name="p0x176" fmla="*/ 7 w 4955"/>
              <a:gd name="p0y176" fmla="*/ 920 h 975"/>
              <a:gd name="p0x177" fmla="*/ 6 w 4955"/>
              <a:gd name="p0y177" fmla="*/ 918 h 975"/>
              <a:gd name="p0x178" fmla="*/ 5 w 4955"/>
              <a:gd name="p0y178" fmla="*/ 916 h 975"/>
              <a:gd name="p0x179" fmla="*/ 4 w 4955"/>
              <a:gd name="p0y179" fmla="*/ 914 h 975"/>
              <a:gd name="p0x180" fmla="*/ 4 w 4955"/>
              <a:gd name="p0y180" fmla="*/ 912 h 975"/>
              <a:gd name="p0x181" fmla="*/ 3 w 4955"/>
              <a:gd name="p0y181" fmla="*/ 910 h 975"/>
              <a:gd name="p0x182" fmla="*/ 2 w 4955"/>
              <a:gd name="p0y182" fmla="*/ 907 h 975"/>
              <a:gd name="p0x183" fmla="*/ 2 w 4955"/>
              <a:gd name="p0y183" fmla="*/ 905 h 975"/>
              <a:gd name="p0x184" fmla="*/ 1 w 4955"/>
              <a:gd name="p0y184" fmla="*/ 903 h 975"/>
              <a:gd name="p0x185" fmla="*/ 1 w 4955"/>
              <a:gd name="p0y185" fmla="*/ 901 h 975"/>
              <a:gd name="p0x186" fmla="*/ 1 w 4955"/>
              <a:gd name="p0y186" fmla="*/ 898 h 975"/>
              <a:gd name="p0x187" fmla="*/ 0 w 4955"/>
              <a:gd name="p0y187" fmla="*/ 896 h 975"/>
              <a:gd name="p0x188" fmla="*/ 0 w 4955"/>
              <a:gd name="p0y188" fmla="*/ 894 h 975"/>
              <a:gd name="p0x189" fmla="*/ 0 w 4955"/>
              <a:gd name="p0y189" fmla="*/ 892 h 975"/>
              <a:gd name="p0x190" fmla="*/ 0 w 4955"/>
              <a:gd name="p0y190" fmla="*/ 889 h 975"/>
              <a:gd name="p0x191" fmla="*/ 0 w 4955"/>
              <a:gd name="p0y191" fmla="*/ 887 h 975"/>
              <a:gd name="p0x192" fmla="*/ 0 w 4955"/>
              <a:gd name="p0y192" fmla="*/ 885 h 975"/>
              <a:gd name="p0x193" fmla="*/ 0 w 4955"/>
              <a:gd name="p0y193" fmla="*/ 90 h 975"/>
              <a:gd name="p0x194" fmla="*/ 0 w 4955"/>
              <a:gd name="p0y194" fmla="*/ 87 h 975"/>
              <a:gd name="p0x195" fmla="*/ 0 w 4955"/>
              <a:gd name="p0y195" fmla="*/ 85 h 975"/>
              <a:gd name="p0x196" fmla="*/ 0 w 4955"/>
              <a:gd name="p0y196" fmla="*/ 82 h 975"/>
              <a:gd name="p0x197" fmla="*/ 0 w 4955"/>
              <a:gd name="p0y197" fmla="*/ 80 h 975"/>
              <a:gd name="p0x198" fmla="*/ 0 w 4955"/>
              <a:gd name="p0y198" fmla="*/ 78 h 975"/>
              <a:gd name="p0x199" fmla="*/ 1 w 4955"/>
              <a:gd name="p0y199" fmla="*/ 76 h 975"/>
              <a:gd name="p0x200" fmla="*/ 1 w 4955"/>
              <a:gd name="p0y200" fmla="*/ 73 h 975"/>
              <a:gd name="p0x201" fmla="*/ 1 w 4955"/>
              <a:gd name="p0y201" fmla="*/ 71 h 975"/>
              <a:gd name="p0x202" fmla="*/ 2 w 4955"/>
              <a:gd name="p0y202" fmla="*/ 69 h 975"/>
              <a:gd name="p0x203" fmla="*/ 2 w 4955"/>
              <a:gd name="p0y203" fmla="*/ 67 h 975"/>
              <a:gd name="p0x204" fmla="*/ 3 w 4955"/>
              <a:gd name="p0y204" fmla="*/ 64 h 975"/>
              <a:gd name="p0x205" fmla="*/ 4 w 4955"/>
              <a:gd name="p0y205" fmla="*/ 62 h 975"/>
              <a:gd name="p0x206" fmla="*/ 4 w 4955"/>
              <a:gd name="p0y206" fmla="*/ 60 h 975"/>
              <a:gd name="p0x207" fmla="*/ 5 w 4955"/>
              <a:gd name="p0y207" fmla="*/ 58 h 975"/>
              <a:gd name="p0x208" fmla="*/ 6 w 4955"/>
              <a:gd name="p0y208" fmla="*/ 56 h 975"/>
              <a:gd name="p0x209" fmla="*/ 7 w 4955"/>
              <a:gd name="p0y209" fmla="*/ 54 h 975"/>
              <a:gd name="p0x210" fmla="*/ 8 w 4955"/>
              <a:gd name="p0y210" fmla="*/ 52 h 975"/>
              <a:gd name="p0x211" fmla="*/ 9 w 4955"/>
              <a:gd name="p0y211" fmla="*/ 50 h 975"/>
              <a:gd name="p0x212" fmla="*/ 10 w 4955"/>
              <a:gd name="p0y212" fmla="*/ 48 h 975"/>
              <a:gd name="p0x213" fmla="*/ 11 w 4955"/>
              <a:gd name="p0y213" fmla="*/ 46 h 975"/>
              <a:gd name="p0x214" fmla="*/ 12 w 4955"/>
              <a:gd name="p0y214" fmla="*/ 44 h 975"/>
              <a:gd name="p0x215" fmla="*/ 13 w 4955"/>
              <a:gd name="p0y215" fmla="*/ 42 h 975"/>
              <a:gd name="p0x216" fmla="*/ 14 w 4955"/>
              <a:gd name="p0y216" fmla="*/ 40 h 975"/>
              <a:gd name="p0x217" fmla="*/ 15 w 4955"/>
              <a:gd name="p0y217" fmla="*/ 38 h 975"/>
              <a:gd name="p0x218" fmla="*/ 17 w 4955"/>
              <a:gd name="p0y218" fmla="*/ 37 h 975"/>
              <a:gd name="p0x219" fmla="*/ 18 w 4955"/>
              <a:gd name="p0y219" fmla="*/ 35 h 975"/>
              <a:gd name="p0x220" fmla="*/ 19 w 4955"/>
              <a:gd name="p0y220" fmla="*/ 33 h 975"/>
              <a:gd name="p0x221" fmla="*/ 21 w 4955"/>
              <a:gd name="p0y221" fmla="*/ 32 h 975"/>
              <a:gd name="p0x222" fmla="*/ 22 w 4955"/>
              <a:gd name="p0y222" fmla="*/ 30 h 975"/>
              <a:gd name="p0x223" fmla="*/ 24 w 4955"/>
              <a:gd name="p0y223" fmla="*/ 28 h 975"/>
              <a:gd name="p0x224" fmla="*/ 25 w 4955"/>
              <a:gd name="p0y224" fmla="*/ 27 h 975"/>
              <a:gd name="p0x225" fmla="*/ 27 w 4955"/>
              <a:gd name="p0y225" fmla="*/ 25 h 975"/>
              <a:gd name="p0x226" fmla="*/ 28 w 4955"/>
              <a:gd name="p0y226" fmla="*/ 24 h 975"/>
              <a:gd name="p0x227" fmla="*/ 30 w 4955"/>
              <a:gd name="p0y227" fmla="*/ 22 h 975"/>
              <a:gd name="p0x228" fmla="*/ 32 w 4955"/>
              <a:gd name="p0y228" fmla="*/ 21 h 975"/>
              <a:gd name="p0x229" fmla="*/ 33 w 4955"/>
              <a:gd name="p0y229" fmla="*/ 19 h 975"/>
              <a:gd name="p0x230" fmla="*/ 35 w 4955"/>
              <a:gd name="p0y230" fmla="*/ 18 h 975"/>
              <a:gd name="p0x231" fmla="*/ 37 w 4955"/>
              <a:gd name="p0y231" fmla="*/ 17 h 975"/>
              <a:gd name="p0x232" fmla="*/ 38 w 4955"/>
              <a:gd name="p0y232" fmla="*/ 15 h 975"/>
              <a:gd name="p0x233" fmla="*/ 40 w 4955"/>
              <a:gd name="p0y233" fmla="*/ 14 h 975"/>
              <a:gd name="p0x234" fmla="*/ 42 w 4955"/>
              <a:gd name="p0y234" fmla="*/ 13 h 975"/>
              <a:gd name="p0x235" fmla="*/ 44 w 4955"/>
              <a:gd name="p0y235" fmla="*/ 12 h 975"/>
              <a:gd name="p0x236" fmla="*/ 46 w 4955"/>
              <a:gd name="p0y236" fmla="*/ 11 h 975"/>
              <a:gd name="p0x237" fmla="*/ 48 w 4955"/>
              <a:gd name="p0y237" fmla="*/ 10 h 975"/>
              <a:gd name="p0x238" fmla="*/ 50 w 4955"/>
              <a:gd name="p0y238" fmla="*/ 9 h 975"/>
              <a:gd name="p0x239" fmla="*/ 52 w 4955"/>
              <a:gd name="p0y239" fmla="*/ 8 h 975"/>
              <a:gd name="p0x240" fmla="*/ 54 w 4955"/>
              <a:gd name="p0y240" fmla="*/ 7 h 975"/>
              <a:gd name="p0x241" fmla="*/ 56 w 4955"/>
              <a:gd name="p0y241" fmla="*/ 6 h 975"/>
              <a:gd name="p0x242" fmla="*/ 58 w 4955"/>
              <a:gd name="p0y242" fmla="*/ 5 h 975"/>
              <a:gd name="p0x243" fmla="*/ 60 w 4955"/>
              <a:gd name="p0y243" fmla="*/ 4 h 975"/>
              <a:gd name="p0x244" fmla="*/ 62 w 4955"/>
              <a:gd name="p0y244" fmla="*/ 4 h 975"/>
              <a:gd name="p0x245" fmla="*/ 64 w 4955"/>
              <a:gd name="p0y245" fmla="*/ 3 h 975"/>
              <a:gd name="p0x246" fmla="*/ 67 w 4955"/>
              <a:gd name="p0y246" fmla="*/ 2 h 975"/>
              <a:gd name="p0x247" fmla="*/ 69 w 4955"/>
              <a:gd name="p0y247" fmla="*/ 2 h 975"/>
              <a:gd name="p0x248" fmla="*/ 71 w 4955"/>
              <a:gd name="p0y248" fmla="*/ 1 h 975"/>
              <a:gd name="p0x249" fmla="*/ 73 w 4955"/>
              <a:gd name="p0y249" fmla="*/ 1 h 975"/>
              <a:gd name="p0x250" fmla="*/ 76 w 4955"/>
              <a:gd name="p0y250" fmla="*/ 1 h 975"/>
              <a:gd name="p0x251" fmla="*/ 78 w 4955"/>
              <a:gd name="p0y251" fmla="*/ 0 h 975"/>
              <a:gd name="p0x252" fmla="*/ 80 w 4955"/>
              <a:gd name="p0y252" fmla="*/ 0 h 975"/>
              <a:gd name="p0x253" fmla="*/ 82 w 4955"/>
              <a:gd name="p0y253" fmla="*/ 0 h 975"/>
              <a:gd name="p0x254" fmla="*/ 85 w 4955"/>
              <a:gd name="p0y254" fmla="*/ 0 h 975"/>
              <a:gd name="p0x255" fmla="*/ 87 w 4955"/>
              <a:gd name="p0y255" fmla="*/ 0 h 975"/>
              <a:gd name="p0x256" fmla="*/ 90 w 4955"/>
              <a:gd name="p0y25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8699526" y="2677497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以规范立身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</a:t>
            </a:r>
            <a:r>
              <a:rPr sz="1500" b="1">
                <a:solidFill>
                  <a:schemeClr val="tx2"/>
                </a:solidFill>
                <a:cs typeface="+mn-lt"/>
              </a:rPr>
              <a:t>以文字赋能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44"/>
            </p:custDataLst>
          </p:nvPr>
        </p:nvSpPr>
        <p:spPr>
          <a:xfrm>
            <a:off x="8268970" y="3277235"/>
            <a:ext cx="3146425" cy="2312670"/>
          </a:xfrm>
          <a:custGeom>
            <a:avLst/>
            <a:gdLst>
              <a:gd name="sw" fmla="*/ 1 w 4955"/>
              <a:gd name="sh" fmla="*/ 1 h 3641"/>
              <a:gd name="mins" fmla="min sw sh"/>
              <a:gd name="dsw" fmla="+- 0 sw mins"/>
              <a:gd name="dsh" fmla="+- 0 sh mins"/>
              <a:gd name="p0x0" fmla="*/ 90 w 4955"/>
              <a:gd name="p0y0" fmla="*/ 0 h 3641"/>
              <a:gd name="p0x1" fmla="*/ 4865 w 4955"/>
              <a:gd name="p0y1" fmla="*/ 0 h 3641"/>
              <a:gd name="p0x2" fmla="*/ 4867 w 4955"/>
              <a:gd name="p0y2" fmla="*/ 0 h 3641"/>
              <a:gd name="p0x3" fmla="*/ 4869 w 4955"/>
              <a:gd name="p0y3" fmla="*/ 0 h 3641"/>
              <a:gd name="p0x4" fmla="*/ 4872 w 4955"/>
              <a:gd name="p0y4" fmla="*/ 0 h 3641"/>
              <a:gd name="p0x5" fmla="*/ 4874 w 4955"/>
              <a:gd name="p0y5" fmla="*/ 0 h 3641"/>
              <a:gd name="p0x6" fmla="*/ 4876 w 4955"/>
              <a:gd name="p0y6" fmla="*/ 0 h 3641"/>
              <a:gd name="p0x7" fmla="*/ 4878 w 4955"/>
              <a:gd name="p0y7" fmla="*/ 1 h 3641"/>
              <a:gd name="p0x8" fmla="*/ 4881 w 4955"/>
              <a:gd name="p0y8" fmla="*/ 1 h 3641"/>
              <a:gd name="p0x9" fmla="*/ 4883 w 4955"/>
              <a:gd name="p0y9" fmla="*/ 1 h 3641"/>
              <a:gd name="p0x10" fmla="*/ 4885 w 4955"/>
              <a:gd name="p0y10" fmla="*/ 2 h 3641"/>
              <a:gd name="p0x11" fmla="*/ 4887 w 4955"/>
              <a:gd name="p0y11" fmla="*/ 2 h 3641"/>
              <a:gd name="p0x12" fmla="*/ 4890 w 4955"/>
              <a:gd name="p0y12" fmla="*/ 3 h 3641"/>
              <a:gd name="p0x13" fmla="*/ 4892 w 4955"/>
              <a:gd name="p0y13" fmla="*/ 4 h 3641"/>
              <a:gd name="p0x14" fmla="*/ 4894 w 4955"/>
              <a:gd name="p0y14" fmla="*/ 4 h 3641"/>
              <a:gd name="p0x15" fmla="*/ 4896 w 4955"/>
              <a:gd name="p0y15" fmla="*/ 5 h 3641"/>
              <a:gd name="p0x16" fmla="*/ 4898 w 4955"/>
              <a:gd name="p0y16" fmla="*/ 6 h 3641"/>
              <a:gd name="p0x17" fmla="*/ 4900 w 4955"/>
              <a:gd name="p0y17" fmla="*/ 7 h 3641"/>
              <a:gd name="p0x18" fmla="*/ 4902 w 4955"/>
              <a:gd name="p0y18" fmla="*/ 8 h 3641"/>
              <a:gd name="p0x19" fmla="*/ 4904 w 4955"/>
              <a:gd name="p0y19" fmla="*/ 9 h 3641"/>
              <a:gd name="p0x20" fmla="*/ 4906 w 4955"/>
              <a:gd name="p0y20" fmla="*/ 10 h 3641"/>
              <a:gd name="p0x21" fmla="*/ 4908 w 4955"/>
              <a:gd name="p0y21" fmla="*/ 11 h 3641"/>
              <a:gd name="p0x22" fmla="*/ 4910 w 4955"/>
              <a:gd name="p0y22" fmla="*/ 12 h 3641"/>
              <a:gd name="p0x23" fmla="*/ 4912 w 4955"/>
              <a:gd name="p0y23" fmla="*/ 13 h 3641"/>
              <a:gd name="p0x24" fmla="*/ 4914 w 4955"/>
              <a:gd name="p0y24" fmla="*/ 14 h 3641"/>
              <a:gd name="p0x25" fmla="*/ 4916 w 4955"/>
              <a:gd name="p0y25" fmla="*/ 15 h 3641"/>
              <a:gd name="p0x26" fmla="*/ 4917 w 4955"/>
              <a:gd name="p0y26" fmla="*/ 17 h 3641"/>
              <a:gd name="p0x27" fmla="*/ 4919 w 4955"/>
              <a:gd name="p0y27" fmla="*/ 18 h 3641"/>
              <a:gd name="p0x28" fmla="*/ 4921 w 4955"/>
              <a:gd name="p0y28" fmla="*/ 19 h 3641"/>
              <a:gd name="p0x29" fmla="*/ 4923 w 4955"/>
              <a:gd name="p0y29" fmla="*/ 21 h 3641"/>
              <a:gd name="p0x30" fmla="*/ 4924 w 4955"/>
              <a:gd name="p0y30" fmla="*/ 22 h 3641"/>
              <a:gd name="p0x31" fmla="*/ 4926 w 4955"/>
              <a:gd name="p0y31" fmla="*/ 24 h 3641"/>
              <a:gd name="p0x32" fmla="*/ 4927 w 4955"/>
              <a:gd name="p0y32" fmla="*/ 25 h 3641"/>
              <a:gd name="p0x33" fmla="*/ 4929 w 4955"/>
              <a:gd name="p0y33" fmla="*/ 27 h 3641"/>
              <a:gd name="p0x34" fmla="*/ 4930 w 4955"/>
              <a:gd name="p0y34" fmla="*/ 28 h 3641"/>
              <a:gd name="p0x35" fmla="*/ 4932 w 4955"/>
              <a:gd name="p0y35" fmla="*/ 30 h 3641"/>
              <a:gd name="p0x36" fmla="*/ 4933 w 4955"/>
              <a:gd name="p0y36" fmla="*/ 32 h 3641"/>
              <a:gd name="p0x37" fmla="*/ 4935 w 4955"/>
              <a:gd name="p0y37" fmla="*/ 33 h 3641"/>
              <a:gd name="p0x38" fmla="*/ 4936 w 4955"/>
              <a:gd name="p0y38" fmla="*/ 35 h 3641"/>
              <a:gd name="p0x39" fmla="*/ 4937 w 4955"/>
              <a:gd name="p0y39" fmla="*/ 37 h 3641"/>
              <a:gd name="p0x40" fmla="*/ 4939 w 4955"/>
              <a:gd name="p0y40" fmla="*/ 38 h 3641"/>
              <a:gd name="p0x41" fmla="*/ 4940 w 4955"/>
              <a:gd name="p0y41" fmla="*/ 40 h 3641"/>
              <a:gd name="p0x42" fmla="*/ 4941 w 4955"/>
              <a:gd name="p0y42" fmla="*/ 42 h 3641"/>
              <a:gd name="p0x43" fmla="*/ 4942 w 4955"/>
              <a:gd name="p0y43" fmla="*/ 44 h 3641"/>
              <a:gd name="p0x44" fmla="*/ 4943 w 4955"/>
              <a:gd name="p0y44" fmla="*/ 46 h 3641"/>
              <a:gd name="p0x45" fmla="*/ 4944 w 4955"/>
              <a:gd name="p0y45" fmla="*/ 48 h 3641"/>
              <a:gd name="p0x46" fmla="*/ 4945 w 4955"/>
              <a:gd name="p0y46" fmla="*/ 50 h 3641"/>
              <a:gd name="p0x47" fmla="*/ 4946 w 4955"/>
              <a:gd name="p0y47" fmla="*/ 52 h 3641"/>
              <a:gd name="p0x48" fmla="*/ 4947 w 4955"/>
              <a:gd name="p0y48" fmla="*/ 54 h 3641"/>
              <a:gd name="p0x49" fmla="*/ 4948 w 4955"/>
              <a:gd name="p0y49" fmla="*/ 56 h 3641"/>
              <a:gd name="p0x50" fmla="*/ 4949 w 4955"/>
              <a:gd name="p0y50" fmla="*/ 58 h 3641"/>
              <a:gd name="p0x51" fmla="*/ 4950 w 4955"/>
              <a:gd name="p0y51" fmla="*/ 60 h 3641"/>
              <a:gd name="p0x52" fmla="*/ 4950 w 4955"/>
              <a:gd name="p0y52" fmla="*/ 62 h 3641"/>
              <a:gd name="p0x53" fmla="*/ 4951 w 4955"/>
              <a:gd name="p0y53" fmla="*/ 64 h 3641"/>
              <a:gd name="p0x54" fmla="*/ 4952 w 4955"/>
              <a:gd name="p0y54" fmla="*/ 67 h 3641"/>
              <a:gd name="p0x55" fmla="*/ 4952 w 4955"/>
              <a:gd name="p0y55" fmla="*/ 69 h 3641"/>
              <a:gd name="p0x56" fmla="*/ 4953 w 4955"/>
              <a:gd name="p0y56" fmla="*/ 71 h 3641"/>
              <a:gd name="p0x57" fmla="*/ 4953 w 4955"/>
              <a:gd name="p0y57" fmla="*/ 73 h 3641"/>
              <a:gd name="p0x58" fmla="*/ 4953 w 4955"/>
              <a:gd name="p0y58" fmla="*/ 76 h 3641"/>
              <a:gd name="p0x59" fmla="*/ 4954 w 4955"/>
              <a:gd name="p0y59" fmla="*/ 78 h 3641"/>
              <a:gd name="p0x60" fmla="*/ 4954 w 4955"/>
              <a:gd name="p0y60" fmla="*/ 80 h 3641"/>
              <a:gd name="p0x61" fmla="*/ 4954 w 4955"/>
              <a:gd name="p0y61" fmla="*/ 82 h 3641"/>
              <a:gd name="p0x62" fmla="*/ 4954 w 4955"/>
              <a:gd name="p0y62" fmla="*/ 85 h 3641"/>
              <a:gd name="p0x63" fmla="*/ 4955 w 4955"/>
              <a:gd name="p0y63" fmla="*/ 87 h 3641"/>
              <a:gd name="p0x64" fmla="*/ 4955 w 4955"/>
              <a:gd name="p0y64" fmla="*/ 90 h 3641"/>
              <a:gd name="p0x65" fmla="*/ 4955 w 4955"/>
              <a:gd name="p0y65" fmla="*/ 3551 h 3641"/>
              <a:gd name="p0x66" fmla="*/ 4955 w 4955"/>
              <a:gd name="p0y66" fmla="*/ 3554 h 3641"/>
              <a:gd name="p0x67" fmla="*/ 4954 w 4955"/>
              <a:gd name="p0y67" fmla="*/ 3556 h 3641"/>
              <a:gd name="p0x68" fmla="*/ 4954 w 4955"/>
              <a:gd name="p0y68" fmla="*/ 3558 h 3641"/>
              <a:gd name="p0x69" fmla="*/ 4954 w 4955"/>
              <a:gd name="p0y69" fmla="*/ 3561 h 3641"/>
              <a:gd name="p0x70" fmla="*/ 4954 w 4955"/>
              <a:gd name="p0y70" fmla="*/ 3563 h 3641"/>
              <a:gd name="p0x71" fmla="*/ 4953 w 4955"/>
              <a:gd name="p0y71" fmla="*/ 3565 h 3641"/>
              <a:gd name="p0x72" fmla="*/ 4953 w 4955"/>
              <a:gd name="p0y72" fmla="*/ 3568 h 3641"/>
              <a:gd name="p0x73" fmla="*/ 4953 w 4955"/>
              <a:gd name="p0y73" fmla="*/ 3570 h 3641"/>
              <a:gd name="p0x74" fmla="*/ 4952 w 4955"/>
              <a:gd name="p0y74" fmla="*/ 3572 h 3641"/>
              <a:gd name="p0x75" fmla="*/ 4952 w 4955"/>
              <a:gd name="p0y75" fmla="*/ 3574 h 3641"/>
              <a:gd name="p0x76" fmla="*/ 4951 w 4955"/>
              <a:gd name="p0y76" fmla="*/ 3576 h 3641"/>
              <a:gd name="p0x77" fmla="*/ 4950 w 4955"/>
              <a:gd name="p0y77" fmla="*/ 3579 h 3641"/>
              <a:gd name="p0x78" fmla="*/ 4950 w 4955"/>
              <a:gd name="p0y78" fmla="*/ 3581 h 3641"/>
              <a:gd name="p0x79" fmla="*/ 4949 w 4955"/>
              <a:gd name="p0y79" fmla="*/ 3583 h 3641"/>
              <a:gd name="p0x80" fmla="*/ 4948 w 4955"/>
              <a:gd name="p0y80" fmla="*/ 3585 h 3641"/>
              <a:gd name="p0x81" fmla="*/ 4947 w 4955"/>
              <a:gd name="p0y81" fmla="*/ 3587 h 3641"/>
              <a:gd name="p0x82" fmla="*/ 4946 w 4955"/>
              <a:gd name="p0y82" fmla="*/ 3589 h 3641"/>
              <a:gd name="p0x83" fmla="*/ 4945 w 4955"/>
              <a:gd name="p0y83" fmla="*/ 3591 h 3641"/>
              <a:gd name="p0x84" fmla="*/ 4944 w 4955"/>
              <a:gd name="p0y84" fmla="*/ 3593 h 3641"/>
              <a:gd name="p0x85" fmla="*/ 4943 w 4955"/>
              <a:gd name="p0y85" fmla="*/ 3595 h 3641"/>
              <a:gd name="p0x86" fmla="*/ 4942 w 4955"/>
              <a:gd name="p0y86" fmla="*/ 3597 h 3641"/>
              <a:gd name="p0x87" fmla="*/ 4941 w 4955"/>
              <a:gd name="p0y87" fmla="*/ 3599 h 3641"/>
              <a:gd name="p0x88" fmla="*/ 4940 w 4955"/>
              <a:gd name="p0y88" fmla="*/ 3601 h 3641"/>
              <a:gd name="p0x89" fmla="*/ 4939 w 4955"/>
              <a:gd name="p0y89" fmla="*/ 3602 h 3641"/>
              <a:gd name="p0x90" fmla="*/ 4937 w 4955"/>
              <a:gd name="p0y90" fmla="*/ 3604 h 3641"/>
              <a:gd name="p0x91" fmla="*/ 4936 w 4955"/>
              <a:gd name="p0y91" fmla="*/ 3606 h 3641"/>
              <a:gd name="p0x92" fmla="*/ 4935 w 4955"/>
              <a:gd name="p0y92" fmla="*/ 3608 h 3641"/>
              <a:gd name="p0x93" fmla="*/ 4933 w 4955"/>
              <a:gd name="p0y93" fmla="*/ 3609 h 3641"/>
              <a:gd name="p0x94" fmla="*/ 4932 w 4955"/>
              <a:gd name="p0y94" fmla="*/ 3611 h 3641"/>
              <a:gd name="p0x95" fmla="*/ 4930 w 4955"/>
              <a:gd name="p0y95" fmla="*/ 3613 h 3641"/>
              <a:gd name="p0x96" fmla="*/ 4929 w 4955"/>
              <a:gd name="p0y96" fmla="*/ 3614 h 3641"/>
              <a:gd name="p0x97" fmla="*/ 4927 w 4955"/>
              <a:gd name="p0y97" fmla="*/ 3616 h 3641"/>
              <a:gd name="p0x98" fmla="*/ 4926 w 4955"/>
              <a:gd name="p0y98" fmla="*/ 3617 h 3641"/>
              <a:gd name="p0x99" fmla="*/ 4924 w 4955"/>
              <a:gd name="p0y99" fmla="*/ 3619 h 3641"/>
              <a:gd name="p0x100" fmla="*/ 4923 w 4955"/>
              <a:gd name="p0y100" fmla="*/ 3620 h 3641"/>
              <a:gd name="p0x101" fmla="*/ 4921 w 4955"/>
              <a:gd name="p0y101" fmla="*/ 3622 h 3641"/>
              <a:gd name="p0x102" fmla="*/ 4919 w 4955"/>
              <a:gd name="p0y102" fmla="*/ 3623 h 3641"/>
              <a:gd name="p0x103" fmla="*/ 4917 w 4955"/>
              <a:gd name="p0y103" fmla="*/ 3624 h 3641"/>
              <a:gd name="p0x104" fmla="*/ 4916 w 4955"/>
              <a:gd name="p0y104" fmla="*/ 3626 h 3641"/>
              <a:gd name="p0x105" fmla="*/ 4914 w 4955"/>
              <a:gd name="p0y105" fmla="*/ 3627 h 3641"/>
              <a:gd name="p0x106" fmla="*/ 4912 w 4955"/>
              <a:gd name="p0y106" fmla="*/ 3628 h 3641"/>
              <a:gd name="p0x107" fmla="*/ 4910 w 4955"/>
              <a:gd name="p0y107" fmla="*/ 3629 h 3641"/>
              <a:gd name="p0x108" fmla="*/ 4908 w 4955"/>
              <a:gd name="p0y108" fmla="*/ 3630 h 3641"/>
              <a:gd name="p0x109" fmla="*/ 4906 w 4955"/>
              <a:gd name="p0y109" fmla="*/ 3631 h 3641"/>
              <a:gd name="p0x110" fmla="*/ 4904 w 4955"/>
              <a:gd name="p0y110" fmla="*/ 3632 h 3641"/>
              <a:gd name="p0x111" fmla="*/ 4902 w 4955"/>
              <a:gd name="p0y111" fmla="*/ 3633 h 3641"/>
              <a:gd name="p0x112" fmla="*/ 4900 w 4955"/>
              <a:gd name="p0y112" fmla="*/ 3634 h 3641"/>
              <a:gd name="p0x113" fmla="*/ 4898 w 4955"/>
              <a:gd name="p0y113" fmla="*/ 3635 h 3641"/>
              <a:gd name="p0x114" fmla="*/ 4896 w 4955"/>
              <a:gd name="p0y114" fmla="*/ 3636 h 3641"/>
              <a:gd name="p0x115" fmla="*/ 4894 w 4955"/>
              <a:gd name="p0y115" fmla="*/ 3637 h 3641"/>
              <a:gd name="p0x116" fmla="*/ 4892 w 4955"/>
              <a:gd name="p0y116" fmla="*/ 3637 h 3641"/>
              <a:gd name="p0x117" fmla="*/ 4890 w 4955"/>
              <a:gd name="p0y117" fmla="*/ 3638 h 3641"/>
              <a:gd name="p0x118" fmla="*/ 4887 w 4955"/>
              <a:gd name="p0y118" fmla="*/ 3639 h 3641"/>
              <a:gd name="p0x119" fmla="*/ 4885 w 4955"/>
              <a:gd name="p0y119" fmla="*/ 3639 h 3641"/>
              <a:gd name="p0x120" fmla="*/ 4883 w 4955"/>
              <a:gd name="p0y120" fmla="*/ 3640 h 3641"/>
              <a:gd name="p0x121" fmla="*/ 4881 w 4955"/>
              <a:gd name="p0y121" fmla="*/ 3640 h 3641"/>
              <a:gd name="p0x122" fmla="*/ 4878 w 4955"/>
              <a:gd name="p0y122" fmla="*/ 3640 h 3641"/>
              <a:gd name="p0x123" fmla="*/ 4876 w 4955"/>
              <a:gd name="p0y123" fmla="*/ 3641 h 3641"/>
              <a:gd name="p0x124" fmla="*/ 4874 w 4955"/>
              <a:gd name="p0y124" fmla="*/ 3641 h 3641"/>
              <a:gd name="p0x125" fmla="*/ 4872 w 4955"/>
              <a:gd name="p0y125" fmla="*/ 3641 h 3641"/>
              <a:gd name="p0x126" fmla="*/ 4869 w 4955"/>
              <a:gd name="p0y126" fmla="*/ 3641 h 3641"/>
              <a:gd name="p0x127" fmla="*/ 4867 w 4955"/>
              <a:gd name="p0y127" fmla="*/ 3641 h 3641"/>
              <a:gd name="p0x128" fmla="*/ 4865 w 4955"/>
              <a:gd name="p0y128" fmla="*/ 3641 h 3641"/>
              <a:gd name="p0x129" fmla="*/ 90 w 4955"/>
              <a:gd name="p0y129" fmla="*/ 3641 h 3641"/>
              <a:gd name="p0x130" fmla="*/ 87 w 4955"/>
              <a:gd name="p0y130" fmla="*/ 3641 h 3641"/>
              <a:gd name="p0x131" fmla="*/ 85 w 4955"/>
              <a:gd name="p0y131" fmla="*/ 3641 h 3641"/>
              <a:gd name="p0x132" fmla="*/ 82 w 4955"/>
              <a:gd name="p0y132" fmla="*/ 3641 h 3641"/>
              <a:gd name="p0x133" fmla="*/ 80 w 4955"/>
              <a:gd name="p0y133" fmla="*/ 3641 h 3641"/>
              <a:gd name="p0x134" fmla="*/ 78 w 4955"/>
              <a:gd name="p0y134" fmla="*/ 3641 h 3641"/>
              <a:gd name="p0x135" fmla="*/ 76 w 4955"/>
              <a:gd name="p0y135" fmla="*/ 3640 h 3641"/>
              <a:gd name="p0x136" fmla="*/ 73 w 4955"/>
              <a:gd name="p0y136" fmla="*/ 3640 h 3641"/>
              <a:gd name="p0x137" fmla="*/ 71 w 4955"/>
              <a:gd name="p0y137" fmla="*/ 3640 h 3641"/>
              <a:gd name="p0x138" fmla="*/ 69 w 4955"/>
              <a:gd name="p0y138" fmla="*/ 3639 h 3641"/>
              <a:gd name="p0x139" fmla="*/ 67 w 4955"/>
              <a:gd name="p0y139" fmla="*/ 3639 h 3641"/>
              <a:gd name="p0x140" fmla="*/ 64 w 4955"/>
              <a:gd name="p0y140" fmla="*/ 3638 h 3641"/>
              <a:gd name="p0x141" fmla="*/ 62 w 4955"/>
              <a:gd name="p0y141" fmla="*/ 3637 h 3641"/>
              <a:gd name="p0x142" fmla="*/ 60 w 4955"/>
              <a:gd name="p0y142" fmla="*/ 3637 h 3641"/>
              <a:gd name="p0x143" fmla="*/ 58 w 4955"/>
              <a:gd name="p0y143" fmla="*/ 3636 h 3641"/>
              <a:gd name="p0x144" fmla="*/ 56 w 4955"/>
              <a:gd name="p0y144" fmla="*/ 3635 h 3641"/>
              <a:gd name="p0x145" fmla="*/ 54 w 4955"/>
              <a:gd name="p0y145" fmla="*/ 3634 h 3641"/>
              <a:gd name="p0x146" fmla="*/ 52 w 4955"/>
              <a:gd name="p0y146" fmla="*/ 3633 h 3641"/>
              <a:gd name="p0x147" fmla="*/ 50 w 4955"/>
              <a:gd name="p0y147" fmla="*/ 3632 h 3641"/>
              <a:gd name="p0x148" fmla="*/ 48 w 4955"/>
              <a:gd name="p0y148" fmla="*/ 3631 h 3641"/>
              <a:gd name="p0x149" fmla="*/ 46 w 4955"/>
              <a:gd name="p0y149" fmla="*/ 3630 h 3641"/>
              <a:gd name="p0x150" fmla="*/ 44 w 4955"/>
              <a:gd name="p0y150" fmla="*/ 3629 h 3641"/>
              <a:gd name="p0x151" fmla="*/ 42 w 4955"/>
              <a:gd name="p0y151" fmla="*/ 3628 h 3641"/>
              <a:gd name="p0x152" fmla="*/ 40 w 4955"/>
              <a:gd name="p0y152" fmla="*/ 3627 h 3641"/>
              <a:gd name="p0x153" fmla="*/ 38 w 4955"/>
              <a:gd name="p0y153" fmla="*/ 3626 h 3641"/>
              <a:gd name="p0x154" fmla="*/ 37 w 4955"/>
              <a:gd name="p0y154" fmla="*/ 3624 h 3641"/>
              <a:gd name="p0x155" fmla="*/ 35 w 4955"/>
              <a:gd name="p0y155" fmla="*/ 3623 h 3641"/>
              <a:gd name="p0x156" fmla="*/ 33 w 4955"/>
              <a:gd name="p0y156" fmla="*/ 3622 h 3641"/>
              <a:gd name="p0x157" fmla="*/ 32 w 4955"/>
              <a:gd name="p0y157" fmla="*/ 3620 h 3641"/>
              <a:gd name="p0x158" fmla="*/ 30 w 4955"/>
              <a:gd name="p0y158" fmla="*/ 3619 h 3641"/>
              <a:gd name="p0x159" fmla="*/ 28 w 4955"/>
              <a:gd name="p0y159" fmla="*/ 3617 h 3641"/>
              <a:gd name="p0x160" fmla="*/ 27 w 4955"/>
              <a:gd name="p0y160" fmla="*/ 3616 h 3641"/>
              <a:gd name="p0x161" fmla="*/ 25 w 4955"/>
              <a:gd name="p0y161" fmla="*/ 3614 h 3641"/>
              <a:gd name="p0x162" fmla="*/ 24 w 4955"/>
              <a:gd name="p0y162" fmla="*/ 3613 h 3641"/>
              <a:gd name="p0x163" fmla="*/ 22 w 4955"/>
              <a:gd name="p0y163" fmla="*/ 3611 h 3641"/>
              <a:gd name="p0x164" fmla="*/ 21 w 4955"/>
              <a:gd name="p0y164" fmla="*/ 3609 h 3641"/>
              <a:gd name="p0x165" fmla="*/ 19 w 4955"/>
              <a:gd name="p0y165" fmla="*/ 3608 h 3641"/>
              <a:gd name="p0x166" fmla="*/ 18 w 4955"/>
              <a:gd name="p0y166" fmla="*/ 3606 h 3641"/>
              <a:gd name="p0x167" fmla="*/ 17 w 4955"/>
              <a:gd name="p0y167" fmla="*/ 3604 h 3641"/>
              <a:gd name="p0x168" fmla="*/ 15 w 4955"/>
              <a:gd name="p0y168" fmla="*/ 3602 h 3641"/>
              <a:gd name="p0x169" fmla="*/ 14 w 4955"/>
              <a:gd name="p0y169" fmla="*/ 3601 h 3641"/>
              <a:gd name="p0x170" fmla="*/ 13 w 4955"/>
              <a:gd name="p0y170" fmla="*/ 3599 h 3641"/>
              <a:gd name="p0x171" fmla="*/ 12 w 4955"/>
              <a:gd name="p0y171" fmla="*/ 3597 h 3641"/>
              <a:gd name="p0x172" fmla="*/ 11 w 4955"/>
              <a:gd name="p0y172" fmla="*/ 3595 h 3641"/>
              <a:gd name="p0x173" fmla="*/ 10 w 4955"/>
              <a:gd name="p0y173" fmla="*/ 3593 h 3641"/>
              <a:gd name="p0x174" fmla="*/ 9 w 4955"/>
              <a:gd name="p0y174" fmla="*/ 3591 h 3641"/>
              <a:gd name="p0x175" fmla="*/ 8 w 4955"/>
              <a:gd name="p0y175" fmla="*/ 3589 h 3641"/>
              <a:gd name="p0x176" fmla="*/ 7 w 4955"/>
              <a:gd name="p0y176" fmla="*/ 3587 h 3641"/>
              <a:gd name="p0x177" fmla="*/ 6 w 4955"/>
              <a:gd name="p0y177" fmla="*/ 3585 h 3641"/>
              <a:gd name="p0x178" fmla="*/ 5 w 4955"/>
              <a:gd name="p0y178" fmla="*/ 3583 h 3641"/>
              <a:gd name="p0x179" fmla="*/ 4 w 4955"/>
              <a:gd name="p0y179" fmla="*/ 3581 h 3641"/>
              <a:gd name="p0x180" fmla="*/ 4 w 4955"/>
              <a:gd name="p0y180" fmla="*/ 3579 h 3641"/>
              <a:gd name="p0x181" fmla="*/ 3 w 4955"/>
              <a:gd name="p0y181" fmla="*/ 3576 h 3641"/>
              <a:gd name="p0x182" fmla="*/ 2 w 4955"/>
              <a:gd name="p0y182" fmla="*/ 3574 h 3641"/>
              <a:gd name="p0x183" fmla="*/ 2 w 4955"/>
              <a:gd name="p0y183" fmla="*/ 3572 h 3641"/>
              <a:gd name="p0x184" fmla="*/ 1 w 4955"/>
              <a:gd name="p0y184" fmla="*/ 3570 h 3641"/>
              <a:gd name="p0x185" fmla="*/ 1 w 4955"/>
              <a:gd name="p0y185" fmla="*/ 3568 h 3641"/>
              <a:gd name="p0x186" fmla="*/ 1 w 4955"/>
              <a:gd name="p0y186" fmla="*/ 3565 h 3641"/>
              <a:gd name="p0x187" fmla="*/ 0 w 4955"/>
              <a:gd name="p0y187" fmla="*/ 3563 h 3641"/>
              <a:gd name="p0x188" fmla="*/ 0 w 4955"/>
              <a:gd name="p0y188" fmla="*/ 3561 h 3641"/>
              <a:gd name="p0x189" fmla="*/ 0 w 4955"/>
              <a:gd name="p0y189" fmla="*/ 3558 h 3641"/>
              <a:gd name="p0x190" fmla="*/ 0 w 4955"/>
              <a:gd name="p0y190" fmla="*/ 3556 h 3641"/>
              <a:gd name="p0x191" fmla="*/ 0 w 4955"/>
              <a:gd name="p0y191" fmla="*/ 3554 h 3641"/>
              <a:gd name="p0x192" fmla="*/ 0 w 4955"/>
              <a:gd name="p0y192" fmla="*/ 3551 h 3641"/>
              <a:gd name="p0x193" fmla="*/ 0 w 4955"/>
              <a:gd name="p0y193" fmla="*/ 90 h 3641"/>
              <a:gd name="p0x194" fmla="*/ 0 w 4955"/>
              <a:gd name="p0y194" fmla="*/ 87 h 3641"/>
              <a:gd name="p0x195" fmla="*/ 0 w 4955"/>
              <a:gd name="p0y195" fmla="*/ 85 h 3641"/>
              <a:gd name="p0x196" fmla="*/ 0 w 4955"/>
              <a:gd name="p0y196" fmla="*/ 82 h 3641"/>
              <a:gd name="p0x197" fmla="*/ 0 w 4955"/>
              <a:gd name="p0y197" fmla="*/ 80 h 3641"/>
              <a:gd name="p0x198" fmla="*/ 0 w 4955"/>
              <a:gd name="p0y198" fmla="*/ 78 h 3641"/>
              <a:gd name="p0x199" fmla="*/ 1 w 4955"/>
              <a:gd name="p0y199" fmla="*/ 76 h 3641"/>
              <a:gd name="p0x200" fmla="*/ 1 w 4955"/>
              <a:gd name="p0y200" fmla="*/ 73 h 3641"/>
              <a:gd name="p0x201" fmla="*/ 1 w 4955"/>
              <a:gd name="p0y201" fmla="*/ 71 h 3641"/>
              <a:gd name="p0x202" fmla="*/ 2 w 4955"/>
              <a:gd name="p0y202" fmla="*/ 69 h 3641"/>
              <a:gd name="p0x203" fmla="*/ 2 w 4955"/>
              <a:gd name="p0y203" fmla="*/ 67 h 3641"/>
              <a:gd name="p0x204" fmla="*/ 3 w 4955"/>
              <a:gd name="p0y204" fmla="*/ 64 h 3641"/>
              <a:gd name="p0x205" fmla="*/ 4 w 4955"/>
              <a:gd name="p0y205" fmla="*/ 62 h 3641"/>
              <a:gd name="p0x206" fmla="*/ 4 w 4955"/>
              <a:gd name="p0y206" fmla="*/ 60 h 3641"/>
              <a:gd name="p0x207" fmla="*/ 5 w 4955"/>
              <a:gd name="p0y207" fmla="*/ 58 h 3641"/>
              <a:gd name="p0x208" fmla="*/ 6 w 4955"/>
              <a:gd name="p0y208" fmla="*/ 56 h 3641"/>
              <a:gd name="p0x209" fmla="*/ 7 w 4955"/>
              <a:gd name="p0y209" fmla="*/ 54 h 3641"/>
              <a:gd name="p0x210" fmla="*/ 8 w 4955"/>
              <a:gd name="p0y210" fmla="*/ 52 h 3641"/>
              <a:gd name="p0x211" fmla="*/ 9 w 4955"/>
              <a:gd name="p0y211" fmla="*/ 50 h 3641"/>
              <a:gd name="p0x212" fmla="*/ 10 w 4955"/>
              <a:gd name="p0y212" fmla="*/ 48 h 3641"/>
              <a:gd name="p0x213" fmla="*/ 11 w 4955"/>
              <a:gd name="p0y213" fmla="*/ 46 h 3641"/>
              <a:gd name="p0x214" fmla="*/ 12 w 4955"/>
              <a:gd name="p0y214" fmla="*/ 44 h 3641"/>
              <a:gd name="p0x215" fmla="*/ 13 w 4955"/>
              <a:gd name="p0y215" fmla="*/ 42 h 3641"/>
              <a:gd name="p0x216" fmla="*/ 14 w 4955"/>
              <a:gd name="p0y216" fmla="*/ 40 h 3641"/>
              <a:gd name="p0x217" fmla="*/ 15 w 4955"/>
              <a:gd name="p0y217" fmla="*/ 38 h 3641"/>
              <a:gd name="p0x218" fmla="*/ 17 w 4955"/>
              <a:gd name="p0y218" fmla="*/ 37 h 3641"/>
              <a:gd name="p0x219" fmla="*/ 18 w 4955"/>
              <a:gd name="p0y219" fmla="*/ 35 h 3641"/>
              <a:gd name="p0x220" fmla="*/ 19 w 4955"/>
              <a:gd name="p0y220" fmla="*/ 33 h 3641"/>
              <a:gd name="p0x221" fmla="*/ 21 w 4955"/>
              <a:gd name="p0y221" fmla="*/ 32 h 3641"/>
              <a:gd name="p0x222" fmla="*/ 22 w 4955"/>
              <a:gd name="p0y222" fmla="*/ 30 h 3641"/>
              <a:gd name="p0x223" fmla="*/ 24 w 4955"/>
              <a:gd name="p0y223" fmla="*/ 28 h 3641"/>
              <a:gd name="p0x224" fmla="*/ 25 w 4955"/>
              <a:gd name="p0y224" fmla="*/ 27 h 3641"/>
              <a:gd name="p0x225" fmla="*/ 27 w 4955"/>
              <a:gd name="p0y225" fmla="*/ 25 h 3641"/>
              <a:gd name="p0x226" fmla="*/ 28 w 4955"/>
              <a:gd name="p0y226" fmla="*/ 24 h 3641"/>
              <a:gd name="p0x227" fmla="*/ 30 w 4955"/>
              <a:gd name="p0y227" fmla="*/ 22 h 3641"/>
              <a:gd name="p0x228" fmla="*/ 32 w 4955"/>
              <a:gd name="p0y228" fmla="*/ 21 h 3641"/>
              <a:gd name="p0x229" fmla="*/ 33 w 4955"/>
              <a:gd name="p0y229" fmla="*/ 19 h 3641"/>
              <a:gd name="p0x230" fmla="*/ 35 w 4955"/>
              <a:gd name="p0y230" fmla="*/ 18 h 3641"/>
              <a:gd name="p0x231" fmla="*/ 37 w 4955"/>
              <a:gd name="p0y231" fmla="*/ 17 h 3641"/>
              <a:gd name="p0x232" fmla="*/ 38 w 4955"/>
              <a:gd name="p0y232" fmla="*/ 15 h 3641"/>
              <a:gd name="p0x233" fmla="*/ 40 w 4955"/>
              <a:gd name="p0y233" fmla="*/ 14 h 3641"/>
              <a:gd name="p0x234" fmla="*/ 42 w 4955"/>
              <a:gd name="p0y234" fmla="*/ 13 h 3641"/>
              <a:gd name="p0x235" fmla="*/ 44 w 4955"/>
              <a:gd name="p0y235" fmla="*/ 12 h 3641"/>
              <a:gd name="p0x236" fmla="*/ 46 w 4955"/>
              <a:gd name="p0y236" fmla="*/ 11 h 3641"/>
              <a:gd name="p0x237" fmla="*/ 48 w 4955"/>
              <a:gd name="p0y237" fmla="*/ 10 h 3641"/>
              <a:gd name="p0x238" fmla="*/ 50 w 4955"/>
              <a:gd name="p0y238" fmla="*/ 9 h 3641"/>
              <a:gd name="p0x239" fmla="*/ 52 w 4955"/>
              <a:gd name="p0y239" fmla="*/ 8 h 3641"/>
              <a:gd name="p0x240" fmla="*/ 54 w 4955"/>
              <a:gd name="p0y240" fmla="*/ 7 h 3641"/>
              <a:gd name="p0x241" fmla="*/ 56 w 4955"/>
              <a:gd name="p0y241" fmla="*/ 6 h 3641"/>
              <a:gd name="p0x242" fmla="*/ 58 w 4955"/>
              <a:gd name="p0y242" fmla="*/ 5 h 3641"/>
              <a:gd name="p0x243" fmla="*/ 60 w 4955"/>
              <a:gd name="p0y243" fmla="*/ 4 h 3641"/>
              <a:gd name="p0x244" fmla="*/ 62 w 4955"/>
              <a:gd name="p0y244" fmla="*/ 4 h 3641"/>
              <a:gd name="p0x245" fmla="*/ 64 w 4955"/>
              <a:gd name="p0y245" fmla="*/ 3 h 3641"/>
              <a:gd name="p0x246" fmla="*/ 67 w 4955"/>
              <a:gd name="p0y246" fmla="*/ 2 h 3641"/>
              <a:gd name="p0x247" fmla="*/ 69 w 4955"/>
              <a:gd name="p0y247" fmla="*/ 2 h 3641"/>
              <a:gd name="p0x248" fmla="*/ 71 w 4955"/>
              <a:gd name="p0y248" fmla="*/ 1 h 3641"/>
              <a:gd name="p0x249" fmla="*/ 73 w 4955"/>
              <a:gd name="p0y249" fmla="*/ 1 h 3641"/>
              <a:gd name="p0x250" fmla="*/ 76 w 4955"/>
              <a:gd name="p0y250" fmla="*/ 1 h 3641"/>
              <a:gd name="p0x251" fmla="*/ 78 w 4955"/>
              <a:gd name="p0y251" fmla="*/ 0 h 3641"/>
              <a:gd name="p0x252" fmla="*/ 80 w 4955"/>
              <a:gd name="p0y252" fmla="*/ 0 h 3641"/>
              <a:gd name="p0x253" fmla="*/ 82 w 4955"/>
              <a:gd name="p0y253" fmla="*/ 0 h 3641"/>
              <a:gd name="p0x254" fmla="*/ 85 w 4955"/>
              <a:gd name="p0y254" fmla="*/ 0 h 3641"/>
              <a:gd name="p0x255" fmla="*/ 87 w 4955"/>
              <a:gd name="p0y255" fmla="*/ 0 h 3641"/>
              <a:gd name="p0x256" fmla="*/ 90 w 4955"/>
              <a:gd name="p0y256" fmla="*/ 0 h 36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lnTo>
                  <a:pt x="p0x168" y="p0y168"/>
                </a:lnTo>
                <a:lnTo>
                  <a:pt x="p0x169" y="p0y169"/>
                </a:lnTo>
                <a:lnTo>
                  <a:pt x="p0x170" y="p0y170"/>
                </a:lnTo>
                <a:lnTo>
                  <a:pt x="p0x171" y="p0y171"/>
                </a:lnTo>
                <a:lnTo>
                  <a:pt x="p0x172" y="p0y172"/>
                </a:lnTo>
                <a:lnTo>
                  <a:pt x="p0x173" y="p0y173"/>
                </a:lnTo>
                <a:lnTo>
                  <a:pt x="p0x174" y="p0y174"/>
                </a:lnTo>
                <a:lnTo>
                  <a:pt x="p0x175" y="p0y175"/>
                </a:lnTo>
                <a:lnTo>
                  <a:pt x="p0x176" y="p0y176"/>
                </a:lnTo>
                <a:lnTo>
                  <a:pt x="p0x177" y="p0y177"/>
                </a:lnTo>
                <a:lnTo>
                  <a:pt x="p0x178" y="p0y178"/>
                </a:lnTo>
                <a:lnTo>
                  <a:pt x="p0x179" y="p0y179"/>
                </a:lnTo>
                <a:lnTo>
                  <a:pt x="p0x180" y="p0y180"/>
                </a:lnTo>
                <a:lnTo>
                  <a:pt x="p0x181" y="p0y181"/>
                </a:lnTo>
                <a:lnTo>
                  <a:pt x="p0x182" y="p0y182"/>
                </a:lnTo>
                <a:lnTo>
                  <a:pt x="p0x183" y="p0y183"/>
                </a:lnTo>
                <a:lnTo>
                  <a:pt x="p0x184" y="p0y184"/>
                </a:lnTo>
                <a:lnTo>
                  <a:pt x="p0x185" y="p0y185"/>
                </a:lnTo>
                <a:lnTo>
                  <a:pt x="p0x186" y="p0y186"/>
                </a:lnTo>
                <a:lnTo>
                  <a:pt x="p0x187" y="p0y187"/>
                </a:lnTo>
                <a:lnTo>
                  <a:pt x="p0x188" y="p0y188"/>
                </a:lnTo>
                <a:lnTo>
                  <a:pt x="p0x189" y="p0y189"/>
                </a:lnTo>
                <a:lnTo>
                  <a:pt x="p0x190" y="p0y190"/>
                </a:lnTo>
                <a:lnTo>
                  <a:pt x="p0x191" y="p0y191"/>
                </a:lnTo>
                <a:lnTo>
                  <a:pt x="p0x192" y="p0y192"/>
                </a:lnTo>
                <a:lnTo>
                  <a:pt x="p0x193" y="p0y193"/>
                </a:lnTo>
                <a:lnTo>
                  <a:pt x="p0x194" y="p0y194"/>
                </a:lnTo>
                <a:lnTo>
                  <a:pt x="p0x195" y="p0y195"/>
                </a:lnTo>
                <a:lnTo>
                  <a:pt x="p0x196" y="p0y196"/>
                </a:lnTo>
                <a:lnTo>
                  <a:pt x="p0x197" y="p0y197"/>
                </a:lnTo>
                <a:lnTo>
                  <a:pt x="p0x198" y="p0y198"/>
                </a:lnTo>
                <a:lnTo>
                  <a:pt x="p0x199" y="p0y199"/>
                </a:lnTo>
                <a:lnTo>
                  <a:pt x="p0x200" y="p0y200"/>
                </a:lnTo>
                <a:lnTo>
                  <a:pt x="p0x201" y="p0y201"/>
                </a:lnTo>
                <a:lnTo>
                  <a:pt x="p0x202" y="p0y202"/>
                </a:lnTo>
                <a:lnTo>
                  <a:pt x="p0x203" y="p0y203"/>
                </a:lnTo>
                <a:lnTo>
                  <a:pt x="p0x204" y="p0y204"/>
                </a:lnTo>
                <a:lnTo>
                  <a:pt x="p0x205" y="p0y205"/>
                </a:lnTo>
                <a:lnTo>
                  <a:pt x="p0x206" y="p0y206"/>
                </a:lnTo>
                <a:lnTo>
                  <a:pt x="p0x207" y="p0y207"/>
                </a:lnTo>
                <a:lnTo>
                  <a:pt x="p0x208" y="p0y208"/>
                </a:lnTo>
                <a:lnTo>
                  <a:pt x="p0x209" y="p0y209"/>
                </a:lnTo>
                <a:lnTo>
                  <a:pt x="p0x210" y="p0y210"/>
                </a:lnTo>
                <a:lnTo>
                  <a:pt x="p0x211" y="p0y211"/>
                </a:lnTo>
                <a:lnTo>
                  <a:pt x="p0x212" y="p0y212"/>
                </a:lnTo>
                <a:lnTo>
                  <a:pt x="p0x213" y="p0y213"/>
                </a:lnTo>
                <a:lnTo>
                  <a:pt x="p0x214" y="p0y214"/>
                </a:lnTo>
                <a:lnTo>
                  <a:pt x="p0x215" y="p0y215"/>
                </a:lnTo>
                <a:lnTo>
                  <a:pt x="p0x216" y="p0y216"/>
                </a:lnTo>
                <a:lnTo>
                  <a:pt x="p0x217" y="p0y217"/>
                </a:lnTo>
                <a:lnTo>
                  <a:pt x="p0x218" y="p0y218"/>
                </a:lnTo>
                <a:lnTo>
                  <a:pt x="p0x219" y="p0y219"/>
                </a:lnTo>
                <a:lnTo>
                  <a:pt x="p0x220" y="p0y220"/>
                </a:lnTo>
                <a:lnTo>
                  <a:pt x="p0x221" y="p0y221"/>
                </a:lnTo>
                <a:lnTo>
                  <a:pt x="p0x222" y="p0y222"/>
                </a:lnTo>
                <a:lnTo>
                  <a:pt x="p0x223" y="p0y223"/>
                </a:lnTo>
                <a:lnTo>
                  <a:pt x="p0x224" y="p0y224"/>
                </a:lnTo>
                <a:lnTo>
                  <a:pt x="p0x225" y="p0y225"/>
                </a:lnTo>
                <a:lnTo>
                  <a:pt x="p0x226" y="p0y226"/>
                </a:lnTo>
                <a:lnTo>
                  <a:pt x="p0x227" y="p0y227"/>
                </a:lnTo>
                <a:lnTo>
                  <a:pt x="p0x228" y="p0y228"/>
                </a:lnTo>
                <a:lnTo>
                  <a:pt x="p0x229" y="p0y229"/>
                </a:lnTo>
                <a:lnTo>
                  <a:pt x="p0x230" y="p0y230"/>
                </a:lnTo>
                <a:lnTo>
                  <a:pt x="p0x231" y="p0y231"/>
                </a:lnTo>
                <a:lnTo>
                  <a:pt x="p0x232" y="p0y232"/>
                </a:lnTo>
                <a:lnTo>
                  <a:pt x="p0x233" y="p0y233"/>
                </a:lnTo>
                <a:lnTo>
                  <a:pt x="p0x234" y="p0y234"/>
                </a:lnTo>
                <a:lnTo>
                  <a:pt x="p0x235" y="p0y235"/>
                </a:lnTo>
                <a:lnTo>
                  <a:pt x="p0x236" y="p0y236"/>
                </a:lnTo>
                <a:lnTo>
                  <a:pt x="p0x237" y="p0y237"/>
                </a:lnTo>
                <a:lnTo>
                  <a:pt x="p0x238" y="p0y238"/>
                </a:lnTo>
                <a:lnTo>
                  <a:pt x="p0x239" y="p0y239"/>
                </a:lnTo>
                <a:lnTo>
                  <a:pt x="p0x240" y="p0y240"/>
                </a:lnTo>
                <a:lnTo>
                  <a:pt x="p0x241" y="p0y241"/>
                </a:lnTo>
                <a:lnTo>
                  <a:pt x="p0x242" y="p0y242"/>
                </a:lnTo>
                <a:lnTo>
                  <a:pt x="p0x243" y="p0y243"/>
                </a:lnTo>
                <a:lnTo>
                  <a:pt x="p0x244" y="p0y244"/>
                </a:lnTo>
                <a:lnTo>
                  <a:pt x="p0x245" y="p0y245"/>
                </a:lnTo>
                <a:lnTo>
                  <a:pt x="p0x246" y="p0y246"/>
                </a:lnTo>
                <a:lnTo>
                  <a:pt x="p0x247" y="p0y247"/>
                </a:lnTo>
                <a:lnTo>
                  <a:pt x="p0x248" y="p0y248"/>
                </a:lnTo>
                <a:lnTo>
                  <a:pt x="p0x249" y="p0y249"/>
                </a:lnTo>
                <a:lnTo>
                  <a:pt x="p0x250" y="p0y250"/>
                </a:lnTo>
                <a:lnTo>
                  <a:pt x="p0x251" y="p0y251"/>
                </a:lnTo>
                <a:lnTo>
                  <a:pt x="p0x252" y="p0y252"/>
                </a:lnTo>
                <a:lnTo>
                  <a:pt x="p0x253" y="p0y253"/>
                </a:lnTo>
                <a:lnTo>
                  <a:pt x="p0x254" y="p0y254"/>
                </a:lnTo>
                <a:lnTo>
                  <a:pt x="p0x255" y="p0y255"/>
                </a:lnTo>
                <a:lnTo>
                  <a:pt x="p0x256" y="p0y256"/>
                </a:ln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bg2">
                <a:lumMod val="86885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8413776" y="4114800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把方法</a:t>
            </a:r>
            <a:r>
              <a:rPr sz="1500" b="1">
                <a:solidFill>
                  <a:schemeClr val="tx2"/>
                </a:solidFill>
                <a:cs typeface="+mn-lt"/>
              </a:rPr>
              <a:t>转化为能力</a:t>
            </a:r>
            <a:r>
              <a:rPr sz="1500">
                <a:solidFill>
                  <a:schemeClr val="tx2">
                    <a:lumMod val="83174"/>
                    <a:lumOff val="16826"/>
                  </a:schemeClr>
                </a:solidFill>
                <a:cs typeface="+mn-lt"/>
              </a:rPr>
              <a:t>，让材料真正服务基层治理</a:t>
            </a:r>
            <a:endParaRPr sz="1500">
              <a:solidFill>
                <a:schemeClr val="tx2">
                  <a:lumMod val="83174"/>
                  <a:lumOff val="16826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18408"/>
            <a:ext cx="3531241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以</a:t>
            </a:r>
            <a:r>
              <a:rPr sz="4200" b="1" spc="84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规范</a:t>
            </a: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立身，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以</a:t>
            </a:r>
            <a:r>
              <a:rPr sz="4200" b="1" spc="84">
                <a:solidFill>
                  <a:srgbClr val="A6784A"/>
                </a:solidFill>
                <a:latin typeface="汉仪正圆-75W" panose="00020600040101010101" charset="-122"/>
                <a:ea typeface="汉仪正圆-75W" panose="00020600040101010101" charset="-122"/>
              </a:rPr>
              <a:t>文字</a:t>
            </a:r>
            <a:r>
              <a:rPr sz="4200" b="1" spc="84">
                <a:solidFill>
                  <a:srgbClr val="3A2A1E"/>
                </a:solidFill>
                <a:latin typeface="+mj-lt"/>
                <a:ea typeface="+mj-ea"/>
                <a:cs typeface="+mj-lt"/>
              </a:rPr>
              <a:t>赋能</a:t>
            </a:r>
            <a:endParaRPr sz="4200" b="1" spc="84">
              <a:solidFill>
                <a:srgbClr val="3A2A1E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690033"/>
            <a:ext cx="4815859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D4F42"/>
                </a:solidFill>
                <a:cs typeface="+mn-lt"/>
              </a:rPr>
              <a:t>笔下有规范，心中有基层</a:t>
            </a:r>
            <a:endParaRPr sz="2400" spc="48">
              <a:solidFill>
                <a:srgbClr val="5D4F42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5D4F42"/>
                </a:solidFill>
                <a:cs typeface="+mn-lt"/>
              </a:rPr>
              <a:t>把每一份材料写成基层工作的注脚</a:t>
            </a:r>
            <a:endParaRPr sz="2400" spc="48">
              <a:solidFill>
                <a:srgbClr val="5D4F42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78879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8078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81737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" y="505904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3A2A1E"/>
      </a:dk2>
      <a:lt2>
        <a:srgbClr val="F8F5F0"/>
      </a:lt2>
      <a:accent1>
        <a:srgbClr val="A6784A"/>
      </a:accent1>
      <a:accent2>
        <a:srgbClr val="8B6B4D"/>
      </a:accent2>
      <a:accent3>
        <a:srgbClr val="B8926A"/>
      </a:accent3>
      <a:accent4>
        <a:srgbClr val="C09A6E"/>
      </a:accent4>
      <a:accent5>
        <a:srgbClr val="98734D"/>
      </a:accent5>
      <a:accent6>
        <a:srgbClr val="D4AE8A"/>
      </a:accent6>
      <a:hlink>
        <a:srgbClr val="FFFFFF"/>
      </a:hlink>
      <a:folHlink>
        <a:srgbClr val="FFFFFF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1780</Words>
  <Application>WPS 演示</Application>
  <PresentationFormat>宽屏</PresentationFormat>
  <Paragraphs>321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汉仪正圆-75W</vt:lpstr>
      <vt:lpstr>华文仿宋</vt:lpstr>
      <vt:lpstr>汉仪正圆-45W</vt:lpstr>
      <vt:lpstr>C059</vt:lpstr>
      <vt:lpstr>宋体</vt:lpstr>
      <vt:lpstr>方正书宋_GBK</vt:lpstr>
      <vt:lpstr>微软雅黑</vt:lpstr>
      <vt:lpstr>方正黑体_GBK</vt:lpstr>
      <vt:lpstr>Arial Unicode MS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1</cp:revision>
  <dcterms:created xsi:type="dcterms:W3CDTF">2026-09-20T02:17:26Z</dcterms:created>
  <dcterms:modified xsi:type="dcterms:W3CDTF">2026-09-20T02:17:26Z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13ECB46B7625ECCB8241AF6A8164F89F_41</vt:lpwstr>
  </property>
  <property fmtid="{D5CDD505-2E9C-101B-9397-08002B2CF9AE}" pid="4" name="intentionCode">
    <vt:lpwstr>wps_wpp_generate_html_ppt_outline</vt:lpwstr>
  </property>
  <property fmtid="{D5CDD505-2E9C-101B-9397-08002B2CF9AE}" pid="5" name="KSOAIPPTCode">
    <vt:lpwstr>AyzhfhclKzIXoVBF4OFazDIiJZpC9rqQzxlYWRSdsOl6jNUF6sVDMCBFEqMVV2pgEMeJE6zINOdDIAD9GosdVRgyfbcai52wunOJn8hIAIGZZaeVo5yZez+ecNGrC3P+XnVoQV0gzF0UaFFg1RdupanESX3BSIYkOCQt6HAWDOnL9uCkOgQ8EbCHi13ueUI9wjdC8AaeU0epHo7NTKktjSfpOjNI3v7aZYszQGNFtlJmnCRtvMBY379O024Y1E0TPFgOonCa2M8puWIyUMlqsrdrnEs/HYL3OwuQ3lPdN0uvt+4RZmBz59185Z6qQ2XLeoPzTLJACIzg/f2HYpDnhA==</vt:lpwstr>
  </property>
</Properties>
</file>