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94" r:id="rId3"/>
    <p:sldId id="495" r:id="rId4"/>
    <p:sldId id="496" r:id="rId5"/>
    <p:sldId id="497" r:id="rId6"/>
    <p:sldId id="498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07" r:id="rId16"/>
    <p:sldId id="508" r:id="rId17"/>
    <p:sldId id="509" r:id="rId18"/>
    <p:sldId id="51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B31"/>
    <a:srgbClr val="A1171E"/>
    <a:srgbClr val="C10C18"/>
    <a:srgbClr val="DB878C"/>
    <a:srgbClr val="BB0E19"/>
    <a:srgbClr val="FFFFFF"/>
    <a:srgbClr val="F24E5A"/>
    <a:srgbClr val="F89DA3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558" y="144"/>
      </p:cViewPr>
      <p:guideLst>
        <p:guide orient="horz" pos="2182"/>
        <p:guide pos="38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Regular" panose="020B0500000000000000" charset="-122"/>
              <a:ea typeface="思源黑体 Regular" panose="020B0500000000000000" charset="-122"/>
              <a:cs typeface="思源黑体 Regular" panose="020B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Regular" panose="020B0500000000000000" charset="-122"/>
              </a:rPr>
            </a:fld>
            <a:endParaRPr lang="zh-CN" altLang="en-US">
              <a:latin typeface="思源黑体 Regular" panose="020B05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Regular" panose="020B0500000000000000" charset="-122"/>
              <a:ea typeface="思源黑体 Regular" panose="020B0500000000000000" charset="-122"/>
              <a:cs typeface="思源黑体 Regular" panose="020B05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Regular" panose="020B0500000000000000" charset="-122"/>
              </a:rPr>
            </a:fld>
            <a:endParaRPr lang="zh-CN" altLang="en-US">
              <a:latin typeface="思源黑体 Regular" panose="020B05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Regular" panose="020B0500000000000000" charset="-122"/>
                <a:ea typeface="思源黑体 Regular" panose="020B0500000000000000" charset="-122"/>
                <a:cs typeface="思源黑体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Regular" panose="020B0500000000000000" charset="-122"/>
                <a:ea typeface="思源黑体 Regular" panose="020B0500000000000000" charset="-122"/>
                <a:cs typeface="思源黑体 Regular" panose="020B05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Regular" panose="020B0500000000000000" charset="-122"/>
                <a:ea typeface="思源黑体 Regular" panose="020B0500000000000000" charset="-122"/>
                <a:cs typeface="思源黑体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Regular" panose="020B0500000000000000" charset="-122"/>
                <a:ea typeface="思源黑体 Regular" panose="020B0500000000000000" charset="-122"/>
                <a:cs typeface="思源黑体 Regular" panose="020B05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Regular" panose="020B0500000000000000" charset="-122"/>
        <a:ea typeface="思源黑体 Regular" panose="020B0500000000000000" charset="-122"/>
        <a:cs typeface="思源黑体 Regular" panose="020B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Regular" panose="020B0500000000000000" charset="-122"/>
        <a:ea typeface="思源黑体 Regular" panose="020B0500000000000000" charset="-122"/>
        <a:cs typeface="思源黑体 Regular" panose="020B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Regular" panose="020B0500000000000000" charset="-122"/>
        <a:ea typeface="思源黑体 Regular" panose="020B0500000000000000" charset="-122"/>
        <a:cs typeface="思源黑体 Regular" panose="020B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Regular" panose="020B0500000000000000" charset="-122"/>
        <a:ea typeface="思源黑体 Regular" panose="020B0500000000000000" charset="-122"/>
        <a:cs typeface="思源黑体 Regular" panose="020B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Regular" panose="020B0500000000000000" charset="-122"/>
        <a:ea typeface="思源黑体 Regular" panose="020B0500000000000000" charset="-122"/>
        <a:cs typeface="思源黑体 Regular" panose="020B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1.png"/><Relationship Id="rId2" Type="http://schemas.openxmlformats.org/officeDocument/2006/relationships/tags" Target="../tags/tag6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image" Target="../media/image2.png"/><Relationship Id="rId4" Type="http://schemas.openxmlformats.org/officeDocument/2006/relationships/tags" Target="../tags/tag44.xml"/><Relationship Id="rId3" Type="http://schemas.openxmlformats.org/officeDocument/2006/relationships/image" Target="../media/image1.png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image" Target="../media/image2.png"/><Relationship Id="rId4" Type="http://schemas.openxmlformats.org/officeDocument/2006/relationships/tags" Target="../tags/tag49.xml"/><Relationship Id="rId3" Type="http://schemas.openxmlformats.org/officeDocument/2006/relationships/image" Target="../media/image1.pn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image" Target="../media/image2.png"/><Relationship Id="rId4" Type="http://schemas.openxmlformats.org/officeDocument/2006/relationships/tags" Target="../tags/tag53.xml"/><Relationship Id="rId3" Type="http://schemas.openxmlformats.org/officeDocument/2006/relationships/image" Target="../media/image1.png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 r="56337"/>
          <a:stretch>
            <a:fillRect/>
          </a:stretch>
        </p:blipFill>
        <p:spPr>
          <a:xfrm>
            <a:off x="0" y="-635"/>
            <a:ext cx="5247640" cy="6858635"/>
          </a:xfrm>
          <a:prstGeom prst="rect">
            <a:avLst/>
          </a:prstGeom>
        </p:spPr>
      </p:pic>
      <p:pic>
        <p:nvPicPr>
          <p:cNvPr id="6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 r="56920"/>
          <a:stretch>
            <a:fillRect/>
          </a:stretch>
        </p:blipFill>
        <p:spPr>
          <a:xfrm>
            <a:off x="0" y="0"/>
            <a:ext cx="5247640" cy="6858000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66227" y="810627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0" lang="zh-CN" altLang="en-US" sz="60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ea typeface="+mj-ea"/>
                <a:cs typeface="思源黑体 Regular" panose="020B0500000000000000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10"/>
            </p:custDataLst>
          </p:nvPr>
        </p:nvCxnSpPr>
        <p:spPr>
          <a:xfrm>
            <a:off x="1176655" y="813213"/>
            <a:ext cx="0" cy="1078424"/>
          </a:xfrm>
          <a:prstGeom prst="line">
            <a:avLst/>
          </a:prstGeom>
          <a:ln w="57150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8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9" name="日期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2145771" y="1981200"/>
            <a:ext cx="7875058" cy="4572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20XX YEAR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7"/>
            </p:custDataLst>
          </p:nvPr>
        </p:nvSpPr>
        <p:spPr>
          <a:xfrm>
            <a:off x="1903677" y="2489200"/>
            <a:ext cx="8384646" cy="18796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10" name="署名占位符 10"/>
          <p:cNvSpPr>
            <a:spLocks noGrp="1"/>
          </p:cNvSpPr>
          <p:nvPr>
            <p:ph type="body" sz="quarter" idx="16387" hasCustomPrompt="1"/>
            <p:custDataLst>
              <p:tags r:id="rId8"/>
            </p:custDataLst>
          </p:nvPr>
        </p:nvSpPr>
        <p:spPr>
          <a:xfrm>
            <a:off x="4812859" y="4524375"/>
            <a:ext cx="2540882" cy="533400"/>
          </a:xfrm>
          <a:prstGeom prst="rect">
            <a:avLst/>
          </a:prstGeom>
          <a:noFill/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8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6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9" name="文本占位符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7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11" name="Subtitle 10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6385" hasCustomPrompt="1"/>
            <p:custDataLst>
              <p:tags r:id="rId7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image" Target="../media/image2.png"/><Relationship Id="rId13" Type="http://schemas.openxmlformats.org/officeDocument/2006/relationships/tags" Target="../tags/tag7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4" descr="资源 1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15000"/>
          </a:blip>
          <a:stretch>
            <a:fillRect/>
          </a:stretch>
        </p:blipFill>
        <p:spPr>
          <a:xfrm>
            <a:off x="0" y="0"/>
            <a:ext cx="12181205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/>
          <a:uFill>
            <a:solidFill>
              <a:schemeClr val="bg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tags" Target="../tags/tag85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image" Target="../media/image4.svg"/><Relationship Id="rId7" Type="http://schemas.openxmlformats.org/officeDocument/2006/relationships/image" Target="../media/image3.png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2" Type="http://schemas.openxmlformats.org/officeDocument/2006/relationships/slideLayout" Target="../slideLayouts/slideLayout2.xml"/><Relationship Id="rId41" Type="http://schemas.openxmlformats.org/officeDocument/2006/relationships/tags" Target="../tags/tag141.xml"/><Relationship Id="rId40" Type="http://schemas.openxmlformats.org/officeDocument/2006/relationships/tags" Target="../tags/tag140.xml"/><Relationship Id="rId4" Type="http://schemas.openxmlformats.org/officeDocument/2006/relationships/tags" Target="../tags/tag114.xml"/><Relationship Id="rId39" Type="http://schemas.openxmlformats.org/officeDocument/2006/relationships/tags" Target="../tags/tag139.xml"/><Relationship Id="rId38" Type="http://schemas.openxmlformats.org/officeDocument/2006/relationships/image" Target="../media/image12.svg"/><Relationship Id="rId37" Type="http://schemas.openxmlformats.org/officeDocument/2006/relationships/image" Target="../media/image11.png"/><Relationship Id="rId36" Type="http://schemas.openxmlformats.org/officeDocument/2006/relationships/tags" Target="../tags/tag138.xml"/><Relationship Id="rId35" Type="http://schemas.openxmlformats.org/officeDocument/2006/relationships/tags" Target="../tags/tag137.xml"/><Relationship Id="rId34" Type="http://schemas.openxmlformats.org/officeDocument/2006/relationships/tags" Target="../tags/tag136.xml"/><Relationship Id="rId33" Type="http://schemas.openxmlformats.org/officeDocument/2006/relationships/tags" Target="../tags/tag135.xml"/><Relationship Id="rId32" Type="http://schemas.openxmlformats.org/officeDocument/2006/relationships/tags" Target="../tags/tag134.xml"/><Relationship Id="rId31" Type="http://schemas.openxmlformats.org/officeDocument/2006/relationships/tags" Target="../tags/tag133.xml"/><Relationship Id="rId30" Type="http://schemas.openxmlformats.org/officeDocument/2006/relationships/image" Target="../media/image10.svg"/><Relationship Id="rId3" Type="http://schemas.openxmlformats.org/officeDocument/2006/relationships/tags" Target="../tags/tag113.xml"/><Relationship Id="rId29" Type="http://schemas.openxmlformats.org/officeDocument/2006/relationships/image" Target="../media/image9.png"/><Relationship Id="rId28" Type="http://schemas.openxmlformats.org/officeDocument/2006/relationships/tags" Target="../tags/tag132.xml"/><Relationship Id="rId27" Type="http://schemas.openxmlformats.org/officeDocument/2006/relationships/tags" Target="../tags/tag131.xml"/><Relationship Id="rId26" Type="http://schemas.openxmlformats.org/officeDocument/2006/relationships/tags" Target="../tags/tag130.xml"/><Relationship Id="rId25" Type="http://schemas.openxmlformats.org/officeDocument/2006/relationships/tags" Target="../tags/tag129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image" Target="../media/image8.svg"/><Relationship Id="rId21" Type="http://schemas.openxmlformats.org/officeDocument/2006/relationships/image" Target="../media/image7.png"/><Relationship Id="rId20" Type="http://schemas.openxmlformats.org/officeDocument/2006/relationships/tags" Target="../tags/tag126.xml"/><Relationship Id="rId2" Type="http://schemas.openxmlformats.org/officeDocument/2006/relationships/tags" Target="../tags/tag112.xml"/><Relationship Id="rId19" Type="http://schemas.openxmlformats.org/officeDocument/2006/relationships/tags" Target="../tags/tag125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image" Target="../media/image6.svg"/><Relationship Id="rId13" Type="http://schemas.openxmlformats.org/officeDocument/2006/relationships/image" Target="../media/image5.png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162.xml"/><Relationship Id="rId20" Type="http://schemas.openxmlformats.org/officeDocument/2006/relationships/tags" Target="../tags/tag161.xml"/><Relationship Id="rId2" Type="http://schemas.openxmlformats.org/officeDocument/2006/relationships/tags" Target="../tags/tag143.xml"/><Relationship Id="rId19" Type="http://schemas.openxmlformats.org/officeDocument/2006/relationships/tags" Target="../tags/tag160.xml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5" Type="http://schemas.openxmlformats.org/officeDocument/2006/relationships/slideLayout" Target="../slideLayouts/slideLayout2.xml"/><Relationship Id="rId34" Type="http://schemas.openxmlformats.org/officeDocument/2006/relationships/tags" Target="../tags/tag191.xml"/><Relationship Id="rId33" Type="http://schemas.openxmlformats.org/officeDocument/2006/relationships/tags" Target="../tags/tag190.xml"/><Relationship Id="rId32" Type="http://schemas.openxmlformats.org/officeDocument/2006/relationships/image" Target="../media/image20.svg"/><Relationship Id="rId31" Type="http://schemas.openxmlformats.org/officeDocument/2006/relationships/image" Target="../media/image19.png"/><Relationship Id="rId30" Type="http://schemas.openxmlformats.org/officeDocument/2006/relationships/tags" Target="../tags/tag189.xml"/><Relationship Id="rId3" Type="http://schemas.openxmlformats.org/officeDocument/2006/relationships/tags" Target="../tags/tag168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image" Target="../media/image18.svg"/><Relationship Id="rId24" Type="http://schemas.openxmlformats.org/officeDocument/2006/relationships/image" Target="../media/image17.png"/><Relationship Id="rId23" Type="http://schemas.openxmlformats.org/officeDocument/2006/relationships/tags" Target="../tags/tag184.xml"/><Relationship Id="rId22" Type="http://schemas.openxmlformats.org/officeDocument/2006/relationships/tags" Target="../tags/tag183.xml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tags" Target="../tags/tag167.xml"/><Relationship Id="rId19" Type="http://schemas.openxmlformats.org/officeDocument/2006/relationships/tags" Target="../tags/tag180.xml"/><Relationship Id="rId18" Type="http://schemas.openxmlformats.org/officeDocument/2006/relationships/image" Target="../media/image16.svg"/><Relationship Id="rId17" Type="http://schemas.openxmlformats.org/officeDocument/2006/relationships/image" Target="../media/image15.png"/><Relationship Id="rId16" Type="http://schemas.openxmlformats.org/officeDocument/2006/relationships/tags" Target="../tags/tag179.xml"/><Relationship Id="rId15" Type="http://schemas.openxmlformats.org/officeDocument/2006/relationships/tags" Target="../tags/tag178.xml"/><Relationship Id="rId14" Type="http://schemas.openxmlformats.org/officeDocument/2006/relationships/tags" Target="../tags/tag177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image" Target="../media/image14.svg"/><Relationship Id="rId10" Type="http://schemas.openxmlformats.org/officeDocument/2006/relationships/image" Target="../media/image13.png"/><Relationship Id="rId1" Type="http://schemas.openxmlformats.org/officeDocument/2006/relationships/tags" Target="../tags/tag16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tags" Target="../tags/tag199.xml"/><Relationship Id="rId7" Type="http://schemas.openxmlformats.org/officeDocument/2006/relationships/tags" Target="../tags/tag198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3" Type="http://schemas.openxmlformats.org/officeDocument/2006/relationships/slideLayout" Target="../slideLayouts/slideLayout2.xml"/><Relationship Id="rId42" Type="http://schemas.openxmlformats.org/officeDocument/2006/relationships/tags" Target="../tags/tag225.xml"/><Relationship Id="rId41" Type="http://schemas.openxmlformats.org/officeDocument/2006/relationships/tags" Target="../tags/tag224.xml"/><Relationship Id="rId40" Type="http://schemas.openxmlformats.org/officeDocument/2006/relationships/tags" Target="../tags/tag223.xml"/><Relationship Id="rId4" Type="http://schemas.openxmlformats.org/officeDocument/2006/relationships/tags" Target="../tags/tag195.xml"/><Relationship Id="rId39" Type="http://schemas.openxmlformats.org/officeDocument/2006/relationships/tags" Target="../tags/tag222.xml"/><Relationship Id="rId38" Type="http://schemas.openxmlformats.org/officeDocument/2006/relationships/image" Target="../media/image28.svg"/><Relationship Id="rId37" Type="http://schemas.openxmlformats.org/officeDocument/2006/relationships/image" Target="../media/image27.png"/><Relationship Id="rId36" Type="http://schemas.openxmlformats.org/officeDocument/2006/relationships/tags" Target="../tags/tag221.xml"/><Relationship Id="rId35" Type="http://schemas.openxmlformats.org/officeDocument/2006/relationships/tags" Target="../tags/tag220.xml"/><Relationship Id="rId34" Type="http://schemas.openxmlformats.org/officeDocument/2006/relationships/tags" Target="../tags/tag219.xml"/><Relationship Id="rId33" Type="http://schemas.openxmlformats.org/officeDocument/2006/relationships/tags" Target="../tags/tag218.xml"/><Relationship Id="rId32" Type="http://schemas.openxmlformats.org/officeDocument/2006/relationships/tags" Target="../tags/tag217.xml"/><Relationship Id="rId31" Type="http://schemas.openxmlformats.org/officeDocument/2006/relationships/tags" Target="../tags/tag216.xml"/><Relationship Id="rId30" Type="http://schemas.openxmlformats.org/officeDocument/2006/relationships/tags" Target="../tags/tag215.xml"/><Relationship Id="rId3" Type="http://schemas.openxmlformats.org/officeDocument/2006/relationships/tags" Target="../tags/tag194.xml"/><Relationship Id="rId29" Type="http://schemas.openxmlformats.org/officeDocument/2006/relationships/image" Target="../media/image26.svg"/><Relationship Id="rId28" Type="http://schemas.openxmlformats.org/officeDocument/2006/relationships/image" Target="../media/image25.png"/><Relationship Id="rId27" Type="http://schemas.openxmlformats.org/officeDocument/2006/relationships/tags" Target="../tags/tag214.xml"/><Relationship Id="rId26" Type="http://schemas.openxmlformats.org/officeDocument/2006/relationships/tags" Target="../tags/tag213.xml"/><Relationship Id="rId25" Type="http://schemas.openxmlformats.org/officeDocument/2006/relationships/tags" Target="../tags/tag212.xml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tags" Target="../tags/tag208.xml"/><Relationship Id="rId20" Type="http://schemas.openxmlformats.org/officeDocument/2006/relationships/image" Target="../media/image24.svg"/><Relationship Id="rId2" Type="http://schemas.openxmlformats.org/officeDocument/2006/relationships/tags" Target="../tags/tag193.xml"/><Relationship Id="rId19" Type="http://schemas.openxmlformats.org/officeDocument/2006/relationships/image" Target="../media/image23.png"/><Relationship Id="rId18" Type="http://schemas.openxmlformats.org/officeDocument/2006/relationships/tags" Target="../tags/tag207.xml"/><Relationship Id="rId17" Type="http://schemas.openxmlformats.org/officeDocument/2006/relationships/tags" Target="../tags/tag206.xml"/><Relationship Id="rId16" Type="http://schemas.openxmlformats.org/officeDocument/2006/relationships/tags" Target="../tags/tag205.xml"/><Relationship Id="rId15" Type="http://schemas.openxmlformats.org/officeDocument/2006/relationships/tags" Target="../tags/tag204.xml"/><Relationship Id="rId14" Type="http://schemas.openxmlformats.org/officeDocument/2006/relationships/tags" Target="../tags/tag203.xml"/><Relationship Id="rId13" Type="http://schemas.openxmlformats.org/officeDocument/2006/relationships/tags" Target="../tags/tag202.xml"/><Relationship Id="rId12" Type="http://schemas.openxmlformats.org/officeDocument/2006/relationships/tags" Target="../tags/tag201.xml"/><Relationship Id="rId11" Type="http://schemas.openxmlformats.org/officeDocument/2006/relationships/image" Target="../media/image22.svg"/><Relationship Id="rId10" Type="http://schemas.openxmlformats.org/officeDocument/2006/relationships/image" Target="../media/image21.png"/><Relationship Id="rId1" Type="http://schemas.openxmlformats.org/officeDocument/2006/relationships/tags" Target="../tags/tag19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2" Type="http://schemas.openxmlformats.org/officeDocument/2006/relationships/slideLayout" Target="../slideLayouts/slideLayout2.xml"/><Relationship Id="rId31" Type="http://schemas.openxmlformats.org/officeDocument/2006/relationships/tags" Target="../tags/tag256.xml"/><Relationship Id="rId30" Type="http://schemas.openxmlformats.org/officeDocument/2006/relationships/tags" Target="../tags/tag255.xml"/><Relationship Id="rId3" Type="http://schemas.openxmlformats.org/officeDocument/2006/relationships/tags" Target="../tags/tag228.xml"/><Relationship Id="rId29" Type="http://schemas.openxmlformats.org/officeDocument/2006/relationships/tags" Target="../tags/tag254.xml"/><Relationship Id="rId28" Type="http://schemas.openxmlformats.org/officeDocument/2006/relationships/tags" Target="../tags/tag253.xml"/><Relationship Id="rId27" Type="http://schemas.openxmlformats.org/officeDocument/2006/relationships/tags" Target="../tags/tag252.xml"/><Relationship Id="rId26" Type="http://schemas.openxmlformats.org/officeDocument/2006/relationships/tags" Target="../tags/tag251.xml"/><Relationship Id="rId25" Type="http://schemas.openxmlformats.org/officeDocument/2006/relationships/tags" Target="../tags/tag250.xml"/><Relationship Id="rId24" Type="http://schemas.openxmlformats.org/officeDocument/2006/relationships/tags" Target="../tags/tag249.xml"/><Relationship Id="rId23" Type="http://schemas.openxmlformats.org/officeDocument/2006/relationships/tags" Target="../tags/tag248.xml"/><Relationship Id="rId22" Type="http://schemas.openxmlformats.org/officeDocument/2006/relationships/tags" Target="../tags/tag247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27.xml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tags" Target="../tags/tag242.xml"/><Relationship Id="rId16" Type="http://schemas.openxmlformats.org/officeDocument/2006/relationships/tags" Target="../tags/tag241.xml"/><Relationship Id="rId15" Type="http://schemas.openxmlformats.org/officeDocument/2006/relationships/tags" Target="../tags/tag240.xml"/><Relationship Id="rId14" Type="http://schemas.openxmlformats.org/officeDocument/2006/relationships/tags" Target="../tags/tag239.xml"/><Relationship Id="rId13" Type="http://schemas.openxmlformats.org/officeDocument/2006/relationships/tags" Target="../tags/tag238.xml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tags" Target="../tags/tag25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2" Type="http://schemas.openxmlformats.org/officeDocument/2006/relationships/slideLayout" Target="../slideLayouts/slideLayout2.xml"/><Relationship Id="rId41" Type="http://schemas.openxmlformats.org/officeDocument/2006/relationships/tags" Target="../tags/tag292.xml"/><Relationship Id="rId40" Type="http://schemas.openxmlformats.org/officeDocument/2006/relationships/tags" Target="../tags/tag291.xml"/><Relationship Id="rId4" Type="http://schemas.openxmlformats.org/officeDocument/2006/relationships/tags" Target="../tags/tag263.xml"/><Relationship Id="rId39" Type="http://schemas.openxmlformats.org/officeDocument/2006/relationships/tags" Target="../tags/tag290.xml"/><Relationship Id="rId38" Type="http://schemas.openxmlformats.org/officeDocument/2006/relationships/tags" Target="../tags/tag289.xml"/><Relationship Id="rId37" Type="http://schemas.openxmlformats.org/officeDocument/2006/relationships/image" Target="../media/image36.svg"/><Relationship Id="rId36" Type="http://schemas.openxmlformats.org/officeDocument/2006/relationships/image" Target="../media/image35.png"/><Relationship Id="rId35" Type="http://schemas.openxmlformats.org/officeDocument/2006/relationships/tags" Target="../tags/tag288.xml"/><Relationship Id="rId34" Type="http://schemas.openxmlformats.org/officeDocument/2006/relationships/tags" Target="../tags/tag287.xml"/><Relationship Id="rId33" Type="http://schemas.openxmlformats.org/officeDocument/2006/relationships/tags" Target="../tags/tag286.xml"/><Relationship Id="rId32" Type="http://schemas.openxmlformats.org/officeDocument/2006/relationships/tags" Target="../tags/tag285.xml"/><Relationship Id="rId31" Type="http://schemas.openxmlformats.org/officeDocument/2006/relationships/tags" Target="../tags/tag284.xml"/><Relationship Id="rId30" Type="http://schemas.openxmlformats.org/officeDocument/2006/relationships/tags" Target="../tags/tag283.xml"/><Relationship Id="rId3" Type="http://schemas.openxmlformats.org/officeDocument/2006/relationships/tags" Target="../tags/tag262.xml"/><Relationship Id="rId29" Type="http://schemas.openxmlformats.org/officeDocument/2006/relationships/tags" Target="../tags/tag282.xml"/><Relationship Id="rId28" Type="http://schemas.openxmlformats.org/officeDocument/2006/relationships/image" Target="../media/image34.svg"/><Relationship Id="rId27" Type="http://schemas.openxmlformats.org/officeDocument/2006/relationships/image" Target="../media/image33.png"/><Relationship Id="rId26" Type="http://schemas.openxmlformats.org/officeDocument/2006/relationships/tags" Target="../tags/tag281.xml"/><Relationship Id="rId25" Type="http://schemas.openxmlformats.org/officeDocument/2006/relationships/tags" Target="../tags/tag280.xml"/><Relationship Id="rId24" Type="http://schemas.openxmlformats.org/officeDocument/2006/relationships/tags" Target="../tags/tag279.xml"/><Relationship Id="rId23" Type="http://schemas.openxmlformats.org/officeDocument/2006/relationships/tags" Target="../tags/tag278.xml"/><Relationship Id="rId22" Type="http://schemas.openxmlformats.org/officeDocument/2006/relationships/tags" Target="../tags/tag277.xml"/><Relationship Id="rId21" Type="http://schemas.openxmlformats.org/officeDocument/2006/relationships/tags" Target="../tags/tag276.xml"/><Relationship Id="rId20" Type="http://schemas.openxmlformats.org/officeDocument/2006/relationships/tags" Target="../tags/tag275.xml"/><Relationship Id="rId2" Type="http://schemas.openxmlformats.org/officeDocument/2006/relationships/tags" Target="../tags/tag261.xml"/><Relationship Id="rId19" Type="http://schemas.openxmlformats.org/officeDocument/2006/relationships/image" Target="../media/image32.svg"/><Relationship Id="rId18" Type="http://schemas.openxmlformats.org/officeDocument/2006/relationships/image" Target="../media/image31.png"/><Relationship Id="rId17" Type="http://schemas.openxmlformats.org/officeDocument/2006/relationships/tags" Target="../tags/tag274.xml"/><Relationship Id="rId16" Type="http://schemas.openxmlformats.org/officeDocument/2006/relationships/tags" Target="../tags/tag273.xml"/><Relationship Id="rId15" Type="http://schemas.openxmlformats.org/officeDocument/2006/relationships/tags" Target="../tags/tag272.xml"/><Relationship Id="rId14" Type="http://schemas.openxmlformats.org/officeDocument/2006/relationships/tags" Target="../tags/tag271.xml"/><Relationship Id="rId13" Type="http://schemas.openxmlformats.org/officeDocument/2006/relationships/tags" Target="../tags/tag270.xml"/><Relationship Id="rId12" Type="http://schemas.openxmlformats.org/officeDocument/2006/relationships/tags" Target="../tags/tag269.xml"/><Relationship Id="rId11" Type="http://schemas.openxmlformats.org/officeDocument/2006/relationships/tags" Target="../tags/tag268.xml"/><Relationship Id="rId10" Type="http://schemas.openxmlformats.org/officeDocument/2006/relationships/image" Target="../media/image30.svg"/><Relationship Id="rId1" Type="http://schemas.openxmlformats.org/officeDocument/2006/relationships/tags" Target="../tags/tag26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2" Type="http://schemas.openxmlformats.org/officeDocument/2006/relationships/slideLayout" Target="../slideLayouts/slideLayout2.xml"/><Relationship Id="rId41" Type="http://schemas.openxmlformats.org/officeDocument/2006/relationships/tags" Target="../tags/tag325.xml"/><Relationship Id="rId40" Type="http://schemas.openxmlformats.org/officeDocument/2006/relationships/tags" Target="../tags/tag324.xml"/><Relationship Id="rId4" Type="http://schemas.openxmlformats.org/officeDocument/2006/relationships/tags" Target="../tags/tag296.xml"/><Relationship Id="rId39" Type="http://schemas.openxmlformats.org/officeDocument/2006/relationships/tags" Target="../tags/tag323.xml"/><Relationship Id="rId38" Type="http://schemas.openxmlformats.org/officeDocument/2006/relationships/tags" Target="../tags/tag322.xml"/><Relationship Id="rId37" Type="http://schemas.openxmlformats.org/officeDocument/2006/relationships/image" Target="../media/image42.svg"/><Relationship Id="rId36" Type="http://schemas.openxmlformats.org/officeDocument/2006/relationships/image" Target="../media/image41.png"/><Relationship Id="rId35" Type="http://schemas.openxmlformats.org/officeDocument/2006/relationships/tags" Target="../tags/tag321.xml"/><Relationship Id="rId34" Type="http://schemas.openxmlformats.org/officeDocument/2006/relationships/tags" Target="../tags/tag320.xml"/><Relationship Id="rId33" Type="http://schemas.openxmlformats.org/officeDocument/2006/relationships/tags" Target="../tags/tag319.xml"/><Relationship Id="rId32" Type="http://schemas.openxmlformats.org/officeDocument/2006/relationships/tags" Target="../tags/tag318.xml"/><Relationship Id="rId31" Type="http://schemas.openxmlformats.org/officeDocument/2006/relationships/tags" Target="../tags/tag317.xml"/><Relationship Id="rId30" Type="http://schemas.openxmlformats.org/officeDocument/2006/relationships/tags" Target="../tags/tag316.xml"/><Relationship Id="rId3" Type="http://schemas.openxmlformats.org/officeDocument/2006/relationships/tags" Target="../tags/tag295.xml"/><Relationship Id="rId29" Type="http://schemas.openxmlformats.org/officeDocument/2006/relationships/tags" Target="../tags/tag315.xml"/><Relationship Id="rId28" Type="http://schemas.openxmlformats.org/officeDocument/2006/relationships/image" Target="../media/image18.svg"/><Relationship Id="rId27" Type="http://schemas.openxmlformats.org/officeDocument/2006/relationships/image" Target="../media/image17.png"/><Relationship Id="rId26" Type="http://schemas.openxmlformats.org/officeDocument/2006/relationships/tags" Target="../tags/tag314.xml"/><Relationship Id="rId25" Type="http://schemas.openxmlformats.org/officeDocument/2006/relationships/tags" Target="../tags/tag313.xml"/><Relationship Id="rId24" Type="http://schemas.openxmlformats.org/officeDocument/2006/relationships/tags" Target="../tags/tag312.xml"/><Relationship Id="rId23" Type="http://schemas.openxmlformats.org/officeDocument/2006/relationships/tags" Target="../tags/tag311.xml"/><Relationship Id="rId22" Type="http://schemas.openxmlformats.org/officeDocument/2006/relationships/tags" Target="../tags/tag310.xml"/><Relationship Id="rId21" Type="http://schemas.openxmlformats.org/officeDocument/2006/relationships/tags" Target="../tags/tag309.xml"/><Relationship Id="rId20" Type="http://schemas.openxmlformats.org/officeDocument/2006/relationships/tags" Target="../tags/tag308.xml"/><Relationship Id="rId2" Type="http://schemas.openxmlformats.org/officeDocument/2006/relationships/tags" Target="../tags/tag294.xml"/><Relationship Id="rId19" Type="http://schemas.openxmlformats.org/officeDocument/2006/relationships/image" Target="../media/image40.svg"/><Relationship Id="rId18" Type="http://schemas.openxmlformats.org/officeDocument/2006/relationships/image" Target="../media/image39.png"/><Relationship Id="rId17" Type="http://schemas.openxmlformats.org/officeDocument/2006/relationships/tags" Target="../tags/tag307.xml"/><Relationship Id="rId16" Type="http://schemas.openxmlformats.org/officeDocument/2006/relationships/tags" Target="../tags/tag306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image" Target="../media/image38.svg"/><Relationship Id="rId1" Type="http://schemas.openxmlformats.org/officeDocument/2006/relationships/tags" Target="../tags/tag29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5" Type="http://schemas.openxmlformats.org/officeDocument/2006/relationships/slideLayout" Target="../slideLayouts/slideLayout2.xml"/><Relationship Id="rId74" Type="http://schemas.openxmlformats.org/officeDocument/2006/relationships/tags" Target="../tags/tag395.xml"/><Relationship Id="rId73" Type="http://schemas.openxmlformats.org/officeDocument/2006/relationships/tags" Target="../tags/tag394.xml"/><Relationship Id="rId72" Type="http://schemas.openxmlformats.org/officeDocument/2006/relationships/tags" Target="../tags/tag393.xml"/><Relationship Id="rId71" Type="http://schemas.openxmlformats.org/officeDocument/2006/relationships/tags" Target="../tags/tag392.xml"/><Relationship Id="rId70" Type="http://schemas.openxmlformats.org/officeDocument/2006/relationships/tags" Target="../tags/tag391.xml"/><Relationship Id="rId7" Type="http://schemas.openxmlformats.org/officeDocument/2006/relationships/tags" Target="../tags/tag332.xml"/><Relationship Id="rId69" Type="http://schemas.openxmlformats.org/officeDocument/2006/relationships/tags" Target="../tags/tag390.xml"/><Relationship Id="rId68" Type="http://schemas.openxmlformats.org/officeDocument/2006/relationships/tags" Target="../tags/tag389.xml"/><Relationship Id="rId67" Type="http://schemas.openxmlformats.org/officeDocument/2006/relationships/tags" Target="../tags/tag388.xml"/><Relationship Id="rId66" Type="http://schemas.openxmlformats.org/officeDocument/2006/relationships/tags" Target="../tags/tag387.xml"/><Relationship Id="rId65" Type="http://schemas.openxmlformats.org/officeDocument/2006/relationships/tags" Target="../tags/tag386.xml"/><Relationship Id="rId64" Type="http://schemas.openxmlformats.org/officeDocument/2006/relationships/tags" Target="../tags/tag385.xml"/><Relationship Id="rId63" Type="http://schemas.openxmlformats.org/officeDocument/2006/relationships/tags" Target="../tags/tag384.xml"/><Relationship Id="rId62" Type="http://schemas.openxmlformats.org/officeDocument/2006/relationships/tags" Target="../tags/tag383.xml"/><Relationship Id="rId61" Type="http://schemas.openxmlformats.org/officeDocument/2006/relationships/tags" Target="../tags/tag382.xml"/><Relationship Id="rId60" Type="http://schemas.openxmlformats.org/officeDocument/2006/relationships/tags" Target="../tags/tag381.xml"/><Relationship Id="rId6" Type="http://schemas.openxmlformats.org/officeDocument/2006/relationships/tags" Target="../tags/tag331.xml"/><Relationship Id="rId59" Type="http://schemas.openxmlformats.org/officeDocument/2006/relationships/tags" Target="../tags/tag380.xml"/><Relationship Id="rId58" Type="http://schemas.openxmlformats.org/officeDocument/2006/relationships/tags" Target="../tags/tag379.xml"/><Relationship Id="rId57" Type="http://schemas.openxmlformats.org/officeDocument/2006/relationships/tags" Target="../tags/tag378.xml"/><Relationship Id="rId56" Type="http://schemas.openxmlformats.org/officeDocument/2006/relationships/tags" Target="../tags/tag377.xml"/><Relationship Id="rId55" Type="http://schemas.openxmlformats.org/officeDocument/2006/relationships/tags" Target="../tags/tag376.xml"/><Relationship Id="rId54" Type="http://schemas.openxmlformats.org/officeDocument/2006/relationships/tags" Target="../tags/tag375.xml"/><Relationship Id="rId53" Type="http://schemas.openxmlformats.org/officeDocument/2006/relationships/tags" Target="../tags/tag374.xml"/><Relationship Id="rId52" Type="http://schemas.openxmlformats.org/officeDocument/2006/relationships/tags" Target="../tags/tag373.xml"/><Relationship Id="rId51" Type="http://schemas.openxmlformats.org/officeDocument/2006/relationships/tags" Target="../tags/tag372.xml"/><Relationship Id="rId50" Type="http://schemas.openxmlformats.org/officeDocument/2006/relationships/tags" Target="../tags/tag371.xml"/><Relationship Id="rId5" Type="http://schemas.openxmlformats.org/officeDocument/2006/relationships/tags" Target="../tags/tag330.xml"/><Relationship Id="rId49" Type="http://schemas.openxmlformats.org/officeDocument/2006/relationships/tags" Target="../tags/tag370.xml"/><Relationship Id="rId48" Type="http://schemas.openxmlformats.org/officeDocument/2006/relationships/tags" Target="../tags/tag369.xml"/><Relationship Id="rId47" Type="http://schemas.openxmlformats.org/officeDocument/2006/relationships/tags" Target="../tags/tag368.xml"/><Relationship Id="rId46" Type="http://schemas.openxmlformats.org/officeDocument/2006/relationships/tags" Target="../tags/tag367.xml"/><Relationship Id="rId45" Type="http://schemas.openxmlformats.org/officeDocument/2006/relationships/tags" Target="../tags/tag366.xml"/><Relationship Id="rId44" Type="http://schemas.openxmlformats.org/officeDocument/2006/relationships/tags" Target="../tags/tag365.xml"/><Relationship Id="rId43" Type="http://schemas.openxmlformats.org/officeDocument/2006/relationships/image" Target="../media/image46.svg"/><Relationship Id="rId42" Type="http://schemas.openxmlformats.org/officeDocument/2006/relationships/image" Target="../media/image45.png"/><Relationship Id="rId41" Type="http://schemas.openxmlformats.org/officeDocument/2006/relationships/tags" Target="../tags/tag364.xml"/><Relationship Id="rId40" Type="http://schemas.openxmlformats.org/officeDocument/2006/relationships/tags" Target="../tags/tag363.xml"/><Relationship Id="rId4" Type="http://schemas.openxmlformats.org/officeDocument/2006/relationships/tags" Target="../tags/tag329.xml"/><Relationship Id="rId39" Type="http://schemas.openxmlformats.org/officeDocument/2006/relationships/tags" Target="../tags/tag362.xml"/><Relationship Id="rId38" Type="http://schemas.openxmlformats.org/officeDocument/2006/relationships/tags" Target="../tags/tag361.xml"/><Relationship Id="rId37" Type="http://schemas.openxmlformats.org/officeDocument/2006/relationships/tags" Target="../tags/tag360.xml"/><Relationship Id="rId36" Type="http://schemas.openxmlformats.org/officeDocument/2006/relationships/tags" Target="../tags/tag359.xml"/><Relationship Id="rId35" Type="http://schemas.openxmlformats.org/officeDocument/2006/relationships/tags" Target="../tags/tag358.xml"/><Relationship Id="rId34" Type="http://schemas.openxmlformats.org/officeDocument/2006/relationships/tags" Target="../tags/tag357.xml"/><Relationship Id="rId33" Type="http://schemas.openxmlformats.org/officeDocument/2006/relationships/tags" Target="../tags/tag356.xml"/><Relationship Id="rId32" Type="http://schemas.openxmlformats.org/officeDocument/2006/relationships/tags" Target="../tags/tag355.xml"/><Relationship Id="rId31" Type="http://schemas.openxmlformats.org/officeDocument/2006/relationships/tags" Target="../tags/tag354.xml"/><Relationship Id="rId30" Type="http://schemas.openxmlformats.org/officeDocument/2006/relationships/tags" Target="../tags/tag353.xml"/><Relationship Id="rId3" Type="http://schemas.openxmlformats.org/officeDocument/2006/relationships/tags" Target="../tags/tag328.xml"/><Relationship Id="rId29" Type="http://schemas.openxmlformats.org/officeDocument/2006/relationships/tags" Target="../tags/tag352.xml"/><Relationship Id="rId28" Type="http://schemas.openxmlformats.org/officeDocument/2006/relationships/tags" Target="../tags/tag351.xml"/><Relationship Id="rId27" Type="http://schemas.openxmlformats.org/officeDocument/2006/relationships/tags" Target="../tags/tag350.xml"/><Relationship Id="rId26" Type="http://schemas.openxmlformats.org/officeDocument/2006/relationships/tags" Target="../tags/tag349.xml"/><Relationship Id="rId25" Type="http://schemas.openxmlformats.org/officeDocument/2006/relationships/tags" Target="../tags/tag348.xml"/><Relationship Id="rId24" Type="http://schemas.openxmlformats.org/officeDocument/2006/relationships/tags" Target="../tags/tag347.xml"/><Relationship Id="rId23" Type="http://schemas.openxmlformats.org/officeDocument/2006/relationships/tags" Target="../tags/tag346.xml"/><Relationship Id="rId22" Type="http://schemas.openxmlformats.org/officeDocument/2006/relationships/tags" Target="../tags/tag345.xml"/><Relationship Id="rId21" Type="http://schemas.openxmlformats.org/officeDocument/2006/relationships/tags" Target="../tags/tag344.xml"/><Relationship Id="rId20" Type="http://schemas.openxmlformats.org/officeDocument/2006/relationships/tags" Target="../tags/tag343.xml"/><Relationship Id="rId2" Type="http://schemas.openxmlformats.org/officeDocument/2006/relationships/tags" Target="../tags/tag327.xml"/><Relationship Id="rId19" Type="http://schemas.openxmlformats.org/officeDocument/2006/relationships/tags" Target="../tags/tag342.xml"/><Relationship Id="rId18" Type="http://schemas.openxmlformats.org/officeDocument/2006/relationships/tags" Target="../tags/tag341.xml"/><Relationship Id="rId17" Type="http://schemas.openxmlformats.org/officeDocument/2006/relationships/tags" Target="../tags/tag340.xml"/><Relationship Id="rId16" Type="http://schemas.openxmlformats.org/officeDocument/2006/relationships/tags" Target="../tags/tag339.xml"/><Relationship Id="rId15" Type="http://schemas.openxmlformats.org/officeDocument/2006/relationships/tags" Target="../tags/tag338.xml"/><Relationship Id="rId14" Type="http://schemas.openxmlformats.org/officeDocument/2006/relationships/tags" Target="../tags/tag337.xml"/><Relationship Id="rId13" Type="http://schemas.openxmlformats.org/officeDocument/2006/relationships/tags" Target="../tags/tag336.xml"/><Relationship Id="rId12" Type="http://schemas.openxmlformats.org/officeDocument/2006/relationships/image" Target="../media/image44.svg"/><Relationship Id="rId11" Type="http://schemas.openxmlformats.org/officeDocument/2006/relationships/image" Target="../media/image43.png"/><Relationship Id="rId10" Type="http://schemas.openxmlformats.org/officeDocument/2006/relationships/tags" Target="../tags/tag335.xml"/><Relationship Id="rId1" Type="http://schemas.openxmlformats.org/officeDocument/2006/relationships/tags" Target="../tags/tag32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" Type="http://schemas.openxmlformats.org/officeDocument/2006/relationships/tags" Target="../tags/tag39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07.xml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8" Type="http://schemas.openxmlformats.org/officeDocument/2006/relationships/slideLayout" Target="../slideLayouts/slideLayout2.xml"/><Relationship Id="rId27" Type="http://schemas.openxmlformats.org/officeDocument/2006/relationships/tags" Target="../tags/tag425.xml"/><Relationship Id="rId26" Type="http://schemas.openxmlformats.org/officeDocument/2006/relationships/tags" Target="../tags/tag424.xml"/><Relationship Id="rId25" Type="http://schemas.openxmlformats.org/officeDocument/2006/relationships/tags" Target="../tags/tag423.xml"/><Relationship Id="rId24" Type="http://schemas.openxmlformats.org/officeDocument/2006/relationships/tags" Target="../tags/tag422.xml"/><Relationship Id="rId23" Type="http://schemas.openxmlformats.org/officeDocument/2006/relationships/tags" Target="../tags/tag421.xml"/><Relationship Id="rId22" Type="http://schemas.openxmlformats.org/officeDocument/2006/relationships/tags" Target="../tags/tag420.xml"/><Relationship Id="rId21" Type="http://schemas.openxmlformats.org/officeDocument/2006/relationships/tags" Target="../tags/tag419.xml"/><Relationship Id="rId20" Type="http://schemas.openxmlformats.org/officeDocument/2006/relationships/tags" Target="../tags/tag418.xml"/><Relationship Id="rId2" Type="http://schemas.openxmlformats.org/officeDocument/2006/relationships/tags" Target="../tags/tag400.xml"/><Relationship Id="rId19" Type="http://schemas.openxmlformats.org/officeDocument/2006/relationships/tags" Target="../tags/tag417.xml"/><Relationship Id="rId18" Type="http://schemas.openxmlformats.org/officeDocument/2006/relationships/tags" Target="../tags/tag416.xml"/><Relationship Id="rId17" Type="http://schemas.openxmlformats.org/officeDocument/2006/relationships/tags" Target="../tags/tag415.xml"/><Relationship Id="rId16" Type="http://schemas.openxmlformats.org/officeDocument/2006/relationships/tags" Target="../tags/tag414.xml"/><Relationship Id="rId15" Type="http://schemas.openxmlformats.org/officeDocument/2006/relationships/tags" Target="../tags/tag413.xml"/><Relationship Id="rId14" Type="http://schemas.openxmlformats.org/officeDocument/2006/relationships/tags" Target="../tags/tag412.xml"/><Relationship Id="rId13" Type="http://schemas.openxmlformats.org/officeDocument/2006/relationships/tags" Target="../tags/tag411.xml"/><Relationship Id="rId12" Type="http://schemas.openxmlformats.org/officeDocument/2006/relationships/tags" Target="../tags/tag410.xml"/><Relationship Id="rId11" Type="http://schemas.openxmlformats.org/officeDocument/2006/relationships/tags" Target="../tags/tag409.xml"/><Relationship Id="rId10" Type="http://schemas.openxmlformats.org/officeDocument/2006/relationships/tags" Target="../tags/tag408.xml"/><Relationship Id="rId1" Type="http://schemas.openxmlformats.org/officeDocument/2006/relationships/tags" Target="../tags/tag39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svg"/><Relationship Id="rId8" Type="http://schemas.openxmlformats.org/officeDocument/2006/relationships/image" Target="../media/image47.png"/><Relationship Id="rId73" Type="http://schemas.openxmlformats.org/officeDocument/2006/relationships/slideLayout" Target="../slideLayouts/slideLayout2.xml"/><Relationship Id="rId72" Type="http://schemas.openxmlformats.org/officeDocument/2006/relationships/tags" Target="../tags/tag487.xml"/><Relationship Id="rId71" Type="http://schemas.openxmlformats.org/officeDocument/2006/relationships/tags" Target="../tags/tag486.xml"/><Relationship Id="rId70" Type="http://schemas.openxmlformats.org/officeDocument/2006/relationships/tags" Target="../tags/tag485.xml"/><Relationship Id="rId7" Type="http://schemas.openxmlformats.org/officeDocument/2006/relationships/tags" Target="../tags/tag432.xml"/><Relationship Id="rId69" Type="http://schemas.openxmlformats.org/officeDocument/2006/relationships/tags" Target="../tags/tag484.xml"/><Relationship Id="rId68" Type="http://schemas.openxmlformats.org/officeDocument/2006/relationships/tags" Target="../tags/tag483.xml"/><Relationship Id="rId67" Type="http://schemas.openxmlformats.org/officeDocument/2006/relationships/tags" Target="../tags/tag482.xml"/><Relationship Id="rId66" Type="http://schemas.openxmlformats.org/officeDocument/2006/relationships/tags" Target="../tags/tag481.xml"/><Relationship Id="rId65" Type="http://schemas.openxmlformats.org/officeDocument/2006/relationships/tags" Target="../tags/tag480.xml"/><Relationship Id="rId64" Type="http://schemas.openxmlformats.org/officeDocument/2006/relationships/image" Target="../media/image52.svg"/><Relationship Id="rId63" Type="http://schemas.openxmlformats.org/officeDocument/2006/relationships/image" Target="../media/image51.png"/><Relationship Id="rId62" Type="http://schemas.openxmlformats.org/officeDocument/2006/relationships/tags" Target="../tags/tag479.xml"/><Relationship Id="rId61" Type="http://schemas.openxmlformats.org/officeDocument/2006/relationships/tags" Target="../tags/tag478.xml"/><Relationship Id="rId60" Type="http://schemas.openxmlformats.org/officeDocument/2006/relationships/tags" Target="../tags/tag477.xml"/><Relationship Id="rId6" Type="http://schemas.openxmlformats.org/officeDocument/2006/relationships/tags" Target="../tags/tag431.xml"/><Relationship Id="rId59" Type="http://schemas.openxmlformats.org/officeDocument/2006/relationships/tags" Target="../tags/tag476.xml"/><Relationship Id="rId58" Type="http://schemas.openxmlformats.org/officeDocument/2006/relationships/tags" Target="../tags/tag475.xml"/><Relationship Id="rId57" Type="http://schemas.openxmlformats.org/officeDocument/2006/relationships/tags" Target="../tags/tag474.xml"/><Relationship Id="rId56" Type="http://schemas.openxmlformats.org/officeDocument/2006/relationships/tags" Target="../tags/tag473.xml"/><Relationship Id="rId55" Type="http://schemas.openxmlformats.org/officeDocument/2006/relationships/tags" Target="../tags/tag472.xml"/><Relationship Id="rId54" Type="http://schemas.openxmlformats.org/officeDocument/2006/relationships/tags" Target="../tags/tag471.xml"/><Relationship Id="rId53" Type="http://schemas.openxmlformats.org/officeDocument/2006/relationships/tags" Target="../tags/tag470.xml"/><Relationship Id="rId52" Type="http://schemas.openxmlformats.org/officeDocument/2006/relationships/tags" Target="../tags/tag469.xml"/><Relationship Id="rId51" Type="http://schemas.openxmlformats.org/officeDocument/2006/relationships/tags" Target="../tags/tag468.xml"/><Relationship Id="rId50" Type="http://schemas.openxmlformats.org/officeDocument/2006/relationships/tags" Target="../tags/tag467.xml"/><Relationship Id="rId5" Type="http://schemas.openxmlformats.org/officeDocument/2006/relationships/tags" Target="../tags/tag430.xml"/><Relationship Id="rId49" Type="http://schemas.openxmlformats.org/officeDocument/2006/relationships/image" Target="../media/image50.svg"/><Relationship Id="rId48" Type="http://schemas.openxmlformats.org/officeDocument/2006/relationships/image" Target="../media/image49.png"/><Relationship Id="rId47" Type="http://schemas.openxmlformats.org/officeDocument/2006/relationships/tags" Target="../tags/tag466.xml"/><Relationship Id="rId46" Type="http://schemas.openxmlformats.org/officeDocument/2006/relationships/tags" Target="../tags/tag465.xml"/><Relationship Id="rId45" Type="http://schemas.openxmlformats.org/officeDocument/2006/relationships/tags" Target="../tags/tag464.xml"/><Relationship Id="rId44" Type="http://schemas.openxmlformats.org/officeDocument/2006/relationships/tags" Target="../tags/tag463.xml"/><Relationship Id="rId43" Type="http://schemas.openxmlformats.org/officeDocument/2006/relationships/tags" Target="../tags/tag462.xml"/><Relationship Id="rId42" Type="http://schemas.openxmlformats.org/officeDocument/2006/relationships/tags" Target="../tags/tag461.xml"/><Relationship Id="rId41" Type="http://schemas.openxmlformats.org/officeDocument/2006/relationships/tags" Target="../tags/tag460.xml"/><Relationship Id="rId40" Type="http://schemas.openxmlformats.org/officeDocument/2006/relationships/tags" Target="../tags/tag459.xml"/><Relationship Id="rId4" Type="http://schemas.openxmlformats.org/officeDocument/2006/relationships/tags" Target="../tags/tag429.xml"/><Relationship Id="rId39" Type="http://schemas.openxmlformats.org/officeDocument/2006/relationships/tags" Target="../tags/tag458.xml"/><Relationship Id="rId38" Type="http://schemas.openxmlformats.org/officeDocument/2006/relationships/tags" Target="../tags/tag457.xml"/><Relationship Id="rId37" Type="http://schemas.openxmlformats.org/officeDocument/2006/relationships/tags" Target="../tags/tag456.xml"/><Relationship Id="rId36" Type="http://schemas.openxmlformats.org/officeDocument/2006/relationships/tags" Target="../tags/tag455.xml"/><Relationship Id="rId35" Type="http://schemas.openxmlformats.org/officeDocument/2006/relationships/tags" Target="../tags/tag454.xml"/><Relationship Id="rId34" Type="http://schemas.openxmlformats.org/officeDocument/2006/relationships/tags" Target="../tags/tag453.xml"/><Relationship Id="rId33" Type="http://schemas.openxmlformats.org/officeDocument/2006/relationships/tags" Target="../tags/tag452.xml"/><Relationship Id="rId32" Type="http://schemas.openxmlformats.org/officeDocument/2006/relationships/image" Target="../media/image18.svg"/><Relationship Id="rId31" Type="http://schemas.openxmlformats.org/officeDocument/2006/relationships/image" Target="../media/image17.png"/><Relationship Id="rId30" Type="http://schemas.openxmlformats.org/officeDocument/2006/relationships/tags" Target="../tags/tag451.xml"/><Relationship Id="rId3" Type="http://schemas.openxmlformats.org/officeDocument/2006/relationships/tags" Target="../tags/tag428.xml"/><Relationship Id="rId29" Type="http://schemas.openxmlformats.org/officeDocument/2006/relationships/tags" Target="../tags/tag450.xml"/><Relationship Id="rId28" Type="http://schemas.openxmlformats.org/officeDocument/2006/relationships/tags" Target="../tags/tag449.xml"/><Relationship Id="rId27" Type="http://schemas.openxmlformats.org/officeDocument/2006/relationships/tags" Target="../tags/tag448.xml"/><Relationship Id="rId26" Type="http://schemas.openxmlformats.org/officeDocument/2006/relationships/tags" Target="../tags/tag447.xml"/><Relationship Id="rId25" Type="http://schemas.openxmlformats.org/officeDocument/2006/relationships/tags" Target="../tags/tag446.xml"/><Relationship Id="rId24" Type="http://schemas.openxmlformats.org/officeDocument/2006/relationships/tags" Target="../tags/tag445.xml"/><Relationship Id="rId23" Type="http://schemas.openxmlformats.org/officeDocument/2006/relationships/tags" Target="../tags/tag444.xml"/><Relationship Id="rId22" Type="http://schemas.openxmlformats.org/officeDocument/2006/relationships/tags" Target="../tags/tag443.xml"/><Relationship Id="rId21" Type="http://schemas.openxmlformats.org/officeDocument/2006/relationships/tags" Target="../tags/tag442.xml"/><Relationship Id="rId20" Type="http://schemas.openxmlformats.org/officeDocument/2006/relationships/tags" Target="../tags/tag441.xml"/><Relationship Id="rId2" Type="http://schemas.openxmlformats.org/officeDocument/2006/relationships/tags" Target="../tags/tag427.xml"/><Relationship Id="rId19" Type="http://schemas.openxmlformats.org/officeDocument/2006/relationships/tags" Target="../tags/tag440.xml"/><Relationship Id="rId18" Type="http://schemas.openxmlformats.org/officeDocument/2006/relationships/tags" Target="../tags/tag439.xml"/><Relationship Id="rId17" Type="http://schemas.openxmlformats.org/officeDocument/2006/relationships/image" Target="../media/image16.svg"/><Relationship Id="rId16" Type="http://schemas.openxmlformats.org/officeDocument/2006/relationships/image" Target="../media/image15.png"/><Relationship Id="rId15" Type="http://schemas.openxmlformats.org/officeDocument/2006/relationships/tags" Target="../tags/tag438.xml"/><Relationship Id="rId14" Type="http://schemas.openxmlformats.org/officeDocument/2006/relationships/tags" Target="../tags/tag437.xml"/><Relationship Id="rId13" Type="http://schemas.openxmlformats.org/officeDocument/2006/relationships/tags" Target="../tags/tag436.xml"/><Relationship Id="rId12" Type="http://schemas.openxmlformats.org/officeDocument/2006/relationships/tags" Target="../tags/tag435.xml"/><Relationship Id="rId11" Type="http://schemas.openxmlformats.org/officeDocument/2006/relationships/tags" Target="../tags/tag434.xml"/><Relationship Id="rId10" Type="http://schemas.openxmlformats.org/officeDocument/2006/relationships/tags" Target="../tags/tag433.xml"/><Relationship Id="rId1" Type="http://schemas.openxmlformats.org/officeDocument/2006/relationships/tags" Target="../tags/tag42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490.xml"/><Relationship Id="rId2" Type="http://schemas.openxmlformats.org/officeDocument/2006/relationships/tags" Target="../tags/tag489.xml"/><Relationship Id="rId1" Type="http://schemas.openxmlformats.org/officeDocument/2006/relationships/tags" Target="../tags/tag4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1903677" y="2007235"/>
            <a:ext cx="8384646" cy="1879600"/>
          </a:xfrm>
        </p:spPr>
        <p:txBody>
          <a:bodyPr/>
          <a:p>
            <a:r>
              <a:rPr lang="zh-CN" altLang="en-US" sz="5400"/>
              <a:t>党建赋能强根基 </a:t>
            </a:r>
            <a:br>
              <a:rPr lang="zh-CN" altLang="en-US" sz="5400"/>
            </a:br>
            <a:r>
              <a:rPr lang="zh-CN" altLang="en-US" sz="5400"/>
              <a:t>实干担当惠民生</a:t>
            </a:r>
            <a:endParaRPr lang="zh-CN" altLang="en-US" sz="5400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2"/>
            </p:custDataLst>
          </p:nvPr>
        </p:nvSpPr>
        <p:spPr>
          <a:xfrm>
            <a:off x="4812859" y="4820285"/>
            <a:ext cx="2540882" cy="533400"/>
          </a:xfrm>
        </p:spPr>
        <p:txBody>
          <a:bodyPr>
            <a:normAutofit/>
          </a:bodyPr>
          <a:p>
            <a:r>
              <a:rPr lang="zh-CN" altLang="en-US">
                <a:solidFill>
                  <a:srgbClr val="FFFFFF"/>
                </a:solidFill>
                <a:effectLst/>
                <a:uFill>
                  <a:solidFill>
                    <a:schemeClr val="bg1"/>
                  </a:solidFill>
                </a:uFill>
                <a:latin typeface="+mj-lt"/>
                <a:ea typeface="+mj-ea"/>
                <a:cs typeface="+mj-cs"/>
              </a:rPr>
              <a:t>汇报人：A书记</a:t>
            </a:r>
            <a:endParaRPr lang="zh-CN" altLang="en-US">
              <a:solidFill>
                <a:srgbClr val="FFFFFF"/>
              </a:solidFill>
              <a:effectLst/>
              <a:uFill>
                <a:solidFill>
                  <a:schemeClr val="bg1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7510" y="561340"/>
            <a:ext cx="161607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solidFill>
                  <a:srgbClr val="FFFFFF"/>
                </a:solidFill>
                <a:effectLst/>
                <a:uFill>
                  <a:solidFill>
                    <a:schemeClr val="bg1"/>
                  </a:solidFill>
                </a:uFill>
                <a:latin typeface="+mj-lt"/>
                <a:ea typeface="+mj-ea"/>
                <a:cs typeface="+mj-cs"/>
              </a:rPr>
              <a:t>经验交流</a:t>
            </a:r>
            <a:endParaRPr lang="zh-CN" altLang="en-US" sz="2000" b="1">
              <a:solidFill>
                <a:srgbClr val="FFFFFF"/>
              </a:solidFill>
              <a:effectLst/>
              <a:uFill>
                <a:solidFill>
                  <a:schemeClr val="bg1"/>
                </a:solidFill>
              </a:uFill>
              <a:latin typeface="+mj-lt"/>
              <a:ea typeface="+mj-ea"/>
              <a:cs typeface="+mj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7175" dist="38100" dir="5399999" algn="ctr" rotWithShape="0">
              <a:srgbClr val="0000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交流导览</a:t>
            </a:r>
            <a:endParaRPr sz="42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90 w 4140"/>
              <a:gd name="p0y0" fmla="*/ 0 h 5085"/>
              <a:gd name="p0x1" fmla="*/ 4050 w 4140"/>
              <a:gd name="p0y1" fmla="*/ 0 h 5085"/>
              <a:gd name="p0x2" fmla="*/ 4099 w 4140"/>
              <a:gd name="p0y2" fmla="*/ 0 h 5085"/>
              <a:gd name="p0x3" fmla="*/ 4140 w 4140"/>
              <a:gd name="p0y3" fmla="*/ 40 h 5085"/>
              <a:gd name="p0x4" fmla="*/ 4140 w 4140"/>
              <a:gd name="p0y4" fmla="*/ 90 h 5085"/>
              <a:gd name="p0x5" fmla="*/ 4140 w 4140"/>
              <a:gd name="p0y5" fmla="*/ 4995 h 5085"/>
              <a:gd name="p0x6" fmla="*/ 4140 w 4140"/>
              <a:gd name="p0y6" fmla="*/ 5044 h 5085"/>
              <a:gd name="p0x7" fmla="*/ 4099 w 4140"/>
              <a:gd name="p0y7" fmla="*/ 5085 h 5085"/>
              <a:gd name="p0x8" fmla="*/ 4050 w 4140"/>
              <a:gd name="p0y8" fmla="*/ 5085 h 5085"/>
              <a:gd name="p0x9" fmla="*/ 90 w 4140"/>
              <a:gd name="p0y9" fmla="*/ 5085 h 5085"/>
              <a:gd name="p0x10" fmla="*/ 40 w 4140"/>
              <a:gd name="p0y10" fmla="*/ 5085 h 5085"/>
              <a:gd name="p0x11" fmla="*/ 0 w 4140"/>
              <a:gd name="p0y11" fmla="*/ 5044 h 5085"/>
              <a:gd name="p0x12" fmla="*/ 0 w 4140"/>
              <a:gd name="p0y12" fmla="*/ 4995 h 5085"/>
              <a:gd name="p0x13" fmla="*/ 0 w 4140"/>
              <a:gd name="p0y13" fmla="*/ 90 h 5085"/>
              <a:gd name="p0x14" fmla="*/ 0 w 4140"/>
              <a:gd name="p0y14" fmla="*/ 40 h 5085"/>
              <a:gd name="p0x15" fmla="*/ 40 w 4140"/>
              <a:gd name="p0y15" fmla="*/ 0 h 5085"/>
              <a:gd name="p0x16" fmla="*/ 9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71B3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>
              <a:solidFill>
                <a:srgbClr val="B71B3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政治引领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9532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筑牢思想根基，把稳党建方向</a:t>
            </a:r>
            <a:endParaRPr sz="135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90 w 4140"/>
              <a:gd name="p0y0" fmla="*/ 0 h 5085"/>
              <a:gd name="p0x1" fmla="*/ 4050 w 4140"/>
              <a:gd name="p0y1" fmla="*/ 0 h 5085"/>
              <a:gd name="p0x2" fmla="*/ 4099 w 4140"/>
              <a:gd name="p0y2" fmla="*/ 0 h 5085"/>
              <a:gd name="p0x3" fmla="*/ 4140 w 4140"/>
              <a:gd name="p0y3" fmla="*/ 40 h 5085"/>
              <a:gd name="p0x4" fmla="*/ 4140 w 4140"/>
              <a:gd name="p0y4" fmla="*/ 90 h 5085"/>
              <a:gd name="p0x5" fmla="*/ 4140 w 4140"/>
              <a:gd name="p0y5" fmla="*/ 4995 h 5085"/>
              <a:gd name="p0x6" fmla="*/ 4140 w 4140"/>
              <a:gd name="p0y6" fmla="*/ 5044 h 5085"/>
              <a:gd name="p0x7" fmla="*/ 4099 w 4140"/>
              <a:gd name="p0y7" fmla="*/ 5085 h 5085"/>
              <a:gd name="p0x8" fmla="*/ 4050 w 4140"/>
              <a:gd name="p0y8" fmla="*/ 5085 h 5085"/>
              <a:gd name="p0x9" fmla="*/ 90 w 4140"/>
              <a:gd name="p0y9" fmla="*/ 5085 h 5085"/>
              <a:gd name="p0x10" fmla="*/ 40 w 4140"/>
              <a:gd name="p0y10" fmla="*/ 5085 h 5085"/>
              <a:gd name="p0x11" fmla="*/ 0 w 4140"/>
              <a:gd name="p0y11" fmla="*/ 5044 h 5085"/>
              <a:gd name="p0x12" fmla="*/ 0 w 4140"/>
              <a:gd name="p0y12" fmla="*/ 4995 h 5085"/>
              <a:gd name="p0x13" fmla="*/ 0 w 4140"/>
              <a:gd name="p0y13" fmla="*/ 90 h 5085"/>
              <a:gd name="p0x14" fmla="*/ 0 w 4140"/>
              <a:gd name="p0y14" fmla="*/ 40 h 5085"/>
              <a:gd name="p0x15" fmla="*/ 40 w 4140"/>
              <a:gd name="p0y15" fmla="*/ 0 h 5085"/>
              <a:gd name="p0x16" fmla="*/ 9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71B3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>
              <a:solidFill>
                <a:srgbClr val="B71B3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融合实践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352425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党建业务同频共振的路径探索</a:t>
            </a:r>
            <a:endParaRPr sz="135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90 w 4140"/>
              <a:gd name="p0y0" fmla="*/ 0 h 5085"/>
              <a:gd name="p0x1" fmla="*/ 4050 w 4140"/>
              <a:gd name="p0y1" fmla="*/ 0 h 5085"/>
              <a:gd name="p0x2" fmla="*/ 4099 w 4140"/>
              <a:gd name="p0y2" fmla="*/ 0 h 5085"/>
              <a:gd name="p0x3" fmla="*/ 4140 w 4140"/>
              <a:gd name="p0y3" fmla="*/ 40 h 5085"/>
              <a:gd name="p0x4" fmla="*/ 4140 w 4140"/>
              <a:gd name="p0y4" fmla="*/ 90 h 5085"/>
              <a:gd name="p0x5" fmla="*/ 4140 w 4140"/>
              <a:gd name="p0y5" fmla="*/ 4995 h 5085"/>
              <a:gd name="p0x6" fmla="*/ 4140 w 4140"/>
              <a:gd name="p0y6" fmla="*/ 5044 h 5085"/>
              <a:gd name="p0x7" fmla="*/ 4099 w 4140"/>
              <a:gd name="p0y7" fmla="*/ 5085 h 5085"/>
              <a:gd name="p0x8" fmla="*/ 4050 w 4140"/>
              <a:gd name="p0y8" fmla="*/ 5085 h 5085"/>
              <a:gd name="p0x9" fmla="*/ 90 w 4140"/>
              <a:gd name="p0y9" fmla="*/ 5085 h 5085"/>
              <a:gd name="p0x10" fmla="*/ 40 w 4140"/>
              <a:gd name="p0y10" fmla="*/ 5085 h 5085"/>
              <a:gd name="p0x11" fmla="*/ 0 w 4140"/>
              <a:gd name="p0y11" fmla="*/ 5044 h 5085"/>
              <a:gd name="p0x12" fmla="*/ 0 w 4140"/>
              <a:gd name="p0y12" fmla="*/ 4995 h 5085"/>
              <a:gd name="p0x13" fmla="*/ 0 w 4140"/>
              <a:gd name="p0y13" fmla="*/ 90 h 5085"/>
              <a:gd name="p0x14" fmla="*/ 0 w 4140"/>
              <a:gd name="p0y14" fmla="*/ 40 h 5085"/>
              <a:gd name="p0x15" fmla="*/ 40 w 4140"/>
              <a:gd name="p0y15" fmla="*/ 0 h 5085"/>
              <a:gd name="p0x16" fmla="*/ 9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71B3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600" b="1">
              <a:solidFill>
                <a:srgbClr val="B71B3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17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创新驱动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以机制创新激发组织活力</a:t>
            </a:r>
            <a:endParaRPr sz="135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90 w 4140"/>
              <a:gd name="p0y0" fmla="*/ 0 h 5085"/>
              <a:gd name="p0x1" fmla="*/ 4050 w 4140"/>
              <a:gd name="p0y1" fmla="*/ 0 h 5085"/>
              <a:gd name="p0x2" fmla="*/ 4099 w 4140"/>
              <a:gd name="p0y2" fmla="*/ 0 h 5085"/>
              <a:gd name="p0x3" fmla="*/ 4140 w 4140"/>
              <a:gd name="p0y3" fmla="*/ 40 h 5085"/>
              <a:gd name="p0x4" fmla="*/ 4140 w 4140"/>
              <a:gd name="p0y4" fmla="*/ 90 h 5085"/>
              <a:gd name="p0x5" fmla="*/ 4140 w 4140"/>
              <a:gd name="p0y5" fmla="*/ 4995 h 5085"/>
              <a:gd name="p0x6" fmla="*/ 4140 w 4140"/>
              <a:gd name="p0y6" fmla="*/ 5044 h 5085"/>
              <a:gd name="p0x7" fmla="*/ 4099 w 4140"/>
              <a:gd name="p0y7" fmla="*/ 5085 h 5085"/>
              <a:gd name="p0x8" fmla="*/ 4050 w 4140"/>
              <a:gd name="p0y8" fmla="*/ 5085 h 5085"/>
              <a:gd name="p0x9" fmla="*/ 90 w 4140"/>
              <a:gd name="p0y9" fmla="*/ 5085 h 5085"/>
              <a:gd name="p0x10" fmla="*/ 40 w 4140"/>
              <a:gd name="p0y10" fmla="*/ 5085 h 5085"/>
              <a:gd name="p0x11" fmla="*/ 0 w 4140"/>
              <a:gd name="p0y11" fmla="*/ 5044 h 5085"/>
              <a:gd name="p0x12" fmla="*/ 0 w 4140"/>
              <a:gd name="p0y12" fmla="*/ 4995 h 5085"/>
              <a:gd name="p0x13" fmla="*/ 0 w 4140"/>
              <a:gd name="p0y13" fmla="*/ 90 h 5085"/>
              <a:gd name="p0x14" fmla="*/ 0 w 4140"/>
              <a:gd name="p0y14" fmla="*/ 40 h 5085"/>
              <a:gd name="p0x15" fmla="*/ 40 w 4140"/>
              <a:gd name="p0y15" fmla="*/ 0 h 5085"/>
              <a:gd name="p0x16" fmla="*/ 9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71B3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3600" b="1">
              <a:solidFill>
                <a:srgbClr val="B71B3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>
            <p:custDataLst>
              <p:tags r:id="rId22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长效固本</a:t>
            </a:r>
            <a:endParaRPr sz="21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构建常态长效的制度保障</a:t>
            </a:r>
            <a:endParaRPr sz="135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政治引领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坚持政治建设首位不动摇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800100"/>
          </a:xfrm>
          <a:custGeom>
            <a:avLst/>
            <a:gdLst>
              <a:gd name="sw" fmla="*/ 1 w 17400"/>
              <a:gd name="sh" fmla="*/ 1 h 1260"/>
              <a:gd name="mins" fmla="min sw sh"/>
              <a:gd name="dsw" fmla="+- 0 sw mins"/>
              <a:gd name="dsh" fmla="+- 0 sh mins"/>
              <a:gd name="p0x0" fmla="*/ 90 w 17400"/>
              <a:gd name="p0y0" fmla="*/ 0 h 1260"/>
              <a:gd name="p0x1" fmla="*/ 17310 w 17400"/>
              <a:gd name="p0y1" fmla="*/ 0 h 1260"/>
              <a:gd name="p0x2" fmla="*/ 17359 w 17400"/>
              <a:gd name="p0y2" fmla="*/ 0 h 1260"/>
              <a:gd name="p0x3" fmla="*/ 17400 w 17400"/>
              <a:gd name="p0y3" fmla="*/ 40 h 1260"/>
              <a:gd name="p0x4" fmla="*/ 17400 w 17400"/>
              <a:gd name="p0y4" fmla="*/ 90 h 1260"/>
              <a:gd name="p0x5" fmla="*/ 17400 w 17400"/>
              <a:gd name="p0y5" fmla="*/ 1170 h 1260"/>
              <a:gd name="p0x6" fmla="*/ 17400 w 17400"/>
              <a:gd name="p0y6" fmla="*/ 1219 h 1260"/>
              <a:gd name="p0x7" fmla="*/ 17359 w 17400"/>
              <a:gd name="p0y7" fmla="*/ 1260 h 1260"/>
              <a:gd name="p0x8" fmla="*/ 17310 w 17400"/>
              <a:gd name="p0y8" fmla="*/ 1260 h 1260"/>
              <a:gd name="p0x9" fmla="*/ 90 w 17400"/>
              <a:gd name="p0y9" fmla="*/ 1260 h 1260"/>
              <a:gd name="p0x10" fmla="*/ 40 w 17400"/>
              <a:gd name="p0y10" fmla="*/ 1260 h 1260"/>
              <a:gd name="p0x11" fmla="*/ 0 w 17400"/>
              <a:gd name="p0y11" fmla="*/ 1219 h 1260"/>
              <a:gd name="p0x12" fmla="*/ 0 w 17400"/>
              <a:gd name="p0y12" fmla="*/ 1170 h 1260"/>
              <a:gd name="p0x13" fmla="*/ 0 w 17400"/>
              <a:gd name="p0y13" fmla="*/ 90 h 1260"/>
              <a:gd name="p0x14" fmla="*/ 0 w 17400"/>
              <a:gd name="p0y14" fmla="*/ 40 h 1260"/>
              <a:gd name="p0x15" fmla="*/ 40 w 17400"/>
              <a:gd name="p0y15" fmla="*/ 0 h 1260"/>
              <a:gd name="p0x16" fmla="*/ 90 w 17400"/>
              <a:gd name="p0y16" fmla="*/ 0 h 12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62000" y="1295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619 w 660"/>
              <a:gd name="p0y2" fmla="*/ 0 h 660"/>
              <a:gd name="p0x3" fmla="*/ 660 w 660"/>
              <a:gd name="p0y3" fmla="*/ 40 h 660"/>
              <a:gd name="p0x4" fmla="*/ 660 w 660"/>
              <a:gd name="p0y4" fmla="*/ 90 h 660"/>
              <a:gd name="p0x5" fmla="*/ 660 w 660"/>
              <a:gd name="p0y5" fmla="*/ 570 h 660"/>
              <a:gd name="p0x6" fmla="*/ 660 w 660"/>
              <a:gd name="p0y6" fmla="*/ 619 h 660"/>
              <a:gd name="p0x7" fmla="*/ 619 w 660"/>
              <a:gd name="p0y7" fmla="*/ 660 h 660"/>
              <a:gd name="p0x8" fmla="*/ 570 w 660"/>
              <a:gd name="p0y8" fmla="*/ 660 h 660"/>
              <a:gd name="p0x9" fmla="*/ 90 w 660"/>
              <a:gd name="p0y9" fmla="*/ 660 h 660"/>
              <a:gd name="p0x10" fmla="*/ 40 w 660"/>
              <a:gd name="p0y10" fmla="*/ 660 h 660"/>
              <a:gd name="p0x11" fmla="*/ 0 w 660"/>
              <a:gd name="p0y11" fmla="*/ 619 h 660"/>
              <a:gd name="p0x12" fmla="*/ 0 w 660"/>
              <a:gd name="p0y12" fmla="*/ 570 h 660"/>
              <a:gd name="p0x13" fmla="*/ 0 w 660"/>
              <a:gd name="p0y13" fmla="*/ 90 h 660"/>
              <a:gd name="p0x14" fmla="*/ 0 w 660"/>
              <a:gd name="p0y14" fmla="*/ 40 h 660"/>
              <a:gd name="p0x15" fmla="*/ 40 w 660"/>
              <a:gd name="p0y15" fmla="*/ 0 h 660"/>
              <a:gd name="p0x16" fmla="*/ 9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569" r="-1569"/>
          <a:stretch>
            <a:fillRect/>
          </a:stretch>
        </p:blipFill>
        <p:spPr>
          <a:xfrm>
            <a:off x="887730" y="1409700"/>
            <a:ext cx="167005" cy="1905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33500" y="1346835"/>
            <a:ext cx="77726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政治建设</a:t>
            </a: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摆在首位，是确保人社事业始终沿着正确方向前进的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根本保证</a:t>
            </a:r>
            <a:endParaRPr b="1">
              <a:solidFill>
                <a:srgbClr val="FFBA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7594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2492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5333" r="-5333"/>
          <a:stretch>
            <a:fillRect/>
          </a:stretch>
        </p:blipFill>
        <p:spPr>
          <a:xfrm>
            <a:off x="825500" y="2549525"/>
            <a:ext cx="158115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152525" y="2443191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强化政治意识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6"/>
            </p:custDataLst>
          </p:nvPr>
        </p:nvSpPr>
        <p:spPr>
          <a:xfrm>
            <a:off x="771525" y="2983230"/>
            <a:ext cx="502920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771525" y="3270866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推动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政治机关意识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入脑入心，自觉从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政治上审视和推进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人社工作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7594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46964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875" t="-3333" r="-1875" b="-3333"/>
          <a:stretch>
            <a:fillRect/>
          </a:stretch>
        </p:blipFill>
        <p:spPr>
          <a:xfrm>
            <a:off x="825500" y="4753610"/>
            <a:ext cx="158115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152525" y="4647257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抓实理论武装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771525" y="5187315"/>
            <a:ext cx="502920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771525" y="5627332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严格落实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“第一议题”制度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，及时跟进学习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党的创新理论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619569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391275" y="2492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667" t="-7143" r="-1667" b="-7143"/>
          <a:stretch>
            <a:fillRect/>
          </a:stretch>
        </p:blipFill>
        <p:spPr>
          <a:xfrm>
            <a:off x="6435725" y="2549525"/>
            <a:ext cx="177165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6772275" y="2443191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严肃政治生活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32"/>
            </p:custDataLst>
          </p:nvPr>
        </p:nvSpPr>
        <p:spPr>
          <a:xfrm>
            <a:off x="6391275" y="2983230"/>
            <a:ext cx="502920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391275" y="3423266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严肃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党内政治生活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，提升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组织生活质量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，锤炼坚强党性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619569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6391275" y="46964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1875" r="-1875"/>
          <a:stretch>
            <a:fillRect/>
          </a:stretch>
        </p:blipFill>
        <p:spPr>
          <a:xfrm>
            <a:off x="6445250" y="4753610"/>
            <a:ext cx="158115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6772275" y="4647257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坚定对标看齐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>
            <p:custDataLst>
              <p:tags r:id="rId40"/>
            </p:custDataLst>
          </p:nvPr>
        </p:nvSpPr>
        <p:spPr>
          <a:xfrm>
            <a:off x="6391275" y="5187315"/>
            <a:ext cx="502920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6391275" y="5474932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引导党员干部自觉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对标对表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，坚定拥护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“两个确立”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、坚决做到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“两个维护”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理论武装筑牢思想根基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90 w 17400"/>
              <a:gd name="p0y0" fmla="*/ 0 h 1458"/>
              <a:gd name="p0x1" fmla="*/ 17310 w 17400"/>
              <a:gd name="p0y1" fmla="*/ 0 h 1458"/>
              <a:gd name="p0x2" fmla="*/ 17359 w 17400"/>
              <a:gd name="p0y2" fmla="*/ 0 h 1458"/>
              <a:gd name="p0x3" fmla="*/ 17400 w 17400"/>
              <a:gd name="p0y3" fmla="*/ 40 h 1458"/>
              <a:gd name="p0x4" fmla="*/ 17400 w 17400"/>
              <a:gd name="p0y4" fmla="*/ 90 h 1458"/>
              <a:gd name="p0x5" fmla="*/ 17400 w 17400"/>
              <a:gd name="p0y5" fmla="*/ 1368 h 1458"/>
              <a:gd name="p0x6" fmla="*/ 17400 w 17400"/>
              <a:gd name="p0y6" fmla="*/ 1417 h 1458"/>
              <a:gd name="p0x7" fmla="*/ 17359 w 17400"/>
              <a:gd name="p0y7" fmla="*/ 1458 h 1458"/>
              <a:gd name="p0x8" fmla="*/ 17310 w 17400"/>
              <a:gd name="p0y8" fmla="*/ 1458 h 1458"/>
              <a:gd name="p0x9" fmla="*/ 90 w 17400"/>
              <a:gd name="p0y9" fmla="*/ 1458 h 1458"/>
              <a:gd name="p0x10" fmla="*/ 40 w 17400"/>
              <a:gd name="p0y10" fmla="*/ 1458 h 1458"/>
              <a:gd name="p0x11" fmla="*/ 0 w 17400"/>
              <a:gd name="p0y11" fmla="*/ 1417 h 1458"/>
              <a:gd name="p0x12" fmla="*/ 0 w 17400"/>
              <a:gd name="p0y12" fmla="*/ 1368 h 1458"/>
              <a:gd name="p0x13" fmla="*/ 0 w 17400"/>
              <a:gd name="p0y13" fmla="*/ 90 h 1458"/>
              <a:gd name="p0x14" fmla="*/ 0 w 17400"/>
              <a:gd name="p0y14" fmla="*/ 40 h 1458"/>
              <a:gd name="p0x15" fmla="*/ 40 w 17400"/>
              <a:gd name="p0y15" fmla="*/ 0 h 1458"/>
              <a:gd name="p0x16" fmla="*/ 9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409719"/>
            <a:ext cx="7086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坚持以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理论武装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凝心铸魂，把学习成果转化为履职尽责的实际能力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80 w 8535"/>
              <a:gd name="p0y0" fmla="*/ 0 h 6626"/>
              <a:gd name="p0x1" fmla="*/ 8355 w 8535"/>
              <a:gd name="p0y1" fmla="*/ 0 h 6626"/>
              <a:gd name="p0x2" fmla="*/ 8454 w 8535"/>
              <a:gd name="p0y2" fmla="*/ 0 h 6626"/>
              <a:gd name="p0x3" fmla="*/ 8535 w 8535"/>
              <a:gd name="p0y3" fmla="*/ 80 h 6626"/>
              <a:gd name="p0x4" fmla="*/ 8535 w 8535"/>
              <a:gd name="p0y4" fmla="*/ 180 h 6626"/>
              <a:gd name="p0x5" fmla="*/ 8535 w 8535"/>
              <a:gd name="p0y5" fmla="*/ 6446 h 6626"/>
              <a:gd name="p0x6" fmla="*/ 8535 w 8535"/>
              <a:gd name="p0y6" fmla="*/ 6546 h 6626"/>
              <a:gd name="p0x7" fmla="*/ 8454 w 8535"/>
              <a:gd name="p0y7" fmla="*/ 6626 h 6626"/>
              <a:gd name="p0x8" fmla="*/ 8355 w 8535"/>
              <a:gd name="p0y8" fmla="*/ 6626 h 6626"/>
              <a:gd name="p0x9" fmla="*/ 180 w 8535"/>
              <a:gd name="p0y9" fmla="*/ 6626 h 6626"/>
              <a:gd name="p0x10" fmla="*/ 80 w 8535"/>
              <a:gd name="p0y10" fmla="*/ 6626 h 6626"/>
              <a:gd name="p0x11" fmla="*/ 0 w 8535"/>
              <a:gd name="p0y11" fmla="*/ 6546 h 6626"/>
              <a:gd name="p0x12" fmla="*/ 0 w 8535"/>
              <a:gd name="p0y12" fmla="*/ 6446 h 6626"/>
              <a:gd name="p0x13" fmla="*/ 0 w 8535"/>
              <a:gd name="p0y13" fmla="*/ 180 h 6626"/>
              <a:gd name="p0x14" fmla="*/ 0 w 8535"/>
              <a:gd name="p0y14" fmla="*/ 80 h 6626"/>
              <a:gd name="p0x15" fmla="*/ 80 w 8535"/>
              <a:gd name="p0y15" fmla="*/ 0 h 6626"/>
              <a:gd name="p0x16" fmla="*/ 18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09625" y="2481291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学习载体与成效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9625" y="36620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00125" y="3543005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依托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支部集体学习、专题研讨</a:t>
            </a: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等载体，推动理论学习走深走实。</a:t>
            </a:r>
            <a:endParaRPr sz="1500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09625" y="4893310"/>
            <a:ext cx="4953000" cy="770890"/>
            <a:chOff x="1275" y="7706"/>
            <a:chExt cx="7800" cy="1214"/>
          </a:xfrm>
        </p:grpSpPr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275" y="7706"/>
              <a:ext cx="7800" cy="1215"/>
            </a:xfrm>
            <a:custGeom>
              <a:avLst/>
              <a:gdLst>
                <a:gd name="sw" fmla="*/ 1 w 7800"/>
                <a:gd name="sh" fmla="*/ 1 h 1215"/>
                <a:gd name="mins" fmla="min sw sh"/>
                <a:gd name="dsw" fmla="+- 0 sw mins"/>
                <a:gd name="dsh" fmla="+- 0 sh mins"/>
                <a:gd name="p0x0" fmla="*/ 0 w 7800"/>
                <a:gd name="p0y0" fmla="*/ 0 h 1215"/>
                <a:gd name="p0x1" fmla="*/ 7800 w 7800"/>
                <a:gd name="p0y1" fmla="*/ 0 h 1215"/>
                <a:gd name="p0x2" fmla="*/ 7800 w 7800"/>
                <a:gd name="p0y2" fmla="*/ 1215 h 1215"/>
                <a:gd name="p0x3" fmla="*/ 0 w 7800"/>
                <a:gd name="p0y3" fmla="*/ 1215 h 1215"/>
                <a:gd name="p0x4" fmla="*/ 0 w 7800"/>
                <a:gd name="p0y4" fmla="*/ 0 h 12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1"/>
              </p:custDataLst>
            </p:nvPr>
          </p:nvSpPr>
          <p:spPr>
            <a:xfrm>
              <a:off x="1275" y="7706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13333"/>
                <a:lumOff val="8666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809625" y="51600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00125" y="5040954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坚持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学思用贯通、知信行统一</a:t>
            </a: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，把学习成效体现到服务群众上。</a:t>
            </a:r>
            <a:endParaRPr sz="1500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19569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80 w 8535"/>
              <a:gd name="p0y0" fmla="*/ 0 h 6626"/>
              <a:gd name="p0x1" fmla="*/ 8355 w 8535"/>
              <a:gd name="p0y1" fmla="*/ 0 h 6626"/>
              <a:gd name="p0x2" fmla="*/ 8454 w 8535"/>
              <a:gd name="p0y2" fmla="*/ 0 h 6626"/>
              <a:gd name="p0x3" fmla="*/ 8535 w 8535"/>
              <a:gd name="p0y3" fmla="*/ 80 h 6626"/>
              <a:gd name="p0x4" fmla="*/ 8535 w 8535"/>
              <a:gd name="p0y4" fmla="*/ 180 h 6626"/>
              <a:gd name="p0x5" fmla="*/ 8535 w 8535"/>
              <a:gd name="p0y5" fmla="*/ 6446 h 6626"/>
              <a:gd name="p0x6" fmla="*/ 8535 w 8535"/>
              <a:gd name="p0y6" fmla="*/ 6546 h 6626"/>
              <a:gd name="p0x7" fmla="*/ 8454 w 8535"/>
              <a:gd name="p0y7" fmla="*/ 6626 h 6626"/>
              <a:gd name="p0x8" fmla="*/ 8355 w 8535"/>
              <a:gd name="p0y8" fmla="*/ 6626 h 6626"/>
              <a:gd name="p0x9" fmla="*/ 180 w 8535"/>
              <a:gd name="p0y9" fmla="*/ 6626 h 6626"/>
              <a:gd name="p0x10" fmla="*/ 80 w 8535"/>
              <a:gd name="p0y10" fmla="*/ 6626 h 6626"/>
              <a:gd name="p0x11" fmla="*/ 0 w 8535"/>
              <a:gd name="p0y11" fmla="*/ 6546 h 6626"/>
              <a:gd name="p0x12" fmla="*/ 0 w 8535"/>
              <a:gd name="p0y12" fmla="*/ 6446 h 6626"/>
              <a:gd name="p0x13" fmla="*/ 0 w 8535"/>
              <a:gd name="p0y13" fmla="*/ 180 h 6626"/>
              <a:gd name="p0x14" fmla="*/ 0 w 8535"/>
              <a:gd name="p0y14" fmla="*/ 80 h 6626"/>
              <a:gd name="p0x15" fmla="*/ 80 w 8535"/>
              <a:gd name="p0y15" fmla="*/ 0 h 6626"/>
              <a:gd name="p0x16" fmla="*/ 18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429375" y="2481291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领学示范与深化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6429375" y="37630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619875" y="3644579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注重发挥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领导干部领学促学</a:t>
            </a: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作用，以上率下营造学习氛围。</a:t>
            </a:r>
            <a:endParaRPr sz="1500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429375" y="5095875"/>
            <a:ext cx="4953000" cy="466090"/>
            <a:chOff x="10125" y="8025"/>
            <a:chExt cx="7800" cy="734"/>
          </a:xfrm>
        </p:grpSpPr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0125" y="8025"/>
              <a:ext cx="7800" cy="735"/>
            </a:xfrm>
            <a:custGeom>
              <a:avLst/>
              <a:gdLst>
                <a:gd name="sw" fmla="*/ 1 w 7800"/>
                <a:gd name="sh" fmla="*/ 1 h 735"/>
                <a:gd name="mins" fmla="min sw sh"/>
                <a:gd name="dsw" fmla="+- 0 sw mins"/>
                <a:gd name="dsh" fmla="+- 0 sh mins"/>
                <a:gd name="p0x0" fmla="*/ 0 w 7800"/>
                <a:gd name="p0y0" fmla="*/ 0 h 735"/>
                <a:gd name="p0x1" fmla="*/ 7800 w 7800"/>
                <a:gd name="p0y1" fmla="*/ 0 h 735"/>
                <a:gd name="p0x2" fmla="*/ 7800 w 7800"/>
                <a:gd name="p0y2" fmla="*/ 735 h 735"/>
                <a:gd name="p0x3" fmla="*/ 0 w 7800"/>
                <a:gd name="p0y3" fmla="*/ 735 h 735"/>
                <a:gd name="p0x4" fmla="*/ 0 w 780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0125" y="8025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13333"/>
                <a:lumOff val="8666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6429375" y="53625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619875" y="524410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推动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党的创新理论学习</a:t>
            </a:r>
            <a:r>
              <a:rPr sz="1500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往深里走、往实里走、往心里走。</a:t>
            </a:r>
            <a:endParaRPr sz="1500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融合实践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党建扎根民生服务窗口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90 w 17400"/>
              <a:gd name="p0y0" fmla="*/ 0 h 2025"/>
              <a:gd name="p0x1" fmla="*/ 17310 w 17400"/>
              <a:gd name="p0y1" fmla="*/ 0 h 2025"/>
              <a:gd name="p0x2" fmla="*/ 17359 w 17400"/>
              <a:gd name="p0y2" fmla="*/ 0 h 2025"/>
              <a:gd name="p0x3" fmla="*/ 17400 w 17400"/>
              <a:gd name="p0y3" fmla="*/ 40 h 2025"/>
              <a:gd name="p0x4" fmla="*/ 17400 w 17400"/>
              <a:gd name="p0y4" fmla="*/ 90 h 2025"/>
              <a:gd name="p0x5" fmla="*/ 17400 w 17400"/>
              <a:gd name="p0y5" fmla="*/ 1935 h 2025"/>
              <a:gd name="p0x6" fmla="*/ 17400 w 17400"/>
              <a:gd name="p0y6" fmla="*/ 1984 h 2025"/>
              <a:gd name="p0x7" fmla="*/ 17359 w 17400"/>
              <a:gd name="p0y7" fmla="*/ 2025 h 2025"/>
              <a:gd name="p0x8" fmla="*/ 17310 w 17400"/>
              <a:gd name="p0y8" fmla="*/ 2025 h 2025"/>
              <a:gd name="p0x9" fmla="*/ 90 w 17400"/>
              <a:gd name="p0y9" fmla="*/ 2025 h 2025"/>
              <a:gd name="p0x10" fmla="*/ 40 w 17400"/>
              <a:gd name="p0y10" fmla="*/ 2025 h 2025"/>
              <a:gd name="p0x11" fmla="*/ 0 w 17400"/>
              <a:gd name="p0y11" fmla="*/ 1984 h 2025"/>
              <a:gd name="p0x12" fmla="*/ 0 w 17400"/>
              <a:gd name="p0y12" fmla="*/ 1935 h 2025"/>
              <a:gd name="p0x13" fmla="*/ 0 w 17400"/>
              <a:gd name="p0y13" fmla="*/ 90 h 2025"/>
              <a:gd name="p0x14" fmla="*/ 0 w 17400"/>
              <a:gd name="p0y14" fmla="*/ 40 h 2025"/>
              <a:gd name="p0x15" fmla="*/ 40 w 17400"/>
              <a:gd name="p0y15" fmla="*/ 0 h 2025"/>
              <a:gd name="p0x16" fmla="*/ 90 w 17400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589723"/>
            <a:ext cx="7315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把支部建在服务链上，让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党员先锋岗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成为群众可感可及的服务标杆。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623820"/>
            <a:ext cx="11039475" cy="3848100"/>
          </a:xfrm>
          <a:custGeom>
            <a:avLst/>
            <a:gdLst>
              <a:gd name="sw" fmla="*/ 1 w 17385"/>
              <a:gd name="sh" fmla="*/ 1 h 6060"/>
              <a:gd name="mins" fmla="min sw sh"/>
              <a:gd name="dsw" fmla="+- 0 sw mins"/>
              <a:gd name="dsh" fmla="+- 0 sh mins"/>
              <a:gd name="p0x0" fmla="*/ 90 w 17385"/>
              <a:gd name="p0y0" fmla="*/ 0 h 6060"/>
              <a:gd name="p0x1" fmla="*/ 17295 w 17385"/>
              <a:gd name="p0y1" fmla="*/ 0 h 6060"/>
              <a:gd name="p0x2" fmla="*/ 17344 w 17385"/>
              <a:gd name="p0y2" fmla="*/ 0 h 6060"/>
              <a:gd name="p0x3" fmla="*/ 17385 w 17385"/>
              <a:gd name="p0y3" fmla="*/ 40 h 6060"/>
              <a:gd name="p0x4" fmla="*/ 17385 w 17385"/>
              <a:gd name="p0y4" fmla="*/ 90 h 6060"/>
              <a:gd name="p0x5" fmla="*/ 17385 w 17385"/>
              <a:gd name="p0y5" fmla="*/ 5970 h 6060"/>
              <a:gd name="p0x6" fmla="*/ 17385 w 17385"/>
              <a:gd name="p0y6" fmla="*/ 6019 h 6060"/>
              <a:gd name="p0x7" fmla="*/ 17344 w 17385"/>
              <a:gd name="p0y7" fmla="*/ 6060 h 6060"/>
              <a:gd name="p0x8" fmla="*/ 17295 w 17385"/>
              <a:gd name="p0y8" fmla="*/ 6060 h 6060"/>
              <a:gd name="p0x9" fmla="*/ 90 w 17385"/>
              <a:gd name="p0y9" fmla="*/ 6060 h 6060"/>
              <a:gd name="p0x10" fmla="*/ 40 w 17385"/>
              <a:gd name="p0y10" fmla="*/ 6060 h 6060"/>
              <a:gd name="p0x11" fmla="*/ 0 w 17385"/>
              <a:gd name="p0y11" fmla="*/ 6019 h 6060"/>
              <a:gd name="p0x12" fmla="*/ 0 w 17385"/>
              <a:gd name="p0y12" fmla="*/ 5970 h 6060"/>
              <a:gd name="p0x13" fmla="*/ 0 w 17385"/>
              <a:gd name="p0y13" fmla="*/ 90 h 6060"/>
              <a:gd name="p0x14" fmla="*/ 0 w 17385"/>
              <a:gd name="p0y14" fmla="*/ 40 h 6060"/>
              <a:gd name="p0x15" fmla="*/ 40 w 17385"/>
              <a:gd name="p0y15" fmla="*/ 0 h 6060"/>
              <a:gd name="p0x16" fmla="*/ 90 w 173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5970" y="2823845"/>
            <a:ext cx="5238750" cy="1643380"/>
          </a:xfrm>
          <a:custGeom>
            <a:avLst/>
            <a:gdLst>
              <a:gd name="sw" fmla="*/ 1 w 8250"/>
              <a:gd name="sh" fmla="*/ 1 h 2587"/>
              <a:gd name="mins" fmla="min sw sh"/>
              <a:gd name="dsw" fmla="+- 0 sw mins"/>
              <a:gd name="dsh" fmla="+- 0 sh mins"/>
              <a:gd name="p0x0" fmla="*/ 180 w 8250"/>
              <a:gd name="p0y0" fmla="*/ 0 h 2587"/>
              <a:gd name="p0x1" fmla="*/ 8070 w 8250"/>
              <a:gd name="p0y1" fmla="*/ 0 h 2587"/>
              <a:gd name="p0x2" fmla="*/ 8169 w 8250"/>
              <a:gd name="p0y2" fmla="*/ 0 h 2587"/>
              <a:gd name="p0x3" fmla="*/ 8250 w 8250"/>
              <a:gd name="p0y3" fmla="*/ 80 h 2587"/>
              <a:gd name="p0x4" fmla="*/ 8250 w 8250"/>
              <a:gd name="p0y4" fmla="*/ 180 h 2587"/>
              <a:gd name="p0x5" fmla="*/ 8250 w 8250"/>
              <a:gd name="p0y5" fmla="*/ 2407 h 2587"/>
              <a:gd name="p0x6" fmla="*/ 8250 w 8250"/>
              <a:gd name="p0y6" fmla="*/ 2506 h 2587"/>
              <a:gd name="p0x7" fmla="*/ 8169 w 8250"/>
              <a:gd name="p0y7" fmla="*/ 2587 h 2587"/>
              <a:gd name="p0x8" fmla="*/ 8070 w 8250"/>
              <a:gd name="p0y8" fmla="*/ 2587 h 2587"/>
              <a:gd name="p0x9" fmla="*/ 180 w 8250"/>
              <a:gd name="p0y9" fmla="*/ 2587 h 2587"/>
              <a:gd name="p0x10" fmla="*/ 80 w 8250"/>
              <a:gd name="p0y10" fmla="*/ 2587 h 2587"/>
              <a:gd name="p0x11" fmla="*/ 0 w 8250"/>
              <a:gd name="p0y11" fmla="*/ 2506 h 2587"/>
              <a:gd name="p0x12" fmla="*/ 0 w 8250"/>
              <a:gd name="p0y12" fmla="*/ 2407 h 2587"/>
              <a:gd name="p0x13" fmla="*/ 0 w 8250"/>
              <a:gd name="p0y13" fmla="*/ 180 h 2587"/>
              <a:gd name="p0x14" fmla="*/ 0 w 8250"/>
              <a:gd name="p0y14" fmla="*/ 80 h 2587"/>
              <a:gd name="p0x15" fmla="*/ 80 w 8250"/>
              <a:gd name="p0y15" fmla="*/ 0 h 2587"/>
              <a:gd name="p0x16" fmla="*/ 180 w 8250"/>
              <a:gd name="p0y16" fmla="*/ 0 h 25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971550" y="31026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6bb4e3a-aa65-11f1-bf8d-42dac0a2ace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75" b="75"/>
          <a:stretch>
            <a:fillRect/>
          </a:stretch>
        </p:blipFill>
        <p:spPr>
          <a:xfrm>
            <a:off x="1038225" y="316928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71550" y="3506629"/>
            <a:ext cx="4848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设立先锋岗、划定责任区</a:t>
            </a:r>
            <a:endParaRPr b="1" spc="36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71550" y="3869531"/>
            <a:ext cx="48482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亮明身份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接受监督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6176645" y="2823845"/>
            <a:ext cx="5238750" cy="1643380"/>
          </a:xfrm>
          <a:custGeom>
            <a:avLst/>
            <a:gdLst>
              <a:gd name="sw" fmla="*/ 1 w 8250"/>
              <a:gd name="sh" fmla="*/ 1 h 2587"/>
              <a:gd name="mins" fmla="min sw sh"/>
              <a:gd name="dsw" fmla="+- 0 sw mins"/>
              <a:gd name="dsh" fmla="+- 0 sh mins"/>
              <a:gd name="p0x0" fmla="*/ 180 w 8250"/>
              <a:gd name="p0y0" fmla="*/ 0 h 2587"/>
              <a:gd name="p0x1" fmla="*/ 8070 w 8250"/>
              <a:gd name="p0y1" fmla="*/ 0 h 2587"/>
              <a:gd name="p0x2" fmla="*/ 8169 w 8250"/>
              <a:gd name="p0y2" fmla="*/ 0 h 2587"/>
              <a:gd name="p0x3" fmla="*/ 8250 w 8250"/>
              <a:gd name="p0y3" fmla="*/ 80 h 2587"/>
              <a:gd name="p0x4" fmla="*/ 8250 w 8250"/>
              <a:gd name="p0y4" fmla="*/ 180 h 2587"/>
              <a:gd name="p0x5" fmla="*/ 8250 w 8250"/>
              <a:gd name="p0y5" fmla="*/ 2407 h 2587"/>
              <a:gd name="p0x6" fmla="*/ 8250 w 8250"/>
              <a:gd name="p0y6" fmla="*/ 2506 h 2587"/>
              <a:gd name="p0x7" fmla="*/ 8169 w 8250"/>
              <a:gd name="p0y7" fmla="*/ 2587 h 2587"/>
              <a:gd name="p0x8" fmla="*/ 8070 w 8250"/>
              <a:gd name="p0y8" fmla="*/ 2587 h 2587"/>
              <a:gd name="p0x9" fmla="*/ 180 w 8250"/>
              <a:gd name="p0y9" fmla="*/ 2587 h 2587"/>
              <a:gd name="p0x10" fmla="*/ 80 w 8250"/>
              <a:gd name="p0y10" fmla="*/ 2587 h 2587"/>
              <a:gd name="p0x11" fmla="*/ 0 w 8250"/>
              <a:gd name="p0y11" fmla="*/ 2506 h 2587"/>
              <a:gd name="p0x12" fmla="*/ 0 w 8250"/>
              <a:gd name="p0y12" fmla="*/ 2407 h 2587"/>
              <a:gd name="p0x13" fmla="*/ 0 w 8250"/>
              <a:gd name="p0y13" fmla="*/ 180 h 2587"/>
              <a:gd name="p0x14" fmla="*/ 0 w 8250"/>
              <a:gd name="p0y14" fmla="*/ 80 h 2587"/>
              <a:gd name="p0x15" fmla="*/ 80 w 8250"/>
              <a:gd name="p0y15" fmla="*/ 0 h 2587"/>
              <a:gd name="p0x16" fmla="*/ 180 w 8250"/>
              <a:gd name="p0y16" fmla="*/ 0 h 25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372225" y="31026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66bb5061-aa65-11f1-bf8d-42dac0a2ace8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75" b="75"/>
          <a:stretch>
            <a:fillRect/>
          </a:stretch>
        </p:blipFill>
        <p:spPr>
          <a:xfrm>
            <a:off x="6438900" y="3169285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6372225" y="3506629"/>
            <a:ext cx="4848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党建融入经办服务全流程</a:t>
            </a:r>
            <a:endParaRPr b="1" spc="36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372225" y="3869531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以党建促服务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提质增效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775970" y="4629150"/>
            <a:ext cx="5238750" cy="1642745"/>
          </a:xfrm>
          <a:custGeom>
            <a:avLst/>
            <a:gdLst>
              <a:gd name="sw" fmla="*/ 1 w 8250"/>
              <a:gd name="sh" fmla="*/ 1 h 2587"/>
              <a:gd name="mins" fmla="min sw sh"/>
              <a:gd name="dsw" fmla="+- 0 sw mins"/>
              <a:gd name="dsh" fmla="+- 0 sh mins"/>
              <a:gd name="p0x0" fmla="*/ 180 w 8250"/>
              <a:gd name="p0y0" fmla="*/ 0 h 2587"/>
              <a:gd name="p0x1" fmla="*/ 8070 w 8250"/>
              <a:gd name="p0y1" fmla="*/ 0 h 2587"/>
              <a:gd name="p0x2" fmla="*/ 8169 w 8250"/>
              <a:gd name="p0y2" fmla="*/ 0 h 2587"/>
              <a:gd name="p0x3" fmla="*/ 8250 w 8250"/>
              <a:gd name="p0y3" fmla="*/ 80 h 2587"/>
              <a:gd name="p0x4" fmla="*/ 8250 w 8250"/>
              <a:gd name="p0y4" fmla="*/ 180 h 2587"/>
              <a:gd name="p0x5" fmla="*/ 8250 w 8250"/>
              <a:gd name="p0y5" fmla="*/ 2407 h 2587"/>
              <a:gd name="p0x6" fmla="*/ 8250 w 8250"/>
              <a:gd name="p0y6" fmla="*/ 2506 h 2587"/>
              <a:gd name="p0x7" fmla="*/ 8169 w 8250"/>
              <a:gd name="p0y7" fmla="*/ 2587 h 2587"/>
              <a:gd name="p0x8" fmla="*/ 8070 w 8250"/>
              <a:gd name="p0y8" fmla="*/ 2587 h 2587"/>
              <a:gd name="p0x9" fmla="*/ 180 w 8250"/>
              <a:gd name="p0y9" fmla="*/ 2587 h 2587"/>
              <a:gd name="p0x10" fmla="*/ 80 w 8250"/>
              <a:gd name="p0y10" fmla="*/ 2587 h 2587"/>
              <a:gd name="p0x11" fmla="*/ 0 w 8250"/>
              <a:gd name="p0y11" fmla="*/ 2506 h 2587"/>
              <a:gd name="p0x12" fmla="*/ 0 w 8250"/>
              <a:gd name="p0y12" fmla="*/ 2407 h 2587"/>
              <a:gd name="p0x13" fmla="*/ 0 w 8250"/>
              <a:gd name="p0y13" fmla="*/ 180 h 2587"/>
              <a:gd name="p0x14" fmla="*/ 0 w 8250"/>
              <a:gd name="p0y14" fmla="*/ 80 h 2587"/>
              <a:gd name="p0x15" fmla="*/ 80 w 8250"/>
              <a:gd name="p0y15" fmla="*/ 0 h 2587"/>
              <a:gd name="p0x16" fmla="*/ 180 w 8250"/>
              <a:gd name="p0y16" fmla="*/ 0 h 25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71550" y="4907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66bb5046-aa65-11f1-bf8d-42dac0a2ace8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27" b="227"/>
          <a:stretch>
            <a:fillRect/>
          </a:stretch>
        </p:blipFill>
        <p:spPr>
          <a:xfrm>
            <a:off x="1038225" y="4973955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71550" y="5311616"/>
            <a:ext cx="4848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以群众满意为标尺</a:t>
            </a:r>
            <a:endParaRPr b="1" spc="36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971550" y="5674519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倒逼作风改进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6176645" y="4629150"/>
            <a:ext cx="5238750" cy="1642745"/>
          </a:xfrm>
          <a:custGeom>
            <a:avLst/>
            <a:gdLst>
              <a:gd name="sw" fmla="*/ 1 w 8250"/>
              <a:gd name="sh" fmla="*/ 1 h 2587"/>
              <a:gd name="mins" fmla="min sw sh"/>
              <a:gd name="dsw" fmla="+- 0 sw mins"/>
              <a:gd name="dsh" fmla="+- 0 sh mins"/>
              <a:gd name="p0x0" fmla="*/ 180 w 8250"/>
              <a:gd name="p0y0" fmla="*/ 0 h 2587"/>
              <a:gd name="p0x1" fmla="*/ 8070 w 8250"/>
              <a:gd name="p0y1" fmla="*/ 0 h 2587"/>
              <a:gd name="p0x2" fmla="*/ 8169 w 8250"/>
              <a:gd name="p0y2" fmla="*/ 0 h 2587"/>
              <a:gd name="p0x3" fmla="*/ 8250 w 8250"/>
              <a:gd name="p0y3" fmla="*/ 80 h 2587"/>
              <a:gd name="p0x4" fmla="*/ 8250 w 8250"/>
              <a:gd name="p0y4" fmla="*/ 180 h 2587"/>
              <a:gd name="p0x5" fmla="*/ 8250 w 8250"/>
              <a:gd name="p0y5" fmla="*/ 2407 h 2587"/>
              <a:gd name="p0x6" fmla="*/ 8250 w 8250"/>
              <a:gd name="p0y6" fmla="*/ 2506 h 2587"/>
              <a:gd name="p0x7" fmla="*/ 8169 w 8250"/>
              <a:gd name="p0y7" fmla="*/ 2587 h 2587"/>
              <a:gd name="p0x8" fmla="*/ 8070 w 8250"/>
              <a:gd name="p0y8" fmla="*/ 2587 h 2587"/>
              <a:gd name="p0x9" fmla="*/ 180 w 8250"/>
              <a:gd name="p0y9" fmla="*/ 2587 h 2587"/>
              <a:gd name="p0x10" fmla="*/ 80 w 8250"/>
              <a:gd name="p0y10" fmla="*/ 2587 h 2587"/>
              <a:gd name="p0x11" fmla="*/ 0 w 8250"/>
              <a:gd name="p0y11" fmla="*/ 2506 h 2587"/>
              <a:gd name="p0x12" fmla="*/ 0 w 8250"/>
              <a:gd name="p0y12" fmla="*/ 2407 h 2587"/>
              <a:gd name="p0x13" fmla="*/ 0 w 8250"/>
              <a:gd name="p0y13" fmla="*/ 180 h 2587"/>
              <a:gd name="p0x14" fmla="*/ 0 w 8250"/>
              <a:gd name="p0y14" fmla="*/ 80 h 2587"/>
              <a:gd name="p0x15" fmla="*/ 80 w 8250"/>
              <a:gd name="p0y15" fmla="*/ 0 h 2587"/>
              <a:gd name="p0x16" fmla="*/ 180 w 8250"/>
              <a:gd name="p0y16" fmla="*/ 0 h 25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372225" y="4907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66bb5015-aa65-11f1-bf8d-42dac0a2ace8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227" b="227"/>
          <a:stretch>
            <a:fillRect/>
          </a:stretch>
        </p:blipFill>
        <p:spPr>
          <a:xfrm>
            <a:off x="6438900" y="4973955"/>
            <a:ext cx="209550" cy="2095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6372225" y="5311616"/>
            <a:ext cx="4848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带头亮身份作表率</a:t>
            </a:r>
            <a:endParaRPr b="1" spc="36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6372225" y="5674519"/>
            <a:ext cx="48482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发挥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示范引领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作用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党员骨干双向培养强队伍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90 w 17400"/>
              <a:gd name="p0y0" fmla="*/ 0 h 1458"/>
              <a:gd name="p0x1" fmla="*/ 17310 w 17400"/>
              <a:gd name="p0y1" fmla="*/ 0 h 1458"/>
              <a:gd name="p0x2" fmla="*/ 17359 w 17400"/>
              <a:gd name="p0y2" fmla="*/ 0 h 1458"/>
              <a:gd name="p0x3" fmla="*/ 17400 w 17400"/>
              <a:gd name="p0y3" fmla="*/ 40 h 1458"/>
              <a:gd name="p0x4" fmla="*/ 17400 w 17400"/>
              <a:gd name="p0y4" fmla="*/ 90 h 1458"/>
              <a:gd name="p0x5" fmla="*/ 17400 w 17400"/>
              <a:gd name="p0y5" fmla="*/ 1368 h 1458"/>
              <a:gd name="p0x6" fmla="*/ 17400 w 17400"/>
              <a:gd name="p0y6" fmla="*/ 1417 h 1458"/>
              <a:gd name="p0x7" fmla="*/ 17359 w 17400"/>
              <a:gd name="p0y7" fmla="*/ 1458 h 1458"/>
              <a:gd name="p0x8" fmla="*/ 17310 w 17400"/>
              <a:gd name="p0y8" fmla="*/ 1458 h 1458"/>
              <a:gd name="p0x9" fmla="*/ 90 w 17400"/>
              <a:gd name="p0y9" fmla="*/ 1458 h 1458"/>
              <a:gd name="p0x10" fmla="*/ 40 w 17400"/>
              <a:gd name="p0y10" fmla="*/ 1458 h 1458"/>
              <a:gd name="p0x11" fmla="*/ 0 w 17400"/>
              <a:gd name="p0y11" fmla="*/ 1417 h 1458"/>
              <a:gd name="p0x12" fmla="*/ 0 w 17400"/>
              <a:gd name="p0y12" fmla="*/ 1368 h 1458"/>
              <a:gd name="p0x13" fmla="*/ 0 w 17400"/>
              <a:gd name="p0y13" fmla="*/ 90 h 1458"/>
              <a:gd name="p0x14" fmla="*/ 0 w 17400"/>
              <a:gd name="p0y14" fmla="*/ 40 h 1458"/>
              <a:gd name="p0x15" fmla="*/ 40 w 17400"/>
              <a:gd name="p0y15" fmla="*/ 0 h 1458"/>
              <a:gd name="p0x16" fmla="*/ 9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409719"/>
            <a:ext cx="6858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坚持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双向培养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，让党建成为锻造过硬人社干部队伍的重要引擎。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11039475" cy="4208145"/>
          </a:xfrm>
          <a:custGeom>
            <a:avLst/>
            <a:gdLst>
              <a:gd name="sw" fmla="*/ 1 w 17385"/>
              <a:gd name="sh" fmla="*/ 1 h 6626"/>
              <a:gd name="mins" fmla="min sw sh"/>
              <a:gd name="dsw" fmla="+- 0 sw mins"/>
              <a:gd name="dsh" fmla="+- 0 sh mins"/>
              <a:gd name="p0x0" fmla="*/ 90 w 17385"/>
              <a:gd name="p0y0" fmla="*/ 0 h 6626"/>
              <a:gd name="p0x1" fmla="*/ 17295 w 17385"/>
              <a:gd name="p0y1" fmla="*/ 0 h 6626"/>
              <a:gd name="p0x2" fmla="*/ 17344 w 17385"/>
              <a:gd name="p0y2" fmla="*/ 0 h 6626"/>
              <a:gd name="p0x3" fmla="*/ 17385 w 17385"/>
              <a:gd name="p0y3" fmla="*/ 40 h 6626"/>
              <a:gd name="p0x4" fmla="*/ 17385 w 17385"/>
              <a:gd name="p0y4" fmla="*/ 90 h 6626"/>
              <a:gd name="p0x5" fmla="*/ 17385 w 17385"/>
              <a:gd name="p0y5" fmla="*/ 6536 h 6626"/>
              <a:gd name="p0x6" fmla="*/ 17385 w 17385"/>
              <a:gd name="p0y6" fmla="*/ 6586 h 6626"/>
              <a:gd name="p0x7" fmla="*/ 17344 w 17385"/>
              <a:gd name="p0y7" fmla="*/ 6626 h 6626"/>
              <a:gd name="p0x8" fmla="*/ 17295 w 17385"/>
              <a:gd name="p0y8" fmla="*/ 6626 h 6626"/>
              <a:gd name="p0x9" fmla="*/ 90 w 17385"/>
              <a:gd name="p0y9" fmla="*/ 6626 h 6626"/>
              <a:gd name="p0x10" fmla="*/ 40 w 17385"/>
              <a:gd name="p0y10" fmla="*/ 6626 h 6626"/>
              <a:gd name="p0x11" fmla="*/ 0 w 17385"/>
              <a:gd name="p0y11" fmla="*/ 6586 h 6626"/>
              <a:gd name="p0x12" fmla="*/ 0 w 17385"/>
              <a:gd name="p0y12" fmla="*/ 6536 h 6626"/>
              <a:gd name="p0x13" fmla="*/ 0 w 17385"/>
              <a:gd name="p0y13" fmla="*/ 90 h 6626"/>
              <a:gd name="p0x14" fmla="*/ 0 w 17385"/>
              <a:gd name="p0y14" fmla="*/ 40 h 6626"/>
              <a:gd name="p0x15" fmla="*/ 40 w 17385"/>
              <a:gd name="p0y15" fmla="*/ 0 h 6626"/>
              <a:gd name="p0x16" fmla="*/ 90 w 1738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5970" y="2463800"/>
            <a:ext cx="2510155" cy="3808095"/>
          </a:xfrm>
          <a:custGeom>
            <a:avLst/>
            <a:gdLst>
              <a:gd name="sw" fmla="*/ 1 w 3952"/>
              <a:gd name="sh" fmla="*/ 1 h 5996"/>
              <a:gd name="mins" fmla="min sw sh"/>
              <a:gd name="dsw" fmla="+- 0 sw mins"/>
              <a:gd name="dsh" fmla="+- 0 sh mins"/>
              <a:gd name="p0x0" fmla="*/ 90 w 3952"/>
              <a:gd name="p0y0" fmla="*/ 0 h 5996"/>
              <a:gd name="p0x1" fmla="*/ 3862 w 3952"/>
              <a:gd name="p0y1" fmla="*/ 0 h 5996"/>
              <a:gd name="p0x2" fmla="*/ 3912 w 3952"/>
              <a:gd name="p0y2" fmla="*/ 0 h 5996"/>
              <a:gd name="p0x3" fmla="*/ 3952 w 3952"/>
              <a:gd name="p0y3" fmla="*/ 40 h 5996"/>
              <a:gd name="p0x4" fmla="*/ 3952 w 3952"/>
              <a:gd name="p0y4" fmla="*/ 90 h 5996"/>
              <a:gd name="p0x5" fmla="*/ 3952 w 3952"/>
              <a:gd name="p0y5" fmla="*/ 5906 h 5996"/>
              <a:gd name="p0x6" fmla="*/ 3952 w 3952"/>
              <a:gd name="p0y6" fmla="*/ 5956 h 5996"/>
              <a:gd name="p0x7" fmla="*/ 3912 w 3952"/>
              <a:gd name="p0y7" fmla="*/ 5996 h 5996"/>
              <a:gd name="p0x8" fmla="*/ 3862 w 3952"/>
              <a:gd name="p0y8" fmla="*/ 5996 h 5996"/>
              <a:gd name="p0x9" fmla="*/ 90 w 3952"/>
              <a:gd name="p0y9" fmla="*/ 5996 h 5996"/>
              <a:gd name="p0x10" fmla="*/ 40 w 3952"/>
              <a:gd name="p0y10" fmla="*/ 5996 h 5996"/>
              <a:gd name="p0x11" fmla="*/ 0 w 3952"/>
              <a:gd name="p0y11" fmla="*/ 5956 h 5996"/>
              <a:gd name="p0x12" fmla="*/ 0 w 3952"/>
              <a:gd name="p0y12" fmla="*/ 5906 h 5996"/>
              <a:gd name="p0x13" fmla="*/ 0 w 3952"/>
              <a:gd name="p0y13" fmla="*/ 90 h 5996"/>
              <a:gd name="p0x14" fmla="*/ 0 w 3952"/>
              <a:gd name="p0y14" fmla="*/ 40 h 5996"/>
              <a:gd name="p0x15" fmla="*/ 40 w 3952"/>
              <a:gd name="p0y15" fmla="*/ 0 h 5996"/>
              <a:gd name="p0x16" fmla="*/ 90 w 3952"/>
              <a:gd name="p0y16" fmla="*/ 0 h 59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971550" y="269748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66800" y="2792730"/>
            <a:ext cx="3048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619250" y="2762278"/>
            <a:ext cx="14716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培养路径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971550" y="3383280"/>
            <a:ext cx="2118995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71550" y="4110999"/>
            <a:ext cx="2119313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业务骨干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培养成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党员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，把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党员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培养成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业务骨干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，实现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政治素质与业务能力双提升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784303" y="2468888"/>
            <a:ext cx="2493490" cy="380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7" h="60">
                <a:moveTo>
                  <a:pt x="85" y="0"/>
                </a:moveTo>
                <a:lnTo>
                  <a:pt x="3842" y="0"/>
                </a:lnTo>
                <a:cubicBezTo>
                  <a:pt x="3881" y="0"/>
                  <a:pt x="3914" y="25"/>
                  <a:pt x="3927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3486150" y="2463800"/>
            <a:ext cx="2509520" cy="3808095"/>
          </a:xfrm>
          <a:custGeom>
            <a:avLst/>
            <a:gdLst>
              <a:gd name="sw" fmla="*/ 1 w 3952"/>
              <a:gd name="sh" fmla="*/ 1 h 5996"/>
              <a:gd name="mins" fmla="min sw sh"/>
              <a:gd name="dsw" fmla="+- 0 sw mins"/>
              <a:gd name="dsh" fmla="+- 0 sh mins"/>
              <a:gd name="p0x0" fmla="*/ 90 w 3952"/>
              <a:gd name="p0y0" fmla="*/ 0 h 5996"/>
              <a:gd name="p0x1" fmla="*/ 3862 w 3952"/>
              <a:gd name="p0y1" fmla="*/ 0 h 5996"/>
              <a:gd name="p0x2" fmla="*/ 3912 w 3952"/>
              <a:gd name="p0y2" fmla="*/ 0 h 5996"/>
              <a:gd name="p0x3" fmla="*/ 3952 w 3952"/>
              <a:gd name="p0y3" fmla="*/ 40 h 5996"/>
              <a:gd name="p0x4" fmla="*/ 3952 w 3952"/>
              <a:gd name="p0y4" fmla="*/ 90 h 5996"/>
              <a:gd name="p0x5" fmla="*/ 3952 w 3952"/>
              <a:gd name="p0y5" fmla="*/ 5906 h 5996"/>
              <a:gd name="p0x6" fmla="*/ 3952 w 3952"/>
              <a:gd name="p0y6" fmla="*/ 5956 h 5996"/>
              <a:gd name="p0x7" fmla="*/ 3912 w 3952"/>
              <a:gd name="p0y7" fmla="*/ 5996 h 5996"/>
              <a:gd name="p0x8" fmla="*/ 3862 w 3952"/>
              <a:gd name="p0y8" fmla="*/ 5996 h 5996"/>
              <a:gd name="p0x9" fmla="*/ 90 w 3952"/>
              <a:gd name="p0y9" fmla="*/ 5996 h 5996"/>
              <a:gd name="p0x10" fmla="*/ 40 w 3952"/>
              <a:gd name="p0y10" fmla="*/ 5996 h 5996"/>
              <a:gd name="p0x11" fmla="*/ 0 w 3952"/>
              <a:gd name="p0y11" fmla="*/ 5956 h 5996"/>
              <a:gd name="p0x12" fmla="*/ 0 w 3952"/>
              <a:gd name="p0y12" fmla="*/ 5906 h 5996"/>
              <a:gd name="p0x13" fmla="*/ 0 w 3952"/>
              <a:gd name="p0y13" fmla="*/ 90 h 5996"/>
              <a:gd name="p0x14" fmla="*/ 0 w 3952"/>
              <a:gd name="p0y14" fmla="*/ 40 h 5996"/>
              <a:gd name="p0x15" fmla="*/ 40 w 3952"/>
              <a:gd name="p0y15" fmla="*/ 0 h 5996"/>
              <a:gd name="p0x16" fmla="*/ 90 w 3952"/>
              <a:gd name="p0y16" fmla="*/ 0 h 59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7"/>
            </p:custDataLst>
          </p:nvPr>
        </p:nvSpPr>
        <p:spPr>
          <a:xfrm>
            <a:off x="3681095" y="269748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5556" r="-5556"/>
          <a:stretch>
            <a:fillRect/>
          </a:stretch>
        </p:blipFill>
        <p:spPr>
          <a:xfrm>
            <a:off x="3738245" y="2792730"/>
            <a:ext cx="381000" cy="3048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329113" y="2762278"/>
            <a:ext cx="14716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一线锤炼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3681095" y="3383280"/>
            <a:ext cx="211963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3681413" y="4282449"/>
            <a:ext cx="21907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就业、社保、劳动关系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等业务一线锤炼党员，增强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实战本领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3493854" y="2468880"/>
            <a:ext cx="249411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8" h="60">
                <a:moveTo>
                  <a:pt x="85" y="0"/>
                </a:moveTo>
                <a:lnTo>
                  <a:pt x="3843" y="0"/>
                </a:lnTo>
                <a:cubicBezTo>
                  <a:pt x="3882" y="0"/>
                  <a:pt x="3915" y="25"/>
                  <a:pt x="3928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6195695" y="2463800"/>
            <a:ext cx="2510155" cy="3808095"/>
          </a:xfrm>
          <a:custGeom>
            <a:avLst/>
            <a:gdLst>
              <a:gd name="sw" fmla="*/ 1 w 3952"/>
              <a:gd name="sh" fmla="*/ 1 h 5996"/>
              <a:gd name="mins" fmla="min sw sh"/>
              <a:gd name="dsw" fmla="+- 0 sw mins"/>
              <a:gd name="dsh" fmla="+- 0 sh mins"/>
              <a:gd name="p0x0" fmla="*/ 90 w 3952"/>
              <a:gd name="p0y0" fmla="*/ 0 h 5996"/>
              <a:gd name="p0x1" fmla="*/ 3862 w 3952"/>
              <a:gd name="p0y1" fmla="*/ 0 h 5996"/>
              <a:gd name="p0x2" fmla="*/ 3912 w 3952"/>
              <a:gd name="p0y2" fmla="*/ 0 h 5996"/>
              <a:gd name="p0x3" fmla="*/ 3952 w 3952"/>
              <a:gd name="p0y3" fmla="*/ 40 h 5996"/>
              <a:gd name="p0x4" fmla="*/ 3952 w 3952"/>
              <a:gd name="p0y4" fmla="*/ 90 h 5996"/>
              <a:gd name="p0x5" fmla="*/ 3952 w 3952"/>
              <a:gd name="p0y5" fmla="*/ 5906 h 5996"/>
              <a:gd name="p0x6" fmla="*/ 3952 w 3952"/>
              <a:gd name="p0y6" fmla="*/ 5956 h 5996"/>
              <a:gd name="p0x7" fmla="*/ 3912 w 3952"/>
              <a:gd name="p0y7" fmla="*/ 5996 h 5996"/>
              <a:gd name="p0x8" fmla="*/ 3862 w 3952"/>
              <a:gd name="p0y8" fmla="*/ 5996 h 5996"/>
              <a:gd name="p0x9" fmla="*/ 90 w 3952"/>
              <a:gd name="p0y9" fmla="*/ 5996 h 5996"/>
              <a:gd name="p0x10" fmla="*/ 40 w 3952"/>
              <a:gd name="p0y10" fmla="*/ 5996 h 5996"/>
              <a:gd name="p0x11" fmla="*/ 0 w 3952"/>
              <a:gd name="p0y11" fmla="*/ 5956 h 5996"/>
              <a:gd name="p0x12" fmla="*/ 0 w 3952"/>
              <a:gd name="p0y12" fmla="*/ 5906 h 5996"/>
              <a:gd name="p0x13" fmla="*/ 0 w 3952"/>
              <a:gd name="p0y13" fmla="*/ 90 h 5996"/>
              <a:gd name="p0x14" fmla="*/ 0 w 3952"/>
              <a:gd name="p0y14" fmla="*/ 40 h 5996"/>
              <a:gd name="p0x15" fmla="*/ 40 w 3952"/>
              <a:gd name="p0y15" fmla="*/ 0 h 5996"/>
              <a:gd name="p0x16" fmla="*/ 90 w 3952"/>
              <a:gd name="p0y16" fmla="*/ 0 h 59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26"/>
            </p:custDataLst>
          </p:nvPr>
        </p:nvSpPr>
        <p:spPr>
          <a:xfrm>
            <a:off x="6391275" y="269748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0000" b="-30000"/>
          <a:stretch>
            <a:fillRect/>
          </a:stretch>
        </p:blipFill>
        <p:spPr>
          <a:xfrm>
            <a:off x="6467475" y="2792730"/>
            <a:ext cx="342900" cy="3048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7038975" y="2762278"/>
            <a:ext cx="14716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带动提升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>
            <p:custDataLst>
              <p:tags r:id="rId31"/>
            </p:custDataLst>
          </p:nvPr>
        </p:nvSpPr>
        <p:spPr>
          <a:xfrm>
            <a:off x="6391275" y="3383280"/>
            <a:ext cx="2118995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391275" y="4282449"/>
            <a:ext cx="2119313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以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党员先进性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带动队伍整体能力提升，形成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比学赶超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氛围。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3"/>
            </p:custDataLst>
          </p:nvPr>
        </p:nvSpPr>
        <p:spPr>
          <a:xfrm>
            <a:off x="6204028" y="2468888"/>
            <a:ext cx="2493490" cy="380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7" h="60">
                <a:moveTo>
                  <a:pt x="85" y="0"/>
                </a:moveTo>
                <a:lnTo>
                  <a:pt x="3842" y="0"/>
                </a:lnTo>
                <a:cubicBezTo>
                  <a:pt x="3881" y="0"/>
                  <a:pt x="3914" y="25"/>
                  <a:pt x="3927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3">
              <a:lumMod val="8428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8905875" y="2463800"/>
            <a:ext cx="2509520" cy="3808095"/>
          </a:xfrm>
          <a:custGeom>
            <a:avLst/>
            <a:gdLst>
              <a:gd name="sw" fmla="*/ 1 w 3952"/>
              <a:gd name="sh" fmla="*/ 1 h 5996"/>
              <a:gd name="mins" fmla="min sw sh"/>
              <a:gd name="dsw" fmla="+- 0 sw mins"/>
              <a:gd name="dsh" fmla="+- 0 sh mins"/>
              <a:gd name="p0x0" fmla="*/ 90 w 3952"/>
              <a:gd name="p0y0" fmla="*/ 0 h 5996"/>
              <a:gd name="p0x1" fmla="*/ 3862 w 3952"/>
              <a:gd name="p0y1" fmla="*/ 0 h 5996"/>
              <a:gd name="p0x2" fmla="*/ 3912 w 3952"/>
              <a:gd name="p0y2" fmla="*/ 0 h 5996"/>
              <a:gd name="p0x3" fmla="*/ 3952 w 3952"/>
              <a:gd name="p0y3" fmla="*/ 40 h 5996"/>
              <a:gd name="p0x4" fmla="*/ 3952 w 3952"/>
              <a:gd name="p0y4" fmla="*/ 90 h 5996"/>
              <a:gd name="p0x5" fmla="*/ 3952 w 3952"/>
              <a:gd name="p0y5" fmla="*/ 5906 h 5996"/>
              <a:gd name="p0x6" fmla="*/ 3952 w 3952"/>
              <a:gd name="p0y6" fmla="*/ 5956 h 5996"/>
              <a:gd name="p0x7" fmla="*/ 3912 w 3952"/>
              <a:gd name="p0y7" fmla="*/ 5996 h 5996"/>
              <a:gd name="p0x8" fmla="*/ 3862 w 3952"/>
              <a:gd name="p0y8" fmla="*/ 5996 h 5996"/>
              <a:gd name="p0x9" fmla="*/ 90 w 3952"/>
              <a:gd name="p0y9" fmla="*/ 5996 h 5996"/>
              <a:gd name="p0x10" fmla="*/ 40 w 3952"/>
              <a:gd name="p0y10" fmla="*/ 5996 h 5996"/>
              <a:gd name="p0x11" fmla="*/ 0 w 3952"/>
              <a:gd name="p0y11" fmla="*/ 5956 h 5996"/>
              <a:gd name="p0x12" fmla="*/ 0 w 3952"/>
              <a:gd name="p0y12" fmla="*/ 5906 h 5996"/>
              <a:gd name="p0x13" fmla="*/ 0 w 3952"/>
              <a:gd name="p0y13" fmla="*/ 90 h 5996"/>
              <a:gd name="p0x14" fmla="*/ 0 w 3952"/>
              <a:gd name="p0y14" fmla="*/ 40 h 5996"/>
              <a:gd name="p0x15" fmla="*/ 40 w 3952"/>
              <a:gd name="p0y15" fmla="*/ 0 h 5996"/>
              <a:gd name="p0x16" fmla="*/ 90 w 3952"/>
              <a:gd name="p0y16" fmla="*/ 0 h 59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35"/>
            </p:custDataLst>
          </p:nvPr>
        </p:nvSpPr>
        <p:spPr>
          <a:xfrm>
            <a:off x="9100820" y="269748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3333" t="-1613" r="-3333" b="-1613"/>
          <a:stretch>
            <a:fillRect/>
          </a:stretch>
        </p:blipFill>
        <p:spPr>
          <a:xfrm>
            <a:off x="9196070" y="2792730"/>
            <a:ext cx="304800" cy="3048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9748838" y="2762278"/>
            <a:ext cx="14716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急难险重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>
            <p:custDataLst>
              <p:tags r:id="rId40"/>
            </p:custDataLst>
          </p:nvPr>
        </p:nvSpPr>
        <p:spPr>
          <a:xfrm>
            <a:off x="9100820" y="3383280"/>
            <a:ext cx="211963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9101138" y="4282449"/>
            <a:ext cx="2119313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在急难险重任务中彰显党组织的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战斗堡垒作用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党员先锋模范作用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8913579" y="2468880"/>
            <a:ext cx="249411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28" h="60">
                <a:moveTo>
                  <a:pt x="85" y="0"/>
                </a:moveTo>
                <a:lnTo>
                  <a:pt x="3843" y="0"/>
                </a:lnTo>
                <a:cubicBezTo>
                  <a:pt x="3882" y="0"/>
                  <a:pt x="3915" y="25"/>
                  <a:pt x="3928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党建触角延伸基层治理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771525" y="1356995"/>
            <a:ext cx="381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885825" y="12887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服务下沉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771525" y="1752600"/>
            <a:ext cx="501015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771525" y="232886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主动对接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街道社区和企业园区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，把人社服务送到群众身边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5970" y="323342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857250" y="326802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触角延伸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6410325" y="1356995"/>
            <a:ext cx="381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524625" y="12887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精准嵌入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6410325" y="1752600"/>
            <a:ext cx="501015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410325" y="2176463"/>
            <a:ext cx="5010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促进就业、社会保障、劳动维权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等领域找准党建切入点，实现精准嵌入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414770" y="323342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496050" y="326802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党建引领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771525" y="4157345"/>
            <a:ext cx="381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885825" y="408908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资源统筹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771525" y="4552950"/>
            <a:ext cx="501015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71525" y="5129213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推动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党建资源与业务资源统筹下沉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，形成工作合力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775970" y="60337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8572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双资下沉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26"/>
            </p:custDataLst>
          </p:nvPr>
        </p:nvSpPr>
        <p:spPr>
          <a:xfrm>
            <a:off x="6410325" y="4157345"/>
            <a:ext cx="38100" cy="228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524625" y="408908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协同格局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>
            <p:custDataLst>
              <p:tags r:id="rId28"/>
            </p:custDataLst>
          </p:nvPr>
        </p:nvSpPr>
        <p:spPr>
          <a:xfrm>
            <a:off x="6410325" y="4552950"/>
            <a:ext cx="5010150" cy="9525"/>
          </a:xfrm>
          <a:prstGeom prst="rect">
            <a:avLst/>
          </a:prstGeom>
          <a:solidFill>
            <a:schemeClr val="accent1">
              <a:lumMod val="13333"/>
              <a:lumOff val="8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410325" y="512921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构建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党建引领、多方协同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的基层服务格局，提升治理效能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6414770" y="60337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4960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多方协同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创新驱动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特色品牌激活组织活力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90 w 17400"/>
              <a:gd name="p0y0" fmla="*/ 0 h 1050"/>
              <a:gd name="p0x1" fmla="*/ 17310 w 17400"/>
              <a:gd name="p0y1" fmla="*/ 0 h 1050"/>
              <a:gd name="p0x2" fmla="*/ 17359 w 17400"/>
              <a:gd name="p0y2" fmla="*/ 0 h 1050"/>
              <a:gd name="p0x3" fmla="*/ 17400 w 17400"/>
              <a:gd name="p0y3" fmla="*/ 40 h 1050"/>
              <a:gd name="p0x4" fmla="*/ 17400 w 17400"/>
              <a:gd name="p0y4" fmla="*/ 90 h 1050"/>
              <a:gd name="p0x5" fmla="*/ 17400 w 17400"/>
              <a:gd name="p0y5" fmla="*/ 960 h 1050"/>
              <a:gd name="p0x6" fmla="*/ 17400 w 17400"/>
              <a:gd name="p0y6" fmla="*/ 1009 h 1050"/>
              <a:gd name="p0x7" fmla="*/ 17359 w 17400"/>
              <a:gd name="p0y7" fmla="*/ 1050 h 1050"/>
              <a:gd name="p0x8" fmla="*/ 17310 w 17400"/>
              <a:gd name="p0y8" fmla="*/ 1050 h 1050"/>
              <a:gd name="p0x9" fmla="*/ 90 w 17400"/>
              <a:gd name="p0y9" fmla="*/ 1050 h 1050"/>
              <a:gd name="p0x10" fmla="*/ 40 w 17400"/>
              <a:gd name="p0y10" fmla="*/ 1050 h 1050"/>
              <a:gd name="p0x11" fmla="*/ 0 w 17400"/>
              <a:gd name="p0y11" fmla="*/ 1009 h 1050"/>
              <a:gd name="p0x12" fmla="*/ 0 w 17400"/>
              <a:gd name="p0y12" fmla="*/ 960 h 1050"/>
              <a:gd name="p0x13" fmla="*/ 0 w 17400"/>
              <a:gd name="p0y13" fmla="*/ 90 h 1050"/>
              <a:gd name="p0x14" fmla="*/ 0 w 17400"/>
              <a:gd name="p0y14" fmla="*/ 40 h 1050"/>
              <a:gd name="p0x15" fmla="*/ 40 w 17400"/>
              <a:gd name="p0y15" fmla="*/ 0 h 1050"/>
              <a:gd name="p0x16" fmla="*/ 9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280160"/>
            <a:ext cx="6629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立足人社职能打造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党建品牌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，以特色载体凝聚共识、激发活力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809625" y="2535555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4687" r="-4687"/>
          <a:stretch>
            <a:fillRect/>
          </a:stretch>
        </p:blipFill>
        <p:spPr>
          <a:xfrm>
            <a:off x="923925" y="2630805"/>
            <a:ext cx="266700" cy="3048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457325" y="2600353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品牌辨识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809625" y="3221355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09625" y="3370955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培育具有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人社辨识度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的党建品牌，提升工作的影响力和带动力。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84277" y="2268856"/>
            <a:ext cx="5403696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19569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6429375" y="2535555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563" r="-1562"/>
          <a:stretch>
            <a:fillRect/>
          </a:stretch>
        </p:blipFill>
        <p:spPr>
          <a:xfrm>
            <a:off x="6562725" y="2630805"/>
            <a:ext cx="2286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7077075" y="2600353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活动创新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21"/>
            </p:custDataLst>
          </p:nvPr>
        </p:nvSpPr>
        <p:spPr>
          <a:xfrm>
            <a:off x="6429375" y="3221355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429375" y="3542328"/>
            <a:ext cx="5334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创新主题党日活动形式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，增强组织生活的吸引力和感染力。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3"/>
            </p:custDataLst>
          </p:nvPr>
        </p:nvSpPr>
        <p:spPr>
          <a:xfrm>
            <a:off x="6204027" y="2268856"/>
            <a:ext cx="5403696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7594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5"/>
            </p:custDataLst>
          </p:nvPr>
        </p:nvSpPr>
        <p:spPr>
          <a:xfrm>
            <a:off x="809625" y="473964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1613" b="-1613"/>
          <a:stretch>
            <a:fillRect/>
          </a:stretch>
        </p:blipFill>
        <p:spPr>
          <a:xfrm>
            <a:off x="904875" y="4834890"/>
            <a:ext cx="304800" cy="3048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457325" y="4804420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一支部一特色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0"/>
            </p:custDataLst>
          </p:nvPr>
        </p:nvSpPr>
        <p:spPr>
          <a:xfrm>
            <a:off x="809625" y="5425440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809625" y="5575021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鼓励支部结合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业务实际</a:t>
            </a:r>
            <a:r>
              <a:rPr lang="zh-CN"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探索</a:t>
            </a:r>
            <a:r>
              <a:rPr lang="en-US" altLang="zh-CN"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一支部一特色</a:t>
            </a:r>
            <a:r>
              <a:rPr lang="en-US" altLang="zh-CN"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，激发基层首创精神。</a:t>
            </a:r>
            <a:endParaRPr lang="zh-CN" altLang="en-US"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584289" y="4472940"/>
            <a:ext cx="540367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3">
              <a:lumMod val="8428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19569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4"/>
            </p:custDataLst>
          </p:nvPr>
        </p:nvSpPr>
        <p:spPr>
          <a:xfrm>
            <a:off x="6429375" y="4739640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6524625" y="4834890"/>
            <a:ext cx="304800" cy="3048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7077075" y="4804420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有效覆盖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>
            <p:custDataLst>
              <p:tags r:id="rId39"/>
            </p:custDataLst>
          </p:nvPr>
        </p:nvSpPr>
        <p:spPr>
          <a:xfrm>
            <a:off x="6429375" y="5425440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6429375" y="5575021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以品牌建设为牵引，推动党建工作从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有形覆盖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向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有效覆盖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深化。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6204039" y="4472940"/>
            <a:ext cx="540367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党员教育管理方式创新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90 w 17400"/>
              <a:gd name="p0y0" fmla="*/ 0 h 1458"/>
              <a:gd name="p0x1" fmla="*/ 17310 w 17400"/>
              <a:gd name="p0y1" fmla="*/ 0 h 1458"/>
              <a:gd name="p0x2" fmla="*/ 17359 w 17400"/>
              <a:gd name="p0y2" fmla="*/ 0 h 1458"/>
              <a:gd name="p0x3" fmla="*/ 17400 w 17400"/>
              <a:gd name="p0y3" fmla="*/ 40 h 1458"/>
              <a:gd name="p0x4" fmla="*/ 17400 w 17400"/>
              <a:gd name="p0y4" fmla="*/ 90 h 1458"/>
              <a:gd name="p0x5" fmla="*/ 17400 w 17400"/>
              <a:gd name="p0y5" fmla="*/ 1368 h 1458"/>
              <a:gd name="p0x6" fmla="*/ 17400 w 17400"/>
              <a:gd name="p0y6" fmla="*/ 1417 h 1458"/>
              <a:gd name="p0x7" fmla="*/ 17359 w 17400"/>
              <a:gd name="p0y7" fmla="*/ 1458 h 1458"/>
              <a:gd name="p0x8" fmla="*/ 17310 w 17400"/>
              <a:gd name="p0y8" fmla="*/ 1458 h 1458"/>
              <a:gd name="p0x9" fmla="*/ 90 w 17400"/>
              <a:gd name="p0y9" fmla="*/ 1458 h 1458"/>
              <a:gd name="p0x10" fmla="*/ 40 w 17400"/>
              <a:gd name="p0y10" fmla="*/ 1458 h 1458"/>
              <a:gd name="p0x11" fmla="*/ 0 w 17400"/>
              <a:gd name="p0y11" fmla="*/ 1417 h 1458"/>
              <a:gd name="p0x12" fmla="*/ 0 w 17400"/>
              <a:gd name="p0y12" fmla="*/ 1368 h 1458"/>
              <a:gd name="p0x13" fmla="*/ 0 w 17400"/>
              <a:gd name="p0y13" fmla="*/ 90 h 1458"/>
              <a:gd name="p0x14" fmla="*/ 0 w 17400"/>
              <a:gd name="p0y14" fmla="*/ 40 h 1458"/>
              <a:gd name="p0x15" fmla="*/ 40 w 17400"/>
              <a:gd name="p0y15" fmla="*/ 0 h 1458"/>
              <a:gd name="p0x16" fmla="*/ 9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409719"/>
            <a:ext cx="68583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推行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积分管理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数字化赋能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，让党员教育管理更精准、更有效。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809625" y="2535555"/>
            <a:ext cx="495300" cy="4953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8aed0f04-aa65-11f1-809c-9a0802d4d63b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1" b="11"/>
          <a:stretch>
            <a:fillRect/>
          </a:stretch>
        </p:blipFill>
        <p:spPr>
          <a:xfrm>
            <a:off x="933450" y="2659380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457325" y="2600353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量化管理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809625" y="3221355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09625" y="3370955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推行党员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积分管理和星级评定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，量化日常表现，树立鲜明导向。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84277" y="2268856"/>
            <a:ext cx="5403696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195695" y="2263775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16"/>
            </p:custDataLst>
          </p:nvPr>
        </p:nvSpPr>
        <p:spPr>
          <a:xfrm>
            <a:off x="6429375" y="2535555"/>
            <a:ext cx="495300" cy="495300"/>
          </a:xfrm>
          <a:prstGeom prst="rect">
            <a:avLst/>
          </a:prstGeom>
          <a:solidFill>
            <a:schemeClr val="accent2">
              <a:lumMod val="25292"/>
              <a:lumOff val="7470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8aed1027-aa65-11f1-809c-9a0802d4d63b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1" b="11"/>
          <a:stretch>
            <a:fillRect/>
          </a:stretch>
        </p:blipFill>
        <p:spPr>
          <a:xfrm>
            <a:off x="6553200" y="2659380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7077075" y="2600353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数字赋能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21"/>
            </p:custDataLst>
          </p:nvPr>
        </p:nvSpPr>
        <p:spPr>
          <a:xfrm>
            <a:off x="6429375" y="3221355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429375" y="3370955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运用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信息化手段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拓展教育渠道，实现线上线下学习有机融合。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204027" y="2268856"/>
            <a:ext cx="5403696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57594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25"/>
            </p:custDataLst>
          </p:nvPr>
        </p:nvSpPr>
        <p:spPr>
          <a:xfrm>
            <a:off x="809625" y="4739640"/>
            <a:ext cx="495300" cy="495300"/>
          </a:xfrm>
          <a:prstGeom prst="rect">
            <a:avLst/>
          </a:prstGeom>
          <a:solidFill>
            <a:schemeClr val="accent3">
              <a:lumMod val="23333"/>
              <a:lumOff val="766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8aed108e-aa65-11f1-809c-9a0802d4d63b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4" b="4"/>
          <a:stretch>
            <a:fillRect/>
          </a:stretch>
        </p:blipFill>
        <p:spPr>
          <a:xfrm>
            <a:off x="933450" y="4863465"/>
            <a:ext cx="247650" cy="2476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1457325" y="4804420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精准施教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>
            <p:custDataLst>
              <p:tags r:id="rId30"/>
            </p:custDataLst>
          </p:nvPr>
        </p:nvSpPr>
        <p:spPr>
          <a:xfrm>
            <a:off x="809625" y="5425440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809625" y="5746394"/>
            <a:ext cx="43815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针对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不同岗位党员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分类施策，提升教育针对性。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2"/>
            </p:custDataLst>
          </p:nvPr>
        </p:nvSpPr>
        <p:spPr>
          <a:xfrm>
            <a:off x="584289" y="4472940"/>
            <a:ext cx="540367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chemeClr val="accent3">
              <a:lumMod val="8428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6195695" y="4467860"/>
            <a:ext cx="5419725" cy="2004060"/>
          </a:xfrm>
          <a:custGeom>
            <a:avLst/>
            <a:gdLst>
              <a:gd name="sw" fmla="*/ 1 w 8535"/>
              <a:gd name="sh" fmla="*/ 1 h 3155"/>
              <a:gd name="mins" fmla="min sw sh"/>
              <a:gd name="dsw" fmla="+- 0 sw mins"/>
              <a:gd name="dsh" fmla="+- 0 sh mins"/>
              <a:gd name="p0x0" fmla="*/ 90 w 8535"/>
              <a:gd name="p0y0" fmla="*/ 0 h 3155"/>
              <a:gd name="p0x1" fmla="*/ 8445 w 8535"/>
              <a:gd name="p0y1" fmla="*/ 0 h 3155"/>
              <a:gd name="p0x2" fmla="*/ 8494 w 8535"/>
              <a:gd name="p0y2" fmla="*/ 0 h 3155"/>
              <a:gd name="p0x3" fmla="*/ 8535 w 8535"/>
              <a:gd name="p0y3" fmla="*/ 40 h 3155"/>
              <a:gd name="p0x4" fmla="*/ 8535 w 8535"/>
              <a:gd name="p0y4" fmla="*/ 90 h 3155"/>
              <a:gd name="p0x5" fmla="*/ 8535 w 8535"/>
              <a:gd name="p0y5" fmla="*/ 3065 h 3155"/>
              <a:gd name="p0x6" fmla="*/ 8535 w 8535"/>
              <a:gd name="p0y6" fmla="*/ 3115 h 3155"/>
              <a:gd name="p0x7" fmla="*/ 8494 w 8535"/>
              <a:gd name="p0y7" fmla="*/ 3155 h 3155"/>
              <a:gd name="p0x8" fmla="*/ 8445 w 8535"/>
              <a:gd name="p0y8" fmla="*/ 3155 h 3155"/>
              <a:gd name="p0x9" fmla="*/ 90 w 8535"/>
              <a:gd name="p0y9" fmla="*/ 3155 h 3155"/>
              <a:gd name="p0x10" fmla="*/ 40 w 8535"/>
              <a:gd name="p0y10" fmla="*/ 3155 h 3155"/>
              <a:gd name="p0x11" fmla="*/ 0 w 8535"/>
              <a:gd name="p0y11" fmla="*/ 3115 h 3155"/>
              <a:gd name="p0x12" fmla="*/ 0 w 8535"/>
              <a:gd name="p0y12" fmla="*/ 3065 h 3155"/>
              <a:gd name="p0x13" fmla="*/ 0 w 8535"/>
              <a:gd name="p0y13" fmla="*/ 90 h 3155"/>
              <a:gd name="p0x14" fmla="*/ 0 w 8535"/>
              <a:gd name="p0y14" fmla="*/ 40 h 3155"/>
              <a:gd name="p0x15" fmla="*/ 40 w 8535"/>
              <a:gd name="p0y15" fmla="*/ 0 h 3155"/>
              <a:gd name="p0x16" fmla="*/ 90 w 8535"/>
              <a:gd name="p0y16" fmla="*/ 0 h 3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34"/>
            </p:custDataLst>
          </p:nvPr>
        </p:nvSpPr>
        <p:spPr>
          <a:xfrm>
            <a:off x="6429375" y="4739640"/>
            <a:ext cx="495300" cy="495300"/>
          </a:xfrm>
          <a:prstGeom prst="rect">
            <a:avLst/>
          </a:prstGeom>
          <a:solidFill>
            <a:srgbClr val="E3F4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8aed111b-aa65-11f1-809c-9a0802d4d63b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t="-4" b="4"/>
          <a:stretch>
            <a:fillRect/>
          </a:stretch>
        </p:blipFill>
        <p:spPr>
          <a:xfrm>
            <a:off x="6553200" y="4863465"/>
            <a:ext cx="247650" cy="2476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7077075" y="4804420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激励约束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>
            <p:custDataLst>
              <p:tags r:id="rId39"/>
            </p:custDataLst>
          </p:nvPr>
        </p:nvSpPr>
        <p:spPr>
          <a:xfrm>
            <a:off x="6429375" y="5425440"/>
            <a:ext cx="4953000" cy="9525"/>
          </a:xfrm>
          <a:prstGeom prst="rect">
            <a:avLst/>
          </a:prstGeom>
          <a:solidFill>
            <a:srgbClr val="E5CED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6429375" y="5746394"/>
            <a:ext cx="5334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健全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激励约束机制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，激发比学赶超、创先争优的内生动力。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1"/>
            </p:custDataLst>
          </p:nvPr>
        </p:nvSpPr>
        <p:spPr>
          <a:xfrm>
            <a:off x="6204039" y="4472940"/>
            <a:ext cx="540367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0" h="60">
                <a:moveTo>
                  <a:pt x="85" y="0"/>
                </a:moveTo>
                <a:lnTo>
                  <a:pt x="8425" y="0"/>
                </a:lnTo>
                <a:cubicBezTo>
                  <a:pt x="8464" y="0"/>
                  <a:pt x="8497" y="25"/>
                  <a:pt x="8510" y="60"/>
                </a:cubicBezTo>
                <a:lnTo>
                  <a:pt x="0" y="60"/>
                </a:lnTo>
                <a:cubicBezTo>
                  <a:pt x="12" y="25"/>
                  <a:pt x="46" y="0"/>
                  <a:pt x="85" y="0"/>
                </a:cubicBezTo>
                <a:close/>
              </a:path>
            </a:pathLst>
          </a:custGeom>
          <a:solidFill>
            <a:srgbClr val="2F8F5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服务群众机制持续创新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90 w 17400"/>
              <a:gd name="p0y0" fmla="*/ 0 h 1458"/>
              <a:gd name="p0x1" fmla="*/ 17310 w 17400"/>
              <a:gd name="p0y1" fmla="*/ 0 h 1458"/>
              <a:gd name="p0x2" fmla="*/ 17359 w 17400"/>
              <a:gd name="p0y2" fmla="*/ 0 h 1458"/>
              <a:gd name="p0x3" fmla="*/ 17400 w 17400"/>
              <a:gd name="p0y3" fmla="*/ 40 h 1458"/>
              <a:gd name="p0x4" fmla="*/ 17400 w 17400"/>
              <a:gd name="p0y4" fmla="*/ 90 h 1458"/>
              <a:gd name="p0x5" fmla="*/ 17400 w 17400"/>
              <a:gd name="p0y5" fmla="*/ 1368 h 1458"/>
              <a:gd name="p0x6" fmla="*/ 17400 w 17400"/>
              <a:gd name="p0y6" fmla="*/ 1417 h 1458"/>
              <a:gd name="p0x7" fmla="*/ 17359 w 17400"/>
              <a:gd name="p0y7" fmla="*/ 1458 h 1458"/>
              <a:gd name="p0x8" fmla="*/ 17310 w 17400"/>
              <a:gd name="p0y8" fmla="*/ 1458 h 1458"/>
              <a:gd name="p0x9" fmla="*/ 90 w 17400"/>
              <a:gd name="p0y9" fmla="*/ 1458 h 1458"/>
              <a:gd name="p0x10" fmla="*/ 40 w 17400"/>
              <a:gd name="p0y10" fmla="*/ 1458 h 1458"/>
              <a:gd name="p0x11" fmla="*/ 0 w 17400"/>
              <a:gd name="p0y11" fmla="*/ 1417 h 1458"/>
              <a:gd name="p0x12" fmla="*/ 0 w 17400"/>
              <a:gd name="p0y12" fmla="*/ 1368 h 1458"/>
              <a:gd name="p0x13" fmla="*/ 0 w 17400"/>
              <a:gd name="p0y13" fmla="*/ 90 h 1458"/>
              <a:gd name="p0x14" fmla="*/ 0 w 17400"/>
              <a:gd name="p0y14" fmla="*/ 40 h 1458"/>
              <a:gd name="p0x15" fmla="*/ 40 w 17400"/>
              <a:gd name="p0y15" fmla="*/ 0 h 1458"/>
              <a:gd name="p0x16" fmla="*/ 9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409719"/>
            <a:ext cx="585779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</a:t>
            </a:r>
            <a:r>
              <a:rPr lang="zh-CN"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党建</a:t>
            </a:r>
            <a:r>
              <a:rPr lang="en-US" altLang="zh-CN"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模式为牵引，把创新成效落脚到为民办实事上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80 w 8535"/>
              <a:gd name="p0y0" fmla="*/ 0 h 6626"/>
              <a:gd name="p0x1" fmla="*/ 8355 w 8535"/>
              <a:gd name="p0y1" fmla="*/ 0 h 6626"/>
              <a:gd name="p0x2" fmla="*/ 8454 w 8535"/>
              <a:gd name="p0y2" fmla="*/ 0 h 6626"/>
              <a:gd name="p0x3" fmla="*/ 8535 w 8535"/>
              <a:gd name="p0y3" fmla="*/ 80 h 6626"/>
              <a:gd name="p0x4" fmla="*/ 8535 w 8535"/>
              <a:gd name="p0y4" fmla="*/ 180 h 6626"/>
              <a:gd name="p0x5" fmla="*/ 8535 w 8535"/>
              <a:gd name="p0y5" fmla="*/ 6446 h 6626"/>
              <a:gd name="p0x6" fmla="*/ 8535 w 8535"/>
              <a:gd name="p0y6" fmla="*/ 6546 h 6626"/>
              <a:gd name="p0x7" fmla="*/ 8454 w 8535"/>
              <a:gd name="p0y7" fmla="*/ 6626 h 6626"/>
              <a:gd name="p0x8" fmla="*/ 8355 w 8535"/>
              <a:gd name="p0y8" fmla="*/ 6626 h 6626"/>
              <a:gd name="p0x9" fmla="*/ 180 w 8535"/>
              <a:gd name="p0y9" fmla="*/ 6626 h 6626"/>
              <a:gd name="p0x10" fmla="*/ 80 w 8535"/>
              <a:gd name="p0y10" fmla="*/ 6626 h 6626"/>
              <a:gd name="p0x11" fmla="*/ 0 w 8535"/>
              <a:gd name="p0y11" fmla="*/ 6546 h 6626"/>
              <a:gd name="p0x12" fmla="*/ 0 w 8535"/>
              <a:gd name="p0y12" fmla="*/ 6446 h 6626"/>
              <a:gd name="p0x13" fmla="*/ 0 w 8535"/>
              <a:gd name="p0y13" fmla="*/ 180 h 6626"/>
              <a:gd name="p0x14" fmla="*/ 0 w 8535"/>
              <a:gd name="p0y14" fmla="*/ 80 h 6626"/>
              <a:gd name="p0x15" fmla="*/ 80 w 8535"/>
              <a:gd name="p0y15" fmla="*/ 0 h 6626"/>
              <a:gd name="p0x16" fmla="*/ 18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771525" y="2459355"/>
            <a:ext cx="5029200" cy="466090"/>
            <a:chOff x="1215" y="3873"/>
            <a:chExt cx="7920" cy="734"/>
          </a:xfrm>
        </p:grpSpPr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1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8"/>
              </p:custDataLst>
            </p:nvPr>
          </p:nvSpPr>
          <p:spPr>
            <a:xfrm>
              <a:off x="121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13333"/>
                <a:lumOff val="8666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597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90 w 525"/>
              <a:gd name="p0y0" fmla="*/ 0 h 525"/>
              <a:gd name="p0x1" fmla="*/ 435 w 525"/>
              <a:gd name="p0y1" fmla="*/ 0 h 525"/>
              <a:gd name="p0x2" fmla="*/ 484 w 525"/>
              <a:gd name="p0y2" fmla="*/ 0 h 525"/>
              <a:gd name="p0x3" fmla="*/ 525 w 525"/>
              <a:gd name="p0y3" fmla="*/ 40 h 525"/>
              <a:gd name="p0x4" fmla="*/ 525 w 525"/>
              <a:gd name="p0y4" fmla="*/ 90 h 525"/>
              <a:gd name="p0x5" fmla="*/ 525 w 525"/>
              <a:gd name="p0y5" fmla="*/ 435 h 525"/>
              <a:gd name="p0x6" fmla="*/ 525 w 525"/>
              <a:gd name="p0y6" fmla="*/ 484 h 525"/>
              <a:gd name="p0x7" fmla="*/ 484 w 525"/>
              <a:gd name="p0y7" fmla="*/ 525 h 525"/>
              <a:gd name="p0x8" fmla="*/ 435 w 525"/>
              <a:gd name="p0y8" fmla="*/ 525 h 525"/>
              <a:gd name="p0x9" fmla="*/ 90 w 525"/>
              <a:gd name="p0y9" fmla="*/ 525 h 525"/>
              <a:gd name="p0x10" fmla="*/ 40 w 525"/>
              <a:gd name="p0y10" fmla="*/ 525 h 525"/>
              <a:gd name="p0x11" fmla="*/ 0 w 525"/>
              <a:gd name="p0y11" fmla="*/ 484 h 525"/>
              <a:gd name="p0x12" fmla="*/ 0 w 525"/>
              <a:gd name="p0y12" fmla="*/ 435 h 525"/>
              <a:gd name="p0x13" fmla="*/ 0 w 525"/>
              <a:gd name="p0y13" fmla="*/ 90 h 525"/>
              <a:gd name="p0x14" fmla="*/ 0 w 525"/>
              <a:gd name="p0y14" fmla="*/ 40 h 525"/>
              <a:gd name="p0x15" fmla="*/ 40 w 525"/>
              <a:gd name="p0y15" fmla="*/ 0 h 525"/>
              <a:gd name="p0x16" fmla="*/ 9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823595" y="2520950"/>
            <a:ext cx="23812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2447953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党员联系服务群众常态化机制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26034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37984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047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047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047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771525" y="3168015"/>
            <a:ext cx="5029200" cy="857250"/>
            <a:chOff x="1215" y="4989"/>
            <a:chExt cx="7920" cy="1350"/>
          </a:xfrm>
        </p:grpSpPr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15" y="4989"/>
              <a:ext cx="7920" cy="1350"/>
            </a:xfrm>
            <a:custGeom>
              <a:avLst/>
              <a:gdLst>
                <a:gd name="sw" fmla="*/ 1 w 7920"/>
                <a:gd name="sh" fmla="*/ 1 h 1350"/>
                <a:gd name="mins" fmla="min sw sh"/>
                <a:gd name="dsw" fmla="+- 0 sw mins"/>
                <a:gd name="dsh" fmla="+- 0 sh mins"/>
                <a:gd name="p0x0" fmla="*/ 90 w 7920"/>
                <a:gd name="p0y0" fmla="*/ 0 h 1350"/>
                <a:gd name="p0x1" fmla="*/ 7830 w 7920"/>
                <a:gd name="p0y1" fmla="*/ 0 h 1350"/>
                <a:gd name="p0x2" fmla="*/ 7879 w 7920"/>
                <a:gd name="p0y2" fmla="*/ 0 h 1350"/>
                <a:gd name="p0x3" fmla="*/ 7920 w 7920"/>
                <a:gd name="p0y3" fmla="*/ 40 h 1350"/>
                <a:gd name="p0x4" fmla="*/ 7920 w 7920"/>
                <a:gd name="p0y4" fmla="*/ 90 h 1350"/>
                <a:gd name="p0x5" fmla="*/ 7920 w 7920"/>
                <a:gd name="p0y5" fmla="*/ 1260 h 1350"/>
                <a:gd name="p0x6" fmla="*/ 7920 w 7920"/>
                <a:gd name="p0y6" fmla="*/ 1309 h 1350"/>
                <a:gd name="p0x7" fmla="*/ 7879 w 7920"/>
                <a:gd name="p0y7" fmla="*/ 1350 h 1350"/>
                <a:gd name="p0x8" fmla="*/ 7830 w 7920"/>
                <a:gd name="p0y8" fmla="*/ 1350 h 1350"/>
                <a:gd name="p0x9" fmla="*/ 90 w 7920"/>
                <a:gd name="p0y9" fmla="*/ 1350 h 1350"/>
                <a:gd name="p0x10" fmla="*/ 40 w 7920"/>
                <a:gd name="p0y10" fmla="*/ 1350 h 1350"/>
                <a:gd name="p0x11" fmla="*/ 0 w 7920"/>
                <a:gd name="p0y11" fmla="*/ 1309 h 1350"/>
                <a:gd name="p0x12" fmla="*/ 0 w 7920"/>
                <a:gd name="p0y12" fmla="*/ 1260 h 1350"/>
                <a:gd name="p0x13" fmla="*/ 0 w 7920"/>
                <a:gd name="p0y13" fmla="*/ 90 h 1350"/>
                <a:gd name="p0x14" fmla="*/ 0 w 7920"/>
                <a:gd name="p0y14" fmla="*/ 40 h 1350"/>
                <a:gd name="p0x15" fmla="*/ 40 w 7920"/>
                <a:gd name="p0y15" fmla="*/ 0 h 1350"/>
                <a:gd name="p0x16" fmla="*/ 90 w 792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70" y="4989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9098" y="5016"/>
              <a:ext cx="37" cy="1297"/>
            </a:xfrm>
            <a:custGeom>
              <a:avLst/>
              <a:gdLst>
                <a:gd name="sw" fmla="*/ 1 w 36"/>
                <a:gd name="sh" fmla="*/ 1 h 1297"/>
                <a:gd name="mins" fmla="min sw sh"/>
                <a:gd name="dsw" fmla="+- 0 sw mins"/>
                <a:gd name="dsh" fmla="+- 0 sh mins"/>
                <a:gd name="p0x0" fmla="*/ 36 w 36"/>
                <a:gd name="p0y0" fmla="*/ 63 h 1297"/>
                <a:gd name="p0x1" fmla="*/ 36 w 36"/>
                <a:gd name="p0y1" fmla="*/ 1233 h 1297"/>
                <a:gd name="p0x2" fmla="*/ 36 w 36"/>
                <a:gd name="p0y2" fmla="*/ 1258 h 1297"/>
                <a:gd name="p0x3" fmla="*/ 26 w 36"/>
                <a:gd name="p0y3" fmla="*/ 1280 h 1297"/>
                <a:gd name="p0x4" fmla="*/ 10 w 36"/>
                <a:gd name="p0y4" fmla="*/ 1297 h 1297"/>
                <a:gd name="p0x5" fmla="*/ 0 w 36"/>
                <a:gd name="p0y5" fmla="*/ 1286 h 1297"/>
                <a:gd name="p0x6" fmla="*/ 13 w 36"/>
                <a:gd name="p0y6" fmla="*/ 1273 h 1297"/>
                <a:gd name="p0x7" fmla="*/ 21 w 36"/>
                <a:gd name="p0y7" fmla="*/ 1254 h 1297"/>
                <a:gd name="p0x8" fmla="*/ 21 w 36"/>
                <a:gd name="p0y8" fmla="*/ 1233 h 1297"/>
                <a:gd name="p0x9" fmla="*/ 21 w 36"/>
                <a:gd name="p0y9" fmla="*/ 63 h 1297"/>
                <a:gd name="p0x10" fmla="*/ 21 w 36"/>
                <a:gd name="p0y10" fmla="*/ 42 h 1297"/>
                <a:gd name="p0x11" fmla="*/ 13 w 36"/>
                <a:gd name="p0y11" fmla="*/ 24 h 1297"/>
                <a:gd name="p0x12" fmla="*/ 0 w 36"/>
                <a:gd name="p0y12" fmla="*/ 10 h 1297"/>
                <a:gd name="p0x13" fmla="*/ 10 w 36"/>
                <a:gd name="p0y13" fmla="*/ 0 h 1297"/>
                <a:gd name="p0x14" fmla="*/ 26 w 36"/>
                <a:gd name="p0y14" fmla="*/ 16 h 1297"/>
                <a:gd name="p0x15" fmla="*/ 36 w 36"/>
                <a:gd name="p0y15" fmla="*/ 38 h 1297"/>
                <a:gd name="p0x16" fmla="*/ 36 w 36"/>
                <a:gd name="p0y16" fmla="*/ 63 h 129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9"/>
              </p:custDataLst>
            </p:nvPr>
          </p:nvSpPr>
          <p:spPr>
            <a:xfrm>
              <a:off x="1270" y="6302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0"/>
              </p:custDataLst>
            </p:nvPr>
          </p:nvSpPr>
          <p:spPr>
            <a:xfrm>
              <a:off x="1215" y="4996"/>
              <a:ext cx="72" cy="1336"/>
            </a:xfrm>
            <a:custGeom>
              <a:avLst/>
              <a:gdLst>
                <a:gd name="sw" fmla="*/ 1 w 72"/>
                <a:gd name="sh" fmla="*/ 1 h 1336"/>
                <a:gd name="mins" fmla="min sw sh"/>
                <a:gd name="dsw" fmla="+- 0 sw mins"/>
                <a:gd name="dsh" fmla="+- 0 sh mins"/>
                <a:gd name="p0x0" fmla="*/ 0 w 72"/>
                <a:gd name="p0y0" fmla="*/ 1253 h 1336"/>
                <a:gd name="p0x1" fmla="*/ 0 w 72"/>
                <a:gd name="p0y1" fmla="*/ 83 h 1336"/>
                <a:gd name="p0x2" fmla="*/ 0 w 72"/>
                <a:gd name="p0y2" fmla="*/ 45 h 1336"/>
                <a:gd name="p0x3" fmla="*/ 22 w 72"/>
                <a:gd name="p0y3" fmla="*/ 13 h 1336"/>
                <a:gd name="p0x4" fmla="*/ 55 w 72"/>
                <a:gd name="p0y4" fmla="*/ 0 h 1336"/>
                <a:gd name="p0x5" fmla="*/ 72 w 72"/>
                <a:gd name="p0y5" fmla="*/ 13 h 1336"/>
                <a:gd name="p0x6" fmla="*/ 72 w 72"/>
                <a:gd name="p0y6" fmla="*/ 13 h 1336"/>
                <a:gd name="p0x7" fmla="*/ 56 w 72"/>
                <a:gd name="p0y7" fmla="*/ 25 h 1336"/>
                <a:gd name="p0x8" fmla="*/ 45 w 72"/>
                <a:gd name="p0y8" fmla="*/ 51 h 1336"/>
                <a:gd name="p0x9" fmla="*/ 45 w 72"/>
                <a:gd name="p0y9" fmla="*/ 83 h 1336"/>
                <a:gd name="p0x10" fmla="*/ 45 w 72"/>
                <a:gd name="p0y10" fmla="*/ 1253 h 1336"/>
                <a:gd name="p0x11" fmla="*/ 45 w 72"/>
                <a:gd name="p0y11" fmla="*/ 1284 h 1336"/>
                <a:gd name="p0x12" fmla="*/ 56 w 72"/>
                <a:gd name="p0y12" fmla="*/ 1311 h 1336"/>
                <a:gd name="p0x13" fmla="*/ 72 w 72"/>
                <a:gd name="p0y13" fmla="*/ 1322 h 1336"/>
                <a:gd name="p0x14" fmla="*/ 55 w 72"/>
                <a:gd name="p0y14" fmla="*/ 1336 h 1336"/>
                <a:gd name="p0x15" fmla="*/ 55 w 72"/>
                <a:gd name="p0y15" fmla="*/ 1336 h 1336"/>
                <a:gd name="p0x16" fmla="*/ 22 w 72"/>
                <a:gd name="p0y16" fmla="*/ 1322 h 1336"/>
                <a:gd name="p0x17" fmla="*/ 0 w 72"/>
                <a:gd name="p0y17" fmla="*/ 1290 h 1336"/>
                <a:gd name="p0x18" fmla="*/ 0 w 72"/>
                <a:gd name="p0y18" fmla="*/ 1253 h 13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14400" y="3277057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建立联系服务机制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914400" y="3582810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建立党员联系服务群众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常态化机制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71525" y="4229735"/>
            <a:ext cx="5029200" cy="857250"/>
            <a:chOff x="1215" y="6661"/>
            <a:chExt cx="7920" cy="1350"/>
          </a:xfrm>
        </p:grpSpPr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15" y="6661"/>
              <a:ext cx="7920" cy="1350"/>
            </a:xfrm>
            <a:custGeom>
              <a:avLst/>
              <a:gdLst>
                <a:gd name="sw" fmla="*/ 1 w 7920"/>
                <a:gd name="sh" fmla="*/ 1 h 1350"/>
                <a:gd name="mins" fmla="min sw sh"/>
                <a:gd name="dsw" fmla="+- 0 sw mins"/>
                <a:gd name="dsh" fmla="+- 0 sh mins"/>
                <a:gd name="p0x0" fmla="*/ 90 w 7920"/>
                <a:gd name="p0y0" fmla="*/ 0 h 1350"/>
                <a:gd name="p0x1" fmla="*/ 7830 w 7920"/>
                <a:gd name="p0y1" fmla="*/ 0 h 1350"/>
                <a:gd name="p0x2" fmla="*/ 7879 w 7920"/>
                <a:gd name="p0y2" fmla="*/ 0 h 1350"/>
                <a:gd name="p0x3" fmla="*/ 7920 w 7920"/>
                <a:gd name="p0y3" fmla="*/ 40 h 1350"/>
                <a:gd name="p0x4" fmla="*/ 7920 w 7920"/>
                <a:gd name="p0y4" fmla="*/ 90 h 1350"/>
                <a:gd name="p0x5" fmla="*/ 7920 w 7920"/>
                <a:gd name="p0y5" fmla="*/ 1260 h 1350"/>
                <a:gd name="p0x6" fmla="*/ 7920 w 7920"/>
                <a:gd name="p0y6" fmla="*/ 1309 h 1350"/>
                <a:gd name="p0x7" fmla="*/ 7879 w 7920"/>
                <a:gd name="p0y7" fmla="*/ 1350 h 1350"/>
                <a:gd name="p0x8" fmla="*/ 7830 w 7920"/>
                <a:gd name="p0y8" fmla="*/ 1350 h 1350"/>
                <a:gd name="p0x9" fmla="*/ 90 w 7920"/>
                <a:gd name="p0y9" fmla="*/ 1350 h 1350"/>
                <a:gd name="p0x10" fmla="*/ 40 w 7920"/>
                <a:gd name="p0y10" fmla="*/ 1350 h 1350"/>
                <a:gd name="p0x11" fmla="*/ 0 w 7920"/>
                <a:gd name="p0y11" fmla="*/ 1309 h 1350"/>
                <a:gd name="p0x12" fmla="*/ 0 w 7920"/>
                <a:gd name="p0y12" fmla="*/ 1260 h 1350"/>
                <a:gd name="p0x13" fmla="*/ 0 w 7920"/>
                <a:gd name="p0y13" fmla="*/ 90 h 1350"/>
                <a:gd name="p0x14" fmla="*/ 0 w 7920"/>
                <a:gd name="p0y14" fmla="*/ 40 h 1350"/>
                <a:gd name="p0x15" fmla="*/ 40 w 7920"/>
                <a:gd name="p0y15" fmla="*/ 0 h 1350"/>
                <a:gd name="p0x16" fmla="*/ 90 w 792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70" y="6661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9098" y="6687"/>
              <a:ext cx="37" cy="1298"/>
            </a:xfrm>
            <a:custGeom>
              <a:avLst/>
              <a:gdLst>
                <a:gd name="sw" fmla="*/ 1 w 36"/>
                <a:gd name="sh" fmla="*/ 1 h 1297"/>
                <a:gd name="mins" fmla="min sw sh"/>
                <a:gd name="dsw" fmla="+- 0 sw mins"/>
                <a:gd name="dsh" fmla="+- 0 sh mins"/>
                <a:gd name="p0x0" fmla="*/ 36 w 36"/>
                <a:gd name="p0y0" fmla="*/ 63 h 1297"/>
                <a:gd name="p0x1" fmla="*/ 36 w 36"/>
                <a:gd name="p0y1" fmla="*/ 1233 h 1297"/>
                <a:gd name="p0x2" fmla="*/ 36 w 36"/>
                <a:gd name="p0y2" fmla="*/ 1258 h 1297"/>
                <a:gd name="p0x3" fmla="*/ 26 w 36"/>
                <a:gd name="p0y3" fmla="*/ 1280 h 1297"/>
                <a:gd name="p0x4" fmla="*/ 10 w 36"/>
                <a:gd name="p0y4" fmla="*/ 1297 h 1297"/>
                <a:gd name="p0x5" fmla="*/ 0 w 36"/>
                <a:gd name="p0y5" fmla="*/ 1286 h 1297"/>
                <a:gd name="p0x6" fmla="*/ 13 w 36"/>
                <a:gd name="p0y6" fmla="*/ 1273 h 1297"/>
                <a:gd name="p0x7" fmla="*/ 21 w 36"/>
                <a:gd name="p0y7" fmla="*/ 1254 h 1297"/>
                <a:gd name="p0x8" fmla="*/ 21 w 36"/>
                <a:gd name="p0y8" fmla="*/ 1233 h 1297"/>
                <a:gd name="p0x9" fmla="*/ 21 w 36"/>
                <a:gd name="p0y9" fmla="*/ 63 h 1297"/>
                <a:gd name="p0x10" fmla="*/ 21 w 36"/>
                <a:gd name="p0y10" fmla="*/ 42 h 1297"/>
                <a:gd name="p0x11" fmla="*/ 13 w 36"/>
                <a:gd name="p0y11" fmla="*/ 24 h 1297"/>
                <a:gd name="p0x12" fmla="*/ 0 w 36"/>
                <a:gd name="p0y12" fmla="*/ 10 h 1297"/>
                <a:gd name="p0x13" fmla="*/ 10 w 36"/>
                <a:gd name="p0y13" fmla="*/ 0 h 1297"/>
                <a:gd name="p0x14" fmla="*/ 26 w 36"/>
                <a:gd name="p0y14" fmla="*/ 16 h 1297"/>
                <a:gd name="p0x15" fmla="*/ 36 w 36"/>
                <a:gd name="p0y15" fmla="*/ 38 h 1297"/>
                <a:gd name="p0x16" fmla="*/ 36 w 36"/>
                <a:gd name="p0y16" fmla="*/ 63 h 129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6"/>
              </p:custDataLst>
            </p:nvPr>
          </p:nvSpPr>
          <p:spPr>
            <a:xfrm>
              <a:off x="1270" y="7974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7"/>
              </p:custDataLst>
            </p:nvPr>
          </p:nvSpPr>
          <p:spPr>
            <a:xfrm>
              <a:off x="1215" y="6668"/>
              <a:ext cx="72" cy="1336"/>
            </a:xfrm>
            <a:custGeom>
              <a:avLst/>
              <a:gdLst>
                <a:gd name="sw" fmla="*/ 1 w 72"/>
                <a:gd name="sh" fmla="*/ 1 h 1336"/>
                <a:gd name="mins" fmla="min sw sh"/>
                <a:gd name="dsw" fmla="+- 0 sw mins"/>
                <a:gd name="dsh" fmla="+- 0 sh mins"/>
                <a:gd name="p0x0" fmla="*/ 0 w 72"/>
                <a:gd name="p0y0" fmla="*/ 1253 h 1336"/>
                <a:gd name="p0x1" fmla="*/ 0 w 72"/>
                <a:gd name="p0y1" fmla="*/ 83 h 1336"/>
                <a:gd name="p0x2" fmla="*/ 0 w 72"/>
                <a:gd name="p0y2" fmla="*/ 45 h 1336"/>
                <a:gd name="p0x3" fmla="*/ 22 w 72"/>
                <a:gd name="p0y3" fmla="*/ 13 h 1336"/>
                <a:gd name="p0x4" fmla="*/ 55 w 72"/>
                <a:gd name="p0y4" fmla="*/ 0 h 1336"/>
                <a:gd name="p0x5" fmla="*/ 72 w 72"/>
                <a:gd name="p0y5" fmla="*/ 13 h 1336"/>
                <a:gd name="p0x6" fmla="*/ 72 w 72"/>
                <a:gd name="p0y6" fmla="*/ 13 h 1336"/>
                <a:gd name="p0x7" fmla="*/ 56 w 72"/>
                <a:gd name="p0y7" fmla="*/ 25 h 1336"/>
                <a:gd name="p0x8" fmla="*/ 45 w 72"/>
                <a:gd name="p0y8" fmla="*/ 51 h 1336"/>
                <a:gd name="p0x9" fmla="*/ 45 w 72"/>
                <a:gd name="p0y9" fmla="*/ 83 h 1336"/>
                <a:gd name="p0x10" fmla="*/ 45 w 72"/>
                <a:gd name="p0y10" fmla="*/ 1253 h 1336"/>
                <a:gd name="p0x11" fmla="*/ 45 w 72"/>
                <a:gd name="p0y11" fmla="*/ 1284 h 1336"/>
                <a:gd name="p0x12" fmla="*/ 56 w 72"/>
                <a:gd name="p0y12" fmla="*/ 1311 h 1336"/>
                <a:gd name="p0x13" fmla="*/ 72 w 72"/>
                <a:gd name="p0y13" fmla="*/ 1322 h 1336"/>
                <a:gd name="p0x14" fmla="*/ 55 w 72"/>
                <a:gd name="p0y14" fmla="*/ 1336 h 1336"/>
                <a:gd name="p0x15" fmla="*/ 55 w 72"/>
                <a:gd name="p0y15" fmla="*/ 1336 h 1336"/>
                <a:gd name="p0x16" fmla="*/ 22 w 72"/>
                <a:gd name="p0y16" fmla="*/ 1322 h 1336"/>
                <a:gd name="p0x17" fmla="*/ 0 w 72"/>
                <a:gd name="p0y17" fmla="*/ 1290 h 1336"/>
                <a:gd name="p0x18" fmla="*/ 0 w 72"/>
                <a:gd name="p0y18" fmla="*/ 1253 h 13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914400" y="4338581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推动服务制度化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914400" y="4644333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推动服务群众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制度化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71525" y="5291455"/>
            <a:ext cx="5029200" cy="857250"/>
            <a:chOff x="1215" y="8333"/>
            <a:chExt cx="7920" cy="1350"/>
          </a:xfrm>
        </p:grpSpPr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215" y="8333"/>
              <a:ext cx="7920" cy="1350"/>
            </a:xfrm>
            <a:custGeom>
              <a:avLst/>
              <a:gdLst>
                <a:gd name="sw" fmla="*/ 1 w 7920"/>
                <a:gd name="sh" fmla="*/ 1 h 1350"/>
                <a:gd name="mins" fmla="min sw sh"/>
                <a:gd name="dsw" fmla="+- 0 sw mins"/>
                <a:gd name="dsh" fmla="+- 0 sh mins"/>
                <a:gd name="p0x0" fmla="*/ 90 w 7920"/>
                <a:gd name="p0y0" fmla="*/ 0 h 1350"/>
                <a:gd name="p0x1" fmla="*/ 7830 w 7920"/>
                <a:gd name="p0y1" fmla="*/ 0 h 1350"/>
                <a:gd name="p0x2" fmla="*/ 7879 w 7920"/>
                <a:gd name="p0y2" fmla="*/ 0 h 1350"/>
                <a:gd name="p0x3" fmla="*/ 7920 w 7920"/>
                <a:gd name="p0y3" fmla="*/ 40 h 1350"/>
                <a:gd name="p0x4" fmla="*/ 7920 w 7920"/>
                <a:gd name="p0y4" fmla="*/ 90 h 1350"/>
                <a:gd name="p0x5" fmla="*/ 7920 w 7920"/>
                <a:gd name="p0y5" fmla="*/ 1260 h 1350"/>
                <a:gd name="p0x6" fmla="*/ 7920 w 7920"/>
                <a:gd name="p0y6" fmla="*/ 1309 h 1350"/>
                <a:gd name="p0x7" fmla="*/ 7879 w 7920"/>
                <a:gd name="p0y7" fmla="*/ 1350 h 1350"/>
                <a:gd name="p0x8" fmla="*/ 7830 w 7920"/>
                <a:gd name="p0y8" fmla="*/ 1350 h 1350"/>
                <a:gd name="p0x9" fmla="*/ 90 w 7920"/>
                <a:gd name="p0y9" fmla="*/ 1350 h 1350"/>
                <a:gd name="p0x10" fmla="*/ 40 w 7920"/>
                <a:gd name="p0y10" fmla="*/ 1350 h 1350"/>
                <a:gd name="p0x11" fmla="*/ 0 w 7920"/>
                <a:gd name="p0y11" fmla="*/ 1309 h 1350"/>
                <a:gd name="p0x12" fmla="*/ 0 w 7920"/>
                <a:gd name="p0y12" fmla="*/ 1260 h 1350"/>
                <a:gd name="p0x13" fmla="*/ 0 w 7920"/>
                <a:gd name="p0y13" fmla="*/ 90 h 1350"/>
                <a:gd name="p0x14" fmla="*/ 0 w 7920"/>
                <a:gd name="p0y14" fmla="*/ 40 h 1350"/>
                <a:gd name="p0x15" fmla="*/ 40 w 7920"/>
                <a:gd name="p0y15" fmla="*/ 0 h 1350"/>
                <a:gd name="p0x16" fmla="*/ 90 w 792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1270" y="8333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9098" y="8359"/>
              <a:ext cx="37" cy="1297"/>
            </a:xfrm>
            <a:custGeom>
              <a:avLst/>
              <a:gdLst>
                <a:gd name="sw" fmla="*/ 1 w 36"/>
                <a:gd name="sh" fmla="*/ 1 h 1297"/>
                <a:gd name="mins" fmla="min sw sh"/>
                <a:gd name="dsw" fmla="+- 0 sw mins"/>
                <a:gd name="dsh" fmla="+- 0 sh mins"/>
                <a:gd name="p0x0" fmla="*/ 36 w 36"/>
                <a:gd name="p0y0" fmla="*/ 63 h 1297"/>
                <a:gd name="p0x1" fmla="*/ 36 w 36"/>
                <a:gd name="p0y1" fmla="*/ 1233 h 1297"/>
                <a:gd name="p0x2" fmla="*/ 36 w 36"/>
                <a:gd name="p0y2" fmla="*/ 1258 h 1297"/>
                <a:gd name="p0x3" fmla="*/ 26 w 36"/>
                <a:gd name="p0y3" fmla="*/ 1280 h 1297"/>
                <a:gd name="p0x4" fmla="*/ 10 w 36"/>
                <a:gd name="p0y4" fmla="*/ 1297 h 1297"/>
                <a:gd name="p0x5" fmla="*/ 0 w 36"/>
                <a:gd name="p0y5" fmla="*/ 1286 h 1297"/>
                <a:gd name="p0x6" fmla="*/ 13 w 36"/>
                <a:gd name="p0y6" fmla="*/ 1273 h 1297"/>
                <a:gd name="p0x7" fmla="*/ 21 w 36"/>
                <a:gd name="p0y7" fmla="*/ 1254 h 1297"/>
                <a:gd name="p0x8" fmla="*/ 21 w 36"/>
                <a:gd name="p0y8" fmla="*/ 1233 h 1297"/>
                <a:gd name="p0x9" fmla="*/ 21 w 36"/>
                <a:gd name="p0y9" fmla="*/ 63 h 1297"/>
                <a:gd name="p0x10" fmla="*/ 21 w 36"/>
                <a:gd name="p0y10" fmla="*/ 42 h 1297"/>
                <a:gd name="p0x11" fmla="*/ 13 w 36"/>
                <a:gd name="p0y11" fmla="*/ 24 h 1297"/>
                <a:gd name="p0x12" fmla="*/ 0 w 36"/>
                <a:gd name="p0y12" fmla="*/ 10 h 1297"/>
                <a:gd name="p0x13" fmla="*/ 10 w 36"/>
                <a:gd name="p0y13" fmla="*/ 0 h 1297"/>
                <a:gd name="p0x14" fmla="*/ 26 w 36"/>
                <a:gd name="p0y14" fmla="*/ 16 h 1297"/>
                <a:gd name="p0x15" fmla="*/ 36 w 36"/>
                <a:gd name="p0y15" fmla="*/ 38 h 1297"/>
                <a:gd name="p0x16" fmla="*/ 36 w 36"/>
                <a:gd name="p0y16" fmla="*/ 63 h 129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3"/>
              </p:custDataLst>
            </p:nvPr>
          </p:nvSpPr>
          <p:spPr>
            <a:xfrm>
              <a:off x="1270" y="9646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4"/>
              </p:custDataLst>
            </p:nvPr>
          </p:nvSpPr>
          <p:spPr>
            <a:xfrm>
              <a:off x="1215" y="8339"/>
              <a:ext cx="72" cy="1337"/>
            </a:xfrm>
            <a:custGeom>
              <a:avLst/>
              <a:gdLst>
                <a:gd name="sw" fmla="*/ 1 w 72"/>
                <a:gd name="sh" fmla="*/ 1 h 1336"/>
                <a:gd name="mins" fmla="min sw sh"/>
                <a:gd name="dsw" fmla="+- 0 sw mins"/>
                <a:gd name="dsh" fmla="+- 0 sh mins"/>
                <a:gd name="p0x0" fmla="*/ 0 w 72"/>
                <a:gd name="p0y0" fmla="*/ 1253 h 1336"/>
                <a:gd name="p0x1" fmla="*/ 0 w 72"/>
                <a:gd name="p0y1" fmla="*/ 83 h 1336"/>
                <a:gd name="p0x2" fmla="*/ 0 w 72"/>
                <a:gd name="p0y2" fmla="*/ 45 h 1336"/>
                <a:gd name="p0x3" fmla="*/ 22 w 72"/>
                <a:gd name="p0y3" fmla="*/ 13 h 1336"/>
                <a:gd name="p0x4" fmla="*/ 55 w 72"/>
                <a:gd name="p0y4" fmla="*/ 0 h 1336"/>
                <a:gd name="p0x5" fmla="*/ 72 w 72"/>
                <a:gd name="p0y5" fmla="*/ 13 h 1336"/>
                <a:gd name="p0x6" fmla="*/ 72 w 72"/>
                <a:gd name="p0y6" fmla="*/ 13 h 1336"/>
                <a:gd name="p0x7" fmla="*/ 56 w 72"/>
                <a:gd name="p0y7" fmla="*/ 25 h 1336"/>
                <a:gd name="p0x8" fmla="*/ 45 w 72"/>
                <a:gd name="p0y8" fmla="*/ 51 h 1336"/>
                <a:gd name="p0x9" fmla="*/ 45 w 72"/>
                <a:gd name="p0y9" fmla="*/ 83 h 1336"/>
                <a:gd name="p0x10" fmla="*/ 45 w 72"/>
                <a:gd name="p0y10" fmla="*/ 1253 h 1336"/>
                <a:gd name="p0x11" fmla="*/ 45 w 72"/>
                <a:gd name="p0y11" fmla="*/ 1284 h 1336"/>
                <a:gd name="p0x12" fmla="*/ 56 w 72"/>
                <a:gd name="p0y12" fmla="*/ 1311 h 1336"/>
                <a:gd name="p0x13" fmla="*/ 72 w 72"/>
                <a:gd name="p0y13" fmla="*/ 1322 h 1336"/>
                <a:gd name="p0x14" fmla="*/ 55 w 72"/>
                <a:gd name="p0y14" fmla="*/ 1336 h 1336"/>
                <a:gd name="p0x15" fmla="*/ 55 w 72"/>
                <a:gd name="p0y15" fmla="*/ 1336 h 1336"/>
                <a:gd name="p0x16" fmla="*/ 22 w 72"/>
                <a:gd name="p0y16" fmla="*/ 1322 h 1336"/>
                <a:gd name="p0x17" fmla="*/ 0 w 72"/>
                <a:gd name="p0y17" fmla="*/ 1290 h 1336"/>
                <a:gd name="p0x18" fmla="*/ 0 w 72"/>
                <a:gd name="p0y18" fmla="*/ 1253 h 13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FFE29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914400" y="5400094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畅通诉求反映渠道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914400" y="5705846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畅通群众诉求反映渠道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6195695" y="2263775"/>
            <a:ext cx="5419725" cy="4208145"/>
          </a:xfrm>
          <a:custGeom>
            <a:avLst/>
            <a:gdLst>
              <a:gd name="sw" fmla="*/ 1 w 8535"/>
              <a:gd name="sh" fmla="*/ 1 h 6626"/>
              <a:gd name="mins" fmla="min sw sh"/>
              <a:gd name="dsw" fmla="+- 0 sw mins"/>
              <a:gd name="dsh" fmla="+- 0 sh mins"/>
              <a:gd name="p0x0" fmla="*/ 180 w 8535"/>
              <a:gd name="p0y0" fmla="*/ 0 h 6626"/>
              <a:gd name="p0x1" fmla="*/ 8355 w 8535"/>
              <a:gd name="p0y1" fmla="*/ 0 h 6626"/>
              <a:gd name="p0x2" fmla="*/ 8454 w 8535"/>
              <a:gd name="p0y2" fmla="*/ 0 h 6626"/>
              <a:gd name="p0x3" fmla="*/ 8535 w 8535"/>
              <a:gd name="p0y3" fmla="*/ 80 h 6626"/>
              <a:gd name="p0x4" fmla="*/ 8535 w 8535"/>
              <a:gd name="p0y4" fmla="*/ 180 h 6626"/>
              <a:gd name="p0x5" fmla="*/ 8535 w 8535"/>
              <a:gd name="p0y5" fmla="*/ 6446 h 6626"/>
              <a:gd name="p0x6" fmla="*/ 8535 w 8535"/>
              <a:gd name="p0y6" fmla="*/ 6546 h 6626"/>
              <a:gd name="p0x7" fmla="*/ 8454 w 8535"/>
              <a:gd name="p0y7" fmla="*/ 6626 h 6626"/>
              <a:gd name="p0x8" fmla="*/ 8355 w 8535"/>
              <a:gd name="p0y8" fmla="*/ 6626 h 6626"/>
              <a:gd name="p0x9" fmla="*/ 180 w 8535"/>
              <a:gd name="p0y9" fmla="*/ 6626 h 6626"/>
              <a:gd name="p0x10" fmla="*/ 80 w 8535"/>
              <a:gd name="p0y10" fmla="*/ 6626 h 6626"/>
              <a:gd name="p0x11" fmla="*/ 0 w 8535"/>
              <a:gd name="p0y11" fmla="*/ 6546 h 6626"/>
              <a:gd name="p0x12" fmla="*/ 0 w 8535"/>
              <a:gd name="p0y12" fmla="*/ 6446 h 6626"/>
              <a:gd name="p0x13" fmla="*/ 0 w 8535"/>
              <a:gd name="p0y13" fmla="*/ 180 h 6626"/>
              <a:gd name="p0x14" fmla="*/ 0 w 8535"/>
              <a:gd name="p0y14" fmla="*/ 80 h 6626"/>
              <a:gd name="p0x15" fmla="*/ 80 w 8535"/>
              <a:gd name="p0y15" fmla="*/ 0 h 6626"/>
              <a:gd name="p0x16" fmla="*/ 180 w 853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6391275" y="2459355"/>
            <a:ext cx="5029200" cy="466090"/>
            <a:chOff x="10065" y="3873"/>
            <a:chExt cx="7920" cy="734"/>
          </a:xfrm>
        </p:grpSpPr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10065" y="3873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10065" y="4593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13333"/>
                <a:lumOff val="8666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40"/>
            </p:custDataLst>
          </p:nvPr>
        </p:nvSpPr>
        <p:spPr>
          <a:xfrm>
            <a:off x="639572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90 w 525"/>
              <a:gd name="p0y0" fmla="*/ 0 h 525"/>
              <a:gd name="p0x1" fmla="*/ 435 w 525"/>
              <a:gd name="p0y1" fmla="*/ 0 h 525"/>
              <a:gd name="p0x2" fmla="*/ 484 w 525"/>
              <a:gd name="p0y2" fmla="*/ 0 h 525"/>
              <a:gd name="p0x3" fmla="*/ 525 w 525"/>
              <a:gd name="p0y3" fmla="*/ 40 h 525"/>
              <a:gd name="p0x4" fmla="*/ 525 w 525"/>
              <a:gd name="p0y4" fmla="*/ 90 h 525"/>
              <a:gd name="p0x5" fmla="*/ 525 w 525"/>
              <a:gd name="p0y5" fmla="*/ 435 h 525"/>
              <a:gd name="p0x6" fmla="*/ 525 w 525"/>
              <a:gd name="p0y6" fmla="*/ 484 h 525"/>
              <a:gd name="p0x7" fmla="*/ 484 w 525"/>
              <a:gd name="p0y7" fmla="*/ 525 h 525"/>
              <a:gd name="p0x8" fmla="*/ 435 w 525"/>
              <a:gd name="p0y8" fmla="*/ 525 h 525"/>
              <a:gd name="p0x9" fmla="*/ 90 w 525"/>
              <a:gd name="p0y9" fmla="*/ 525 h 525"/>
              <a:gd name="p0x10" fmla="*/ 40 w 525"/>
              <a:gd name="p0y10" fmla="*/ 525 h 525"/>
              <a:gd name="p0x11" fmla="*/ 0 w 525"/>
              <a:gd name="p0y11" fmla="*/ 484 h 525"/>
              <a:gd name="p0x12" fmla="*/ 0 w 525"/>
              <a:gd name="p0y12" fmla="*/ 435 h 525"/>
              <a:gd name="p0x13" fmla="*/ 0 w 525"/>
              <a:gd name="p0y13" fmla="*/ 90 h 525"/>
              <a:gd name="p0x14" fmla="*/ 0 w 525"/>
              <a:gd name="p0y14" fmla="*/ 40 h 525"/>
              <a:gd name="p0x15" fmla="*/ 40 w 525"/>
              <a:gd name="p0y15" fmla="*/ 0 h 525"/>
              <a:gd name="p0x16" fmla="*/ 9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4259" t="-1212" r="-4259" b="-1212"/>
          <a:stretch>
            <a:fillRect/>
          </a:stretch>
        </p:blipFill>
        <p:spPr>
          <a:xfrm>
            <a:off x="6469380" y="2520950"/>
            <a:ext cx="186055" cy="2146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6848475" y="2447953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党建</a:t>
            </a:r>
            <a:r>
              <a:rPr lang="en-US" altLang="zh-CN"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服务模式</a:t>
            </a:r>
            <a:endParaRPr lang="zh-CN" altLang="en-US"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5"/>
            </p:custDataLst>
          </p:nvPr>
        </p:nvSpPr>
        <p:spPr>
          <a:xfrm>
            <a:off x="1088009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6"/>
            </p:custDataLst>
          </p:nvPr>
        </p:nvSpPr>
        <p:spPr>
          <a:xfrm>
            <a:off x="1099959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5047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sz="1200" b="1">
                <a:solidFill>
                  <a:schemeClr val="accent1">
                    <a:lumMod val="50476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0476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6391275" y="3040380"/>
            <a:ext cx="5029200" cy="919480"/>
            <a:chOff x="10065" y="4788"/>
            <a:chExt cx="7920" cy="1448"/>
          </a:xfrm>
        </p:grpSpPr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10065" y="4788"/>
              <a:ext cx="7920" cy="1449"/>
            </a:xfrm>
            <a:custGeom>
              <a:avLst/>
              <a:gdLst>
                <a:gd name="sw" fmla="*/ 1 w 7920"/>
                <a:gd name="sh" fmla="*/ 1 h 1449"/>
                <a:gd name="mins" fmla="min sw sh"/>
                <a:gd name="dsw" fmla="+- 0 sw mins"/>
                <a:gd name="dsh" fmla="+- 0 sh mins"/>
                <a:gd name="p0x0" fmla="*/ 90 w 7920"/>
                <a:gd name="p0y0" fmla="*/ 0 h 1449"/>
                <a:gd name="p0x1" fmla="*/ 7830 w 7920"/>
                <a:gd name="p0y1" fmla="*/ 0 h 1449"/>
                <a:gd name="p0x2" fmla="*/ 7879 w 7920"/>
                <a:gd name="p0y2" fmla="*/ 0 h 1449"/>
                <a:gd name="p0x3" fmla="*/ 7920 w 7920"/>
                <a:gd name="p0y3" fmla="*/ 40 h 1449"/>
                <a:gd name="p0x4" fmla="*/ 7920 w 7920"/>
                <a:gd name="p0y4" fmla="*/ 90 h 1449"/>
                <a:gd name="p0x5" fmla="*/ 7920 w 7920"/>
                <a:gd name="p0y5" fmla="*/ 1359 h 1449"/>
                <a:gd name="p0x6" fmla="*/ 7920 w 7920"/>
                <a:gd name="p0y6" fmla="*/ 1408 h 1449"/>
                <a:gd name="p0x7" fmla="*/ 7879 w 7920"/>
                <a:gd name="p0y7" fmla="*/ 1449 h 1449"/>
                <a:gd name="p0x8" fmla="*/ 7830 w 7920"/>
                <a:gd name="p0y8" fmla="*/ 1449 h 1449"/>
                <a:gd name="p0x9" fmla="*/ 90 w 7920"/>
                <a:gd name="p0y9" fmla="*/ 1449 h 1449"/>
                <a:gd name="p0x10" fmla="*/ 40 w 7920"/>
                <a:gd name="p0y10" fmla="*/ 1449 h 1449"/>
                <a:gd name="p0x11" fmla="*/ 0 w 7920"/>
                <a:gd name="p0y11" fmla="*/ 1408 h 1449"/>
                <a:gd name="p0x12" fmla="*/ 0 w 7920"/>
                <a:gd name="p0y12" fmla="*/ 1359 h 1449"/>
                <a:gd name="p0x13" fmla="*/ 0 w 7920"/>
                <a:gd name="p0y13" fmla="*/ 90 h 1449"/>
                <a:gd name="p0x14" fmla="*/ 0 w 7920"/>
                <a:gd name="p0y14" fmla="*/ 40 h 1449"/>
                <a:gd name="p0x15" fmla="*/ 40 w 7920"/>
                <a:gd name="p0y15" fmla="*/ 0 h 1449"/>
                <a:gd name="p0x16" fmla="*/ 90 w 7920"/>
                <a:gd name="p0y16" fmla="*/ 0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10120" y="4788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9"/>
              </p:custDataLst>
            </p:nvPr>
          </p:nvSpPr>
          <p:spPr>
            <a:xfrm>
              <a:off x="17948" y="4814"/>
              <a:ext cx="37" cy="1396"/>
            </a:xfrm>
            <a:custGeom>
              <a:avLst/>
              <a:gdLst>
                <a:gd name="sw" fmla="*/ 1 w 36"/>
                <a:gd name="sh" fmla="*/ 1 h 1396"/>
                <a:gd name="mins" fmla="min sw sh"/>
                <a:gd name="dsw" fmla="+- 0 sw mins"/>
                <a:gd name="dsh" fmla="+- 0 sh mins"/>
                <a:gd name="p0x0" fmla="*/ 36 w 36"/>
                <a:gd name="p0y0" fmla="*/ 63 h 1396"/>
                <a:gd name="p0x1" fmla="*/ 36 w 36"/>
                <a:gd name="p0y1" fmla="*/ 1332 h 1396"/>
                <a:gd name="p0x2" fmla="*/ 36 w 36"/>
                <a:gd name="p0y2" fmla="*/ 1357 h 1396"/>
                <a:gd name="p0x3" fmla="*/ 26 w 36"/>
                <a:gd name="p0y3" fmla="*/ 1380 h 1396"/>
                <a:gd name="p0x4" fmla="*/ 10 w 36"/>
                <a:gd name="p0y4" fmla="*/ 1396 h 1396"/>
                <a:gd name="p0x5" fmla="*/ 0 w 36"/>
                <a:gd name="p0y5" fmla="*/ 1385 h 1396"/>
                <a:gd name="p0x6" fmla="*/ 13 w 36"/>
                <a:gd name="p0y6" fmla="*/ 1372 h 1396"/>
                <a:gd name="p0x7" fmla="*/ 21 w 36"/>
                <a:gd name="p0y7" fmla="*/ 1353 h 1396"/>
                <a:gd name="p0x8" fmla="*/ 21 w 36"/>
                <a:gd name="p0y8" fmla="*/ 1332 h 1396"/>
                <a:gd name="p0x9" fmla="*/ 21 w 36"/>
                <a:gd name="p0y9" fmla="*/ 63 h 1396"/>
                <a:gd name="p0x10" fmla="*/ 21 w 36"/>
                <a:gd name="p0y10" fmla="*/ 42 h 1396"/>
                <a:gd name="p0x11" fmla="*/ 13 w 36"/>
                <a:gd name="p0y11" fmla="*/ 24 h 1396"/>
                <a:gd name="p0x12" fmla="*/ 0 w 36"/>
                <a:gd name="p0y12" fmla="*/ 10 h 1396"/>
                <a:gd name="p0x13" fmla="*/ 10 w 36"/>
                <a:gd name="p0y13" fmla="*/ 0 h 1396"/>
                <a:gd name="p0x14" fmla="*/ 26 w 36"/>
                <a:gd name="p0y14" fmla="*/ 16 h 1396"/>
                <a:gd name="p0x15" fmla="*/ 36 w 36"/>
                <a:gd name="p0y15" fmla="*/ 38 h 1396"/>
                <a:gd name="p0x16" fmla="*/ 36 w 36"/>
                <a:gd name="p0y16" fmla="*/ 63 h 139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0"/>
              </p:custDataLst>
            </p:nvPr>
          </p:nvSpPr>
          <p:spPr>
            <a:xfrm>
              <a:off x="10120" y="6200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1"/>
              </p:custDataLst>
            </p:nvPr>
          </p:nvSpPr>
          <p:spPr>
            <a:xfrm>
              <a:off x="10065" y="4794"/>
              <a:ext cx="72" cy="1436"/>
            </a:xfrm>
            <a:custGeom>
              <a:avLst/>
              <a:gdLst>
                <a:gd name="sw" fmla="*/ 1 w 72"/>
                <a:gd name="sh" fmla="*/ 1 h 1435"/>
                <a:gd name="mins" fmla="min sw sh"/>
                <a:gd name="dsw" fmla="+- 0 sw mins"/>
                <a:gd name="dsh" fmla="+- 0 sh mins"/>
                <a:gd name="p0x0" fmla="*/ 0 w 72"/>
                <a:gd name="p0y0" fmla="*/ 1352 h 1435"/>
                <a:gd name="p0x1" fmla="*/ 0 w 72"/>
                <a:gd name="p0y1" fmla="*/ 83 h 1435"/>
                <a:gd name="p0x2" fmla="*/ 0 w 72"/>
                <a:gd name="p0y2" fmla="*/ 45 h 1435"/>
                <a:gd name="p0x3" fmla="*/ 22 w 72"/>
                <a:gd name="p0y3" fmla="*/ 13 h 1435"/>
                <a:gd name="p0x4" fmla="*/ 55 w 72"/>
                <a:gd name="p0y4" fmla="*/ 0 h 1435"/>
                <a:gd name="p0x5" fmla="*/ 72 w 72"/>
                <a:gd name="p0y5" fmla="*/ 13 h 1435"/>
                <a:gd name="p0x6" fmla="*/ 72 w 72"/>
                <a:gd name="p0y6" fmla="*/ 13 h 1435"/>
                <a:gd name="p0x7" fmla="*/ 56 w 72"/>
                <a:gd name="p0y7" fmla="*/ 25 h 1435"/>
                <a:gd name="p0x8" fmla="*/ 45 w 72"/>
                <a:gd name="p0y8" fmla="*/ 51 h 1435"/>
                <a:gd name="p0x9" fmla="*/ 45 w 72"/>
                <a:gd name="p0y9" fmla="*/ 83 h 1435"/>
                <a:gd name="p0x10" fmla="*/ 45 w 72"/>
                <a:gd name="p0y10" fmla="*/ 1352 h 1435"/>
                <a:gd name="p0x11" fmla="*/ 45 w 72"/>
                <a:gd name="p0y11" fmla="*/ 1383 h 1435"/>
                <a:gd name="p0x12" fmla="*/ 56 w 72"/>
                <a:gd name="p0y12" fmla="*/ 1410 h 1435"/>
                <a:gd name="p0x13" fmla="*/ 72 w 72"/>
                <a:gd name="p0y13" fmla="*/ 1421 h 1435"/>
                <a:gd name="p0x14" fmla="*/ 55 w 72"/>
                <a:gd name="p0y14" fmla="*/ 1435 h 1435"/>
                <a:gd name="p0x15" fmla="*/ 55 w 72"/>
                <a:gd name="p0y15" fmla="*/ 1435 h 1435"/>
                <a:gd name="p0x16" fmla="*/ 22 w 72"/>
                <a:gd name="p0y16" fmla="*/ 1421 h 1435"/>
                <a:gd name="p0x17" fmla="*/ 0 w 72"/>
                <a:gd name="p0y17" fmla="*/ 1389 h 1435"/>
                <a:gd name="p0x18" fmla="*/ 0 w 72"/>
                <a:gd name="p0y18" fmla="*/ 1352 h 14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2"/>
            </p:custDataLst>
          </p:nvPr>
        </p:nvSpPr>
        <p:spPr>
          <a:xfrm>
            <a:off x="6534150" y="3148994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推行党建</a:t>
            </a:r>
            <a:r>
              <a:rPr lang="en-US" altLang="zh-CN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服务模式</a:t>
            </a:r>
            <a:endParaRPr lang="zh-CN" altLang="en-US"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53"/>
            </p:custDataLst>
          </p:nvPr>
        </p:nvSpPr>
        <p:spPr>
          <a:xfrm>
            <a:off x="6534150" y="3377508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推行</a:t>
            </a:r>
            <a:r>
              <a:rPr 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党建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服务模式，把党建优势转化为服务群众实际效能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391275" y="4036695"/>
            <a:ext cx="5029200" cy="695960"/>
            <a:chOff x="10065" y="6357"/>
            <a:chExt cx="7920" cy="1096"/>
          </a:xfrm>
        </p:grpSpPr>
        <p:sp>
          <p:nvSpPr>
            <p:cNvPr id="60" name="任意多边形 59"/>
            <p:cNvSpPr/>
            <p:nvPr>
              <p:custDataLst>
                <p:tags r:id="rId54"/>
              </p:custDataLst>
            </p:nvPr>
          </p:nvSpPr>
          <p:spPr>
            <a:xfrm>
              <a:off x="10065" y="6357"/>
              <a:ext cx="7920" cy="1096"/>
            </a:xfrm>
            <a:custGeom>
              <a:avLst/>
              <a:gdLst>
                <a:gd name="sw" fmla="*/ 1 w 7920"/>
                <a:gd name="sh" fmla="*/ 1 h 1095"/>
                <a:gd name="mins" fmla="min sw sh"/>
                <a:gd name="dsw" fmla="+- 0 sw mins"/>
                <a:gd name="dsh" fmla="+- 0 sh mins"/>
                <a:gd name="p0x0" fmla="*/ 90 w 7920"/>
                <a:gd name="p0y0" fmla="*/ 0 h 1095"/>
                <a:gd name="p0x1" fmla="*/ 7830 w 7920"/>
                <a:gd name="p0y1" fmla="*/ 0 h 1095"/>
                <a:gd name="p0x2" fmla="*/ 7879 w 7920"/>
                <a:gd name="p0y2" fmla="*/ 0 h 1095"/>
                <a:gd name="p0x3" fmla="*/ 7920 w 7920"/>
                <a:gd name="p0y3" fmla="*/ 40 h 1095"/>
                <a:gd name="p0x4" fmla="*/ 7920 w 7920"/>
                <a:gd name="p0y4" fmla="*/ 90 h 1095"/>
                <a:gd name="p0x5" fmla="*/ 7920 w 7920"/>
                <a:gd name="p0y5" fmla="*/ 1005 h 1095"/>
                <a:gd name="p0x6" fmla="*/ 7920 w 7920"/>
                <a:gd name="p0y6" fmla="*/ 1055 h 1095"/>
                <a:gd name="p0x7" fmla="*/ 7879 w 7920"/>
                <a:gd name="p0y7" fmla="*/ 1095 h 1095"/>
                <a:gd name="p0x8" fmla="*/ 7830 w 7920"/>
                <a:gd name="p0y8" fmla="*/ 1095 h 1095"/>
                <a:gd name="p0x9" fmla="*/ 90 w 7920"/>
                <a:gd name="p0y9" fmla="*/ 1095 h 1095"/>
                <a:gd name="p0x10" fmla="*/ 40 w 7920"/>
                <a:gd name="p0y10" fmla="*/ 1095 h 1095"/>
                <a:gd name="p0x11" fmla="*/ 0 w 7920"/>
                <a:gd name="p0y11" fmla="*/ 1055 h 1095"/>
                <a:gd name="p0x12" fmla="*/ 0 w 7920"/>
                <a:gd name="p0y12" fmla="*/ 1005 h 1095"/>
                <a:gd name="p0x13" fmla="*/ 0 w 7920"/>
                <a:gd name="p0y13" fmla="*/ 90 h 1095"/>
                <a:gd name="p0x14" fmla="*/ 0 w 7920"/>
                <a:gd name="p0y14" fmla="*/ 40 h 1095"/>
                <a:gd name="p0x15" fmla="*/ 40 w 7920"/>
                <a:gd name="p0y15" fmla="*/ 0 h 1095"/>
                <a:gd name="p0x16" fmla="*/ 90 w 7920"/>
                <a:gd name="p0y16" fmla="*/ 0 h 10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5"/>
              </p:custDataLst>
            </p:nvPr>
          </p:nvSpPr>
          <p:spPr>
            <a:xfrm>
              <a:off x="10120" y="6357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6"/>
              </p:custDataLst>
            </p:nvPr>
          </p:nvSpPr>
          <p:spPr>
            <a:xfrm>
              <a:off x="17948" y="6383"/>
              <a:ext cx="37" cy="1043"/>
            </a:xfrm>
            <a:custGeom>
              <a:avLst/>
              <a:gdLst>
                <a:gd name="sw" fmla="*/ 1 w 36"/>
                <a:gd name="sh" fmla="*/ 1 h 1043"/>
                <a:gd name="mins" fmla="min sw sh"/>
                <a:gd name="dsw" fmla="+- 0 sw mins"/>
                <a:gd name="dsh" fmla="+- 0 sh mins"/>
                <a:gd name="p0x0" fmla="*/ 36 w 36"/>
                <a:gd name="p0y0" fmla="*/ 63 h 1043"/>
                <a:gd name="p0x1" fmla="*/ 36 w 36"/>
                <a:gd name="p0y1" fmla="*/ 979 h 1043"/>
                <a:gd name="p0x2" fmla="*/ 36 w 36"/>
                <a:gd name="p0y2" fmla="*/ 1004 h 1043"/>
                <a:gd name="p0x3" fmla="*/ 26 w 36"/>
                <a:gd name="p0y3" fmla="*/ 1026 h 1043"/>
                <a:gd name="p0x4" fmla="*/ 10 w 36"/>
                <a:gd name="p0y4" fmla="*/ 1043 h 1043"/>
                <a:gd name="p0x5" fmla="*/ 0 w 36"/>
                <a:gd name="p0y5" fmla="*/ 1032 h 1043"/>
                <a:gd name="p0x6" fmla="*/ 13 w 36"/>
                <a:gd name="p0y6" fmla="*/ 1019 h 1043"/>
                <a:gd name="p0x7" fmla="*/ 21 w 36"/>
                <a:gd name="p0y7" fmla="*/ 1000 h 1043"/>
                <a:gd name="p0x8" fmla="*/ 21 w 36"/>
                <a:gd name="p0y8" fmla="*/ 979 h 1043"/>
                <a:gd name="p0x9" fmla="*/ 21 w 36"/>
                <a:gd name="p0y9" fmla="*/ 63 h 1043"/>
                <a:gd name="p0x10" fmla="*/ 21 w 36"/>
                <a:gd name="p0y10" fmla="*/ 42 h 1043"/>
                <a:gd name="p0x11" fmla="*/ 13 w 36"/>
                <a:gd name="p0y11" fmla="*/ 24 h 1043"/>
                <a:gd name="p0x12" fmla="*/ 0 w 36"/>
                <a:gd name="p0y12" fmla="*/ 10 h 1043"/>
                <a:gd name="p0x13" fmla="*/ 10 w 36"/>
                <a:gd name="p0y13" fmla="*/ 0 h 1043"/>
                <a:gd name="p0x14" fmla="*/ 26 w 36"/>
                <a:gd name="p0y14" fmla="*/ 16 h 1043"/>
                <a:gd name="p0x15" fmla="*/ 36 w 36"/>
                <a:gd name="p0y15" fmla="*/ 38 h 1043"/>
                <a:gd name="p0x16" fmla="*/ 36 w 36"/>
                <a:gd name="p0y16" fmla="*/ 63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7"/>
              </p:custDataLst>
            </p:nvPr>
          </p:nvSpPr>
          <p:spPr>
            <a:xfrm>
              <a:off x="10120" y="7416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8"/>
              </p:custDataLst>
            </p:nvPr>
          </p:nvSpPr>
          <p:spPr>
            <a:xfrm>
              <a:off x="10065" y="6363"/>
              <a:ext cx="72" cy="1083"/>
            </a:xfrm>
            <a:custGeom>
              <a:avLst/>
              <a:gdLst>
                <a:gd name="sw" fmla="*/ 1 w 72"/>
                <a:gd name="sh" fmla="*/ 1 h 1082"/>
                <a:gd name="mins" fmla="min sw sh"/>
                <a:gd name="dsw" fmla="+- 0 sw mins"/>
                <a:gd name="dsh" fmla="+- 0 sh mins"/>
                <a:gd name="p0x0" fmla="*/ 0 w 72"/>
                <a:gd name="p0y0" fmla="*/ 999 h 1082"/>
                <a:gd name="p0x1" fmla="*/ 0 w 72"/>
                <a:gd name="p0y1" fmla="*/ 83 h 1082"/>
                <a:gd name="p0x2" fmla="*/ 0 w 72"/>
                <a:gd name="p0y2" fmla="*/ 45 h 1082"/>
                <a:gd name="p0x3" fmla="*/ 22 w 72"/>
                <a:gd name="p0y3" fmla="*/ 13 h 1082"/>
                <a:gd name="p0x4" fmla="*/ 55 w 72"/>
                <a:gd name="p0y4" fmla="*/ 0 h 1082"/>
                <a:gd name="p0x5" fmla="*/ 72 w 72"/>
                <a:gd name="p0y5" fmla="*/ 13 h 1082"/>
                <a:gd name="p0x6" fmla="*/ 72 w 72"/>
                <a:gd name="p0y6" fmla="*/ 13 h 1082"/>
                <a:gd name="p0x7" fmla="*/ 56 w 72"/>
                <a:gd name="p0y7" fmla="*/ 25 h 1082"/>
                <a:gd name="p0x8" fmla="*/ 45 w 72"/>
                <a:gd name="p0y8" fmla="*/ 51 h 1082"/>
                <a:gd name="p0x9" fmla="*/ 45 w 72"/>
                <a:gd name="p0y9" fmla="*/ 83 h 1082"/>
                <a:gd name="p0x10" fmla="*/ 45 w 72"/>
                <a:gd name="p0y10" fmla="*/ 999 h 1082"/>
                <a:gd name="p0x11" fmla="*/ 45 w 72"/>
                <a:gd name="p0y11" fmla="*/ 1030 h 1082"/>
                <a:gd name="p0x12" fmla="*/ 56 w 72"/>
                <a:gd name="p0y12" fmla="*/ 1057 h 1082"/>
                <a:gd name="p0x13" fmla="*/ 72 w 72"/>
                <a:gd name="p0y13" fmla="*/ 1068 h 1082"/>
                <a:gd name="p0x14" fmla="*/ 55 w 72"/>
                <a:gd name="p0y14" fmla="*/ 1082 h 1082"/>
                <a:gd name="p0x15" fmla="*/ 55 w 72"/>
                <a:gd name="p0y15" fmla="*/ 1082 h 1082"/>
                <a:gd name="p0x16" fmla="*/ 22 w 72"/>
                <a:gd name="p0y16" fmla="*/ 1068 h 1082"/>
                <a:gd name="p0x17" fmla="*/ 0 w 72"/>
                <a:gd name="p0y17" fmla="*/ 1036 h 1082"/>
                <a:gd name="p0x18" fmla="*/ 0 w 72"/>
                <a:gd name="p0y18" fmla="*/ 999 h 108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>
            <p:custDataLst>
              <p:tags r:id="rId59"/>
            </p:custDataLst>
          </p:nvPr>
        </p:nvSpPr>
        <p:spPr>
          <a:xfrm>
            <a:off x="6534150" y="4145328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转化党建优势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60"/>
            </p:custDataLst>
          </p:nvPr>
        </p:nvSpPr>
        <p:spPr>
          <a:xfrm>
            <a:off x="6534150" y="4373023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把党建优势转化为服务群众的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实际效能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391275" y="4808855"/>
            <a:ext cx="5029200" cy="694690"/>
            <a:chOff x="10065" y="7573"/>
            <a:chExt cx="7920" cy="1094"/>
          </a:xfrm>
        </p:grpSpPr>
        <p:sp>
          <p:nvSpPr>
            <p:cNvPr id="68" name="任意多边形 67"/>
            <p:cNvSpPr/>
            <p:nvPr>
              <p:custDataLst>
                <p:tags r:id="rId61"/>
              </p:custDataLst>
            </p:nvPr>
          </p:nvSpPr>
          <p:spPr>
            <a:xfrm>
              <a:off x="10065" y="7573"/>
              <a:ext cx="7920" cy="1095"/>
            </a:xfrm>
            <a:custGeom>
              <a:avLst/>
              <a:gdLst>
                <a:gd name="sw" fmla="*/ 1 w 7920"/>
                <a:gd name="sh" fmla="*/ 1 h 1095"/>
                <a:gd name="mins" fmla="min sw sh"/>
                <a:gd name="dsw" fmla="+- 0 sw mins"/>
                <a:gd name="dsh" fmla="+- 0 sh mins"/>
                <a:gd name="p0x0" fmla="*/ 90 w 7920"/>
                <a:gd name="p0y0" fmla="*/ 0 h 1095"/>
                <a:gd name="p0x1" fmla="*/ 7830 w 7920"/>
                <a:gd name="p0y1" fmla="*/ 0 h 1095"/>
                <a:gd name="p0x2" fmla="*/ 7879 w 7920"/>
                <a:gd name="p0y2" fmla="*/ 0 h 1095"/>
                <a:gd name="p0x3" fmla="*/ 7920 w 7920"/>
                <a:gd name="p0y3" fmla="*/ 40 h 1095"/>
                <a:gd name="p0x4" fmla="*/ 7920 w 7920"/>
                <a:gd name="p0y4" fmla="*/ 90 h 1095"/>
                <a:gd name="p0x5" fmla="*/ 7920 w 7920"/>
                <a:gd name="p0y5" fmla="*/ 1005 h 1095"/>
                <a:gd name="p0x6" fmla="*/ 7920 w 7920"/>
                <a:gd name="p0y6" fmla="*/ 1055 h 1095"/>
                <a:gd name="p0x7" fmla="*/ 7879 w 7920"/>
                <a:gd name="p0y7" fmla="*/ 1095 h 1095"/>
                <a:gd name="p0x8" fmla="*/ 7830 w 7920"/>
                <a:gd name="p0y8" fmla="*/ 1095 h 1095"/>
                <a:gd name="p0x9" fmla="*/ 90 w 7920"/>
                <a:gd name="p0y9" fmla="*/ 1095 h 1095"/>
                <a:gd name="p0x10" fmla="*/ 40 w 7920"/>
                <a:gd name="p0y10" fmla="*/ 1095 h 1095"/>
                <a:gd name="p0x11" fmla="*/ 0 w 7920"/>
                <a:gd name="p0y11" fmla="*/ 1055 h 1095"/>
                <a:gd name="p0x12" fmla="*/ 0 w 7920"/>
                <a:gd name="p0y12" fmla="*/ 1005 h 1095"/>
                <a:gd name="p0x13" fmla="*/ 0 w 7920"/>
                <a:gd name="p0y13" fmla="*/ 90 h 1095"/>
                <a:gd name="p0x14" fmla="*/ 0 w 7920"/>
                <a:gd name="p0y14" fmla="*/ 40 h 1095"/>
                <a:gd name="p0x15" fmla="*/ 40 w 7920"/>
                <a:gd name="p0y15" fmla="*/ 0 h 1095"/>
                <a:gd name="p0x16" fmla="*/ 90 w 7920"/>
                <a:gd name="p0y16" fmla="*/ 0 h 10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2"/>
              </p:custDataLst>
            </p:nvPr>
          </p:nvSpPr>
          <p:spPr>
            <a:xfrm>
              <a:off x="10120" y="7573"/>
              <a:ext cx="7838" cy="36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3"/>
              </p:custDataLst>
            </p:nvPr>
          </p:nvSpPr>
          <p:spPr>
            <a:xfrm>
              <a:off x="17948" y="7599"/>
              <a:ext cx="37" cy="1043"/>
            </a:xfrm>
            <a:custGeom>
              <a:avLst/>
              <a:gdLst>
                <a:gd name="sw" fmla="*/ 1 w 36"/>
                <a:gd name="sh" fmla="*/ 1 h 1043"/>
                <a:gd name="mins" fmla="min sw sh"/>
                <a:gd name="dsw" fmla="+- 0 sw mins"/>
                <a:gd name="dsh" fmla="+- 0 sh mins"/>
                <a:gd name="p0x0" fmla="*/ 36 w 36"/>
                <a:gd name="p0y0" fmla="*/ 63 h 1043"/>
                <a:gd name="p0x1" fmla="*/ 36 w 36"/>
                <a:gd name="p0y1" fmla="*/ 979 h 1043"/>
                <a:gd name="p0x2" fmla="*/ 36 w 36"/>
                <a:gd name="p0y2" fmla="*/ 1004 h 1043"/>
                <a:gd name="p0x3" fmla="*/ 26 w 36"/>
                <a:gd name="p0y3" fmla="*/ 1026 h 1043"/>
                <a:gd name="p0x4" fmla="*/ 10 w 36"/>
                <a:gd name="p0y4" fmla="*/ 1043 h 1043"/>
                <a:gd name="p0x5" fmla="*/ 0 w 36"/>
                <a:gd name="p0y5" fmla="*/ 1032 h 1043"/>
                <a:gd name="p0x6" fmla="*/ 13 w 36"/>
                <a:gd name="p0y6" fmla="*/ 1019 h 1043"/>
                <a:gd name="p0x7" fmla="*/ 21 w 36"/>
                <a:gd name="p0y7" fmla="*/ 1000 h 1043"/>
                <a:gd name="p0x8" fmla="*/ 21 w 36"/>
                <a:gd name="p0y8" fmla="*/ 979 h 1043"/>
                <a:gd name="p0x9" fmla="*/ 21 w 36"/>
                <a:gd name="p0y9" fmla="*/ 63 h 1043"/>
                <a:gd name="p0x10" fmla="*/ 21 w 36"/>
                <a:gd name="p0y10" fmla="*/ 42 h 1043"/>
                <a:gd name="p0x11" fmla="*/ 13 w 36"/>
                <a:gd name="p0y11" fmla="*/ 24 h 1043"/>
                <a:gd name="p0x12" fmla="*/ 0 w 36"/>
                <a:gd name="p0y12" fmla="*/ 10 h 1043"/>
                <a:gd name="p0x13" fmla="*/ 10 w 36"/>
                <a:gd name="p0y13" fmla="*/ 0 h 1043"/>
                <a:gd name="p0x14" fmla="*/ 26 w 36"/>
                <a:gd name="p0y14" fmla="*/ 16 h 1043"/>
                <a:gd name="p0x15" fmla="*/ 36 w 36"/>
                <a:gd name="p0y15" fmla="*/ 38 h 1043"/>
                <a:gd name="p0x16" fmla="*/ 36 w 36"/>
                <a:gd name="p0y16" fmla="*/ 63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4"/>
              </p:custDataLst>
            </p:nvPr>
          </p:nvSpPr>
          <p:spPr>
            <a:xfrm>
              <a:off x="10120" y="8631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5"/>
              </p:custDataLst>
            </p:nvPr>
          </p:nvSpPr>
          <p:spPr>
            <a:xfrm>
              <a:off x="10065" y="7579"/>
              <a:ext cx="72" cy="1083"/>
            </a:xfrm>
            <a:custGeom>
              <a:avLst/>
              <a:gdLst>
                <a:gd name="sw" fmla="*/ 1 w 72"/>
                <a:gd name="sh" fmla="*/ 1 h 1082"/>
                <a:gd name="mins" fmla="min sw sh"/>
                <a:gd name="dsw" fmla="+- 0 sw mins"/>
                <a:gd name="dsh" fmla="+- 0 sh mins"/>
                <a:gd name="p0x0" fmla="*/ 0 w 72"/>
                <a:gd name="p0y0" fmla="*/ 999 h 1082"/>
                <a:gd name="p0x1" fmla="*/ 0 w 72"/>
                <a:gd name="p0y1" fmla="*/ 83 h 1082"/>
                <a:gd name="p0x2" fmla="*/ 0 w 72"/>
                <a:gd name="p0y2" fmla="*/ 45 h 1082"/>
                <a:gd name="p0x3" fmla="*/ 22 w 72"/>
                <a:gd name="p0y3" fmla="*/ 13 h 1082"/>
                <a:gd name="p0x4" fmla="*/ 55 w 72"/>
                <a:gd name="p0y4" fmla="*/ 0 h 1082"/>
                <a:gd name="p0x5" fmla="*/ 72 w 72"/>
                <a:gd name="p0y5" fmla="*/ 13 h 1082"/>
                <a:gd name="p0x6" fmla="*/ 72 w 72"/>
                <a:gd name="p0y6" fmla="*/ 13 h 1082"/>
                <a:gd name="p0x7" fmla="*/ 56 w 72"/>
                <a:gd name="p0y7" fmla="*/ 25 h 1082"/>
                <a:gd name="p0x8" fmla="*/ 45 w 72"/>
                <a:gd name="p0y8" fmla="*/ 51 h 1082"/>
                <a:gd name="p0x9" fmla="*/ 45 w 72"/>
                <a:gd name="p0y9" fmla="*/ 83 h 1082"/>
                <a:gd name="p0x10" fmla="*/ 45 w 72"/>
                <a:gd name="p0y10" fmla="*/ 999 h 1082"/>
                <a:gd name="p0x11" fmla="*/ 45 w 72"/>
                <a:gd name="p0y11" fmla="*/ 1030 h 1082"/>
                <a:gd name="p0x12" fmla="*/ 56 w 72"/>
                <a:gd name="p0y12" fmla="*/ 1057 h 1082"/>
                <a:gd name="p0x13" fmla="*/ 72 w 72"/>
                <a:gd name="p0y13" fmla="*/ 1068 h 1082"/>
                <a:gd name="p0x14" fmla="*/ 55 w 72"/>
                <a:gd name="p0y14" fmla="*/ 1082 h 1082"/>
                <a:gd name="p0x15" fmla="*/ 55 w 72"/>
                <a:gd name="p0y15" fmla="*/ 1082 h 1082"/>
                <a:gd name="p0x16" fmla="*/ 22 w 72"/>
                <a:gd name="p0y16" fmla="*/ 1068 h 1082"/>
                <a:gd name="p0x17" fmla="*/ 0 w 72"/>
                <a:gd name="p0y17" fmla="*/ 1036 h 1082"/>
                <a:gd name="p0x18" fmla="*/ 0 w 72"/>
                <a:gd name="p0y18" fmla="*/ 999 h 108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FFE29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6"/>
            </p:custDataLst>
          </p:nvPr>
        </p:nvSpPr>
        <p:spPr>
          <a:xfrm>
            <a:off x="6534150" y="491744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回应群众诉求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文本框 74"/>
          <p:cNvSpPr txBox="1"/>
          <p:nvPr>
            <p:custDataLst>
              <p:tags r:id="rId67"/>
            </p:custDataLst>
          </p:nvPr>
        </p:nvSpPr>
        <p:spPr>
          <a:xfrm>
            <a:off x="6534150" y="514513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及时回应群众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急难愁盼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6391275" y="5580380"/>
            <a:ext cx="5029200" cy="695960"/>
            <a:chOff x="10065" y="8788"/>
            <a:chExt cx="7920" cy="1096"/>
          </a:xfrm>
        </p:grpSpPr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10065" y="8788"/>
              <a:ext cx="7920" cy="1096"/>
            </a:xfrm>
            <a:custGeom>
              <a:avLst/>
              <a:gdLst>
                <a:gd name="sw" fmla="*/ 1 w 7920"/>
                <a:gd name="sh" fmla="*/ 1 h 1095"/>
                <a:gd name="mins" fmla="min sw sh"/>
                <a:gd name="dsw" fmla="+- 0 sw mins"/>
                <a:gd name="dsh" fmla="+- 0 sh mins"/>
                <a:gd name="p0x0" fmla="*/ 90 w 7920"/>
                <a:gd name="p0y0" fmla="*/ 0 h 1095"/>
                <a:gd name="p0x1" fmla="*/ 7830 w 7920"/>
                <a:gd name="p0y1" fmla="*/ 0 h 1095"/>
                <a:gd name="p0x2" fmla="*/ 7879 w 7920"/>
                <a:gd name="p0y2" fmla="*/ 0 h 1095"/>
                <a:gd name="p0x3" fmla="*/ 7920 w 7920"/>
                <a:gd name="p0y3" fmla="*/ 40 h 1095"/>
                <a:gd name="p0x4" fmla="*/ 7920 w 7920"/>
                <a:gd name="p0y4" fmla="*/ 90 h 1095"/>
                <a:gd name="p0x5" fmla="*/ 7920 w 7920"/>
                <a:gd name="p0y5" fmla="*/ 1005 h 1095"/>
                <a:gd name="p0x6" fmla="*/ 7920 w 7920"/>
                <a:gd name="p0y6" fmla="*/ 1055 h 1095"/>
                <a:gd name="p0x7" fmla="*/ 7879 w 7920"/>
                <a:gd name="p0y7" fmla="*/ 1095 h 1095"/>
                <a:gd name="p0x8" fmla="*/ 7830 w 7920"/>
                <a:gd name="p0y8" fmla="*/ 1095 h 1095"/>
                <a:gd name="p0x9" fmla="*/ 90 w 7920"/>
                <a:gd name="p0y9" fmla="*/ 1095 h 1095"/>
                <a:gd name="p0x10" fmla="*/ 40 w 7920"/>
                <a:gd name="p0y10" fmla="*/ 1095 h 1095"/>
                <a:gd name="p0x11" fmla="*/ 0 w 7920"/>
                <a:gd name="p0y11" fmla="*/ 1055 h 1095"/>
                <a:gd name="p0x12" fmla="*/ 0 w 7920"/>
                <a:gd name="p0y12" fmla="*/ 1005 h 1095"/>
                <a:gd name="p0x13" fmla="*/ 0 w 7920"/>
                <a:gd name="p0y13" fmla="*/ 90 h 1095"/>
                <a:gd name="p0x14" fmla="*/ 0 w 7920"/>
                <a:gd name="p0y14" fmla="*/ 40 h 1095"/>
                <a:gd name="p0x15" fmla="*/ 40 w 7920"/>
                <a:gd name="p0y15" fmla="*/ 0 h 1095"/>
                <a:gd name="p0x16" fmla="*/ 90 w 7920"/>
                <a:gd name="p0y16" fmla="*/ 0 h 10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61557"/>
                <a:lumOff val="3844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9"/>
              </p:custDataLst>
            </p:nvPr>
          </p:nvSpPr>
          <p:spPr>
            <a:xfrm>
              <a:off x="10120" y="8788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34 w 7838"/>
                <a:gd name="p0y0" fmla="*/ 0 h 36"/>
                <a:gd name="p0x1" fmla="*/ 7774 w 7838"/>
                <a:gd name="p0y1" fmla="*/ 0 h 36"/>
                <a:gd name="p0x2" fmla="*/ 7799 w 7838"/>
                <a:gd name="p0y2" fmla="*/ 0 h 36"/>
                <a:gd name="p0x3" fmla="*/ 7821 w 7838"/>
                <a:gd name="p0y3" fmla="*/ 10 h 36"/>
                <a:gd name="p0x4" fmla="*/ 7838 w 7838"/>
                <a:gd name="p0y4" fmla="*/ 26 h 36"/>
                <a:gd name="p0x5" fmla="*/ 7827 w 7838"/>
                <a:gd name="p0y5" fmla="*/ 36 h 36"/>
                <a:gd name="p0x6" fmla="*/ 7813 w 7838"/>
                <a:gd name="p0y6" fmla="*/ 23 h 36"/>
                <a:gd name="p0x7" fmla="*/ 7795 w 7838"/>
                <a:gd name="p0y7" fmla="*/ 15 h 36"/>
                <a:gd name="p0x8" fmla="*/ 7774 w 7838"/>
                <a:gd name="p0y8" fmla="*/ 15 h 36"/>
                <a:gd name="p0x9" fmla="*/ 34 w 7838"/>
                <a:gd name="p0y9" fmla="*/ 15 h 36"/>
                <a:gd name="p0x10" fmla="*/ 28 w 7838"/>
                <a:gd name="p0y10" fmla="*/ 15 h 36"/>
                <a:gd name="p0x11" fmla="*/ 22 w 7838"/>
                <a:gd name="p0y11" fmla="*/ 17 h 36"/>
                <a:gd name="p0x12" fmla="*/ 17 w 7838"/>
                <a:gd name="p0y12" fmla="*/ 20 h 36"/>
                <a:gd name="p0x13" fmla="*/ 0 w 7838"/>
                <a:gd name="p0y13" fmla="*/ 6 h 36"/>
                <a:gd name="p0x14" fmla="*/ 0 w 7838"/>
                <a:gd name="p0y14" fmla="*/ 6 h 36"/>
                <a:gd name="p0x15" fmla="*/ 10 w 7838"/>
                <a:gd name="p0y15" fmla="*/ 2 h 36"/>
                <a:gd name="p0x16" fmla="*/ 22 w 7838"/>
                <a:gd name="p0y16" fmla="*/ 0 h 36"/>
                <a:gd name="p0x17" fmla="*/ 34 w 7838"/>
                <a:gd name="p0y17" fmla="*/ 0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70"/>
              </p:custDataLst>
            </p:nvPr>
          </p:nvSpPr>
          <p:spPr>
            <a:xfrm>
              <a:off x="17948" y="8815"/>
              <a:ext cx="37" cy="1043"/>
            </a:xfrm>
            <a:custGeom>
              <a:avLst/>
              <a:gdLst>
                <a:gd name="sw" fmla="*/ 1 w 36"/>
                <a:gd name="sh" fmla="*/ 1 h 1043"/>
                <a:gd name="mins" fmla="min sw sh"/>
                <a:gd name="dsw" fmla="+- 0 sw mins"/>
                <a:gd name="dsh" fmla="+- 0 sh mins"/>
                <a:gd name="p0x0" fmla="*/ 36 w 36"/>
                <a:gd name="p0y0" fmla="*/ 63 h 1043"/>
                <a:gd name="p0x1" fmla="*/ 36 w 36"/>
                <a:gd name="p0y1" fmla="*/ 979 h 1043"/>
                <a:gd name="p0x2" fmla="*/ 36 w 36"/>
                <a:gd name="p0y2" fmla="*/ 1004 h 1043"/>
                <a:gd name="p0x3" fmla="*/ 26 w 36"/>
                <a:gd name="p0y3" fmla="*/ 1026 h 1043"/>
                <a:gd name="p0x4" fmla="*/ 10 w 36"/>
                <a:gd name="p0y4" fmla="*/ 1043 h 1043"/>
                <a:gd name="p0x5" fmla="*/ 0 w 36"/>
                <a:gd name="p0y5" fmla="*/ 1032 h 1043"/>
                <a:gd name="p0x6" fmla="*/ 13 w 36"/>
                <a:gd name="p0y6" fmla="*/ 1019 h 1043"/>
                <a:gd name="p0x7" fmla="*/ 21 w 36"/>
                <a:gd name="p0y7" fmla="*/ 1000 h 1043"/>
                <a:gd name="p0x8" fmla="*/ 21 w 36"/>
                <a:gd name="p0y8" fmla="*/ 979 h 1043"/>
                <a:gd name="p0x9" fmla="*/ 21 w 36"/>
                <a:gd name="p0y9" fmla="*/ 63 h 1043"/>
                <a:gd name="p0x10" fmla="*/ 21 w 36"/>
                <a:gd name="p0y10" fmla="*/ 42 h 1043"/>
                <a:gd name="p0x11" fmla="*/ 13 w 36"/>
                <a:gd name="p0y11" fmla="*/ 24 h 1043"/>
                <a:gd name="p0x12" fmla="*/ 0 w 36"/>
                <a:gd name="p0y12" fmla="*/ 10 h 1043"/>
                <a:gd name="p0x13" fmla="*/ 10 w 36"/>
                <a:gd name="p0y13" fmla="*/ 0 h 1043"/>
                <a:gd name="p0x14" fmla="*/ 26 w 36"/>
                <a:gd name="p0y14" fmla="*/ 16 h 1043"/>
                <a:gd name="p0x15" fmla="*/ 36 w 36"/>
                <a:gd name="p0y15" fmla="*/ 38 h 1043"/>
                <a:gd name="p0x16" fmla="*/ 36 w 36"/>
                <a:gd name="p0y16" fmla="*/ 63 h 104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71"/>
              </p:custDataLst>
            </p:nvPr>
          </p:nvSpPr>
          <p:spPr>
            <a:xfrm>
              <a:off x="10120" y="9847"/>
              <a:ext cx="7838" cy="37"/>
            </a:xfrm>
            <a:custGeom>
              <a:avLst/>
              <a:gdLst>
                <a:gd name="sw" fmla="*/ 1 w 7838"/>
                <a:gd name="sh" fmla="*/ 1 h 36"/>
                <a:gd name="mins" fmla="min sw sh"/>
                <a:gd name="dsw" fmla="+- 0 sw mins"/>
                <a:gd name="dsh" fmla="+- 0 sh mins"/>
                <a:gd name="p0x0" fmla="*/ 7774 w 7838"/>
                <a:gd name="p0y0" fmla="*/ 36 h 36"/>
                <a:gd name="p0x1" fmla="*/ 34 w 7838"/>
                <a:gd name="p0y1" fmla="*/ 36 h 36"/>
                <a:gd name="p0x2" fmla="*/ 22 w 7838"/>
                <a:gd name="p0y2" fmla="*/ 36 h 36"/>
                <a:gd name="p0x3" fmla="*/ 10 w 7838"/>
                <a:gd name="p0y3" fmla="*/ 34 h 36"/>
                <a:gd name="p0x4" fmla="*/ 0 w 7838"/>
                <a:gd name="p0y4" fmla="*/ 30 h 36"/>
                <a:gd name="p0x5" fmla="*/ 17 w 7838"/>
                <a:gd name="p0y5" fmla="*/ 16 h 36"/>
                <a:gd name="p0x6" fmla="*/ 17 w 7838"/>
                <a:gd name="p0y6" fmla="*/ 16 h 36"/>
                <a:gd name="p0x7" fmla="*/ 22 w 7838"/>
                <a:gd name="p0y7" fmla="*/ 19 h 36"/>
                <a:gd name="p0x8" fmla="*/ 28 w 7838"/>
                <a:gd name="p0y8" fmla="*/ 21 h 36"/>
                <a:gd name="p0x9" fmla="*/ 34 w 7838"/>
                <a:gd name="p0y9" fmla="*/ 21 h 36"/>
                <a:gd name="p0x10" fmla="*/ 7774 w 7838"/>
                <a:gd name="p0y10" fmla="*/ 21 h 36"/>
                <a:gd name="p0x11" fmla="*/ 7795 w 7838"/>
                <a:gd name="p0y11" fmla="*/ 21 h 36"/>
                <a:gd name="p0x12" fmla="*/ 7813 w 7838"/>
                <a:gd name="p0y12" fmla="*/ 13 h 36"/>
                <a:gd name="p0x13" fmla="*/ 7827 w 7838"/>
                <a:gd name="p0y13" fmla="*/ 0 h 36"/>
                <a:gd name="p0x14" fmla="*/ 7838 w 7838"/>
                <a:gd name="p0y14" fmla="*/ 10 h 36"/>
                <a:gd name="p0x15" fmla="*/ 7821 w 7838"/>
                <a:gd name="p0y15" fmla="*/ 26 h 36"/>
                <a:gd name="p0x16" fmla="*/ 7799 w 7838"/>
                <a:gd name="p0y16" fmla="*/ 36 h 36"/>
                <a:gd name="p0x17" fmla="*/ 7774 w 7838"/>
                <a:gd name="p0y17" fmla="*/ 36 h 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637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2"/>
              </p:custDataLst>
            </p:nvPr>
          </p:nvSpPr>
          <p:spPr>
            <a:xfrm>
              <a:off x="10065" y="8795"/>
              <a:ext cx="72" cy="1083"/>
            </a:xfrm>
            <a:custGeom>
              <a:avLst/>
              <a:gdLst>
                <a:gd name="sw" fmla="*/ 1 w 72"/>
                <a:gd name="sh" fmla="*/ 1 h 1082"/>
                <a:gd name="mins" fmla="min sw sh"/>
                <a:gd name="dsw" fmla="+- 0 sw mins"/>
                <a:gd name="dsh" fmla="+- 0 sh mins"/>
                <a:gd name="p0x0" fmla="*/ 0 w 72"/>
                <a:gd name="p0y0" fmla="*/ 999 h 1082"/>
                <a:gd name="p0x1" fmla="*/ 0 w 72"/>
                <a:gd name="p0y1" fmla="*/ 83 h 1082"/>
                <a:gd name="p0x2" fmla="*/ 0 w 72"/>
                <a:gd name="p0y2" fmla="*/ 45 h 1082"/>
                <a:gd name="p0x3" fmla="*/ 22 w 72"/>
                <a:gd name="p0y3" fmla="*/ 13 h 1082"/>
                <a:gd name="p0x4" fmla="*/ 55 w 72"/>
                <a:gd name="p0y4" fmla="*/ 0 h 1082"/>
                <a:gd name="p0x5" fmla="*/ 72 w 72"/>
                <a:gd name="p0y5" fmla="*/ 13 h 1082"/>
                <a:gd name="p0x6" fmla="*/ 72 w 72"/>
                <a:gd name="p0y6" fmla="*/ 13 h 1082"/>
                <a:gd name="p0x7" fmla="*/ 56 w 72"/>
                <a:gd name="p0y7" fmla="*/ 25 h 1082"/>
                <a:gd name="p0x8" fmla="*/ 45 w 72"/>
                <a:gd name="p0y8" fmla="*/ 51 h 1082"/>
                <a:gd name="p0x9" fmla="*/ 45 w 72"/>
                <a:gd name="p0y9" fmla="*/ 83 h 1082"/>
                <a:gd name="p0x10" fmla="*/ 45 w 72"/>
                <a:gd name="p0y10" fmla="*/ 999 h 1082"/>
                <a:gd name="p0x11" fmla="*/ 45 w 72"/>
                <a:gd name="p0y11" fmla="*/ 1030 h 1082"/>
                <a:gd name="p0x12" fmla="*/ 56 w 72"/>
                <a:gd name="p0y12" fmla="*/ 1057 h 1082"/>
                <a:gd name="p0x13" fmla="*/ 72 w 72"/>
                <a:gd name="p0y13" fmla="*/ 1068 h 1082"/>
                <a:gd name="p0x14" fmla="*/ 55 w 72"/>
                <a:gd name="p0y14" fmla="*/ 1082 h 1082"/>
                <a:gd name="p0x15" fmla="*/ 55 w 72"/>
                <a:gd name="p0y15" fmla="*/ 1082 h 1082"/>
                <a:gd name="p0x16" fmla="*/ 22 w 72"/>
                <a:gd name="p0y16" fmla="*/ 1068 h 1082"/>
                <a:gd name="p0x17" fmla="*/ 0 w 72"/>
                <a:gd name="p0y17" fmla="*/ 1036 h 1082"/>
                <a:gd name="p0x18" fmla="*/ 0 w 72"/>
                <a:gd name="p0y18" fmla="*/ 999 h 108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>
            <p:custDataLst>
              <p:tags r:id="rId73"/>
            </p:custDataLst>
          </p:nvPr>
        </p:nvSpPr>
        <p:spPr>
          <a:xfrm>
            <a:off x="6534150" y="5689568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以实效检验成果</a:t>
            </a:r>
            <a:endParaRPr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文本框 82"/>
          <p:cNvSpPr txBox="1"/>
          <p:nvPr>
            <p:custDataLst>
              <p:tags r:id="rId74"/>
            </p:custDataLst>
          </p:nvPr>
        </p:nvSpPr>
        <p:spPr>
          <a:xfrm>
            <a:off x="6534150" y="5917263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坚持以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服务实效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检验创新成果，防止创新流于形式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长效固本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拧紧党建责任链条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75970" y="2052320"/>
            <a:ext cx="676275" cy="676275"/>
          </a:xfrm>
          <a:custGeom>
            <a:avLst/>
            <a:gdLst>
              <a:gd name="sw" fmla="*/ 1 w 1065"/>
              <a:gd name="sh" fmla="*/ 1 h 1065"/>
              <a:gd name="mins" fmla="min sw sh"/>
              <a:gd name="dsw" fmla="+- 0 sw mins"/>
              <a:gd name="dsh" fmla="+- 0 sh mins"/>
              <a:gd name="p0x0" fmla="*/ 90 w 1065"/>
              <a:gd name="p0y0" fmla="*/ 0 h 1065"/>
              <a:gd name="p0x1" fmla="*/ 975 w 1065"/>
              <a:gd name="p0y1" fmla="*/ 0 h 1065"/>
              <a:gd name="p0x2" fmla="*/ 1024 w 1065"/>
              <a:gd name="p0y2" fmla="*/ 0 h 1065"/>
              <a:gd name="p0x3" fmla="*/ 1065 w 1065"/>
              <a:gd name="p0y3" fmla="*/ 40 h 1065"/>
              <a:gd name="p0x4" fmla="*/ 1065 w 1065"/>
              <a:gd name="p0y4" fmla="*/ 90 h 1065"/>
              <a:gd name="p0x5" fmla="*/ 1065 w 1065"/>
              <a:gd name="p0y5" fmla="*/ 975 h 1065"/>
              <a:gd name="p0x6" fmla="*/ 1065 w 1065"/>
              <a:gd name="p0y6" fmla="*/ 1024 h 1065"/>
              <a:gd name="p0x7" fmla="*/ 1024 w 1065"/>
              <a:gd name="p0y7" fmla="*/ 1065 h 1065"/>
              <a:gd name="p0x8" fmla="*/ 975 w 1065"/>
              <a:gd name="p0y8" fmla="*/ 1065 h 1065"/>
              <a:gd name="p0x9" fmla="*/ 90 w 1065"/>
              <a:gd name="p0y9" fmla="*/ 1065 h 1065"/>
              <a:gd name="p0x10" fmla="*/ 40 w 1065"/>
              <a:gd name="p0y10" fmla="*/ 1065 h 1065"/>
              <a:gd name="p0x11" fmla="*/ 0 w 1065"/>
              <a:gd name="p0y11" fmla="*/ 1024 h 1065"/>
              <a:gd name="p0x12" fmla="*/ 0 w 1065"/>
              <a:gd name="p0y12" fmla="*/ 975 h 1065"/>
              <a:gd name="p0x13" fmla="*/ 0 w 1065"/>
              <a:gd name="p0y13" fmla="*/ 90 h 1065"/>
              <a:gd name="p0x14" fmla="*/ 0 w 1065"/>
              <a:gd name="p0y14" fmla="*/ 40 h 1065"/>
              <a:gd name="p0x15" fmla="*/ 40 w 1065"/>
              <a:gd name="p0y15" fmla="*/ 0 h 1065"/>
              <a:gd name="p0x16" fmla="*/ 90 w 1065"/>
              <a:gd name="p0y16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5665"/>
              <a:lumOff val="84335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81050" y="2090738"/>
            <a:ext cx="666750" cy="600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 spc="36">
                <a:solidFill>
                  <a:schemeClr val="accent1">
                    <a:lumMod val="50476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书记主责</a:t>
            </a:r>
            <a:endParaRPr b="1" spc="36">
              <a:solidFill>
                <a:schemeClr val="accent1">
                  <a:lumMod val="50476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1685925" y="1785620"/>
            <a:ext cx="4095750" cy="38100"/>
          </a:xfrm>
          <a:custGeom>
            <a:avLst/>
            <a:gdLst>
              <a:gd name="sw" fmla="*/ 1 w 6450"/>
              <a:gd name="sh" fmla="*/ 1 h 60"/>
              <a:gd name="mins" fmla="min sw sh"/>
              <a:gd name="dsw" fmla="+- 0 sw mins"/>
              <a:gd name="dsh" fmla="+- 0 sh mins"/>
              <a:gd name="p0x0" fmla="*/ 30 w 6450"/>
              <a:gd name="p0y0" fmla="*/ 0 h 60"/>
              <a:gd name="p0x1" fmla="*/ 6420 w 6450"/>
              <a:gd name="p0y1" fmla="*/ 0 h 60"/>
              <a:gd name="p0x2" fmla="*/ 6436 w 6450"/>
              <a:gd name="p0y2" fmla="*/ 0 h 60"/>
              <a:gd name="p0x3" fmla="*/ 6450 w 6450"/>
              <a:gd name="p0y3" fmla="*/ 13 h 60"/>
              <a:gd name="p0x4" fmla="*/ 6450 w 6450"/>
              <a:gd name="p0y4" fmla="*/ 30 h 60"/>
              <a:gd name="p0x5" fmla="*/ 6450 w 6450"/>
              <a:gd name="p0y5" fmla="*/ 46 h 60"/>
              <a:gd name="p0x6" fmla="*/ 6436 w 6450"/>
              <a:gd name="p0y6" fmla="*/ 60 h 60"/>
              <a:gd name="p0x7" fmla="*/ 6420 w 6450"/>
              <a:gd name="p0y7" fmla="*/ 60 h 60"/>
              <a:gd name="p0x8" fmla="*/ 30 w 6450"/>
              <a:gd name="p0y8" fmla="*/ 60 h 60"/>
              <a:gd name="p0x9" fmla="*/ 13 w 6450"/>
              <a:gd name="p0y9" fmla="*/ 60 h 60"/>
              <a:gd name="p0x10" fmla="*/ 0 w 6450"/>
              <a:gd name="p0y10" fmla="*/ 46 h 60"/>
              <a:gd name="p0x11" fmla="*/ 0 w 6450"/>
              <a:gd name="p0y11" fmla="*/ 30 h 60"/>
              <a:gd name="p0x12" fmla="*/ 0 w 6450"/>
              <a:gd name="p0y12" fmla="*/ 13 h 60"/>
              <a:gd name="p0x13" fmla="*/ 13 w 6450"/>
              <a:gd name="p0y13" fmla="*/ 0 h 60"/>
              <a:gd name="p0x14" fmla="*/ 30 w 645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685925" y="1960245"/>
            <a:ext cx="4095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书记主责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685925" y="2371725"/>
            <a:ext cx="407789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明确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第一责任人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职责，班子成员严格履行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一岗双责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6414770" y="2052320"/>
            <a:ext cx="676275" cy="676275"/>
          </a:xfrm>
          <a:custGeom>
            <a:avLst/>
            <a:gdLst>
              <a:gd name="sw" fmla="*/ 1 w 1065"/>
              <a:gd name="sh" fmla="*/ 1 h 1065"/>
              <a:gd name="mins" fmla="min sw sh"/>
              <a:gd name="dsw" fmla="+- 0 sw mins"/>
              <a:gd name="dsh" fmla="+- 0 sh mins"/>
              <a:gd name="p0x0" fmla="*/ 90 w 1065"/>
              <a:gd name="p0y0" fmla="*/ 0 h 1065"/>
              <a:gd name="p0x1" fmla="*/ 975 w 1065"/>
              <a:gd name="p0y1" fmla="*/ 0 h 1065"/>
              <a:gd name="p0x2" fmla="*/ 1024 w 1065"/>
              <a:gd name="p0y2" fmla="*/ 0 h 1065"/>
              <a:gd name="p0x3" fmla="*/ 1065 w 1065"/>
              <a:gd name="p0y3" fmla="*/ 40 h 1065"/>
              <a:gd name="p0x4" fmla="*/ 1065 w 1065"/>
              <a:gd name="p0y4" fmla="*/ 90 h 1065"/>
              <a:gd name="p0x5" fmla="*/ 1065 w 1065"/>
              <a:gd name="p0y5" fmla="*/ 975 h 1065"/>
              <a:gd name="p0x6" fmla="*/ 1065 w 1065"/>
              <a:gd name="p0y6" fmla="*/ 1024 h 1065"/>
              <a:gd name="p0x7" fmla="*/ 1024 w 1065"/>
              <a:gd name="p0y7" fmla="*/ 1065 h 1065"/>
              <a:gd name="p0x8" fmla="*/ 975 w 1065"/>
              <a:gd name="p0y8" fmla="*/ 1065 h 1065"/>
              <a:gd name="p0x9" fmla="*/ 90 w 1065"/>
              <a:gd name="p0y9" fmla="*/ 1065 h 1065"/>
              <a:gd name="p0x10" fmla="*/ 40 w 1065"/>
              <a:gd name="p0y10" fmla="*/ 1065 h 1065"/>
              <a:gd name="p0x11" fmla="*/ 0 w 1065"/>
              <a:gd name="p0y11" fmla="*/ 1024 h 1065"/>
              <a:gd name="p0x12" fmla="*/ 0 w 1065"/>
              <a:gd name="p0y12" fmla="*/ 975 h 1065"/>
              <a:gd name="p0x13" fmla="*/ 0 w 1065"/>
              <a:gd name="p0y13" fmla="*/ 90 h 1065"/>
              <a:gd name="p0x14" fmla="*/ 0 w 1065"/>
              <a:gd name="p0y14" fmla="*/ 40 h 1065"/>
              <a:gd name="p0x15" fmla="*/ 40 w 1065"/>
              <a:gd name="p0y15" fmla="*/ 0 h 1065"/>
              <a:gd name="p0x16" fmla="*/ 90 w 1065"/>
              <a:gd name="p0y16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5292"/>
              <a:lumOff val="74708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419850" y="2090738"/>
            <a:ext cx="666750" cy="600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 spc="36">
                <a:solidFill>
                  <a:srgbClr val="6B4510"/>
                </a:solidFill>
                <a:latin typeface="微软雅黑" panose="020B0503020204020204" charset="-122"/>
                <a:ea typeface="微软雅黑" panose="020B0503020204020204" charset="-122"/>
              </a:rPr>
              <a:t>清单管理</a:t>
            </a:r>
            <a:endParaRPr b="1" spc="36">
              <a:solidFill>
                <a:srgbClr val="6B45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324725" y="1785620"/>
            <a:ext cx="4095750" cy="38100"/>
          </a:xfrm>
          <a:custGeom>
            <a:avLst/>
            <a:gdLst>
              <a:gd name="sw" fmla="*/ 1 w 6450"/>
              <a:gd name="sh" fmla="*/ 1 h 60"/>
              <a:gd name="mins" fmla="min sw sh"/>
              <a:gd name="dsw" fmla="+- 0 sw mins"/>
              <a:gd name="dsh" fmla="+- 0 sh mins"/>
              <a:gd name="p0x0" fmla="*/ 30 w 6450"/>
              <a:gd name="p0y0" fmla="*/ 0 h 60"/>
              <a:gd name="p0x1" fmla="*/ 6420 w 6450"/>
              <a:gd name="p0y1" fmla="*/ 0 h 60"/>
              <a:gd name="p0x2" fmla="*/ 6436 w 6450"/>
              <a:gd name="p0y2" fmla="*/ 0 h 60"/>
              <a:gd name="p0x3" fmla="*/ 6450 w 6450"/>
              <a:gd name="p0y3" fmla="*/ 13 h 60"/>
              <a:gd name="p0x4" fmla="*/ 6450 w 6450"/>
              <a:gd name="p0y4" fmla="*/ 30 h 60"/>
              <a:gd name="p0x5" fmla="*/ 6450 w 6450"/>
              <a:gd name="p0y5" fmla="*/ 46 h 60"/>
              <a:gd name="p0x6" fmla="*/ 6436 w 6450"/>
              <a:gd name="p0y6" fmla="*/ 60 h 60"/>
              <a:gd name="p0x7" fmla="*/ 6420 w 6450"/>
              <a:gd name="p0y7" fmla="*/ 60 h 60"/>
              <a:gd name="p0x8" fmla="*/ 30 w 6450"/>
              <a:gd name="p0y8" fmla="*/ 60 h 60"/>
              <a:gd name="p0x9" fmla="*/ 13 w 6450"/>
              <a:gd name="p0y9" fmla="*/ 60 h 60"/>
              <a:gd name="p0x10" fmla="*/ 0 w 6450"/>
              <a:gd name="p0y10" fmla="*/ 46 h 60"/>
              <a:gd name="p0x11" fmla="*/ 0 w 6450"/>
              <a:gd name="p0y11" fmla="*/ 30 h 60"/>
              <a:gd name="p0x12" fmla="*/ 0 w 6450"/>
              <a:gd name="p0y12" fmla="*/ 13 h 60"/>
              <a:gd name="p0x13" fmla="*/ 13 w 6450"/>
              <a:gd name="p0y13" fmla="*/ 0 h 60"/>
              <a:gd name="p0x14" fmla="*/ 30 w 645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7324725" y="1960245"/>
            <a:ext cx="4095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清单管理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7324725" y="2371725"/>
            <a:ext cx="4000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建立党建工作</a:t>
            </a:r>
            <a:r>
              <a:rPr sz="15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清单化机制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5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任务分解到人、落实到岗</a:t>
            </a:r>
            <a:endParaRPr sz="1500" b="1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75970" y="4852670"/>
            <a:ext cx="676275" cy="676275"/>
          </a:xfrm>
          <a:custGeom>
            <a:avLst/>
            <a:gdLst>
              <a:gd name="sw" fmla="*/ 1 w 1065"/>
              <a:gd name="sh" fmla="*/ 1 h 1065"/>
              <a:gd name="mins" fmla="min sw sh"/>
              <a:gd name="dsw" fmla="+- 0 sw mins"/>
              <a:gd name="dsh" fmla="+- 0 sh mins"/>
              <a:gd name="p0x0" fmla="*/ 90 w 1065"/>
              <a:gd name="p0y0" fmla="*/ 0 h 1065"/>
              <a:gd name="p0x1" fmla="*/ 975 w 1065"/>
              <a:gd name="p0y1" fmla="*/ 0 h 1065"/>
              <a:gd name="p0x2" fmla="*/ 1024 w 1065"/>
              <a:gd name="p0y2" fmla="*/ 0 h 1065"/>
              <a:gd name="p0x3" fmla="*/ 1065 w 1065"/>
              <a:gd name="p0y3" fmla="*/ 40 h 1065"/>
              <a:gd name="p0x4" fmla="*/ 1065 w 1065"/>
              <a:gd name="p0y4" fmla="*/ 90 h 1065"/>
              <a:gd name="p0x5" fmla="*/ 1065 w 1065"/>
              <a:gd name="p0y5" fmla="*/ 975 h 1065"/>
              <a:gd name="p0x6" fmla="*/ 1065 w 1065"/>
              <a:gd name="p0y6" fmla="*/ 1024 h 1065"/>
              <a:gd name="p0x7" fmla="*/ 1024 w 1065"/>
              <a:gd name="p0y7" fmla="*/ 1065 h 1065"/>
              <a:gd name="p0x8" fmla="*/ 975 w 1065"/>
              <a:gd name="p0y8" fmla="*/ 1065 h 1065"/>
              <a:gd name="p0x9" fmla="*/ 90 w 1065"/>
              <a:gd name="p0y9" fmla="*/ 1065 h 1065"/>
              <a:gd name="p0x10" fmla="*/ 40 w 1065"/>
              <a:gd name="p0y10" fmla="*/ 1065 h 1065"/>
              <a:gd name="p0x11" fmla="*/ 0 w 1065"/>
              <a:gd name="p0y11" fmla="*/ 1024 h 1065"/>
              <a:gd name="p0x12" fmla="*/ 0 w 1065"/>
              <a:gd name="p0y12" fmla="*/ 975 h 1065"/>
              <a:gd name="p0x13" fmla="*/ 0 w 1065"/>
              <a:gd name="p0y13" fmla="*/ 90 h 1065"/>
              <a:gd name="p0x14" fmla="*/ 0 w 1065"/>
              <a:gd name="p0y14" fmla="*/ 40 h 1065"/>
              <a:gd name="p0x15" fmla="*/ 40 w 1065"/>
              <a:gd name="p0y15" fmla="*/ 0 h 1065"/>
              <a:gd name="p0x16" fmla="*/ 90 w 1065"/>
              <a:gd name="p0y16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3333"/>
              <a:lumOff val="76667"/>
            </a:schemeClr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781050" y="4891088"/>
            <a:ext cx="666750" cy="600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 spc="36">
                <a:solidFill>
                  <a:schemeClr val="accent3">
                    <a:lumMod val="4238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同频考核</a:t>
            </a:r>
            <a:endParaRPr b="1" spc="36">
              <a:solidFill>
                <a:schemeClr val="accent3">
                  <a:lumMod val="4238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1685925" y="4585970"/>
            <a:ext cx="4095750" cy="38100"/>
          </a:xfrm>
          <a:custGeom>
            <a:avLst/>
            <a:gdLst>
              <a:gd name="sw" fmla="*/ 1 w 6450"/>
              <a:gd name="sh" fmla="*/ 1 h 60"/>
              <a:gd name="mins" fmla="min sw sh"/>
              <a:gd name="dsw" fmla="+- 0 sw mins"/>
              <a:gd name="dsh" fmla="+- 0 sh mins"/>
              <a:gd name="p0x0" fmla="*/ 30 w 6450"/>
              <a:gd name="p0y0" fmla="*/ 0 h 60"/>
              <a:gd name="p0x1" fmla="*/ 6420 w 6450"/>
              <a:gd name="p0y1" fmla="*/ 0 h 60"/>
              <a:gd name="p0x2" fmla="*/ 6436 w 6450"/>
              <a:gd name="p0y2" fmla="*/ 0 h 60"/>
              <a:gd name="p0x3" fmla="*/ 6450 w 6450"/>
              <a:gd name="p0y3" fmla="*/ 13 h 60"/>
              <a:gd name="p0x4" fmla="*/ 6450 w 6450"/>
              <a:gd name="p0y4" fmla="*/ 30 h 60"/>
              <a:gd name="p0x5" fmla="*/ 6450 w 6450"/>
              <a:gd name="p0y5" fmla="*/ 46 h 60"/>
              <a:gd name="p0x6" fmla="*/ 6436 w 6450"/>
              <a:gd name="p0y6" fmla="*/ 60 h 60"/>
              <a:gd name="p0x7" fmla="*/ 6420 w 6450"/>
              <a:gd name="p0y7" fmla="*/ 60 h 60"/>
              <a:gd name="p0x8" fmla="*/ 30 w 6450"/>
              <a:gd name="p0y8" fmla="*/ 60 h 60"/>
              <a:gd name="p0x9" fmla="*/ 13 w 6450"/>
              <a:gd name="p0y9" fmla="*/ 60 h 60"/>
              <a:gd name="p0x10" fmla="*/ 0 w 6450"/>
              <a:gd name="p0y10" fmla="*/ 46 h 60"/>
              <a:gd name="p0x11" fmla="*/ 0 w 6450"/>
              <a:gd name="p0y11" fmla="*/ 30 h 60"/>
              <a:gd name="p0x12" fmla="*/ 0 w 6450"/>
              <a:gd name="p0y12" fmla="*/ 13 h 60"/>
              <a:gd name="p0x13" fmla="*/ 13 w 6450"/>
              <a:gd name="p0y13" fmla="*/ 0 h 60"/>
              <a:gd name="p0x14" fmla="*/ 30 w 645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1685925" y="4760595"/>
            <a:ext cx="4095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同频考核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1685925" y="5172075"/>
            <a:ext cx="407789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党建与业务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同部署、同推进、同考核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，防止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两张皮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90 w 8505"/>
              <a:gd name="p0y0" fmla="*/ 0 h 4035"/>
              <a:gd name="p0x1" fmla="*/ 8415 w 8505"/>
              <a:gd name="p0y1" fmla="*/ 0 h 4035"/>
              <a:gd name="p0x2" fmla="*/ 8464 w 8505"/>
              <a:gd name="p0y2" fmla="*/ 0 h 4035"/>
              <a:gd name="p0x3" fmla="*/ 8505 w 8505"/>
              <a:gd name="p0y3" fmla="*/ 40 h 4035"/>
              <a:gd name="p0x4" fmla="*/ 8505 w 8505"/>
              <a:gd name="p0y4" fmla="*/ 90 h 4035"/>
              <a:gd name="p0x5" fmla="*/ 8505 w 8505"/>
              <a:gd name="p0y5" fmla="*/ 3945 h 4035"/>
              <a:gd name="p0x6" fmla="*/ 8505 w 8505"/>
              <a:gd name="p0y6" fmla="*/ 3994 h 4035"/>
              <a:gd name="p0x7" fmla="*/ 8464 w 8505"/>
              <a:gd name="p0y7" fmla="*/ 4035 h 4035"/>
              <a:gd name="p0x8" fmla="*/ 8415 w 8505"/>
              <a:gd name="p0y8" fmla="*/ 4035 h 4035"/>
              <a:gd name="p0x9" fmla="*/ 90 w 8505"/>
              <a:gd name="p0y9" fmla="*/ 4035 h 4035"/>
              <a:gd name="p0x10" fmla="*/ 40 w 8505"/>
              <a:gd name="p0y10" fmla="*/ 4035 h 4035"/>
              <a:gd name="p0x11" fmla="*/ 0 w 8505"/>
              <a:gd name="p0y11" fmla="*/ 3994 h 4035"/>
              <a:gd name="p0x12" fmla="*/ 0 w 8505"/>
              <a:gd name="p0y12" fmla="*/ 3945 h 4035"/>
              <a:gd name="p0x13" fmla="*/ 0 w 8505"/>
              <a:gd name="p0y13" fmla="*/ 90 h 4035"/>
              <a:gd name="p0x14" fmla="*/ 0 w 8505"/>
              <a:gd name="p0y14" fmla="*/ 40 h 4035"/>
              <a:gd name="p0x15" fmla="*/ 40 w 8505"/>
              <a:gd name="p0y15" fmla="*/ 0 h 4035"/>
              <a:gd name="p0x16" fmla="*/ 9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6414770" y="4852670"/>
            <a:ext cx="676275" cy="676275"/>
          </a:xfrm>
          <a:custGeom>
            <a:avLst/>
            <a:gdLst>
              <a:gd name="sw" fmla="*/ 1 w 1065"/>
              <a:gd name="sh" fmla="*/ 1 h 1065"/>
              <a:gd name="mins" fmla="min sw sh"/>
              <a:gd name="dsw" fmla="+- 0 sw mins"/>
              <a:gd name="dsh" fmla="+- 0 sh mins"/>
              <a:gd name="p0x0" fmla="*/ 90 w 1065"/>
              <a:gd name="p0y0" fmla="*/ 0 h 1065"/>
              <a:gd name="p0x1" fmla="*/ 975 w 1065"/>
              <a:gd name="p0y1" fmla="*/ 0 h 1065"/>
              <a:gd name="p0x2" fmla="*/ 1024 w 1065"/>
              <a:gd name="p0y2" fmla="*/ 0 h 1065"/>
              <a:gd name="p0x3" fmla="*/ 1065 w 1065"/>
              <a:gd name="p0y3" fmla="*/ 40 h 1065"/>
              <a:gd name="p0x4" fmla="*/ 1065 w 1065"/>
              <a:gd name="p0y4" fmla="*/ 90 h 1065"/>
              <a:gd name="p0x5" fmla="*/ 1065 w 1065"/>
              <a:gd name="p0y5" fmla="*/ 975 h 1065"/>
              <a:gd name="p0x6" fmla="*/ 1065 w 1065"/>
              <a:gd name="p0y6" fmla="*/ 1024 h 1065"/>
              <a:gd name="p0x7" fmla="*/ 1024 w 1065"/>
              <a:gd name="p0y7" fmla="*/ 1065 h 1065"/>
              <a:gd name="p0x8" fmla="*/ 975 w 1065"/>
              <a:gd name="p0y8" fmla="*/ 1065 h 1065"/>
              <a:gd name="p0x9" fmla="*/ 90 w 1065"/>
              <a:gd name="p0y9" fmla="*/ 1065 h 1065"/>
              <a:gd name="p0x10" fmla="*/ 40 w 1065"/>
              <a:gd name="p0y10" fmla="*/ 1065 h 1065"/>
              <a:gd name="p0x11" fmla="*/ 0 w 1065"/>
              <a:gd name="p0y11" fmla="*/ 1024 h 1065"/>
              <a:gd name="p0x12" fmla="*/ 0 w 1065"/>
              <a:gd name="p0y12" fmla="*/ 975 h 1065"/>
              <a:gd name="p0x13" fmla="*/ 0 w 1065"/>
              <a:gd name="p0y13" fmla="*/ 90 h 1065"/>
              <a:gd name="p0x14" fmla="*/ 0 w 1065"/>
              <a:gd name="p0y14" fmla="*/ 40 h 1065"/>
              <a:gd name="p0x15" fmla="*/ 40 w 1065"/>
              <a:gd name="p0y15" fmla="*/ 0 h 1065"/>
              <a:gd name="p0x16" fmla="*/ 90 w 1065"/>
              <a:gd name="p0y16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F4EA"/>
          </a:solidFill>
          <a:ln w="9525" cmpd="sng">
            <a:solidFill>
              <a:schemeClr val="bg2">
                <a:lumMod val="963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6419850" y="4891088"/>
            <a:ext cx="666750" cy="6000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 spc="36">
                <a:solidFill>
                  <a:srgbClr val="1A5C3A"/>
                </a:solidFill>
                <a:latin typeface="微软雅黑" panose="020B0503020204020204" charset="-122"/>
                <a:ea typeface="微软雅黑" panose="020B0503020204020204" charset="-122"/>
              </a:rPr>
              <a:t>层层压实</a:t>
            </a:r>
            <a:endParaRPr b="1" spc="36">
              <a:solidFill>
                <a:srgbClr val="1A5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7324725" y="4738370"/>
            <a:ext cx="4095750" cy="38100"/>
          </a:xfrm>
          <a:custGeom>
            <a:avLst/>
            <a:gdLst>
              <a:gd name="sw" fmla="*/ 1 w 6450"/>
              <a:gd name="sh" fmla="*/ 1 h 60"/>
              <a:gd name="mins" fmla="min sw sh"/>
              <a:gd name="dsw" fmla="+- 0 sw mins"/>
              <a:gd name="dsh" fmla="+- 0 sh mins"/>
              <a:gd name="p0x0" fmla="*/ 30 w 6450"/>
              <a:gd name="p0y0" fmla="*/ 0 h 60"/>
              <a:gd name="p0x1" fmla="*/ 6420 w 6450"/>
              <a:gd name="p0y1" fmla="*/ 0 h 60"/>
              <a:gd name="p0x2" fmla="*/ 6436 w 6450"/>
              <a:gd name="p0y2" fmla="*/ 0 h 60"/>
              <a:gd name="p0x3" fmla="*/ 6450 w 6450"/>
              <a:gd name="p0y3" fmla="*/ 13 h 60"/>
              <a:gd name="p0x4" fmla="*/ 6450 w 6450"/>
              <a:gd name="p0y4" fmla="*/ 30 h 60"/>
              <a:gd name="p0x5" fmla="*/ 6450 w 6450"/>
              <a:gd name="p0y5" fmla="*/ 46 h 60"/>
              <a:gd name="p0x6" fmla="*/ 6436 w 6450"/>
              <a:gd name="p0y6" fmla="*/ 60 h 60"/>
              <a:gd name="p0x7" fmla="*/ 6420 w 6450"/>
              <a:gd name="p0y7" fmla="*/ 60 h 60"/>
              <a:gd name="p0x8" fmla="*/ 30 w 6450"/>
              <a:gd name="p0y8" fmla="*/ 60 h 60"/>
              <a:gd name="p0x9" fmla="*/ 13 w 6450"/>
              <a:gd name="p0y9" fmla="*/ 60 h 60"/>
              <a:gd name="p0x10" fmla="*/ 0 w 6450"/>
              <a:gd name="p0y10" fmla="*/ 46 h 60"/>
              <a:gd name="p0x11" fmla="*/ 0 w 6450"/>
              <a:gd name="p0y11" fmla="*/ 30 h 60"/>
              <a:gd name="p0x12" fmla="*/ 0 w 6450"/>
              <a:gd name="p0y12" fmla="*/ 13 h 60"/>
              <a:gd name="p0x13" fmla="*/ 13 w 6450"/>
              <a:gd name="p0y13" fmla="*/ 0 h 60"/>
              <a:gd name="p0x14" fmla="*/ 30 w 645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F8F5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7324725" y="4912995"/>
            <a:ext cx="4095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层层压实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7324725" y="5324475"/>
            <a:ext cx="4095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形成</a:t>
            </a:r>
            <a:r>
              <a:rPr sz="15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一级抓一级、层层抓落实</a:t>
            </a: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的责任体系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制度固化成果常态长效</a:t>
            </a:r>
            <a:endParaRPr sz="3000" b="1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3A42"/>
                </a:solidFill>
                <a:latin typeface="微软雅黑" panose="020B0503020204020204" charset="-122"/>
                <a:ea typeface="微软雅黑" panose="020B0503020204020204" charset="-122"/>
              </a:rPr>
              <a:t>把行之有效的经验上升为制度，以制度固化保障党建工作常态长效。</a:t>
            </a:r>
            <a:endParaRPr sz="1500">
              <a:solidFill>
                <a:srgbClr val="6B3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71500" y="20262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90 w 17400"/>
              <a:gd name="p0y0" fmla="*/ 0 h 1050"/>
              <a:gd name="p0x1" fmla="*/ 17310 w 17400"/>
              <a:gd name="p0y1" fmla="*/ 0 h 1050"/>
              <a:gd name="p0x2" fmla="*/ 17359 w 17400"/>
              <a:gd name="p0y2" fmla="*/ 0 h 1050"/>
              <a:gd name="p0x3" fmla="*/ 17400 w 17400"/>
              <a:gd name="p0y3" fmla="*/ 40 h 1050"/>
              <a:gd name="p0x4" fmla="*/ 17400 w 17400"/>
              <a:gd name="p0y4" fmla="*/ 90 h 1050"/>
              <a:gd name="p0x5" fmla="*/ 17400 w 17400"/>
              <a:gd name="p0y5" fmla="*/ 960 h 1050"/>
              <a:gd name="p0x6" fmla="*/ 17400 w 17400"/>
              <a:gd name="p0y6" fmla="*/ 1009 h 1050"/>
              <a:gd name="p0x7" fmla="*/ 17359 w 17400"/>
              <a:gd name="p0y7" fmla="*/ 1050 h 1050"/>
              <a:gd name="p0x8" fmla="*/ 17310 w 17400"/>
              <a:gd name="p0y8" fmla="*/ 1050 h 1050"/>
              <a:gd name="p0x9" fmla="*/ 90 w 17400"/>
              <a:gd name="p0y9" fmla="*/ 1050 h 1050"/>
              <a:gd name="p0x10" fmla="*/ 40 w 17400"/>
              <a:gd name="p0y10" fmla="*/ 1050 h 1050"/>
              <a:gd name="p0x11" fmla="*/ 0 w 17400"/>
              <a:gd name="p0y11" fmla="*/ 1009 h 1050"/>
              <a:gd name="p0x12" fmla="*/ 0 w 17400"/>
              <a:gd name="p0y12" fmla="*/ 960 h 1050"/>
              <a:gd name="p0x13" fmla="*/ 0 w 17400"/>
              <a:gd name="p0y13" fmla="*/ 90 h 1050"/>
              <a:gd name="p0x14" fmla="*/ 0 w 17400"/>
              <a:gd name="p0y14" fmla="*/ 40 h 1050"/>
              <a:gd name="p0x15" fmla="*/ 40 w 17400"/>
              <a:gd name="p0y15" fmla="*/ 0 h 1050"/>
              <a:gd name="p0x16" fmla="*/ 9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9524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62000" y="2226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74493b48-aa65-11f1-830d-a6979a8b356a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54" b="154"/>
          <a:stretch>
            <a:fillRect/>
          </a:stretch>
        </p:blipFill>
        <p:spPr>
          <a:xfrm>
            <a:off x="819150" y="228346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43000" y="2201780"/>
            <a:ext cx="70867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把行之有效的经验上升为制度，以制度固化保障</a:t>
            </a:r>
            <a:r>
              <a:rPr b="1">
                <a:solidFill>
                  <a:srgbClr val="FFBA55"/>
                </a:solidFill>
                <a:latin typeface="微软雅黑" panose="020B0503020204020204" charset="-122"/>
                <a:ea typeface="微软雅黑" panose="020B0503020204020204" charset="-122"/>
              </a:rPr>
              <a:t>党建工作常态长效</a:t>
            </a:r>
            <a:endParaRPr b="1">
              <a:solidFill>
                <a:srgbClr val="FFBA5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3505200"/>
            <a:ext cx="2609850" cy="2966720"/>
          </a:xfrm>
          <a:custGeom>
            <a:avLst/>
            <a:gdLst>
              <a:gd name="sw" fmla="*/ 1 w 4110"/>
              <a:gd name="sh" fmla="*/ 1 h 4672"/>
              <a:gd name="mins" fmla="min sw sh"/>
              <a:gd name="dsw" fmla="+- 0 sw mins"/>
              <a:gd name="dsh" fmla="+- 0 sh mins"/>
              <a:gd name="p0x0" fmla="*/ 90 w 4110"/>
              <a:gd name="p0y0" fmla="*/ 0 h 4672"/>
              <a:gd name="p0x1" fmla="*/ 4020 w 4110"/>
              <a:gd name="p0y1" fmla="*/ 0 h 4672"/>
              <a:gd name="p0x2" fmla="*/ 4069 w 4110"/>
              <a:gd name="p0y2" fmla="*/ 0 h 4672"/>
              <a:gd name="p0x3" fmla="*/ 4110 w 4110"/>
              <a:gd name="p0y3" fmla="*/ 40 h 4672"/>
              <a:gd name="p0x4" fmla="*/ 4110 w 4110"/>
              <a:gd name="p0y4" fmla="*/ 90 h 4672"/>
              <a:gd name="p0x5" fmla="*/ 4110 w 4110"/>
              <a:gd name="p0y5" fmla="*/ 4582 h 4672"/>
              <a:gd name="p0x6" fmla="*/ 4110 w 4110"/>
              <a:gd name="p0y6" fmla="*/ 4631 h 4672"/>
              <a:gd name="p0x7" fmla="*/ 4069 w 4110"/>
              <a:gd name="p0y7" fmla="*/ 4672 h 4672"/>
              <a:gd name="p0x8" fmla="*/ 4020 w 4110"/>
              <a:gd name="p0y8" fmla="*/ 4672 h 4672"/>
              <a:gd name="p0x9" fmla="*/ 90 w 4110"/>
              <a:gd name="p0y9" fmla="*/ 4672 h 4672"/>
              <a:gd name="p0x10" fmla="*/ 40 w 4110"/>
              <a:gd name="p0y10" fmla="*/ 4672 h 4672"/>
              <a:gd name="p0x11" fmla="*/ 0 w 4110"/>
              <a:gd name="p0y11" fmla="*/ 4631 h 4672"/>
              <a:gd name="p0x12" fmla="*/ 0 w 4110"/>
              <a:gd name="p0y12" fmla="*/ 4582 h 4672"/>
              <a:gd name="p0x13" fmla="*/ 0 w 4110"/>
              <a:gd name="p0y13" fmla="*/ 90 h 4672"/>
              <a:gd name="p0x14" fmla="*/ 0 w 4110"/>
              <a:gd name="p0y14" fmla="*/ 40 h 4672"/>
              <a:gd name="p0x15" fmla="*/ 40 w 4110"/>
              <a:gd name="p0y15" fmla="*/ 0 h 4672"/>
              <a:gd name="p0x16" fmla="*/ 90 w 4110"/>
              <a:gd name="p0y16" fmla="*/ 0 h 46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771525" y="3700145"/>
            <a:ext cx="2218690" cy="704850"/>
            <a:chOff x="1215" y="5827"/>
            <a:chExt cx="3494" cy="1110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1215" y="5827"/>
              <a:ext cx="3495" cy="1110"/>
            </a:xfrm>
            <a:custGeom>
              <a:avLst/>
              <a:gdLst>
                <a:gd name="sw" fmla="*/ 1 w 3495"/>
                <a:gd name="sh" fmla="*/ 1 h 1110"/>
                <a:gd name="mins" fmla="min sw sh"/>
                <a:gd name="dsw" fmla="+- 0 sw mins"/>
                <a:gd name="dsh" fmla="+- 0 sh mins"/>
                <a:gd name="p0x0" fmla="*/ 0 w 3495"/>
                <a:gd name="p0y0" fmla="*/ 0 h 1110"/>
                <a:gd name="p0x1" fmla="*/ 3495 w 3495"/>
                <a:gd name="p0y1" fmla="*/ 0 h 1110"/>
                <a:gd name="p0x2" fmla="*/ 3495 w 3495"/>
                <a:gd name="p0y2" fmla="*/ 1110 h 1110"/>
                <a:gd name="p0x3" fmla="*/ 0 w 3495"/>
                <a:gd name="p0y3" fmla="*/ 1110 h 1110"/>
                <a:gd name="p0x4" fmla="*/ 0 w 3495"/>
                <a:gd name="p0y4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215" y="6907"/>
              <a:ext cx="3495" cy="30"/>
            </a:xfrm>
            <a:custGeom>
              <a:avLst/>
              <a:gdLst>
                <a:gd name="sw" fmla="*/ 1 w 3495"/>
                <a:gd name="sh" fmla="*/ 1 h 30"/>
                <a:gd name="mins" fmla="min sw sh"/>
                <a:gd name="dsw" fmla="+- 0 sw mins"/>
                <a:gd name="dsh" fmla="+- 0 sh mins"/>
                <a:gd name="p0x0" fmla="*/ 3495 w 3495"/>
                <a:gd name="p0y0" fmla="*/ 30 h 30"/>
                <a:gd name="p0x1" fmla="*/ 0 w 3495"/>
                <a:gd name="p0y1" fmla="*/ 30 h 30"/>
                <a:gd name="p0x2" fmla="*/ 0 w 3495"/>
                <a:gd name="p0y2" fmla="*/ 0 h 30"/>
                <a:gd name="p0x3" fmla="*/ 3495 w 3495"/>
                <a:gd name="p0y3" fmla="*/ 0 h 30"/>
                <a:gd name="p0x4" fmla="*/ 3495 w 3495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771525" y="3700145"/>
            <a:ext cx="342900" cy="3429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74493c5a-aa65-11f1-830d-a6979a8b356a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56" b="256"/>
          <a:stretch>
            <a:fillRect/>
          </a:stretch>
        </p:blipFill>
        <p:spPr>
          <a:xfrm>
            <a:off x="838200" y="3766820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228725" y="368448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及时总结提炼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228725" y="4072156"/>
            <a:ext cx="16322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</a:t>
            </a:r>
            <a:r>
              <a:rPr lang="en-US" altLang="zh-CN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制度</a:t>
            </a:r>
            <a:endParaRPr lang="zh-CN" altLang="en-US" sz="12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71525" y="47694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04875" y="4688748"/>
            <a:ext cx="20859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总结提炼实践中的好经验好做法</a:t>
            </a:r>
            <a:endParaRPr sz="15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1525" y="53219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04875" y="5241198"/>
            <a:ext cx="1905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可执行的制度规范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75970" y="6033770"/>
            <a:ext cx="619125" cy="238125"/>
          </a:xfrm>
          <a:custGeom>
            <a:avLst/>
            <a:gdLst>
              <a:gd name="sw" fmla="*/ 1 w 975"/>
              <a:gd name="sh" fmla="*/ 1 h 375"/>
              <a:gd name="mins" fmla="min sw sh"/>
              <a:gd name="dsw" fmla="+- 0 sw mins"/>
              <a:gd name="dsh" fmla="+- 0 sh mins"/>
              <a:gd name="p0x0" fmla="*/ 187 w 975"/>
              <a:gd name="p0y0" fmla="*/ 0 h 375"/>
              <a:gd name="p0x1" fmla="*/ 787 w 975"/>
              <a:gd name="p0y1" fmla="*/ 0 h 375"/>
              <a:gd name="p0x2" fmla="*/ 891 w 975"/>
              <a:gd name="p0y2" fmla="*/ 0 h 375"/>
              <a:gd name="p0x3" fmla="*/ 975 w 975"/>
              <a:gd name="p0y3" fmla="*/ 83 h 375"/>
              <a:gd name="p0x4" fmla="*/ 975 w 975"/>
              <a:gd name="p0y4" fmla="*/ 187 h 375"/>
              <a:gd name="p0x5" fmla="*/ 975 w 975"/>
              <a:gd name="p0y5" fmla="*/ 291 h 375"/>
              <a:gd name="p0x6" fmla="*/ 891 w 975"/>
              <a:gd name="p0y6" fmla="*/ 375 h 375"/>
              <a:gd name="p0x7" fmla="*/ 787 w 975"/>
              <a:gd name="p0y7" fmla="*/ 375 h 375"/>
              <a:gd name="p0x8" fmla="*/ 187 w 975"/>
              <a:gd name="p0y8" fmla="*/ 375 h 375"/>
              <a:gd name="p0x9" fmla="*/ 83 w 975"/>
              <a:gd name="p0y9" fmla="*/ 375 h 375"/>
              <a:gd name="p0x10" fmla="*/ 0 w 975"/>
              <a:gd name="p0y10" fmla="*/ 291 h 375"/>
              <a:gd name="p0x11" fmla="*/ 0 w 975"/>
              <a:gd name="p0y11" fmla="*/ 187 h 375"/>
              <a:gd name="p0x12" fmla="*/ 0 w 975"/>
              <a:gd name="p0y12" fmla="*/ 83 h 375"/>
              <a:gd name="p0x13" fmla="*/ 83 w 975"/>
              <a:gd name="p0y13" fmla="*/ 0 h 375"/>
              <a:gd name="p0x14" fmla="*/ 187 w 9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57250" y="6068378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制度化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3385820" y="3505200"/>
            <a:ext cx="2609850" cy="2966720"/>
          </a:xfrm>
          <a:custGeom>
            <a:avLst/>
            <a:gdLst>
              <a:gd name="sw" fmla="*/ 1 w 4110"/>
              <a:gd name="sh" fmla="*/ 1 h 4672"/>
              <a:gd name="mins" fmla="min sw sh"/>
              <a:gd name="dsw" fmla="+- 0 sw mins"/>
              <a:gd name="dsh" fmla="+- 0 sh mins"/>
              <a:gd name="p0x0" fmla="*/ 90 w 4110"/>
              <a:gd name="p0y0" fmla="*/ 0 h 4672"/>
              <a:gd name="p0x1" fmla="*/ 4020 w 4110"/>
              <a:gd name="p0y1" fmla="*/ 0 h 4672"/>
              <a:gd name="p0x2" fmla="*/ 4069 w 4110"/>
              <a:gd name="p0y2" fmla="*/ 0 h 4672"/>
              <a:gd name="p0x3" fmla="*/ 4110 w 4110"/>
              <a:gd name="p0y3" fmla="*/ 40 h 4672"/>
              <a:gd name="p0x4" fmla="*/ 4110 w 4110"/>
              <a:gd name="p0y4" fmla="*/ 90 h 4672"/>
              <a:gd name="p0x5" fmla="*/ 4110 w 4110"/>
              <a:gd name="p0y5" fmla="*/ 4582 h 4672"/>
              <a:gd name="p0x6" fmla="*/ 4110 w 4110"/>
              <a:gd name="p0y6" fmla="*/ 4631 h 4672"/>
              <a:gd name="p0x7" fmla="*/ 4069 w 4110"/>
              <a:gd name="p0y7" fmla="*/ 4672 h 4672"/>
              <a:gd name="p0x8" fmla="*/ 4020 w 4110"/>
              <a:gd name="p0y8" fmla="*/ 4672 h 4672"/>
              <a:gd name="p0x9" fmla="*/ 90 w 4110"/>
              <a:gd name="p0y9" fmla="*/ 4672 h 4672"/>
              <a:gd name="p0x10" fmla="*/ 40 w 4110"/>
              <a:gd name="p0y10" fmla="*/ 4672 h 4672"/>
              <a:gd name="p0x11" fmla="*/ 0 w 4110"/>
              <a:gd name="p0y11" fmla="*/ 4631 h 4672"/>
              <a:gd name="p0x12" fmla="*/ 0 w 4110"/>
              <a:gd name="p0y12" fmla="*/ 4582 h 4672"/>
              <a:gd name="p0x13" fmla="*/ 0 w 4110"/>
              <a:gd name="p0y13" fmla="*/ 90 h 4672"/>
              <a:gd name="p0x14" fmla="*/ 0 w 4110"/>
              <a:gd name="p0y14" fmla="*/ 40 h 4672"/>
              <a:gd name="p0x15" fmla="*/ 40 w 4110"/>
              <a:gd name="p0y15" fmla="*/ 0 h 4672"/>
              <a:gd name="p0x16" fmla="*/ 90 w 4110"/>
              <a:gd name="p0y16" fmla="*/ 0 h 46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3581400" y="3700145"/>
            <a:ext cx="2218690" cy="704850"/>
            <a:chOff x="5640" y="5827"/>
            <a:chExt cx="3494" cy="1110"/>
          </a:xfrm>
        </p:grpSpPr>
        <p:sp>
          <p:nvSpPr>
            <p:cNvPr id="31" name="任意多边形 30"/>
            <p:cNvSpPr/>
            <p:nvPr>
              <p:custDataLst>
                <p:tags r:id="rId27"/>
              </p:custDataLst>
            </p:nvPr>
          </p:nvSpPr>
          <p:spPr>
            <a:xfrm>
              <a:off x="5640" y="5827"/>
              <a:ext cx="3495" cy="1110"/>
            </a:xfrm>
            <a:custGeom>
              <a:avLst/>
              <a:gdLst>
                <a:gd name="sw" fmla="*/ 1 w 3495"/>
                <a:gd name="sh" fmla="*/ 1 h 1110"/>
                <a:gd name="mins" fmla="min sw sh"/>
                <a:gd name="dsw" fmla="+- 0 sw mins"/>
                <a:gd name="dsh" fmla="+- 0 sh mins"/>
                <a:gd name="p0x0" fmla="*/ 0 w 3495"/>
                <a:gd name="p0y0" fmla="*/ 0 h 1110"/>
                <a:gd name="p0x1" fmla="*/ 3495 w 3495"/>
                <a:gd name="p0y1" fmla="*/ 0 h 1110"/>
                <a:gd name="p0x2" fmla="*/ 3495 w 3495"/>
                <a:gd name="p0y2" fmla="*/ 1110 h 1110"/>
                <a:gd name="p0x3" fmla="*/ 0 w 3495"/>
                <a:gd name="p0y3" fmla="*/ 1110 h 1110"/>
                <a:gd name="p0x4" fmla="*/ 0 w 3495"/>
                <a:gd name="p0y4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5640" y="6907"/>
              <a:ext cx="3495" cy="30"/>
            </a:xfrm>
            <a:custGeom>
              <a:avLst/>
              <a:gdLst>
                <a:gd name="sw" fmla="*/ 1 w 3495"/>
                <a:gd name="sh" fmla="*/ 1 h 30"/>
                <a:gd name="mins" fmla="min sw sh"/>
                <a:gd name="dsw" fmla="+- 0 sw mins"/>
                <a:gd name="dsh" fmla="+- 0 sh mins"/>
                <a:gd name="p0x0" fmla="*/ 3495 w 3495"/>
                <a:gd name="p0y0" fmla="*/ 30 h 30"/>
                <a:gd name="p0x1" fmla="*/ 0 w 3495"/>
                <a:gd name="p0y1" fmla="*/ 30 h 30"/>
                <a:gd name="p0x2" fmla="*/ 0 w 3495"/>
                <a:gd name="p0y2" fmla="*/ 0 h 30"/>
                <a:gd name="p0x3" fmla="*/ 3495 w 3495"/>
                <a:gd name="p0y3" fmla="*/ 0 h 30"/>
                <a:gd name="p0x4" fmla="*/ 3495 w 3495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矩形 33"/>
          <p:cNvSpPr/>
          <p:nvPr>
            <p:custDataLst>
              <p:tags r:id="rId29"/>
            </p:custDataLst>
          </p:nvPr>
        </p:nvSpPr>
        <p:spPr>
          <a:xfrm>
            <a:off x="3581400" y="3700145"/>
            <a:ext cx="342900" cy="3429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74493d93-aa65-11f1-830d-a6979a8b356a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256" b="256"/>
          <a:stretch>
            <a:fillRect/>
          </a:stretch>
        </p:blipFill>
        <p:spPr>
          <a:xfrm>
            <a:off x="3648075" y="376682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4038600" y="368448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健全考核机制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4038600" y="4072156"/>
            <a:ext cx="16322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评价</a:t>
            </a:r>
            <a:r>
              <a:rPr lang="en-US" altLang="zh-CN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</a:t>
            </a:r>
            <a:endParaRPr lang="zh-CN" altLang="en-US" sz="12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3581400" y="48501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3714750" y="4769710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健全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考核评价机制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3581400" y="51644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8"/>
            </p:custDataLst>
          </p:nvPr>
        </p:nvSpPr>
        <p:spPr>
          <a:xfrm>
            <a:off x="3714750" y="5084035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强化结果运用</a:t>
            </a:r>
            <a:endParaRPr sz="15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39"/>
            </p:custDataLst>
          </p:nvPr>
        </p:nvSpPr>
        <p:spPr>
          <a:xfrm>
            <a:off x="3581400" y="54787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3714750" y="5398360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树立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实绩导向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1"/>
            </p:custDataLst>
          </p:nvPr>
        </p:nvSpPr>
        <p:spPr>
          <a:xfrm>
            <a:off x="3585845" y="60337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3667125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实绩导向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3"/>
            </p:custDataLst>
          </p:nvPr>
        </p:nvSpPr>
        <p:spPr>
          <a:xfrm>
            <a:off x="6195695" y="3505200"/>
            <a:ext cx="2609850" cy="2966720"/>
          </a:xfrm>
          <a:custGeom>
            <a:avLst/>
            <a:gdLst>
              <a:gd name="sw" fmla="*/ 1 w 4110"/>
              <a:gd name="sh" fmla="*/ 1 h 4672"/>
              <a:gd name="mins" fmla="min sw sh"/>
              <a:gd name="dsw" fmla="+- 0 sw mins"/>
              <a:gd name="dsh" fmla="+- 0 sh mins"/>
              <a:gd name="p0x0" fmla="*/ 90 w 4110"/>
              <a:gd name="p0y0" fmla="*/ 0 h 4672"/>
              <a:gd name="p0x1" fmla="*/ 4020 w 4110"/>
              <a:gd name="p0y1" fmla="*/ 0 h 4672"/>
              <a:gd name="p0x2" fmla="*/ 4069 w 4110"/>
              <a:gd name="p0y2" fmla="*/ 0 h 4672"/>
              <a:gd name="p0x3" fmla="*/ 4110 w 4110"/>
              <a:gd name="p0y3" fmla="*/ 40 h 4672"/>
              <a:gd name="p0x4" fmla="*/ 4110 w 4110"/>
              <a:gd name="p0y4" fmla="*/ 90 h 4672"/>
              <a:gd name="p0x5" fmla="*/ 4110 w 4110"/>
              <a:gd name="p0y5" fmla="*/ 4582 h 4672"/>
              <a:gd name="p0x6" fmla="*/ 4110 w 4110"/>
              <a:gd name="p0y6" fmla="*/ 4631 h 4672"/>
              <a:gd name="p0x7" fmla="*/ 4069 w 4110"/>
              <a:gd name="p0y7" fmla="*/ 4672 h 4672"/>
              <a:gd name="p0x8" fmla="*/ 4020 w 4110"/>
              <a:gd name="p0y8" fmla="*/ 4672 h 4672"/>
              <a:gd name="p0x9" fmla="*/ 90 w 4110"/>
              <a:gd name="p0y9" fmla="*/ 4672 h 4672"/>
              <a:gd name="p0x10" fmla="*/ 40 w 4110"/>
              <a:gd name="p0y10" fmla="*/ 4672 h 4672"/>
              <a:gd name="p0x11" fmla="*/ 0 w 4110"/>
              <a:gd name="p0y11" fmla="*/ 4631 h 4672"/>
              <a:gd name="p0x12" fmla="*/ 0 w 4110"/>
              <a:gd name="p0y12" fmla="*/ 4582 h 4672"/>
              <a:gd name="p0x13" fmla="*/ 0 w 4110"/>
              <a:gd name="p0y13" fmla="*/ 90 h 4672"/>
              <a:gd name="p0x14" fmla="*/ 0 w 4110"/>
              <a:gd name="p0y14" fmla="*/ 40 h 4672"/>
              <a:gd name="p0x15" fmla="*/ 40 w 4110"/>
              <a:gd name="p0y15" fmla="*/ 0 h 4672"/>
              <a:gd name="p0x16" fmla="*/ 90 w 4110"/>
              <a:gd name="p0y16" fmla="*/ 0 h 46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391275" y="3700145"/>
            <a:ext cx="2218690" cy="704850"/>
            <a:chOff x="10065" y="5827"/>
            <a:chExt cx="3494" cy="1110"/>
          </a:xfrm>
        </p:grpSpPr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10065" y="5827"/>
              <a:ext cx="3495" cy="1110"/>
            </a:xfrm>
            <a:custGeom>
              <a:avLst/>
              <a:gdLst>
                <a:gd name="sw" fmla="*/ 1 w 3495"/>
                <a:gd name="sh" fmla="*/ 1 h 1110"/>
                <a:gd name="mins" fmla="min sw sh"/>
                <a:gd name="dsw" fmla="+- 0 sw mins"/>
                <a:gd name="dsh" fmla="+- 0 sh mins"/>
                <a:gd name="p0x0" fmla="*/ 0 w 3495"/>
                <a:gd name="p0y0" fmla="*/ 0 h 1110"/>
                <a:gd name="p0x1" fmla="*/ 3495 w 3495"/>
                <a:gd name="p0y1" fmla="*/ 0 h 1110"/>
                <a:gd name="p0x2" fmla="*/ 3495 w 3495"/>
                <a:gd name="p0y2" fmla="*/ 1110 h 1110"/>
                <a:gd name="p0x3" fmla="*/ 0 w 3495"/>
                <a:gd name="p0y3" fmla="*/ 1110 h 1110"/>
                <a:gd name="p0x4" fmla="*/ 0 w 3495"/>
                <a:gd name="p0y4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10065" y="6907"/>
              <a:ext cx="3495" cy="30"/>
            </a:xfrm>
            <a:custGeom>
              <a:avLst/>
              <a:gdLst>
                <a:gd name="sw" fmla="*/ 1 w 3495"/>
                <a:gd name="sh" fmla="*/ 1 h 30"/>
                <a:gd name="mins" fmla="min sw sh"/>
                <a:gd name="dsw" fmla="+- 0 sw mins"/>
                <a:gd name="dsh" fmla="+- 0 sh mins"/>
                <a:gd name="p0x0" fmla="*/ 3495 w 3495"/>
                <a:gd name="p0y0" fmla="*/ 30 h 30"/>
                <a:gd name="p0x1" fmla="*/ 0 w 3495"/>
                <a:gd name="p0y1" fmla="*/ 30 h 30"/>
                <a:gd name="p0x2" fmla="*/ 0 w 3495"/>
                <a:gd name="p0y2" fmla="*/ 0 h 30"/>
                <a:gd name="p0x3" fmla="*/ 3495 w 3495"/>
                <a:gd name="p0y3" fmla="*/ 0 h 30"/>
                <a:gd name="p0x4" fmla="*/ 3495 w 3495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>
            <p:custDataLst>
              <p:tags r:id="rId46"/>
            </p:custDataLst>
          </p:nvPr>
        </p:nvSpPr>
        <p:spPr>
          <a:xfrm>
            <a:off x="6391275" y="3700145"/>
            <a:ext cx="342900" cy="3429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74493d9a-aa65-11f1-830d-a6979a8b356a"/>
          <p:cNvPicPr/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256" b="256"/>
          <a:stretch>
            <a:fillRect/>
          </a:stretch>
        </p:blipFill>
        <p:spPr>
          <a:xfrm>
            <a:off x="6457950" y="3766820"/>
            <a:ext cx="209550" cy="20955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50"/>
            </p:custDataLst>
          </p:nvPr>
        </p:nvSpPr>
        <p:spPr>
          <a:xfrm>
            <a:off x="6848475" y="368448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坚持问题导向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6848475" y="4072156"/>
            <a:ext cx="16322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闭环</a:t>
            </a:r>
            <a:r>
              <a:rPr lang="en-US" altLang="zh-CN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整改</a:t>
            </a:r>
            <a:endParaRPr lang="zh-CN" altLang="en-US" sz="12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52"/>
            </p:custDataLst>
          </p:nvPr>
        </p:nvSpPr>
        <p:spPr>
          <a:xfrm>
            <a:off x="6391275" y="50076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53"/>
            </p:custDataLst>
          </p:nvPr>
        </p:nvSpPr>
        <p:spPr>
          <a:xfrm>
            <a:off x="6524625" y="492687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完善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闭环管理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任意多边形 60"/>
          <p:cNvSpPr/>
          <p:nvPr>
            <p:custDataLst>
              <p:tags r:id="rId54"/>
            </p:custDataLst>
          </p:nvPr>
        </p:nvSpPr>
        <p:spPr>
          <a:xfrm>
            <a:off x="6391275" y="53219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55"/>
            </p:custDataLst>
          </p:nvPr>
        </p:nvSpPr>
        <p:spPr>
          <a:xfrm>
            <a:off x="6524625" y="5241198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推动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整改落实到位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任意多边形 62"/>
          <p:cNvSpPr/>
          <p:nvPr>
            <p:custDataLst>
              <p:tags r:id="rId56"/>
            </p:custDataLst>
          </p:nvPr>
        </p:nvSpPr>
        <p:spPr>
          <a:xfrm>
            <a:off x="6395720" y="60337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57"/>
            </p:custDataLst>
          </p:nvPr>
        </p:nvSpPr>
        <p:spPr>
          <a:xfrm>
            <a:off x="647700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问题导向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58"/>
            </p:custDataLst>
          </p:nvPr>
        </p:nvSpPr>
        <p:spPr>
          <a:xfrm>
            <a:off x="9005570" y="3505200"/>
            <a:ext cx="2609850" cy="2966720"/>
          </a:xfrm>
          <a:custGeom>
            <a:avLst/>
            <a:gdLst>
              <a:gd name="sw" fmla="*/ 1 w 4110"/>
              <a:gd name="sh" fmla="*/ 1 h 4672"/>
              <a:gd name="mins" fmla="min sw sh"/>
              <a:gd name="dsw" fmla="+- 0 sw mins"/>
              <a:gd name="dsh" fmla="+- 0 sh mins"/>
              <a:gd name="p0x0" fmla="*/ 90 w 4110"/>
              <a:gd name="p0y0" fmla="*/ 0 h 4672"/>
              <a:gd name="p0x1" fmla="*/ 4020 w 4110"/>
              <a:gd name="p0y1" fmla="*/ 0 h 4672"/>
              <a:gd name="p0x2" fmla="*/ 4069 w 4110"/>
              <a:gd name="p0y2" fmla="*/ 0 h 4672"/>
              <a:gd name="p0x3" fmla="*/ 4110 w 4110"/>
              <a:gd name="p0y3" fmla="*/ 40 h 4672"/>
              <a:gd name="p0x4" fmla="*/ 4110 w 4110"/>
              <a:gd name="p0y4" fmla="*/ 90 h 4672"/>
              <a:gd name="p0x5" fmla="*/ 4110 w 4110"/>
              <a:gd name="p0y5" fmla="*/ 4582 h 4672"/>
              <a:gd name="p0x6" fmla="*/ 4110 w 4110"/>
              <a:gd name="p0y6" fmla="*/ 4631 h 4672"/>
              <a:gd name="p0x7" fmla="*/ 4069 w 4110"/>
              <a:gd name="p0y7" fmla="*/ 4672 h 4672"/>
              <a:gd name="p0x8" fmla="*/ 4020 w 4110"/>
              <a:gd name="p0y8" fmla="*/ 4672 h 4672"/>
              <a:gd name="p0x9" fmla="*/ 90 w 4110"/>
              <a:gd name="p0y9" fmla="*/ 4672 h 4672"/>
              <a:gd name="p0x10" fmla="*/ 40 w 4110"/>
              <a:gd name="p0y10" fmla="*/ 4672 h 4672"/>
              <a:gd name="p0x11" fmla="*/ 0 w 4110"/>
              <a:gd name="p0y11" fmla="*/ 4631 h 4672"/>
              <a:gd name="p0x12" fmla="*/ 0 w 4110"/>
              <a:gd name="p0y12" fmla="*/ 4582 h 4672"/>
              <a:gd name="p0x13" fmla="*/ 0 w 4110"/>
              <a:gd name="p0y13" fmla="*/ 90 h 4672"/>
              <a:gd name="p0x14" fmla="*/ 0 w 4110"/>
              <a:gd name="p0y14" fmla="*/ 40 h 4672"/>
              <a:gd name="p0x15" fmla="*/ 40 w 4110"/>
              <a:gd name="p0y15" fmla="*/ 0 h 4672"/>
              <a:gd name="p0x16" fmla="*/ 90 w 4110"/>
              <a:gd name="p0y16" fmla="*/ 0 h 46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5389"/>
              <a:lumOff val="84611"/>
            </a:schemeClr>
          </a:solidFill>
          <a:ln w="9525" cmpd="sng">
            <a:solidFill>
              <a:schemeClr val="accent1">
                <a:lumMod val="18000"/>
                <a:lumOff val="82000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0476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9201150" y="3700145"/>
            <a:ext cx="2218690" cy="704850"/>
            <a:chOff x="14490" y="5827"/>
            <a:chExt cx="3494" cy="1110"/>
          </a:xfrm>
        </p:grpSpPr>
        <p:sp>
          <p:nvSpPr>
            <p:cNvPr id="67" name="任意多边形 66"/>
            <p:cNvSpPr/>
            <p:nvPr>
              <p:custDataLst>
                <p:tags r:id="rId59"/>
              </p:custDataLst>
            </p:nvPr>
          </p:nvSpPr>
          <p:spPr>
            <a:xfrm>
              <a:off x="14490" y="5827"/>
              <a:ext cx="3495" cy="1110"/>
            </a:xfrm>
            <a:custGeom>
              <a:avLst/>
              <a:gdLst>
                <a:gd name="sw" fmla="*/ 1 w 3495"/>
                <a:gd name="sh" fmla="*/ 1 h 1110"/>
                <a:gd name="mins" fmla="min sw sh"/>
                <a:gd name="dsw" fmla="+- 0 sw mins"/>
                <a:gd name="dsh" fmla="+- 0 sh mins"/>
                <a:gd name="p0x0" fmla="*/ 0 w 3495"/>
                <a:gd name="p0y0" fmla="*/ 0 h 1110"/>
                <a:gd name="p0x1" fmla="*/ 3495 w 3495"/>
                <a:gd name="p0y1" fmla="*/ 0 h 1110"/>
                <a:gd name="p0x2" fmla="*/ 3495 w 3495"/>
                <a:gd name="p0y2" fmla="*/ 1110 h 1110"/>
                <a:gd name="p0x3" fmla="*/ 0 w 3495"/>
                <a:gd name="p0y3" fmla="*/ 1110 h 1110"/>
                <a:gd name="p0x4" fmla="*/ 0 w 3495"/>
                <a:gd name="p0y4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0"/>
              </p:custDataLst>
            </p:nvPr>
          </p:nvSpPr>
          <p:spPr>
            <a:xfrm>
              <a:off x="14490" y="6907"/>
              <a:ext cx="3495" cy="30"/>
            </a:xfrm>
            <a:custGeom>
              <a:avLst/>
              <a:gdLst>
                <a:gd name="sw" fmla="*/ 1 w 3495"/>
                <a:gd name="sh" fmla="*/ 1 h 30"/>
                <a:gd name="mins" fmla="min sw sh"/>
                <a:gd name="dsw" fmla="+- 0 sw mins"/>
                <a:gd name="dsh" fmla="+- 0 sh mins"/>
                <a:gd name="p0x0" fmla="*/ 3495 w 3495"/>
                <a:gd name="p0y0" fmla="*/ 30 h 30"/>
                <a:gd name="p0x1" fmla="*/ 0 w 3495"/>
                <a:gd name="p0y1" fmla="*/ 30 h 30"/>
                <a:gd name="p0x2" fmla="*/ 0 w 3495"/>
                <a:gd name="p0y2" fmla="*/ 0 h 30"/>
                <a:gd name="p0x3" fmla="*/ 3495 w 3495"/>
                <a:gd name="p0y3" fmla="*/ 0 h 30"/>
                <a:gd name="p0x4" fmla="*/ 3495 w 3495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0" name="矩形 69"/>
          <p:cNvSpPr/>
          <p:nvPr>
            <p:custDataLst>
              <p:tags r:id="rId61"/>
            </p:custDataLst>
          </p:nvPr>
        </p:nvSpPr>
        <p:spPr>
          <a:xfrm>
            <a:off x="9201150" y="3700145"/>
            <a:ext cx="342900" cy="342900"/>
          </a:xfrm>
          <a:prstGeom prst="rect">
            <a:avLst/>
          </a:prstGeom>
          <a:solidFill>
            <a:schemeClr val="accent1">
              <a:lumMod val="15665"/>
              <a:lumOff val="84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1" name="图片 70" descr="74494009-aa65-11f1-830d-a6979a8b356a"/>
          <p:cNvPicPr/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t="-256" b="256"/>
          <a:stretch>
            <a:fillRect/>
          </a:stretch>
        </p:blipFill>
        <p:spPr>
          <a:xfrm>
            <a:off x="9267825" y="3766820"/>
            <a:ext cx="209550" cy="209550"/>
          </a:xfrm>
          <a:prstGeom prst="rect">
            <a:avLst/>
          </a:prstGeom>
        </p:spPr>
      </p:pic>
      <p:sp>
        <p:nvSpPr>
          <p:cNvPr id="74" name="文本框 73"/>
          <p:cNvSpPr txBox="1"/>
          <p:nvPr>
            <p:custDataLst>
              <p:tags r:id="rId65"/>
            </p:custDataLst>
          </p:nvPr>
        </p:nvSpPr>
        <p:spPr>
          <a:xfrm>
            <a:off x="9658350" y="368448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0910"/>
                </a:solidFill>
                <a:latin typeface="微软雅黑" panose="020B0503020204020204" charset="-122"/>
                <a:ea typeface="微软雅黑" panose="020B0503020204020204" charset="-122"/>
              </a:rPr>
              <a:t>推动常态长效</a:t>
            </a:r>
            <a:endParaRPr sz="2100" b="1" spc="42">
              <a:solidFill>
                <a:srgbClr val="3D09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文本框 74"/>
          <p:cNvSpPr txBox="1"/>
          <p:nvPr>
            <p:custDataLst>
              <p:tags r:id="rId66"/>
            </p:custDataLst>
          </p:nvPr>
        </p:nvSpPr>
        <p:spPr>
          <a:xfrm>
            <a:off x="9658350" y="4072156"/>
            <a:ext cx="16322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做没做</a:t>
            </a:r>
            <a:r>
              <a:rPr lang="en-US" altLang="zh-CN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好不好</a:t>
            </a:r>
            <a:endParaRPr lang="zh-CN" altLang="en-US" sz="12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67"/>
            </p:custDataLst>
          </p:nvPr>
        </p:nvSpPr>
        <p:spPr>
          <a:xfrm>
            <a:off x="9201150" y="48882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68"/>
            </p:custDataLst>
          </p:nvPr>
        </p:nvSpPr>
        <p:spPr>
          <a:xfrm>
            <a:off x="9334500" y="4807810"/>
            <a:ext cx="20859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做没做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向</a:t>
            </a:r>
            <a:r>
              <a:rPr 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好不好</a:t>
            </a:r>
            <a:r>
              <a:rPr lang="en-US" altLang="zh-CN"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转变</a:t>
            </a:r>
            <a:endParaRPr sz="150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任意多边形 77"/>
          <p:cNvSpPr/>
          <p:nvPr>
            <p:custDataLst>
              <p:tags r:id="rId69"/>
            </p:custDataLst>
          </p:nvPr>
        </p:nvSpPr>
        <p:spPr>
          <a:xfrm>
            <a:off x="9201150" y="54406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>
            <p:custDataLst>
              <p:tags r:id="rId70"/>
            </p:custDataLst>
          </p:nvPr>
        </p:nvSpPr>
        <p:spPr>
          <a:xfrm>
            <a:off x="9334500" y="5360260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实现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常态长效运行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任意多边形 79"/>
          <p:cNvSpPr/>
          <p:nvPr>
            <p:custDataLst>
              <p:tags r:id="rId71"/>
            </p:custDataLst>
          </p:nvPr>
        </p:nvSpPr>
        <p:spPr>
          <a:xfrm>
            <a:off x="9205595" y="60337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15665"/>
                <a:lumOff val="8433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>
            <p:custDataLst>
              <p:tags r:id="rId72"/>
            </p:custDataLst>
          </p:nvPr>
        </p:nvSpPr>
        <p:spPr>
          <a:xfrm>
            <a:off x="9286875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常态长效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0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3400"/>
              <a:t>以高质量党建引领人社事业</a:t>
            </a:r>
            <a:br>
              <a:rPr lang="zh-CN" altLang="en-US" sz="3400"/>
            </a:br>
            <a:r>
              <a:rPr lang="zh-CN" altLang="en-US" sz="3400"/>
              <a:t>高质量发展</a:t>
            </a:r>
            <a:endParaRPr lang="zh-CN" altLang="en-US" sz="34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86002"/>
  <p:tag name="KSO_WM_TEMPLATE_CATEGORY" val="custom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86002"/>
  <p:tag name="KSO_WM_TEMPLATE_CATEGORY" val="custom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SCONTENTSTITLE" val="1"/>
  <p:tag name="LayoutZOrder" val="2"/>
  <p:tag name="KSO_WM_UNIT_ID" val="_2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SCONTENTSTITLE" val="1"/>
  <p:tag name="LayoutZOrder" val="3"/>
  <p:tag name="KSO_WM_UNIT_ID" val="_2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3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9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0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1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2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6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2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9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9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5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1b5c52dd73ff23606c4e80c39cddabfe0f36e3a"/>
  <p:tag name="KSO_WM_NEWLAYOUT_ID" val="995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3a3127502188688a8c08de903cab88ea15d6919a"/>
  <p:tag name="KSO_WM_NEWLAYOUT_ID" val="1007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aae48469c0a3d177e21c06c19b3cd3f7cfb4e50f"/>
  <p:tag name="KSO_WM_NEWLAYOUT_ID" val="1"/>
</p:tagLst>
</file>

<file path=ppt/tags/tag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6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6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6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7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7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8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9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6002"/>
  <p:tag name="KSO_WM_TEMPLATE_CATEGORY" val="custom"/>
  <p:tag name="KSO_WM_TEMPLATE_MASTER_TYPE" val="0"/>
  <p:tag name="KSO_WM_TAG_VERSION" val="3.0"/>
</p:tagLst>
</file>

<file path=ppt/tags/tag80.xml><?xml version="1.0" encoding="utf-8"?>
<p:tagLst xmlns:p="http://schemas.openxmlformats.org/presentationml/2006/main">
  <p:tag name="KSO_WM_AITEMPLATE_STYLE_ID" val="69796639320"/>
</p:tagLst>
</file>

<file path=ppt/tags/tag8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1b5c52dd73ff23606c4e80c39cddabfe0f36e3a"/>
  <p:tag name="KSO_WM_NEWLAYOUT_ID" val="995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8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PRESET_TEXT" val="BY WPS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8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6002"/>
  <p:tag name="KSO_WM_TEMPLATE_CATEGORY" val="custom"/>
  <p:tag name="KSO_WM_SLIDE_INDEX" val="1"/>
  <p:tag name="KSO_WM_SLIDE_ID" val="custom40486002_1"/>
  <p:tag name="KSO_WM_TEMPLATE_MASTER_TYPE" val="0"/>
  <p:tag name="KSO_WM_SLIDE_LAYOUT" val="a_f"/>
  <p:tag name="KSO_WM_SLIDE_LAYOUT_CNT" val="1_2"/>
  <p:tag name="KSO_WM_TAG_VERSION" val="3.0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8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0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1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11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14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6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6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16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19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22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25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25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26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29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32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9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9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4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42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8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3a3127502188688a8c08de903cab88ea15d6919a"/>
  <p:tag name="KSO_WM_NEWLAYOUT_ID" val="1007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9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86002"/>
  <p:tag name="KSO_WM_TEMPLATE_CATEGORY" val="custom"/>
  <p:tag name="KSO_WM_SLIDE_INDEX" val="5"/>
  <p:tag name="KSO_WM_SLIDE_ID" val="custom40486002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3D0910"/>
      </a:dk2>
      <a:lt2>
        <a:srgbClr val="FDF4F5"/>
      </a:lt2>
      <a:accent1>
        <a:srgbClr val="B71B31"/>
      </a:accent1>
      <a:accent2>
        <a:srgbClr val="FFBA55"/>
      </a:accent2>
      <a:accent3>
        <a:srgbClr val="B71B31"/>
      </a:accent3>
      <a:accent4>
        <a:srgbClr val="FFBA55"/>
      </a:accent4>
      <a:accent5>
        <a:srgbClr val="B71B31"/>
      </a:accent5>
      <a:accent6>
        <a:srgbClr val="FFBA55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思源宋体CN Light Light"/>
        <a:ea typeface=""/>
        <a:cs typeface=""/>
        <a:font script="Jpan" typeface="ＭＳ Ｐゴシック"/>
        <a:font script="Hang" typeface="맑은 고딕"/>
        <a:font script="Hans" typeface="思源黑体 Regular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Regular"/>
        <a:ea typeface=""/>
        <a:cs typeface=""/>
        <a:font script="Jpan" typeface="ＭＳ Ｐゴシック"/>
        <a:font script="Hang" typeface="맑은 고딕"/>
        <a:font script="Hans" typeface="思源黑体 Regular"/>
        <a:font script="Hant" typeface="新細明體"/>
        <a:font script="Arab" typeface="思源黑体 Regular"/>
        <a:font script="Hebr" typeface="思源黑体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思源宋体CN Light Light"/>
        <a:ea typeface=""/>
        <a:cs typeface=""/>
        <a:font script="Jpan" typeface="ＭＳ Ｐゴシック"/>
        <a:font script="Hang" typeface="맑은 고딕"/>
        <a:font script="Hans" typeface="思源黑体 Regular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Regular"/>
        <a:ea typeface=""/>
        <a:cs typeface=""/>
        <a:font script="Jpan" typeface="ＭＳ Ｐゴシック"/>
        <a:font script="Hang" typeface="맑은 고딕"/>
        <a:font script="Hans" typeface="思源黑体 Regular"/>
        <a:font script="Hant" typeface="新細明體"/>
        <a:font script="Arab" typeface="思源黑体 Regular"/>
        <a:font script="Hebr" typeface="思源黑体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1809</Words>
  <Application>WPS 演示</Application>
  <PresentationFormat>宽屏</PresentationFormat>
  <Paragraphs>309</Paragraphs>
  <Slides>17</Slides>
  <Notes>5</Notes>
  <HiddenSlides>1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思源黑体 Regular</vt:lpstr>
      <vt:lpstr>方正黑体_GBK</vt:lpstr>
      <vt:lpstr>微软雅黑</vt:lpstr>
      <vt:lpstr>宋体</vt:lpstr>
      <vt:lpstr>Arial Unicode MS</vt:lpstr>
      <vt:lpstr>微软雅黑</vt:lpstr>
      <vt:lpstr>方正书宋_GBK</vt:lpstr>
      <vt:lpstr>国标宋体-超大字符集扩</vt:lpstr>
      <vt:lpstr>1_Office 主题</vt:lpstr>
      <vt:lpstr>党建引领聚合力  融合赋能促发展</vt:lpstr>
      <vt:lpstr>PowerPoint 演示文稿</vt:lpstr>
      <vt:lpstr>政治引领</vt:lpstr>
      <vt:lpstr>PowerPoint 演示文稿</vt:lpstr>
      <vt:lpstr>PowerPoint 演示文稿</vt:lpstr>
      <vt:lpstr>融合实践</vt:lpstr>
      <vt:lpstr>PowerPoint 演示文稿</vt:lpstr>
      <vt:lpstr>PowerPoint 演示文稿</vt:lpstr>
      <vt:lpstr>PowerPoint 演示文稿</vt:lpstr>
      <vt:lpstr>创新驱动</vt:lpstr>
      <vt:lpstr>PowerPoint 演示文稿</vt:lpstr>
      <vt:lpstr>PowerPoint 演示文稿</vt:lpstr>
      <vt:lpstr>PowerPoint 演示文稿</vt:lpstr>
      <vt:lpstr>长效固本</vt:lpstr>
      <vt:lpstr>PowerPoint 演示文稿</vt:lpstr>
      <vt:lpstr>PowerPoint 演示文稿</vt:lpstr>
      <vt:lpstr>以高质量党建引领人社事业 高质量发展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党建引领聚合力  融合赋能促发展</dc:title>
  <dc:creator/>
  <cp:lastModifiedBy>志存高远</cp:lastModifiedBy>
  <cp:revision>4</cp:revision>
  <dcterms:created xsi:type="dcterms:W3CDTF">2026-09-07T02:57:23Z</dcterms:created>
  <dcterms:modified xsi:type="dcterms:W3CDTF">2026-09-07T02:57:23Z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3060F70BCA549B680E289E6ACDDA2E12_43</vt:lpwstr>
  </property>
  <property fmtid="{D5CDD505-2E9C-101B-9397-08002B2CF9AE}" pid="4" name="KSOTemplateUUID">
    <vt:lpwstr>v1.0_ai_69796639320</vt:lpwstr>
  </property>
  <property fmtid="{D5CDD505-2E9C-101B-9397-08002B2CF9AE}" pid="5" name="intentionCode">
    <vt:lpwstr>wps_wpp_generate_html_ppt</vt:lpwstr>
  </property>
  <property fmtid="{D5CDD505-2E9C-101B-9397-08002B2CF9AE}" pid="6" name="KSOAIPPTCode">
    <vt:lpwstr>PQGuk6Ppnb1rF4HW/NQUyoIRqzhTdRPollkcTc5hQAzfZnHAeHguUJp2nYDCHFv1mPeDHB7xrlhiFyDbfe/X9sxvtymbNHca6HWh7d+JcIG8uusQSuNWHbeiznqdhQeXibq65qzmZD9WHyWmg7gdJHpOH5vNiw4UaWQ9O/tzyvl1chao2vpibB2ld0q8vkt2fn+cWCQaB2CiHhCt4WxQVTm6VERpoKjaTjP3EozbwhcbUqEfIqycoN20TR9K8Wn6E4OtpFuB/kLqPyGittKJp39je/1qKgKpJjvDdTQ33I855A9dwseLVmtL5CpmmLVF1I9RTFakRsgJd+Ocm+ZNsA==</vt:lpwstr>
  </property>
</Properties>
</file>