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0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27.xml"/><Relationship Id="rId21" Type="http://schemas.openxmlformats.org/officeDocument/2006/relationships/tags" Target="../tags/tag26.xml"/><Relationship Id="rId20" Type="http://schemas.openxmlformats.org/officeDocument/2006/relationships/tags" Target="../tags/tag25.xml"/><Relationship Id="rId2" Type="http://schemas.openxmlformats.org/officeDocument/2006/relationships/tags" Target="../tags/tag7.xml"/><Relationship Id="rId19" Type="http://schemas.openxmlformats.org/officeDocument/2006/relationships/tags" Target="../tags/tag24.xml"/><Relationship Id="rId18" Type="http://schemas.openxmlformats.org/officeDocument/2006/relationships/tags" Target="../tags/tag23.xml"/><Relationship Id="rId17" Type="http://schemas.openxmlformats.org/officeDocument/2006/relationships/tags" Target="../tags/tag22.xml"/><Relationship Id="rId16" Type="http://schemas.openxmlformats.org/officeDocument/2006/relationships/tags" Target="../tags/tag21.xml"/><Relationship Id="rId15" Type="http://schemas.openxmlformats.org/officeDocument/2006/relationships/tags" Target="../tags/tag20.xml"/><Relationship Id="rId14" Type="http://schemas.openxmlformats.org/officeDocument/2006/relationships/tags" Target="../tags/tag19.xml"/><Relationship Id="rId13" Type="http://schemas.openxmlformats.org/officeDocument/2006/relationships/tags" Target="../tags/tag18.xml"/><Relationship Id="rId12" Type="http://schemas.openxmlformats.org/officeDocument/2006/relationships/tags" Target="../tags/tag17.xml"/><Relationship Id="rId11" Type="http://schemas.openxmlformats.org/officeDocument/2006/relationships/tags" Target="../tags/tag16.xml"/><Relationship Id="rId10" Type="http://schemas.openxmlformats.org/officeDocument/2006/relationships/tags" Target="../tags/tag15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6.svg"/><Relationship Id="rId1" Type="http://schemas.openxmlformats.org/officeDocument/2006/relationships/tags" Target="../tags/tag2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image" Target="../media/image8.svg"/><Relationship Id="rId7" Type="http://schemas.openxmlformats.org/officeDocument/2006/relationships/image" Target="../media/image7.png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4" Type="http://schemas.openxmlformats.org/officeDocument/2006/relationships/slideLayout" Target="../slideLayouts/slideLayout7.xml"/><Relationship Id="rId43" Type="http://schemas.openxmlformats.org/officeDocument/2006/relationships/tags" Target="../tags/tag72.xml"/><Relationship Id="rId42" Type="http://schemas.openxmlformats.org/officeDocument/2006/relationships/tags" Target="../tags/tag71.xml"/><Relationship Id="rId41" Type="http://schemas.openxmlformats.org/officeDocument/2006/relationships/tags" Target="../tags/tag70.xml"/><Relationship Id="rId40" Type="http://schemas.openxmlformats.org/officeDocument/2006/relationships/tags" Target="../tags/tag69.xml"/><Relationship Id="rId4" Type="http://schemas.openxmlformats.org/officeDocument/2006/relationships/tags" Target="../tags/tag39.xml"/><Relationship Id="rId39" Type="http://schemas.openxmlformats.org/officeDocument/2006/relationships/tags" Target="../tags/tag68.xml"/><Relationship Id="rId38" Type="http://schemas.openxmlformats.org/officeDocument/2006/relationships/tags" Target="../tags/tag67.xml"/><Relationship Id="rId37" Type="http://schemas.openxmlformats.org/officeDocument/2006/relationships/tags" Target="../tags/tag66.xml"/><Relationship Id="rId36" Type="http://schemas.openxmlformats.org/officeDocument/2006/relationships/image" Target="../media/image12.svg"/><Relationship Id="rId35" Type="http://schemas.openxmlformats.org/officeDocument/2006/relationships/image" Target="../media/image11.png"/><Relationship Id="rId34" Type="http://schemas.openxmlformats.org/officeDocument/2006/relationships/tags" Target="../tags/tag65.xml"/><Relationship Id="rId33" Type="http://schemas.openxmlformats.org/officeDocument/2006/relationships/tags" Target="../tags/tag64.xml"/><Relationship Id="rId32" Type="http://schemas.openxmlformats.org/officeDocument/2006/relationships/tags" Target="../tags/tag63.xml"/><Relationship Id="rId31" Type="http://schemas.openxmlformats.org/officeDocument/2006/relationships/tags" Target="../tags/tag62.xml"/><Relationship Id="rId30" Type="http://schemas.openxmlformats.org/officeDocument/2006/relationships/tags" Target="../tags/tag61.xml"/><Relationship Id="rId3" Type="http://schemas.openxmlformats.org/officeDocument/2006/relationships/tags" Target="../tags/tag38.xml"/><Relationship Id="rId29" Type="http://schemas.openxmlformats.org/officeDocument/2006/relationships/tags" Target="../tags/tag60.xml"/><Relationship Id="rId28" Type="http://schemas.openxmlformats.org/officeDocument/2006/relationships/tags" Target="../tags/tag59.xml"/><Relationship Id="rId27" Type="http://schemas.openxmlformats.org/officeDocument/2006/relationships/tags" Target="../tags/tag58.xml"/><Relationship Id="rId26" Type="http://schemas.openxmlformats.org/officeDocument/2006/relationships/tags" Target="../tags/tag57.xml"/><Relationship Id="rId25" Type="http://schemas.openxmlformats.org/officeDocument/2006/relationships/tags" Target="../tags/tag56.xml"/><Relationship Id="rId24" Type="http://schemas.openxmlformats.org/officeDocument/2006/relationships/tags" Target="../tags/tag55.xml"/><Relationship Id="rId23" Type="http://schemas.openxmlformats.org/officeDocument/2006/relationships/tags" Target="../tags/tag54.xml"/><Relationship Id="rId22" Type="http://schemas.openxmlformats.org/officeDocument/2006/relationships/image" Target="../media/image10.svg"/><Relationship Id="rId21" Type="http://schemas.openxmlformats.org/officeDocument/2006/relationships/image" Target="../media/image9.png"/><Relationship Id="rId20" Type="http://schemas.openxmlformats.org/officeDocument/2006/relationships/tags" Target="../tags/tag53.xml"/><Relationship Id="rId2" Type="http://schemas.openxmlformats.org/officeDocument/2006/relationships/tags" Target="../tags/tag37.xml"/><Relationship Id="rId19" Type="http://schemas.openxmlformats.org/officeDocument/2006/relationships/tags" Target="../tags/tag52.xml"/><Relationship Id="rId18" Type="http://schemas.openxmlformats.org/officeDocument/2006/relationships/tags" Target="../tags/tag51.xml"/><Relationship Id="rId17" Type="http://schemas.openxmlformats.org/officeDocument/2006/relationships/tags" Target="../tags/tag50.xml"/><Relationship Id="rId16" Type="http://schemas.openxmlformats.org/officeDocument/2006/relationships/tags" Target="../tags/tag49.xml"/><Relationship Id="rId15" Type="http://schemas.openxmlformats.org/officeDocument/2006/relationships/tags" Target="../tags/tag48.xml"/><Relationship Id="rId14" Type="http://schemas.openxmlformats.org/officeDocument/2006/relationships/tags" Target="../tags/tag47.xml"/><Relationship Id="rId13" Type="http://schemas.openxmlformats.org/officeDocument/2006/relationships/tags" Target="../tags/tag46.xml"/><Relationship Id="rId12" Type="http://schemas.openxmlformats.org/officeDocument/2006/relationships/tags" Target="../tags/tag45.xml"/><Relationship Id="rId11" Type="http://schemas.openxmlformats.org/officeDocument/2006/relationships/tags" Target="../tags/tag44.xml"/><Relationship Id="rId10" Type="http://schemas.openxmlformats.org/officeDocument/2006/relationships/tags" Target="../tags/tag43.xml"/><Relationship Id="rId1" Type="http://schemas.openxmlformats.org/officeDocument/2006/relationships/tags" Target="../tags/tag3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9" Type="http://schemas.openxmlformats.org/officeDocument/2006/relationships/slideLayout" Target="../slideLayouts/slideLayout7.xml"/><Relationship Id="rId38" Type="http://schemas.openxmlformats.org/officeDocument/2006/relationships/tags" Target="../tags/tag102.xml"/><Relationship Id="rId37" Type="http://schemas.openxmlformats.org/officeDocument/2006/relationships/tags" Target="../tags/tag101.xml"/><Relationship Id="rId36" Type="http://schemas.openxmlformats.org/officeDocument/2006/relationships/image" Target="../media/image20.svg"/><Relationship Id="rId35" Type="http://schemas.openxmlformats.org/officeDocument/2006/relationships/image" Target="../media/image19.png"/><Relationship Id="rId34" Type="http://schemas.openxmlformats.org/officeDocument/2006/relationships/tags" Target="../tags/tag100.xml"/><Relationship Id="rId33" Type="http://schemas.openxmlformats.org/officeDocument/2006/relationships/tags" Target="../tags/tag99.xml"/><Relationship Id="rId32" Type="http://schemas.openxmlformats.org/officeDocument/2006/relationships/tags" Target="../tags/tag98.xml"/><Relationship Id="rId31" Type="http://schemas.openxmlformats.org/officeDocument/2006/relationships/tags" Target="../tags/tag97.xml"/><Relationship Id="rId30" Type="http://schemas.openxmlformats.org/officeDocument/2006/relationships/tags" Target="../tags/tag96.xml"/><Relationship Id="rId3" Type="http://schemas.openxmlformats.org/officeDocument/2006/relationships/tags" Target="../tags/tag75.xml"/><Relationship Id="rId29" Type="http://schemas.openxmlformats.org/officeDocument/2006/relationships/tags" Target="../tags/tag95.xml"/><Relationship Id="rId28" Type="http://schemas.openxmlformats.org/officeDocument/2006/relationships/tags" Target="../tags/tag94.xml"/><Relationship Id="rId27" Type="http://schemas.openxmlformats.org/officeDocument/2006/relationships/image" Target="../media/image18.svg"/><Relationship Id="rId26" Type="http://schemas.openxmlformats.org/officeDocument/2006/relationships/image" Target="../media/image17.png"/><Relationship Id="rId25" Type="http://schemas.openxmlformats.org/officeDocument/2006/relationships/tags" Target="../tags/tag93.xml"/><Relationship Id="rId24" Type="http://schemas.openxmlformats.org/officeDocument/2006/relationships/tags" Target="../tags/tag92.xml"/><Relationship Id="rId23" Type="http://schemas.openxmlformats.org/officeDocument/2006/relationships/tags" Target="../tags/tag91.xml"/><Relationship Id="rId22" Type="http://schemas.openxmlformats.org/officeDocument/2006/relationships/tags" Target="../tags/tag90.xml"/><Relationship Id="rId21" Type="http://schemas.openxmlformats.org/officeDocument/2006/relationships/tags" Target="../tags/tag89.xml"/><Relationship Id="rId20" Type="http://schemas.openxmlformats.org/officeDocument/2006/relationships/tags" Target="../tags/tag88.xml"/><Relationship Id="rId2" Type="http://schemas.openxmlformats.org/officeDocument/2006/relationships/tags" Target="../tags/tag74.xml"/><Relationship Id="rId19" Type="http://schemas.openxmlformats.org/officeDocument/2006/relationships/tags" Target="../tags/tag87.xml"/><Relationship Id="rId18" Type="http://schemas.openxmlformats.org/officeDocument/2006/relationships/image" Target="../media/image16.svg"/><Relationship Id="rId17" Type="http://schemas.openxmlformats.org/officeDocument/2006/relationships/image" Target="../media/image15.png"/><Relationship Id="rId16" Type="http://schemas.openxmlformats.org/officeDocument/2006/relationships/tags" Target="../tags/tag86.xml"/><Relationship Id="rId15" Type="http://schemas.openxmlformats.org/officeDocument/2006/relationships/tags" Target="../tags/tag85.xml"/><Relationship Id="rId14" Type="http://schemas.openxmlformats.org/officeDocument/2006/relationships/tags" Target="../tags/tag84.xml"/><Relationship Id="rId13" Type="http://schemas.openxmlformats.org/officeDocument/2006/relationships/tags" Target="../tags/tag83.xml"/><Relationship Id="rId12" Type="http://schemas.openxmlformats.org/officeDocument/2006/relationships/tags" Target="../tags/tag82.xml"/><Relationship Id="rId11" Type="http://schemas.openxmlformats.org/officeDocument/2006/relationships/tags" Target="../tags/tag81.xml"/><Relationship Id="rId10" Type="http://schemas.openxmlformats.org/officeDocument/2006/relationships/tags" Target="../tags/tag80.xml"/><Relationship Id="rId1" Type="http://schemas.openxmlformats.org/officeDocument/2006/relationships/tags" Target="../tags/tag7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11.xml"/><Relationship Id="rId8" Type="http://schemas.openxmlformats.org/officeDocument/2006/relationships/tags" Target="../tags/tag110.xml"/><Relationship Id="rId7" Type="http://schemas.openxmlformats.org/officeDocument/2006/relationships/tags" Target="../tags/tag109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6" Type="http://schemas.openxmlformats.org/officeDocument/2006/relationships/slideLayout" Target="../slideLayouts/slideLayout7.xml"/><Relationship Id="rId15" Type="http://schemas.openxmlformats.org/officeDocument/2006/relationships/tags" Target="../tags/tag117.xml"/><Relationship Id="rId14" Type="http://schemas.openxmlformats.org/officeDocument/2006/relationships/tags" Target="../tags/tag116.xml"/><Relationship Id="rId13" Type="http://schemas.openxmlformats.org/officeDocument/2006/relationships/tags" Target="../tags/tag115.xml"/><Relationship Id="rId12" Type="http://schemas.openxmlformats.org/officeDocument/2006/relationships/tags" Target="../tags/tag114.xml"/><Relationship Id="rId11" Type="http://schemas.openxmlformats.org/officeDocument/2006/relationships/tags" Target="../tags/tag113.xml"/><Relationship Id="rId10" Type="http://schemas.openxmlformats.org/officeDocument/2006/relationships/tags" Target="../tags/tag112.xml"/><Relationship Id="rId1" Type="http://schemas.openxmlformats.org/officeDocument/2006/relationships/tags" Target="../tags/tag10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6.svg"/><Relationship Id="rId1" Type="http://schemas.openxmlformats.org/officeDocument/2006/relationships/tags" Target="../tags/tag11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2" Type="http://schemas.openxmlformats.org/officeDocument/2006/relationships/slideLayout" Target="../slideLayouts/slideLayout7.xml"/><Relationship Id="rId81" Type="http://schemas.openxmlformats.org/officeDocument/2006/relationships/tags" Target="../tags/tag200.xml"/><Relationship Id="rId80" Type="http://schemas.openxmlformats.org/officeDocument/2006/relationships/tags" Target="../tags/tag199.xml"/><Relationship Id="rId8" Type="http://schemas.openxmlformats.org/officeDocument/2006/relationships/image" Target="../media/image23.svg"/><Relationship Id="rId79" Type="http://schemas.openxmlformats.org/officeDocument/2006/relationships/tags" Target="../tags/tag198.xml"/><Relationship Id="rId78" Type="http://schemas.openxmlformats.org/officeDocument/2006/relationships/tags" Target="../tags/tag197.xml"/><Relationship Id="rId77" Type="http://schemas.openxmlformats.org/officeDocument/2006/relationships/tags" Target="../tags/tag196.xml"/><Relationship Id="rId76" Type="http://schemas.openxmlformats.org/officeDocument/2006/relationships/tags" Target="../tags/tag195.xml"/><Relationship Id="rId75" Type="http://schemas.openxmlformats.org/officeDocument/2006/relationships/tags" Target="../tags/tag194.xml"/><Relationship Id="rId74" Type="http://schemas.openxmlformats.org/officeDocument/2006/relationships/tags" Target="../tags/tag193.xml"/><Relationship Id="rId73" Type="http://schemas.openxmlformats.org/officeDocument/2006/relationships/tags" Target="../tags/tag192.xml"/><Relationship Id="rId72" Type="http://schemas.openxmlformats.org/officeDocument/2006/relationships/tags" Target="../tags/tag191.xml"/><Relationship Id="rId71" Type="http://schemas.openxmlformats.org/officeDocument/2006/relationships/tags" Target="../tags/tag190.xml"/><Relationship Id="rId70" Type="http://schemas.openxmlformats.org/officeDocument/2006/relationships/tags" Target="../tags/tag189.xml"/><Relationship Id="rId7" Type="http://schemas.openxmlformats.org/officeDocument/2006/relationships/image" Target="../media/image22.png"/><Relationship Id="rId69" Type="http://schemas.openxmlformats.org/officeDocument/2006/relationships/tags" Target="../tags/tag188.xml"/><Relationship Id="rId68" Type="http://schemas.openxmlformats.org/officeDocument/2006/relationships/tags" Target="../tags/tag187.xml"/><Relationship Id="rId67" Type="http://schemas.openxmlformats.org/officeDocument/2006/relationships/tags" Target="../tags/tag186.xml"/><Relationship Id="rId66" Type="http://schemas.openxmlformats.org/officeDocument/2006/relationships/image" Target="../media/image27.svg"/><Relationship Id="rId65" Type="http://schemas.openxmlformats.org/officeDocument/2006/relationships/image" Target="../media/image26.png"/><Relationship Id="rId64" Type="http://schemas.openxmlformats.org/officeDocument/2006/relationships/tags" Target="../tags/tag185.xml"/><Relationship Id="rId63" Type="http://schemas.openxmlformats.org/officeDocument/2006/relationships/tags" Target="../tags/tag184.xml"/><Relationship Id="rId62" Type="http://schemas.openxmlformats.org/officeDocument/2006/relationships/tags" Target="../tags/tag183.xml"/><Relationship Id="rId61" Type="http://schemas.openxmlformats.org/officeDocument/2006/relationships/tags" Target="../tags/tag182.xml"/><Relationship Id="rId60" Type="http://schemas.openxmlformats.org/officeDocument/2006/relationships/tags" Target="../tags/tag181.xml"/><Relationship Id="rId6" Type="http://schemas.openxmlformats.org/officeDocument/2006/relationships/tags" Target="../tags/tag131.xml"/><Relationship Id="rId59" Type="http://schemas.openxmlformats.org/officeDocument/2006/relationships/tags" Target="../tags/tag180.xml"/><Relationship Id="rId58" Type="http://schemas.openxmlformats.org/officeDocument/2006/relationships/tags" Target="../tags/tag179.xml"/><Relationship Id="rId57" Type="http://schemas.openxmlformats.org/officeDocument/2006/relationships/tags" Target="../tags/tag178.xml"/><Relationship Id="rId56" Type="http://schemas.openxmlformats.org/officeDocument/2006/relationships/tags" Target="../tags/tag177.xml"/><Relationship Id="rId55" Type="http://schemas.openxmlformats.org/officeDocument/2006/relationships/tags" Target="../tags/tag176.xml"/><Relationship Id="rId54" Type="http://schemas.openxmlformats.org/officeDocument/2006/relationships/tags" Target="../tags/tag175.xml"/><Relationship Id="rId53" Type="http://schemas.openxmlformats.org/officeDocument/2006/relationships/tags" Target="../tags/tag174.xml"/><Relationship Id="rId52" Type="http://schemas.openxmlformats.org/officeDocument/2006/relationships/tags" Target="../tags/tag173.xml"/><Relationship Id="rId51" Type="http://schemas.openxmlformats.org/officeDocument/2006/relationships/tags" Target="../tags/tag172.xml"/><Relationship Id="rId50" Type="http://schemas.openxmlformats.org/officeDocument/2006/relationships/tags" Target="../tags/tag171.xml"/><Relationship Id="rId5" Type="http://schemas.openxmlformats.org/officeDocument/2006/relationships/tags" Target="../tags/tag130.xml"/><Relationship Id="rId49" Type="http://schemas.openxmlformats.org/officeDocument/2006/relationships/tags" Target="../tags/tag170.xml"/><Relationship Id="rId48" Type="http://schemas.openxmlformats.org/officeDocument/2006/relationships/tags" Target="../tags/tag169.xml"/><Relationship Id="rId47" Type="http://schemas.openxmlformats.org/officeDocument/2006/relationships/tags" Target="../tags/tag168.xml"/><Relationship Id="rId46" Type="http://schemas.openxmlformats.org/officeDocument/2006/relationships/tags" Target="../tags/tag167.xml"/><Relationship Id="rId45" Type="http://schemas.openxmlformats.org/officeDocument/2006/relationships/tags" Target="../tags/tag166.xml"/><Relationship Id="rId44" Type="http://schemas.openxmlformats.org/officeDocument/2006/relationships/tags" Target="../tags/tag165.xml"/><Relationship Id="rId43" Type="http://schemas.openxmlformats.org/officeDocument/2006/relationships/tags" Target="../tags/tag164.xml"/><Relationship Id="rId42" Type="http://schemas.openxmlformats.org/officeDocument/2006/relationships/tags" Target="../tags/tag163.xml"/><Relationship Id="rId41" Type="http://schemas.openxmlformats.org/officeDocument/2006/relationships/tags" Target="../tags/tag162.xml"/><Relationship Id="rId40" Type="http://schemas.openxmlformats.org/officeDocument/2006/relationships/tags" Target="../tags/tag161.xml"/><Relationship Id="rId4" Type="http://schemas.openxmlformats.org/officeDocument/2006/relationships/tags" Target="../tags/tag129.xml"/><Relationship Id="rId39" Type="http://schemas.openxmlformats.org/officeDocument/2006/relationships/tags" Target="../tags/tag160.xml"/><Relationship Id="rId38" Type="http://schemas.openxmlformats.org/officeDocument/2006/relationships/tags" Target="../tags/tag159.xml"/><Relationship Id="rId37" Type="http://schemas.openxmlformats.org/officeDocument/2006/relationships/image" Target="../media/image25.svg"/><Relationship Id="rId36" Type="http://schemas.openxmlformats.org/officeDocument/2006/relationships/image" Target="../media/image24.png"/><Relationship Id="rId35" Type="http://schemas.openxmlformats.org/officeDocument/2006/relationships/tags" Target="../tags/tag158.xml"/><Relationship Id="rId34" Type="http://schemas.openxmlformats.org/officeDocument/2006/relationships/tags" Target="../tags/tag157.xml"/><Relationship Id="rId33" Type="http://schemas.openxmlformats.org/officeDocument/2006/relationships/tags" Target="../tags/tag156.xml"/><Relationship Id="rId32" Type="http://schemas.openxmlformats.org/officeDocument/2006/relationships/tags" Target="../tags/tag155.xml"/><Relationship Id="rId31" Type="http://schemas.openxmlformats.org/officeDocument/2006/relationships/tags" Target="../tags/tag154.xml"/><Relationship Id="rId30" Type="http://schemas.openxmlformats.org/officeDocument/2006/relationships/tags" Target="../tags/tag153.xml"/><Relationship Id="rId3" Type="http://schemas.openxmlformats.org/officeDocument/2006/relationships/tags" Target="../tags/tag128.xml"/><Relationship Id="rId29" Type="http://schemas.openxmlformats.org/officeDocument/2006/relationships/tags" Target="../tags/tag152.xml"/><Relationship Id="rId28" Type="http://schemas.openxmlformats.org/officeDocument/2006/relationships/tags" Target="../tags/tag151.xml"/><Relationship Id="rId27" Type="http://schemas.openxmlformats.org/officeDocument/2006/relationships/tags" Target="../tags/tag150.xml"/><Relationship Id="rId26" Type="http://schemas.openxmlformats.org/officeDocument/2006/relationships/tags" Target="../tags/tag149.xml"/><Relationship Id="rId25" Type="http://schemas.openxmlformats.org/officeDocument/2006/relationships/tags" Target="../tags/tag148.xml"/><Relationship Id="rId24" Type="http://schemas.openxmlformats.org/officeDocument/2006/relationships/tags" Target="../tags/tag147.xml"/><Relationship Id="rId23" Type="http://schemas.openxmlformats.org/officeDocument/2006/relationships/tags" Target="../tags/tag146.xml"/><Relationship Id="rId22" Type="http://schemas.openxmlformats.org/officeDocument/2006/relationships/tags" Target="../tags/tag145.xml"/><Relationship Id="rId21" Type="http://schemas.openxmlformats.org/officeDocument/2006/relationships/tags" Target="../tags/tag144.xml"/><Relationship Id="rId20" Type="http://schemas.openxmlformats.org/officeDocument/2006/relationships/tags" Target="../tags/tag143.xml"/><Relationship Id="rId2" Type="http://schemas.openxmlformats.org/officeDocument/2006/relationships/tags" Target="../tags/tag127.xml"/><Relationship Id="rId19" Type="http://schemas.openxmlformats.org/officeDocument/2006/relationships/tags" Target="../tags/tag142.xml"/><Relationship Id="rId18" Type="http://schemas.openxmlformats.org/officeDocument/2006/relationships/tags" Target="../tags/tag141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tags" Target="../tags/tag12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09.xml"/><Relationship Id="rId8" Type="http://schemas.openxmlformats.org/officeDocument/2006/relationships/tags" Target="../tags/tag208.xml"/><Relationship Id="rId7" Type="http://schemas.openxmlformats.org/officeDocument/2006/relationships/tags" Target="../tags/tag207.xml"/><Relationship Id="rId6" Type="http://schemas.openxmlformats.org/officeDocument/2006/relationships/tags" Target="../tags/tag206.xml"/><Relationship Id="rId5" Type="http://schemas.openxmlformats.org/officeDocument/2006/relationships/tags" Target="../tags/tag205.xml"/><Relationship Id="rId4" Type="http://schemas.openxmlformats.org/officeDocument/2006/relationships/tags" Target="../tags/tag204.xml"/><Relationship Id="rId30" Type="http://schemas.openxmlformats.org/officeDocument/2006/relationships/slideLayout" Target="../slideLayouts/slideLayout7.xml"/><Relationship Id="rId3" Type="http://schemas.openxmlformats.org/officeDocument/2006/relationships/tags" Target="../tags/tag203.xml"/><Relationship Id="rId29" Type="http://schemas.openxmlformats.org/officeDocument/2006/relationships/tags" Target="../tags/tag229.xml"/><Relationship Id="rId28" Type="http://schemas.openxmlformats.org/officeDocument/2006/relationships/tags" Target="../tags/tag228.xml"/><Relationship Id="rId27" Type="http://schemas.openxmlformats.org/officeDocument/2006/relationships/tags" Target="../tags/tag227.xml"/><Relationship Id="rId26" Type="http://schemas.openxmlformats.org/officeDocument/2006/relationships/tags" Target="../tags/tag226.xml"/><Relationship Id="rId25" Type="http://schemas.openxmlformats.org/officeDocument/2006/relationships/tags" Target="../tags/tag225.xml"/><Relationship Id="rId24" Type="http://schemas.openxmlformats.org/officeDocument/2006/relationships/tags" Target="../tags/tag224.xml"/><Relationship Id="rId23" Type="http://schemas.openxmlformats.org/officeDocument/2006/relationships/tags" Target="../tags/tag223.xml"/><Relationship Id="rId22" Type="http://schemas.openxmlformats.org/officeDocument/2006/relationships/tags" Target="../tags/tag222.xml"/><Relationship Id="rId21" Type="http://schemas.openxmlformats.org/officeDocument/2006/relationships/tags" Target="../tags/tag221.xml"/><Relationship Id="rId20" Type="http://schemas.openxmlformats.org/officeDocument/2006/relationships/tags" Target="../tags/tag220.xml"/><Relationship Id="rId2" Type="http://schemas.openxmlformats.org/officeDocument/2006/relationships/tags" Target="../tags/tag202.xml"/><Relationship Id="rId19" Type="http://schemas.openxmlformats.org/officeDocument/2006/relationships/tags" Target="../tags/tag219.xml"/><Relationship Id="rId18" Type="http://schemas.openxmlformats.org/officeDocument/2006/relationships/tags" Target="../tags/tag218.xml"/><Relationship Id="rId17" Type="http://schemas.openxmlformats.org/officeDocument/2006/relationships/tags" Target="../tags/tag217.xml"/><Relationship Id="rId16" Type="http://schemas.openxmlformats.org/officeDocument/2006/relationships/tags" Target="../tags/tag216.xml"/><Relationship Id="rId15" Type="http://schemas.openxmlformats.org/officeDocument/2006/relationships/tags" Target="../tags/tag215.xml"/><Relationship Id="rId14" Type="http://schemas.openxmlformats.org/officeDocument/2006/relationships/tags" Target="../tags/tag214.xml"/><Relationship Id="rId13" Type="http://schemas.openxmlformats.org/officeDocument/2006/relationships/tags" Target="../tags/tag213.xml"/><Relationship Id="rId12" Type="http://schemas.openxmlformats.org/officeDocument/2006/relationships/tags" Target="../tags/tag212.xml"/><Relationship Id="rId11" Type="http://schemas.openxmlformats.org/officeDocument/2006/relationships/tags" Target="../tags/tag211.xml"/><Relationship Id="rId10" Type="http://schemas.openxmlformats.org/officeDocument/2006/relationships/tags" Target="../tags/tag210.xml"/><Relationship Id="rId1" Type="http://schemas.openxmlformats.org/officeDocument/2006/relationships/tags" Target="../tags/tag20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38.xml"/><Relationship Id="rId8" Type="http://schemas.openxmlformats.org/officeDocument/2006/relationships/tags" Target="../tags/tag237.xml"/><Relationship Id="rId7" Type="http://schemas.openxmlformats.org/officeDocument/2006/relationships/tags" Target="../tags/tag236.xml"/><Relationship Id="rId6" Type="http://schemas.openxmlformats.org/officeDocument/2006/relationships/tags" Target="../tags/tag235.xml"/><Relationship Id="rId5" Type="http://schemas.openxmlformats.org/officeDocument/2006/relationships/tags" Target="../tags/tag234.xml"/><Relationship Id="rId4" Type="http://schemas.openxmlformats.org/officeDocument/2006/relationships/tags" Target="../tags/tag233.xml"/><Relationship Id="rId3" Type="http://schemas.openxmlformats.org/officeDocument/2006/relationships/tags" Target="../tags/tag232.xml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253.xml"/><Relationship Id="rId23" Type="http://schemas.openxmlformats.org/officeDocument/2006/relationships/tags" Target="../tags/tag252.xml"/><Relationship Id="rId22" Type="http://schemas.openxmlformats.org/officeDocument/2006/relationships/tags" Target="../tags/tag251.xml"/><Relationship Id="rId21" Type="http://schemas.openxmlformats.org/officeDocument/2006/relationships/tags" Target="../tags/tag250.xml"/><Relationship Id="rId20" Type="http://schemas.openxmlformats.org/officeDocument/2006/relationships/tags" Target="../tags/tag249.xml"/><Relationship Id="rId2" Type="http://schemas.openxmlformats.org/officeDocument/2006/relationships/tags" Target="../tags/tag231.xml"/><Relationship Id="rId19" Type="http://schemas.openxmlformats.org/officeDocument/2006/relationships/tags" Target="../tags/tag248.xml"/><Relationship Id="rId18" Type="http://schemas.openxmlformats.org/officeDocument/2006/relationships/tags" Target="../tags/tag247.xml"/><Relationship Id="rId17" Type="http://schemas.openxmlformats.org/officeDocument/2006/relationships/tags" Target="../tags/tag246.xml"/><Relationship Id="rId16" Type="http://schemas.openxmlformats.org/officeDocument/2006/relationships/tags" Target="../tags/tag245.xml"/><Relationship Id="rId15" Type="http://schemas.openxmlformats.org/officeDocument/2006/relationships/tags" Target="../tags/tag244.xml"/><Relationship Id="rId14" Type="http://schemas.openxmlformats.org/officeDocument/2006/relationships/tags" Target="../tags/tag243.xml"/><Relationship Id="rId13" Type="http://schemas.openxmlformats.org/officeDocument/2006/relationships/tags" Target="../tags/tag242.xml"/><Relationship Id="rId12" Type="http://schemas.openxmlformats.org/officeDocument/2006/relationships/tags" Target="../tags/tag241.xml"/><Relationship Id="rId11" Type="http://schemas.openxmlformats.org/officeDocument/2006/relationships/tags" Target="../tags/tag240.xml"/><Relationship Id="rId10" Type="http://schemas.openxmlformats.org/officeDocument/2006/relationships/tags" Target="../tags/tag239.xml"/><Relationship Id="rId1" Type="http://schemas.openxmlformats.org/officeDocument/2006/relationships/tags" Target="../tags/tag23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tags" Target="../tags/tag261.xml"/><Relationship Id="rId7" Type="http://schemas.openxmlformats.org/officeDocument/2006/relationships/tags" Target="../tags/tag260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4" Type="http://schemas.openxmlformats.org/officeDocument/2006/relationships/tags" Target="../tags/tag257.xml"/><Relationship Id="rId3" Type="http://schemas.openxmlformats.org/officeDocument/2006/relationships/tags" Target="../tags/tag256.xml"/><Relationship Id="rId2" Type="http://schemas.openxmlformats.org/officeDocument/2006/relationships/tags" Target="../tags/tag255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6.svg"/><Relationship Id="rId1" Type="http://schemas.openxmlformats.org/officeDocument/2006/relationships/tags" Target="../tags/tag254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png"/><Relationship Id="rId8" Type="http://schemas.openxmlformats.org/officeDocument/2006/relationships/tags" Target="../tags/tag269.xml"/><Relationship Id="rId7" Type="http://schemas.openxmlformats.org/officeDocument/2006/relationships/tags" Target="../tags/tag268.xml"/><Relationship Id="rId6" Type="http://schemas.openxmlformats.org/officeDocument/2006/relationships/tags" Target="../tags/tag267.xml"/><Relationship Id="rId5" Type="http://schemas.openxmlformats.org/officeDocument/2006/relationships/tags" Target="../tags/tag266.xml"/><Relationship Id="rId48" Type="http://schemas.openxmlformats.org/officeDocument/2006/relationships/slideLayout" Target="../slideLayouts/slideLayout7.xml"/><Relationship Id="rId47" Type="http://schemas.openxmlformats.org/officeDocument/2006/relationships/tags" Target="../tags/tag304.xml"/><Relationship Id="rId46" Type="http://schemas.openxmlformats.org/officeDocument/2006/relationships/tags" Target="../tags/tag303.xml"/><Relationship Id="rId45" Type="http://schemas.openxmlformats.org/officeDocument/2006/relationships/tags" Target="../tags/tag302.xml"/><Relationship Id="rId44" Type="http://schemas.openxmlformats.org/officeDocument/2006/relationships/tags" Target="../tags/tag301.xml"/><Relationship Id="rId43" Type="http://schemas.openxmlformats.org/officeDocument/2006/relationships/tags" Target="../tags/tag300.xml"/><Relationship Id="rId42" Type="http://schemas.openxmlformats.org/officeDocument/2006/relationships/tags" Target="../tags/tag299.xml"/><Relationship Id="rId41" Type="http://schemas.openxmlformats.org/officeDocument/2006/relationships/tags" Target="../tags/tag298.xml"/><Relationship Id="rId40" Type="http://schemas.openxmlformats.org/officeDocument/2006/relationships/tags" Target="../tags/tag297.xml"/><Relationship Id="rId4" Type="http://schemas.openxmlformats.org/officeDocument/2006/relationships/tags" Target="../tags/tag265.xml"/><Relationship Id="rId39" Type="http://schemas.openxmlformats.org/officeDocument/2006/relationships/tags" Target="../tags/tag296.xml"/><Relationship Id="rId38" Type="http://schemas.openxmlformats.org/officeDocument/2006/relationships/tags" Target="../tags/tag295.xml"/><Relationship Id="rId37" Type="http://schemas.openxmlformats.org/officeDocument/2006/relationships/tags" Target="../tags/tag294.xml"/><Relationship Id="rId36" Type="http://schemas.openxmlformats.org/officeDocument/2006/relationships/tags" Target="../tags/tag293.xml"/><Relationship Id="rId35" Type="http://schemas.openxmlformats.org/officeDocument/2006/relationships/tags" Target="../tags/tag292.xml"/><Relationship Id="rId34" Type="http://schemas.openxmlformats.org/officeDocument/2006/relationships/tags" Target="../tags/tag291.xml"/><Relationship Id="rId33" Type="http://schemas.openxmlformats.org/officeDocument/2006/relationships/tags" Target="../tags/tag290.xml"/><Relationship Id="rId32" Type="http://schemas.openxmlformats.org/officeDocument/2006/relationships/image" Target="../media/image31.svg"/><Relationship Id="rId31" Type="http://schemas.openxmlformats.org/officeDocument/2006/relationships/image" Target="../media/image30.png"/><Relationship Id="rId30" Type="http://schemas.openxmlformats.org/officeDocument/2006/relationships/tags" Target="../tags/tag289.xml"/><Relationship Id="rId3" Type="http://schemas.openxmlformats.org/officeDocument/2006/relationships/tags" Target="../tags/tag264.xml"/><Relationship Id="rId29" Type="http://schemas.openxmlformats.org/officeDocument/2006/relationships/tags" Target="../tags/tag288.xml"/><Relationship Id="rId28" Type="http://schemas.openxmlformats.org/officeDocument/2006/relationships/tags" Target="../tags/tag287.xml"/><Relationship Id="rId27" Type="http://schemas.openxmlformats.org/officeDocument/2006/relationships/tags" Target="../tags/tag286.xml"/><Relationship Id="rId26" Type="http://schemas.openxmlformats.org/officeDocument/2006/relationships/tags" Target="../tags/tag285.xml"/><Relationship Id="rId25" Type="http://schemas.openxmlformats.org/officeDocument/2006/relationships/tags" Target="../tags/tag284.xml"/><Relationship Id="rId24" Type="http://schemas.openxmlformats.org/officeDocument/2006/relationships/tags" Target="../tags/tag283.xml"/><Relationship Id="rId23" Type="http://schemas.openxmlformats.org/officeDocument/2006/relationships/tags" Target="../tags/tag282.xml"/><Relationship Id="rId22" Type="http://schemas.openxmlformats.org/officeDocument/2006/relationships/tags" Target="../tags/tag281.xml"/><Relationship Id="rId21" Type="http://schemas.openxmlformats.org/officeDocument/2006/relationships/tags" Target="../tags/tag280.xml"/><Relationship Id="rId20" Type="http://schemas.openxmlformats.org/officeDocument/2006/relationships/tags" Target="../tags/tag279.xml"/><Relationship Id="rId2" Type="http://schemas.openxmlformats.org/officeDocument/2006/relationships/tags" Target="../tags/tag263.xml"/><Relationship Id="rId19" Type="http://schemas.openxmlformats.org/officeDocument/2006/relationships/tags" Target="../tags/tag278.xml"/><Relationship Id="rId18" Type="http://schemas.openxmlformats.org/officeDocument/2006/relationships/tags" Target="../tags/tag277.xml"/><Relationship Id="rId17" Type="http://schemas.openxmlformats.org/officeDocument/2006/relationships/tags" Target="../tags/tag276.xml"/><Relationship Id="rId16" Type="http://schemas.openxmlformats.org/officeDocument/2006/relationships/tags" Target="../tags/tag275.xml"/><Relationship Id="rId15" Type="http://schemas.openxmlformats.org/officeDocument/2006/relationships/tags" Target="../tags/tag274.xml"/><Relationship Id="rId14" Type="http://schemas.openxmlformats.org/officeDocument/2006/relationships/tags" Target="../tags/tag273.xml"/><Relationship Id="rId13" Type="http://schemas.openxmlformats.org/officeDocument/2006/relationships/tags" Target="../tags/tag272.xml"/><Relationship Id="rId12" Type="http://schemas.openxmlformats.org/officeDocument/2006/relationships/tags" Target="../tags/tag271.xml"/><Relationship Id="rId11" Type="http://schemas.openxmlformats.org/officeDocument/2006/relationships/tags" Target="../tags/tag270.xml"/><Relationship Id="rId10" Type="http://schemas.openxmlformats.org/officeDocument/2006/relationships/image" Target="../media/image29.svg"/><Relationship Id="rId1" Type="http://schemas.openxmlformats.org/officeDocument/2006/relationships/tags" Target="../tags/tag262.xml"/></Relationships>
</file>

<file path=ppt/slides/_rels/slide13.xml.rels><?xml version="1.0" encoding="UTF-8" standalone="yes"?>
<Relationships xmlns="http://schemas.openxmlformats.org/package/2006/relationships"><Relationship Id="rId97" Type="http://schemas.openxmlformats.org/officeDocument/2006/relationships/slideLayout" Target="../slideLayouts/slideLayout7.xml"/><Relationship Id="rId96" Type="http://schemas.openxmlformats.org/officeDocument/2006/relationships/tags" Target="../tags/tag394.xml"/><Relationship Id="rId95" Type="http://schemas.openxmlformats.org/officeDocument/2006/relationships/tags" Target="../tags/tag393.xml"/><Relationship Id="rId94" Type="http://schemas.openxmlformats.org/officeDocument/2006/relationships/tags" Target="../tags/tag392.xml"/><Relationship Id="rId93" Type="http://schemas.openxmlformats.org/officeDocument/2006/relationships/tags" Target="../tags/tag391.xml"/><Relationship Id="rId92" Type="http://schemas.openxmlformats.org/officeDocument/2006/relationships/tags" Target="../tags/tag390.xml"/><Relationship Id="rId91" Type="http://schemas.openxmlformats.org/officeDocument/2006/relationships/tags" Target="../tags/tag389.xml"/><Relationship Id="rId90" Type="http://schemas.openxmlformats.org/officeDocument/2006/relationships/tags" Target="../tags/tag388.xml"/><Relationship Id="rId9" Type="http://schemas.openxmlformats.org/officeDocument/2006/relationships/image" Target="../media/image32.png"/><Relationship Id="rId89" Type="http://schemas.openxmlformats.org/officeDocument/2006/relationships/tags" Target="../tags/tag387.xml"/><Relationship Id="rId88" Type="http://schemas.openxmlformats.org/officeDocument/2006/relationships/tags" Target="../tags/tag386.xml"/><Relationship Id="rId87" Type="http://schemas.openxmlformats.org/officeDocument/2006/relationships/tags" Target="../tags/tag385.xml"/><Relationship Id="rId86" Type="http://schemas.openxmlformats.org/officeDocument/2006/relationships/tags" Target="../tags/tag384.xml"/><Relationship Id="rId85" Type="http://schemas.openxmlformats.org/officeDocument/2006/relationships/tags" Target="../tags/tag383.xml"/><Relationship Id="rId84" Type="http://schemas.openxmlformats.org/officeDocument/2006/relationships/tags" Target="../tags/tag382.xml"/><Relationship Id="rId83" Type="http://schemas.openxmlformats.org/officeDocument/2006/relationships/tags" Target="../tags/tag381.xml"/><Relationship Id="rId82" Type="http://schemas.openxmlformats.org/officeDocument/2006/relationships/tags" Target="../tags/tag380.xml"/><Relationship Id="rId81" Type="http://schemas.openxmlformats.org/officeDocument/2006/relationships/tags" Target="../tags/tag379.xml"/><Relationship Id="rId80" Type="http://schemas.openxmlformats.org/officeDocument/2006/relationships/tags" Target="../tags/tag378.xml"/><Relationship Id="rId8" Type="http://schemas.openxmlformats.org/officeDocument/2006/relationships/tags" Target="../tags/tag312.xml"/><Relationship Id="rId79" Type="http://schemas.openxmlformats.org/officeDocument/2006/relationships/tags" Target="../tags/tag377.xml"/><Relationship Id="rId78" Type="http://schemas.openxmlformats.org/officeDocument/2006/relationships/tags" Target="../tags/tag376.xml"/><Relationship Id="rId77" Type="http://schemas.openxmlformats.org/officeDocument/2006/relationships/tags" Target="../tags/tag375.xml"/><Relationship Id="rId76" Type="http://schemas.openxmlformats.org/officeDocument/2006/relationships/tags" Target="../tags/tag374.xml"/><Relationship Id="rId75" Type="http://schemas.openxmlformats.org/officeDocument/2006/relationships/tags" Target="../tags/tag373.xml"/><Relationship Id="rId74" Type="http://schemas.openxmlformats.org/officeDocument/2006/relationships/tags" Target="../tags/tag372.xml"/><Relationship Id="rId73" Type="http://schemas.openxmlformats.org/officeDocument/2006/relationships/tags" Target="../tags/tag371.xml"/><Relationship Id="rId72" Type="http://schemas.openxmlformats.org/officeDocument/2006/relationships/image" Target="../media/image37.svg"/><Relationship Id="rId71" Type="http://schemas.openxmlformats.org/officeDocument/2006/relationships/image" Target="../media/image36.png"/><Relationship Id="rId70" Type="http://schemas.openxmlformats.org/officeDocument/2006/relationships/tags" Target="../tags/tag370.xml"/><Relationship Id="rId7" Type="http://schemas.openxmlformats.org/officeDocument/2006/relationships/tags" Target="../tags/tag311.xml"/><Relationship Id="rId69" Type="http://schemas.openxmlformats.org/officeDocument/2006/relationships/tags" Target="../tags/tag369.xml"/><Relationship Id="rId68" Type="http://schemas.openxmlformats.org/officeDocument/2006/relationships/tags" Target="../tags/tag368.xml"/><Relationship Id="rId67" Type="http://schemas.openxmlformats.org/officeDocument/2006/relationships/tags" Target="../tags/tag367.xml"/><Relationship Id="rId66" Type="http://schemas.openxmlformats.org/officeDocument/2006/relationships/tags" Target="../tags/tag366.xml"/><Relationship Id="rId65" Type="http://schemas.openxmlformats.org/officeDocument/2006/relationships/tags" Target="../tags/tag365.xml"/><Relationship Id="rId64" Type="http://schemas.openxmlformats.org/officeDocument/2006/relationships/tags" Target="../tags/tag364.xml"/><Relationship Id="rId63" Type="http://schemas.openxmlformats.org/officeDocument/2006/relationships/tags" Target="../tags/tag363.xml"/><Relationship Id="rId62" Type="http://schemas.openxmlformats.org/officeDocument/2006/relationships/tags" Target="../tags/tag362.xml"/><Relationship Id="rId61" Type="http://schemas.openxmlformats.org/officeDocument/2006/relationships/tags" Target="../tags/tag361.xml"/><Relationship Id="rId60" Type="http://schemas.openxmlformats.org/officeDocument/2006/relationships/tags" Target="../tags/tag360.xml"/><Relationship Id="rId6" Type="http://schemas.openxmlformats.org/officeDocument/2006/relationships/tags" Target="../tags/tag310.xml"/><Relationship Id="rId59" Type="http://schemas.openxmlformats.org/officeDocument/2006/relationships/tags" Target="../tags/tag359.xml"/><Relationship Id="rId58" Type="http://schemas.openxmlformats.org/officeDocument/2006/relationships/tags" Target="../tags/tag358.xml"/><Relationship Id="rId57" Type="http://schemas.openxmlformats.org/officeDocument/2006/relationships/tags" Target="../tags/tag357.xml"/><Relationship Id="rId56" Type="http://schemas.openxmlformats.org/officeDocument/2006/relationships/tags" Target="../tags/tag356.xml"/><Relationship Id="rId55" Type="http://schemas.openxmlformats.org/officeDocument/2006/relationships/tags" Target="../tags/tag355.xml"/><Relationship Id="rId54" Type="http://schemas.openxmlformats.org/officeDocument/2006/relationships/tags" Target="../tags/tag354.xml"/><Relationship Id="rId53" Type="http://schemas.openxmlformats.org/officeDocument/2006/relationships/tags" Target="../tags/tag353.xml"/><Relationship Id="rId52" Type="http://schemas.openxmlformats.org/officeDocument/2006/relationships/tags" Target="../tags/tag352.xml"/><Relationship Id="rId51" Type="http://schemas.openxmlformats.org/officeDocument/2006/relationships/tags" Target="../tags/tag351.xml"/><Relationship Id="rId50" Type="http://schemas.openxmlformats.org/officeDocument/2006/relationships/tags" Target="../tags/tag350.xml"/><Relationship Id="rId5" Type="http://schemas.openxmlformats.org/officeDocument/2006/relationships/tags" Target="../tags/tag309.xml"/><Relationship Id="rId49" Type="http://schemas.openxmlformats.org/officeDocument/2006/relationships/tags" Target="../tags/tag349.xml"/><Relationship Id="rId48" Type="http://schemas.openxmlformats.org/officeDocument/2006/relationships/tags" Target="../tags/tag348.xml"/><Relationship Id="rId47" Type="http://schemas.openxmlformats.org/officeDocument/2006/relationships/tags" Target="../tags/tag347.xml"/><Relationship Id="rId46" Type="http://schemas.openxmlformats.org/officeDocument/2006/relationships/tags" Target="../tags/tag346.xml"/><Relationship Id="rId45" Type="http://schemas.openxmlformats.org/officeDocument/2006/relationships/tags" Target="../tags/tag345.xml"/><Relationship Id="rId44" Type="http://schemas.openxmlformats.org/officeDocument/2006/relationships/tags" Target="../tags/tag344.xml"/><Relationship Id="rId43" Type="http://schemas.openxmlformats.org/officeDocument/2006/relationships/tags" Target="../tags/tag343.xml"/><Relationship Id="rId42" Type="http://schemas.openxmlformats.org/officeDocument/2006/relationships/tags" Target="../tags/tag342.xml"/><Relationship Id="rId41" Type="http://schemas.openxmlformats.org/officeDocument/2006/relationships/image" Target="../media/image35.svg"/><Relationship Id="rId40" Type="http://schemas.openxmlformats.org/officeDocument/2006/relationships/image" Target="../media/image34.png"/><Relationship Id="rId4" Type="http://schemas.openxmlformats.org/officeDocument/2006/relationships/tags" Target="../tags/tag308.xml"/><Relationship Id="rId39" Type="http://schemas.openxmlformats.org/officeDocument/2006/relationships/tags" Target="../tags/tag341.xml"/><Relationship Id="rId38" Type="http://schemas.openxmlformats.org/officeDocument/2006/relationships/tags" Target="../tags/tag340.xml"/><Relationship Id="rId37" Type="http://schemas.openxmlformats.org/officeDocument/2006/relationships/tags" Target="../tags/tag339.xml"/><Relationship Id="rId36" Type="http://schemas.openxmlformats.org/officeDocument/2006/relationships/tags" Target="../tags/tag338.xml"/><Relationship Id="rId35" Type="http://schemas.openxmlformats.org/officeDocument/2006/relationships/tags" Target="../tags/tag337.xml"/><Relationship Id="rId34" Type="http://schemas.openxmlformats.org/officeDocument/2006/relationships/tags" Target="../tags/tag336.xml"/><Relationship Id="rId33" Type="http://schemas.openxmlformats.org/officeDocument/2006/relationships/tags" Target="../tags/tag335.xml"/><Relationship Id="rId32" Type="http://schemas.openxmlformats.org/officeDocument/2006/relationships/tags" Target="../tags/tag334.xml"/><Relationship Id="rId31" Type="http://schemas.openxmlformats.org/officeDocument/2006/relationships/tags" Target="../tags/tag333.xml"/><Relationship Id="rId30" Type="http://schemas.openxmlformats.org/officeDocument/2006/relationships/tags" Target="../tags/tag332.xml"/><Relationship Id="rId3" Type="http://schemas.openxmlformats.org/officeDocument/2006/relationships/tags" Target="../tags/tag307.xml"/><Relationship Id="rId29" Type="http://schemas.openxmlformats.org/officeDocument/2006/relationships/tags" Target="../tags/tag331.xml"/><Relationship Id="rId28" Type="http://schemas.openxmlformats.org/officeDocument/2006/relationships/tags" Target="../tags/tag330.xml"/><Relationship Id="rId27" Type="http://schemas.openxmlformats.org/officeDocument/2006/relationships/tags" Target="../tags/tag329.xml"/><Relationship Id="rId26" Type="http://schemas.openxmlformats.org/officeDocument/2006/relationships/tags" Target="../tags/tag328.xml"/><Relationship Id="rId25" Type="http://schemas.openxmlformats.org/officeDocument/2006/relationships/tags" Target="../tags/tag327.xml"/><Relationship Id="rId24" Type="http://schemas.openxmlformats.org/officeDocument/2006/relationships/tags" Target="../tags/tag326.xml"/><Relationship Id="rId23" Type="http://schemas.openxmlformats.org/officeDocument/2006/relationships/tags" Target="../tags/tag325.xml"/><Relationship Id="rId22" Type="http://schemas.openxmlformats.org/officeDocument/2006/relationships/tags" Target="../tags/tag324.xml"/><Relationship Id="rId21" Type="http://schemas.openxmlformats.org/officeDocument/2006/relationships/tags" Target="../tags/tag323.xml"/><Relationship Id="rId20" Type="http://schemas.openxmlformats.org/officeDocument/2006/relationships/tags" Target="../tags/tag322.xml"/><Relationship Id="rId2" Type="http://schemas.openxmlformats.org/officeDocument/2006/relationships/tags" Target="../tags/tag306.xml"/><Relationship Id="rId19" Type="http://schemas.openxmlformats.org/officeDocument/2006/relationships/tags" Target="../tags/tag321.xml"/><Relationship Id="rId18" Type="http://schemas.openxmlformats.org/officeDocument/2006/relationships/tags" Target="../tags/tag320.xml"/><Relationship Id="rId17" Type="http://schemas.openxmlformats.org/officeDocument/2006/relationships/tags" Target="../tags/tag319.xml"/><Relationship Id="rId16" Type="http://schemas.openxmlformats.org/officeDocument/2006/relationships/tags" Target="../tags/tag318.xml"/><Relationship Id="rId15" Type="http://schemas.openxmlformats.org/officeDocument/2006/relationships/tags" Target="../tags/tag317.xml"/><Relationship Id="rId14" Type="http://schemas.openxmlformats.org/officeDocument/2006/relationships/tags" Target="../tags/tag316.xml"/><Relationship Id="rId13" Type="http://schemas.openxmlformats.org/officeDocument/2006/relationships/tags" Target="../tags/tag315.xml"/><Relationship Id="rId12" Type="http://schemas.openxmlformats.org/officeDocument/2006/relationships/tags" Target="../tags/tag314.xml"/><Relationship Id="rId11" Type="http://schemas.openxmlformats.org/officeDocument/2006/relationships/tags" Target="../tags/tag313.xml"/><Relationship Id="rId10" Type="http://schemas.openxmlformats.org/officeDocument/2006/relationships/image" Target="../media/image33.svg"/><Relationship Id="rId1" Type="http://schemas.openxmlformats.org/officeDocument/2006/relationships/tags" Target="../tags/tag305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403.xml"/><Relationship Id="rId8" Type="http://schemas.openxmlformats.org/officeDocument/2006/relationships/tags" Target="../tags/tag402.xml"/><Relationship Id="rId7" Type="http://schemas.openxmlformats.org/officeDocument/2006/relationships/tags" Target="../tags/tag401.xml"/><Relationship Id="rId6" Type="http://schemas.openxmlformats.org/officeDocument/2006/relationships/tags" Target="../tags/tag400.xml"/><Relationship Id="rId5" Type="http://schemas.openxmlformats.org/officeDocument/2006/relationships/tags" Target="../tags/tag399.xml"/><Relationship Id="rId4" Type="http://schemas.openxmlformats.org/officeDocument/2006/relationships/tags" Target="../tags/tag398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427.xml"/><Relationship Id="rId32" Type="http://schemas.openxmlformats.org/officeDocument/2006/relationships/tags" Target="../tags/tag426.xml"/><Relationship Id="rId31" Type="http://schemas.openxmlformats.org/officeDocument/2006/relationships/tags" Target="../tags/tag425.xml"/><Relationship Id="rId30" Type="http://schemas.openxmlformats.org/officeDocument/2006/relationships/tags" Target="../tags/tag424.xml"/><Relationship Id="rId3" Type="http://schemas.openxmlformats.org/officeDocument/2006/relationships/tags" Target="../tags/tag397.xml"/><Relationship Id="rId29" Type="http://schemas.openxmlformats.org/officeDocument/2006/relationships/tags" Target="../tags/tag423.xml"/><Relationship Id="rId28" Type="http://schemas.openxmlformats.org/officeDocument/2006/relationships/tags" Target="../tags/tag422.xml"/><Relationship Id="rId27" Type="http://schemas.openxmlformats.org/officeDocument/2006/relationships/tags" Target="../tags/tag421.xml"/><Relationship Id="rId26" Type="http://schemas.openxmlformats.org/officeDocument/2006/relationships/tags" Target="../tags/tag420.xml"/><Relationship Id="rId25" Type="http://schemas.openxmlformats.org/officeDocument/2006/relationships/tags" Target="../tags/tag419.xml"/><Relationship Id="rId24" Type="http://schemas.openxmlformats.org/officeDocument/2006/relationships/tags" Target="../tags/tag418.xml"/><Relationship Id="rId23" Type="http://schemas.openxmlformats.org/officeDocument/2006/relationships/tags" Target="../tags/tag417.xml"/><Relationship Id="rId22" Type="http://schemas.openxmlformats.org/officeDocument/2006/relationships/tags" Target="../tags/tag416.xml"/><Relationship Id="rId21" Type="http://schemas.openxmlformats.org/officeDocument/2006/relationships/tags" Target="../tags/tag415.xml"/><Relationship Id="rId20" Type="http://schemas.openxmlformats.org/officeDocument/2006/relationships/tags" Target="../tags/tag414.xml"/><Relationship Id="rId2" Type="http://schemas.openxmlformats.org/officeDocument/2006/relationships/tags" Target="../tags/tag396.xml"/><Relationship Id="rId19" Type="http://schemas.openxmlformats.org/officeDocument/2006/relationships/tags" Target="../tags/tag413.xml"/><Relationship Id="rId18" Type="http://schemas.openxmlformats.org/officeDocument/2006/relationships/tags" Target="../tags/tag412.xml"/><Relationship Id="rId17" Type="http://schemas.openxmlformats.org/officeDocument/2006/relationships/tags" Target="../tags/tag411.xml"/><Relationship Id="rId16" Type="http://schemas.openxmlformats.org/officeDocument/2006/relationships/tags" Target="../tags/tag410.xml"/><Relationship Id="rId15" Type="http://schemas.openxmlformats.org/officeDocument/2006/relationships/tags" Target="../tags/tag409.xml"/><Relationship Id="rId14" Type="http://schemas.openxmlformats.org/officeDocument/2006/relationships/tags" Target="../tags/tag408.xml"/><Relationship Id="rId13" Type="http://schemas.openxmlformats.org/officeDocument/2006/relationships/tags" Target="../tags/tag407.xml"/><Relationship Id="rId12" Type="http://schemas.openxmlformats.org/officeDocument/2006/relationships/tags" Target="../tags/tag406.xml"/><Relationship Id="rId11" Type="http://schemas.openxmlformats.org/officeDocument/2006/relationships/tags" Target="../tags/tag405.xml"/><Relationship Id="rId10" Type="http://schemas.openxmlformats.org/officeDocument/2006/relationships/tags" Target="../tags/tag404.xml"/><Relationship Id="rId1" Type="http://schemas.openxmlformats.org/officeDocument/2006/relationships/tags" Target="../tags/tag395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tags" Target="../tags/tag435.xml"/><Relationship Id="rId7" Type="http://schemas.openxmlformats.org/officeDocument/2006/relationships/tags" Target="../tags/tag434.xml"/><Relationship Id="rId6" Type="http://schemas.openxmlformats.org/officeDocument/2006/relationships/tags" Target="../tags/tag433.xml"/><Relationship Id="rId5" Type="http://schemas.openxmlformats.org/officeDocument/2006/relationships/tags" Target="../tags/tag432.xml"/><Relationship Id="rId4" Type="http://schemas.openxmlformats.org/officeDocument/2006/relationships/tags" Target="../tags/tag431.xml"/><Relationship Id="rId3" Type="http://schemas.openxmlformats.org/officeDocument/2006/relationships/tags" Target="../tags/tag430.xml"/><Relationship Id="rId2" Type="http://schemas.openxmlformats.org/officeDocument/2006/relationships/tags" Target="../tags/tag429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6.svg"/><Relationship Id="rId1" Type="http://schemas.openxmlformats.org/officeDocument/2006/relationships/tags" Target="../tags/tag428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440.xml"/><Relationship Id="rId4" Type="http://schemas.openxmlformats.org/officeDocument/2006/relationships/tags" Target="../tags/tag439.xml"/><Relationship Id="rId3" Type="http://schemas.openxmlformats.org/officeDocument/2006/relationships/tags" Target="../tags/tag438.xml"/><Relationship Id="rId2" Type="http://schemas.openxmlformats.org/officeDocument/2006/relationships/tags" Target="../tags/tag437.xml"/><Relationship Id="rId1" Type="http://schemas.openxmlformats.org/officeDocument/2006/relationships/tags" Target="../tags/tag43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png"/><Relationship Id="rId8" Type="http://schemas.openxmlformats.org/officeDocument/2006/relationships/tags" Target="../tags/tag448.xml"/><Relationship Id="rId7" Type="http://schemas.openxmlformats.org/officeDocument/2006/relationships/tags" Target="../tags/tag447.xml"/><Relationship Id="rId6" Type="http://schemas.openxmlformats.org/officeDocument/2006/relationships/tags" Target="../tags/tag446.xml"/><Relationship Id="rId5" Type="http://schemas.openxmlformats.org/officeDocument/2006/relationships/tags" Target="../tags/tag445.xml"/><Relationship Id="rId4" Type="http://schemas.openxmlformats.org/officeDocument/2006/relationships/tags" Target="../tags/tag444.xml"/><Relationship Id="rId3" Type="http://schemas.openxmlformats.org/officeDocument/2006/relationships/tags" Target="../tags/tag443.xml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461.xml"/><Relationship Id="rId22" Type="http://schemas.openxmlformats.org/officeDocument/2006/relationships/tags" Target="../tags/tag460.xml"/><Relationship Id="rId21" Type="http://schemas.openxmlformats.org/officeDocument/2006/relationships/tags" Target="../tags/tag459.xml"/><Relationship Id="rId20" Type="http://schemas.openxmlformats.org/officeDocument/2006/relationships/tags" Target="../tags/tag458.xml"/><Relationship Id="rId2" Type="http://schemas.openxmlformats.org/officeDocument/2006/relationships/tags" Target="../tags/tag442.xml"/><Relationship Id="rId19" Type="http://schemas.openxmlformats.org/officeDocument/2006/relationships/tags" Target="../tags/tag457.xml"/><Relationship Id="rId18" Type="http://schemas.openxmlformats.org/officeDocument/2006/relationships/tags" Target="../tags/tag456.xml"/><Relationship Id="rId17" Type="http://schemas.openxmlformats.org/officeDocument/2006/relationships/tags" Target="../tags/tag455.xml"/><Relationship Id="rId16" Type="http://schemas.openxmlformats.org/officeDocument/2006/relationships/tags" Target="../tags/tag454.xml"/><Relationship Id="rId15" Type="http://schemas.openxmlformats.org/officeDocument/2006/relationships/tags" Target="../tags/tag453.xml"/><Relationship Id="rId14" Type="http://schemas.openxmlformats.org/officeDocument/2006/relationships/tags" Target="../tags/tag452.xml"/><Relationship Id="rId13" Type="http://schemas.openxmlformats.org/officeDocument/2006/relationships/tags" Target="../tags/tag451.xml"/><Relationship Id="rId12" Type="http://schemas.openxmlformats.org/officeDocument/2006/relationships/tags" Target="../tags/tag450.xml"/><Relationship Id="rId11" Type="http://schemas.openxmlformats.org/officeDocument/2006/relationships/tags" Target="../tags/tag449.xml"/><Relationship Id="rId10" Type="http://schemas.openxmlformats.org/officeDocument/2006/relationships/image" Target="../media/image39.svg"/><Relationship Id="rId1" Type="http://schemas.openxmlformats.org/officeDocument/2006/relationships/tags" Target="../tags/tag441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40.svg"/><Relationship Id="rId7" Type="http://schemas.openxmlformats.org/officeDocument/2006/relationships/image" Target="../media/image21.png"/><Relationship Id="rId6" Type="http://schemas.openxmlformats.org/officeDocument/2006/relationships/tags" Target="../tags/tag467.xml"/><Relationship Id="rId5" Type="http://schemas.openxmlformats.org/officeDocument/2006/relationships/tags" Target="../tags/tag466.xml"/><Relationship Id="rId4" Type="http://schemas.openxmlformats.org/officeDocument/2006/relationships/tags" Target="../tags/tag465.xml"/><Relationship Id="rId3" Type="http://schemas.openxmlformats.org/officeDocument/2006/relationships/tags" Target="../tags/tag464.xml"/><Relationship Id="rId2" Type="http://schemas.openxmlformats.org/officeDocument/2006/relationships/tags" Target="../tags/tag463.xml"/><Relationship Id="rId1" Type="http://schemas.openxmlformats.org/officeDocument/2006/relationships/tags" Target="../tags/tag4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345440" y="1901190"/>
            <a:ext cx="7663815" cy="19958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“典型”材料写作心得</a:t>
            </a:r>
            <a:endParaRPr sz="6000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2"/>
            </p:custDataLst>
          </p:nvPr>
        </p:nvSpPr>
        <p:spPr>
          <a:xfrm>
            <a:off x="666750" y="154876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838200" y="156781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971550" y="157226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797685" y="436753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主讲人：</a:t>
            </a:r>
            <a:r>
              <a:rPr lang="en-US" altLang="zh-CN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A</a:t>
            </a:r>
            <a:r>
              <a:rPr lang="zh-CN" altLang="en-US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a typeface="宋体" charset="0"/>
              </a:rPr>
              <a:t>主任</a:t>
            </a:r>
            <a:endParaRPr lang="zh-CN" altLang="en-US" b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a typeface="宋体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3128"/>
                </a:solidFill>
                <a:latin typeface="汉仪正圆-75W" panose="00020600040101010101" charset="-122"/>
                <a:ea typeface="汉仪正圆-75W" panose="00020600040101010101" charset="-122"/>
              </a:rPr>
              <a:t>课程导览</a:t>
            </a:r>
            <a:endParaRPr sz="4200" b="1">
              <a:solidFill>
                <a:srgbClr val="3A31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83A2E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B83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chemeClr val="accent4">
              <a:lumMod val="25828"/>
              <a:lumOff val="7417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3128"/>
                </a:solidFill>
                <a:latin typeface="汉仪正圆-75W" panose="00020600040101010101" charset="-122"/>
                <a:ea typeface="汉仪正圆-75W" panose="00020600040101010101" charset="-122"/>
              </a:rPr>
              <a:t>素材</a:t>
            </a:r>
            <a:r>
              <a:rPr sz="2100" b="1">
                <a:solidFill>
                  <a:schemeClr val="accent1"/>
                </a:solidFill>
                <a:latin typeface="汉仪正圆-75W" panose="00020600040101010101" charset="-122"/>
                <a:ea typeface="汉仪正圆-75W" panose="00020600040101010101" charset="-122"/>
              </a:rPr>
              <a:t>筑基</a:t>
            </a:r>
            <a:endParaRPr sz="2100" b="1">
              <a:solidFill>
                <a:schemeClr val="accent1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E544A"/>
                </a:solidFill>
                <a:latin typeface="汉仪正圆-75W" panose="00020600040101010101" charset="-122"/>
                <a:ea typeface="汉仪正圆-75W" panose="00020600040101010101" charset="-122"/>
              </a:rPr>
              <a:t>广开渠道，建立典型材料的事实根基</a:t>
            </a:r>
            <a:endParaRPr sz="1350">
              <a:solidFill>
                <a:srgbClr val="5E54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83A2E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B83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chemeClr val="accent4">
              <a:lumMod val="25828"/>
              <a:lumOff val="7417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3128"/>
                </a:solidFill>
                <a:latin typeface="汉仪正圆-75W" panose="00020600040101010101" charset="-122"/>
                <a:ea typeface="汉仪正圆-75W" panose="00020600040101010101" charset="-122"/>
              </a:rPr>
              <a:t>提炼</a:t>
            </a:r>
            <a:r>
              <a:rPr sz="2100" b="1">
                <a:solidFill>
                  <a:schemeClr val="accent1"/>
                </a:solidFill>
                <a:latin typeface="汉仪正圆-75W" panose="00020600040101010101" charset="-122"/>
                <a:ea typeface="汉仪正圆-75W" panose="00020600040101010101" charset="-122"/>
              </a:rPr>
              <a:t>铸魂</a:t>
            </a:r>
            <a:endParaRPr sz="2100" b="1">
              <a:solidFill>
                <a:schemeClr val="accent1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E544A"/>
                </a:solidFill>
                <a:latin typeface="汉仪正圆-75W" panose="00020600040101010101" charset="-122"/>
                <a:ea typeface="汉仪正圆-75W" panose="00020600040101010101" charset="-122"/>
              </a:rPr>
              <a:t>去粗取精，萃取典型事迹的思想内核</a:t>
            </a:r>
            <a:endParaRPr sz="1350">
              <a:solidFill>
                <a:srgbClr val="5E54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83A2E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B83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chemeClr val="accent4">
              <a:lumMod val="25828"/>
              <a:lumOff val="7417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3128"/>
                </a:solidFill>
                <a:latin typeface="汉仪正圆-75W" panose="00020600040101010101" charset="-122"/>
                <a:ea typeface="汉仪正圆-75W" panose="00020600040101010101" charset="-122"/>
              </a:rPr>
              <a:t>表达</a:t>
            </a:r>
            <a:r>
              <a:rPr sz="2100" b="1">
                <a:solidFill>
                  <a:schemeClr val="accent1"/>
                </a:solidFill>
                <a:latin typeface="汉仪正圆-75W" panose="00020600040101010101" charset="-122"/>
                <a:ea typeface="汉仪正圆-75W" panose="00020600040101010101" charset="-122"/>
              </a:rPr>
              <a:t>传神</a:t>
            </a:r>
            <a:endParaRPr sz="2100" b="1">
              <a:solidFill>
                <a:schemeClr val="accent1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E544A"/>
                </a:solidFill>
                <a:latin typeface="汉仪正圆-75W" panose="00020600040101010101" charset="-122"/>
                <a:ea typeface="汉仪正圆-75W" panose="00020600040101010101" charset="-122"/>
              </a:rPr>
              <a:t>以文化人，让典型人物跃然纸上</a:t>
            </a:r>
            <a:endParaRPr sz="1350">
              <a:solidFill>
                <a:srgbClr val="5E54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83A2E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B83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chemeClr val="accent4">
              <a:lumMod val="25828"/>
              <a:lumOff val="7417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3128"/>
                </a:solidFill>
                <a:latin typeface="汉仪正圆-75W" panose="00020600040101010101" charset="-122"/>
                <a:ea typeface="汉仪正圆-75W" panose="00020600040101010101" charset="-122"/>
              </a:rPr>
              <a:t>传播</a:t>
            </a:r>
            <a:r>
              <a:rPr sz="2100" b="1">
                <a:solidFill>
                  <a:schemeClr val="accent1"/>
                </a:solidFill>
                <a:latin typeface="汉仪正圆-75W" panose="00020600040101010101" charset="-122"/>
                <a:ea typeface="汉仪正圆-75W" panose="00020600040101010101" charset="-122"/>
              </a:rPr>
              <a:t>致远</a:t>
            </a:r>
            <a:endParaRPr sz="2100" b="1">
              <a:solidFill>
                <a:schemeClr val="accent1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E544A"/>
                </a:solidFill>
                <a:latin typeface="汉仪正圆-75W" panose="00020600040101010101" charset="-122"/>
                <a:ea typeface="汉仪正圆-75W" panose="00020600040101010101" charset="-122"/>
              </a:rPr>
              <a:t>精准投放，发挥典型示范引领效能</a:t>
            </a:r>
            <a:endParaRPr sz="1350">
              <a:solidFill>
                <a:srgbClr val="5E54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1888827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B83A2E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5400" b="1">
              <a:solidFill>
                <a:srgbClr val="B83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983249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3128"/>
                </a:solidFill>
                <a:latin typeface="+mj-lt"/>
                <a:ea typeface="+mj-ea"/>
                <a:cs typeface="+mj-lt"/>
              </a:rPr>
              <a:t>素材筑基</a:t>
            </a:r>
            <a:endParaRPr sz="4200" b="1" spc="84">
              <a:solidFill>
                <a:srgbClr val="3A3128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200544"/>
            <a:ext cx="144363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i="1" spc="81">
                <a:solidFill>
                  <a:srgbClr val="7A7066"/>
                </a:solidFill>
                <a:cs typeface="+mn-lt"/>
              </a:rPr>
              <a:t>处处留心皆素材</a:t>
            </a:r>
            <a:endParaRPr sz="1350" i="1" spc="81">
              <a:solidFill>
                <a:srgbClr val="7A7066"/>
              </a:solidFill>
              <a:cs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704378"/>
            <a:ext cx="39814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E544A"/>
                </a:solidFill>
                <a:cs typeface="+mn-lt"/>
              </a:rPr>
              <a:t>处处留心皆素材</a:t>
            </a:r>
            <a:endParaRPr sz="1500" spc="30">
              <a:solidFill>
                <a:srgbClr val="5E544A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E544A"/>
                </a:solidFill>
                <a:cs typeface="+mn-lt"/>
              </a:rPr>
              <a:t>典型材料的第一块基石，是扎实的素材积累。</a:t>
            </a:r>
            <a:endParaRPr sz="1500" spc="30">
              <a:solidFill>
                <a:srgbClr val="5E544A"/>
              </a:solidFill>
              <a:cs typeface="+mn-lt"/>
            </a:endParaRPr>
          </a:p>
        </p:txBody>
      </p:sp>
      <p:sp>
        <p:nvSpPr>
          <p:cNvPr id="3" name="任意多边形 2"/>
          <p:cNvSpPr/>
          <p:nvPr>
            <p:custDataLst>
              <p:tags r:id="rId5"/>
            </p:custDataLst>
          </p:nvPr>
        </p:nvSpPr>
        <p:spPr>
          <a:xfrm>
            <a:off x="666750" y="152971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838200" y="154876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971550" y="155829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397764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3128"/>
                </a:solidFill>
                <a:latin typeface="+mj-lt"/>
                <a:ea typeface="+mj-ea"/>
                <a:cs typeface="+mj-lt"/>
              </a:rPr>
              <a:t>好素材从哪来</a:t>
            </a:r>
            <a:endParaRPr sz="3000" b="1">
              <a:solidFill>
                <a:srgbClr val="3A3128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5362575"/>
          </a:xfrm>
          <a:custGeom>
            <a:avLst/>
            <a:gdLst>
              <a:gd name="sw" fmla="*/ 1 w 5585"/>
              <a:gd name="sh" fmla="*/ 1 h 8445"/>
              <a:gd name="mins" fmla="min sw sh"/>
              <a:gd name="dsw" fmla="+- 0 sw mins"/>
              <a:gd name="dsh" fmla="+- 0 sh mins"/>
              <a:gd name="p0x0" fmla="*/ 120 w 5585"/>
              <a:gd name="p0y0" fmla="*/ 0 h 8445"/>
              <a:gd name="p0x1" fmla="*/ 5465 w 5585"/>
              <a:gd name="p0y1" fmla="*/ 0 h 8445"/>
              <a:gd name="p0x2" fmla="*/ 5531 w 5585"/>
              <a:gd name="p0y2" fmla="*/ 0 h 8445"/>
              <a:gd name="p0x3" fmla="*/ 5585 w 5585"/>
              <a:gd name="p0y3" fmla="*/ 53 h 8445"/>
              <a:gd name="p0x4" fmla="*/ 5585 w 5585"/>
              <a:gd name="p0y4" fmla="*/ 120 h 8445"/>
              <a:gd name="p0x5" fmla="*/ 5585 w 5585"/>
              <a:gd name="p0y5" fmla="*/ 8325 h 8445"/>
              <a:gd name="p0x6" fmla="*/ 5585 w 5585"/>
              <a:gd name="p0y6" fmla="*/ 8391 h 8445"/>
              <a:gd name="p0x7" fmla="*/ 5531 w 5585"/>
              <a:gd name="p0y7" fmla="*/ 8445 h 8445"/>
              <a:gd name="p0x8" fmla="*/ 5465 w 5585"/>
              <a:gd name="p0y8" fmla="*/ 8445 h 8445"/>
              <a:gd name="p0x9" fmla="*/ 120 w 5585"/>
              <a:gd name="p0y9" fmla="*/ 8445 h 8445"/>
              <a:gd name="p0x10" fmla="*/ 53 w 5585"/>
              <a:gd name="p0y10" fmla="*/ 8445 h 8445"/>
              <a:gd name="p0x11" fmla="*/ 0 w 5585"/>
              <a:gd name="p0y11" fmla="*/ 8391 h 8445"/>
              <a:gd name="p0x12" fmla="*/ 0 w 5585"/>
              <a:gd name="p0y12" fmla="*/ 8325 h 8445"/>
              <a:gd name="p0x13" fmla="*/ 0 w 5585"/>
              <a:gd name="p0y13" fmla="*/ 120 h 8445"/>
              <a:gd name="p0x14" fmla="*/ 0 w 5585"/>
              <a:gd name="p0y14" fmla="*/ 53 h 8445"/>
              <a:gd name="p0x15" fmla="*/ 53 w 5585"/>
              <a:gd name="p0y15" fmla="*/ 0 h 8445"/>
              <a:gd name="p0x16" fmla="*/ 120 w 55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771525" y="1266825"/>
            <a:ext cx="3155950" cy="428625"/>
            <a:chOff x="1215" y="1995"/>
            <a:chExt cx="4970" cy="675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215" y="1995"/>
              <a:ext cx="4970" cy="675"/>
            </a:xfrm>
            <a:custGeom>
              <a:avLst/>
              <a:gdLst>
                <a:gd name="sw" fmla="*/ 1 w 4970"/>
                <a:gd name="sh" fmla="*/ 1 h 675"/>
                <a:gd name="mins" fmla="min sw sh"/>
                <a:gd name="dsw" fmla="+- 0 sw mins"/>
                <a:gd name="dsh" fmla="+- 0 sh mins"/>
                <a:gd name="p0x0" fmla="*/ 0 w 4970"/>
                <a:gd name="p0y0" fmla="*/ 0 h 675"/>
                <a:gd name="p0x1" fmla="*/ 4970 w 4970"/>
                <a:gd name="p0y1" fmla="*/ 0 h 675"/>
                <a:gd name="p0x2" fmla="*/ 4970 w 4970"/>
                <a:gd name="p0y2" fmla="*/ 675 h 675"/>
                <a:gd name="p0x3" fmla="*/ 0 w 4970"/>
                <a:gd name="p0y3" fmla="*/ 675 h 675"/>
                <a:gd name="p0x4" fmla="*/ 0 w 497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15" y="2640"/>
              <a:ext cx="4970" cy="30"/>
            </a:xfrm>
            <a:custGeom>
              <a:avLst/>
              <a:gdLst>
                <a:gd name="sw" fmla="*/ 1 w 4970"/>
                <a:gd name="sh" fmla="*/ 1 h 30"/>
                <a:gd name="mins" fmla="min sw sh"/>
                <a:gd name="dsw" fmla="+- 0 sw mins"/>
                <a:gd name="dsh" fmla="+- 0 sh mins"/>
                <a:gd name="p0x0" fmla="*/ 4970 w 4970"/>
                <a:gd name="p0y0" fmla="*/ 30 h 30"/>
                <a:gd name="p0x1" fmla="*/ 0 w 4970"/>
                <a:gd name="p0y1" fmla="*/ 30 h 30"/>
                <a:gd name="p0x2" fmla="*/ 0 w 4970"/>
                <a:gd name="p0y2" fmla="*/ 0 h 30"/>
                <a:gd name="p0x3" fmla="*/ 4970 w 4970"/>
                <a:gd name="p0y3" fmla="*/ 0 h 30"/>
                <a:gd name="p0x4" fmla="*/ 4970 w 497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1525" y="12998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1bd51ec7-abf2-11f1-8f03-ba9ab8289a1f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-208" b="208"/>
          <a:stretch>
            <a:fillRect/>
          </a:stretch>
        </p:blipFill>
        <p:spPr>
          <a:xfrm>
            <a:off x="828675" y="1356995"/>
            <a:ext cx="152400" cy="1524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152525" y="1250632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3128"/>
                </a:solidFill>
                <a:cs typeface="+mn-lt"/>
              </a:rPr>
              <a:t>从工作一线来</a:t>
            </a:r>
            <a:endParaRPr sz="2100" b="1" spc="42">
              <a:solidFill>
                <a:srgbClr val="3A3128"/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75970" y="2706370"/>
            <a:ext cx="3146425" cy="847725"/>
          </a:xfrm>
          <a:custGeom>
            <a:avLst/>
            <a:gdLst>
              <a:gd name="sw" fmla="*/ 1 w 4955"/>
              <a:gd name="sh" fmla="*/ 1 h 1335"/>
              <a:gd name="mins" fmla="min sw sh"/>
              <a:gd name="dsw" fmla="+- 0 sw mins"/>
              <a:gd name="dsh" fmla="+- 0 sh mins"/>
              <a:gd name="p0x0" fmla="*/ 60 w 4955"/>
              <a:gd name="p0y0" fmla="*/ 0 h 1335"/>
              <a:gd name="p0x1" fmla="*/ 4895 w 4955"/>
              <a:gd name="p0y1" fmla="*/ 0 h 1335"/>
              <a:gd name="p0x2" fmla="*/ 4928 w 4955"/>
              <a:gd name="p0y2" fmla="*/ 0 h 1335"/>
              <a:gd name="p0x3" fmla="*/ 4955 w 4955"/>
              <a:gd name="p0y3" fmla="*/ 26 h 1335"/>
              <a:gd name="p0x4" fmla="*/ 4955 w 4955"/>
              <a:gd name="p0y4" fmla="*/ 60 h 1335"/>
              <a:gd name="p0x5" fmla="*/ 4955 w 4955"/>
              <a:gd name="p0y5" fmla="*/ 1275 h 1335"/>
              <a:gd name="p0x6" fmla="*/ 4955 w 4955"/>
              <a:gd name="p0y6" fmla="*/ 1308 h 1335"/>
              <a:gd name="p0x7" fmla="*/ 4928 w 4955"/>
              <a:gd name="p0y7" fmla="*/ 1335 h 1335"/>
              <a:gd name="p0x8" fmla="*/ 4895 w 4955"/>
              <a:gd name="p0y8" fmla="*/ 1335 h 1335"/>
              <a:gd name="p0x9" fmla="*/ 60 w 4955"/>
              <a:gd name="p0y9" fmla="*/ 1335 h 1335"/>
              <a:gd name="p0x10" fmla="*/ 26 w 4955"/>
              <a:gd name="p0y10" fmla="*/ 1335 h 1335"/>
              <a:gd name="p0x11" fmla="*/ 0 w 4955"/>
              <a:gd name="p0y11" fmla="*/ 1308 h 1335"/>
              <a:gd name="p0x12" fmla="*/ 0 w 4955"/>
              <a:gd name="p0y12" fmla="*/ 1275 h 1335"/>
              <a:gd name="p0x13" fmla="*/ 0 w 4955"/>
              <a:gd name="p0y13" fmla="*/ 60 h 1335"/>
              <a:gd name="p0x14" fmla="*/ 0 w 4955"/>
              <a:gd name="p0y14" fmla="*/ 26 h 1335"/>
              <a:gd name="p0x15" fmla="*/ 26 w 4955"/>
              <a:gd name="p0y15" fmla="*/ 0 h 1335"/>
              <a:gd name="p0x16" fmla="*/ 60 w 4955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7388"/>
              <a:lumOff val="82612"/>
            </a:schemeClr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933450" y="292989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123950" y="2811437"/>
            <a:ext cx="26416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跟随典型人物参与</a:t>
            </a:r>
            <a:r>
              <a:rPr sz="1500" b="1">
                <a:solidFill>
                  <a:schemeClr val="accent1"/>
                </a:solidFill>
                <a:cs typeface="+mn-lt"/>
              </a:rPr>
              <a:t>重点工作、专项任务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，记录真实工作场景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775970" y="4570095"/>
            <a:ext cx="3146425" cy="847725"/>
          </a:xfrm>
          <a:custGeom>
            <a:avLst/>
            <a:gdLst>
              <a:gd name="sw" fmla="*/ 1 w 4955"/>
              <a:gd name="sh" fmla="*/ 1 h 1335"/>
              <a:gd name="mins" fmla="min sw sh"/>
              <a:gd name="dsw" fmla="+- 0 sw mins"/>
              <a:gd name="dsh" fmla="+- 0 sh mins"/>
              <a:gd name="p0x0" fmla="*/ 60 w 4955"/>
              <a:gd name="p0y0" fmla="*/ 0 h 1335"/>
              <a:gd name="p0x1" fmla="*/ 4895 w 4955"/>
              <a:gd name="p0y1" fmla="*/ 0 h 1335"/>
              <a:gd name="p0x2" fmla="*/ 4928 w 4955"/>
              <a:gd name="p0y2" fmla="*/ 0 h 1335"/>
              <a:gd name="p0x3" fmla="*/ 4955 w 4955"/>
              <a:gd name="p0y3" fmla="*/ 26 h 1335"/>
              <a:gd name="p0x4" fmla="*/ 4955 w 4955"/>
              <a:gd name="p0y4" fmla="*/ 60 h 1335"/>
              <a:gd name="p0x5" fmla="*/ 4955 w 4955"/>
              <a:gd name="p0y5" fmla="*/ 1275 h 1335"/>
              <a:gd name="p0x6" fmla="*/ 4955 w 4955"/>
              <a:gd name="p0y6" fmla="*/ 1308 h 1335"/>
              <a:gd name="p0x7" fmla="*/ 4928 w 4955"/>
              <a:gd name="p0y7" fmla="*/ 1335 h 1335"/>
              <a:gd name="p0x8" fmla="*/ 4895 w 4955"/>
              <a:gd name="p0y8" fmla="*/ 1335 h 1335"/>
              <a:gd name="p0x9" fmla="*/ 60 w 4955"/>
              <a:gd name="p0y9" fmla="*/ 1335 h 1335"/>
              <a:gd name="p0x10" fmla="*/ 26 w 4955"/>
              <a:gd name="p0y10" fmla="*/ 1335 h 1335"/>
              <a:gd name="p0x11" fmla="*/ 0 w 4955"/>
              <a:gd name="p0y11" fmla="*/ 1308 h 1335"/>
              <a:gd name="p0x12" fmla="*/ 0 w 4955"/>
              <a:gd name="p0y12" fmla="*/ 1275 h 1335"/>
              <a:gd name="p0x13" fmla="*/ 0 w 4955"/>
              <a:gd name="p0y13" fmla="*/ 60 h 1335"/>
              <a:gd name="p0x14" fmla="*/ 0 w 4955"/>
              <a:gd name="p0y14" fmla="*/ 26 h 1335"/>
              <a:gd name="p0x15" fmla="*/ 26 w 4955"/>
              <a:gd name="p0y15" fmla="*/ 0 h 1335"/>
              <a:gd name="p0x16" fmla="*/ 60 w 4955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7388"/>
              <a:lumOff val="82612"/>
            </a:schemeClr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933450" y="479361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1123950" y="4675137"/>
            <a:ext cx="26416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留意</a:t>
            </a:r>
            <a:r>
              <a:rPr sz="1500" b="1">
                <a:solidFill>
                  <a:schemeClr val="accent1"/>
                </a:solidFill>
                <a:cs typeface="+mn-lt"/>
              </a:rPr>
              <a:t>会议记录、工作总结、考核台账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中的关键事实和数据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4322445" y="1109345"/>
            <a:ext cx="3546475" cy="5362575"/>
          </a:xfrm>
          <a:custGeom>
            <a:avLst/>
            <a:gdLst>
              <a:gd name="sw" fmla="*/ 1 w 5585"/>
              <a:gd name="sh" fmla="*/ 1 h 8445"/>
              <a:gd name="mins" fmla="min sw sh"/>
              <a:gd name="dsw" fmla="+- 0 sw mins"/>
              <a:gd name="dsh" fmla="+- 0 sh mins"/>
              <a:gd name="p0x0" fmla="*/ 120 w 5585"/>
              <a:gd name="p0y0" fmla="*/ 0 h 8445"/>
              <a:gd name="p0x1" fmla="*/ 5465 w 5585"/>
              <a:gd name="p0y1" fmla="*/ 0 h 8445"/>
              <a:gd name="p0x2" fmla="*/ 5531 w 5585"/>
              <a:gd name="p0y2" fmla="*/ 0 h 8445"/>
              <a:gd name="p0x3" fmla="*/ 5585 w 5585"/>
              <a:gd name="p0y3" fmla="*/ 53 h 8445"/>
              <a:gd name="p0x4" fmla="*/ 5585 w 5585"/>
              <a:gd name="p0y4" fmla="*/ 120 h 8445"/>
              <a:gd name="p0x5" fmla="*/ 5585 w 5585"/>
              <a:gd name="p0y5" fmla="*/ 8325 h 8445"/>
              <a:gd name="p0x6" fmla="*/ 5585 w 5585"/>
              <a:gd name="p0y6" fmla="*/ 8391 h 8445"/>
              <a:gd name="p0x7" fmla="*/ 5531 w 5585"/>
              <a:gd name="p0y7" fmla="*/ 8445 h 8445"/>
              <a:gd name="p0x8" fmla="*/ 5465 w 5585"/>
              <a:gd name="p0y8" fmla="*/ 8445 h 8445"/>
              <a:gd name="p0x9" fmla="*/ 120 w 5585"/>
              <a:gd name="p0y9" fmla="*/ 8445 h 8445"/>
              <a:gd name="p0x10" fmla="*/ 53 w 5585"/>
              <a:gd name="p0y10" fmla="*/ 8445 h 8445"/>
              <a:gd name="p0x11" fmla="*/ 0 w 5585"/>
              <a:gd name="p0y11" fmla="*/ 8391 h 8445"/>
              <a:gd name="p0x12" fmla="*/ 0 w 5585"/>
              <a:gd name="p0y12" fmla="*/ 8325 h 8445"/>
              <a:gd name="p0x13" fmla="*/ 0 w 5585"/>
              <a:gd name="p0y13" fmla="*/ 120 h 8445"/>
              <a:gd name="p0x14" fmla="*/ 0 w 5585"/>
              <a:gd name="p0y14" fmla="*/ 53 h 8445"/>
              <a:gd name="p0x15" fmla="*/ 53 w 5585"/>
              <a:gd name="p0y15" fmla="*/ 0 h 8445"/>
              <a:gd name="p0x16" fmla="*/ 120 w 55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4518025" y="1266825"/>
            <a:ext cx="3155950" cy="428625"/>
            <a:chOff x="7115" y="1995"/>
            <a:chExt cx="4970" cy="675"/>
          </a:xfrm>
        </p:grpSpPr>
        <p:sp>
          <p:nvSpPr>
            <p:cNvPr id="20" name="任意多边形 19"/>
            <p:cNvSpPr/>
            <p:nvPr>
              <p:custDataLst>
                <p:tags r:id="rId17"/>
              </p:custDataLst>
            </p:nvPr>
          </p:nvSpPr>
          <p:spPr>
            <a:xfrm>
              <a:off x="7115" y="1995"/>
              <a:ext cx="4970" cy="675"/>
            </a:xfrm>
            <a:custGeom>
              <a:avLst/>
              <a:gdLst>
                <a:gd name="sw" fmla="*/ 1 w 4970"/>
                <a:gd name="sh" fmla="*/ 1 h 675"/>
                <a:gd name="mins" fmla="min sw sh"/>
                <a:gd name="dsw" fmla="+- 0 sw mins"/>
                <a:gd name="dsh" fmla="+- 0 sh mins"/>
                <a:gd name="p0x0" fmla="*/ 0 w 4970"/>
                <a:gd name="p0y0" fmla="*/ 0 h 675"/>
                <a:gd name="p0x1" fmla="*/ 4970 w 4970"/>
                <a:gd name="p0y1" fmla="*/ 0 h 675"/>
                <a:gd name="p0x2" fmla="*/ 4970 w 4970"/>
                <a:gd name="p0y2" fmla="*/ 675 h 675"/>
                <a:gd name="p0x3" fmla="*/ 0 w 4970"/>
                <a:gd name="p0y3" fmla="*/ 675 h 675"/>
                <a:gd name="p0x4" fmla="*/ 0 w 497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18"/>
              </p:custDataLst>
            </p:nvPr>
          </p:nvSpPr>
          <p:spPr>
            <a:xfrm>
              <a:off x="7115" y="2640"/>
              <a:ext cx="4970" cy="30"/>
            </a:xfrm>
            <a:custGeom>
              <a:avLst/>
              <a:gdLst>
                <a:gd name="sw" fmla="*/ 1 w 4970"/>
                <a:gd name="sh" fmla="*/ 1 h 30"/>
                <a:gd name="mins" fmla="min sw sh"/>
                <a:gd name="dsw" fmla="+- 0 sw mins"/>
                <a:gd name="dsh" fmla="+- 0 sh mins"/>
                <a:gd name="p0x0" fmla="*/ 4970 w 4970"/>
                <a:gd name="p0y0" fmla="*/ 30 h 30"/>
                <a:gd name="p0x1" fmla="*/ 0 w 4970"/>
                <a:gd name="p0y1" fmla="*/ 30 h 30"/>
                <a:gd name="p0x2" fmla="*/ 0 w 4970"/>
                <a:gd name="p0y2" fmla="*/ 0 h 30"/>
                <a:gd name="p0x3" fmla="*/ 4970 w 4970"/>
                <a:gd name="p0y3" fmla="*/ 0 h 30"/>
                <a:gd name="p0x4" fmla="*/ 4970 w 497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4518025" y="12998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1bd51ef8-abf2-11f1-8f03-ba9ab8289a1f"/>
          <p:cNvPicPr/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16" t="-208" r="16" b="208"/>
          <a:stretch>
            <a:fillRect/>
          </a:stretch>
        </p:blipFill>
        <p:spPr>
          <a:xfrm>
            <a:off x="4575175" y="1356995"/>
            <a:ext cx="152400" cy="1524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3"/>
            </p:custDataLst>
          </p:nvPr>
        </p:nvSpPr>
        <p:spPr>
          <a:xfrm>
            <a:off x="4899051" y="1250632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3128"/>
                </a:solidFill>
                <a:cs typeface="+mn-lt"/>
              </a:rPr>
              <a:t>从身边人讲述来</a:t>
            </a:r>
            <a:endParaRPr sz="2100" b="1" spc="42">
              <a:solidFill>
                <a:srgbClr val="3A3128"/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24"/>
            </p:custDataLst>
          </p:nvPr>
        </p:nvSpPr>
        <p:spPr>
          <a:xfrm>
            <a:off x="4522470" y="2706370"/>
            <a:ext cx="3146425" cy="847725"/>
          </a:xfrm>
          <a:custGeom>
            <a:avLst/>
            <a:gdLst>
              <a:gd name="sw" fmla="*/ 1 w 4955"/>
              <a:gd name="sh" fmla="*/ 1 h 1335"/>
              <a:gd name="mins" fmla="min sw sh"/>
              <a:gd name="dsw" fmla="+- 0 sw mins"/>
              <a:gd name="dsh" fmla="+- 0 sh mins"/>
              <a:gd name="p0x0" fmla="*/ 60 w 4955"/>
              <a:gd name="p0y0" fmla="*/ 0 h 1335"/>
              <a:gd name="p0x1" fmla="*/ 4895 w 4955"/>
              <a:gd name="p0y1" fmla="*/ 0 h 1335"/>
              <a:gd name="p0x2" fmla="*/ 4928 w 4955"/>
              <a:gd name="p0y2" fmla="*/ 0 h 1335"/>
              <a:gd name="p0x3" fmla="*/ 4955 w 4955"/>
              <a:gd name="p0y3" fmla="*/ 26 h 1335"/>
              <a:gd name="p0x4" fmla="*/ 4955 w 4955"/>
              <a:gd name="p0y4" fmla="*/ 60 h 1335"/>
              <a:gd name="p0x5" fmla="*/ 4955 w 4955"/>
              <a:gd name="p0y5" fmla="*/ 1275 h 1335"/>
              <a:gd name="p0x6" fmla="*/ 4955 w 4955"/>
              <a:gd name="p0y6" fmla="*/ 1308 h 1335"/>
              <a:gd name="p0x7" fmla="*/ 4928 w 4955"/>
              <a:gd name="p0y7" fmla="*/ 1335 h 1335"/>
              <a:gd name="p0x8" fmla="*/ 4895 w 4955"/>
              <a:gd name="p0y8" fmla="*/ 1335 h 1335"/>
              <a:gd name="p0x9" fmla="*/ 60 w 4955"/>
              <a:gd name="p0y9" fmla="*/ 1335 h 1335"/>
              <a:gd name="p0x10" fmla="*/ 26 w 4955"/>
              <a:gd name="p0y10" fmla="*/ 1335 h 1335"/>
              <a:gd name="p0x11" fmla="*/ 0 w 4955"/>
              <a:gd name="p0y11" fmla="*/ 1308 h 1335"/>
              <a:gd name="p0x12" fmla="*/ 0 w 4955"/>
              <a:gd name="p0y12" fmla="*/ 1275 h 1335"/>
              <a:gd name="p0x13" fmla="*/ 0 w 4955"/>
              <a:gd name="p0y13" fmla="*/ 60 h 1335"/>
              <a:gd name="p0x14" fmla="*/ 0 w 4955"/>
              <a:gd name="p0y14" fmla="*/ 26 h 1335"/>
              <a:gd name="p0x15" fmla="*/ 26 w 4955"/>
              <a:gd name="p0y15" fmla="*/ 0 h 1335"/>
              <a:gd name="p0x16" fmla="*/ 60 w 4955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7388"/>
              <a:lumOff val="82612"/>
            </a:schemeClr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5"/>
            </p:custDataLst>
          </p:nvPr>
        </p:nvSpPr>
        <p:spPr>
          <a:xfrm>
            <a:off x="4679950" y="292989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4870476" y="2811437"/>
            <a:ext cx="2476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访谈典型本人的</a:t>
            </a:r>
            <a:r>
              <a:rPr sz="1500" b="1">
                <a:solidFill>
                  <a:schemeClr val="accent1"/>
                </a:solidFill>
                <a:cs typeface="+mn-lt"/>
              </a:rPr>
              <a:t>成长经历与心路历程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27"/>
            </p:custDataLst>
          </p:nvPr>
        </p:nvSpPr>
        <p:spPr>
          <a:xfrm>
            <a:off x="4522470" y="4570095"/>
            <a:ext cx="3146425" cy="847725"/>
          </a:xfrm>
          <a:custGeom>
            <a:avLst/>
            <a:gdLst>
              <a:gd name="sw" fmla="*/ 1 w 4955"/>
              <a:gd name="sh" fmla="*/ 1 h 1335"/>
              <a:gd name="mins" fmla="min sw sh"/>
              <a:gd name="dsw" fmla="+- 0 sw mins"/>
              <a:gd name="dsh" fmla="+- 0 sh mins"/>
              <a:gd name="p0x0" fmla="*/ 60 w 4955"/>
              <a:gd name="p0y0" fmla="*/ 0 h 1335"/>
              <a:gd name="p0x1" fmla="*/ 4895 w 4955"/>
              <a:gd name="p0y1" fmla="*/ 0 h 1335"/>
              <a:gd name="p0x2" fmla="*/ 4928 w 4955"/>
              <a:gd name="p0y2" fmla="*/ 0 h 1335"/>
              <a:gd name="p0x3" fmla="*/ 4955 w 4955"/>
              <a:gd name="p0y3" fmla="*/ 26 h 1335"/>
              <a:gd name="p0x4" fmla="*/ 4955 w 4955"/>
              <a:gd name="p0y4" fmla="*/ 60 h 1335"/>
              <a:gd name="p0x5" fmla="*/ 4955 w 4955"/>
              <a:gd name="p0y5" fmla="*/ 1275 h 1335"/>
              <a:gd name="p0x6" fmla="*/ 4955 w 4955"/>
              <a:gd name="p0y6" fmla="*/ 1308 h 1335"/>
              <a:gd name="p0x7" fmla="*/ 4928 w 4955"/>
              <a:gd name="p0y7" fmla="*/ 1335 h 1335"/>
              <a:gd name="p0x8" fmla="*/ 4895 w 4955"/>
              <a:gd name="p0y8" fmla="*/ 1335 h 1335"/>
              <a:gd name="p0x9" fmla="*/ 60 w 4955"/>
              <a:gd name="p0y9" fmla="*/ 1335 h 1335"/>
              <a:gd name="p0x10" fmla="*/ 26 w 4955"/>
              <a:gd name="p0y10" fmla="*/ 1335 h 1335"/>
              <a:gd name="p0x11" fmla="*/ 0 w 4955"/>
              <a:gd name="p0y11" fmla="*/ 1308 h 1335"/>
              <a:gd name="p0x12" fmla="*/ 0 w 4955"/>
              <a:gd name="p0y12" fmla="*/ 1275 h 1335"/>
              <a:gd name="p0x13" fmla="*/ 0 w 4955"/>
              <a:gd name="p0y13" fmla="*/ 60 h 1335"/>
              <a:gd name="p0x14" fmla="*/ 0 w 4955"/>
              <a:gd name="p0y14" fmla="*/ 26 h 1335"/>
              <a:gd name="p0x15" fmla="*/ 26 w 4955"/>
              <a:gd name="p0y15" fmla="*/ 0 h 1335"/>
              <a:gd name="p0x16" fmla="*/ 60 w 4955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7388"/>
              <a:lumOff val="82612"/>
            </a:schemeClr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28"/>
            </p:custDataLst>
          </p:nvPr>
        </p:nvSpPr>
        <p:spPr>
          <a:xfrm>
            <a:off x="4679950" y="479361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4870476" y="4675137"/>
            <a:ext cx="26416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听取</a:t>
            </a:r>
            <a:r>
              <a:rPr sz="1500" b="1">
                <a:solidFill>
                  <a:schemeClr val="accent1"/>
                </a:solidFill>
                <a:cs typeface="+mn-lt"/>
              </a:rPr>
              <a:t>同事、群众、服务对象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的侧面评价，捕捉鲜活细节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30"/>
            </p:custDataLst>
          </p:nvPr>
        </p:nvSpPr>
        <p:spPr>
          <a:xfrm>
            <a:off x="8068945" y="1109345"/>
            <a:ext cx="3546475" cy="5362575"/>
          </a:xfrm>
          <a:custGeom>
            <a:avLst/>
            <a:gdLst>
              <a:gd name="sw" fmla="*/ 1 w 5585"/>
              <a:gd name="sh" fmla="*/ 1 h 8445"/>
              <a:gd name="mins" fmla="min sw sh"/>
              <a:gd name="dsw" fmla="+- 0 sw mins"/>
              <a:gd name="dsh" fmla="+- 0 sh mins"/>
              <a:gd name="p0x0" fmla="*/ 120 w 5585"/>
              <a:gd name="p0y0" fmla="*/ 0 h 8445"/>
              <a:gd name="p0x1" fmla="*/ 5465 w 5585"/>
              <a:gd name="p0y1" fmla="*/ 0 h 8445"/>
              <a:gd name="p0x2" fmla="*/ 5531 w 5585"/>
              <a:gd name="p0y2" fmla="*/ 0 h 8445"/>
              <a:gd name="p0x3" fmla="*/ 5585 w 5585"/>
              <a:gd name="p0y3" fmla="*/ 53 h 8445"/>
              <a:gd name="p0x4" fmla="*/ 5585 w 5585"/>
              <a:gd name="p0y4" fmla="*/ 120 h 8445"/>
              <a:gd name="p0x5" fmla="*/ 5585 w 5585"/>
              <a:gd name="p0y5" fmla="*/ 8325 h 8445"/>
              <a:gd name="p0x6" fmla="*/ 5585 w 5585"/>
              <a:gd name="p0y6" fmla="*/ 8391 h 8445"/>
              <a:gd name="p0x7" fmla="*/ 5531 w 5585"/>
              <a:gd name="p0y7" fmla="*/ 8445 h 8445"/>
              <a:gd name="p0x8" fmla="*/ 5465 w 5585"/>
              <a:gd name="p0y8" fmla="*/ 8445 h 8445"/>
              <a:gd name="p0x9" fmla="*/ 120 w 5585"/>
              <a:gd name="p0y9" fmla="*/ 8445 h 8445"/>
              <a:gd name="p0x10" fmla="*/ 53 w 5585"/>
              <a:gd name="p0y10" fmla="*/ 8445 h 8445"/>
              <a:gd name="p0x11" fmla="*/ 0 w 5585"/>
              <a:gd name="p0y11" fmla="*/ 8391 h 8445"/>
              <a:gd name="p0x12" fmla="*/ 0 w 5585"/>
              <a:gd name="p0y12" fmla="*/ 8325 h 8445"/>
              <a:gd name="p0x13" fmla="*/ 0 w 5585"/>
              <a:gd name="p0y13" fmla="*/ 120 h 8445"/>
              <a:gd name="p0x14" fmla="*/ 0 w 5585"/>
              <a:gd name="p0y14" fmla="*/ 53 h 8445"/>
              <a:gd name="p0x15" fmla="*/ 53 w 5585"/>
              <a:gd name="p0y15" fmla="*/ 0 h 8445"/>
              <a:gd name="p0x16" fmla="*/ 120 w 55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8264525" y="1266825"/>
            <a:ext cx="3155950" cy="428625"/>
            <a:chOff x="13015" y="1995"/>
            <a:chExt cx="4970" cy="675"/>
          </a:xfrm>
        </p:grpSpPr>
        <p:sp>
          <p:nvSpPr>
            <p:cNvPr id="35" name="任意多边形 34"/>
            <p:cNvSpPr/>
            <p:nvPr>
              <p:custDataLst>
                <p:tags r:id="rId31"/>
              </p:custDataLst>
            </p:nvPr>
          </p:nvSpPr>
          <p:spPr>
            <a:xfrm>
              <a:off x="13015" y="1995"/>
              <a:ext cx="4970" cy="675"/>
            </a:xfrm>
            <a:custGeom>
              <a:avLst/>
              <a:gdLst>
                <a:gd name="sw" fmla="*/ 1 w 4970"/>
                <a:gd name="sh" fmla="*/ 1 h 675"/>
                <a:gd name="mins" fmla="min sw sh"/>
                <a:gd name="dsw" fmla="+- 0 sw mins"/>
                <a:gd name="dsh" fmla="+- 0 sh mins"/>
                <a:gd name="p0x0" fmla="*/ 0 w 4970"/>
                <a:gd name="p0y0" fmla="*/ 0 h 675"/>
                <a:gd name="p0x1" fmla="*/ 4970 w 4970"/>
                <a:gd name="p0y1" fmla="*/ 0 h 675"/>
                <a:gd name="p0x2" fmla="*/ 4970 w 4970"/>
                <a:gd name="p0y2" fmla="*/ 675 h 675"/>
                <a:gd name="p0x3" fmla="*/ 0 w 4970"/>
                <a:gd name="p0y3" fmla="*/ 675 h 675"/>
                <a:gd name="p0x4" fmla="*/ 0 w 497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2"/>
              </p:custDataLst>
            </p:nvPr>
          </p:nvSpPr>
          <p:spPr>
            <a:xfrm>
              <a:off x="13015" y="2640"/>
              <a:ext cx="4970" cy="30"/>
            </a:xfrm>
            <a:custGeom>
              <a:avLst/>
              <a:gdLst>
                <a:gd name="sw" fmla="*/ 1 w 4970"/>
                <a:gd name="sh" fmla="*/ 1 h 30"/>
                <a:gd name="mins" fmla="min sw sh"/>
                <a:gd name="dsw" fmla="+- 0 sw mins"/>
                <a:gd name="dsh" fmla="+- 0 sh mins"/>
                <a:gd name="p0x0" fmla="*/ 4970 w 4970"/>
                <a:gd name="p0y0" fmla="*/ 30 h 30"/>
                <a:gd name="p0x1" fmla="*/ 0 w 4970"/>
                <a:gd name="p0y1" fmla="*/ 30 h 30"/>
                <a:gd name="p0x2" fmla="*/ 0 w 4970"/>
                <a:gd name="p0y2" fmla="*/ 0 h 30"/>
                <a:gd name="p0x3" fmla="*/ 4970 w 4970"/>
                <a:gd name="p0y3" fmla="*/ 0 h 30"/>
                <a:gd name="p0x4" fmla="*/ 4970 w 497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8" name="任意多边形 37"/>
          <p:cNvSpPr/>
          <p:nvPr>
            <p:custDataLst>
              <p:tags r:id="rId33"/>
            </p:custDataLst>
          </p:nvPr>
        </p:nvSpPr>
        <p:spPr>
          <a:xfrm>
            <a:off x="8264525" y="12998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 descr="1bd51ee1-abf2-11f1-8f03-ba9ab8289a1f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33" t="-208" r="33" b="208"/>
          <a:stretch>
            <a:fillRect/>
          </a:stretch>
        </p:blipFill>
        <p:spPr>
          <a:xfrm>
            <a:off x="8321675" y="1356995"/>
            <a:ext cx="152400" cy="15240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37"/>
            </p:custDataLst>
          </p:nvPr>
        </p:nvSpPr>
        <p:spPr>
          <a:xfrm>
            <a:off x="8645576" y="1250632"/>
            <a:ext cx="189897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3128"/>
                </a:solidFill>
                <a:cs typeface="+mn-lt"/>
              </a:rPr>
              <a:t>从公开材料来</a:t>
            </a:r>
            <a:endParaRPr sz="2100" b="1" spc="42">
              <a:solidFill>
                <a:srgbClr val="3A3128"/>
              </a:solidFill>
              <a:cs typeface="+mn-lt"/>
            </a:endParaRPr>
          </a:p>
        </p:txBody>
      </p:sp>
      <p:sp>
        <p:nvSpPr>
          <p:cNvPr id="43" name="任意多边形 42"/>
          <p:cNvSpPr/>
          <p:nvPr>
            <p:custDataLst>
              <p:tags r:id="rId38"/>
            </p:custDataLst>
          </p:nvPr>
        </p:nvSpPr>
        <p:spPr>
          <a:xfrm>
            <a:off x="8268970" y="2706370"/>
            <a:ext cx="3146425" cy="847725"/>
          </a:xfrm>
          <a:custGeom>
            <a:avLst/>
            <a:gdLst>
              <a:gd name="sw" fmla="*/ 1 w 4955"/>
              <a:gd name="sh" fmla="*/ 1 h 1335"/>
              <a:gd name="mins" fmla="min sw sh"/>
              <a:gd name="dsw" fmla="+- 0 sw mins"/>
              <a:gd name="dsh" fmla="+- 0 sh mins"/>
              <a:gd name="p0x0" fmla="*/ 60 w 4955"/>
              <a:gd name="p0y0" fmla="*/ 0 h 1335"/>
              <a:gd name="p0x1" fmla="*/ 4895 w 4955"/>
              <a:gd name="p0y1" fmla="*/ 0 h 1335"/>
              <a:gd name="p0x2" fmla="*/ 4928 w 4955"/>
              <a:gd name="p0y2" fmla="*/ 0 h 1335"/>
              <a:gd name="p0x3" fmla="*/ 4955 w 4955"/>
              <a:gd name="p0y3" fmla="*/ 26 h 1335"/>
              <a:gd name="p0x4" fmla="*/ 4955 w 4955"/>
              <a:gd name="p0y4" fmla="*/ 60 h 1335"/>
              <a:gd name="p0x5" fmla="*/ 4955 w 4955"/>
              <a:gd name="p0y5" fmla="*/ 1275 h 1335"/>
              <a:gd name="p0x6" fmla="*/ 4955 w 4955"/>
              <a:gd name="p0y6" fmla="*/ 1308 h 1335"/>
              <a:gd name="p0x7" fmla="*/ 4928 w 4955"/>
              <a:gd name="p0y7" fmla="*/ 1335 h 1335"/>
              <a:gd name="p0x8" fmla="*/ 4895 w 4955"/>
              <a:gd name="p0y8" fmla="*/ 1335 h 1335"/>
              <a:gd name="p0x9" fmla="*/ 60 w 4955"/>
              <a:gd name="p0y9" fmla="*/ 1335 h 1335"/>
              <a:gd name="p0x10" fmla="*/ 26 w 4955"/>
              <a:gd name="p0y10" fmla="*/ 1335 h 1335"/>
              <a:gd name="p0x11" fmla="*/ 0 w 4955"/>
              <a:gd name="p0y11" fmla="*/ 1308 h 1335"/>
              <a:gd name="p0x12" fmla="*/ 0 w 4955"/>
              <a:gd name="p0y12" fmla="*/ 1275 h 1335"/>
              <a:gd name="p0x13" fmla="*/ 0 w 4955"/>
              <a:gd name="p0y13" fmla="*/ 60 h 1335"/>
              <a:gd name="p0x14" fmla="*/ 0 w 4955"/>
              <a:gd name="p0y14" fmla="*/ 26 h 1335"/>
              <a:gd name="p0x15" fmla="*/ 26 w 4955"/>
              <a:gd name="p0y15" fmla="*/ 0 h 1335"/>
              <a:gd name="p0x16" fmla="*/ 60 w 4955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7388"/>
              <a:lumOff val="82612"/>
            </a:schemeClr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>
            <p:custDataLst>
              <p:tags r:id="rId39"/>
            </p:custDataLst>
          </p:nvPr>
        </p:nvSpPr>
        <p:spPr>
          <a:xfrm>
            <a:off x="8426450" y="292989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40"/>
            </p:custDataLst>
          </p:nvPr>
        </p:nvSpPr>
        <p:spPr>
          <a:xfrm>
            <a:off x="8617001" y="2811437"/>
            <a:ext cx="2476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查阅</a:t>
            </a:r>
            <a:r>
              <a:rPr sz="1500" b="1">
                <a:solidFill>
                  <a:schemeClr val="accent1"/>
                </a:solidFill>
                <a:cs typeface="+mn-lt"/>
              </a:rPr>
              <a:t>历史档案、新闻报道、表彰文件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6" name="任意多边形 45"/>
          <p:cNvSpPr/>
          <p:nvPr>
            <p:custDataLst>
              <p:tags r:id="rId41"/>
            </p:custDataLst>
          </p:nvPr>
        </p:nvSpPr>
        <p:spPr>
          <a:xfrm>
            <a:off x="8268970" y="4570095"/>
            <a:ext cx="3146425" cy="847725"/>
          </a:xfrm>
          <a:custGeom>
            <a:avLst/>
            <a:gdLst>
              <a:gd name="sw" fmla="*/ 1 w 4955"/>
              <a:gd name="sh" fmla="*/ 1 h 1335"/>
              <a:gd name="mins" fmla="min sw sh"/>
              <a:gd name="dsw" fmla="+- 0 sw mins"/>
              <a:gd name="dsh" fmla="+- 0 sh mins"/>
              <a:gd name="p0x0" fmla="*/ 60 w 4955"/>
              <a:gd name="p0y0" fmla="*/ 0 h 1335"/>
              <a:gd name="p0x1" fmla="*/ 4895 w 4955"/>
              <a:gd name="p0y1" fmla="*/ 0 h 1335"/>
              <a:gd name="p0x2" fmla="*/ 4928 w 4955"/>
              <a:gd name="p0y2" fmla="*/ 0 h 1335"/>
              <a:gd name="p0x3" fmla="*/ 4955 w 4955"/>
              <a:gd name="p0y3" fmla="*/ 26 h 1335"/>
              <a:gd name="p0x4" fmla="*/ 4955 w 4955"/>
              <a:gd name="p0y4" fmla="*/ 60 h 1335"/>
              <a:gd name="p0x5" fmla="*/ 4955 w 4955"/>
              <a:gd name="p0y5" fmla="*/ 1275 h 1335"/>
              <a:gd name="p0x6" fmla="*/ 4955 w 4955"/>
              <a:gd name="p0y6" fmla="*/ 1308 h 1335"/>
              <a:gd name="p0x7" fmla="*/ 4928 w 4955"/>
              <a:gd name="p0y7" fmla="*/ 1335 h 1335"/>
              <a:gd name="p0x8" fmla="*/ 4895 w 4955"/>
              <a:gd name="p0y8" fmla="*/ 1335 h 1335"/>
              <a:gd name="p0x9" fmla="*/ 60 w 4955"/>
              <a:gd name="p0y9" fmla="*/ 1335 h 1335"/>
              <a:gd name="p0x10" fmla="*/ 26 w 4955"/>
              <a:gd name="p0y10" fmla="*/ 1335 h 1335"/>
              <a:gd name="p0x11" fmla="*/ 0 w 4955"/>
              <a:gd name="p0y11" fmla="*/ 1308 h 1335"/>
              <a:gd name="p0x12" fmla="*/ 0 w 4955"/>
              <a:gd name="p0y12" fmla="*/ 1275 h 1335"/>
              <a:gd name="p0x13" fmla="*/ 0 w 4955"/>
              <a:gd name="p0y13" fmla="*/ 60 h 1335"/>
              <a:gd name="p0x14" fmla="*/ 0 w 4955"/>
              <a:gd name="p0y14" fmla="*/ 26 h 1335"/>
              <a:gd name="p0x15" fmla="*/ 26 w 4955"/>
              <a:gd name="p0y15" fmla="*/ 0 h 1335"/>
              <a:gd name="p0x16" fmla="*/ 60 w 4955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7388"/>
              <a:lumOff val="82612"/>
            </a:schemeClr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>
            <p:custDataLst>
              <p:tags r:id="rId42"/>
            </p:custDataLst>
          </p:nvPr>
        </p:nvSpPr>
        <p:spPr>
          <a:xfrm>
            <a:off x="8426450" y="479361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43"/>
            </p:custDataLst>
          </p:nvPr>
        </p:nvSpPr>
        <p:spPr>
          <a:xfrm>
            <a:off x="8617001" y="4675137"/>
            <a:ext cx="26416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收集</a:t>
            </a:r>
            <a:r>
              <a:rPr sz="1500" b="1">
                <a:solidFill>
                  <a:schemeClr val="accent1"/>
                </a:solidFill>
                <a:cs typeface="+mn-lt"/>
              </a:rPr>
              <a:t>同领域同类型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的优秀典型材料，积累参照样本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3128"/>
                </a:solidFill>
                <a:latin typeface="+mj-lt"/>
                <a:ea typeface="+mj-ea"/>
                <a:cs typeface="+mj-lt"/>
              </a:rPr>
              <a:t>收集素材的四个习惯</a:t>
            </a:r>
            <a:endParaRPr sz="3000" b="1">
              <a:solidFill>
                <a:srgbClr val="3A3128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E544A"/>
                </a:solidFill>
                <a:cs typeface="+mn-lt"/>
              </a:rPr>
              <a:t>素材收集重在平时养成，临时突击往往只能得到表面材料。</a:t>
            </a:r>
            <a:endParaRPr sz="1500">
              <a:solidFill>
                <a:srgbClr val="5E544A"/>
              </a:solidFill>
              <a:cs typeface="+mn-lt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575945" y="1452245"/>
            <a:ext cx="5400675" cy="2390775"/>
          </a:xfrm>
          <a:prstGeom prst="rect">
            <a:avLst/>
          </a:prstGeom>
          <a:solidFill>
            <a:srgbClr val="FBF8F4"/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809625" y="1669733"/>
            <a:ext cx="4933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随手记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809625" y="2171700"/>
            <a:ext cx="342900" cy="19050"/>
          </a:xfrm>
          <a:custGeom>
            <a:avLst/>
            <a:gdLst>
              <a:gd name="sw" fmla="*/ 1 w 540"/>
              <a:gd name="sh" fmla="*/ 1 h 30"/>
              <a:gd name="mins" fmla="min sw sh"/>
              <a:gd name="dsw" fmla="+- 0 sw mins"/>
              <a:gd name="dsh" fmla="+- 0 sh mins"/>
              <a:gd name="p0x0" fmla="*/ 15 w 540"/>
              <a:gd name="p0y0" fmla="*/ 0 h 30"/>
              <a:gd name="p0x1" fmla="*/ 525 w 540"/>
              <a:gd name="p0y1" fmla="*/ 0 h 30"/>
              <a:gd name="p0x2" fmla="*/ 533 w 540"/>
              <a:gd name="p0y2" fmla="*/ 0 h 30"/>
              <a:gd name="p0x3" fmla="*/ 540 w 540"/>
              <a:gd name="p0y3" fmla="*/ 6 h 30"/>
              <a:gd name="p0x4" fmla="*/ 540 w 540"/>
              <a:gd name="p0y4" fmla="*/ 15 h 30"/>
              <a:gd name="p0x5" fmla="*/ 540 w 540"/>
              <a:gd name="p0y5" fmla="*/ 23 h 30"/>
              <a:gd name="p0x6" fmla="*/ 533 w 540"/>
              <a:gd name="p0y6" fmla="*/ 30 h 30"/>
              <a:gd name="p0x7" fmla="*/ 525 w 540"/>
              <a:gd name="p0y7" fmla="*/ 30 h 30"/>
              <a:gd name="p0x8" fmla="*/ 15 w 540"/>
              <a:gd name="p0y8" fmla="*/ 30 h 30"/>
              <a:gd name="p0x9" fmla="*/ 6 w 540"/>
              <a:gd name="p0y9" fmla="*/ 30 h 30"/>
              <a:gd name="p0x10" fmla="*/ 0 w 540"/>
              <a:gd name="p0y10" fmla="*/ 23 h 30"/>
              <a:gd name="p0x11" fmla="*/ 0 w 540"/>
              <a:gd name="p0y11" fmla="*/ 15 h 30"/>
              <a:gd name="p0x12" fmla="*/ 0 w 540"/>
              <a:gd name="p0y12" fmla="*/ 6 h 30"/>
              <a:gd name="p0x13" fmla="*/ 6 w 540"/>
              <a:gd name="p0y13" fmla="*/ 0 h 30"/>
              <a:gd name="p0x14" fmla="*/ 15 w 540"/>
              <a:gd name="p0y14" fmla="*/ 0 h 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809625" y="23431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24631"/>
              <a:lumOff val="7536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3333" r="-3333"/>
          <a:stretch>
            <a:fillRect/>
          </a:stretch>
        </p:blipFill>
        <p:spPr>
          <a:xfrm>
            <a:off x="866775" y="2400300"/>
            <a:ext cx="152400" cy="1524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190625" y="2376488"/>
            <a:ext cx="128327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建立个人素材库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809625" y="2748915"/>
            <a:ext cx="4933950" cy="3314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35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按</a:t>
            </a:r>
            <a:r>
              <a:rPr sz="1350" b="1">
                <a:solidFill>
                  <a:schemeClr val="accent1"/>
                </a:solidFill>
                <a:cs typeface="+mn-lt"/>
              </a:rPr>
              <a:t>人物、事件、数据</a:t>
            </a:r>
            <a:r>
              <a:rPr sz="135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分类存放</a:t>
            </a:r>
            <a:endParaRPr sz="135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6214745" y="1452245"/>
            <a:ext cx="5400675" cy="2390775"/>
          </a:xfrm>
          <a:prstGeom prst="rect">
            <a:avLst/>
          </a:prstGeom>
          <a:solidFill>
            <a:srgbClr val="FBF8F4"/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6448425" y="1669733"/>
            <a:ext cx="4933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勤访谈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6448425" y="2171700"/>
            <a:ext cx="342900" cy="19050"/>
          </a:xfrm>
          <a:custGeom>
            <a:avLst/>
            <a:gdLst>
              <a:gd name="sw" fmla="*/ 1 w 540"/>
              <a:gd name="sh" fmla="*/ 1 h 30"/>
              <a:gd name="mins" fmla="min sw sh"/>
              <a:gd name="dsw" fmla="+- 0 sw mins"/>
              <a:gd name="dsh" fmla="+- 0 sh mins"/>
              <a:gd name="p0x0" fmla="*/ 15 w 540"/>
              <a:gd name="p0y0" fmla="*/ 0 h 30"/>
              <a:gd name="p0x1" fmla="*/ 525 w 540"/>
              <a:gd name="p0y1" fmla="*/ 0 h 30"/>
              <a:gd name="p0x2" fmla="*/ 533 w 540"/>
              <a:gd name="p0y2" fmla="*/ 0 h 30"/>
              <a:gd name="p0x3" fmla="*/ 540 w 540"/>
              <a:gd name="p0y3" fmla="*/ 6 h 30"/>
              <a:gd name="p0x4" fmla="*/ 540 w 540"/>
              <a:gd name="p0y4" fmla="*/ 15 h 30"/>
              <a:gd name="p0x5" fmla="*/ 540 w 540"/>
              <a:gd name="p0y5" fmla="*/ 23 h 30"/>
              <a:gd name="p0x6" fmla="*/ 533 w 540"/>
              <a:gd name="p0y6" fmla="*/ 30 h 30"/>
              <a:gd name="p0x7" fmla="*/ 525 w 540"/>
              <a:gd name="p0y7" fmla="*/ 30 h 30"/>
              <a:gd name="p0x8" fmla="*/ 15 w 540"/>
              <a:gd name="p0y8" fmla="*/ 30 h 30"/>
              <a:gd name="p0x9" fmla="*/ 6 w 540"/>
              <a:gd name="p0y9" fmla="*/ 30 h 30"/>
              <a:gd name="p0x10" fmla="*/ 0 w 540"/>
              <a:gd name="p0y10" fmla="*/ 23 h 30"/>
              <a:gd name="p0x11" fmla="*/ 0 w 540"/>
              <a:gd name="p0y11" fmla="*/ 15 h 30"/>
              <a:gd name="p0x12" fmla="*/ 0 w 540"/>
              <a:gd name="p0y12" fmla="*/ 6 h 30"/>
              <a:gd name="p0x13" fmla="*/ 6 w 540"/>
              <a:gd name="p0y13" fmla="*/ 0 h 30"/>
              <a:gd name="p0x14" fmla="*/ 15 w 540"/>
              <a:gd name="p0y14" fmla="*/ 0 h 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6448425" y="23431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24631"/>
              <a:lumOff val="7536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6250" r="-6250"/>
          <a:stretch>
            <a:fillRect/>
          </a:stretch>
        </p:blipFill>
        <p:spPr>
          <a:xfrm>
            <a:off x="6496050" y="2400300"/>
            <a:ext cx="171450" cy="1524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6829425" y="2376488"/>
            <a:ext cx="112172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带着问题去聊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6448425" y="2748915"/>
            <a:ext cx="4933950" cy="3314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350" b="1">
                <a:solidFill>
                  <a:schemeClr val="accent1"/>
                </a:solidFill>
                <a:cs typeface="+mn-lt"/>
              </a:rPr>
              <a:t>先列提纲再提问</a:t>
            </a:r>
            <a:r>
              <a:rPr sz="135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，问到细节深处</a:t>
            </a:r>
            <a:endParaRPr sz="135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sp>
        <p:nvSpPr>
          <p:cNvPr id="21" name="矩形 20"/>
          <p:cNvSpPr/>
          <p:nvPr>
            <p:custDataLst>
              <p:tags r:id="rId21"/>
            </p:custDataLst>
          </p:nvPr>
        </p:nvSpPr>
        <p:spPr>
          <a:xfrm>
            <a:off x="575945" y="4081145"/>
            <a:ext cx="5400675" cy="2390775"/>
          </a:xfrm>
          <a:prstGeom prst="rect">
            <a:avLst/>
          </a:prstGeom>
          <a:solidFill>
            <a:srgbClr val="FBF8F4"/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809625" y="4298633"/>
            <a:ext cx="4933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善比较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3"/>
            </p:custDataLst>
          </p:nvPr>
        </p:nvSpPr>
        <p:spPr>
          <a:xfrm>
            <a:off x="809625" y="4800600"/>
            <a:ext cx="342900" cy="19050"/>
          </a:xfrm>
          <a:custGeom>
            <a:avLst/>
            <a:gdLst>
              <a:gd name="sw" fmla="*/ 1 w 540"/>
              <a:gd name="sh" fmla="*/ 1 h 30"/>
              <a:gd name="mins" fmla="min sw sh"/>
              <a:gd name="dsw" fmla="+- 0 sw mins"/>
              <a:gd name="dsh" fmla="+- 0 sh mins"/>
              <a:gd name="p0x0" fmla="*/ 15 w 540"/>
              <a:gd name="p0y0" fmla="*/ 0 h 30"/>
              <a:gd name="p0x1" fmla="*/ 525 w 540"/>
              <a:gd name="p0y1" fmla="*/ 0 h 30"/>
              <a:gd name="p0x2" fmla="*/ 533 w 540"/>
              <a:gd name="p0y2" fmla="*/ 0 h 30"/>
              <a:gd name="p0x3" fmla="*/ 540 w 540"/>
              <a:gd name="p0y3" fmla="*/ 6 h 30"/>
              <a:gd name="p0x4" fmla="*/ 540 w 540"/>
              <a:gd name="p0y4" fmla="*/ 15 h 30"/>
              <a:gd name="p0x5" fmla="*/ 540 w 540"/>
              <a:gd name="p0y5" fmla="*/ 23 h 30"/>
              <a:gd name="p0x6" fmla="*/ 533 w 540"/>
              <a:gd name="p0y6" fmla="*/ 30 h 30"/>
              <a:gd name="p0x7" fmla="*/ 525 w 540"/>
              <a:gd name="p0y7" fmla="*/ 30 h 30"/>
              <a:gd name="p0x8" fmla="*/ 15 w 540"/>
              <a:gd name="p0y8" fmla="*/ 30 h 30"/>
              <a:gd name="p0x9" fmla="*/ 6 w 540"/>
              <a:gd name="p0y9" fmla="*/ 30 h 30"/>
              <a:gd name="p0x10" fmla="*/ 0 w 540"/>
              <a:gd name="p0y10" fmla="*/ 23 h 30"/>
              <a:gd name="p0x11" fmla="*/ 0 w 540"/>
              <a:gd name="p0y11" fmla="*/ 15 h 30"/>
              <a:gd name="p0x12" fmla="*/ 0 w 540"/>
              <a:gd name="p0y12" fmla="*/ 6 h 30"/>
              <a:gd name="p0x13" fmla="*/ 6 w 540"/>
              <a:gd name="p0y13" fmla="*/ 0 h 30"/>
              <a:gd name="p0x14" fmla="*/ 15 w 540"/>
              <a:gd name="p0y14" fmla="*/ 0 h 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809625" y="49720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24631"/>
              <a:lumOff val="7536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866775" y="5029200"/>
            <a:ext cx="152400" cy="1524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1190625" y="5005388"/>
            <a:ext cx="144482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同一素材多源印证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809625" y="5377815"/>
            <a:ext cx="2057552" cy="3314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35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防止</a:t>
            </a:r>
            <a:r>
              <a:rPr sz="1350" b="1">
                <a:solidFill>
                  <a:schemeClr val="accent1"/>
                </a:solidFill>
                <a:cs typeface="+mn-lt"/>
              </a:rPr>
              <a:t>张冠李戴、以偏概全</a:t>
            </a:r>
            <a:endParaRPr sz="135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9" name="矩形 28"/>
          <p:cNvSpPr/>
          <p:nvPr>
            <p:custDataLst>
              <p:tags r:id="rId30"/>
            </p:custDataLst>
          </p:nvPr>
        </p:nvSpPr>
        <p:spPr>
          <a:xfrm>
            <a:off x="6214745" y="4081145"/>
            <a:ext cx="5400675" cy="2390775"/>
          </a:xfrm>
          <a:prstGeom prst="rect">
            <a:avLst/>
          </a:prstGeom>
          <a:solidFill>
            <a:srgbClr val="FBF8F4"/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6448425" y="4298633"/>
            <a:ext cx="4933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常更新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32"/>
            </p:custDataLst>
          </p:nvPr>
        </p:nvSpPr>
        <p:spPr>
          <a:xfrm>
            <a:off x="6448425" y="4800600"/>
            <a:ext cx="342900" cy="19050"/>
          </a:xfrm>
          <a:custGeom>
            <a:avLst/>
            <a:gdLst>
              <a:gd name="sw" fmla="*/ 1 w 540"/>
              <a:gd name="sh" fmla="*/ 1 h 30"/>
              <a:gd name="mins" fmla="min sw sh"/>
              <a:gd name="dsw" fmla="+- 0 sw mins"/>
              <a:gd name="dsh" fmla="+- 0 sh mins"/>
              <a:gd name="p0x0" fmla="*/ 15 w 540"/>
              <a:gd name="p0y0" fmla="*/ 0 h 30"/>
              <a:gd name="p0x1" fmla="*/ 525 w 540"/>
              <a:gd name="p0y1" fmla="*/ 0 h 30"/>
              <a:gd name="p0x2" fmla="*/ 533 w 540"/>
              <a:gd name="p0y2" fmla="*/ 0 h 30"/>
              <a:gd name="p0x3" fmla="*/ 540 w 540"/>
              <a:gd name="p0y3" fmla="*/ 6 h 30"/>
              <a:gd name="p0x4" fmla="*/ 540 w 540"/>
              <a:gd name="p0y4" fmla="*/ 15 h 30"/>
              <a:gd name="p0x5" fmla="*/ 540 w 540"/>
              <a:gd name="p0y5" fmla="*/ 23 h 30"/>
              <a:gd name="p0x6" fmla="*/ 533 w 540"/>
              <a:gd name="p0y6" fmla="*/ 30 h 30"/>
              <a:gd name="p0x7" fmla="*/ 525 w 540"/>
              <a:gd name="p0y7" fmla="*/ 30 h 30"/>
              <a:gd name="p0x8" fmla="*/ 15 w 540"/>
              <a:gd name="p0y8" fmla="*/ 30 h 30"/>
              <a:gd name="p0x9" fmla="*/ 6 w 540"/>
              <a:gd name="p0y9" fmla="*/ 30 h 30"/>
              <a:gd name="p0x10" fmla="*/ 0 w 540"/>
              <a:gd name="p0y10" fmla="*/ 23 h 30"/>
              <a:gd name="p0x11" fmla="*/ 0 w 540"/>
              <a:gd name="p0y11" fmla="*/ 15 h 30"/>
              <a:gd name="p0x12" fmla="*/ 0 w 540"/>
              <a:gd name="p0y12" fmla="*/ 6 h 30"/>
              <a:gd name="p0x13" fmla="*/ 6 w 540"/>
              <a:gd name="p0y13" fmla="*/ 0 h 30"/>
              <a:gd name="p0x14" fmla="*/ 15 w 540"/>
              <a:gd name="p0y14" fmla="*/ 0 h 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3"/>
            </p:custDataLst>
          </p:nvPr>
        </p:nvSpPr>
        <p:spPr>
          <a:xfrm>
            <a:off x="6448425" y="49720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24631"/>
              <a:lumOff val="7536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>
            <a:fillRect/>
          </a:stretch>
        </p:blipFill>
        <p:spPr>
          <a:xfrm>
            <a:off x="6505575" y="5029200"/>
            <a:ext cx="152400" cy="1524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6829425" y="5005388"/>
            <a:ext cx="144482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典型事迹不断发展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36" name="文本框 35"/>
          <p:cNvSpPr txBox="1"/>
          <p:nvPr>
            <p:custDataLst>
              <p:tags r:id="rId38"/>
            </p:custDataLst>
          </p:nvPr>
        </p:nvSpPr>
        <p:spPr>
          <a:xfrm>
            <a:off x="6448425" y="5377815"/>
            <a:ext cx="4933950" cy="3314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35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材料需</a:t>
            </a:r>
            <a:r>
              <a:rPr sz="1350" b="1">
                <a:solidFill>
                  <a:schemeClr val="accent1"/>
                </a:solidFill>
                <a:cs typeface="+mn-lt"/>
              </a:rPr>
              <a:t>同步跟进</a:t>
            </a:r>
            <a:r>
              <a:rPr sz="135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，保持时效性</a:t>
            </a:r>
            <a:endParaRPr sz="135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3128"/>
                </a:solidFill>
                <a:latin typeface="+mj-lt"/>
                <a:ea typeface="+mj-ea"/>
                <a:cs typeface="+mj-lt"/>
              </a:rPr>
              <a:t>识别真正有用的素材</a:t>
            </a:r>
            <a:endParaRPr sz="3000" b="1">
              <a:solidFill>
                <a:srgbClr val="3A3128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E544A"/>
                </a:solidFill>
                <a:cs typeface="+mn-lt"/>
              </a:rPr>
              <a:t>收集只是第一步，更要会鉴别。判断素材是否有用，看三个维度：</a:t>
            </a:r>
            <a:endParaRPr sz="1500">
              <a:solidFill>
                <a:srgbClr val="5E544A"/>
              </a:solidFill>
              <a:cs typeface="+mn-lt"/>
            </a:endParaRPr>
          </a:p>
        </p:txBody>
      </p:sp>
      <p:graphicFrame>
        <p:nvGraphicFramePr>
          <p:cNvPr id="17" name="表格 16"/>
          <p:cNvGraphicFramePr/>
          <p:nvPr>
            <p:custDataLst>
              <p:tags r:id="rId3"/>
            </p:custDataLst>
          </p:nvPr>
        </p:nvGraphicFramePr>
        <p:xfrm>
          <a:off x="581025" y="4549140"/>
          <a:ext cx="11039474" cy="1927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5638"/>
                <a:gridCol w="4677670"/>
                <a:gridCol w="3846166"/>
              </a:tblGrid>
              <a:tr h="527669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cs typeface="+mn-lt"/>
                        </a:rPr>
                        <a:t>素材类型</a:t>
                      </a:r>
                      <a:endParaRPr sz="1800" b="1">
                        <a:solidFill>
                          <a:srgbClr val="FFFFFF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L>
                    <a:lnR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R>
                    <a:lnT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T>
                    <a:lnB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cs typeface="+mn-lt"/>
                        </a:rPr>
                        <a:t>可用</a:t>
                      </a:r>
                      <a:endParaRPr sz="1800" b="1">
                        <a:solidFill>
                          <a:srgbClr val="FFFFFF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L>
                    <a:lnR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R>
                    <a:lnT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T>
                    <a:lnB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cs typeface="+mn-lt"/>
                        </a:rPr>
                        <a:t>慎用</a:t>
                      </a:r>
                      <a:endParaRPr sz="1800" b="1">
                        <a:solidFill>
                          <a:srgbClr val="FFFFFF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L>
                    <a:lnR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R>
                    <a:lnT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T>
                    <a:lnB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466725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3128"/>
                          </a:solidFill>
                          <a:cs typeface="+mn-lt"/>
                        </a:rPr>
                        <a:t>具体事例</a:t>
                      </a:r>
                      <a:endParaRPr sz="1500" b="1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L>
                    <a:lnR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R>
                    <a:lnT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T>
                    <a:lnB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B>
                    <a:solidFill>
                      <a:srgbClr val="FBF8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3128"/>
                          </a:solidFill>
                          <a:cs typeface="+mn-lt"/>
                        </a:rPr>
                        <a:t>有人有事的完整经过</a:t>
                      </a:r>
                      <a:endParaRPr sz="1500" b="0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L>
                    <a:lnR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R>
                    <a:lnT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T>
                    <a:lnB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B>
                    <a:solidFill>
                      <a:srgbClr val="FBF8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3128"/>
                          </a:solidFill>
                          <a:cs typeface="+mn-lt"/>
                        </a:rPr>
                        <a:t>只有结论没有过程</a:t>
                      </a:r>
                      <a:endParaRPr sz="1500" b="0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L>
                    <a:lnR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R>
                    <a:lnT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T>
                    <a:lnB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B>
                    <a:solidFill>
                      <a:srgbClr val="FBF8F4"/>
                    </a:solidFill>
                  </a:tcPr>
                </a:tc>
              </a:tr>
              <a:tr h="466725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3128"/>
                          </a:solidFill>
                          <a:cs typeface="+mn-lt"/>
                        </a:rPr>
                        <a:t>真实数据</a:t>
                      </a:r>
                      <a:endParaRPr sz="1500" b="1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L>
                    <a:lnR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R>
                    <a:lnT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T>
                    <a:lnB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B>
                    <a:solidFill>
                      <a:srgbClr val="FBF8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3128"/>
                          </a:solidFill>
                          <a:cs typeface="+mn-lt"/>
                        </a:rPr>
                        <a:t>有出处的准确数字</a:t>
                      </a:r>
                      <a:endParaRPr sz="1500" b="0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L>
                    <a:lnR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R>
                    <a:lnT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T>
                    <a:lnB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B>
                    <a:solidFill>
                      <a:srgbClr val="FBF8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3128"/>
                          </a:solidFill>
                          <a:cs typeface="+mn-lt"/>
                        </a:rPr>
                        <a:t>模糊的约数、孤证</a:t>
                      </a:r>
                      <a:endParaRPr sz="1500" b="0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L>
                    <a:lnR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R>
                    <a:lnT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T>
                    <a:lnB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B>
                    <a:solidFill>
                      <a:srgbClr val="FBF8F4"/>
                    </a:solidFill>
                  </a:tcPr>
                </a:tc>
              </a:tr>
              <a:tr h="466725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3128"/>
                          </a:solidFill>
                          <a:cs typeface="+mn-lt"/>
                        </a:rPr>
                        <a:t>生动细节</a:t>
                      </a:r>
                      <a:endParaRPr sz="1500" b="1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L>
                    <a:lnR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R>
                    <a:lnT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T>
                    <a:lnB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B>
                    <a:solidFill>
                      <a:srgbClr val="FBF8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3128"/>
                          </a:solidFill>
                          <a:cs typeface="+mn-lt"/>
                        </a:rPr>
                        <a:t>能支撑主题的原话动作</a:t>
                      </a:r>
                      <a:endParaRPr sz="1500" b="0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L>
                    <a:lnR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R>
                    <a:lnT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T>
                    <a:lnB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B>
                    <a:solidFill>
                      <a:srgbClr val="FBF8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3128"/>
                          </a:solidFill>
                          <a:cs typeface="+mn-lt"/>
                        </a:rPr>
                        <a:t>与主题无关的琐碎</a:t>
                      </a:r>
                      <a:endParaRPr sz="1500" b="0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L>
                    <a:lnR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R>
                    <a:lnT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T>
                    <a:lnB w="9525">
                      <a:solidFill>
                        <a:schemeClr val="accent4">
                          <a:lumMod val="33775"/>
                          <a:lumOff val="66225"/>
                        </a:schemeClr>
                      </a:solidFill>
                      <a:prstDash val="solid"/>
                    </a:lnB>
                    <a:solidFill>
                      <a:srgbClr val="FBF8F4"/>
                    </a:solidFill>
                  </a:tcPr>
                </a:tc>
              </a:tr>
            </a:tbl>
          </a:graphicData>
        </a:graphic>
      </p:graphicFrame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575945" y="1452245"/>
            <a:ext cx="3546475" cy="2929890"/>
          </a:xfrm>
          <a:prstGeom prst="rect">
            <a:avLst/>
          </a:prstGeom>
          <a:solidFill>
            <a:srgbClr val="FBF8F4"/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771525" y="2301211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3128"/>
                </a:solidFill>
                <a:cs typeface="+mn-lt"/>
              </a:rPr>
              <a:t>典型性</a:t>
            </a:r>
            <a:endParaRPr sz="2100" b="1" spc="42">
              <a:solidFill>
                <a:srgbClr val="3A3128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771525" y="272669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771525" y="2893666"/>
            <a:ext cx="3048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能否体现这一类人物的</a:t>
            </a:r>
            <a:r>
              <a:rPr sz="1500" b="1">
                <a:solidFill>
                  <a:schemeClr val="accent1"/>
                </a:solidFill>
                <a:cs typeface="+mn-lt"/>
              </a:rPr>
              <a:t>共性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，又有鲜明的</a:t>
            </a:r>
            <a:r>
              <a:rPr sz="1500" b="1">
                <a:solidFill>
                  <a:schemeClr val="accent1"/>
                </a:solidFill>
                <a:cs typeface="+mn-lt"/>
              </a:rPr>
              <a:t>个性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4322445" y="1452245"/>
            <a:ext cx="3546475" cy="2929890"/>
          </a:xfrm>
          <a:prstGeom prst="rect">
            <a:avLst/>
          </a:prstGeom>
          <a:solidFill>
            <a:srgbClr val="FBF8F4"/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4518051" y="2301211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3128"/>
                </a:solidFill>
                <a:cs typeface="+mn-lt"/>
              </a:rPr>
              <a:t>故事性</a:t>
            </a:r>
            <a:endParaRPr sz="2100" b="1" spc="42">
              <a:solidFill>
                <a:srgbClr val="3A3128"/>
              </a:solidFill>
              <a:cs typeface="+mn-lt"/>
            </a:endParaRPr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4518025" y="272669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4518051" y="2893666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是否包含</a:t>
            </a:r>
            <a:r>
              <a:rPr sz="1500" b="1">
                <a:solidFill>
                  <a:schemeClr val="accent1"/>
                </a:solidFill>
                <a:cs typeface="+mn-lt"/>
              </a:rPr>
              <a:t>情节、转折、细节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，而非停留在口号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8068945" y="1452245"/>
            <a:ext cx="3546475" cy="2929890"/>
          </a:xfrm>
          <a:prstGeom prst="rect">
            <a:avLst/>
          </a:prstGeom>
          <a:solidFill>
            <a:srgbClr val="FBF8F4"/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8264576" y="2301211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3128"/>
                </a:solidFill>
                <a:cs typeface="+mn-lt"/>
              </a:rPr>
              <a:t>可验证性</a:t>
            </a:r>
            <a:endParaRPr sz="2100" b="1" spc="42">
              <a:solidFill>
                <a:srgbClr val="3A3128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8264525" y="272669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8264576" y="2893666"/>
            <a:ext cx="3048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时间、地点、人物、数据是否</a:t>
            </a:r>
            <a:r>
              <a:rPr sz="1500" b="1">
                <a:solidFill>
                  <a:schemeClr val="accent1"/>
                </a:solidFill>
                <a:cs typeface="+mn-lt"/>
              </a:rPr>
              <a:t>经得起核实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1888827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B83A2E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5400" b="1">
              <a:solidFill>
                <a:srgbClr val="B83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983249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3128"/>
                </a:solidFill>
                <a:latin typeface="+mj-lt"/>
                <a:ea typeface="+mj-ea"/>
                <a:cs typeface="+mj-lt"/>
              </a:rPr>
              <a:t>提炼铸魂</a:t>
            </a:r>
            <a:endParaRPr sz="4200" b="1" spc="84">
              <a:solidFill>
                <a:srgbClr val="3A3128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200544"/>
            <a:ext cx="144363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i="1" spc="81">
                <a:solidFill>
                  <a:srgbClr val="7A7066"/>
                </a:solidFill>
                <a:cs typeface="+mn-lt"/>
              </a:rPr>
              <a:t>千淘万漉始到金</a:t>
            </a:r>
            <a:endParaRPr sz="1350" i="1" spc="81">
              <a:solidFill>
                <a:srgbClr val="7A7066"/>
              </a:solidFill>
              <a:cs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704378"/>
            <a:ext cx="26213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E544A"/>
                </a:solidFill>
                <a:cs typeface="+mn-lt"/>
              </a:rPr>
              <a:t>千淘万漉始到金</a:t>
            </a:r>
            <a:endParaRPr sz="1500" spc="30">
              <a:solidFill>
                <a:srgbClr val="5E544A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E544A"/>
                </a:solidFill>
                <a:cs typeface="+mn-lt"/>
              </a:rPr>
              <a:t>素材是血肉，提炼才是灵魂。</a:t>
            </a:r>
            <a:endParaRPr sz="1500" spc="30">
              <a:solidFill>
                <a:srgbClr val="5E544A"/>
              </a:solidFill>
              <a:cs typeface="+mn-lt"/>
            </a:endParaRPr>
          </a:p>
        </p:txBody>
      </p:sp>
      <p:sp>
        <p:nvSpPr>
          <p:cNvPr id="3" name="任意多边形 2"/>
          <p:cNvSpPr/>
          <p:nvPr>
            <p:custDataLst>
              <p:tags r:id="rId5"/>
            </p:custDataLst>
          </p:nvPr>
        </p:nvSpPr>
        <p:spPr>
          <a:xfrm>
            <a:off x="666750" y="152971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838200" y="154876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971550" y="155829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397764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3128"/>
                </a:solidFill>
                <a:latin typeface="+mj-lt"/>
                <a:ea typeface="+mj-ea"/>
                <a:cs typeface="+mj-lt"/>
              </a:rPr>
              <a:t>从素材里读出主题</a:t>
            </a:r>
            <a:endParaRPr sz="3000" b="1">
              <a:solidFill>
                <a:srgbClr val="3A3128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240 w 5525"/>
              <a:gd name="p0y0" fmla="*/ 0 h 8445"/>
              <a:gd name="p0x1" fmla="*/ 5285 w 5525"/>
              <a:gd name="p0y1" fmla="*/ 0 h 8445"/>
              <a:gd name="p0x2" fmla="*/ 5417 w 5525"/>
              <a:gd name="p0y2" fmla="*/ 0 h 8445"/>
              <a:gd name="p0x3" fmla="*/ 5525 w 5525"/>
              <a:gd name="p0y3" fmla="*/ 107 h 8445"/>
              <a:gd name="p0x4" fmla="*/ 5525 w 5525"/>
              <a:gd name="p0y4" fmla="*/ 240 h 8445"/>
              <a:gd name="p0x5" fmla="*/ 5525 w 5525"/>
              <a:gd name="p0y5" fmla="*/ 8205 h 8445"/>
              <a:gd name="p0x6" fmla="*/ 5525 w 5525"/>
              <a:gd name="p0y6" fmla="*/ 8337 h 8445"/>
              <a:gd name="p0x7" fmla="*/ 5417 w 5525"/>
              <a:gd name="p0y7" fmla="*/ 8445 h 8445"/>
              <a:gd name="p0x8" fmla="*/ 5285 w 5525"/>
              <a:gd name="p0y8" fmla="*/ 8445 h 8445"/>
              <a:gd name="p0x9" fmla="*/ 240 w 5525"/>
              <a:gd name="p0y9" fmla="*/ 8445 h 8445"/>
              <a:gd name="p0x10" fmla="*/ 107 w 5525"/>
              <a:gd name="p0y10" fmla="*/ 8445 h 8445"/>
              <a:gd name="p0x11" fmla="*/ 0 w 5525"/>
              <a:gd name="p0y11" fmla="*/ 8337 h 8445"/>
              <a:gd name="p0x12" fmla="*/ 0 w 5525"/>
              <a:gd name="p0y12" fmla="*/ 8205 h 8445"/>
              <a:gd name="p0x13" fmla="*/ 0 w 5525"/>
              <a:gd name="p0y13" fmla="*/ 240 h 8445"/>
              <a:gd name="p0x14" fmla="*/ 0 w 5525"/>
              <a:gd name="p0y14" fmla="*/ 107 h 8445"/>
              <a:gd name="p0x15" fmla="*/ 107 w 5525"/>
              <a:gd name="p0y15" fmla="*/ 0 h 8445"/>
              <a:gd name="p0x16" fmla="*/ 24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5" name="组合 94"/>
          <p:cNvGrpSpPr/>
          <p:nvPr/>
        </p:nvGrpSpPr>
        <p:grpSpPr>
          <a:xfrm>
            <a:off x="771525" y="1304925"/>
            <a:ext cx="3117850" cy="466090"/>
            <a:chOff x="1215" y="2055"/>
            <a:chExt cx="4910" cy="73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21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1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25828"/>
                <a:lumOff val="7417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597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6">
              <a:lumMod val="20818"/>
              <a:lumOff val="7918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4e21ac57-abf2-11f1-8f03-ba9ab8289a1f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38200" y="1371600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228725" y="1293495"/>
            <a:ext cx="2660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3128"/>
                </a:solidFill>
                <a:cs typeface="+mn-lt"/>
              </a:rPr>
              <a:t>第一步</a:t>
            </a:r>
            <a:r>
              <a:rPr lang="en-US" altLang="zh-CN" sz="2100" b="1" spc="42">
                <a:solidFill>
                  <a:srgbClr val="3A3128"/>
                </a:solidFill>
                <a:cs typeface="+mn-lt"/>
              </a:rPr>
              <a:t> </a:t>
            </a:r>
            <a:r>
              <a:rPr lang="zh-CN" altLang="en-US" sz="2100" b="1" spc="42">
                <a:solidFill>
                  <a:srgbClr val="3A3128"/>
                </a:solidFill>
                <a:cs typeface="+mn-lt"/>
              </a:rPr>
              <a:t>摆事实</a:t>
            </a:r>
            <a:endParaRPr lang="zh-CN" altLang="en-US" sz="2100" b="1" spc="42">
              <a:solidFill>
                <a:srgbClr val="3A3128"/>
              </a:solidFill>
              <a:cs typeface="+mn-lt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771525" y="2416810"/>
            <a:ext cx="3117850" cy="704850"/>
            <a:chOff x="1215" y="3806"/>
            <a:chExt cx="4910" cy="1110"/>
          </a:xfrm>
        </p:grpSpPr>
        <p:sp>
          <p:nvSpPr>
            <p:cNvPr id="13" name="任意多边形 12"/>
            <p:cNvSpPr/>
            <p:nvPr>
              <p:custDataLst>
                <p:tags r:id="rId10"/>
              </p:custDataLst>
            </p:nvPr>
          </p:nvSpPr>
          <p:spPr>
            <a:xfrm>
              <a:off x="1215" y="3806"/>
              <a:ext cx="4910" cy="1110"/>
            </a:xfrm>
            <a:custGeom>
              <a:avLst/>
              <a:gdLst>
                <a:gd name="sw" fmla="*/ 1 w 4910"/>
                <a:gd name="sh" fmla="*/ 1 h 1110"/>
                <a:gd name="mins" fmla="min sw sh"/>
                <a:gd name="dsw" fmla="+- 0 sw mins"/>
                <a:gd name="dsh" fmla="+- 0 sh mins"/>
                <a:gd name="p0x0" fmla="*/ 120 w 4910"/>
                <a:gd name="p0y0" fmla="*/ 0 h 1110"/>
                <a:gd name="p0x1" fmla="*/ 4790 w 4910"/>
                <a:gd name="p0y1" fmla="*/ 0 h 1110"/>
                <a:gd name="p0x2" fmla="*/ 4856 w 4910"/>
                <a:gd name="p0y2" fmla="*/ 0 h 1110"/>
                <a:gd name="p0x3" fmla="*/ 4910 w 4910"/>
                <a:gd name="p0y3" fmla="*/ 53 h 1110"/>
                <a:gd name="p0x4" fmla="*/ 4910 w 4910"/>
                <a:gd name="p0y4" fmla="*/ 120 h 1110"/>
                <a:gd name="p0x5" fmla="*/ 4910 w 4910"/>
                <a:gd name="p0y5" fmla="*/ 990 h 1110"/>
                <a:gd name="p0x6" fmla="*/ 4910 w 4910"/>
                <a:gd name="p0y6" fmla="*/ 1056 h 1110"/>
                <a:gd name="p0x7" fmla="*/ 4856 w 4910"/>
                <a:gd name="p0y7" fmla="*/ 1110 h 1110"/>
                <a:gd name="p0x8" fmla="*/ 4790 w 4910"/>
                <a:gd name="p0y8" fmla="*/ 1110 h 1110"/>
                <a:gd name="p0x9" fmla="*/ 120 w 4910"/>
                <a:gd name="p0y9" fmla="*/ 1110 h 1110"/>
                <a:gd name="p0x10" fmla="*/ 53 w 4910"/>
                <a:gd name="p0y10" fmla="*/ 1110 h 1110"/>
                <a:gd name="p0x11" fmla="*/ 0 w 4910"/>
                <a:gd name="p0y11" fmla="*/ 1056 h 1110"/>
                <a:gd name="p0x12" fmla="*/ 0 w 4910"/>
                <a:gd name="p0y12" fmla="*/ 990 h 1110"/>
                <a:gd name="p0x13" fmla="*/ 0 w 4910"/>
                <a:gd name="p0y13" fmla="*/ 120 h 1110"/>
                <a:gd name="p0x14" fmla="*/ 0 w 4910"/>
                <a:gd name="p0y14" fmla="*/ 53 h 1110"/>
                <a:gd name="p0x15" fmla="*/ 53 w 4910"/>
                <a:gd name="p0y15" fmla="*/ 0 h 1110"/>
                <a:gd name="p0x16" fmla="*/ 120 w 491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11"/>
              </p:custDataLst>
            </p:nvPr>
          </p:nvSpPr>
          <p:spPr>
            <a:xfrm>
              <a:off x="1289" y="3806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12"/>
              </p:custDataLst>
            </p:nvPr>
          </p:nvSpPr>
          <p:spPr>
            <a:xfrm>
              <a:off x="6079" y="3841"/>
              <a:ext cx="46" cy="1040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87 h 1039"/>
                <a:gd name="p0x3" fmla="*/ 32 w 45"/>
                <a:gd name="p0y3" fmla="*/ 1017 h 1039"/>
                <a:gd name="p0x4" fmla="*/ 10 w 45"/>
                <a:gd name="p0y4" fmla="*/ 1039 h 1039"/>
                <a:gd name="p0x5" fmla="*/ 0 w 45"/>
                <a:gd name="p0y5" fmla="*/ 1029 h 1039"/>
                <a:gd name="p0x6" fmla="*/ 19 w 45"/>
                <a:gd name="p0y6" fmla="*/ 1010 h 1039"/>
                <a:gd name="p0x7" fmla="*/ 30 w 45"/>
                <a:gd name="p0y7" fmla="*/ 983 h 1039"/>
                <a:gd name="p0x8" fmla="*/ 30 w 45"/>
                <a:gd name="p0y8" fmla="*/ 954 h 1039"/>
                <a:gd name="p0x9" fmla="*/ 30 w 45"/>
                <a:gd name="p0y9" fmla="*/ 84 h 1039"/>
                <a:gd name="p0x10" fmla="*/ 30 w 45"/>
                <a:gd name="p0y10" fmla="*/ 55 h 1039"/>
                <a:gd name="p0x11" fmla="*/ 19 w 45"/>
                <a:gd name="p0y11" fmla="*/ 29 h 1039"/>
                <a:gd name="p0x12" fmla="*/ 0 w 45"/>
                <a:gd name="p0y12" fmla="*/ 10 h 1039"/>
                <a:gd name="p0x13" fmla="*/ 10 w 45"/>
                <a:gd name="p0y13" fmla="*/ 0 h 1039"/>
                <a:gd name="p0x14" fmla="*/ 32 w 45"/>
                <a:gd name="p0y14" fmla="*/ 21 h 1039"/>
                <a:gd name="p0x15" fmla="*/ 45 w 45"/>
                <a:gd name="p0y15" fmla="*/ 51 h 1039"/>
                <a:gd name="p0x16" fmla="*/ 45 w 45"/>
                <a:gd name="p0y1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13"/>
              </p:custDataLst>
            </p:nvPr>
          </p:nvSpPr>
          <p:spPr>
            <a:xfrm>
              <a:off x="1289" y="4870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4"/>
              </p:custDataLst>
            </p:nvPr>
          </p:nvSpPr>
          <p:spPr>
            <a:xfrm>
              <a:off x="1215" y="3815"/>
              <a:ext cx="91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60 h 1091"/>
                <a:gd name="p0x3" fmla="*/ 30 w 91"/>
                <a:gd name="p0y3" fmla="*/ 18 h 1091"/>
                <a:gd name="p0x4" fmla="*/ 74 w 91"/>
                <a:gd name="p0y4" fmla="*/ 0 h 1091"/>
                <a:gd name="p0x5" fmla="*/ 91 w 91"/>
                <a:gd name="p0y5" fmla="*/ 13 h 1091"/>
                <a:gd name="p0x6" fmla="*/ 91 w 91"/>
                <a:gd name="p0y6" fmla="*/ 13 h 1091"/>
                <a:gd name="p0x7" fmla="*/ 64 w 91"/>
                <a:gd name="p0y7" fmla="*/ 29 h 1091"/>
                <a:gd name="p0x8" fmla="*/ 45 w 91"/>
                <a:gd name="p0y8" fmla="*/ 67 h 1091"/>
                <a:gd name="p0x9" fmla="*/ 45 w 91"/>
                <a:gd name="p0y9" fmla="*/ 110 h 1091"/>
                <a:gd name="p0x10" fmla="*/ 45 w 91"/>
                <a:gd name="p0y10" fmla="*/ 980 h 1091"/>
                <a:gd name="p0x11" fmla="*/ 45 w 91"/>
                <a:gd name="p0y11" fmla="*/ 1024 h 1091"/>
                <a:gd name="p0x12" fmla="*/ 64 w 91"/>
                <a:gd name="p0y12" fmla="*/ 1062 h 1091"/>
                <a:gd name="p0x13" fmla="*/ 91 w 91"/>
                <a:gd name="p0y13" fmla="*/ 1077 h 1091"/>
                <a:gd name="p0x14" fmla="*/ 74 w 91"/>
                <a:gd name="p0y14" fmla="*/ 1091 h 1091"/>
                <a:gd name="p0x15" fmla="*/ 74 w 91"/>
                <a:gd name="p0y15" fmla="*/ 1091 h 1091"/>
                <a:gd name="p0x16" fmla="*/ 30 w 91"/>
                <a:gd name="p0y16" fmla="*/ 1073 h 1091"/>
                <a:gd name="p0x17" fmla="*/ 0 w 91"/>
                <a:gd name="p0y17" fmla="*/ 1030 h 1091"/>
                <a:gd name="p0x18" fmla="*/ 0 w 91"/>
                <a:gd name="p0y1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914400" y="2449354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摆开素材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914400" y="2755106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把所有素材</a:t>
            </a:r>
            <a:r>
              <a:rPr sz="1500" b="1">
                <a:solidFill>
                  <a:schemeClr val="accent1"/>
                </a:solidFill>
                <a:cs typeface="+mn-lt"/>
              </a:rPr>
              <a:t>完整摊开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771525" y="3728720"/>
            <a:ext cx="3117850" cy="704850"/>
            <a:chOff x="1215" y="5872"/>
            <a:chExt cx="4910" cy="1110"/>
          </a:xfrm>
        </p:grpSpPr>
        <p:sp>
          <p:nvSpPr>
            <p:cNvPr id="21" name="任意多边形 20"/>
            <p:cNvSpPr/>
            <p:nvPr>
              <p:custDataLst>
                <p:tags r:id="rId17"/>
              </p:custDataLst>
            </p:nvPr>
          </p:nvSpPr>
          <p:spPr>
            <a:xfrm>
              <a:off x="1215" y="5872"/>
              <a:ext cx="4910" cy="1110"/>
            </a:xfrm>
            <a:custGeom>
              <a:avLst/>
              <a:gdLst>
                <a:gd name="sw" fmla="*/ 1 w 4910"/>
                <a:gd name="sh" fmla="*/ 1 h 1110"/>
                <a:gd name="mins" fmla="min sw sh"/>
                <a:gd name="dsw" fmla="+- 0 sw mins"/>
                <a:gd name="dsh" fmla="+- 0 sh mins"/>
                <a:gd name="p0x0" fmla="*/ 120 w 4910"/>
                <a:gd name="p0y0" fmla="*/ 0 h 1110"/>
                <a:gd name="p0x1" fmla="*/ 4790 w 4910"/>
                <a:gd name="p0y1" fmla="*/ 0 h 1110"/>
                <a:gd name="p0x2" fmla="*/ 4856 w 4910"/>
                <a:gd name="p0y2" fmla="*/ 0 h 1110"/>
                <a:gd name="p0x3" fmla="*/ 4910 w 4910"/>
                <a:gd name="p0y3" fmla="*/ 53 h 1110"/>
                <a:gd name="p0x4" fmla="*/ 4910 w 4910"/>
                <a:gd name="p0y4" fmla="*/ 120 h 1110"/>
                <a:gd name="p0x5" fmla="*/ 4910 w 4910"/>
                <a:gd name="p0y5" fmla="*/ 990 h 1110"/>
                <a:gd name="p0x6" fmla="*/ 4910 w 4910"/>
                <a:gd name="p0y6" fmla="*/ 1056 h 1110"/>
                <a:gd name="p0x7" fmla="*/ 4856 w 4910"/>
                <a:gd name="p0y7" fmla="*/ 1110 h 1110"/>
                <a:gd name="p0x8" fmla="*/ 4790 w 4910"/>
                <a:gd name="p0y8" fmla="*/ 1110 h 1110"/>
                <a:gd name="p0x9" fmla="*/ 120 w 4910"/>
                <a:gd name="p0y9" fmla="*/ 1110 h 1110"/>
                <a:gd name="p0x10" fmla="*/ 53 w 4910"/>
                <a:gd name="p0y10" fmla="*/ 1110 h 1110"/>
                <a:gd name="p0x11" fmla="*/ 0 w 4910"/>
                <a:gd name="p0y11" fmla="*/ 1056 h 1110"/>
                <a:gd name="p0x12" fmla="*/ 0 w 4910"/>
                <a:gd name="p0y12" fmla="*/ 990 h 1110"/>
                <a:gd name="p0x13" fmla="*/ 0 w 4910"/>
                <a:gd name="p0y13" fmla="*/ 120 h 1110"/>
                <a:gd name="p0x14" fmla="*/ 0 w 4910"/>
                <a:gd name="p0y14" fmla="*/ 53 h 1110"/>
                <a:gd name="p0x15" fmla="*/ 53 w 4910"/>
                <a:gd name="p0y15" fmla="*/ 0 h 1110"/>
                <a:gd name="p0x16" fmla="*/ 120 w 491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18"/>
              </p:custDataLst>
            </p:nvPr>
          </p:nvSpPr>
          <p:spPr>
            <a:xfrm>
              <a:off x="1289" y="5872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19"/>
              </p:custDataLst>
            </p:nvPr>
          </p:nvSpPr>
          <p:spPr>
            <a:xfrm>
              <a:off x="6079" y="5907"/>
              <a:ext cx="46" cy="1040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87 h 1039"/>
                <a:gd name="p0x3" fmla="*/ 32 w 45"/>
                <a:gd name="p0y3" fmla="*/ 1017 h 1039"/>
                <a:gd name="p0x4" fmla="*/ 10 w 45"/>
                <a:gd name="p0y4" fmla="*/ 1039 h 1039"/>
                <a:gd name="p0x5" fmla="*/ 0 w 45"/>
                <a:gd name="p0y5" fmla="*/ 1029 h 1039"/>
                <a:gd name="p0x6" fmla="*/ 19 w 45"/>
                <a:gd name="p0y6" fmla="*/ 1010 h 1039"/>
                <a:gd name="p0x7" fmla="*/ 30 w 45"/>
                <a:gd name="p0y7" fmla="*/ 983 h 1039"/>
                <a:gd name="p0x8" fmla="*/ 30 w 45"/>
                <a:gd name="p0y8" fmla="*/ 954 h 1039"/>
                <a:gd name="p0x9" fmla="*/ 30 w 45"/>
                <a:gd name="p0y9" fmla="*/ 84 h 1039"/>
                <a:gd name="p0x10" fmla="*/ 30 w 45"/>
                <a:gd name="p0y10" fmla="*/ 55 h 1039"/>
                <a:gd name="p0x11" fmla="*/ 19 w 45"/>
                <a:gd name="p0y11" fmla="*/ 29 h 1039"/>
                <a:gd name="p0x12" fmla="*/ 0 w 45"/>
                <a:gd name="p0y12" fmla="*/ 10 h 1039"/>
                <a:gd name="p0x13" fmla="*/ 10 w 45"/>
                <a:gd name="p0y13" fmla="*/ 0 h 1039"/>
                <a:gd name="p0x14" fmla="*/ 32 w 45"/>
                <a:gd name="p0y14" fmla="*/ 21 h 1039"/>
                <a:gd name="p0x15" fmla="*/ 45 w 45"/>
                <a:gd name="p0y15" fmla="*/ 51 h 1039"/>
                <a:gd name="p0x16" fmla="*/ 45 w 45"/>
                <a:gd name="p0y1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0"/>
              </p:custDataLst>
            </p:nvPr>
          </p:nvSpPr>
          <p:spPr>
            <a:xfrm>
              <a:off x="1289" y="6936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1215" y="5881"/>
              <a:ext cx="91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60 h 1091"/>
                <a:gd name="p0x3" fmla="*/ 30 w 91"/>
                <a:gd name="p0y3" fmla="*/ 18 h 1091"/>
                <a:gd name="p0x4" fmla="*/ 74 w 91"/>
                <a:gd name="p0y4" fmla="*/ 0 h 1091"/>
                <a:gd name="p0x5" fmla="*/ 91 w 91"/>
                <a:gd name="p0y5" fmla="*/ 13 h 1091"/>
                <a:gd name="p0x6" fmla="*/ 91 w 91"/>
                <a:gd name="p0y6" fmla="*/ 13 h 1091"/>
                <a:gd name="p0x7" fmla="*/ 64 w 91"/>
                <a:gd name="p0y7" fmla="*/ 29 h 1091"/>
                <a:gd name="p0x8" fmla="*/ 45 w 91"/>
                <a:gd name="p0y8" fmla="*/ 67 h 1091"/>
                <a:gd name="p0x9" fmla="*/ 45 w 91"/>
                <a:gd name="p0y9" fmla="*/ 110 h 1091"/>
                <a:gd name="p0x10" fmla="*/ 45 w 91"/>
                <a:gd name="p0y10" fmla="*/ 980 h 1091"/>
                <a:gd name="p0x11" fmla="*/ 45 w 91"/>
                <a:gd name="p0y11" fmla="*/ 1024 h 1091"/>
                <a:gd name="p0x12" fmla="*/ 64 w 91"/>
                <a:gd name="p0y12" fmla="*/ 1062 h 1091"/>
                <a:gd name="p0x13" fmla="*/ 91 w 91"/>
                <a:gd name="p0y13" fmla="*/ 1077 h 1091"/>
                <a:gd name="p0x14" fmla="*/ 74 w 91"/>
                <a:gd name="p0y14" fmla="*/ 1091 h 1091"/>
                <a:gd name="p0x15" fmla="*/ 74 w 91"/>
                <a:gd name="p0y15" fmla="*/ 1091 h 1091"/>
                <a:gd name="p0x16" fmla="*/ 30 w 91"/>
                <a:gd name="p0y16" fmla="*/ 1073 h 1091"/>
                <a:gd name="p0x17" fmla="*/ 0 w 91"/>
                <a:gd name="p0y17" fmla="*/ 1030 h 1091"/>
                <a:gd name="p0x18" fmla="*/ 0 w 91"/>
                <a:gd name="p0y1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4400" y="3761422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列出事迹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8" name="文本框 27"/>
          <p:cNvSpPr txBox="1"/>
          <p:nvPr>
            <p:custDataLst>
              <p:tags r:id="rId23"/>
            </p:custDataLst>
          </p:nvPr>
        </p:nvSpPr>
        <p:spPr>
          <a:xfrm>
            <a:off x="914400" y="4067175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完整列出人物</a:t>
            </a:r>
            <a:r>
              <a:rPr sz="1500" b="1">
                <a:solidFill>
                  <a:schemeClr val="accent1"/>
                </a:solidFill>
                <a:cs typeface="+mn-lt"/>
              </a:rPr>
              <a:t>做过什么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98" name="组合 97"/>
          <p:cNvGrpSpPr/>
          <p:nvPr/>
        </p:nvGrpSpPr>
        <p:grpSpPr>
          <a:xfrm>
            <a:off x="771525" y="5040630"/>
            <a:ext cx="3117850" cy="704850"/>
            <a:chOff x="1215" y="7938"/>
            <a:chExt cx="4910" cy="1110"/>
          </a:xfrm>
        </p:grpSpPr>
        <p:sp>
          <p:nvSpPr>
            <p:cNvPr id="29" name="任意多边形 28"/>
            <p:cNvSpPr/>
            <p:nvPr>
              <p:custDataLst>
                <p:tags r:id="rId24"/>
              </p:custDataLst>
            </p:nvPr>
          </p:nvSpPr>
          <p:spPr>
            <a:xfrm>
              <a:off x="1215" y="7938"/>
              <a:ext cx="4910" cy="1110"/>
            </a:xfrm>
            <a:custGeom>
              <a:avLst/>
              <a:gdLst>
                <a:gd name="sw" fmla="*/ 1 w 4910"/>
                <a:gd name="sh" fmla="*/ 1 h 1110"/>
                <a:gd name="mins" fmla="min sw sh"/>
                <a:gd name="dsw" fmla="+- 0 sw mins"/>
                <a:gd name="dsh" fmla="+- 0 sh mins"/>
                <a:gd name="p0x0" fmla="*/ 120 w 4910"/>
                <a:gd name="p0y0" fmla="*/ 0 h 1110"/>
                <a:gd name="p0x1" fmla="*/ 4790 w 4910"/>
                <a:gd name="p0y1" fmla="*/ 0 h 1110"/>
                <a:gd name="p0x2" fmla="*/ 4856 w 4910"/>
                <a:gd name="p0y2" fmla="*/ 0 h 1110"/>
                <a:gd name="p0x3" fmla="*/ 4910 w 4910"/>
                <a:gd name="p0y3" fmla="*/ 53 h 1110"/>
                <a:gd name="p0x4" fmla="*/ 4910 w 4910"/>
                <a:gd name="p0y4" fmla="*/ 120 h 1110"/>
                <a:gd name="p0x5" fmla="*/ 4910 w 4910"/>
                <a:gd name="p0y5" fmla="*/ 990 h 1110"/>
                <a:gd name="p0x6" fmla="*/ 4910 w 4910"/>
                <a:gd name="p0y6" fmla="*/ 1056 h 1110"/>
                <a:gd name="p0x7" fmla="*/ 4856 w 4910"/>
                <a:gd name="p0y7" fmla="*/ 1110 h 1110"/>
                <a:gd name="p0x8" fmla="*/ 4790 w 4910"/>
                <a:gd name="p0y8" fmla="*/ 1110 h 1110"/>
                <a:gd name="p0x9" fmla="*/ 120 w 4910"/>
                <a:gd name="p0y9" fmla="*/ 1110 h 1110"/>
                <a:gd name="p0x10" fmla="*/ 53 w 4910"/>
                <a:gd name="p0y10" fmla="*/ 1110 h 1110"/>
                <a:gd name="p0x11" fmla="*/ 0 w 4910"/>
                <a:gd name="p0y11" fmla="*/ 1056 h 1110"/>
                <a:gd name="p0x12" fmla="*/ 0 w 4910"/>
                <a:gd name="p0y12" fmla="*/ 990 h 1110"/>
                <a:gd name="p0x13" fmla="*/ 0 w 4910"/>
                <a:gd name="p0y13" fmla="*/ 120 h 1110"/>
                <a:gd name="p0x14" fmla="*/ 0 w 4910"/>
                <a:gd name="p0y14" fmla="*/ 53 h 1110"/>
                <a:gd name="p0x15" fmla="*/ 53 w 4910"/>
                <a:gd name="p0y15" fmla="*/ 0 h 1110"/>
                <a:gd name="p0x16" fmla="*/ 120 w 491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25"/>
              </p:custDataLst>
            </p:nvPr>
          </p:nvSpPr>
          <p:spPr>
            <a:xfrm>
              <a:off x="1289" y="7938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>
              <p:custDataLst>
                <p:tags r:id="rId26"/>
              </p:custDataLst>
            </p:nvPr>
          </p:nvSpPr>
          <p:spPr>
            <a:xfrm>
              <a:off x="6079" y="7973"/>
              <a:ext cx="46" cy="1040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87 h 1039"/>
                <a:gd name="p0x3" fmla="*/ 32 w 45"/>
                <a:gd name="p0y3" fmla="*/ 1017 h 1039"/>
                <a:gd name="p0x4" fmla="*/ 10 w 45"/>
                <a:gd name="p0y4" fmla="*/ 1039 h 1039"/>
                <a:gd name="p0x5" fmla="*/ 0 w 45"/>
                <a:gd name="p0y5" fmla="*/ 1029 h 1039"/>
                <a:gd name="p0x6" fmla="*/ 19 w 45"/>
                <a:gd name="p0y6" fmla="*/ 1010 h 1039"/>
                <a:gd name="p0x7" fmla="*/ 30 w 45"/>
                <a:gd name="p0y7" fmla="*/ 983 h 1039"/>
                <a:gd name="p0x8" fmla="*/ 30 w 45"/>
                <a:gd name="p0y8" fmla="*/ 954 h 1039"/>
                <a:gd name="p0x9" fmla="*/ 30 w 45"/>
                <a:gd name="p0y9" fmla="*/ 84 h 1039"/>
                <a:gd name="p0x10" fmla="*/ 30 w 45"/>
                <a:gd name="p0y10" fmla="*/ 55 h 1039"/>
                <a:gd name="p0x11" fmla="*/ 19 w 45"/>
                <a:gd name="p0y11" fmla="*/ 29 h 1039"/>
                <a:gd name="p0x12" fmla="*/ 0 w 45"/>
                <a:gd name="p0y12" fmla="*/ 10 h 1039"/>
                <a:gd name="p0x13" fmla="*/ 10 w 45"/>
                <a:gd name="p0y13" fmla="*/ 0 h 1039"/>
                <a:gd name="p0x14" fmla="*/ 32 w 45"/>
                <a:gd name="p0y14" fmla="*/ 21 h 1039"/>
                <a:gd name="p0x15" fmla="*/ 45 w 45"/>
                <a:gd name="p0y15" fmla="*/ 51 h 1039"/>
                <a:gd name="p0x16" fmla="*/ 45 w 45"/>
                <a:gd name="p0y1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27"/>
              </p:custDataLst>
            </p:nvPr>
          </p:nvSpPr>
          <p:spPr>
            <a:xfrm>
              <a:off x="1289" y="9002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28"/>
              </p:custDataLst>
            </p:nvPr>
          </p:nvSpPr>
          <p:spPr>
            <a:xfrm>
              <a:off x="1215" y="7947"/>
              <a:ext cx="91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60 h 1091"/>
                <a:gd name="p0x3" fmla="*/ 30 w 91"/>
                <a:gd name="p0y3" fmla="*/ 18 h 1091"/>
                <a:gd name="p0x4" fmla="*/ 74 w 91"/>
                <a:gd name="p0y4" fmla="*/ 0 h 1091"/>
                <a:gd name="p0x5" fmla="*/ 91 w 91"/>
                <a:gd name="p0y5" fmla="*/ 13 h 1091"/>
                <a:gd name="p0x6" fmla="*/ 91 w 91"/>
                <a:gd name="p0y6" fmla="*/ 13 h 1091"/>
                <a:gd name="p0x7" fmla="*/ 64 w 91"/>
                <a:gd name="p0y7" fmla="*/ 29 h 1091"/>
                <a:gd name="p0x8" fmla="*/ 45 w 91"/>
                <a:gd name="p0y8" fmla="*/ 67 h 1091"/>
                <a:gd name="p0x9" fmla="*/ 45 w 91"/>
                <a:gd name="p0y9" fmla="*/ 110 h 1091"/>
                <a:gd name="p0x10" fmla="*/ 45 w 91"/>
                <a:gd name="p0y10" fmla="*/ 980 h 1091"/>
                <a:gd name="p0x11" fmla="*/ 45 w 91"/>
                <a:gd name="p0y11" fmla="*/ 1024 h 1091"/>
                <a:gd name="p0x12" fmla="*/ 64 w 91"/>
                <a:gd name="p0y12" fmla="*/ 1062 h 1091"/>
                <a:gd name="p0x13" fmla="*/ 91 w 91"/>
                <a:gd name="p0y13" fmla="*/ 1077 h 1091"/>
                <a:gd name="p0x14" fmla="*/ 74 w 91"/>
                <a:gd name="p0y14" fmla="*/ 1091 h 1091"/>
                <a:gd name="p0x15" fmla="*/ 74 w 91"/>
                <a:gd name="p0y15" fmla="*/ 1091 h 1091"/>
                <a:gd name="p0x16" fmla="*/ 30 w 91"/>
                <a:gd name="p0y16" fmla="*/ 1073 h 1091"/>
                <a:gd name="p0x17" fmla="*/ 0 w 91"/>
                <a:gd name="p0y17" fmla="*/ 1030 h 1091"/>
                <a:gd name="p0x18" fmla="*/ 0 w 91"/>
                <a:gd name="p0y1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5" name="文本框 34"/>
          <p:cNvSpPr txBox="1"/>
          <p:nvPr>
            <p:custDataLst>
              <p:tags r:id="rId29"/>
            </p:custDataLst>
          </p:nvPr>
        </p:nvSpPr>
        <p:spPr>
          <a:xfrm>
            <a:off x="914400" y="5073491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取得成效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6" name="文本框 35"/>
          <p:cNvSpPr txBox="1"/>
          <p:nvPr>
            <p:custDataLst>
              <p:tags r:id="rId30"/>
            </p:custDataLst>
          </p:nvPr>
        </p:nvSpPr>
        <p:spPr>
          <a:xfrm>
            <a:off x="914400" y="5379244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记录取得</a:t>
            </a:r>
            <a:r>
              <a:rPr sz="1500" b="1">
                <a:solidFill>
                  <a:schemeClr val="accent1"/>
                </a:solidFill>
                <a:cs typeface="+mn-lt"/>
              </a:rPr>
              <a:t>什么成效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31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240 w 5525"/>
              <a:gd name="p0y0" fmla="*/ 0 h 8445"/>
              <a:gd name="p0x1" fmla="*/ 5285 w 5525"/>
              <a:gd name="p0y1" fmla="*/ 0 h 8445"/>
              <a:gd name="p0x2" fmla="*/ 5417 w 5525"/>
              <a:gd name="p0y2" fmla="*/ 0 h 8445"/>
              <a:gd name="p0x3" fmla="*/ 5525 w 5525"/>
              <a:gd name="p0y3" fmla="*/ 107 h 8445"/>
              <a:gd name="p0x4" fmla="*/ 5525 w 5525"/>
              <a:gd name="p0y4" fmla="*/ 240 h 8445"/>
              <a:gd name="p0x5" fmla="*/ 5525 w 5525"/>
              <a:gd name="p0y5" fmla="*/ 8205 h 8445"/>
              <a:gd name="p0x6" fmla="*/ 5525 w 5525"/>
              <a:gd name="p0y6" fmla="*/ 8337 h 8445"/>
              <a:gd name="p0x7" fmla="*/ 5417 w 5525"/>
              <a:gd name="p0y7" fmla="*/ 8445 h 8445"/>
              <a:gd name="p0x8" fmla="*/ 5285 w 5525"/>
              <a:gd name="p0y8" fmla="*/ 8445 h 8445"/>
              <a:gd name="p0x9" fmla="*/ 240 w 5525"/>
              <a:gd name="p0y9" fmla="*/ 8445 h 8445"/>
              <a:gd name="p0x10" fmla="*/ 107 w 5525"/>
              <a:gd name="p0y10" fmla="*/ 8445 h 8445"/>
              <a:gd name="p0x11" fmla="*/ 0 w 5525"/>
              <a:gd name="p0y11" fmla="*/ 8337 h 8445"/>
              <a:gd name="p0x12" fmla="*/ 0 w 5525"/>
              <a:gd name="p0y12" fmla="*/ 8205 h 8445"/>
              <a:gd name="p0x13" fmla="*/ 0 w 5525"/>
              <a:gd name="p0y13" fmla="*/ 240 h 8445"/>
              <a:gd name="p0x14" fmla="*/ 0 w 5525"/>
              <a:gd name="p0y14" fmla="*/ 107 h 8445"/>
              <a:gd name="p0x15" fmla="*/ 107 w 5525"/>
              <a:gd name="p0y15" fmla="*/ 0 h 8445"/>
              <a:gd name="p0x16" fmla="*/ 24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9" name="组合 98"/>
          <p:cNvGrpSpPr/>
          <p:nvPr/>
        </p:nvGrpSpPr>
        <p:grpSpPr>
          <a:xfrm>
            <a:off x="4537075" y="1304925"/>
            <a:ext cx="3117850" cy="466090"/>
            <a:chOff x="7145" y="2055"/>
            <a:chExt cx="4910" cy="734"/>
          </a:xfrm>
        </p:grpSpPr>
        <p:sp>
          <p:nvSpPr>
            <p:cNvPr id="38" name="任意多边形 37"/>
            <p:cNvSpPr/>
            <p:nvPr>
              <p:custDataLst>
                <p:tags r:id="rId32"/>
              </p:custDataLst>
            </p:nvPr>
          </p:nvSpPr>
          <p:spPr>
            <a:xfrm>
              <a:off x="714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33"/>
              </p:custDataLst>
            </p:nvPr>
          </p:nvSpPr>
          <p:spPr>
            <a:xfrm>
              <a:off x="714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25828"/>
                <a:lumOff val="7417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1" name="任意多边形 40"/>
          <p:cNvSpPr/>
          <p:nvPr>
            <p:custDataLst>
              <p:tags r:id="rId34"/>
            </p:custDataLst>
          </p:nvPr>
        </p:nvSpPr>
        <p:spPr>
          <a:xfrm>
            <a:off x="454152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6">
              <a:lumMod val="20818"/>
              <a:lumOff val="7918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 descr="4e21ad41-abf2-11f1-8f03-ba9ab8289a1f"/>
          <p:cNvPicPr/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12" r="12"/>
          <a:stretch>
            <a:fillRect/>
          </a:stretch>
        </p:blipFill>
        <p:spPr>
          <a:xfrm>
            <a:off x="4603750" y="1371600"/>
            <a:ext cx="209550" cy="20955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38"/>
            </p:custDataLst>
          </p:nvPr>
        </p:nvSpPr>
        <p:spPr>
          <a:xfrm>
            <a:off x="4994301" y="1293495"/>
            <a:ext cx="2660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3128"/>
                </a:solidFill>
                <a:cs typeface="+mn-lt"/>
              </a:rPr>
              <a:t>第二步</a:t>
            </a:r>
            <a:r>
              <a:rPr lang="en-US" altLang="zh-CN" sz="2100" b="1" spc="42">
                <a:solidFill>
                  <a:srgbClr val="3A3128"/>
                </a:solidFill>
                <a:cs typeface="+mn-lt"/>
              </a:rPr>
              <a:t> </a:t>
            </a:r>
            <a:r>
              <a:rPr lang="zh-CN" altLang="en-US" sz="2100" b="1" spc="42">
                <a:solidFill>
                  <a:srgbClr val="3A3128"/>
                </a:solidFill>
                <a:cs typeface="+mn-lt"/>
              </a:rPr>
              <a:t>找共性</a:t>
            </a:r>
            <a:endParaRPr lang="zh-CN" altLang="en-US" sz="2100" b="1" spc="42">
              <a:solidFill>
                <a:srgbClr val="3A3128"/>
              </a:solidFill>
              <a:cs typeface="+mn-lt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4537075" y="2416810"/>
            <a:ext cx="3117850" cy="704850"/>
            <a:chOff x="7145" y="3806"/>
            <a:chExt cx="4910" cy="1110"/>
          </a:xfrm>
        </p:grpSpPr>
        <p:sp>
          <p:nvSpPr>
            <p:cNvPr id="46" name="任意多边形 45"/>
            <p:cNvSpPr/>
            <p:nvPr>
              <p:custDataLst>
                <p:tags r:id="rId39"/>
              </p:custDataLst>
            </p:nvPr>
          </p:nvSpPr>
          <p:spPr>
            <a:xfrm>
              <a:off x="7145" y="3806"/>
              <a:ext cx="4910" cy="1110"/>
            </a:xfrm>
            <a:custGeom>
              <a:avLst/>
              <a:gdLst>
                <a:gd name="sw" fmla="*/ 1 w 4910"/>
                <a:gd name="sh" fmla="*/ 1 h 1110"/>
                <a:gd name="mins" fmla="min sw sh"/>
                <a:gd name="dsw" fmla="+- 0 sw mins"/>
                <a:gd name="dsh" fmla="+- 0 sh mins"/>
                <a:gd name="p0x0" fmla="*/ 120 w 4910"/>
                <a:gd name="p0y0" fmla="*/ 0 h 1110"/>
                <a:gd name="p0x1" fmla="*/ 4790 w 4910"/>
                <a:gd name="p0y1" fmla="*/ 0 h 1110"/>
                <a:gd name="p0x2" fmla="*/ 4856 w 4910"/>
                <a:gd name="p0y2" fmla="*/ 0 h 1110"/>
                <a:gd name="p0x3" fmla="*/ 4910 w 4910"/>
                <a:gd name="p0y3" fmla="*/ 53 h 1110"/>
                <a:gd name="p0x4" fmla="*/ 4910 w 4910"/>
                <a:gd name="p0y4" fmla="*/ 120 h 1110"/>
                <a:gd name="p0x5" fmla="*/ 4910 w 4910"/>
                <a:gd name="p0y5" fmla="*/ 990 h 1110"/>
                <a:gd name="p0x6" fmla="*/ 4910 w 4910"/>
                <a:gd name="p0y6" fmla="*/ 1056 h 1110"/>
                <a:gd name="p0x7" fmla="*/ 4856 w 4910"/>
                <a:gd name="p0y7" fmla="*/ 1110 h 1110"/>
                <a:gd name="p0x8" fmla="*/ 4790 w 4910"/>
                <a:gd name="p0y8" fmla="*/ 1110 h 1110"/>
                <a:gd name="p0x9" fmla="*/ 120 w 4910"/>
                <a:gd name="p0y9" fmla="*/ 1110 h 1110"/>
                <a:gd name="p0x10" fmla="*/ 53 w 4910"/>
                <a:gd name="p0y10" fmla="*/ 1110 h 1110"/>
                <a:gd name="p0x11" fmla="*/ 0 w 4910"/>
                <a:gd name="p0y11" fmla="*/ 1056 h 1110"/>
                <a:gd name="p0x12" fmla="*/ 0 w 4910"/>
                <a:gd name="p0y12" fmla="*/ 990 h 1110"/>
                <a:gd name="p0x13" fmla="*/ 0 w 4910"/>
                <a:gd name="p0y13" fmla="*/ 120 h 1110"/>
                <a:gd name="p0x14" fmla="*/ 0 w 4910"/>
                <a:gd name="p0y14" fmla="*/ 53 h 1110"/>
                <a:gd name="p0x15" fmla="*/ 53 w 4910"/>
                <a:gd name="p0y15" fmla="*/ 0 h 1110"/>
                <a:gd name="p0x16" fmla="*/ 120 w 491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>
              <p:custDataLst>
                <p:tags r:id="rId40"/>
              </p:custDataLst>
            </p:nvPr>
          </p:nvSpPr>
          <p:spPr>
            <a:xfrm>
              <a:off x="7219" y="3806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>
              <p:custDataLst>
                <p:tags r:id="rId41"/>
              </p:custDataLst>
            </p:nvPr>
          </p:nvSpPr>
          <p:spPr>
            <a:xfrm>
              <a:off x="12009" y="3841"/>
              <a:ext cx="46" cy="1040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87 h 1039"/>
                <a:gd name="p0x3" fmla="*/ 32 w 45"/>
                <a:gd name="p0y3" fmla="*/ 1017 h 1039"/>
                <a:gd name="p0x4" fmla="*/ 10 w 45"/>
                <a:gd name="p0y4" fmla="*/ 1039 h 1039"/>
                <a:gd name="p0x5" fmla="*/ 0 w 45"/>
                <a:gd name="p0y5" fmla="*/ 1029 h 1039"/>
                <a:gd name="p0x6" fmla="*/ 19 w 45"/>
                <a:gd name="p0y6" fmla="*/ 1010 h 1039"/>
                <a:gd name="p0x7" fmla="*/ 30 w 45"/>
                <a:gd name="p0y7" fmla="*/ 983 h 1039"/>
                <a:gd name="p0x8" fmla="*/ 30 w 45"/>
                <a:gd name="p0y8" fmla="*/ 954 h 1039"/>
                <a:gd name="p0x9" fmla="*/ 30 w 45"/>
                <a:gd name="p0y9" fmla="*/ 84 h 1039"/>
                <a:gd name="p0x10" fmla="*/ 30 w 45"/>
                <a:gd name="p0y10" fmla="*/ 55 h 1039"/>
                <a:gd name="p0x11" fmla="*/ 19 w 45"/>
                <a:gd name="p0y11" fmla="*/ 29 h 1039"/>
                <a:gd name="p0x12" fmla="*/ 0 w 45"/>
                <a:gd name="p0y12" fmla="*/ 10 h 1039"/>
                <a:gd name="p0x13" fmla="*/ 10 w 45"/>
                <a:gd name="p0y13" fmla="*/ 0 h 1039"/>
                <a:gd name="p0x14" fmla="*/ 32 w 45"/>
                <a:gd name="p0y14" fmla="*/ 21 h 1039"/>
                <a:gd name="p0x15" fmla="*/ 45 w 45"/>
                <a:gd name="p0y15" fmla="*/ 51 h 1039"/>
                <a:gd name="p0x16" fmla="*/ 45 w 45"/>
                <a:gd name="p0y1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>
              <p:custDataLst>
                <p:tags r:id="rId42"/>
              </p:custDataLst>
            </p:nvPr>
          </p:nvSpPr>
          <p:spPr>
            <a:xfrm>
              <a:off x="7219" y="4870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>
              <p:custDataLst>
                <p:tags r:id="rId43"/>
              </p:custDataLst>
            </p:nvPr>
          </p:nvSpPr>
          <p:spPr>
            <a:xfrm>
              <a:off x="7145" y="3815"/>
              <a:ext cx="91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60 h 1091"/>
                <a:gd name="p0x3" fmla="*/ 30 w 91"/>
                <a:gd name="p0y3" fmla="*/ 18 h 1091"/>
                <a:gd name="p0x4" fmla="*/ 74 w 91"/>
                <a:gd name="p0y4" fmla="*/ 0 h 1091"/>
                <a:gd name="p0x5" fmla="*/ 91 w 91"/>
                <a:gd name="p0y5" fmla="*/ 13 h 1091"/>
                <a:gd name="p0x6" fmla="*/ 91 w 91"/>
                <a:gd name="p0y6" fmla="*/ 13 h 1091"/>
                <a:gd name="p0x7" fmla="*/ 64 w 91"/>
                <a:gd name="p0y7" fmla="*/ 29 h 1091"/>
                <a:gd name="p0x8" fmla="*/ 45 w 91"/>
                <a:gd name="p0y8" fmla="*/ 67 h 1091"/>
                <a:gd name="p0x9" fmla="*/ 45 w 91"/>
                <a:gd name="p0y9" fmla="*/ 110 h 1091"/>
                <a:gd name="p0x10" fmla="*/ 45 w 91"/>
                <a:gd name="p0y10" fmla="*/ 980 h 1091"/>
                <a:gd name="p0x11" fmla="*/ 45 w 91"/>
                <a:gd name="p0y11" fmla="*/ 1024 h 1091"/>
                <a:gd name="p0x12" fmla="*/ 64 w 91"/>
                <a:gd name="p0y12" fmla="*/ 1062 h 1091"/>
                <a:gd name="p0x13" fmla="*/ 91 w 91"/>
                <a:gd name="p0y13" fmla="*/ 1077 h 1091"/>
                <a:gd name="p0x14" fmla="*/ 74 w 91"/>
                <a:gd name="p0y14" fmla="*/ 1091 h 1091"/>
                <a:gd name="p0x15" fmla="*/ 74 w 91"/>
                <a:gd name="p0y15" fmla="*/ 1091 h 1091"/>
                <a:gd name="p0x16" fmla="*/ 30 w 91"/>
                <a:gd name="p0y16" fmla="*/ 1073 h 1091"/>
                <a:gd name="p0x17" fmla="*/ 0 w 91"/>
                <a:gd name="p0y17" fmla="*/ 1030 h 1091"/>
                <a:gd name="p0x18" fmla="*/ 0 w 91"/>
                <a:gd name="p0y1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2" name="文本框 51"/>
          <p:cNvSpPr txBox="1"/>
          <p:nvPr>
            <p:custDataLst>
              <p:tags r:id="rId44"/>
            </p:custDataLst>
          </p:nvPr>
        </p:nvSpPr>
        <p:spPr>
          <a:xfrm>
            <a:off x="4679976" y="2449354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同类归堆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3" name="文本框 52"/>
          <p:cNvSpPr txBox="1"/>
          <p:nvPr>
            <p:custDataLst>
              <p:tags r:id="rId45"/>
            </p:custDataLst>
          </p:nvPr>
        </p:nvSpPr>
        <p:spPr>
          <a:xfrm>
            <a:off x="4679976" y="2755106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把</a:t>
            </a:r>
            <a:r>
              <a:rPr sz="1500" b="1">
                <a:solidFill>
                  <a:schemeClr val="accent1"/>
                </a:solidFill>
                <a:cs typeface="+mn-lt"/>
              </a:rPr>
              <a:t>同类事实归堆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4537075" y="3728720"/>
            <a:ext cx="3117850" cy="704850"/>
            <a:chOff x="7145" y="5872"/>
            <a:chExt cx="4910" cy="1110"/>
          </a:xfrm>
        </p:grpSpPr>
        <p:sp>
          <p:nvSpPr>
            <p:cNvPr id="54" name="任意多边形 53"/>
            <p:cNvSpPr/>
            <p:nvPr>
              <p:custDataLst>
                <p:tags r:id="rId46"/>
              </p:custDataLst>
            </p:nvPr>
          </p:nvSpPr>
          <p:spPr>
            <a:xfrm>
              <a:off x="7145" y="5872"/>
              <a:ext cx="4910" cy="1110"/>
            </a:xfrm>
            <a:custGeom>
              <a:avLst/>
              <a:gdLst>
                <a:gd name="sw" fmla="*/ 1 w 4910"/>
                <a:gd name="sh" fmla="*/ 1 h 1110"/>
                <a:gd name="mins" fmla="min sw sh"/>
                <a:gd name="dsw" fmla="+- 0 sw mins"/>
                <a:gd name="dsh" fmla="+- 0 sh mins"/>
                <a:gd name="p0x0" fmla="*/ 120 w 4910"/>
                <a:gd name="p0y0" fmla="*/ 0 h 1110"/>
                <a:gd name="p0x1" fmla="*/ 4790 w 4910"/>
                <a:gd name="p0y1" fmla="*/ 0 h 1110"/>
                <a:gd name="p0x2" fmla="*/ 4856 w 4910"/>
                <a:gd name="p0y2" fmla="*/ 0 h 1110"/>
                <a:gd name="p0x3" fmla="*/ 4910 w 4910"/>
                <a:gd name="p0y3" fmla="*/ 53 h 1110"/>
                <a:gd name="p0x4" fmla="*/ 4910 w 4910"/>
                <a:gd name="p0y4" fmla="*/ 120 h 1110"/>
                <a:gd name="p0x5" fmla="*/ 4910 w 4910"/>
                <a:gd name="p0y5" fmla="*/ 990 h 1110"/>
                <a:gd name="p0x6" fmla="*/ 4910 w 4910"/>
                <a:gd name="p0y6" fmla="*/ 1056 h 1110"/>
                <a:gd name="p0x7" fmla="*/ 4856 w 4910"/>
                <a:gd name="p0y7" fmla="*/ 1110 h 1110"/>
                <a:gd name="p0x8" fmla="*/ 4790 w 4910"/>
                <a:gd name="p0y8" fmla="*/ 1110 h 1110"/>
                <a:gd name="p0x9" fmla="*/ 120 w 4910"/>
                <a:gd name="p0y9" fmla="*/ 1110 h 1110"/>
                <a:gd name="p0x10" fmla="*/ 53 w 4910"/>
                <a:gd name="p0y10" fmla="*/ 1110 h 1110"/>
                <a:gd name="p0x11" fmla="*/ 0 w 4910"/>
                <a:gd name="p0y11" fmla="*/ 1056 h 1110"/>
                <a:gd name="p0x12" fmla="*/ 0 w 4910"/>
                <a:gd name="p0y12" fmla="*/ 990 h 1110"/>
                <a:gd name="p0x13" fmla="*/ 0 w 4910"/>
                <a:gd name="p0y13" fmla="*/ 120 h 1110"/>
                <a:gd name="p0x14" fmla="*/ 0 w 4910"/>
                <a:gd name="p0y14" fmla="*/ 53 h 1110"/>
                <a:gd name="p0x15" fmla="*/ 53 w 4910"/>
                <a:gd name="p0y15" fmla="*/ 0 h 1110"/>
                <a:gd name="p0x16" fmla="*/ 120 w 491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>
              <p:custDataLst>
                <p:tags r:id="rId47"/>
              </p:custDataLst>
            </p:nvPr>
          </p:nvSpPr>
          <p:spPr>
            <a:xfrm>
              <a:off x="7219" y="5872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>
              <p:custDataLst>
                <p:tags r:id="rId48"/>
              </p:custDataLst>
            </p:nvPr>
          </p:nvSpPr>
          <p:spPr>
            <a:xfrm>
              <a:off x="12009" y="5907"/>
              <a:ext cx="46" cy="1040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87 h 1039"/>
                <a:gd name="p0x3" fmla="*/ 32 w 45"/>
                <a:gd name="p0y3" fmla="*/ 1017 h 1039"/>
                <a:gd name="p0x4" fmla="*/ 10 w 45"/>
                <a:gd name="p0y4" fmla="*/ 1039 h 1039"/>
                <a:gd name="p0x5" fmla="*/ 0 w 45"/>
                <a:gd name="p0y5" fmla="*/ 1029 h 1039"/>
                <a:gd name="p0x6" fmla="*/ 19 w 45"/>
                <a:gd name="p0y6" fmla="*/ 1010 h 1039"/>
                <a:gd name="p0x7" fmla="*/ 30 w 45"/>
                <a:gd name="p0y7" fmla="*/ 983 h 1039"/>
                <a:gd name="p0x8" fmla="*/ 30 w 45"/>
                <a:gd name="p0y8" fmla="*/ 954 h 1039"/>
                <a:gd name="p0x9" fmla="*/ 30 w 45"/>
                <a:gd name="p0y9" fmla="*/ 84 h 1039"/>
                <a:gd name="p0x10" fmla="*/ 30 w 45"/>
                <a:gd name="p0y10" fmla="*/ 55 h 1039"/>
                <a:gd name="p0x11" fmla="*/ 19 w 45"/>
                <a:gd name="p0y11" fmla="*/ 29 h 1039"/>
                <a:gd name="p0x12" fmla="*/ 0 w 45"/>
                <a:gd name="p0y12" fmla="*/ 10 h 1039"/>
                <a:gd name="p0x13" fmla="*/ 10 w 45"/>
                <a:gd name="p0y13" fmla="*/ 0 h 1039"/>
                <a:gd name="p0x14" fmla="*/ 32 w 45"/>
                <a:gd name="p0y14" fmla="*/ 21 h 1039"/>
                <a:gd name="p0x15" fmla="*/ 45 w 45"/>
                <a:gd name="p0y15" fmla="*/ 51 h 1039"/>
                <a:gd name="p0x16" fmla="*/ 45 w 45"/>
                <a:gd name="p0y1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>
              <p:custDataLst>
                <p:tags r:id="rId49"/>
              </p:custDataLst>
            </p:nvPr>
          </p:nvSpPr>
          <p:spPr>
            <a:xfrm>
              <a:off x="7219" y="6936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>
              <p:custDataLst>
                <p:tags r:id="rId50"/>
              </p:custDataLst>
            </p:nvPr>
          </p:nvSpPr>
          <p:spPr>
            <a:xfrm>
              <a:off x="7145" y="5881"/>
              <a:ext cx="91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60 h 1091"/>
                <a:gd name="p0x3" fmla="*/ 30 w 91"/>
                <a:gd name="p0y3" fmla="*/ 18 h 1091"/>
                <a:gd name="p0x4" fmla="*/ 74 w 91"/>
                <a:gd name="p0y4" fmla="*/ 0 h 1091"/>
                <a:gd name="p0x5" fmla="*/ 91 w 91"/>
                <a:gd name="p0y5" fmla="*/ 13 h 1091"/>
                <a:gd name="p0x6" fmla="*/ 91 w 91"/>
                <a:gd name="p0y6" fmla="*/ 13 h 1091"/>
                <a:gd name="p0x7" fmla="*/ 64 w 91"/>
                <a:gd name="p0y7" fmla="*/ 29 h 1091"/>
                <a:gd name="p0x8" fmla="*/ 45 w 91"/>
                <a:gd name="p0y8" fmla="*/ 67 h 1091"/>
                <a:gd name="p0x9" fmla="*/ 45 w 91"/>
                <a:gd name="p0y9" fmla="*/ 110 h 1091"/>
                <a:gd name="p0x10" fmla="*/ 45 w 91"/>
                <a:gd name="p0y10" fmla="*/ 980 h 1091"/>
                <a:gd name="p0x11" fmla="*/ 45 w 91"/>
                <a:gd name="p0y11" fmla="*/ 1024 h 1091"/>
                <a:gd name="p0x12" fmla="*/ 64 w 91"/>
                <a:gd name="p0y12" fmla="*/ 1062 h 1091"/>
                <a:gd name="p0x13" fmla="*/ 91 w 91"/>
                <a:gd name="p0y13" fmla="*/ 1077 h 1091"/>
                <a:gd name="p0x14" fmla="*/ 74 w 91"/>
                <a:gd name="p0y14" fmla="*/ 1091 h 1091"/>
                <a:gd name="p0x15" fmla="*/ 74 w 91"/>
                <a:gd name="p0y15" fmla="*/ 1091 h 1091"/>
                <a:gd name="p0x16" fmla="*/ 30 w 91"/>
                <a:gd name="p0y16" fmla="*/ 1073 h 1091"/>
                <a:gd name="p0x17" fmla="*/ 0 w 91"/>
                <a:gd name="p0y17" fmla="*/ 1030 h 1091"/>
                <a:gd name="p0x18" fmla="*/ 0 w 91"/>
                <a:gd name="p0y1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0" name="文本框 59"/>
          <p:cNvSpPr txBox="1"/>
          <p:nvPr>
            <p:custDataLst>
              <p:tags r:id="rId51"/>
            </p:custDataLst>
          </p:nvPr>
        </p:nvSpPr>
        <p:spPr>
          <a:xfrm>
            <a:off x="4679976" y="3761422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找出品质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1" name="文本框 60"/>
          <p:cNvSpPr txBox="1"/>
          <p:nvPr>
            <p:custDataLst>
              <p:tags r:id="rId52"/>
            </p:custDataLst>
          </p:nvPr>
        </p:nvSpPr>
        <p:spPr>
          <a:xfrm>
            <a:off x="4679976" y="4067175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找出</a:t>
            </a:r>
            <a:r>
              <a:rPr sz="1500" b="1">
                <a:solidFill>
                  <a:schemeClr val="accent1"/>
                </a:solidFill>
                <a:cs typeface="+mn-lt"/>
              </a:rPr>
              <a:t>反复出现的品质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4537075" y="5040630"/>
            <a:ext cx="3117850" cy="704850"/>
            <a:chOff x="7145" y="7938"/>
            <a:chExt cx="4910" cy="1110"/>
          </a:xfrm>
        </p:grpSpPr>
        <p:sp>
          <p:nvSpPr>
            <p:cNvPr id="62" name="任意多边形 61"/>
            <p:cNvSpPr/>
            <p:nvPr>
              <p:custDataLst>
                <p:tags r:id="rId53"/>
              </p:custDataLst>
            </p:nvPr>
          </p:nvSpPr>
          <p:spPr>
            <a:xfrm>
              <a:off x="7145" y="7938"/>
              <a:ext cx="4910" cy="1110"/>
            </a:xfrm>
            <a:custGeom>
              <a:avLst/>
              <a:gdLst>
                <a:gd name="sw" fmla="*/ 1 w 4910"/>
                <a:gd name="sh" fmla="*/ 1 h 1110"/>
                <a:gd name="mins" fmla="min sw sh"/>
                <a:gd name="dsw" fmla="+- 0 sw mins"/>
                <a:gd name="dsh" fmla="+- 0 sh mins"/>
                <a:gd name="p0x0" fmla="*/ 120 w 4910"/>
                <a:gd name="p0y0" fmla="*/ 0 h 1110"/>
                <a:gd name="p0x1" fmla="*/ 4790 w 4910"/>
                <a:gd name="p0y1" fmla="*/ 0 h 1110"/>
                <a:gd name="p0x2" fmla="*/ 4856 w 4910"/>
                <a:gd name="p0y2" fmla="*/ 0 h 1110"/>
                <a:gd name="p0x3" fmla="*/ 4910 w 4910"/>
                <a:gd name="p0y3" fmla="*/ 53 h 1110"/>
                <a:gd name="p0x4" fmla="*/ 4910 w 4910"/>
                <a:gd name="p0y4" fmla="*/ 120 h 1110"/>
                <a:gd name="p0x5" fmla="*/ 4910 w 4910"/>
                <a:gd name="p0y5" fmla="*/ 990 h 1110"/>
                <a:gd name="p0x6" fmla="*/ 4910 w 4910"/>
                <a:gd name="p0y6" fmla="*/ 1056 h 1110"/>
                <a:gd name="p0x7" fmla="*/ 4856 w 4910"/>
                <a:gd name="p0y7" fmla="*/ 1110 h 1110"/>
                <a:gd name="p0x8" fmla="*/ 4790 w 4910"/>
                <a:gd name="p0y8" fmla="*/ 1110 h 1110"/>
                <a:gd name="p0x9" fmla="*/ 120 w 4910"/>
                <a:gd name="p0y9" fmla="*/ 1110 h 1110"/>
                <a:gd name="p0x10" fmla="*/ 53 w 4910"/>
                <a:gd name="p0y10" fmla="*/ 1110 h 1110"/>
                <a:gd name="p0x11" fmla="*/ 0 w 4910"/>
                <a:gd name="p0y11" fmla="*/ 1056 h 1110"/>
                <a:gd name="p0x12" fmla="*/ 0 w 4910"/>
                <a:gd name="p0y12" fmla="*/ 990 h 1110"/>
                <a:gd name="p0x13" fmla="*/ 0 w 4910"/>
                <a:gd name="p0y13" fmla="*/ 120 h 1110"/>
                <a:gd name="p0x14" fmla="*/ 0 w 4910"/>
                <a:gd name="p0y14" fmla="*/ 53 h 1110"/>
                <a:gd name="p0x15" fmla="*/ 53 w 4910"/>
                <a:gd name="p0y15" fmla="*/ 0 h 1110"/>
                <a:gd name="p0x16" fmla="*/ 120 w 491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>
              <p:custDataLst>
                <p:tags r:id="rId54"/>
              </p:custDataLst>
            </p:nvPr>
          </p:nvSpPr>
          <p:spPr>
            <a:xfrm>
              <a:off x="7219" y="7938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>
              <p:custDataLst>
                <p:tags r:id="rId55"/>
              </p:custDataLst>
            </p:nvPr>
          </p:nvSpPr>
          <p:spPr>
            <a:xfrm>
              <a:off x="12009" y="7973"/>
              <a:ext cx="46" cy="1040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87 h 1039"/>
                <a:gd name="p0x3" fmla="*/ 32 w 45"/>
                <a:gd name="p0y3" fmla="*/ 1017 h 1039"/>
                <a:gd name="p0x4" fmla="*/ 10 w 45"/>
                <a:gd name="p0y4" fmla="*/ 1039 h 1039"/>
                <a:gd name="p0x5" fmla="*/ 0 w 45"/>
                <a:gd name="p0y5" fmla="*/ 1029 h 1039"/>
                <a:gd name="p0x6" fmla="*/ 19 w 45"/>
                <a:gd name="p0y6" fmla="*/ 1010 h 1039"/>
                <a:gd name="p0x7" fmla="*/ 30 w 45"/>
                <a:gd name="p0y7" fmla="*/ 983 h 1039"/>
                <a:gd name="p0x8" fmla="*/ 30 w 45"/>
                <a:gd name="p0y8" fmla="*/ 954 h 1039"/>
                <a:gd name="p0x9" fmla="*/ 30 w 45"/>
                <a:gd name="p0y9" fmla="*/ 84 h 1039"/>
                <a:gd name="p0x10" fmla="*/ 30 w 45"/>
                <a:gd name="p0y10" fmla="*/ 55 h 1039"/>
                <a:gd name="p0x11" fmla="*/ 19 w 45"/>
                <a:gd name="p0y11" fmla="*/ 29 h 1039"/>
                <a:gd name="p0x12" fmla="*/ 0 w 45"/>
                <a:gd name="p0y12" fmla="*/ 10 h 1039"/>
                <a:gd name="p0x13" fmla="*/ 10 w 45"/>
                <a:gd name="p0y13" fmla="*/ 0 h 1039"/>
                <a:gd name="p0x14" fmla="*/ 32 w 45"/>
                <a:gd name="p0y14" fmla="*/ 21 h 1039"/>
                <a:gd name="p0x15" fmla="*/ 45 w 45"/>
                <a:gd name="p0y15" fmla="*/ 51 h 1039"/>
                <a:gd name="p0x16" fmla="*/ 45 w 45"/>
                <a:gd name="p0y1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>
              <p:custDataLst>
                <p:tags r:id="rId56"/>
              </p:custDataLst>
            </p:nvPr>
          </p:nvSpPr>
          <p:spPr>
            <a:xfrm>
              <a:off x="7219" y="9002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>
              <p:custDataLst>
                <p:tags r:id="rId57"/>
              </p:custDataLst>
            </p:nvPr>
          </p:nvSpPr>
          <p:spPr>
            <a:xfrm>
              <a:off x="7145" y="7947"/>
              <a:ext cx="91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60 h 1091"/>
                <a:gd name="p0x3" fmla="*/ 30 w 91"/>
                <a:gd name="p0y3" fmla="*/ 18 h 1091"/>
                <a:gd name="p0x4" fmla="*/ 74 w 91"/>
                <a:gd name="p0y4" fmla="*/ 0 h 1091"/>
                <a:gd name="p0x5" fmla="*/ 91 w 91"/>
                <a:gd name="p0y5" fmla="*/ 13 h 1091"/>
                <a:gd name="p0x6" fmla="*/ 91 w 91"/>
                <a:gd name="p0y6" fmla="*/ 13 h 1091"/>
                <a:gd name="p0x7" fmla="*/ 64 w 91"/>
                <a:gd name="p0y7" fmla="*/ 29 h 1091"/>
                <a:gd name="p0x8" fmla="*/ 45 w 91"/>
                <a:gd name="p0y8" fmla="*/ 67 h 1091"/>
                <a:gd name="p0x9" fmla="*/ 45 w 91"/>
                <a:gd name="p0y9" fmla="*/ 110 h 1091"/>
                <a:gd name="p0x10" fmla="*/ 45 w 91"/>
                <a:gd name="p0y10" fmla="*/ 980 h 1091"/>
                <a:gd name="p0x11" fmla="*/ 45 w 91"/>
                <a:gd name="p0y11" fmla="*/ 1024 h 1091"/>
                <a:gd name="p0x12" fmla="*/ 64 w 91"/>
                <a:gd name="p0y12" fmla="*/ 1062 h 1091"/>
                <a:gd name="p0x13" fmla="*/ 91 w 91"/>
                <a:gd name="p0y13" fmla="*/ 1077 h 1091"/>
                <a:gd name="p0x14" fmla="*/ 74 w 91"/>
                <a:gd name="p0y14" fmla="*/ 1091 h 1091"/>
                <a:gd name="p0x15" fmla="*/ 74 w 91"/>
                <a:gd name="p0y15" fmla="*/ 1091 h 1091"/>
                <a:gd name="p0x16" fmla="*/ 30 w 91"/>
                <a:gd name="p0y16" fmla="*/ 1073 h 1091"/>
                <a:gd name="p0x17" fmla="*/ 0 w 91"/>
                <a:gd name="p0y17" fmla="*/ 1030 h 1091"/>
                <a:gd name="p0x18" fmla="*/ 0 w 91"/>
                <a:gd name="p0y1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8" name="文本框 67"/>
          <p:cNvSpPr txBox="1"/>
          <p:nvPr>
            <p:custDataLst>
              <p:tags r:id="rId58"/>
            </p:custDataLst>
          </p:nvPr>
        </p:nvSpPr>
        <p:spPr>
          <a:xfrm>
            <a:off x="4679976" y="5073491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chemeClr val="tx2"/>
                </a:solidFill>
                <a:cs typeface="+mn-lt"/>
              </a:rPr>
              <a:t>找出做法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/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精神</a:t>
            </a:r>
            <a:endParaRPr lang="zh-CN" altLang="en-US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9" name="文本框 68"/>
          <p:cNvSpPr txBox="1"/>
          <p:nvPr>
            <p:custDataLst>
              <p:tags r:id="rId59"/>
            </p:custDataLst>
          </p:nvPr>
        </p:nvSpPr>
        <p:spPr>
          <a:xfrm>
            <a:off x="4679976" y="5379244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找出</a:t>
            </a:r>
            <a:r>
              <a:rPr sz="1500" b="1">
                <a:solidFill>
                  <a:schemeClr val="accent1"/>
                </a:solidFill>
                <a:cs typeface="+mn-lt"/>
              </a:rPr>
              <a:t>反复出现的做法、精神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70" name="任意多边形 69"/>
          <p:cNvSpPr/>
          <p:nvPr>
            <p:custDataLst>
              <p:tags r:id="rId60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240 w 5525"/>
              <a:gd name="p0y0" fmla="*/ 0 h 8445"/>
              <a:gd name="p0x1" fmla="*/ 5285 w 5525"/>
              <a:gd name="p0y1" fmla="*/ 0 h 8445"/>
              <a:gd name="p0x2" fmla="*/ 5417 w 5525"/>
              <a:gd name="p0y2" fmla="*/ 0 h 8445"/>
              <a:gd name="p0x3" fmla="*/ 5525 w 5525"/>
              <a:gd name="p0y3" fmla="*/ 107 h 8445"/>
              <a:gd name="p0x4" fmla="*/ 5525 w 5525"/>
              <a:gd name="p0y4" fmla="*/ 240 h 8445"/>
              <a:gd name="p0x5" fmla="*/ 5525 w 5525"/>
              <a:gd name="p0y5" fmla="*/ 8205 h 8445"/>
              <a:gd name="p0x6" fmla="*/ 5525 w 5525"/>
              <a:gd name="p0y6" fmla="*/ 8337 h 8445"/>
              <a:gd name="p0x7" fmla="*/ 5417 w 5525"/>
              <a:gd name="p0y7" fmla="*/ 8445 h 8445"/>
              <a:gd name="p0x8" fmla="*/ 5285 w 5525"/>
              <a:gd name="p0y8" fmla="*/ 8445 h 8445"/>
              <a:gd name="p0x9" fmla="*/ 240 w 5525"/>
              <a:gd name="p0y9" fmla="*/ 8445 h 8445"/>
              <a:gd name="p0x10" fmla="*/ 107 w 5525"/>
              <a:gd name="p0y10" fmla="*/ 8445 h 8445"/>
              <a:gd name="p0x11" fmla="*/ 0 w 5525"/>
              <a:gd name="p0y11" fmla="*/ 8337 h 8445"/>
              <a:gd name="p0x12" fmla="*/ 0 w 5525"/>
              <a:gd name="p0y12" fmla="*/ 8205 h 8445"/>
              <a:gd name="p0x13" fmla="*/ 0 w 5525"/>
              <a:gd name="p0y13" fmla="*/ 240 h 8445"/>
              <a:gd name="p0x14" fmla="*/ 0 w 5525"/>
              <a:gd name="p0y14" fmla="*/ 107 h 8445"/>
              <a:gd name="p0x15" fmla="*/ 107 w 5525"/>
              <a:gd name="p0y15" fmla="*/ 0 h 8445"/>
              <a:gd name="p0x16" fmla="*/ 24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3" name="组合 102"/>
          <p:cNvGrpSpPr/>
          <p:nvPr/>
        </p:nvGrpSpPr>
        <p:grpSpPr>
          <a:xfrm>
            <a:off x="8302625" y="1304925"/>
            <a:ext cx="3117850" cy="466090"/>
            <a:chOff x="13075" y="2055"/>
            <a:chExt cx="4910" cy="734"/>
          </a:xfrm>
        </p:grpSpPr>
        <p:sp>
          <p:nvSpPr>
            <p:cNvPr id="71" name="任意多边形 70"/>
            <p:cNvSpPr/>
            <p:nvPr>
              <p:custDataLst>
                <p:tags r:id="rId61"/>
              </p:custDataLst>
            </p:nvPr>
          </p:nvSpPr>
          <p:spPr>
            <a:xfrm>
              <a:off x="1307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>
              <p:custDataLst>
                <p:tags r:id="rId62"/>
              </p:custDataLst>
            </p:nvPr>
          </p:nvSpPr>
          <p:spPr>
            <a:xfrm>
              <a:off x="1307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25828"/>
                <a:lumOff val="7417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4" name="任意多边形 73"/>
          <p:cNvSpPr/>
          <p:nvPr>
            <p:custDataLst>
              <p:tags r:id="rId63"/>
            </p:custDataLst>
          </p:nvPr>
        </p:nvSpPr>
        <p:spPr>
          <a:xfrm>
            <a:off x="830707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6">
              <a:lumMod val="20818"/>
              <a:lumOff val="7918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5" name="图片 74" descr="4e21ad4d-abf2-11f1-8f03-ba9ab8289a1f"/>
          <p:cNvPicPr/>
          <p:nvPr>
            <p:custDataLst>
              <p:tags r:id="rId64"/>
            </p:custDataLst>
          </p:nvPr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rcRect l="-24" r="24"/>
          <a:stretch>
            <a:fillRect/>
          </a:stretch>
        </p:blipFill>
        <p:spPr>
          <a:xfrm>
            <a:off x="8369300" y="1371600"/>
            <a:ext cx="209550" cy="209550"/>
          </a:xfrm>
          <a:prstGeom prst="rect">
            <a:avLst/>
          </a:prstGeom>
        </p:spPr>
      </p:pic>
      <p:sp>
        <p:nvSpPr>
          <p:cNvPr id="78" name="文本框 77"/>
          <p:cNvSpPr txBox="1"/>
          <p:nvPr>
            <p:custDataLst>
              <p:tags r:id="rId67"/>
            </p:custDataLst>
          </p:nvPr>
        </p:nvSpPr>
        <p:spPr>
          <a:xfrm>
            <a:off x="8759876" y="1293495"/>
            <a:ext cx="2660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3128"/>
                </a:solidFill>
                <a:cs typeface="+mn-lt"/>
              </a:rPr>
              <a:t>第三步</a:t>
            </a:r>
            <a:r>
              <a:rPr lang="en-US" altLang="zh-CN" sz="2100" b="1" spc="42">
                <a:solidFill>
                  <a:srgbClr val="3A3128"/>
                </a:solidFill>
                <a:cs typeface="+mn-lt"/>
              </a:rPr>
              <a:t> </a:t>
            </a:r>
            <a:r>
              <a:rPr lang="zh-CN" altLang="en-US" sz="2100" b="1" spc="42">
                <a:solidFill>
                  <a:srgbClr val="3A3128"/>
                </a:solidFill>
                <a:cs typeface="+mn-lt"/>
              </a:rPr>
              <a:t>立主题</a:t>
            </a:r>
            <a:endParaRPr lang="zh-CN" altLang="en-US" sz="2100" b="1" spc="42">
              <a:solidFill>
                <a:srgbClr val="3A3128"/>
              </a:solidFill>
              <a:cs typeface="+mn-lt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8302625" y="2752725"/>
            <a:ext cx="3117850" cy="1009650"/>
            <a:chOff x="13075" y="4335"/>
            <a:chExt cx="4910" cy="1590"/>
          </a:xfrm>
        </p:grpSpPr>
        <p:sp>
          <p:nvSpPr>
            <p:cNvPr id="79" name="任意多边形 78"/>
            <p:cNvSpPr/>
            <p:nvPr>
              <p:custDataLst>
                <p:tags r:id="rId68"/>
              </p:custDataLst>
            </p:nvPr>
          </p:nvSpPr>
          <p:spPr>
            <a:xfrm>
              <a:off x="13075" y="4335"/>
              <a:ext cx="4910" cy="1590"/>
            </a:xfrm>
            <a:custGeom>
              <a:avLst/>
              <a:gdLst>
                <a:gd name="sw" fmla="*/ 1 w 4910"/>
                <a:gd name="sh" fmla="*/ 1 h 1590"/>
                <a:gd name="mins" fmla="min sw sh"/>
                <a:gd name="dsw" fmla="+- 0 sw mins"/>
                <a:gd name="dsh" fmla="+- 0 sh mins"/>
                <a:gd name="p0x0" fmla="*/ 120 w 4910"/>
                <a:gd name="p0y0" fmla="*/ 0 h 1590"/>
                <a:gd name="p0x1" fmla="*/ 4790 w 4910"/>
                <a:gd name="p0y1" fmla="*/ 0 h 1590"/>
                <a:gd name="p0x2" fmla="*/ 4856 w 4910"/>
                <a:gd name="p0y2" fmla="*/ 0 h 1590"/>
                <a:gd name="p0x3" fmla="*/ 4910 w 4910"/>
                <a:gd name="p0y3" fmla="*/ 53 h 1590"/>
                <a:gd name="p0x4" fmla="*/ 4910 w 4910"/>
                <a:gd name="p0y4" fmla="*/ 120 h 1590"/>
                <a:gd name="p0x5" fmla="*/ 4910 w 4910"/>
                <a:gd name="p0y5" fmla="*/ 1470 h 1590"/>
                <a:gd name="p0x6" fmla="*/ 4910 w 4910"/>
                <a:gd name="p0y6" fmla="*/ 1536 h 1590"/>
                <a:gd name="p0x7" fmla="*/ 4856 w 4910"/>
                <a:gd name="p0y7" fmla="*/ 1590 h 1590"/>
                <a:gd name="p0x8" fmla="*/ 4790 w 4910"/>
                <a:gd name="p0y8" fmla="*/ 1590 h 1590"/>
                <a:gd name="p0x9" fmla="*/ 120 w 4910"/>
                <a:gd name="p0y9" fmla="*/ 1590 h 1590"/>
                <a:gd name="p0x10" fmla="*/ 53 w 4910"/>
                <a:gd name="p0y10" fmla="*/ 1590 h 1590"/>
                <a:gd name="p0x11" fmla="*/ 0 w 4910"/>
                <a:gd name="p0y11" fmla="*/ 1536 h 1590"/>
                <a:gd name="p0x12" fmla="*/ 0 w 4910"/>
                <a:gd name="p0y12" fmla="*/ 1470 h 1590"/>
                <a:gd name="p0x13" fmla="*/ 0 w 4910"/>
                <a:gd name="p0y13" fmla="*/ 120 h 1590"/>
                <a:gd name="p0x14" fmla="*/ 0 w 4910"/>
                <a:gd name="p0y14" fmla="*/ 53 h 1590"/>
                <a:gd name="p0x15" fmla="*/ 53 w 4910"/>
                <a:gd name="p0y15" fmla="*/ 0 h 1590"/>
                <a:gd name="p0x16" fmla="*/ 120 w 491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0" name="任意多边形 79"/>
            <p:cNvSpPr/>
            <p:nvPr>
              <p:custDataLst>
                <p:tags r:id="rId69"/>
              </p:custDataLst>
            </p:nvPr>
          </p:nvSpPr>
          <p:spPr>
            <a:xfrm>
              <a:off x="13149" y="4335"/>
              <a:ext cx="4800" cy="45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1" name="任意多边形 80"/>
            <p:cNvSpPr/>
            <p:nvPr>
              <p:custDataLst>
                <p:tags r:id="rId70"/>
              </p:custDataLst>
            </p:nvPr>
          </p:nvSpPr>
          <p:spPr>
            <a:xfrm>
              <a:off x="17939" y="4370"/>
              <a:ext cx="46" cy="1519"/>
            </a:xfrm>
            <a:custGeom>
              <a:avLst/>
              <a:gdLst>
                <a:gd name="sw" fmla="*/ 1 w 45"/>
                <a:gd name="sh" fmla="*/ 1 h 1519"/>
                <a:gd name="mins" fmla="min sw sh"/>
                <a:gd name="dsw" fmla="+- 0 sw mins"/>
                <a:gd name="dsh" fmla="+- 0 sh mins"/>
                <a:gd name="p0x0" fmla="*/ 45 w 45"/>
                <a:gd name="p0y0" fmla="*/ 84 h 1519"/>
                <a:gd name="p0x1" fmla="*/ 45 w 45"/>
                <a:gd name="p0y1" fmla="*/ 1434 h 1519"/>
                <a:gd name="p0x2" fmla="*/ 45 w 45"/>
                <a:gd name="p0y2" fmla="*/ 1467 h 1519"/>
                <a:gd name="p0x3" fmla="*/ 32 w 45"/>
                <a:gd name="p0y3" fmla="*/ 1497 h 1519"/>
                <a:gd name="p0x4" fmla="*/ 10 w 45"/>
                <a:gd name="p0y4" fmla="*/ 1519 h 1519"/>
                <a:gd name="p0x5" fmla="*/ 0 w 45"/>
                <a:gd name="p0y5" fmla="*/ 1509 h 1519"/>
                <a:gd name="p0x6" fmla="*/ 19 w 45"/>
                <a:gd name="p0y6" fmla="*/ 1490 h 1519"/>
                <a:gd name="p0x7" fmla="*/ 30 w 45"/>
                <a:gd name="p0y7" fmla="*/ 1463 h 1519"/>
                <a:gd name="p0x8" fmla="*/ 30 w 45"/>
                <a:gd name="p0y8" fmla="*/ 1434 h 1519"/>
                <a:gd name="p0x9" fmla="*/ 30 w 45"/>
                <a:gd name="p0y9" fmla="*/ 84 h 1519"/>
                <a:gd name="p0x10" fmla="*/ 30 w 45"/>
                <a:gd name="p0y10" fmla="*/ 55 h 1519"/>
                <a:gd name="p0x11" fmla="*/ 19 w 45"/>
                <a:gd name="p0y11" fmla="*/ 29 h 1519"/>
                <a:gd name="p0x12" fmla="*/ 0 w 45"/>
                <a:gd name="p0y12" fmla="*/ 10 h 1519"/>
                <a:gd name="p0x13" fmla="*/ 10 w 45"/>
                <a:gd name="p0y13" fmla="*/ 0 h 1519"/>
                <a:gd name="p0x14" fmla="*/ 32 w 45"/>
                <a:gd name="p0y14" fmla="*/ 21 h 1519"/>
                <a:gd name="p0x15" fmla="*/ 45 w 45"/>
                <a:gd name="p0y15" fmla="*/ 51 h 1519"/>
                <a:gd name="p0x16" fmla="*/ 45 w 45"/>
                <a:gd name="p0y16" fmla="*/ 84 h 151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2" name="任意多边形 81"/>
            <p:cNvSpPr/>
            <p:nvPr>
              <p:custDataLst>
                <p:tags r:id="rId71"/>
              </p:custDataLst>
            </p:nvPr>
          </p:nvSpPr>
          <p:spPr>
            <a:xfrm>
              <a:off x="13149" y="5879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3" name="任意多边形 82"/>
            <p:cNvSpPr/>
            <p:nvPr>
              <p:custDataLst>
                <p:tags r:id="rId72"/>
              </p:custDataLst>
            </p:nvPr>
          </p:nvSpPr>
          <p:spPr>
            <a:xfrm>
              <a:off x="13075" y="4344"/>
              <a:ext cx="91" cy="1571"/>
            </a:xfrm>
            <a:custGeom>
              <a:avLst/>
              <a:gdLst>
                <a:gd name="sw" fmla="*/ 1 w 91"/>
                <a:gd name="sh" fmla="*/ 1 h 1571"/>
                <a:gd name="mins" fmla="min sw sh"/>
                <a:gd name="dsw" fmla="+- 0 sw mins"/>
                <a:gd name="dsh" fmla="+- 0 sh mins"/>
                <a:gd name="p0x0" fmla="*/ 0 w 91"/>
                <a:gd name="p0y0" fmla="*/ 1460 h 1571"/>
                <a:gd name="p0x1" fmla="*/ 0 w 91"/>
                <a:gd name="p0y1" fmla="*/ 110 h 1571"/>
                <a:gd name="p0x2" fmla="*/ 0 w 91"/>
                <a:gd name="p0y2" fmla="*/ 60 h 1571"/>
                <a:gd name="p0x3" fmla="*/ 30 w 91"/>
                <a:gd name="p0y3" fmla="*/ 18 h 1571"/>
                <a:gd name="p0x4" fmla="*/ 74 w 91"/>
                <a:gd name="p0y4" fmla="*/ 0 h 1571"/>
                <a:gd name="p0x5" fmla="*/ 91 w 91"/>
                <a:gd name="p0y5" fmla="*/ 13 h 1571"/>
                <a:gd name="p0x6" fmla="*/ 91 w 91"/>
                <a:gd name="p0y6" fmla="*/ 13 h 1571"/>
                <a:gd name="p0x7" fmla="*/ 64 w 91"/>
                <a:gd name="p0y7" fmla="*/ 29 h 1571"/>
                <a:gd name="p0x8" fmla="*/ 45 w 91"/>
                <a:gd name="p0y8" fmla="*/ 67 h 1571"/>
                <a:gd name="p0x9" fmla="*/ 45 w 91"/>
                <a:gd name="p0y9" fmla="*/ 110 h 1571"/>
                <a:gd name="p0x10" fmla="*/ 45 w 91"/>
                <a:gd name="p0y10" fmla="*/ 1460 h 1571"/>
                <a:gd name="p0x11" fmla="*/ 45 w 91"/>
                <a:gd name="p0y11" fmla="*/ 1504 h 1571"/>
                <a:gd name="p0x12" fmla="*/ 64 w 91"/>
                <a:gd name="p0y12" fmla="*/ 1542 h 1571"/>
                <a:gd name="p0x13" fmla="*/ 91 w 91"/>
                <a:gd name="p0y13" fmla="*/ 1557 h 1571"/>
                <a:gd name="p0x14" fmla="*/ 74 w 91"/>
                <a:gd name="p0y14" fmla="*/ 1571 h 1571"/>
                <a:gd name="p0x15" fmla="*/ 74 w 91"/>
                <a:gd name="p0y15" fmla="*/ 1571 h 1571"/>
                <a:gd name="p0x16" fmla="*/ 30 w 91"/>
                <a:gd name="p0y16" fmla="*/ 1553 h 1571"/>
                <a:gd name="p0x17" fmla="*/ 0 w 91"/>
                <a:gd name="p0y17" fmla="*/ 1510 h 1571"/>
                <a:gd name="p0x18" fmla="*/ 0 w 91"/>
                <a:gd name="p0y18" fmla="*/ 1460 h 157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5" name="文本框 84"/>
          <p:cNvSpPr txBox="1"/>
          <p:nvPr>
            <p:custDataLst>
              <p:tags r:id="rId73"/>
            </p:custDataLst>
          </p:nvPr>
        </p:nvSpPr>
        <p:spPr>
          <a:xfrm>
            <a:off x="8445551" y="2785110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概括核心价值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86" name="文本框 85"/>
          <p:cNvSpPr txBox="1"/>
          <p:nvPr>
            <p:custDataLst>
              <p:tags r:id="rId74"/>
            </p:custDataLst>
          </p:nvPr>
        </p:nvSpPr>
        <p:spPr>
          <a:xfrm>
            <a:off x="8445551" y="3090863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用</a:t>
            </a:r>
            <a:r>
              <a:rPr sz="1500" b="1">
                <a:solidFill>
                  <a:schemeClr val="accent1"/>
                </a:solidFill>
                <a:cs typeface="+mn-lt"/>
              </a:rPr>
              <a:t>一句话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概括其最核心的典型价值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8302625" y="4705350"/>
            <a:ext cx="3117850" cy="704850"/>
            <a:chOff x="13075" y="7410"/>
            <a:chExt cx="4910" cy="1110"/>
          </a:xfrm>
        </p:grpSpPr>
        <p:sp>
          <p:nvSpPr>
            <p:cNvPr id="87" name="任意多边形 86"/>
            <p:cNvSpPr/>
            <p:nvPr>
              <p:custDataLst>
                <p:tags r:id="rId75"/>
              </p:custDataLst>
            </p:nvPr>
          </p:nvSpPr>
          <p:spPr>
            <a:xfrm>
              <a:off x="13075" y="7410"/>
              <a:ext cx="4910" cy="1110"/>
            </a:xfrm>
            <a:custGeom>
              <a:avLst/>
              <a:gdLst>
                <a:gd name="sw" fmla="*/ 1 w 4910"/>
                <a:gd name="sh" fmla="*/ 1 h 1110"/>
                <a:gd name="mins" fmla="min sw sh"/>
                <a:gd name="dsw" fmla="+- 0 sw mins"/>
                <a:gd name="dsh" fmla="+- 0 sh mins"/>
                <a:gd name="p0x0" fmla="*/ 120 w 4910"/>
                <a:gd name="p0y0" fmla="*/ 0 h 1110"/>
                <a:gd name="p0x1" fmla="*/ 4790 w 4910"/>
                <a:gd name="p0y1" fmla="*/ 0 h 1110"/>
                <a:gd name="p0x2" fmla="*/ 4856 w 4910"/>
                <a:gd name="p0y2" fmla="*/ 0 h 1110"/>
                <a:gd name="p0x3" fmla="*/ 4910 w 4910"/>
                <a:gd name="p0y3" fmla="*/ 53 h 1110"/>
                <a:gd name="p0x4" fmla="*/ 4910 w 4910"/>
                <a:gd name="p0y4" fmla="*/ 120 h 1110"/>
                <a:gd name="p0x5" fmla="*/ 4910 w 4910"/>
                <a:gd name="p0y5" fmla="*/ 990 h 1110"/>
                <a:gd name="p0x6" fmla="*/ 4910 w 4910"/>
                <a:gd name="p0y6" fmla="*/ 1056 h 1110"/>
                <a:gd name="p0x7" fmla="*/ 4856 w 4910"/>
                <a:gd name="p0y7" fmla="*/ 1110 h 1110"/>
                <a:gd name="p0x8" fmla="*/ 4790 w 4910"/>
                <a:gd name="p0y8" fmla="*/ 1110 h 1110"/>
                <a:gd name="p0x9" fmla="*/ 120 w 4910"/>
                <a:gd name="p0y9" fmla="*/ 1110 h 1110"/>
                <a:gd name="p0x10" fmla="*/ 53 w 4910"/>
                <a:gd name="p0y10" fmla="*/ 1110 h 1110"/>
                <a:gd name="p0x11" fmla="*/ 0 w 4910"/>
                <a:gd name="p0y11" fmla="*/ 1056 h 1110"/>
                <a:gd name="p0x12" fmla="*/ 0 w 4910"/>
                <a:gd name="p0y12" fmla="*/ 990 h 1110"/>
                <a:gd name="p0x13" fmla="*/ 0 w 4910"/>
                <a:gd name="p0y13" fmla="*/ 120 h 1110"/>
                <a:gd name="p0x14" fmla="*/ 0 w 4910"/>
                <a:gd name="p0y14" fmla="*/ 53 h 1110"/>
                <a:gd name="p0x15" fmla="*/ 53 w 4910"/>
                <a:gd name="p0y15" fmla="*/ 0 h 1110"/>
                <a:gd name="p0x16" fmla="*/ 120 w 491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8" name="任意多边形 87"/>
            <p:cNvSpPr/>
            <p:nvPr>
              <p:custDataLst>
                <p:tags r:id="rId76"/>
              </p:custDataLst>
            </p:nvPr>
          </p:nvSpPr>
          <p:spPr>
            <a:xfrm>
              <a:off x="13149" y="7410"/>
              <a:ext cx="4800" cy="45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5 w 4800"/>
                <a:gd name="p0y0" fmla="*/ 0 h 45"/>
                <a:gd name="p0x1" fmla="*/ 4716 w 4800"/>
                <a:gd name="p0y1" fmla="*/ 0 h 45"/>
                <a:gd name="p0x2" fmla="*/ 4749 w 4800"/>
                <a:gd name="p0y2" fmla="*/ 0 h 45"/>
                <a:gd name="p0x3" fmla="*/ 4779 w 4800"/>
                <a:gd name="p0y3" fmla="*/ 13 h 45"/>
                <a:gd name="p0x4" fmla="*/ 4800 w 4800"/>
                <a:gd name="p0y4" fmla="*/ 35 h 45"/>
                <a:gd name="p0x5" fmla="*/ 4790 w 4800"/>
                <a:gd name="p0y5" fmla="*/ 45 h 45"/>
                <a:gd name="p0x6" fmla="*/ 4771 w 4800"/>
                <a:gd name="p0y6" fmla="*/ 26 h 45"/>
                <a:gd name="p0x7" fmla="*/ 4744 w 4800"/>
                <a:gd name="p0y7" fmla="*/ 15 h 45"/>
                <a:gd name="p0x8" fmla="*/ 4716 w 4800"/>
                <a:gd name="p0y8" fmla="*/ 15 h 45"/>
                <a:gd name="p0x9" fmla="*/ 45 w 4800"/>
                <a:gd name="p0y9" fmla="*/ 15 h 45"/>
                <a:gd name="p0x10" fmla="*/ 35 w 4800"/>
                <a:gd name="p0y10" fmla="*/ 15 h 45"/>
                <a:gd name="p0x11" fmla="*/ 26 w 4800"/>
                <a:gd name="p0y11" fmla="*/ 17 h 45"/>
                <a:gd name="p0x12" fmla="*/ 17 w 4800"/>
                <a:gd name="p0y12" fmla="*/ 22 h 45"/>
                <a:gd name="p0x13" fmla="*/ 0 w 4800"/>
                <a:gd name="p0y13" fmla="*/ 9 h 45"/>
                <a:gd name="p0x14" fmla="*/ 0 w 4800"/>
                <a:gd name="p0y14" fmla="*/ 9 h 45"/>
                <a:gd name="p0x15" fmla="*/ 14 w 4800"/>
                <a:gd name="p0y15" fmla="*/ 3 h 45"/>
                <a:gd name="p0x16" fmla="*/ 29 w 4800"/>
                <a:gd name="p0y16" fmla="*/ 0 h 45"/>
                <a:gd name="p0x17" fmla="*/ 45 w 480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9" name="任意多边形 88"/>
            <p:cNvSpPr/>
            <p:nvPr>
              <p:custDataLst>
                <p:tags r:id="rId77"/>
              </p:custDataLst>
            </p:nvPr>
          </p:nvSpPr>
          <p:spPr>
            <a:xfrm>
              <a:off x="17939" y="7445"/>
              <a:ext cx="46" cy="1039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87 h 1039"/>
                <a:gd name="p0x3" fmla="*/ 32 w 45"/>
                <a:gd name="p0y3" fmla="*/ 1017 h 1039"/>
                <a:gd name="p0x4" fmla="*/ 10 w 45"/>
                <a:gd name="p0y4" fmla="*/ 1039 h 1039"/>
                <a:gd name="p0x5" fmla="*/ 0 w 45"/>
                <a:gd name="p0y5" fmla="*/ 1029 h 1039"/>
                <a:gd name="p0x6" fmla="*/ 19 w 45"/>
                <a:gd name="p0y6" fmla="*/ 1010 h 1039"/>
                <a:gd name="p0x7" fmla="*/ 30 w 45"/>
                <a:gd name="p0y7" fmla="*/ 983 h 1039"/>
                <a:gd name="p0x8" fmla="*/ 30 w 45"/>
                <a:gd name="p0y8" fmla="*/ 954 h 1039"/>
                <a:gd name="p0x9" fmla="*/ 30 w 45"/>
                <a:gd name="p0y9" fmla="*/ 84 h 1039"/>
                <a:gd name="p0x10" fmla="*/ 30 w 45"/>
                <a:gd name="p0y10" fmla="*/ 55 h 1039"/>
                <a:gd name="p0x11" fmla="*/ 19 w 45"/>
                <a:gd name="p0y11" fmla="*/ 29 h 1039"/>
                <a:gd name="p0x12" fmla="*/ 0 w 45"/>
                <a:gd name="p0y12" fmla="*/ 10 h 1039"/>
                <a:gd name="p0x13" fmla="*/ 10 w 45"/>
                <a:gd name="p0y13" fmla="*/ 0 h 1039"/>
                <a:gd name="p0x14" fmla="*/ 32 w 45"/>
                <a:gd name="p0y14" fmla="*/ 21 h 1039"/>
                <a:gd name="p0x15" fmla="*/ 45 w 45"/>
                <a:gd name="p0y15" fmla="*/ 51 h 1039"/>
                <a:gd name="p0x16" fmla="*/ 45 w 45"/>
                <a:gd name="p0y1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0" name="任意多边形 89"/>
            <p:cNvSpPr/>
            <p:nvPr>
              <p:custDataLst>
                <p:tags r:id="rId78"/>
              </p:custDataLst>
            </p:nvPr>
          </p:nvSpPr>
          <p:spPr>
            <a:xfrm>
              <a:off x="13149" y="8474"/>
              <a:ext cx="4800" cy="46"/>
            </a:xfrm>
            <a:custGeom>
              <a:avLst/>
              <a:gdLst>
                <a:gd name="sw" fmla="*/ 1 w 4800"/>
                <a:gd name="sh" fmla="*/ 1 h 45"/>
                <a:gd name="mins" fmla="min sw sh"/>
                <a:gd name="dsw" fmla="+- 0 sw mins"/>
                <a:gd name="dsh" fmla="+- 0 sh mins"/>
                <a:gd name="p0x0" fmla="*/ 4715 w 4800"/>
                <a:gd name="p0y0" fmla="*/ 45 h 45"/>
                <a:gd name="p0x1" fmla="*/ 45 w 4800"/>
                <a:gd name="p0y1" fmla="*/ 45 h 45"/>
                <a:gd name="p0x2" fmla="*/ 29 w 4800"/>
                <a:gd name="p0y2" fmla="*/ 45 h 45"/>
                <a:gd name="p0x3" fmla="*/ 14 w 4800"/>
                <a:gd name="p0y3" fmla="*/ 42 h 45"/>
                <a:gd name="p0x4" fmla="*/ 0 w 4800"/>
                <a:gd name="p0y4" fmla="*/ 36 h 45"/>
                <a:gd name="p0x5" fmla="*/ 17 w 4800"/>
                <a:gd name="p0y5" fmla="*/ 22 h 45"/>
                <a:gd name="p0x6" fmla="*/ 17 w 4800"/>
                <a:gd name="p0y6" fmla="*/ 22 h 45"/>
                <a:gd name="p0x7" fmla="*/ 26 w 4800"/>
                <a:gd name="p0y7" fmla="*/ 27 h 45"/>
                <a:gd name="p0x8" fmla="*/ 35 w 4800"/>
                <a:gd name="p0y8" fmla="*/ 30 h 45"/>
                <a:gd name="p0x9" fmla="*/ 45 w 4800"/>
                <a:gd name="p0y9" fmla="*/ 30 h 45"/>
                <a:gd name="p0x10" fmla="*/ 4715 w 4800"/>
                <a:gd name="p0y10" fmla="*/ 30 h 45"/>
                <a:gd name="p0x11" fmla="*/ 4744 w 4800"/>
                <a:gd name="p0y11" fmla="*/ 30 h 45"/>
                <a:gd name="p0x12" fmla="*/ 4771 w 4800"/>
                <a:gd name="p0y12" fmla="*/ 19 h 45"/>
                <a:gd name="p0x13" fmla="*/ 4790 w 4800"/>
                <a:gd name="p0y13" fmla="*/ 0 h 45"/>
                <a:gd name="p0x14" fmla="*/ 4800 w 4800"/>
                <a:gd name="p0y14" fmla="*/ 10 h 45"/>
                <a:gd name="p0x15" fmla="*/ 4779 w 4800"/>
                <a:gd name="p0y15" fmla="*/ 32 h 45"/>
                <a:gd name="p0x16" fmla="*/ 4749 w 4800"/>
                <a:gd name="p0y16" fmla="*/ 45 h 45"/>
                <a:gd name="p0x17" fmla="*/ 4715 w 480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1" name="任意多边形 90"/>
            <p:cNvSpPr/>
            <p:nvPr>
              <p:custDataLst>
                <p:tags r:id="rId79"/>
              </p:custDataLst>
            </p:nvPr>
          </p:nvSpPr>
          <p:spPr>
            <a:xfrm>
              <a:off x="13075" y="7419"/>
              <a:ext cx="91" cy="1091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60 h 1091"/>
                <a:gd name="p0x3" fmla="*/ 30 w 91"/>
                <a:gd name="p0y3" fmla="*/ 18 h 1091"/>
                <a:gd name="p0x4" fmla="*/ 74 w 91"/>
                <a:gd name="p0y4" fmla="*/ 0 h 1091"/>
                <a:gd name="p0x5" fmla="*/ 91 w 91"/>
                <a:gd name="p0y5" fmla="*/ 13 h 1091"/>
                <a:gd name="p0x6" fmla="*/ 91 w 91"/>
                <a:gd name="p0y6" fmla="*/ 13 h 1091"/>
                <a:gd name="p0x7" fmla="*/ 64 w 91"/>
                <a:gd name="p0y7" fmla="*/ 29 h 1091"/>
                <a:gd name="p0x8" fmla="*/ 45 w 91"/>
                <a:gd name="p0y8" fmla="*/ 67 h 1091"/>
                <a:gd name="p0x9" fmla="*/ 45 w 91"/>
                <a:gd name="p0y9" fmla="*/ 110 h 1091"/>
                <a:gd name="p0x10" fmla="*/ 45 w 91"/>
                <a:gd name="p0y10" fmla="*/ 980 h 1091"/>
                <a:gd name="p0x11" fmla="*/ 45 w 91"/>
                <a:gd name="p0y11" fmla="*/ 1024 h 1091"/>
                <a:gd name="p0x12" fmla="*/ 64 w 91"/>
                <a:gd name="p0y12" fmla="*/ 1062 h 1091"/>
                <a:gd name="p0x13" fmla="*/ 91 w 91"/>
                <a:gd name="p0y13" fmla="*/ 1077 h 1091"/>
                <a:gd name="p0x14" fmla="*/ 74 w 91"/>
                <a:gd name="p0y14" fmla="*/ 1091 h 1091"/>
                <a:gd name="p0x15" fmla="*/ 74 w 91"/>
                <a:gd name="p0y15" fmla="*/ 1091 h 1091"/>
                <a:gd name="p0x16" fmla="*/ 30 w 91"/>
                <a:gd name="p0y16" fmla="*/ 1073 h 1091"/>
                <a:gd name="p0x17" fmla="*/ 0 w 91"/>
                <a:gd name="p0y17" fmla="*/ 1030 h 1091"/>
                <a:gd name="p0x18" fmla="*/ 0 w 91"/>
                <a:gd name="p0y1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3" name="文本框 92"/>
          <p:cNvSpPr txBox="1"/>
          <p:nvPr>
            <p:custDataLst>
              <p:tags r:id="rId80"/>
            </p:custDataLst>
          </p:nvPr>
        </p:nvSpPr>
        <p:spPr>
          <a:xfrm>
            <a:off x="8445551" y="4737735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全篇灵魂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94" name="文本框 93"/>
          <p:cNvSpPr txBox="1"/>
          <p:nvPr>
            <p:custDataLst>
              <p:tags r:id="rId81"/>
            </p:custDataLst>
          </p:nvPr>
        </p:nvSpPr>
        <p:spPr>
          <a:xfrm>
            <a:off x="8445551" y="5043488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这句话就是</a:t>
            </a:r>
            <a:r>
              <a:rPr sz="1500" b="1">
                <a:solidFill>
                  <a:schemeClr val="accent1"/>
                </a:solidFill>
                <a:cs typeface="+mn-lt"/>
              </a:rPr>
              <a:t>全篇灵魂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3128"/>
                </a:solidFill>
                <a:latin typeface="+mj-lt"/>
                <a:ea typeface="+mj-ea"/>
                <a:cs typeface="+mj-lt"/>
              </a:rPr>
              <a:t>聚焦核心矛盾与主线</a:t>
            </a:r>
            <a:endParaRPr sz="3000" b="1">
              <a:solidFill>
                <a:srgbClr val="3A3128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8C2B8"/>
          </a:solidFill>
          <a:ln>
            <a:noFill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80160"/>
            <a:ext cx="59437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A2520"/>
                </a:solidFill>
                <a:cs typeface="+mn-lt"/>
              </a:rPr>
              <a:t>一篇典型材料容纳不了全部素材，</a:t>
            </a:r>
            <a:r>
              <a:rPr b="1">
                <a:solidFill>
                  <a:srgbClr val="8C1F14"/>
                </a:solidFill>
                <a:cs typeface="+mn-lt"/>
              </a:rPr>
              <a:t>必须围绕主线做取舍</a:t>
            </a:r>
            <a:endParaRPr b="1">
              <a:solidFill>
                <a:srgbClr val="8C1F14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63775"/>
            <a:ext cx="3546475" cy="3651250"/>
          </a:xfrm>
          <a:custGeom>
            <a:avLst/>
            <a:gdLst>
              <a:gd name="sw" fmla="*/ 1 w 5585"/>
              <a:gd name="sh" fmla="*/ 1 h 5749"/>
              <a:gd name="mins" fmla="min sw sh"/>
              <a:gd name="dsw" fmla="+- 0 sw mins"/>
              <a:gd name="dsh" fmla="+- 0 sh mins"/>
              <a:gd name="p0x0" fmla="*/ 120 w 5585"/>
              <a:gd name="p0y0" fmla="*/ 0 h 5749"/>
              <a:gd name="p0x1" fmla="*/ 5465 w 5585"/>
              <a:gd name="p0y1" fmla="*/ 0 h 5749"/>
              <a:gd name="p0x2" fmla="*/ 5531 w 5585"/>
              <a:gd name="p0y2" fmla="*/ 0 h 5749"/>
              <a:gd name="p0x3" fmla="*/ 5585 w 5585"/>
              <a:gd name="p0y3" fmla="*/ 53 h 5749"/>
              <a:gd name="p0x4" fmla="*/ 5585 w 5585"/>
              <a:gd name="p0y4" fmla="*/ 120 h 5749"/>
              <a:gd name="p0x5" fmla="*/ 5585 w 5585"/>
              <a:gd name="p0y5" fmla="*/ 5629 h 5749"/>
              <a:gd name="p0x6" fmla="*/ 5585 w 5585"/>
              <a:gd name="p0y6" fmla="*/ 5695 h 5749"/>
              <a:gd name="p0x7" fmla="*/ 5531 w 5585"/>
              <a:gd name="p0y7" fmla="*/ 5749 h 5749"/>
              <a:gd name="p0x8" fmla="*/ 5465 w 5585"/>
              <a:gd name="p0y8" fmla="*/ 5749 h 5749"/>
              <a:gd name="p0x9" fmla="*/ 120 w 5585"/>
              <a:gd name="p0y9" fmla="*/ 5749 h 5749"/>
              <a:gd name="p0x10" fmla="*/ 53 w 5585"/>
              <a:gd name="p0y10" fmla="*/ 5749 h 5749"/>
              <a:gd name="p0x11" fmla="*/ 0 w 5585"/>
              <a:gd name="p0y11" fmla="*/ 5695 h 5749"/>
              <a:gd name="p0x12" fmla="*/ 0 w 5585"/>
              <a:gd name="p0y12" fmla="*/ 5629 h 5749"/>
              <a:gd name="p0x13" fmla="*/ 0 w 5585"/>
              <a:gd name="p0y13" fmla="*/ 120 h 5749"/>
              <a:gd name="p0x14" fmla="*/ 0 w 5585"/>
              <a:gd name="p0y14" fmla="*/ 53 h 5749"/>
              <a:gd name="p0x15" fmla="*/ 53 w 5585"/>
              <a:gd name="p0y15" fmla="*/ 0 h 5749"/>
              <a:gd name="p0x16" fmla="*/ 120 w 5585"/>
              <a:gd name="p0y16" fmla="*/ 0 h 57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733425" y="2421255"/>
            <a:ext cx="3232150" cy="370840"/>
            <a:chOff x="1155" y="3813"/>
            <a:chExt cx="5090" cy="584"/>
          </a:xfrm>
        </p:grpSpPr>
        <p:sp>
          <p:nvSpPr>
            <p:cNvPr id="8" name="任意多边形 7"/>
            <p:cNvSpPr/>
            <p:nvPr>
              <p:custDataLst>
                <p:tags r:id="rId5"/>
              </p:custDataLst>
            </p:nvPr>
          </p:nvSpPr>
          <p:spPr>
            <a:xfrm>
              <a:off x="1155" y="3813"/>
              <a:ext cx="5090" cy="585"/>
            </a:xfrm>
            <a:custGeom>
              <a:avLst/>
              <a:gdLst>
                <a:gd name="sw" fmla="*/ 1 w 5090"/>
                <a:gd name="sh" fmla="*/ 1 h 585"/>
                <a:gd name="mins" fmla="min sw sh"/>
                <a:gd name="dsw" fmla="+- 0 sw mins"/>
                <a:gd name="dsh" fmla="+- 0 sh mins"/>
                <a:gd name="p0x0" fmla="*/ 0 w 5090"/>
                <a:gd name="p0y0" fmla="*/ 0 h 585"/>
                <a:gd name="p0x1" fmla="*/ 5090 w 5090"/>
                <a:gd name="p0y1" fmla="*/ 0 h 585"/>
                <a:gd name="p0x2" fmla="*/ 5090 w 5090"/>
                <a:gd name="p0y2" fmla="*/ 585 h 585"/>
                <a:gd name="p0x3" fmla="*/ 0 w 5090"/>
                <a:gd name="p0y3" fmla="*/ 585 h 585"/>
                <a:gd name="p0x4" fmla="*/ 0 w 509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1155" y="4383"/>
              <a:ext cx="5090" cy="15"/>
            </a:xfrm>
            <a:custGeom>
              <a:avLst/>
              <a:gdLst>
                <a:gd name="sw" fmla="*/ 1 w 5090"/>
                <a:gd name="sh" fmla="*/ 1 h 15"/>
                <a:gd name="mins" fmla="min sw sh"/>
                <a:gd name="dsw" fmla="+- 0 sw mins"/>
                <a:gd name="dsh" fmla="+- 0 sh mins"/>
                <a:gd name="p0x0" fmla="*/ 5090 w 5090"/>
                <a:gd name="p0y0" fmla="*/ 15 h 15"/>
                <a:gd name="p0x1" fmla="*/ 0 w 5090"/>
                <a:gd name="p0y1" fmla="*/ 15 h 15"/>
                <a:gd name="p0x2" fmla="*/ 0 w 5090"/>
                <a:gd name="p0y2" fmla="*/ 0 h 15"/>
                <a:gd name="p0x3" fmla="*/ 5090 w 5090"/>
                <a:gd name="p0y3" fmla="*/ 0 h 15"/>
                <a:gd name="p0x4" fmla="*/ 5090 w 509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25828"/>
                <a:lumOff val="7417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733425" y="24307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D9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819226" y="2464146"/>
            <a:ext cx="247498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>
                    <a:lumMod val="63915"/>
                  </a:schemeClr>
                </a:solidFill>
                <a:cs typeface="+mn-lt"/>
              </a:rPr>
              <a:t>1</a:t>
            </a:r>
            <a:endParaRPr sz="1200" b="1">
              <a:solidFill>
                <a:schemeClr val="accent1">
                  <a:lumMod val="63915"/>
                </a:schemeClr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1076325" y="2406044"/>
            <a:ext cx="92816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3128"/>
                </a:solidFill>
                <a:cs typeface="+mn-lt"/>
              </a:rPr>
              <a:t>问价值</a:t>
            </a:r>
            <a:endParaRPr b="1" spc="36">
              <a:solidFill>
                <a:srgbClr val="3A3128"/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737870" y="3889375"/>
            <a:ext cx="3222625" cy="847725"/>
          </a:xfrm>
          <a:custGeom>
            <a:avLst/>
            <a:gdLst>
              <a:gd name="sw" fmla="*/ 1 w 5075"/>
              <a:gd name="sh" fmla="*/ 1 h 1335"/>
              <a:gd name="mins" fmla="min sw sh"/>
              <a:gd name="dsw" fmla="+- 0 sw mins"/>
              <a:gd name="dsh" fmla="+- 0 sh mins"/>
              <a:gd name="p0x0" fmla="*/ 60 w 5075"/>
              <a:gd name="p0y0" fmla="*/ 0 h 1335"/>
              <a:gd name="p0x1" fmla="*/ 5015 w 5075"/>
              <a:gd name="p0y1" fmla="*/ 0 h 1335"/>
              <a:gd name="p0x2" fmla="*/ 5048 w 5075"/>
              <a:gd name="p0y2" fmla="*/ 0 h 1335"/>
              <a:gd name="p0x3" fmla="*/ 5075 w 5075"/>
              <a:gd name="p0y3" fmla="*/ 26 h 1335"/>
              <a:gd name="p0x4" fmla="*/ 5075 w 5075"/>
              <a:gd name="p0y4" fmla="*/ 60 h 1335"/>
              <a:gd name="p0x5" fmla="*/ 5075 w 5075"/>
              <a:gd name="p0y5" fmla="*/ 1275 h 1335"/>
              <a:gd name="p0x6" fmla="*/ 5075 w 5075"/>
              <a:gd name="p0y6" fmla="*/ 1308 h 1335"/>
              <a:gd name="p0x7" fmla="*/ 5048 w 5075"/>
              <a:gd name="p0y7" fmla="*/ 1335 h 1335"/>
              <a:gd name="p0x8" fmla="*/ 5015 w 5075"/>
              <a:gd name="p0y8" fmla="*/ 1335 h 1335"/>
              <a:gd name="p0x9" fmla="*/ 60 w 5075"/>
              <a:gd name="p0y9" fmla="*/ 1335 h 1335"/>
              <a:gd name="p0x10" fmla="*/ 26 w 5075"/>
              <a:gd name="p0y10" fmla="*/ 1335 h 1335"/>
              <a:gd name="p0x11" fmla="*/ 0 w 5075"/>
              <a:gd name="p0y11" fmla="*/ 1308 h 1335"/>
              <a:gd name="p0x12" fmla="*/ 0 w 5075"/>
              <a:gd name="p0y12" fmla="*/ 1275 h 1335"/>
              <a:gd name="p0x13" fmla="*/ 0 w 5075"/>
              <a:gd name="p0y13" fmla="*/ 60 h 1335"/>
              <a:gd name="p0x14" fmla="*/ 0 w 5075"/>
              <a:gd name="p0y14" fmla="*/ 26 h 1335"/>
              <a:gd name="p0x15" fmla="*/ 26 w 5075"/>
              <a:gd name="p0y15" fmla="*/ 0 h 1335"/>
              <a:gd name="p0x16" fmla="*/ 60 w 5075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7388"/>
              <a:lumOff val="82612"/>
            </a:schemeClr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857250" y="3994318"/>
            <a:ext cx="29845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哪个事迹最能体现</a:t>
            </a:r>
            <a:r>
              <a:rPr sz="1500" b="1">
                <a:solidFill>
                  <a:schemeClr val="accent1"/>
                </a:solidFill>
                <a:cs typeface="+mn-lt"/>
              </a:rPr>
              <a:t>时代需要</a:t>
            </a:r>
            <a:r>
              <a:rPr sz="1500">
                <a:solidFill>
                  <a:schemeClr val="tx2"/>
                </a:solidFill>
                <a:cs typeface="+mn-lt"/>
              </a:rPr>
              <a:t>、最有示范意义，就重点写哪个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4322445" y="2263775"/>
            <a:ext cx="3546475" cy="3651250"/>
          </a:xfrm>
          <a:custGeom>
            <a:avLst/>
            <a:gdLst>
              <a:gd name="sw" fmla="*/ 1 w 5585"/>
              <a:gd name="sh" fmla="*/ 1 h 5749"/>
              <a:gd name="mins" fmla="min sw sh"/>
              <a:gd name="dsw" fmla="+- 0 sw mins"/>
              <a:gd name="dsh" fmla="+- 0 sh mins"/>
              <a:gd name="p0x0" fmla="*/ 120 w 5585"/>
              <a:gd name="p0y0" fmla="*/ 0 h 5749"/>
              <a:gd name="p0x1" fmla="*/ 5465 w 5585"/>
              <a:gd name="p0y1" fmla="*/ 0 h 5749"/>
              <a:gd name="p0x2" fmla="*/ 5531 w 5585"/>
              <a:gd name="p0y2" fmla="*/ 0 h 5749"/>
              <a:gd name="p0x3" fmla="*/ 5585 w 5585"/>
              <a:gd name="p0y3" fmla="*/ 53 h 5749"/>
              <a:gd name="p0x4" fmla="*/ 5585 w 5585"/>
              <a:gd name="p0y4" fmla="*/ 120 h 5749"/>
              <a:gd name="p0x5" fmla="*/ 5585 w 5585"/>
              <a:gd name="p0y5" fmla="*/ 5629 h 5749"/>
              <a:gd name="p0x6" fmla="*/ 5585 w 5585"/>
              <a:gd name="p0y6" fmla="*/ 5695 h 5749"/>
              <a:gd name="p0x7" fmla="*/ 5531 w 5585"/>
              <a:gd name="p0y7" fmla="*/ 5749 h 5749"/>
              <a:gd name="p0x8" fmla="*/ 5465 w 5585"/>
              <a:gd name="p0y8" fmla="*/ 5749 h 5749"/>
              <a:gd name="p0x9" fmla="*/ 120 w 5585"/>
              <a:gd name="p0y9" fmla="*/ 5749 h 5749"/>
              <a:gd name="p0x10" fmla="*/ 53 w 5585"/>
              <a:gd name="p0y10" fmla="*/ 5749 h 5749"/>
              <a:gd name="p0x11" fmla="*/ 0 w 5585"/>
              <a:gd name="p0y11" fmla="*/ 5695 h 5749"/>
              <a:gd name="p0x12" fmla="*/ 0 w 5585"/>
              <a:gd name="p0y12" fmla="*/ 5629 h 5749"/>
              <a:gd name="p0x13" fmla="*/ 0 w 5585"/>
              <a:gd name="p0y13" fmla="*/ 120 h 5749"/>
              <a:gd name="p0x14" fmla="*/ 0 w 5585"/>
              <a:gd name="p0y14" fmla="*/ 53 h 5749"/>
              <a:gd name="p0x15" fmla="*/ 53 w 5585"/>
              <a:gd name="p0y15" fmla="*/ 0 h 5749"/>
              <a:gd name="p0x16" fmla="*/ 120 w 5585"/>
              <a:gd name="p0y16" fmla="*/ 0 h 57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4479925" y="2421255"/>
            <a:ext cx="3232150" cy="370840"/>
            <a:chOff x="7055" y="3813"/>
            <a:chExt cx="5090" cy="584"/>
          </a:xfrm>
        </p:grpSpPr>
        <p:sp>
          <p:nvSpPr>
            <p:cNvPr id="17" name="任意多边形 16"/>
            <p:cNvSpPr/>
            <p:nvPr>
              <p:custDataLst>
                <p:tags r:id="rId13"/>
              </p:custDataLst>
            </p:nvPr>
          </p:nvSpPr>
          <p:spPr>
            <a:xfrm>
              <a:off x="7055" y="3813"/>
              <a:ext cx="5090" cy="585"/>
            </a:xfrm>
            <a:custGeom>
              <a:avLst/>
              <a:gdLst>
                <a:gd name="sw" fmla="*/ 1 w 5090"/>
                <a:gd name="sh" fmla="*/ 1 h 585"/>
                <a:gd name="mins" fmla="min sw sh"/>
                <a:gd name="dsw" fmla="+- 0 sw mins"/>
                <a:gd name="dsh" fmla="+- 0 sh mins"/>
                <a:gd name="p0x0" fmla="*/ 0 w 5090"/>
                <a:gd name="p0y0" fmla="*/ 0 h 585"/>
                <a:gd name="p0x1" fmla="*/ 5090 w 5090"/>
                <a:gd name="p0y1" fmla="*/ 0 h 585"/>
                <a:gd name="p0x2" fmla="*/ 5090 w 5090"/>
                <a:gd name="p0y2" fmla="*/ 585 h 585"/>
                <a:gd name="p0x3" fmla="*/ 0 w 5090"/>
                <a:gd name="p0y3" fmla="*/ 585 h 585"/>
                <a:gd name="p0x4" fmla="*/ 0 w 509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4"/>
              </p:custDataLst>
            </p:nvPr>
          </p:nvSpPr>
          <p:spPr>
            <a:xfrm>
              <a:off x="7055" y="4383"/>
              <a:ext cx="5090" cy="15"/>
            </a:xfrm>
            <a:custGeom>
              <a:avLst/>
              <a:gdLst>
                <a:gd name="sw" fmla="*/ 1 w 5090"/>
                <a:gd name="sh" fmla="*/ 1 h 15"/>
                <a:gd name="mins" fmla="min sw sh"/>
                <a:gd name="dsw" fmla="+- 0 sw mins"/>
                <a:gd name="dsh" fmla="+- 0 sh mins"/>
                <a:gd name="p0x0" fmla="*/ 5090 w 5090"/>
                <a:gd name="p0y0" fmla="*/ 15 h 15"/>
                <a:gd name="p0x1" fmla="*/ 0 w 5090"/>
                <a:gd name="p0y1" fmla="*/ 15 h 15"/>
                <a:gd name="p0x2" fmla="*/ 0 w 5090"/>
                <a:gd name="p0y2" fmla="*/ 0 h 15"/>
                <a:gd name="p0x3" fmla="*/ 5090 w 5090"/>
                <a:gd name="p0y3" fmla="*/ 0 h 15"/>
                <a:gd name="p0x4" fmla="*/ 5090 w 509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25828"/>
                <a:lumOff val="7417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0" name="任意多边形 19"/>
          <p:cNvSpPr/>
          <p:nvPr>
            <p:custDataLst>
              <p:tags r:id="rId15"/>
            </p:custDataLst>
          </p:nvPr>
        </p:nvSpPr>
        <p:spPr>
          <a:xfrm>
            <a:off x="4479925" y="24307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D9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4565752" y="2464146"/>
            <a:ext cx="247498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>
                    <a:lumMod val="63915"/>
                  </a:schemeClr>
                </a:solidFill>
                <a:cs typeface="+mn-lt"/>
              </a:rPr>
              <a:t>2</a:t>
            </a:r>
            <a:endParaRPr sz="1200" b="1">
              <a:solidFill>
                <a:schemeClr val="accent1">
                  <a:lumMod val="63915"/>
                </a:schemeClr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4822851" y="2406044"/>
            <a:ext cx="92816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3128"/>
                </a:solidFill>
                <a:cs typeface="+mn-lt"/>
              </a:rPr>
              <a:t>问关联</a:t>
            </a:r>
            <a:endParaRPr b="1" spc="36">
              <a:solidFill>
                <a:srgbClr val="3A3128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4484370" y="3889375"/>
            <a:ext cx="3222625" cy="847725"/>
          </a:xfrm>
          <a:custGeom>
            <a:avLst/>
            <a:gdLst>
              <a:gd name="sw" fmla="*/ 1 w 5075"/>
              <a:gd name="sh" fmla="*/ 1 h 1335"/>
              <a:gd name="mins" fmla="min sw sh"/>
              <a:gd name="dsw" fmla="+- 0 sw mins"/>
              <a:gd name="dsh" fmla="+- 0 sh mins"/>
              <a:gd name="p0x0" fmla="*/ 60 w 5075"/>
              <a:gd name="p0y0" fmla="*/ 0 h 1335"/>
              <a:gd name="p0x1" fmla="*/ 5015 w 5075"/>
              <a:gd name="p0y1" fmla="*/ 0 h 1335"/>
              <a:gd name="p0x2" fmla="*/ 5048 w 5075"/>
              <a:gd name="p0y2" fmla="*/ 0 h 1335"/>
              <a:gd name="p0x3" fmla="*/ 5075 w 5075"/>
              <a:gd name="p0y3" fmla="*/ 26 h 1335"/>
              <a:gd name="p0x4" fmla="*/ 5075 w 5075"/>
              <a:gd name="p0y4" fmla="*/ 60 h 1335"/>
              <a:gd name="p0x5" fmla="*/ 5075 w 5075"/>
              <a:gd name="p0y5" fmla="*/ 1275 h 1335"/>
              <a:gd name="p0x6" fmla="*/ 5075 w 5075"/>
              <a:gd name="p0y6" fmla="*/ 1308 h 1335"/>
              <a:gd name="p0x7" fmla="*/ 5048 w 5075"/>
              <a:gd name="p0y7" fmla="*/ 1335 h 1335"/>
              <a:gd name="p0x8" fmla="*/ 5015 w 5075"/>
              <a:gd name="p0y8" fmla="*/ 1335 h 1335"/>
              <a:gd name="p0x9" fmla="*/ 60 w 5075"/>
              <a:gd name="p0y9" fmla="*/ 1335 h 1335"/>
              <a:gd name="p0x10" fmla="*/ 26 w 5075"/>
              <a:gd name="p0y10" fmla="*/ 1335 h 1335"/>
              <a:gd name="p0x11" fmla="*/ 0 w 5075"/>
              <a:gd name="p0y11" fmla="*/ 1308 h 1335"/>
              <a:gd name="p0x12" fmla="*/ 0 w 5075"/>
              <a:gd name="p0y12" fmla="*/ 1275 h 1335"/>
              <a:gd name="p0x13" fmla="*/ 0 w 5075"/>
              <a:gd name="p0y13" fmla="*/ 60 h 1335"/>
              <a:gd name="p0x14" fmla="*/ 0 w 5075"/>
              <a:gd name="p0y14" fmla="*/ 26 h 1335"/>
              <a:gd name="p0x15" fmla="*/ 26 w 5075"/>
              <a:gd name="p0y15" fmla="*/ 0 h 1335"/>
              <a:gd name="p0x16" fmla="*/ 60 w 5075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7388"/>
              <a:lumOff val="82612"/>
            </a:schemeClr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4603776" y="3994318"/>
            <a:ext cx="2857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与主线无关的素材，再生动也要</a:t>
            </a:r>
            <a:r>
              <a:rPr sz="1500" b="1">
                <a:solidFill>
                  <a:schemeClr val="accent1"/>
                </a:solidFill>
                <a:cs typeface="+mn-lt"/>
              </a:rPr>
              <a:t>忍痛割爱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20"/>
            </p:custDataLst>
          </p:nvPr>
        </p:nvSpPr>
        <p:spPr>
          <a:xfrm>
            <a:off x="8068945" y="2263775"/>
            <a:ext cx="3546475" cy="3651250"/>
          </a:xfrm>
          <a:custGeom>
            <a:avLst/>
            <a:gdLst>
              <a:gd name="sw" fmla="*/ 1 w 5585"/>
              <a:gd name="sh" fmla="*/ 1 h 5749"/>
              <a:gd name="mins" fmla="min sw sh"/>
              <a:gd name="dsw" fmla="+- 0 sw mins"/>
              <a:gd name="dsh" fmla="+- 0 sh mins"/>
              <a:gd name="p0x0" fmla="*/ 120 w 5585"/>
              <a:gd name="p0y0" fmla="*/ 0 h 5749"/>
              <a:gd name="p0x1" fmla="*/ 5465 w 5585"/>
              <a:gd name="p0y1" fmla="*/ 0 h 5749"/>
              <a:gd name="p0x2" fmla="*/ 5531 w 5585"/>
              <a:gd name="p0y2" fmla="*/ 0 h 5749"/>
              <a:gd name="p0x3" fmla="*/ 5585 w 5585"/>
              <a:gd name="p0y3" fmla="*/ 53 h 5749"/>
              <a:gd name="p0x4" fmla="*/ 5585 w 5585"/>
              <a:gd name="p0y4" fmla="*/ 120 h 5749"/>
              <a:gd name="p0x5" fmla="*/ 5585 w 5585"/>
              <a:gd name="p0y5" fmla="*/ 5629 h 5749"/>
              <a:gd name="p0x6" fmla="*/ 5585 w 5585"/>
              <a:gd name="p0y6" fmla="*/ 5695 h 5749"/>
              <a:gd name="p0x7" fmla="*/ 5531 w 5585"/>
              <a:gd name="p0y7" fmla="*/ 5749 h 5749"/>
              <a:gd name="p0x8" fmla="*/ 5465 w 5585"/>
              <a:gd name="p0y8" fmla="*/ 5749 h 5749"/>
              <a:gd name="p0x9" fmla="*/ 120 w 5585"/>
              <a:gd name="p0y9" fmla="*/ 5749 h 5749"/>
              <a:gd name="p0x10" fmla="*/ 53 w 5585"/>
              <a:gd name="p0y10" fmla="*/ 5749 h 5749"/>
              <a:gd name="p0x11" fmla="*/ 0 w 5585"/>
              <a:gd name="p0y11" fmla="*/ 5695 h 5749"/>
              <a:gd name="p0x12" fmla="*/ 0 w 5585"/>
              <a:gd name="p0y12" fmla="*/ 5629 h 5749"/>
              <a:gd name="p0x13" fmla="*/ 0 w 5585"/>
              <a:gd name="p0y13" fmla="*/ 120 h 5749"/>
              <a:gd name="p0x14" fmla="*/ 0 w 5585"/>
              <a:gd name="p0y14" fmla="*/ 53 h 5749"/>
              <a:gd name="p0x15" fmla="*/ 53 w 5585"/>
              <a:gd name="p0y15" fmla="*/ 0 h 5749"/>
              <a:gd name="p0x16" fmla="*/ 120 w 5585"/>
              <a:gd name="p0y16" fmla="*/ 0 h 57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8226425" y="2421255"/>
            <a:ext cx="3232150" cy="370840"/>
            <a:chOff x="12955" y="3813"/>
            <a:chExt cx="5090" cy="584"/>
          </a:xfrm>
        </p:grpSpPr>
        <p:sp>
          <p:nvSpPr>
            <p:cNvPr id="26" name="任意多边形 25"/>
            <p:cNvSpPr/>
            <p:nvPr>
              <p:custDataLst>
                <p:tags r:id="rId21"/>
              </p:custDataLst>
            </p:nvPr>
          </p:nvSpPr>
          <p:spPr>
            <a:xfrm>
              <a:off x="12955" y="3813"/>
              <a:ext cx="5090" cy="585"/>
            </a:xfrm>
            <a:custGeom>
              <a:avLst/>
              <a:gdLst>
                <a:gd name="sw" fmla="*/ 1 w 5090"/>
                <a:gd name="sh" fmla="*/ 1 h 585"/>
                <a:gd name="mins" fmla="min sw sh"/>
                <a:gd name="dsw" fmla="+- 0 sw mins"/>
                <a:gd name="dsh" fmla="+- 0 sh mins"/>
                <a:gd name="p0x0" fmla="*/ 0 w 5090"/>
                <a:gd name="p0y0" fmla="*/ 0 h 585"/>
                <a:gd name="p0x1" fmla="*/ 5090 w 5090"/>
                <a:gd name="p0y1" fmla="*/ 0 h 585"/>
                <a:gd name="p0x2" fmla="*/ 5090 w 5090"/>
                <a:gd name="p0y2" fmla="*/ 585 h 585"/>
                <a:gd name="p0x3" fmla="*/ 0 w 5090"/>
                <a:gd name="p0y3" fmla="*/ 585 h 585"/>
                <a:gd name="p0x4" fmla="*/ 0 w 509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2"/>
              </p:custDataLst>
            </p:nvPr>
          </p:nvSpPr>
          <p:spPr>
            <a:xfrm>
              <a:off x="12955" y="4383"/>
              <a:ext cx="5090" cy="15"/>
            </a:xfrm>
            <a:custGeom>
              <a:avLst/>
              <a:gdLst>
                <a:gd name="sw" fmla="*/ 1 w 5090"/>
                <a:gd name="sh" fmla="*/ 1 h 15"/>
                <a:gd name="mins" fmla="min sw sh"/>
                <a:gd name="dsw" fmla="+- 0 sw mins"/>
                <a:gd name="dsh" fmla="+- 0 sh mins"/>
                <a:gd name="p0x0" fmla="*/ 5090 w 5090"/>
                <a:gd name="p0y0" fmla="*/ 15 h 15"/>
                <a:gd name="p0x1" fmla="*/ 0 w 5090"/>
                <a:gd name="p0y1" fmla="*/ 15 h 15"/>
                <a:gd name="p0x2" fmla="*/ 0 w 5090"/>
                <a:gd name="p0y2" fmla="*/ 0 h 15"/>
                <a:gd name="p0x3" fmla="*/ 5090 w 5090"/>
                <a:gd name="p0y3" fmla="*/ 0 h 15"/>
                <a:gd name="p0x4" fmla="*/ 5090 w 509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25828"/>
                <a:lumOff val="7417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8226425" y="24307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D9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8312277" y="2464146"/>
            <a:ext cx="247497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>
                    <a:lumMod val="63915"/>
                  </a:schemeClr>
                </a:solidFill>
                <a:cs typeface="+mn-lt"/>
              </a:rPr>
              <a:t>3</a:t>
            </a:r>
            <a:endParaRPr sz="1200" b="1">
              <a:solidFill>
                <a:schemeClr val="accent1">
                  <a:lumMod val="63915"/>
                </a:schemeClr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25"/>
            </p:custDataLst>
          </p:nvPr>
        </p:nvSpPr>
        <p:spPr>
          <a:xfrm>
            <a:off x="8569376" y="2406044"/>
            <a:ext cx="92816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3128"/>
                </a:solidFill>
                <a:cs typeface="+mn-lt"/>
              </a:rPr>
              <a:t>问顺序</a:t>
            </a:r>
            <a:endParaRPr b="1" spc="36">
              <a:solidFill>
                <a:srgbClr val="3A3128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26"/>
            </p:custDataLst>
          </p:nvPr>
        </p:nvSpPr>
        <p:spPr>
          <a:xfrm>
            <a:off x="8230870" y="3889375"/>
            <a:ext cx="3222625" cy="847725"/>
          </a:xfrm>
          <a:custGeom>
            <a:avLst/>
            <a:gdLst>
              <a:gd name="sw" fmla="*/ 1 w 5075"/>
              <a:gd name="sh" fmla="*/ 1 h 1335"/>
              <a:gd name="mins" fmla="min sw sh"/>
              <a:gd name="dsw" fmla="+- 0 sw mins"/>
              <a:gd name="dsh" fmla="+- 0 sh mins"/>
              <a:gd name="p0x0" fmla="*/ 60 w 5075"/>
              <a:gd name="p0y0" fmla="*/ 0 h 1335"/>
              <a:gd name="p0x1" fmla="*/ 5015 w 5075"/>
              <a:gd name="p0y1" fmla="*/ 0 h 1335"/>
              <a:gd name="p0x2" fmla="*/ 5048 w 5075"/>
              <a:gd name="p0y2" fmla="*/ 0 h 1335"/>
              <a:gd name="p0x3" fmla="*/ 5075 w 5075"/>
              <a:gd name="p0y3" fmla="*/ 26 h 1335"/>
              <a:gd name="p0x4" fmla="*/ 5075 w 5075"/>
              <a:gd name="p0y4" fmla="*/ 60 h 1335"/>
              <a:gd name="p0x5" fmla="*/ 5075 w 5075"/>
              <a:gd name="p0y5" fmla="*/ 1275 h 1335"/>
              <a:gd name="p0x6" fmla="*/ 5075 w 5075"/>
              <a:gd name="p0y6" fmla="*/ 1308 h 1335"/>
              <a:gd name="p0x7" fmla="*/ 5048 w 5075"/>
              <a:gd name="p0y7" fmla="*/ 1335 h 1335"/>
              <a:gd name="p0x8" fmla="*/ 5015 w 5075"/>
              <a:gd name="p0y8" fmla="*/ 1335 h 1335"/>
              <a:gd name="p0x9" fmla="*/ 60 w 5075"/>
              <a:gd name="p0y9" fmla="*/ 1335 h 1335"/>
              <a:gd name="p0x10" fmla="*/ 26 w 5075"/>
              <a:gd name="p0y10" fmla="*/ 1335 h 1335"/>
              <a:gd name="p0x11" fmla="*/ 0 w 5075"/>
              <a:gd name="p0y11" fmla="*/ 1308 h 1335"/>
              <a:gd name="p0x12" fmla="*/ 0 w 5075"/>
              <a:gd name="p0y12" fmla="*/ 1275 h 1335"/>
              <a:gd name="p0x13" fmla="*/ 0 w 5075"/>
              <a:gd name="p0y13" fmla="*/ 60 h 1335"/>
              <a:gd name="p0x14" fmla="*/ 0 w 5075"/>
              <a:gd name="p0y14" fmla="*/ 26 h 1335"/>
              <a:gd name="p0x15" fmla="*/ 26 w 5075"/>
              <a:gd name="p0y15" fmla="*/ 0 h 1335"/>
              <a:gd name="p0x16" fmla="*/ 60 w 5075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7388"/>
              <a:lumOff val="82612"/>
            </a:schemeClr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8350301" y="3994318"/>
            <a:ext cx="29845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主线确立后，以</a:t>
            </a:r>
            <a:r>
              <a:rPr sz="1500" b="1">
                <a:solidFill>
                  <a:schemeClr val="accent1"/>
                </a:solidFill>
                <a:cs typeface="+mn-lt"/>
              </a:rPr>
              <a:t>逻辑顺序</a:t>
            </a:r>
            <a:r>
              <a:rPr sz="1500">
                <a:solidFill>
                  <a:schemeClr val="tx2"/>
                </a:solidFill>
                <a:cs typeface="+mn-lt"/>
              </a:rPr>
              <a:t>而非时间流水账来组织内容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28"/>
            </p:custDataLst>
          </p:nvPr>
        </p:nvSpPr>
        <p:spPr>
          <a:xfrm>
            <a:off x="571500" y="6033770"/>
            <a:ext cx="11049000" cy="443230"/>
          </a:xfrm>
          <a:custGeom>
            <a:avLst/>
            <a:gdLst>
              <a:gd name="sw" fmla="*/ 1 w 17400"/>
              <a:gd name="sh" fmla="*/ 1 h 697"/>
              <a:gd name="mins" fmla="min sw sh"/>
              <a:gd name="dsw" fmla="+- 0 sw mins"/>
              <a:gd name="dsh" fmla="+- 0 sh mins"/>
              <a:gd name="p0x0" fmla="*/ 120 w 17400"/>
              <a:gd name="p0y0" fmla="*/ 0 h 697"/>
              <a:gd name="p0x1" fmla="*/ 17280 w 17400"/>
              <a:gd name="p0y1" fmla="*/ 0 h 697"/>
              <a:gd name="p0x2" fmla="*/ 17346 w 17400"/>
              <a:gd name="p0y2" fmla="*/ 0 h 697"/>
              <a:gd name="p0x3" fmla="*/ 17400 w 17400"/>
              <a:gd name="p0y3" fmla="*/ 53 h 697"/>
              <a:gd name="p0x4" fmla="*/ 17400 w 17400"/>
              <a:gd name="p0y4" fmla="*/ 120 h 697"/>
              <a:gd name="p0x5" fmla="*/ 17400 w 17400"/>
              <a:gd name="p0y5" fmla="*/ 577 h 697"/>
              <a:gd name="p0x6" fmla="*/ 17400 w 17400"/>
              <a:gd name="p0y6" fmla="*/ 643 h 697"/>
              <a:gd name="p0x7" fmla="*/ 17346 w 17400"/>
              <a:gd name="p0y7" fmla="*/ 697 h 697"/>
              <a:gd name="p0x8" fmla="*/ 17280 w 17400"/>
              <a:gd name="p0y8" fmla="*/ 697 h 697"/>
              <a:gd name="p0x9" fmla="*/ 120 w 17400"/>
              <a:gd name="p0y9" fmla="*/ 697 h 697"/>
              <a:gd name="p0x10" fmla="*/ 53 w 17400"/>
              <a:gd name="p0y10" fmla="*/ 697 h 697"/>
              <a:gd name="p0x11" fmla="*/ 0 w 17400"/>
              <a:gd name="p0y11" fmla="*/ 643 h 697"/>
              <a:gd name="p0x12" fmla="*/ 0 w 17400"/>
              <a:gd name="p0y12" fmla="*/ 577 h 697"/>
              <a:gd name="p0x13" fmla="*/ 0 w 17400"/>
              <a:gd name="p0y13" fmla="*/ 120 h 697"/>
              <a:gd name="p0x14" fmla="*/ 0 w 17400"/>
              <a:gd name="p0y14" fmla="*/ 53 h 697"/>
              <a:gd name="p0x15" fmla="*/ 53 w 17400"/>
              <a:gd name="p0y15" fmla="*/ 0 h 697"/>
              <a:gd name="p0x16" fmla="*/ 120 w 17400"/>
              <a:gd name="p0y16" fmla="*/ 0 h 6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8C2B8"/>
          </a:solidFill>
          <a:ln>
            <a:noFill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29"/>
            </p:custDataLst>
          </p:nvPr>
        </p:nvSpPr>
        <p:spPr>
          <a:xfrm>
            <a:off x="762000" y="6134576"/>
            <a:ext cx="8572729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3A2520"/>
                </a:solidFill>
                <a:cs typeface="+mn-lt"/>
              </a:rPr>
              <a:t>反面警示：有的材料从人物出生写到现在，事事记录、面面俱到，结果没有重点，读者抓不住</a:t>
            </a:r>
            <a:r>
              <a:rPr sz="1350" b="1">
                <a:solidFill>
                  <a:srgbClr val="8C1F14"/>
                </a:solidFill>
                <a:cs typeface="+mn-lt"/>
              </a:rPr>
              <a:t>最核心的东西</a:t>
            </a:r>
            <a:r>
              <a:rPr sz="1350">
                <a:solidFill>
                  <a:srgbClr val="3A2520"/>
                </a:solidFill>
                <a:cs typeface="+mn-lt"/>
              </a:rPr>
              <a:t>。</a:t>
            </a:r>
            <a:endParaRPr sz="1350">
              <a:solidFill>
                <a:srgbClr val="3A2520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3128"/>
                </a:solidFill>
                <a:latin typeface="+mj-lt"/>
                <a:ea typeface="+mj-ea"/>
                <a:cs typeface="+mj-lt"/>
              </a:rPr>
              <a:t>思想内核的三层淘炼</a:t>
            </a:r>
            <a:endParaRPr sz="3000" b="1">
              <a:solidFill>
                <a:srgbClr val="3A3128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575945" y="2623820"/>
            <a:ext cx="3546475" cy="3267075"/>
          </a:xfrm>
          <a:custGeom>
            <a:avLst/>
            <a:gdLst>
              <a:gd name="sw" fmla="*/ 1 w 5585"/>
              <a:gd name="sh" fmla="*/ 1 h 5145"/>
              <a:gd name="mins" fmla="min sw sh"/>
              <a:gd name="dsw" fmla="+- 0 sw mins"/>
              <a:gd name="dsh" fmla="+- 0 sh mins"/>
              <a:gd name="p0x0" fmla="*/ 120 w 5585"/>
              <a:gd name="p0y0" fmla="*/ 0 h 5145"/>
              <a:gd name="p0x1" fmla="*/ 5465 w 5585"/>
              <a:gd name="p0y1" fmla="*/ 0 h 5145"/>
              <a:gd name="p0x2" fmla="*/ 5531 w 5585"/>
              <a:gd name="p0y2" fmla="*/ 0 h 5145"/>
              <a:gd name="p0x3" fmla="*/ 5585 w 5585"/>
              <a:gd name="p0y3" fmla="*/ 53 h 5145"/>
              <a:gd name="p0x4" fmla="*/ 5585 w 5585"/>
              <a:gd name="p0y4" fmla="*/ 120 h 5145"/>
              <a:gd name="p0x5" fmla="*/ 5585 w 5585"/>
              <a:gd name="p0y5" fmla="*/ 5025 h 5145"/>
              <a:gd name="p0x6" fmla="*/ 5585 w 5585"/>
              <a:gd name="p0y6" fmla="*/ 5091 h 5145"/>
              <a:gd name="p0x7" fmla="*/ 5531 w 5585"/>
              <a:gd name="p0y7" fmla="*/ 5145 h 5145"/>
              <a:gd name="p0x8" fmla="*/ 5465 w 5585"/>
              <a:gd name="p0y8" fmla="*/ 5145 h 5145"/>
              <a:gd name="p0x9" fmla="*/ 120 w 5585"/>
              <a:gd name="p0y9" fmla="*/ 5145 h 5145"/>
              <a:gd name="p0x10" fmla="*/ 53 w 5585"/>
              <a:gd name="p0y10" fmla="*/ 5145 h 5145"/>
              <a:gd name="p0x11" fmla="*/ 0 w 5585"/>
              <a:gd name="p0y11" fmla="*/ 5091 h 5145"/>
              <a:gd name="p0x12" fmla="*/ 0 w 5585"/>
              <a:gd name="p0y12" fmla="*/ 5025 h 5145"/>
              <a:gd name="p0x13" fmla="*/ 0 w 5585"/>
              <a:gd name="p0y13" fmla="*/ 120 h 5145"/>
              <a:gd name="p0x14" fmla="*/ 0 w 5585"/>
              <a:gd name="p0y14" fmla="*/ 53 h 5145"/>
              <a:gd name="p0x15" fmla="*/ 53 w 5585"/>
              <a:gd name="p0y15" fmla="*/ 0 h 5145"/>
              <a:gd name="p0x16" fmla="*/ 120 w 5585"/>
              <a:gd name="p0y16" fmla="*/ 0 h 51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771525" y="2852420"/>
            <a:ext cx="381000" cy="266700"/>
          </a:xfrm>
          <a:custGeom>
            <a:avLst/>
            <a:gdLst>
              <a:gd name="sw" fmla="*/ 1 w 600"/>
              <a:gd name="sh" fmla="*/ 1 h 420"/>
              <a:gd name="mins" fmla="min sw sh"/>
              <a:gd name="dsw" fmla="+- 0 sw mins"/>
              <a:gd name="dsh" fmla="+- 0 sh mins"/>
              <a:gd name="p0x0" fmla="*/ 60 w 600"/>
              <a:gd name="p0y0" fmla="*/ 0 h 420"/>
              <a:gd name="p0x1" fmla="*/ 540 w 600"/>
              <a:gd name="p0y1" fmla="*/ 0 h 420"/>
              <a:gd name="p0x2" fmla="*/ 573 w 600"/>
              <a:gd name="p0y2" fmla="*/ 0 h 420"/>
              <a:gd name="p0x3" fmla="*/ 600 w 600"/>
              <a:gd name="p0y3" fmla="*/ 26 h 420"/>
              <a:gd name="p0x4" fmla="*/ 600 w 600"/>
              <a:gd name="p0y4" fmla="*/ 60 h 420"/>
              <a:gd name="p0x5" fmla="*/ 600 w 600"/>
              <a:gd name="p0y5" fmla="*/ 360 h 420"/>
              <a:gd name="p0x6" fmla="*/ 600 w 600"/>
              <a:gd name="p0y6" fmla="*/ 393 h 420"/>
              <a:gd name="p0x7" fmla="*/ 573 w 600"/>
              <a:gd name="p0y7" fmla="*/ 420 h 420"/>
              <a:gd name="p0x8" fmla="*/ 540 w 600"/>
              <a:gd name="p0y8" fmla="*/ 420 h 420"/>
              <a:gd name="p0x9" fmla="*/ 60 w 600"/>
              <a:gd name="p0y9" fmla="*/ 420 h 420"/>
              <a:gd name="p0x10" fmla="*/ 26 w 600"/>
              <a:gd name="p0y10" fmla="*/ 420 h 420"/>
              <a:gd name="p0x11" fmla="*/ 0 w 600"/>
              <a:gd name="p0y11" fmla="*/ 393 h 420"/>
              <a:gd name="p0x12" fmla="*/ 0 w 600"/>
              <a:gd name="p0y12" fmla="*/ 360 h 420"/>
              <a:gd name="p0x13" fmla="*/ 0 w 600"/>
              <a:gd name="p0y13" fmla="*/ 60 h 420"/>
              <a:gd name="p0x14" fmla="*/ 0 w 600"/>
              <a:gd name="p0y14" fmla="*/ 26 h 420"/>
              <a:gd name="p0x15" fmla="*/ 26 w 600"/>
              <a:gd name="p0y15" fmla="*/ 0 h 420"/>
              <a:gd name="p0x16" fmla="*/ 60 w 60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866927" y="2886075"/>
            <a:ext cx="34260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01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1266825" y="2803208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3128"/>
                </a:solidFill>
                <a:cs typeface="+mn-lt"/>
              </a:rPr>
              <a:t>价值层</a:t>
            </a:r>
            <a:endParaRPr sz="2100" b="1" spc="42">
              <a:solidFill>
                <a:srgbClr val="3A3128"/>
              </a:solidFill>
              <a:cs typeface="+mn-lt"/>
            </a:endParaRPr>
          </a:p>
        </p:txBody>
      </p:sp>
      <p:sp>
        <p:nvSpPr>
          <p:cNvPr id="11" name="任意多边形 10"/>
          <p:cNvSpPr/>
          <p:nvPr>
            <p:custDataLst>
              <p:tags r:id="rId6"/>
            </p:custDataLst>
          </p:nvPr>
        </p:nvSpPr>
        <p:spPr>
          <a:xfrm>
            <a:off x="771525" y="41243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771525" y="4252913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这种精神对当前工作、对干部队伍有什么</a:t>
            </a:r>
            <a:r>
              <a:rPr sz="1500" b="1">
                <a:solidFill>
                  <a:schemeClr val="accent1"/>
                </a:solidFill>
                <a:cs typeface="+mn-lt"/>
              </a:rPr>
              <a:t>普遍启示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，这是落点。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8"/>
            </p:custDataLst>
          </p:nvPr>
        </p:nvSpPr>
        <p:spPr>
          <a:xfrm>
            <a:off x="4322445" y="2623820"/>
            <a:ext cx="3546475" cy="3267075"/>
          </a:xfrm>
          <a:custGeom>
            <a:avLst/>
            <a:gdLst>
              <a:gd name="sw" fmla="*/ 1 w 5585"/>
              <a:gd name="sh" fmla="*/ 1 h 5145"/>
              <a:gd name="mins" fmla="min sw sh"/>
              <a:gd name="dsw" fmla="+- 0 sw mins"/>
              <a:gd name="dsh" fmla="+- 0 sh mins"/>
              <a:gd name="p0x0" fmla="*/ 120 w 5585"/>
              <a:gd name="p0y0" fmla="*/ 0 h 5145"/>
              <a:gd name="p0x1" fmla="*/ 5465 w 5585"/>
              <a:gd name="p0y1" fmla="*/ 0 h 5145"/>
              <a:gd name="p0x2" fmla="*/ 5531 w 5585"/>
              <a:gd name="p0y2" fmla="*/ 0 h 5145"/>
              <a:gd name="p0x3" fmla="*/ 5585 w 5585"/>
              <a:gd name="p0y3" fmla="*/ 53 h 5145"/>
              <a:gd name="p0x4" fmla="*/ 5585 w 5585"/>
              <a:gd name="p0y4" fmla="*/ 120 h 5145"/>
              <a:gd name="p0x5" fmla="*/ 5585 w 5585"/>
              <a:gd name="p0y5" fmla="*/ 5025 h 5145"/>
              <a:gd name="p0x6" fmla="*/ 5585 w 5585"/>
              <a:gd name="p0y6" fmla="*/ 5091 h 5145"/>
              <a:gd name="p0x7" fmla="*/ 5531 w 5585"/>
              <a:gd name="p0y7" fmla="*/ 5145 h 5145"/>
              <a:gd name="p0x8" fmla="*/ 5465 w 5585"/>
              <a:gd name="p0y8" fmla="*/ 5145 h 5145"/>
              <a:gd name="p0x9" fmla="*/ 120 w 5585"/>
              <a:gd name="p0y9" fmla="*/ 5145 h 5145"/>
              <a:gd name="p0x10" fmla="*/ 53 w 5585"/>
              <a:gd name="p0y10" fmla="*/ 5145 h 5145"/>
              <a:gd name="p0x11" fmla="*/ 0 w 5585"/>
              <a:gd name="p0y11" fmla="*/ 5091 h 5145"/>
              <a:gd name="p0x12" fmla="*/ 0 w 5585"/>
              <a:gd name="p0y12" fmla="*/ 5025 h 5145"/>
              <a:gd name="p0x13" fmla="*/ 0 w 5585"/>
              <a:gd name="p0y13" fmla="*/ 120 h 5145"/>
              <a:gd name="p0x14" fmla="*/ 0 w 5585"/>
              <a:gd name="p0y14" fmla="*/ 53 h 5145"/>
              <a:gd name="p0x15" fmla="*/ 53 w 5585"/>
              <a:gd name="p0y15" fmla="*/ 0 h 5145"/>
              <a:gd name="p0x16" fmla="*/ 120 w 5585"/>
              <a:gd name="p0y16" fmla="*/ 0 h 51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9"/>
            </p:custDataLst>
          </p:nvPr>
        </p:nvSpPr>
        <p:spPr>
          <a:xfrm>
            <a:off x="4518025" y="2852420"/>
            <a:ext cx="381000" cy="266700"/>
          </a:xfrm>
          <a:custGeom>
            <a:avLst/>
            <a:gdLst>
              <a:gd name="sw" fmla="*/ 1 w 600"/>
              <a:gd name="sh" fmla="*/ 1 h 420"/>
              <a:gd name="mins" fmla="min sw sh"/>
              <a:gd name="dsw" fmla="+- 0 sw mins"/>
              <a:gd name="dsh" fmla="+- 0 sh mins"/>
              <a:gd name="p0x0" fmla="*/ 60 w 600"/>
              <a:gd name="p0y0" fmla="*/ 0 h 420"/>
              <a:gd name="p0x1" fmla="*/ 540 w 600"/>
              <a:gd name="p0y1" fmla="*/ 0 h 420"/>
              <a:gd name="p0x2" fmla="*/ 573 w 600"/>
              <a:gd name="p0y2" fmla="*/ 0 h 420"/>
              <a:gd name="p0x3" fmla="*/ 600 w 600"/>
              <a:gd name="p0y3" fmla="*/ 26 h 420"/>
              <a:gd name="p0x4" fmla="*/ 600 w 600"/>
              <a:gd name="p0y4" fmla="*/ 60 h 420"/>
              <a:gd name="p0x5" fmla="*/ 600 w 600"/>
              <a:gd name="p0y5" fmla="*/ 360 h 420"/>
              <a:gd name="p0x6" fmla="*/ 600 w 600"/>
              <a:gd name="p0y6" fmla="*/ 393 h 420"/>
              <a:gd name="p0x7" fmla="*/ 573 w 600"/>
              <a:gd name="p0y7" fmla="*/ 420 h 420"/>
              <a:gd name="p0x8" fmla="*/ 540 w 600"/>
              <a:gd name="p0y8" fmla="*/ 420 h 420"/>
              <a:gd name="p0x9" fmla="*/ 60 w 600"/>
              <a:gd name="p0y9" fmla="*/ 420 h 420"/>
              <a:gd name="p0x10" fmla="*/ 26 w 600"/>
              <a:gd name="p0y10" fmla="*/ 420 h 420"/>
              <a:gd name="p0x11" fmla="*/ 0 w 600"/>
              <a:gd name="p0y11" fmla="*/ 393 h 420"/>
              <a:gd name="p0x12" fmla="*/ 0 w 600"/>
              <a:gd name="p0y12" fmla="*/ 360 h 420"/>
              <a:gd name="p0x13" fmla="*/ 0 w 600"/>
              <a:gd name="p0y13" fmla="*/ 60 h 420"/>
              <a:gd name="p0x14" fmla="*/ 0 w 600"/>
              <a:gd name="p0y14" fmla="*/ 26 h 420"/>
              <a:gd name="p0x15" fmla="*/ 26 w 600"/>
              <a:gd name="p0y15" fmla="*/ 0 h 420"/>
              <a:gd name="p0x16" fmla="*/ 60 w 60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4613453" y="2886075"/>
            <a:ext cx="34260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2">
                    <a:lumMod val="0"/>
                    <a:lumOff val="100000"/>
                  </a:schemeClr>
                </a:solidFill>
                <a:cs typeface="+mn-lt"/>
              </a:rPr>
              <a:t>02</a:t>
            </a:r>
            <a:endParaRPr sz="1200" b="1">
              <a:solidFill>
                <a:schemeClr val="accent2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5013351" y="2803208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3128"/>
                </a:solidFill>
                <a:cs typeface="+mn-lt"/>
              </a:rPr>
              <a:t>精神层</a:t>
            </a:r>
            <a:endParaRPr sz="2100" b="1" spc="42">
              <a:solidFill>
                <a:srgbClr val="3A3128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2"/>
            </p:custDataLst>
          </p:nvPr>
        </p:nvSpPr>
        <p:spPr>
          <a:xfrm>
            <a:off x="4518025" y="41243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4518051" y="4252913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贯穿这些事背后的是什么</a:t>
            </a:r>
            <a:r>
              <a:rPr sz="1500" b="1">
                <a:solidFill>
                  <a:schemeClr val="accent2"/>
                </a:solidFill>
                <a:cs typeface="+mn-lt"/>
              </a:rPr>
              <a:t>信念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、什么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2"/>
                </a:solidFill>
                <a:cs typeface="+mn-lt"/>
              </a:rPr>
              <a:t>品格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，这是内核。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4"/>
            </p:custDataLst>
          </p:nvPr>
        </p:nvSpPr>
        <p:spPr>
          <a:xfrm>
            <a:off x="8068945" y="2623820"/>
            <a:ext cx="3546475" cy="3267075"/>
          </a:xfrm>
          <a:custGeom>
            <a:avLst/>
            <a:gdLst>
              <a:gd name="sw" fmla="*/ 1 w 5585"/>
              <a:gd name="sh" fmla="*/ 1 h 5145"/>
              <a:gd name="mins" fmla="min sw sh"/>
              <a:gd name="dsw" fmla="+- 0 sw mins"/>
              <a:gd name="dsh" fmla="+- 0 sh mins"/>
              <a:gd name="p0x0" fmla="*/ 120 w 5585"/>
              <a:gd name="p0y0" fmla="*/ 0 h 5145"/>
              <a:gd name="p0x1" fmla="*/ 5465 w 5585"/>
              <a:gd name="p0y1" fmla="*/ 0 h 5145"/>
              <a:gd name="p0x2" fmla="*/ 5531 w 5585"/>
              <a:gd name="p0y2" fmla="*/ 0 h 5145"/>
              <a:gd name="p0x3" fmla="*/ 5585 w 5585"/>
              <a:gd name="p0y3" fmla="*/ 53 h 5145"/>
              <a:gd name="p0x4" fmla="*/ 5585 w 5585"/>
              <a:gd name="p0y4" fmla="*/ 120 h 5145"/>
              <a:gd name="p0x5" fmla="*/ 5585 w 5585"/>
              <a:gd name="p0y5" fmla="*/ 5025 h 5145"/>
              <a:gd name="p0x6" fmla="*/ 5585 w 5585"/>
              <a:gd name="p0y6" fmla="*/ 5091 h 5145"/>
              <a:gd name="p0x7" fmla="*/ 5531 w 5585"/>
              <a:gd name="p0y7" fmla="*/ 5145 h 5145"/>
              <a:gd name="p0x8" fmla="*/ 5465 w 5585"/>
              <a:gd name="p0y8" fmla="*/ 5145 h 5145"/>
              <a:gd name="p0x9" fmla="*/ 120 w 5585"/>
              <a:gd name="p0y9" fmla="*/ 5145 h 5145"/>
              <a:gd name="p0x10" fmla="*/ 53 w 5585"/>
              <a:gd name="p0y10" fmla="*/ 5145 h 5145"/>
              <a:gd name="p0x11" fmla="*/ 0 w 5585"/>
              <a:gd name="p0y11" fmla="*/ 5091 h 5145"/>
              <a:gd name="p0x12" fmla="*/ 0 w 5585"/>
              <a:gd name="p0y12" fmla="*/ 5025 h 5145"/>
              <a:gd name="p0x13" fmla="*/ 0 w 5585"/>
              <a:gd name="p0y13" fmla="*/ 120 h 5145"/>
              <a:gd name="p0x14" fmla="*/ 0 w 5585"/>
              <a:gd name="p0y14" fmla="*/ 53 h 5145"/>
              <a:gd name="p0x15" fmla="*/ 53 w 5585"/>
              <a:gd name="p0y15" fmla="*/ 0 h 5145"/>
              <a:gd name="p0x16" fmla="*/ 120 w 5585"/>
              <a:gd name="p0y16" fmla="*/ 0 h 51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5"/>
            </p:custDataLst>
          </p:nvPr>
        </p:nvSpPr>
        <p:spPr>
          <a:xfrm>
            <a:off x="8264525" y="2852420"/>
            <a:ext cx="381000" cy="266700"/>
          </a:xfrm>
          <a:custGeom>
            <a:avLst/>
            <a:gdLst>
              <a:gd name="sw" fmla="*/ 1 w 600"/>
              <a:gd name="sh" fmla="*/ 1 h 420"/>
              <a:gd name="mins" fmla="min sw sh"/>
              <a:gd name="dsw" fmla="+- 0 sw mins"/>
              <a:gd name="dsh" fmla="+- 0 sh mins"/>
              <a:gd name="p0x0" fmla="*/ 60 w 600"/>
              <a:gd name="p0y0" fmla="*/ 0 h 420"/>
              <a:gd name="p0x1" fmla="*/ 540 w 600"/>
              <a:gd name="p0y1" fmla="*/ 0 h 420"/>
              <a:gd name="p0x2" fmla="*/ 573 w 600"/>
              <a:gd name="p0y2" fmla="*/ 0 h 420"/>
              <a:gd name="p0x3" fmla="*/ 600 w 600"/>
              <a:gd name="p0y3" fmla="*/ 26 h 420"/>
              <a:gd name="p0x4" fmla="*/ 600 w 600"/>
              <a:gd name="p0y4" fmla="*/ 60 h 420"/>
              <a:gd name="p0x5" fmla="*/ 600 w 600"/>
              <a:gd name="p0y5" fmla="*/ 360 h 420"/>
              <a:gd name="p0x6" fmla="*/ 600 w 600"/>
              <a:gd name="p0y6" fmla="*/ 393 h 420"/>
              <a:gd name="p0x7" fmla="*/ 573 w 600"/>
              <a:gd name="p0y7" fmla="*/ 420 h 420"/>
              <a:gd name="p0x8" fmla="*/ 540 w 600"/>
              <a:gd name="p0y8" fmla="*/ 420 h 420"/>
              <a:gd name="p0x9" fmla="*/ 60 w 600"/>
              <a:gd name="p0y9" fmla="*/ 420 h 420"/>
              <a:gd name="p0x10" fmla="*/ 26 w 600"/>
              <a:gd name="p0y10" fmla="*/ 420 h 420"/>
              <a:gd name="p0x11" fmla="*/ 0 w 600"/>
              <a:gd name="p0y11" fmla="*/ 393 h 420"/>
              <a:gd name="p0x12" fmla="*/ 0 w 600"/>
              <a:gd name="p0y12" fmla="*/ 360 h 420"/>
              <a:gd name="p0x13" fmla="*/ 0 w 600"/>
              <a:gd name="p0y13" fmla="*/ 60 h 420"/>
              <a:gd name="p0x14" fmla="*/ 0 w 600"/>
              <a:gd name="p0y14" fmla="*/ 26 h 420"/>
              <a:gd name="p0x15" fmla="*/ 26 w 600"/>
              <a:gd name="p0y15" fmla="*/ 0 h 420"/>
              <a:gd name="p0x16" fmla="*/ 60 w 60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8359978" y="2886075"/>
            <a:ext cx="34260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3">
                    <a:lumMod val="0"/>
                    <a:lumOff val="100000"/>
                  </a:schemeClr>
                </a:solidFill>
                <a:cs typeface="+mn-lt"/>
              </a:rPr>
              <a:t>03</a:t>
            </a:r>
            <a:endParaRPr sz="1200" b="1">
              <a:solidFill>
                <a:schemeClr val="accent3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8759876" y="2803208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3128"/>
                </a:solidFill>
                <a:cs typeface="+mn-lt"/>
              </a:rPr>
              <a:t>事实层</a:t>
            </a:r>
            <a:endParaRPr sz="2100" b="1" spc="42">
              <a:solidFill>
                <a:srgbClr val="3A3128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8264525" y="41243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8264576" y="4252913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人物做了什么事，取得什么</a:t>
            </a:r>
            <a:r>
              <a:rPr sz="1500" b="1">
                <a:solidFill>
                  <a:schemeClr val="accent3"/>
                </a:solidFill>
                <a:cs typeface="+mn-lt"/>
              </a:rPr>
              <a:t>成果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，这是地基。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71500" y="6010275"/>
            <a:ext cx="11049000" cy="466090"/>
            <a:chOff x="900" y="9465"/>
            <a:chExt cx="17400" cy="734"/>
          </a:xfrm>
        </p:grpSpPr>
        <p:sp>
          <p:nvSpPr>
            <p:cNvPr id="25" name="任意多边形 24"/>
            <p:cNvSpPr/>
            <p:nvPr>
              <p:custDataLst>
                <p:tags r:id="rId20"/>
              </p:custDataLst>
            </p:nvPr>
          </p:nvSpPr>
          <p:spPr>
            <a:xfrm>
              <a:off x="900" y="9465"/>
              <a:ext cx="17400" cy="735"/>
            </a:xfrm>
            <a:custGeom>
              <a:avLst/>
              <a:gdLst>
                <a:gd name="sw" fmla="*/ 1 w 17400"/>
                <a:gd name="sh" fmla="*/ 1 h 735"/>
                <a:gd name="mins" fmla="min sw sh"/>
                <a:gd name="dsw" fmla="+- 0 sw mins"/>
                <a:gd name="dsh" fmla="+- 0 sh mins"/>
                <a:gd name="p0x0" fmla="*/ 60 w 17400"/>
                <a:gd name="p0y0" fmla="*/ 0 h 735"/>
                <a:gd name="p0x1" fmla="*/ 17340 w 17400"/>
                <a:gd name="p0y1" fmla="*/ 0 h 735"/>
                <a:gd name="p0x2" fmla="*/ 17373 w 17400"/>
                <a:gd name="p0y2" fmla="*/ 0 h 735"/>
                <a:gd name="p0x3" fmla="*/ 17400 w 17400"/>
                <a:gd name="p0y3" fmla="*/ 26 h 735"/>
                <a:gd name="p0x4" fmla="*/ 17400 w 17400"/>
                <a:gd name="p0y4" fmla="*/ 60 h 735"/>
                <a:gd name="p0x5" fmla="*/ 17400 w 17400"/>
                <a:gd name="p0y5" fmla="*/ 675 h 735"/>
                <a:gd name="p0x6" fmla="*/ 17400 w 17400"/>
                <a:gd name="p0y6" fmla="*/ 708 h 735"/>
                <a:gd name="p0x7" fmla="*/ 17373 w 17400"/>
                <a:gd name="p0y7" fmla="*/ 735 h 735"/>
                <a:gd name="p0x8" fmla="*/ 17340 w 17400"/>
                <a:gd name="p0y8" fmla="*/ 735 h 735"/>
                <a:gd name="p0x9" fmla="*/ 60 w 17400"/>
                <a:gd name="p0y9" fmla="*/ 735 h 735"/>
                <a:gd name="p0x10" fmla="*/ 26 w 17400"/>
                <a:gd name="p0y10" fmla="*/ 735 h 735"/>
                <a:gd name="p0x11" fmla="*/ 0 w 17400"/>
                <a:gd name="p0y11" fmla="*/ 708 h 735"/>
                <a:gd name="p0x12" fmla="*/ 0 w 17400"/>
                <a:gd name="p0y12" fmla="*/ 675 h 735"/>
                <a:gd name="p0x13" fmla="*/ 0 w 17400"/>
                <a:gd name="p0y13" fmla="*/ 60 h 735"/>
                <a:gd name="p0x14" fmla="*/ 0 w 17400"/>
                <a:gd name="p0y14" fmla="*/ 26 h 735"/>
                <a:gd name="p0x15" fmla="*/ 26 w 17400"/>
                <a:gd name="p0y15" fmla="*/ 0 h 735"/>
                <a:gd name="p0x16" fmla="*/ 60 w 17400"/>
                <a:gd name="p0y16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1"/>
              </p:custDataLst>
            </p:nvPr>
          </p:nvSpPr>
          <p:spPr>
            <a:xfrm>
              <a:off x="900" y="9465"/>
              <a:ext cx="60" cy="735"/>
            </a:xfrm>
            <a:custGeom>
              <a:avLst/>
              <a:gdLst>
                <a:gd name="sw" fmla="*/ 1 w 60"/>
                <a:gd name="sh" fmla="*/ 1 h 735"/>
                <a:gd name="mins" fmla="min sw sh"/>
                <a:gd name="dsw" fmla="+- 0 sw mins"/>
                <a:gd name="dsh" fmla="+- 0 sh mins"/>
                <a:gd name="p0x0" fmla="*/ 0 w 60"/>
                <a:gd name="p0y0" fmla="*/ 675 h 735"/>
                <a:gd name="p0x1" fmla="*/ 0 w 60"/>
                <a:gd name="p0y1" fmla="*/ 60 h 735"/>
                <a:gd name="p0x2" fmla="*/ 0 w 60"/>
                <a:gd name="p0y2" fmla="*/ 26 h 735"/>
                <a:gd name="p0x3" fmla="*/ 26 w 60"/>
                <a:gd name="p0y3" fmla="*/ 0 h 735"/>
                <a:gd name="p0x4" fmla="*/ 60 w 60"/>
                <a:gd name="p0y4" fmla="*/ 0 h 735"/>
                <a:gd name="p0x5" fmla="*/ 51 w 60"/>
                <a:gd name="p0y5" fmla="*/ 0 h 735"/>
                <a:gd name="p0x6" fmla="*/ 45 w 60"/>
                <a:gd name="p0y6" fmla="*/ 26 h 735"/>
                <a:gd name="p0x7" fmla="*/ 45 w 60"/>
                <a:gd name="p0y7" fmla="*/ 60 h 735"/>
                <a:gd name="p0x8" fmla="*/ 45 w 60"/>
                <a:gd name="p0y8" fmla="*/ 675 h 735"/>
                <a:gd name="p0x9" fmla="*/ 45 w 60"/>
                <a:gd name="p0y9" fmla="*/ 708 h 735"/>
                <a:gd name="p0x10" fmla="*/ 51 w 60"/>
                <a:gd name="p0y10" fmla="*/ 735 h 735"/>
                <a:gd name="p0x11" fmla="*/ 60 w 60"/>
                <a:gd name="p0y11" fmla="*/ 735 h 735"/>
                <a:gd name="p0x12" fmla="*/ 26 w 60"/>
                <a:gd name="p0y12" fmla="*/ 735 h 735"/>
                <a:gd name="p0x13" fmla="*/ 0 w 60"/>
                <a:gd name="p0y13" fmla="*/ 708 h 735"/>
                <a:gd name="p0x14" fmla="*/ 0 w 60"/>
                <a:gd name="p0y14" fmla="*/ 675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>
            <p:custDataLst>
              <p:tags r:id="rId22"/>
            </p:custDataLst>
          </p:nvPr>
        </p:nvSpPr>
        <p:spPr>
          <a:xfrm>
            <a:off x="3062288" y="6110288"/>
            <a:ext cx="6096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提炼的成败，看能否从“他做了什么”上升到“</a:t>
            </a:r>
            <a:r>
              <a:rPr sz="1500" b="1">
                <a:solidFill>
                  <a:schemeClr val="accent1"/>
                </a:solidFill>
                <a:cs typeface="+mn-lt"/>
              </a:rPr>
              <a:t>他为什么值得学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”。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sp>
        <p:nvSpPr>
          <p:cNvPr id="4" name="任意多边形 3"/>
          <p:cNvSpPr/>
          <p:nvPr>
            <p:custDataLst>
              <p:tags r:id="rId23"/>
            </p:custDataLst>
          </p:nvPr>
        </p:nvSpPr>
        <p:spPr>
          <a:xfrm>
            <a:off x="571500" y="1104900"/>
            <a:ext cx="11049000" cy="1285875"/>
          </a:xfrm>
          <a:custGeom>
            <a:avLst/>
            <a:gdLst>
              <a:gd name="sw" fmla="*/ 1 w 17400"/>
              <a:gd name="sh" fmla="*/ 1 h 2025"/>
              <a:gd name="mins" fmla="min sw sh"/>
              <a:gd name="dsw" fmla="+- 0 sw mins"/>
              <a:gd name="dsh" fmla="+- 0 sh mins"/>
              <a:gd name="p0x0" fmla="*/ 120 w 17400"/>
              <a:gd name="p0y0" fmla="*/ 0 h 2025"/>
              <a:gd name="p0x1" fmla="*/ 17280 w 17400"/>
              <a:gd name="p0y1" fmla="*/ 0 h 2025"/>
              <a:gd name="p0x2" fmla="*/ 17346 w 17400"/>
              <a:gd name="p0y2" fmla="*/ 0 h 2025"/>
              <a:gd name="p0x3" fmla="*/ 17400 w 17400"/>
              <a:gd name="p0y3" fmla="*/ 53 h 2025"/>
              <a:gd name="p0x4" fmla="*/ 17400 w 17400"/>
              <a:gd name="p0y4" fmla="*/ 120 h 2025"/>
              <a:gd name="p0x5" fmla="*/ 17400 w 17400"/>
              <a:gd name="p0y5" fmla="*/ 1905 h 2025"/>
              <a:gd name="p0x6" fmla="*/ 17400 w 17400"/>
              <a:gd name="p0y6" fmla="*/ 1971 h 2025"/>
              <a:gd name="p0x7" fmla="*/ 17346 w 17400"/>
              <a:gd name="p0y7" fmla="*/ 2025 h 2025"/>
              <a:gd name="p0x8" fmla="*/ 17280 w 17400"/>
              <a:gd name="p0y8" fmla="*/ 2025 h 2025"/>
              <a:gd name="p0x9" fmla="*/ 120 w 17400"/>
              <a:gd name="p0y9" fmla="*/ 2025 h 2025"/>
              <a:gd name="p0x10" fmla="*/ 53 w 17400"/>
              <a:gd name="p0y10" fmla="*/ 2025 h 2025"/>
              <a:gd name="p0x11" fmla="*/ 0 w 17400"/>
              <a:gd name="p0y11" fmla="*/ 1971 h 2025"/>
              <a:gd name="p0x12" fmla="*/ 0 w 17400"/>
              <a:gd name="p0y12" fmla="*/ 1905 h 2025"/>
              <a:gd name="p0x13" fmla="*/ 0 w 17400"/>
              <a:gd name="p0y13" fmla="*/ 120 h 2025"/>
              <a:gd name="p0x14" fmla="*/ 0 w 17400"/>
              <a:gd name="p0y14" fmla="*/ 53 h 2025"/>
              <a:gd name="p0x15" fmla="*/ 53 w 17400"/>
              <a:gd name="p0y15" fmla="*/ 0 h 2025"/>
              <a:gd name="p0x16" fmla="*/ 120 w 17400"/>
              <a:gd name="p0y16" fmla="*/ 0 h 20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8C2B8"/>
          </a:solidFill>
          <a:ln>
            <a:noFill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24"/>
            </p:custDataLst>
          </p:nvPr>
        </p:nvSpPr>
        <p:spPr>
          <a:xfrm>
            <a:off x="762000" y="1589723"/>
            <a:ext cx="89156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A2520"/>
                </a:solidFill>
                <a:cs typeface="+mn-lt"/>
              </a:rPr>
              <a:t>典型材料的灵魂，藏在</a:t>
            </a:r>
            <a:r>
              <a:rPr b="1">
                <a:solidFill>
                  <a:srgbClr val="8C1F14"/>
                </a:solidFill>
                <a:cs typeface="+mn-lt"/>
              </a:rPr>
              <a:t>事迹背后的思想内核</a:t>
            </a:r>
            <a:r>
              <a:rPr b="1">
                <a:solidFill>
                  <a:srgbClr val="3A2520"/>
                </a:solidFill>
                <a:cs typeface="+mn-lt"/>
              </a:rPr>
              <a:t>里。提炼要层层深入，不能停留在表面。</a:t>
            </a:r>
            <a:endParaRPr b="1">
              <a:solidFill>
                <a:srgbClr val="3A2520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1888827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B83A2E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5400" b="1">
              <a:solidFill>
                <a:srgbClr val="B83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983249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3128"/>
                </a:solidFill>
                <a:latin typeface="+mj-lt"/>
                <a:ea typeface="+mj-ea"/>
                <a:cs typeface="+mj-lt"/>
              </a:rPr>
              <a:t>表达传神</a:t>
            </a:r>
            <a:endParaRPr sz="4200" b="1" spc="84">
              <a:solidFill>
                <a:srgbClr val="3A3128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200544"/>
            <a:ext cx="18071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i="1" spc="81">
                <a:solidFill>
                  <a:srgbClr val="7A7066"/>
                </a:solidFill>
                <a:cs typeface="+mn-lt"/>
              </a:rPr>
              <a:t>言之无文，行而不远</a:t>
            </a:r>
            <a:endParaRPr sz="1350" i="1" spc="81">
              <a:solidFill>
                <a:srgbClr val="7A7066"/>
              </a:solidFill>
              <a:cs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704378"/>
            <a:ext cx="417581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E544A"/>
                </a:solidFill>
                <a:cs typeface="+mn-lt"/>
              </a:rPr>
              <a:t>言之无文，行而不远</a:t>
            </a:r>
            <a:endParaRPr sz="1500" spc="30">
              <a:solidFill>
                <a:srgbClr val="5E544A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E544A"/>
                </a:solidFill>
                <a:cs typeface="+mn-lt"/>
              </a:rPr>
              <a:t>好的典型材料，要让读者如见其人、如闻其声。</a:t>
            </a:r>
            <a:endParaRPr sz="1500" spc="30">
              <a:solidFill>
                <a:srgbClr val="5E544A"/>
              </a:solidFill>
              <a:cs typeface="+mn-lt"/>
            </a:endParaRPr>
          </a:p>
        </p:txBody>
      </p:sp>
      <p:sp>
        <p:nvSpPr>
          <p:cNvPr id="3" name="任意多边形 2"/>
          <p:cNvSpPr/>
          <p:nvPr>
            <p:custDataLst>
              <p:tags r:id="rId5"/>
            </p:custDataLst>
          </p:nvPr>
        </p:nvSpPr>
        <p:spPr>
          <a:xfrm>
            <a:off x="666750" y="152971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838200" y="154876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971550" y="155829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397764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3128"/>
                </a:solidFill>
                <a:latin typeface="+mj-lt"/>
                <a:ea typeface="+mj-ea"/>
                <a:cs typeface="+mj-lt"/>
              </a:rPr>
              <a:t>让事实自己说话</a:t>
            </a:r>
            <a:endParaRPr sz="3000" b="1">
              <a:solidFill>
                <a:srgbClr val="3A3128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1043940"/>
          </a:xfrm>
          <a:custGeom>
            <a:avLst/>
            <a:gdLst>
              <a:gd name="sw" fmla="*/ 1 w 17400"/>
              <a:gd name="sh" fmla="*/ 1 h 1644"/>
              <a:gd name="mins" fmla="min sw sh"/>
              <a:gd name="dsw" fmla="+- 0 sw mins"/>
              <a:gd name="dsh" fmla="+- 0 sh mins"/>
              <a:gd name="p0x0" fmla="*/ 120 w 17400"/>
              <a:gd name="p0y0" fmla="*/ 0 h 1644"/>
              <a:gd name="p0x1" fmla="*/ 17280 w 17400"/>
              <a:gd name="p0y1" fmla="*/ 0 h 1644"/>
              <a:gd name="p0x2" fmla="*/ 17346 w 17400"/>
              <a:gd name="p0y2" fmla="*/ 0 h 1644"/>
              <a:gd name="p0x3" fmla="*/ 17400 w 17400"/>
              <a:gd name="p0y3" fmla="*/ 53 h 1644"/>
              <a:gd name="p0x4" fmla="*/ 17400 w 17400"/>
              <a:gd name="p0y4" fmla="*/ 120 h 1644"/>
              <a:gd name="p0x5" fmla="*/ 17400 w 17400"/>
              <a:gd name="p0y5" fmla="*/ 1524 h 1644"/>
              <a:gd name="p0x6" fmla="*/ 17400 w 17400"/>
              <a:gd name="p0y6" fmla="*/ 1590 h 1644"/>
              <a:gd name="p0x7" fmla="*/ 17346 w 17400"/>
              <a:gd name="p0y7" fmla="*/ 1644 h 1644"/>
              <a:gd name="p0x8" fmla="*/ 17280 w 17400"/>
              <a:gd name="p0y8" fmla="*/ 1644 h 1644"/>
              <a:gd name="p0x9" fmla="*/ 120 w 17400"/>
              <a:gd name="p0y9" fmla="*/ 1644 h 1644"/>
              <a:gd name="p0x10" fmla="*/ 53 w 17400"/>
              <a:gd name="p0y10" fmla="*/ 1644 h 1644"/>
              <a:gd name="p0x11" fmla="*/ 0 w 17400"/>
              <a:gd name="p0y11" fmla="*/ 1590 h 1644"/>
              <a:gd name="p0x12" fmla="*/ 0 w 17400"/>
              <a:gd name="p0y12" fmla="*/ 1524 h 1644"/>
              <a:gd name="p0x13" fmla="*/ 0 w 17400"/>
              <a:gd name="p0y13" fmla="*/ 120 h 1644"/>
              <a:gd name="p0x14" fmla="*/ 0 w 17400"/>
              <a:gd name="p0y14" fmla="*/ 53 h 1644"/>
              <a:gd name="p0x15" fmla="*/ 53 w 17400"/>
              <a:gd name="p0y15" fmla="*/ 0 h 1644"/>
              <a:gd name="p0x16" fmla="*/ 120 w 17400"/>
              <a:gd name="p0y16" fmla="*/ 0 h 164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8C2B8"/>
          </a:solidFill>
          <a:ln>
            <a:noFill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68726"/>
            <a:ext cx="754402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A2520"/>
                </a:solidFill>
                <a:cs typeface="+mn-lt"/>
              </a:rPr>
              <a:t>生动不是辞藻的堆砌，而是让</a:t>
            </a:r>
            <a:r>
              <a:rPr b="1">
                <a:solidFill>
                  <a:srgbClr val="8C1F14"/>
                </a:solidFill>
                <a:cs typeface="+mn-lt"/>
              </a:rPr>
              <a:t>事实本身具有感染力</a:t>
            </a:r>
            <a:r>
              <a:rPr>
                <a:solidFill>
                  <a:srgbClr val="3A2520"/>
                </a:solidFill>
                <a:cs typeface="+mn-lt"/>
              </a:rPr>
              <a:t>。越克制，越有力。</a:t>
            </a:r>
            <a:endParaRPr>
              <a:solidFill>
                <a:srgbClr val="3A2520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381885"/>
            <a:ext cx="4859655" cy="4090035"/>
          </a:xfrm>
          <a:custGeom>
            <a:avLst/>
            <a:gdLst>
              <a:gd name="sw" fmla="*/ 1 w 7653"/>
              <a:gd name="sh" fmla="*/ 1 h 6440"/>
              <a:gd name="mins" fmla="min sw sh"/>
              <a:gd name="dsw" fmla="+- 0 sw mins"/>
              <a:gd name="dsh" fmla="+- 0 sh mins"/>
              <a:gd name="p0x0" fmla="*/ 240 w 7653"/>
              <a:gd name="p0y0" fmla="*/ 0 h 6440"/>
              <a:gd name="p0x1" fmla="*/ 7413 w 7653"/>
              <a:gd name="p0y1" fmla="*/ 0 h 6440"/>
              <a:gd name="p0x2" fmla="*/ 7545 w 7653"/>
              <a:gd name="p0y2" fmla="*/ 0 h 6440"/>
              <a:gd name="p0x3" fmla="*/ 7653 w 7653"/>
              <a:gd name="p0y3" fmla="*/ 107 h 6440"/>
              <a:gd name="p0x4" fmla="*/ 7653 w 7653"/>
              <a:gd name="p0y4" fmla="*/ 240 h 6440"/>
              <a:gd name="p0x5" fmla="*/ 7653 w 7653"/>
              <a:gd name="p0y5" fmla="*/ 6200 h 6440"/>
              <a:gd name="p0x6" fmla="*/ 7653 w 7653"/>
              <a:gd name="p0y6" fmla="*/ 6333 h 6440"/>
              <a:gd name="p0x7" fmla="*/ 7545 w 7653"/>
              <a:gd name="p0y7" fmla="*/ 6440 h 6440"/>
              <a:gd name="p0x8" fmla="*/ 7413 w 7653"/>
              <a:gd name="p0y8" fmla="*/ 6440 h 6440"/>
              <a:gd name="p0x9" fmla="*/ 240 w 7653"/>
              <a:gd name="p0y9" fmla="*/ 6440 h 6440"/>
              <a:gd name="p0x10" fmla="*/ 107 w 7653"/>
              <a:gd name="p0y10" fmla="*/ 6440 h 6440"/>
              <a:gd name="p0x11" fmla="*/ 0 w 7653"/>
              <a:gd name="p0y11" fmla="*/ 6333 h 6440"/>
              <a:gd name="p0x12" fmla="*/ 0 w 7653"/>
              <a:gd name="p0y12" fmla="*/ 6200 h 6440"/>
              <a:gd name="p0x13" fmla="*/ 0 w 7653"/>
              <a:gd name="p0y13" fmla="*/ 240 h 6440"/>
              <a:gd name="p0x14" fmla="*/ 0 w 7653"/>
              <a:gd name="p0y14" fmla="*/ 107 h 6440"/>
              <a:gd name="p0x15" fmla="*/ 107 w 7653"/>
              <a:gd name="p0y15" fmla="*/ 0 h 6440"/>
              <a:gd name="p0x16" fmla="*/ 240 w 7653"/>
              <a:gd name="p0y16" fmla="*/ 0 h 64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771525" y="2577465"/>
            <a:ext cx="4469130" cy="466090"/>
            <a:chOff x="1215" y="4059"/>
            <a:chExt cx="7038" cy="734"/>
          </a:xfrm>
        </p:grpSpPr>
        <p:sp>
          <p:nvSpPr>
            <p:cNvPr id="8" name="任意多边形 7"/>
            <p:cNvSpPr/>
            <p:nvPr>
              <p:custDataLst>
                <p:tags r:id="rId5"/>
              </p:custDataLst>
            </p:nvPr>
          </p:nvSpPr>
          <p:spPr>
            <a:xfrm>
              <a:off x="1215" y="4059"/>
              <a:ext cx="7038" cy="735"/>
            </a:xfrm>
            <a:custGeom>
              <a:avLst/>
              <a:gdLst>
                <a:gd name="sw" fmla="*/ 1 w 7038"/>
                <a:gd name="sh" fmla="*/ 1 h 735"/>
                <a:gd name="mins" fmla="min sw sh"/>
                <a:gd name="dsw" fmla="+- 0 sw mins"/>
                <a:gd name="dsh" fmla="+- 0 sh mins"/>
                <a:gd name="p0x0" fmla="*/ 0 w 7038"/>
                <a:gd name="p0y0" fmla="*/ 0 h 735"/>
                <a:gd name="p0x1" fmla="*/ 7038 w 7038"/>
                <a:gd name="p0y1" fmla="*/ 0 h 735"/>
                <a:gd name="p0x2" fmla="*/ 7038 w 7038"/>
                <a:gd name="p0y2" fmla="*/ 735 h 735"/>
                <a:gd name="p0x3" fmla="*/ 0 w 7038"/>
                <a:gd name="p0y3" fmla="*/ 735 h 735"/>
                <a:gd name="p0x4" fmla="*/ 0 w 7038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1215" y="4779"/>
              <a:ext cx="7038" cy="15"/>
            </a:xfrm>
            <a:custGeom>
              <a:avLst/>
              <a:gdLst>
                <a:gd name="sw" fmla="*/ 1 w 7038"/>
                <a:gd name="sh" fmla="*/ 1 h 15"/>
                <a:gd name="mins" fmla="min sw sh"/>
                <a:gd name="dsw" fmla="+- 0 sw mins"/>
                <a:gd name="dsh" fmla="+- 0 sh mins"/>
                <a:gd name="p0x0" fmla="*/ 7038 w 7038"/>
                <a:gd name="p0y0" fmla="*/ 15 h 15"/>
                <a:gd name="p0x1" fmla="*/ 0 w 7038"/>
                <a:gd name="p0y1" fmla="*/ 15 h 15"/>
                <a:gd name="p0x2" fmla="*/ 0 w 7038"/>
                <a:gd name="p0y2" fmla="*/ 0 h 15"/>
                <a:gd name="p0x3" fmla="*/ 7038 w 7038"/>
                <a:gd name="p0y3" fmla="*/ 0 h 15"/>
                <a:gd name="p0x4" fmla="*/ 7038 w 7038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25828"/>
                <a:lumOff val="7417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775970" y="258191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6">
              <a:lumMod val="20818"/>
              <a:lumOff val="7918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083" t="-62667" r="-2083" b="-62667"/>
          <a:stretch>
            <a:fillRect/>
          </a:stretch>
        </p:blipFill>
        <p:spPr>
          <a:xfrm>
            <a:off x="823595" y="2639060"/>
            <a:ext cx="238125" cy="2146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228725" y="2566054"/>
            <a:ext cx="40119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3128"/>
                </a:solidFill>
                <a:cs typeface="+mn-lt"/>
              </a:rPr>
              <a:t>空洞表达</a:t>
            </a:r>
            <a:r>
              <a:rPr lang="en-US" altLang="zh-CN" sz="2100" b="1" spc="42">
                <a:solidFill>
                  <a:srgbClr val="3A3128"/>
                </a:solidFill>
                <a:cs typeface="+mn-lt"/>
              </a:rPr>
              <a:t> vs </a:t>
            </a:r>
            <a:r>
              <a:rPr lang="zh-CN" altLang="en-US" sz="2100" b="1" spc="42">
                <a:solidFill>
                  <a:srgbClr val="3A3128"/>
                </a:solidFill>
                <a:cs typeface="+mn-lt"/>
              </a:rPr>
              <a:t>事实表达</a:t>
            </a:r>
            <a:endParaRPr lang="zh-CN" altLang="en-US" sz="2100" b="1" spc="42">
              <a:solidFill>
                <a:srgbClr val="3A3128"/>
              </a:solidFill>
              <a:cs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771525" y="3550285"/>
            <a:ext cx="4469130" cy="1085850"/>
            <a:chOff x="1215" y="5591"/>
            <a:chExt cx="7038" cy="1710"/>
          </a:xfrm>
        </p:grpSpPr>
        <p:sp>
          <p:nvSpPr>
            <p:cNvPr id="15" name="任意多边形 14"/>
            <p:cNvSpPr/>
            <p:nvPr>
              <p:custDataLst>
                <p:tags r:id="rId12"/>
              </p:custDataLst>
            </p:nvPr>
          </p:nvSpPr>
          <p:spPr>
            <a:xfrm>
              <a:off x="1215" y="5591"/>
              <a:ext cx="7038" cy="1710"/>
            </a:xfrm>
            <a:custGeom>
              <a:avLst/>
              <a:gdLst>
                <a:gd name="sw" fmla="*/ 1 w 7038"/>
                <a:gd name="sh" fmla="*/ 1 h 1710"/>
                <a:gd name="mins" fmla="min sw sh"/>
                <a:gd name="dsw" fmla="+- 0 sw mins"/>
                <a:gd name="dsh" fmla="+- 0 sh mins"/>
                <a:gd name="p0x0" fmla="*/ 120 w 7038"/>
                <a:gd name="p0y0" fmla="*/ 0 h 1710"/>
                <a:gd name="p0x1" fmla="*/ 6918 w 7038"/>
                <a:gd name="p0y1" fmla="*/ 0 h 1710"/>
                <a:gd name="p0x2" fmla="*/ 6984 w 7038"/>
                <a:gd name="p0y2" fmla="*/ 0 h 1710"/>
                <a:gd name="p0x3" fmla="*/ 7038 w 7038"/>
                <a:gd name="p0y3" fmla="*/ 53 h 1710"/>
                <a:gd name="p0x4" fmla="*/ 7038 w 7038"/>
                <a:gd name="p0y4" fmla="*/ 120 h 1710"/>
                <a:gd name="p0x5" fmla="*/ 7038 w 7038"/>
                <a:gd name="p0y5" fmla="*/ 1590 h 1710"/>
                <a:gd name="p0x6" fmla="*/ 7038 w 7038"/>
                <a:gd name="p0y6" fmla="*/ 1656 h 1710"/>
                <a:gd name="p0x7" fmla="*/ 6984 w 7038"/>
                <a:gd name="p0y7" fmla="*/ 1710 h 1710"/>
                <a:gd name="p0x8" fmla="*/ 6918 w 7038"/>
                <a:gd name="p0y8" fmla="*/ 1710 h 1710"/>
                <a:gd name="p0x9" fmla="*/ 120 w 7038"/>
                <a:gd name="p0y9" fmla="*/ 1710 h 1710"/>
                <a:gd name="p0x10" fmla="*/ 53 w 7038"/>
                <a:gd name="p0y10" fmla="*/ 1710 h 1710"/>
                <a:gd name="p0x11" fmla="*/ 0 w 7038"/>
                <a:gd name="p0y11" fmla="*/ 1656 h 1710"/>
                <a:gd name="p0x12" fmla="*/ 0 w 7038"/>
                <a:gd name="p0y12" fmla="*/ 1590 h 1710"/>
                <a:gd name="p0x13" fmla="*/ 0 w 7038"/>
                <a:gd name="p0y13" fmla="*/ 120 h 1710"/>
                <a:gd name="p0x14" fmla="*/ 0 w 7038"/>
                <a:gd name="p0y14" fmla="*/ 53 h 1710"/>
                <a:gd name="p0x15" fmla="*/ 53 w 7038"/>
                <a:gd name="p0y15" fmla="*/ 0 h 1710"/>
                <a:gd name="p0x16" fmla="*/ 120 w 7038"/>
                <a:gd name="p0y16" fmla="*/ 0 h 17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13"/>
              </p:custDataLst>
            </p:nvPr>
          </p:nvSpPr>
          <p:spPr>
            <a:xfrm>
              <a:off x="1289" y="5591"/>
              <a:ext cx="6928" cy="45"/>
            </a:xfrm>
            <a:custGeom>
              <a:avLst/>
              <a:gdLst>
                <a:gd name="sw" fmla="*/ 1 w 6928"/>
                <a:gd name="sh" fmla="*/ 1 h 45"/>
                <a:gd name="mins" fmla="min sw sh"/>
                <a:gd name="dsw" fmla="+- 0 sw mins"/>
                <a:gd name="dsh" fmla="+- 0 sh mins"/>
                <a:gd name="p0x0" fmla="*/ 45 w 6928"/>
                <a:gd name="p0y0" fmla="*/ 0 h 45"/>
                <a:gd name="p0x1" fmla="*/ 6844 w 6928"/>
                <a:gd name="p0y1" fmla="*/ 0 h 45"/>
                <a:gd name="p0x2" fmla="*/ 6877 w 6928"/>
                <a:gd name="p0y2" fmla="*/ 0 h 45"/>
                <a:gd name="p0x3" fmla="*/ 6907 w 6928"/>
                <a:gd name="p0y3" fmla="*/ 13 h 45"/>
                <a:gd name="p0x4" fmla="*/ 6928 w 6928"/>
                <a:gd name="p0y4" fmla="*/ 35 h 45"/>
                <a:gd name="p0x5" fmla="*/ 6918 w 6928"/>
                <a:gd name="p0y5" fmla="*/ 45 h 45"/>
                <a:gd name="p0x6" fmla="*/ 6899 w 6928"/>
                <a:gd name="p0y6" fmla="*/ 26 h 45"/>
                <a:gd name="p0x7" fmla="*/ 6873 w 6928"/>
                <a:gd name="p0y7" fmla="*/ 15 h 45"/>
                <a:gd name="p0x8" fmla="*/ 6844 w 6928"/>
                <a:gd name="p0y8" fmla="*/ 15 h 45"/>
                <a:gd name="p0x9" fmla="*/ 45 w 6928"/>
                <a:gd name="p0y9" fmla="*/ 15 h 45"/>
                <a:gd name="p0x10" fmla="*/ 35 w 6928"/>
                <a:gd name="p0y10" fmla="*/ 15 h 45"/>
                <a:gd name="p0x11" fmla="*/ 26 w 6928"/>
                <a:gd name="p0y11" fmla="*/ 17 h 45"/>
                <a:gd name="p0x12" fmla="*/ 17 w 6928"/>
                <a:gd name="p0y12" fmla="*/ 22 h 45"/>
                <a:gd name="p0x13" fmla="*/ 0 w 6928"/>
                <a:gd name="p0y13" fmla="*/ 9 h 45"/>
                <a:gd name="p0x14" fmla="*/ 0 w 6928"/>
                <a:gd name="p0y14" fmla="*/ 9 h 45"/>
                <a:gd name="p0x15" fmla="*/ 14 w 6928"/>
                <a:gd name="p0y15" fmla="*/ 3 h 45"/>
                <a:gd name="p0x16" fmla="*/ 29 w 6928"/>
                <a:gd name="p0y16" fmla="*/ 0 h 45"/>
                <a:gd name="p0x17" fmla="*/ 45 w 6928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4"/>
              </p:custDataLst>
            </p:nvPr>
          </p:nvSpPr>
          <p:spPr>
            <a:xfrm>
              <a:off x="8207" y="5626"/>
              <a:ext cx="46" cy="1639"/>
            </a:xfrm>
            <a:custGeom>
              <a:avLst/>
              <a:gdLst>
                <a:gd name="sw" fmla="*/ 1 w 45"/>
                <a:gd name="sh" fmla="*/ 1 h 1639"/>
                <a:gd name="mins" fmla="min sw sh"/>
                <a:gd name="dsw" fmla="+- 0 sw mins"/>
                <a:gd name="dsh" fmla="+- 0 sh mins"/>
                <a:gd name="p0x0" fmla="*/ 45 w 45"/>
                <a:gd name="p0y0" fmla="*/ 84 h 1639"/>
                <a:gd name="p0x1" fmla="*/ 45 w 45"/>
                <a:gd name="p0y1" fmla="*/ 1554 h 1639"/>
                <a:gd name="p0x2" fmla="*/ 45 w 45"/>
                <a:gd name="p0y2" fmla="*/ 1587 h 1639"/>
                <a:gd name="p0x3" fmla="*/ 32 w 45"/>
                <a:gd name="p0y3" fmla="*/ 1617 h 1639"/>
                <a:gd name="p0x4" fmla="*/ 10 w 45"/>
                <a:gd name="p0y4" fmla="*/ 1639 h 1639"/>
                <a:gd name="p0x5" fmla="*/ 0 w 45"/>
                <a:gd name="p0y5" fmla="*/ 1629 h 1639"/>
                <a:gd name="p0x6" fmla="*/ 19 w 45"/>
                <a:gd name="p0y6" fmla="*/ 1610 h 1639"/>
                <a:gd name="p0x7" fmla="*/ 30 w 45"/>
                <a:gd name="p0y7" fmla="*/ 1583 h 1639"/>
                <a:gd name="p0x8" fmla="*/ 30 w 45"/>
                <a:gd name="p0y8" fmla="*/ 1554 h 1639"/>
                <a:gd name="p0x9" fmla="*/ 30 w 45"/>
                <a:gd name="p0y9" fmla="*/ 84 h 1639"/>
                <a:gd name="p0x10" fmla="*/ 30 w 45"/>
                <a:gd name="p0y10" fmla="*/ 55 h 1639"/>
                <a:gd name="p0x11" fmla="*/ 19 w 45"/>
                <a:gd name="p0y11" fmla="*/ 29 h 1639"/>
                <a:gd name="p0x12" fmla="*/ 0 w 45"/>
                <a:gd name="p0y12" fmla="*/ 10 h 1639"/>
                <a:gd name="p0x13" fmla="*/ 10 w 45"/>
                <a:gd name="p0y13" fmla="*/ 0 h 1639"/>
                <a:gd name="p0x14" fmla="*/ 32 w 45"/>
                <a:gd name="p0y14" fmla="*/ 21 h 1639"/>
                <a:gd name="p0x15" fmla="*/ 45 w 45"/>
                <a:gd name="p0y15" fmla="*/ 51 h 1639"/>
                <a:gd name="p0x16" fmla="*/ 45 w 45"/>
                <a:gd name="p0y16" fmla="*/ 84 h 16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1289" y="7255"/>
              <a:ext cx="6928" cy="46"/>
            </a:xfrm>
            <a:custGeom>
              <a:avLst/>
              <a:gdLst>
                <a:gd name="sw" fmla="*/ 1 w 6928"/>
                <a:gd name="sh" fmla="*/ 1 h 45"/>
                <a:gd name="mins" fmla="min sw sh"/>
                <a:gd name="dsw" fmla="+- 0 sw mins"/>
                <a:gd name="dsh" fmla="+- 0 sh mins"/>
                <a:gd name="p0x0" fmla="*/ 6843 w 6928"/>
                <a:gd name="p0y0" fmla="*/ 45 h 45"/>
                <a:gd name="p0x1" fmla="*/ 45 w 6928"/>
                <a:gd name="p0y1" fmla="*/ 45 h 45"/>
                <a:gd name="p0x2" fmla="*/ 29 w 6928"/>
                <a:gd name="p0y2" fmla="*/ 45 h 45"/>
                <a:gd name="p0x3" fmla="*/ 14 w 6928"/>
                <a:gd name="p0y3" fmla="*/ 42 h 45"/>
                <a:gd name="p0x4" fmla="*/ 0 w 6928"/>
                <a:gd name="p0y4" fmla="*/ 36 h 45"/>
                <a:gd name="p0x5" fmla="*/ 17 w 6928"/>
                <a:gd name="p0y5" fmla="*/ 22 h 45"/>
                <a:gd name="p0x6" fmla="*/ 17 w 6928"/>
                <a:gd name="p0y6" fmla="*/ 22 h 45"/>
                <a:gd name="p0x7" fmla="*/ 26 w 6928"/>
                <a:gd name="p0y7" fmla="*/ 27 h 45"/>
                <a:gd name="p0x8" fmla="*/ 35 w 6928"/>
                <a:gd name="p0y8" fmla="*/ 30 h 45"/>
                <a:gd name="p0x9" fmla="*/ 45 w 6928"/>
                <a:gd name="p0y9" fmla="*/ 30 h 45"/>
                <a:gd name="p0x10" fmla="*/ 6843 w 6928"/>
                <a:gd name="p0y10" fmla="*/ 30 h 45"/>
                <a:gd name="p0x11" fmla="*/ 6872 w 6928"/>
                <a:gd name="p0y11" fmla="*/ 30 h 45"/>
                <a:gd name="p0x12" fmla="*/ 6899 w 6928"/>
                <a:gd name="p0y12" fmla="*/ 19 h 45"/>
                <a:gd name="p0x13" fmla="*/ 6918 w 6928"/>
                <a:gd name="p0y13" fmla="*/ 0 h 45"/>
                <a:gd name="p0x14" fmla="*/ 6928 w 6928"/>
                <a:gd name="p0y14" fmla="*/ 10 h 45"/>
                <a:gd name="p0x15" fmla="*/ 6907 w 6928"/>
                <a:gd name="p0y15" fmla="*/ 32 h 45"/>
                <a:gd name="p0x16" fmla="*/ 6877 w 6928"/>
                <a:gd name="p0y16" fmla="*/ 45 h 45"/>
                <a:gd name="p0x17" fmla="*/ 6843 w 6928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6"/>
              </p:custDataLst>
            </p:nvPr>
          </p:nvSpPr>
          <p:spPr>
            <a:xfrm>
              <a:off x="1215" y="5600"/>
              <a:ext cx="91" cy="1691"/>
            </a:xfrm>
            <a:custGeom>
              <a:avLst/>
              <a:gdLst>
                <a:gd name="sw" fmla="*/ 1 w 91"/>
                <a:gd name="sh" fmla="*/ 1 h 1691"/>
                <a:gd name="mins" fmla="min sw sh"/>
                <a:gd name="dsw" fmla="+- 0 sw mins"/>
                <a:gd name="dsh" fmla="+- 0 sh mins"/>
                <a:gd name="p0x0" fmla="*/ 0 w 91"/>
                <a:gd name="p0y0" fmla="*/ 1580 h 1691"/>
                <a:gd name="p0x1" fmla="*/ 0 w 91"/>
                <a:gd name="p0y1" fmla="*/ 110 h 1691"/>
                <a:gd name="p0x2" fmla="*/ 0 w 91"/>
                <a:gd name="p0y2" fmla="*/ 60 h 1691"/>
                <a:gd name="p0x3" fmla="*/ 30 w 91"/>
                <a:gd name="p0y3" fmla="*/ 18 h 1691"/>
                <a:gd name="p0x4" fmla="*/ 74 w 91"/>
                <a:gd name="p0y4" fmla="*/ 0 h 1691"/>
                <a:gd name="p0x5" fmla="*/ 91 w 91"/>
                <a:gd name="p0y5" fmla="*/ 13 h 1691"/>
                <a:gd name="p0x6" fmla="*/ 91 w 91"/>
                <a:gd name="p0y6" fmla="*/ 13 h 1691"/>
                <a:gd name="p0x7" fmla="*/ 64 w 91"/>
                <a:gd name="p0y7" fmla="*/ 29 h 1691"/>
                <a:gd name="p0x8" fmla="*/ 45 w 91"/>
                <a:gd name="p0y8" fmla="*/ 67 h 1691"/>
                <a:gd name="p0x9" fmla="*/ 45 w 91"/>
                <a:gd name="p0y9" fmla="*/ 110 h 1691"/>
                <a:gd name="p0x10" fmla="*/ 45 w 91"/>
                <a:gd name="p0y10" fmla="*/ 1580 h 1691"/>
                <a:gd name="p0x11" fmla="*/ 45 w 91"/>
                <a:gd name="p0y11" fmla="*/ 1624 h 1691"/>
                <a:gd name="p0x12" fmla="*/ 64 w 91"/>
                <a:gd name="p0y12" fmla="*/ 1662 h 1691"/>
                <a:gd name="p0x13" fmla="*/ 91 w 91"/>
                <a:gd name="p0y13" fmla="*/ 1677 h 1691"/>
                <a:gd name="p0x14" fmla="*/ 74 w 91"/>
                <a:gd name="p0y14" fmla="*/ 1691 h 1691"/>
                <a:gd name="p0x15" fmla="*/ 74 w 91"/>
                <a:gd name="p0y15" fmla="*/ 1691 h 1691"/>
                <a:gd name="p0x16" fmla="*/ 30 w 91"/>
                <a:gd name="p0y16" fmla="*/ 1673 h 1691"/>
                <a:gd name="p0x17" fmla="*/ 0 w 91"/>
                <a:gd name="p0y17" fmla="*/ 1630 h 1691"/>
                <a:gd name="p0x18" fmla="*/ 0 w 91"/>
                <a:gd name="p0y18" fmla="*/ 1580 h 16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914400" y="3620786"/>
            <a:ext cx="42024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空洞：他工作特别认真负责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914400" y="3926538"/>
            <a:ext cx="42862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事实：他凭着多年习惯，把每一项数据都</a:t>
            </a:r>
            <a:r>
              <a:rPr sz="1500" b="1">
                <a:solidFill>
                  <a:schemeClr val="accent1"/>
                </a:solidFill>
                <a:cs typeface="+mn-lt"/>
              </a:rPr>
              <a:t>核对三遍</a:t>
            </a:r>
            <a:endParaRPr sz="1500" b="1">
              <a:solidFill>
                <a:schemeClr val="accent1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才上报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771525" y="5104130"/>
            <a:ext cx="4469130" cy="781050"/>
            <a:chOff x="1215" y="8038"/>
            <a:chExt cx="7038" cy="1230"/>
          </a:xfrm>
        </p:grpSpPr>
        <p:sp>
          <p:nvSpPr>
            <p:cNvPr id="23" name="任意多边形 22"/>
            <p:cNvSpPr/>
            <p:nvPr>
              <p:custDataLst>
                <p:tags r:id="rId19"/>
              </p:custDataLst>
            </p:nvPr>
          </p:nvSpPr>
          <p:spPr>
            <a:xfrm>
              <a:off x="1215" y="8038"/>
              <a:ext cx="7038" cy="1230"/>
            </a:xfrm>
            <a:custGeom>
              <a:avLst/>
              <a:gdLst>
                <a:gd name="sw" fmla="*/ 1 w 7038"/>
                <a:gd name="sh" fmla="*/ 1 h 1230"/>
                <a:gd name="mins" fmla="min sw sh"/>
                <a:gd name="dsw" fmla="+- 0 sw mins"/>
                <a:gd name="dsh" fmla="+- 0 sh mins"/>
                <a:gd name="p0x0" fmla="*/ 120 w 7038"/>
                <a:gd name="p0y0" fmla="*/ 0 h 1230"/>
                <a:gd name="p0x1" fmla="*/ 6918 w 7038"/>
                <a:gd name="p0y1" fmla="*/ 0 h 1230"/>
                <a:gd name="p0x2" fmla="*/ 6984 w 7038"/>
                <a:gd name="p0y2" fmla="*/ 0 h 1230"/>
                <a:gd name="p0x3" fmla="*/ 7038 w 7038"/>
                <a:gd name="p0y3" fmla="*/ 53 h 1230"/>
                <a:gd name="p0x4" fmla="*/ 7038 w 7038"/>
                <a:gd name="p0y4" fmla="*/ 120 h 1230"/>
                <a:gd name="p0x5" fmla="*/ 7038 w 7038"/>
                <a:gd name="p0y5" fmla="*/ 1110 h 1230"/>
                <a:gd name="p0x6" fmla="*/ 7038 w 7038"/>
                <a:gd name="p0y6" fmla="*/ 1176 h 1230"/>
                <a:gd name="p0x7" fmla="*/ 6984 w 7038"/>
                <a:gd name="p0y7" fmla="*/ 1230 h 1230"/>
                <a:gd name="p0x8" fmla="*/ 6918 w 7038"/>
                <a:gd name="p0y8" fmla="*/ 1230 h 1230"/>
                <a:gd name="p0x9" fmla="*/ 120 w 7038"/>
                <a:gd name="p0y9" fmla="*/ 1230 h 1230"/>
                <a:gd name="p0x10" fmla="*/ 53 w 7038"/>
                <a:gd name="p0y10" fmla="*/ 1230 h 1230"/>
                <a:gd name="p0x11" fmla="*/ 0 w 7038"/>
                <a:gd name="p0y11" fmla="*/ 1176 h 1230"/>
                <a:gd name="p0x12" fmla="*/ 0 w 7038"/>
                <a:gd name="p0y12" fmla="*/ 1110 h 1230"/>
                <a:gd name="p0x13" fmla="*/ 0 w 7038"/>
                <a:gd name="p0y13" fmla="*/ 120 h 1230"/>
                <a:gd name="p0x14" fmla="*/ 0 w 7038"/>
                <a:gd name="p0y14" fmla="*/ 53 h 1230"/>
                <a:gd name="p0x15" fmla="*/ 53 w 7038"/>
                <a:gd name="p0y15" fmla="*/ 0 h 1230"/>
                <a:gd name="p0x16" fmla="*/ 120 w 7038"/>
                <a:gd name="p0y16" fmla="*/ 0 h 12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0"/>
              </p:custDataLst>
            </p:nvPr>
          </p:nvSpPr>
          <p:spPr>
            <a:xfrm>
              <a:off x="1289" y="8038"/>
              <a:ext cx="6928" cy="45"/>
            </a:xfrm>
            <a:custGeom>
              <a:avLst/>
              <a:gdLst>
                <a:gd name="sw" fmla="*/ 1 w 6928"/>
                <a:gd name="sh" fmla="*/ 1 h 45"/>
                <a:gd name="mins" fmla="min sw sh"/>
                <a:gd name="dsw" fmla="+- 0 sw mins"/>
                <a:gd name="dsh" fmla="+- 0 sh mins"/>
                <a:gd name="p0x0" fmla="*/ 45 w 6928"/>
                <a:gd name="p0y0" fmla="*/ 0 h 45"/>
                <a:gd name="p0x1" fmla="*/ 6844 w 6928"/>
                <a:gd name="p0y1" fmla="*/ 0 h 45"/>
                <a:gd name="p0x2" fmla="*/ 6877 w 6928"/>
                <a:gd name="p0y2" fmla="*/ 0 h 45"/>
                <a:gd name="p0x3" fmla="*/ 6907 w 6928"/>
                <a:gd name="p0y3" fmla="*/ 13 h 45"/>
                <a:gd name="p0x4" fmla="*/ 6928 w 6928"/>
                <a:gd name="p0y4" fmla="*/ 35 h 45"/>
                <a:gd name="p0x5" fmla="*/ 6918 w 6928"/>
                <a:gd name="p0y5" fmla="*/ 45 h 45"/>
                <a:gd name="p0x6" fmla="*/ 6899 w 6928"/>
                <a:gd name="p0y6" fmla="*/ 26 h 45"/>
                <a:gd name="p0x7" fmla="*/ 6873 w 6928"/>
                <a:gd name="p0y7" fmla="*/ 15 h 45"/>
                <a:gd name="p0x8" fmla="*/ 6844 w 6928"/>
                <a:gd name="p0y8" fmla="*/ 15 h 45"/>
                <a:gd name="p0x9" fmla="*/ 45 w 6928"/>
                <a:gd name="p0y9" fmla="*/ 15 h 45"/>
                <a:gd name="p0x10" fmla="*/ 35 w 6928"/>
                <a:gd name="p0y10" fmla="*/ 15 h 45"/>
                <a:gd name="p0x11" fmla="*/ 26 w 6928"/>
                <a:gd name="p0y11" fmla="*/ 17 h 45"/>
                <a:gd name="p0x12" fmla="*/ 17 w 6928"/>
                <a:gd name="p0y12" fmla="*/ 22 h 45"/>
                <a:gd name="p0x13" fmla="*/ 0 w 6928"/>
                <a:gd name="p0y13" fmla="*/ 9 h 45"/>
                <a:gd name="p0x14" fmla="*/ 0 w 6928"/>
                <a:gd name="p0y14" fmla="*/ 9 h 45"/>
                <a:gd name="p0x15" fmla="*/ 14 w 6928"/>
                <a:gd name="p0y15" fmla="*/ 3 h 45"/>
                <a:gd name="p0x16" fmla="*/ 29 w 6928"/>
                <a:gd name="p0y16" fmla="*/ 0 h 45"/>
                <a:gd name="p0x17" fmla="*/ 45 w 6928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8207" y="8073"/>
              <a:ext cx="46" cy="1159"/>
            </a:xfrm>
            <a:custGeom>
              <a:avLst/>
              <a:gdLst>
                <a:gd name="sw" fmla="*/ 1 w 45"/>
                <a:gd name="sh" fmla="*/ 1 h 1159"/>
                <a:gd name="mins" fmla="min sw sh"/>
                <a:gd name="dsw" fmla="+- 0 sw mins"/>
                <a:gd name="dsh" fmla="+- 0 sh mins"/>
                <a:gd name="p0x0" fmla="*/ 45 w 45"/>
                <a:gd name="p0y0" fmla="*/ 84 h 1159"/>
                <a:gd name="p0x1" fmla="*/ 45 w 45"/>
                <a:gd name="p0y1" fmla="*/ 1074 h 1159"/>
                <a:gd name="p0x2" fmla="*/ 45 w 45"/>
                <a:gd name="p0y2" fmla="*/ 1107 h 1159"/>
                <a:gd name="p0x3" fmla="*/ 32 w 45"/>
                <a:gd name="p0y3" fmla="*/ 1137 h 1159"/>
                <a:gd name="p0x4" fmla="*/ 10 w 45"/>
                <a:gd name="p0y4" fmla="*/ 1159 h 1159"/>
                <a:gd name="p0x5" fmla="*/ 0 w 45"/>
                <a:gd name="p0y5" fmla="*/ 1149 h 1159"/>
                <a:gd name="p0x6" fmla="*/ 19 w 45"/>
                <a:gd name="p0y6" fmla="*/ 1130 h 1159"/>
                <a:gd name="p0x7" fmla="*/ 30 w 45"/>
                <a:gd name="p0y7" fmla="*/ 1103 h 1159"/>
                <a:gd name="p0x8" fmla="*/ 30 w 45"/>
                <a:gd name="p0y8" fmla="*/ 1074 h 1159"/>
                <a:gd name="p0x9" fmla="*/ 30 w 45"/>
                <a:gd name="p0y9" fmla="*/ 84 h 1159"/>
                <a:gd name="p0x10" fmla="*/ 30 w 45"/>
                <a:gd name="p0y10" fmla="*/ 55 h 1159"/>
                <a:gd name="p0x11" fmla="*/ 19 w 45"/>
                <a:gd name="p0y11" fmla="*/ 29 h 1159"/>
                <a:gd name="p0x12" fmla="*/ 0 w 45"/>
                <a:gd name="p0y12" fmla="*/ 10 h 1159"/>
                <a:gd name="p0x13" fmla="*/ 10 w 45"/>
                <a:gd name="p0y13" fmla="*/ 0 h 1159"/>
                <a:gd name="p0x14" fmla="*/ 32 w 45"/>
                <a:gd name="p0y14" fmla="*/ 21 h 1159"/>
                <a:gd name="p0x15" fmla="*/ 45 w 45"/>
                <a:gd name="p0y15" fmla="*/ 51 h 1159"/>
                <a:gd name="p0x16" fmla="*/ 45 w 45"/>
                <a:gd name="p0y16" fmla="*/ 84 h 115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2"/>
              </p:custDataLst>
            </p:nvPr>
          </p:nvSpPr>
          <p:spPr>
            <a:xfrm>
              <a:off x="1289" y="9222"/>
              <a:ext cx="6928" cy="46"/>
            </a:xfrm>
            <a:custGeom>
              <a:avLst/>
              <a:gdLst>
                <a:gd name="sw" fmla="*/ 1 w 6928"/>
                <a:gd name="sh" fmla="*/ 1 h 45"/>
                <a:gd name="mins" fmla="min sw sh"/>
                <a:gd name="dsw" fmla="+- 0 sw mins"/>
                <a:gd name="dsh" fmla="+- 0 sh mins"/>
                <a:gd name="p0x0" fmla="*/ 6843 w 6928"/>
                <a:gd name="p0y0" fmla="*/ 45 h 45"/>
                <a:gd name="p0x1" fmla="*/ 45 w 6928"/>
                <a:gd name="p0y1" fmla="*/ 45 h 45"/>
                <a:gd name="p0x2" fmla="*/ 29 w 6928"/>
                <a:gd name="p0y2" fmla="*/ 45 h 45"/>
                <a:gd name="p0x3" fmla="*/ 14 w 6928"/>
                <a:gd name="p0y3" fmla="*/ 42 h 45"/>
                <a:gd name="p0x4" fmla="*/ 0 w 6928"/>
                <a:gd name="p0y4" fmla="*/ 36 h 45"/>
                <a:gd name="p0x5" fmla="*/ 17 w 6928"/>
                <a:gd name="p0y5" fmla="*/ 22 h 45"/>
                <a:gd name="p0x6" fmla="*/ 17 w 6928"/>
                <a:gd name="p0y6" fmla="*/ 22 h 45"/>
                <a:gd name="p0x7" fmla="*/ 26 w 6928"/>
                <a:gd name="p0y7" fmla="*/ 27 h 45"/>
                <a:gd name="p0x8" fmla="*/ 35 w 6928"/>
                <a:gd name="p0y8" fmla="*/ 30 h 45"/>
                <a:gd name="p0x9" fmla="*/ 45 w 6928"/>
                <a:gd name="p0y9" fmla="*/ 30 h 45"/>
                <a:gd name="p0x10" fmla="*/ 6843 w 6928"/>
                <a:gd name="p0y10" fmla="*/ 30 h 45"/>
                <a:gd name="p0x11" fmla="*/ 6872 w 6928"/>
                <a:gd name="p0y11" fmla="*/ 30 h 45"/>
                <a:gd name="p0x12" fmla="*/ 6899 w 6928"/>
                <a:gd name="p0y12" fmla="*/ 19 h 45"/>
                <a:gd name="p0x13" fmla="*/ 6918 w 6928"/>
                <a:gd name="p0y13" fmla="*/ 0 h 45"/>
                <a:gd name="p0x14" fmla="*/ 6928 w 6928"/>
                <a:gd name="p0y14" fmla="*/ 10 h 45"/>
                <a:gd name="p0x15" fmla="*/ 6907 w 6928"/>
                <a:gd name="p0y15" fmla="*/ 32 h 45"/>
                <a:gd name="p0x16" fmla="*/ 6877 w 6928"/>
                <a:gd name="p0y16" fmla="*/ 45 h 45"/>
                <a:gd name="p0x17" fmla="*/ 6843 w 6928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3"/>
              </p:custDataLst>
            </p:nvPr>
          </p:nvSpPr>
          <p:spPr>
            <a:xfrm>
              <a:off x="1215" y="8047"/>
              <a:ext cx="91" cy="1211"/>
            </a:xfrm>
            <a:custGeom>
              <a:avLst/>
              <a:gdLst>
                <a:gd name="sw" fmla="*/ 1 w 91"/>
                <a:gd name="sh" fmla="*/ 1 h 1211"/>
                <a:gd name="mins" fmla="min sw sh"/>
                <a:gd name="dsw" fmla="+- 0 sw mins"/>
                <a:gd name="dsh" fmla="+- 0 sh mins"/>
                <a:gd name="p0x0" fmla="*/ 0 w 91"/>
                <a:gd name="p0y0" fmla="*/ 1100 h 1211"/>
                <a:gd name="p0x1" fmla="*/ 0 w 91"/>
                <a:gd name="p0y1" fmla="*/ 110 h 1211"/>
                <a:gd name="p0x2" fmla="*/ 0 w 91"/>
                <a:gd name="p0y2" fmla="*/ 60 h 1211"/>
                <a:gd name="p0x3" fmla="*/ 30 w 91"/>
                <a:gd name="p0y3" fmla="*/ 18 h 1211"/>
                <a:gd name="p0x4" fmla="*/ 74 w 91"/>
                <a:gd name="p0y4" fmla="*/ 0 h 1211"/>
                <a:gd name="p0x5" fmla="*/ 91 w 91"/>
                <a:gd name="p0y5" fmla="*/ 13 h 1211"/>
                <a:gd name="p0x6" fmla="*/ 91 w 91"/>
                <a:gd name="p0y6" fmla="*/ 13 h 1211"/>
                <a:gd name="p0x7" fmla="*/ 64 w 91"/>
                <a:gd name="p0y7" fmla="*/ 29 h 1211"/>
                <a:gd name="p0x8" fmla="*/ 45 w 91"/>
                <a:gd name="p0y8" fmla="*/ 67 h 1211"/>
                <a:gd name="p0x9" fmla="*/ 45 w 91"/>
                <a:gd name="p0y9" fmla="*/ 110 h 1211"/>
                <a:gd name="p0x10" fmla="*/ 45 w 91"/>
                <a:gd name="p0y10" fmla="*/ 1100 h 1211"/>
                <a:gd name="p0x11" fmla="*/ 45 w 91"/>
                <a:gd name="p0y11" fmla="*/ 1144 h 1211"/>
                <a:gd name="p0x12" fmla="*/ 64 w 91"/>
                <a:gd name="p0y12" fmla="*/ 1182 h 1211"/>
                <a:gd name="p0x13" fmla="*/ 91 w 91"/>
                <a:gd name="p0y13" fmla="*/ 1197 h 1211"/>
                <a:gd name="p0x14" fmla="*/ 74 w 91"/>
                <a:gd name="p0y14" fmla="*/ 1211 h 1211"/>
                <a:gd name="p0x15" fmla="*/ 74 w 91"/>
                <a:gd name="p0y15" fmla="*/ 1211 h 1211"/>
                <a:gd name="p0x16" fmla="*/ 30 w 91"/>
                <a:gd name="p0y16" fmla="*/ 1193 h 1211"/>
                <a:gd name="p0x17" fmla="*/ 0 w 91"/>
                <a:gd name="p0y17" fmla="*/ 1150 h 1211"/>
                <a:gd name="p0x18" fmla="*/ 0 w 91"/>
                <a:gd name="p0y18" fmla="*/ 1100 h 121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>
            <p:custDataLst>
              <p:tags r:id="rId24"/>
            </p:custDataLst>
          </p:nvPr>
        </p:nvSpPr>
        <p:spPr>
          <a:xfrm>
            <a:off x="914400" y="5174628"/>
            <a:ext cx="42024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空洞：她深受群众爱戴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0" name="文本框 29"/>
          <p:cNvSpPr txBox="1"/>
          <p:nvPr>
            <p:custDataLst>
              <p:tags r:id="rId25"/>
            </p:custDataLst>
          </p:nvPr>
        </p:nvSpPr>
        <p:spPr>
          <a:xfrm>
            <a:off x="914400" y="5480380"/>
            <a:ext cx="4000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事实：她调离那天，</a:t>
            </a:r>
            <a:r>
              <a:rPr sz="1500" b="1">
                <a:solidFill>
                  <a:schemeClr val="accent1"/>
                </a:solidFill>
                <a:cs typeface="+mn-lt"/>
              </a:rPr>
              <a:t>全村老少自发到村口送行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26"/>
            </p:custDataLst>
          </p:nvPr>
        </p:nvSpPr>
        <p:spPr>
          <a:xfrm>
            <a:off x="5673725" y="2381885"/>
            <a:ext cx="5941695" cy="4090035"/>
          </a:xfrm>
          <a:custGeom>
            <a:avLst/>
            <a:gdLst>
              <a:gd name="sw" fmla="*/ 1 w 9356"/>
              <a:gd name="sh" fmla="*/ 1 h 6440"/>
              <a:gd name="mins" fmla="min sw sh"/>
              <a:gd name="dsw" fmla="+- 0 sw mins"/>
              <a:gd name="dsh" fmla="+- 0 sh mins"/>
              <a:gd name="p0x0" fmla="*/ 240 w 9356"/>
              <a:gd name="p0y0" fmla="*/ 0 h 6440"/>
              <a:gd name="p0x1" fmla="*/ 9116 w 9356"/>
              <a:gd name="p0y1" fmla="*/ 0 h 6440"/>
              <a:gd name="p0x2" fmla="*/ 9249 w 9356"/>
              <a:gd name="p0y2" fmla="*/ 0 h 6440"/>
              <a:gd name="p0x3" fmla="*/ 9356 w 9356"/>
              <a:gd name="p0y3" fmla="*/ 107 h 6440"/>
              <a:gd name="p0x4" fmla="*/ 9356 w 9356"/>
              <a:gd name="p0y4" fmla="*/ 240 h 6440"/>
              <a:gd name="p0x5" fmla="*/ 9356 w 9356"/>
              <a:gd name="p0y5" fmla="*/ 6200 h 6440"/>
              <a:gd name="p0x6" fmla="*/ 9356 w 9356"/>
              <a:gd name="p0y6" fmla="*/ 6333 h 6440"/>
              <a:gd name="p0x7" fmla="*/ 9249 w 9356"/>
              <a:gd name="p0y7" fmla="*/ 6440 h 6440"/>
              <a:gd name="p0x8" fmla="*/ 9116 w 9356"/>
              <a:gd name="p0y8" fmla="*/ 6440 h 6440"/>
              <a:gd name="p0x9" fmla="*/ 240 w 9356"/>
              <a:gd name="p0y9" fmla="*/ 6440 h 6440"/>
              <a:gd name="p0x10" fmla="*/ 107 w 9356"/>
              <a:gd name="p0y10" fmla="*/ 6440 h 6440"/>
              <a:gd name="p0x11" fmla="*/ 0 w 9356"/>
              <a:gd name="p0y11" fmla="*/ 6333 h 6440"/>
              <a:gd name="p0x12" fmla="*/ 0 w 9356"/>
              <a:gd name="p0y12" fmla="*/ 6200 h 6440"/>
              <a:gd name="p0x13" fmla="*/ 0 w 9356"/>
              <a:gd name="p0y13" fmla="*/ 240 h 6440"/>
              <a:gd name="p0x14" fmla="*/ 0 w 9356"/>
              <a:gd name="p0y14" fmla="*/ 107 h 6440"/>
              <a:gd name="p0x15" fmla="*/ 107 w 9356"/>
              <a:gd name="p0y15" fmla="*/ 0 h 6440"/>
              <a:gd name="p0x16" fmla="*/ 240 w 9356"/>
              <a:gd name="p0y16" fmla="*/ 0 h 64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5869305" y="2577465"/>
            <a:ext cx="5551170" cy="466090"/>
            <a:chOff x="9243" y="4059"/>
            <a:chExt cx="8742" cy="734"/>
          </a:xfrm>
        </p:grpSpPr>
        <p:sp>
          <p:nvSpPr>
            <p:cNvPr id="32" name="任意多边形 31"/>
            <p:cNvSpPr/>
            <p:nvPr>
              <p:custDataLst>
                <p:tags r:id="rId27"/>
              </p:custDataLst>
            </p:nvPr>
          </p:nvSpPr>
          <p:spPr>
            <a:xfrm>
              <a:off x="9243" y="4059"/>
              <a:ext cx="8742" cy="735"/>
            </a:xfrm>
            <a:custGeom>
              <a:avLst/>
              <a:gdLst>
                <a:gd name="sw" fmla="*/ 1 w 8741"/>
                <a:gd name="sh" fmla="*/ 1 h 735"/>
                <a:gd name="mins" fmla="min sw sh"/>
                <a:gd name="dsw" fmla="+- 0 sw mins"/>
                <a:gd name="dsh" fmla="+- 0 sh mins"/>
                <a:gd name="p0x0" fmla="*/ 0 w 8741"/>
                <a:gd name="p0y0" fmla="*/ 0 h 735"/>
                <a:gd name="p0x1" fmla="*/ 8741 w 8741"/>
                <a:gd name="p0y1" fmla="*/ 0 h 735"/>
                <a:gd name="p0x2" fmla="*/ 8741 w 8741"/>
                <a:gd name="p0y2" fmla="*/ 735 h 735"/>
                <a:gd name="p0x3" fmla="*/ 0 w 8741"/>
                <a:gd name="p0y3" fmla="*/ 735 h 735"/>
                <a:gd name="p0x4" fmla="*/ 0 w 8741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28"/>
              </p:custDataLst>
            </p:nvPr>
          </p:nvSpPr>
          <p:spPr>
            <a:xfrm>
              <a:off x="9243" y="4779"/>
              <a:ext cx="8742" cy="15"/>
            </a:xfrm>
            <a:custGeom>
              <a:avLst/>
              <a:gdLst>
                <a:gd name="sw" fmla="*/ 1 w 8741"/>
                <a:gd name="sh" fmla="*/ 1 h 15"/>
                <a:gd name="mins" fmla="min sw sh"/>
                <a:gd name="dsw" fmla="+- 0 sw mins"/>
                <a:gd name="dsh" fmla="+- 0 sh mins"/>
                <a:gd name="p0x0" fmla="*/ 8741 w 8741"/>
                <a:gd name="p0y0" fmla="*/ 15 h 15"/>
                <a:gd name="p0x1" fmla="*/ 0 w 8741"/>
                <a:gd name="p0y1" fmla="*/ 15 h 15"/>
                <a:gd name="p0x2" fmla="*/ 0 w 8741"/>
                <a:gd name="p0y2" fmla="*/ 0 h 15"/>
                <a:gd name="p0x3" fmla="*/ 8741 w 8741"/>
                <a:gd name="p0y3" fmla="*/ 0 h 15"/>
                <a:gd name="p0x4" fmla="*/ 8741 w 8741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25828"/>
                <a:lumOff val="7417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5" name="任意多边形 34"/>
          <p:cNvSpPr/>
          <p:nvPr>
            <p:custDataLst>
              <p:tags r:id="rId29"/>
            </p:custDataLst>
          </p:nvPr>
        </p:nvSpPr>
        <p:spPr>
          <a:xfrm>
            <a:off x="5873750" y="258191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6">
              <a:lumMod val="20818"/>
              <a:lumOff val="7918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5935980" y="2639060"/>
            <a:ext cx="209550" cy="21463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3"/>
            </p:custDataLst>
          </p:nvPr>
        </p:nvSpPr>
        <p:spPr>
          <a:xfrm>
            <a:off x="6326534" y="2566054"/>
            <a:ext cx="50939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3128"/>
                </a:solidFill>
                <a:cs typeface="+mn-lt"/>
              </a:rPr>
              <a:t>写作要诀</a:t>
            </a:r>
            <a:endParaRPr sz="2100" b="1" spc="42">
              <a:solidFill>
                <a:srgbClr val="3A3128"/>
              </a:solidFill>
              <a:cs typeface="+mn-lt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5869305" y="3651250"/>
            <a:ext cx="5551170" cy="781050"/>
            <a:chOff x="9243" y="5750"/>
            <a:chExt cx="8742" cy="1230"/>
          </a:xfrm>
        </p:grpSpPr>
        <p:sp>
          <p:nvSpPr>
            <p:cNvPr id="39" name="任意多边形 38"/>
            <p:cNvSpPr/>
            <p:nvPr>
              <p:custDataLst>
                <p:tags r:id="rId34"/>
              </p:custDataLst>
            </p:nvPr>
          </p:nvSpPr>
          <p:spPr>
            <a:xfrm>
              <a:off x="9243" y="5750"/>
              <a:ext cx="8742" cy="1230"/>
            </a:xfrm>
            <a:custGeom>
              <a:avLst/>
              <a:gdLst>
                <a:gd name="sw" fmla="*/ 1 w 8741"/>
                <a:gd name="sh" fmla="*/ 1 h 1230"/>
                <a:gd name="mins" fmla="min sw sh"/>
                <a:gd name="dsw" fmla="+- 0 sw mins"/>
                <a:gd name="dsh" fmla="+- 0 sh mins"/>
                <a:gd name="p0x0" fmla="*/ 120 w 8741"/>
                <a:gd name="p0y0" fmla="*/ 0 h 1230"/>
                <a:gd name="p0x1" fmla="*/ 8621 w 8741"/>
                <a:gd name="p0y1" fmla="*/ 0 h 1230"/>
                <a:gd name="p0x2" fmla="*/ 8688 w 8741"/>
                <a:gd name="p0y2" fmla="*/ 0 h 1230"/>
                <a:gd name="p0x3" fmla="*/ 8741 w 8741"/>
                <a:gd name="p0y3" fmla="*/ 53 h 1230"/>
                <a:gd name="p0x4" fmla="*/ 8741 w 8741"/>
                <a:gd name="p0y4" fmla="*/ 120 h 1230"/>
                <a:gd name="p0x5" fmla="*/ 8741 w 8741"/>
                <a:gd name="p0y5" fmla="*/ 1110 h 1230"/>
                <a:gd name="p0x6" fmla="*/ 8741 w 8741"/>
                <a:gd name="p0y6" fmla="*/ 1176 h 1230"/>
                <a:gd name="p0x7" fmla="*/ 8688 w 8741"/>
                <a:gd name="p0y7" fmla="*/ 1230 h 1230"/>
                <a:gd name="p0x8" fmla="*/ 8621 w 8741"/>
                <a:gd name="p0y8" fmla="*/ 1230 h 1230"/>
                <a:gd name="p0x9" fmla="*/ 120 w 8741"/>
                <a:gd name="p0y9" fmla="*/ 1230 h 1230"/>
                <a:gd name="p0x10" fmla="*/ 53 w 8741"/>
                <a:gd name="p0y10" fmla="*/ 1230 h 1230"/>
                <a:gd name="p0x11" fmla="*/ 0 w 8741"/>
                <a:gd name="p0y11" fmla="*/ 1176 h 1230"/>
                <a:gd name="p0x12" fmla="*/ 0 w 8741"/>
                <a:gd name="p0y12" fmla="*/ 1110 h 1230"/>
                <a:gd name="p0x13" fmla="*/ 0 w 8741"/>
                <a:gd name="p0y13" fmla="*/ 120 h 1230"/>
                <a:gd name="p0x14" fmla="*/ 0 w 8741"/>
                <a:gd name="p0y14" fmla="*/ 53 h 1230"/>
                <a:gd name="p0x15" fmla="*/ 53 w 8741"/>
                <a:gd name="p0y15" fmla="*/ 0 h 1230"/>
                <a:gd name="p0x16" fmla="*/ 120 w 8741"/>
                <a:gd name="p0y16" fmla="*/ 0 h 12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>
              <p:custDataLst>
                <p:tags r:id="rId35"/>
              </p:custDataLst>
            </p:nvPr>
          </p:nvSpPr>
          <p:spPr>
            <a:xfrm>
              <a:off x="9317" y="5750"/>
              <a:ext cx="8632" cy="46"/>
            </a:xfrm>
            <a:custGeom>
              <a:avLst/>
              <a:gdLst>
                <a:gd name="sw" fmla="*/ 1 w 8632"/>
                <a:gd name="sh" fmla="*/ 1 h 45"/>
                <a:gd name="mins" fmla="min sw sh"/>
                <a:gd name="dsw" fmla="+- 0 sw mins"/>
                <a:gd name="dsh" fmla="+- 0 sh mins"/>
                <a:gd name="p0x0" fmla="*/ 45 w 8632"/>
                <a:gd name="p0y0" fmla="*/ 0 h 45"/>
                <a:gd name="p0x1" fmla="*/ 8547 w 8632"/>
                <a:gd name="p0y1" fmla="*/ 0 h 45"/>
                <a:gd name="p0x2" fmla="*/ 8581 w 8632"/>
                <a:gd name="p0y2" fmla="*/ 0 h 45"/>
                <a:gd name="p0x3" fmla="*/ 8611 w 8632"/>
                <a:gd name="p0y3" fmla="*/ 13 h 45"/>
                <a:gd name="p0x4" fmla="*/ 8632 w 8632"/>
                <a:gd name="p0y4" fmla="*/ 35 h 45"/>
                <a:gd name="p0x5" fmla="*/ 8622 w 8632"/>
                <a:gd name="p0y5" fmla="*/ 45 h 45"/>
                <a:gd name="p0x6" fmla="*/ 8603 w 8632"/>
                <a:gd name="p0y6" fmla="*/ 26 h 45"/>
                <a:gd name="p0x7" fmla="*/ 8576 w 8632"/>
                <a:gd name="p0y7" fmla="*/ 15 h 45"/>
                <a:gd name="p0x8" fmla="*/ 8547 w 8632"/>
                <a:gd name="p0y8" fmla="*/ 15 h 45"/>
                <a:gd name="p0x9" fmla="*/ 45 w 8632"/>
                <a:gd name="p0y9" fmla="*/ 15 h 45"/>
                <a:gd name="p0x10" fmla="*/ 35 w 8632"/>
                <a:gd name="p0y10" fmla="*/ 15 h 45"/>
                <a:gd name="p0x11" fmla="*/ 26 w 8632"/>
                <a:gd name="p0y11" fmla="*/ 17 h 45"/>
                <a:gd name="p0x12" fmla="*/ 17 w 8632"/>
                <a:gd name="p0y12" fmla="*/ 22 h 45"/>
                <a:gd name="p0x13" fmla="*/ 0 w 8632"/>
                <a:gd name="p0y13" fmla="*/ 9 h 45"/>
                <a:gd name="p0x14" fmla="*/ 0 w 8632"/>
                <a:gd name="p0y14" fmla="*/ 9 h 45"/>
                <a:gd name="p0x15" fmla="*/ 14 w 8632"/>
                <a:gd name="p0y15" fmla="*/ 3 h 45"/>
                <a:gd name="p0x16" fmla="*/ 29 w 8632"/>
                <a:gd name="p0y16" fmla="*/ 0 h 45"/>
                <a:gd name="p0x17" fmla="*/ 45 w 8632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6"/>
              </p:custDataLst>
            </p:nvPr>
          </p:nvSpPr>
          <p:spPr>
            <a:xfrm>
              <a:off x="17939" y="5786"/>
              <a:ext cx="46" cy="1159"/>
            </a:xfrm>
            <a:custGeom>
              <a:avLst/>
              <a:gdLst>
                <a:gd name="sw" fmla="*/ 1 w 45"/>
                <a:gd name="sh" fmla="*/ 1 h 1159"/>
                <a:gd name="mins" fmla="min sw sh"/>
                <a:gd name="dsw" fmla="+- 0 sw mins"/>
                <a:gd name="dsh" fmla="+- 0 sh mins"/>
                <a:gd name="p0x0" fmla="*/ 45 w 45"/>
                <a:gd name="p0y0" fmla="*/ 84 h 1159"/>
                <a:gd name="p0x1" fmla="*/ 45 w 45"/>
                <a:gd name="p0y1" fmla="*/ 1074 h 1159"/>
                <a:gd name="p0x2" fmla="*/ 45 w 45"/>
                <a:gd name="p0y2" fmla="*/ 1107 h 1159"/>
                <a:gd name="p0x3" fmla="*/ 32 w 45"/>
                <a:gd name="p0y3" fmla="*/ 1137 h 1159"/>
                <a:gd name="p0x4" fmla="*/ 10 w 45"/>
                <a:gd name="p0y4" fmla="*/ 1159 h 1159"/>
                <a:gd name="p0x5" fmla="*/ 0 w 45"/>
                <a:gd name="p0y5" fmla="*/ 1149 h 1159"/>
                <a:gd name="p0x6" fmla="*/ 19 w 45"/>
                <a:gd name="p0y6" fmla="*/ 1130 h 1159"/>
                <a:gd name="p0x7" fmla="*/ 30 w 45"/>
                <a:gd name="p0y7" fmla="*/ 1103 h 1159"/>
                <a:gd name="p0x8" fmla="*/ 30 w 45"/>
                <a:gd name="p0y8" fmla="*/ 1074 h 1159"/>
                <a:gd name="p0x9" fmla="*/ 30 w 45"/>
                <a:gd name="p0y9" fmla="*/ 84 h 1159"/>
                <a:gd name="p0x10" fmla="*/ 30 w 45"/>
                <a:gd name="p0y10" fmla="*/ 55 h 1159"/>
                <a:gd name="p0x11" fmla="*/ 19 w 45"/>
                <a:gd name="p0y11" fmla="*/ 29 h 1159"/>
                <a:gd name="p0x12" fmla="*/ 0 w 45"/>
                <a:gd name="p0y12" fmla="*/ 10 h 1159"/>
                <a:gd name="p0x13" fmla="*/ 10 w 45"/>
                <a:gd name="p0y13" fmla="*/ 0 h 1159"/>
                <a:gd name="p0x14" fmla="*/ 32 w 45"/>
                <a:gd name="p0y14" fmla="*/ 21 h 1159"/>
                <a:gd name="p0x15" fmla="*/ 45 w 45"/>
                <a:gd name="p0y15" fmla="*/ 51 h 1159"/>
                <a:gd name="p0x16" fmla="*/ 45 w 45"/>
                <a:gd name="p0y16" fmla="*/ 84 h 115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37"/>
              </p:custDataLst>
            </p:nvPr>
          </p:nvSpPr>
          <p:spPr>
            <a:xfrm>
              <a:off x="9317" y="6935"/>
              <a:ext cx="8632" cy="45"/>
            </a:xfrm>
            <a:custGeom>
              <a:avLst/>
              <a:gdLst>
                <a:gd name="sw" fmla="*/ 1 w 8632"/>
                <a:gd name="sh" fmla="*/ 1 h 45"/>
                <a:gd name="mins" fmla="min sw sh"/>
                <a:gd name="dsw" fmla="+- 0 sw mins"/>
                <a:gd name="dsh" fmla="+- 0 sh mins"/>
                <a:gd name="p0x0" fmla="*/ 8547 w 8632"/>
                <a:gd name="p0y0" fmla="*/ 45 h 45"/>
                <a:gd name="p0x1" fmla="*/ 45 w 8632"/>
                <a:gd name="p0y1" fmla="*/ 45 h 45"/>
                <a:gd name="p0x2" fmla="*/ 29 w 8632"/>
                <a:gd name="p0y2" fmla="*/ 45 h 45"/>
                <a:gd name="p0x3" fmla="*/ 14 w 8632"/>
                <a:gd name="p0y3" fmla="*/ 42 h 45"/>
                <a:gd name="p0x4" fmla="*/ 0 w 8632"/>
                <a:gd name="p0y4" fmla="*/ 36 h 45"/>
                <a:gd name="p0x5" fmla="*/ 17 w 8632"/>
                <a:gd name="p0y5" fmla="*/ 22 h 45"/>
                <a:gd name="p0x6" fmla="*/ 17 w 8632"/>
                <a:gd name="p0y6" fmla="*/ 22 h 45"/>
                <a:gd name="p0x7" fmla="*/ 26 w 8632"/>
                <a:gd name="p0y7" fmla="*/ 27 h 45"/>
                <a:gd name="p0x8" fmla="*/ 35 w 8632"/>
                <a:gd name="p0y8" fmla="*/ 30 h 45"/>
                <a:gd name="p0x9" fmla="*/ 45 w 8632"/>
                <a:gd name="p0y9" fmla="*/ 30 h 45"/>
                <a:gd name="p0x10" fmla="*/ 8547 w 8632"/>
                <a:gd name="p0y10" fmla="*/ 30 h 45"/>
                <a:gd name="p0x11" fmla="*/ 8576 w 8632"/>
                <a:gd name="p0y11" fmla="*/ 30 h 45"/>
                <a:gd name="p0x12" fmla="*/ 8603 w 8632"/>
                <a:gd name="p0y12" fmla="*/ 19 h 45"/>
                <a:gd name="p0x13" fmla="*/ 8622 w 8632"/>
                <a:gd name="p0y13" fmla="*/ 0 h 45"/>
                <a:gd name="p0x14" fmla="*/ 8632 w 8632"/>
                <a:gd name="p0y14" fmla="*/ 10 h 45"/>
                <a:gd name="p0x15" fmla="*/ 8611 w 8632"/>
                <a:gd name="p0y15" fmla="*/ 32 h 45"/>
                <a:gd name="p0x16" fmla="*/ 8581 w 8632"/>
                <a:gd name="p0y16" fmla="*/ 45 h 45"/>
                <a:gd name="p0x17" fmla="*/ 8547 w 8632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38"/>
              </p:custDataLst>
            </p:nvPr>
          </p:nvSpPr>
          <p:spPr>
            <a:xfrm>
              <a:off x="9243" y="5760"/>
              <a:ext cx="91" cy="1211"/>
            </a:xfrm>
            <a:custGeom>
              <a:avLst/>
              <a:gdLst>
                <a:gd name="sw" fmla="*/ 1 w 91"/>
                <a:gd name="sh" fmla="*/ 1 h 1211"/>
                <a:gd name="mins" fmla="min sw sh"/>
                <a:gd name="dsw" fmla="+- 0 sw mins"/>
                <a:gd name="dsh" fmla="+- 0 sh mins"/>
                <a:gd name="p0x0" fmla="*/ 0 w 91"/>
                <a:gd name="p0y0" fmla="*/ 1100 h 1211"/>
                <a:gd name="p0x1" fmla="*/ 0 w 91"/>
                <a:gd name="p0y1" fmla="*/ 110 h 1211"/>
                <a:gd name="p0x2" fmla="*/ 0 w 91"/>
                <a:gd name="p0y2" fmla="*/ 60 h 1211"/>
                <a:gd name="p0x3" fmla="*/ 30 w 91"/>
                <a:gd name="p0y3" fmla="*/ 18 h 1211"/>
                <a:gd name="p0x4" fmla="*/ 74 w 91"/>
                <a:gd name="p0y4" fmla="*/ 0 h 1211"/>
                <a:gd name="p0x5" fmla="*/ 91 w 91"/>
                <a:gd name="p0y5" fmla="*/ 13 h 1211"/>
                <a:gd name="p0x6" fmla="*/ 91 w 91"/>
                <a:gd name="p0y6" fmla="*/ 13 h 1211"/>
                <a:gd name="p0x7" fmla="*/ 64 w 91"/>
                <a:gd name="p0y7" fmla="*/ 29 h 1211"/>
                <a:gd name="p0x8" fmla="*/ 45 w 91"/>
                <a:gd name="p0y8" fmla="*/ 67 h 1211"/>
                <a:gd name="p0x9" fmla="*/ 45 w 91"/>
                <a:gd name="p0y9" fmla="*/ 110 h 1211"/>
                <a:gd name="p0x10" fmla="*/ 45 w 91"/>
                <a:gd name="p0y10" fmla="*/ 1100 h 1211"/>
                <a:gd name="p0x11" fmla="*/ 45 w 91"/>
                <a:gd name="p0y11" fmla="*/ 1144 h 1211"/>
                <a:gd name="p0x12" fmla="*/ 64 w 91"/>
                <a:gd name="p0y12" fmla="*/ 1182 h 1211"/>
                <a:gd name="p0x13" fmla="*/ 91 w 91"/>
                <a:gd name="p0y13" fmla="*/ 1197 h 1211"/>
                <a:gd name="p0x14" fmla="*/ 74 w 91"/>
                <a:gd name="p0y14" fmla="*/ 1211 h 1211"/>
                <a:gd name="p0x15" fmla="*/ 74 w 91"/>
                <a:gd name="p0y15" fmla="*/ 1211 h 1211"/>
                <a:gd name="p0x16" fmla="*/ 30 w 91"/>
                <a:gd name="p0y16" fmla="*/ 1193 h 1211"/>
                <a:gd name="p0x17" fmla="*/ 0 w 91"/>
                <a:gd name="p0y17" fmla="*/ 1150 h 1211"/>
                <a:gd name="p0x18" fmla="*/ 0 w 91"/>
                <a:gd name="p0y18" fmla="*/ 1100 h 121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5" name="文本框 44"/>
          <p:cNvSpPr txBox="1"/>
          <p:nvPr>
            <p:custDataLst>
              <p:tags r:id="rId39"/>
            </p:custDataLst>
          </p:nvPr>
        </p:nvSpPr>
        <p:spPr>
          <a:xfrm>
            <a:off x="6012209" y="3722360"/>
            <a:ext cx="528444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多用动词，少用形容词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6" name="文本框 45"/>
          <p:cNvSpPr txBox="1"/>
          <p:nvPr>
            <p:custDataLst>
              <p:tags r:id="rId40"/>
            </p:custDataLst>
          </p:nvPr>
        </p:nvSpPr>
        <p:spPr>
          <a:xfrm>
            <a:off x="6012209" y="4028113"/>
            <a:ext cx="528444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写</a:t>
            </a:r>
            <a:r>
              <a:rPr sz="1500" b="1">
                <a:solidFill>
                  <a:schemeClr val="accent1"/>
                </a:solidFill>
                <a:cs typeface="+mn-lt"/>
              </a:rPr>
              <a:t>“冲”“扛”“守”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，不写“非常”“十分”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5869305" y="5001895"/>
            <a:ext cx="5551170" cy="781050"/>
            <a:chOff x="9243" y="7877"/>
            <a:chExt cx="8742" cy="1230"/>
          </a:xfrm>
        </p:grpSpPr>
        <p:sp>
          <p:nvSpPr>
            <p:cNvPr id="47" name="任意多边形 46"/>
            <p:cNvSpPr/>
            <p:nvPr>
              <p:custDataLst>
                <p:tags r:id="rId41"/>
              </p:custDataLst>
            </p:nvPr>
          </p:nvSpPr>
          <p:spPr>
            <a:xfrm>
              <a:off x="9243" y="7877"/>
              <a:ext cx="8742" cy="1230"/>
            </a:xfrm>
            <a:custGeom>
              <a:avLst/>
              <a:gdLst>
                <a:gd name="sw" fmla="*/ 1 w 8741"/>
                <a:gd name="sh" fmla="*/ 1 h 1229"/>
                <a:gd name="mins" fmla="min sw sh"/>
                <a:gd name="dsw" fmla="+- 0 sw mins"/>
                <a:gd name="dsh" fmla="+- 0 sh mins"/>
                <a:gd name="p0x0" fmla="*/ 120 w 8741"/>
                <a:gd name="p0y0" fmla="*/ 0 h 1229"/>
                <a:gd name="p0x1" fmla="*/ 8621 w 8741"/>
                <a:gd name="p0y1" fmla="*/ 0 h 1229"/>
                <a:gd name="p0x2" fmla="*/ 8688 w 8741"/>
                <a:gd name="p0y2" fmla="*/ 0 h 1229"/>
                <a:gd name="p0x3" fmla="*/ 8741 w 8741"/>
                <a:gd name="p0y3" fmla="*/ 53 h 1229"/>
                <a:gd name="p0x4" fmla="*/ 8741 w 8741"/>
                <a:gd name="p0y4" fmla="*/ 120 h 1229"/>
                <a:gd name="p0x5" fmla="*/ 8741 w 8741"/>
                <a:gd name="p0y5" fmla="*/ 1109 h 1229"/>
                <a:gd name="p0x6" fmla="*/ 8741 w 8741"/>
                <a:gd name="p0y6" fmla="*/ 1176 h 1229"/>
                <a:gd name="p0x7" fmla="*/ 8688 w 8741"/>
                <a:gd name="p0y7" fmla="*/ 1229 h 1229"/>
                <a:gd name="p0x8" fmla="*/ 8621 w 8741"/>
                <a:gd name="p0y8" fmla="*/ 1229 h 1229"/>
                <a:gd name="p0x9" fmla="*/ 120 w 8741"/>
                <a:gd name="p0y9" fmla="*/ 1229 h 1229"/>
                <a:gd name="p0x10" fmla="*/ 53 w 8741"/>
                <a:gd name="p0y10" fmla="*/ 1229 h 1229"/>
                <a:gd name="p0x11" fmla="*/ 0 w 8741"/>
                <a:gd name="p0y11" fmla="*/ 1176 h 1229"/>
                <a:gd name="p0x12" fmla="*/ 0 w 8741"/>
                <a:gd name="p0y12" fmla="*/ 1109 h 1229"/>
                <a:gd name="p0x13" fmla="*/ 0 w 8741"/>
                <a:gd name="p0y13" fmla="*/ 120 h 1229"/>
                <a:gd name="p0x14" fmla="*/ 0 w 8741"/>
                <a:gd name="p0y14" fmla="*/ 53 h 1229"/>
                <a:gd name="p0x15" fmla="*/ 53 w 8741"/>
                <a:gd name="p0y15" fmla="*/ 0 h 1229"/>
                <a:gd name="p0x16" fmla="*/ 120 w 8741"/>
                <a:gd name="p0y16" fmla="*/ 0 h 122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>
              <p:custDataLst>
                <p:tags r:id="rId42"/>
              </p:custDataLst>
            </p:nvPr>
          </p:nvSpPr>
          <p:spPr>
            <a:xfrm>
              <a:off x="9317" y="7877"/>
              <a:ext cx="8632" cy="46"/>
            </a:xfrm>
            <a:custGeom>
              <a:avLst/>
              <a:gdLst>
                <a:gd name="sw" fmla="*/ 1 w 8632"/>
                <a:gd name="sh" fmla="*/ 1 h 45"/>
                <a:gd name="mins" fmla="min sw sh"/>
                <a:gd name="dsw" fmla="+- 0 sw mins"/>
                <a:gd name="dsh" fmla="+- 0 sh mins"/>
                <a:gd name="p0x0" fmla="*/ 45 w 8632"/>
                <a:gd name="p0y0" fmla="*/ 0 h 45"/>
                <a:gd name="p0x1" fmla="*/ 8547 w 8632"/>
                <a:gd name="p0y1" fmla="*/ 0 h 45"/>
                <a:gd name="p0x2" fmla="*/ 8581 w 8632"/>
                <a:gd name="p0y2" fmla="*/ 0 h 45"/>
                <a:gd name="p0x3" fmla="*/ 8611 w 8632"/>
                <a:gd name="p0y3" fmla="*/ 13 h 45"/>
                <a:gd name="p0x4" fmla="*/ 8632 w 8632"/>
                <a:gd name="p0y4" fmla="*/ 35 h 45"/>
                <a:gd name="p0x5" fmla="*/ 8622 w 8632"/>
                <a:gd name="p0y5" fmla="*/ 45 h 45"/>
                <a:gd name="p0x6" fmla="*/ 8603 w 8632"/>
                <a:gd name="p0y6" fmla="*/ 26 h 45"/>
                <a:gd name="p0x7" fmla="*/ 8576 w 8632"/>
                <a:gd name="p0y7" fmla="*/ 15 h 45"/>
                <a:gd name="p0x8" fmla="*/ 8547 w 8632"/>
                <a:gd name="p0y8" fmla="*/ 15 h 45"/>
                <a:gd name="p0x9" fmla="*/ 45 w 8632"/>
                <a:gd name="p0y9" fmla="*/ 15 h 45"/>
                <a:gd name="p0x10" fmla="*/ 35 w 8632"/>
                <a:gd name="p0y10" fmla="*/ 15 h 45"/>
                <a:gd name="p0x11" fmla="*/ 26 w 8632"/>
                <a:gd name="p0y11" fmla="*/ 17 h 45"/>
                <a:gd name="p0x12" fmla="*/ 17 w 8632"/>
                <a:gd name="p0y12" fmla="*/ 22 h 45"/>
                <a:gd name="p0x13" fmla="*/ 0 w 8632"/>
                <a:gd name="p0y13" fmla="*/ 9 h 45"/>
                <a:gd name="p0x14" fmla="*/ 0 w 8632"/>
                <a:gd name="p0y14" fmla="*/ 9 h 45"/>
                <a:gd name="p0x15" fmla="*/ 14 w 8632"/>
                <a:gd name="p0y15" fmla="*/ 3 h 45"/>
                <a:gd name="p0x16" fmla="*/ 29 w 8632"/>
                <a:gd name="p0y16" fmla="*/ 0 h 45"/>
                <a:gd name="p0x17" fmla="*/ 45 w 8632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>
              <p:custDataLst>
                <p:tags r:id="rId43"/>
              </p:custDataLst>
            </p:nvPr>
          </p:nvSpPr>
          <p:spPr>
            <a:xfrm>
              <a:off x="17939" y="7913"/>
              <a:ext cx="46" cy="1159"/>
            </a:xfrm>
            <a:custGeom>
              <a:avLst/>
              <a:gdLst>
                <a:gd name="sw" fmla="*/ 1 w 45"/>
                <a:gd name="sh" fmla="*/ 1 h 1159"/>
                <a:gd name="mins" fmla="min sw sh"/>
                <a:gd name="dsw" fmla="+- 0 sw mins"/>
                <a:gd name="dsh" fmla="+- 0 sh mins"/>
                <a:gd name="p0x0" fmla="*/ 45 w 45"/>
                <a:gd name="p0y0" fmla="*/ 84 h 1159"/>
                <a:gd name="p0x1" fmla="*/ 45 w 45"/>
                <a:gd name="p0y1" fmla="*/ 1074 h 1159"/>
                <a:gd name="p0x2" fmla="*/ 45 w 45"/>
                <a:gd name="p0y2" fmla="*/ 1107 h 1159"/>
                <a:gd name="p0x3" fmla="*/ 32 w 45"/>
                <a:gd name="p0y3" fmla="*/ 1137 h 1159"/>
                <a:gd name="p0x4" fmla="*/ 10 w 45"/>
                <a:gd name="p0y4" fmla="*/ 1159 h 1159"/>
                <a:gd name="p0x5" fmla="*/ 0 w 45"/>
                <a:gd name="p0y5" fmla="*/ 1149 h 1159"/>
                <a:gd name="p0x6" fmla="*/ 19 w 45"/>
                <a:gd name="p0y6" fmla="*/ 1130 h 1159"/>
                <a:gd name="p0x7" fmla="*/ 30 w 45"/>
                <a:gd name="p0y7" fmla="*/ 1103 h 1159"/>
                <a:gd name="p0x8" fmla="*/ 30 w 45"/>
                <a:gd name="p0y8" fmla="*/ 1074 h 1159"/>
                <a:gd name="p0x9" fmla="*/ 30 w 45"/>
                <a:gd name="p0y9" fmla="*/ 84 h 1159"/>
                <a:gd name="p0x10" fmla="*/ 30 w 45"/>
                <a:gd name="p0y10" fmla="*/ 55 h 1159"/>
                <a:gd name="p0x11" fmla="*/ 19 w 45"/>
                <a:gd name="p0y11" fmla="*/ 29 h 1159"/>
                <a:gd name="p0x12" fmla="*/ 0 w 45"/>
                <a:gd name="p0y12" fmla="*/ 10 h 1159"/>
                <a:gd name="p0x13" fmla="*/ 10 w 45"/>
                <a:gd name="p0y13" fmla="*/ 0 h 1159"/>
                <a:gd name="p0x14" fmla="*/ 32 w 45"/>
                <a:gd name="p0y14" fmla="*/ 21 h 1159"/>
                <a:gd name="p0x15" fmla="*/ 45 w 45"/>
                <a:gd name="p0y15" fmla="*/ 51 h 1159"/>
                <a:gd name="p0x16" fmla="*/ 45 w 45"/>
                <a:gd name="p0y16" fmla="*/ 84 h 115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>
              <p:custDataLst>
                <p:tags r:id="rId44"/>
              </p:custDataLst>
            </p:nvPr>
          </p:nvSpPr>
          <p:spPr>
            <a:xfrm>
              <a:off x="9317" y="9062"/>
              <a:ext cx="8632" cy="45"/>
            </a:xfrm>
            <a:custGeom>
              <a:avLst/>
              <a:gdLst>
                <a:gd name="sw" fmla="*/ 1 w 8632"/>
                <a:gd name="sh" fmla="*/ 1 h 45"/>
                <a:gd name="mins" fmla="min sw sh"/>
                <a:gd name="dsw" fmla="+- 0 sw mins"/>
                <a:gd name="dsh" fmla="+- 0 sh mins"/>
                <a:gd name="p0x0" fmla="*/ 8547 w 8632"/>
                <a:gd name="p0y0" fmla="*/ 45 h 45"/>
                <a:gd name="p0x1" fmla="*/ 45 w 8632"/>
                <a:gd name="p0y1" fmla="*/ 45 h 45"/>
                <a:gd name="p0x2" fmla="*/ 29 w 8632"/>
                <a:gd name="p0y2" fmla="*/ 45 h 45"/>
                <a:gd name="p0x3" fmla="*/ 14 w 8632"/>
                <a:gd name="p0y3" fmla="*/ 42 h 45"/>
                <a:gd name="p0x4" fmla="*/ 0 w 8632"/>
                <a:gd name="p0y4" fmla="*/ 36 h 45"/>
                <a:gd name="p0x5" fmla="*/ 17 w 8632"/>
                <a:gd name="p0y5" fmla="*/ 22 h 45"/>
                <a:gd name="p0x6" fmla="*/ 17 w 8632"/>
                <a:gd name="p0y6" fmla="*/ 22 h 45"/>
                <a:gd name="p0x7" fmla="*/ 26 w 8632"/>
                <a:gd name="p0y7" fmla="*/ 27 h 45"/>
                <a:gd name="p0x8" fmla="*/ 35 w 8632"/>
                <a:gd name="p0y8" fmla="*/ 30 h 45"/>
                <a:gd name="p0x9" fmla="*/ 45 w 8632"/>
                <a:gd name="p0y9" fmla="*/ 30 h 45"/>
                <a:gd name="p0x10" fmla="*/ 8547 w 8632"/>
                <a:gd name="p0y10" fmla="*/ 30 h 45"/>
                <a:gd name="p0x11" fmla="*/ 8576 w 8632"/>
                <a:gd name="p0y11" fmla="*/ 30 h 45"/>
                <a:gd name="p0x12" fmla="*/ 8603 w 8632"/>
                <a:gd name="p0y12" fmla="*/ 19 h 45"/>
                <a:gd name="p0x13" fmla="*/ 8622 w 8632"/>
                <a:gd name="p0y13" fmla="*/ 0 h 45"/>
                <a:gd name="p0x14" fmla="*/ 8632 w 8632"/>
                <a:gd name="p0y14" fmla="*/ 10 h 45"/>
                <a:gd name="p0x15" fmla="*/ 8611 w 8632"/>
                <a:gd name="p0y15" fmla="*/ 32 h 45"/>
                <a:gd name="p0x16" fmla="*/ 8581 w 8632"/>
                <a:gd name="p0y16" fmla="*/ 45 h 45"/>
                <a:gd name="p0x17" fmla="*/ 8547 w 8632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45"/>
              </p:custDataLst>
            </p:nvPr>
          </p:nvSpPr>
          <p:spPr>
            <a:xfrm>
              <a:off x="9243" y="7887"/>
              <a:ext cx="91" cy="1211"/>
            </a:xfrm>
            <a:custGeom>
              <a:avLst/>
              <a:gdLst>
                <a:gd name="sw" fmla="*/ 1 w 91"/>
                <a:gd name="sh" fmla="*/ 1 h 1211"/>
                <a:gd name="mins" fmla="min sw sh"/>
                <a:gd name="dsw" fmla="+- 0 sw mins"/>
                <a:gd name="dsh" fmla="+- 0 sh mins"/>
                <a:gd name="p0x0" fmla="*/ 0 w 91"/>
                <a:gd name="p0y0" fmla="*/ 1100 h 1211"/>
                <a:gd name="p0x1" fmla="*/ 0 w 91"/>
                <a:gd name="p0y1" fmla="*/ 110 h 1211"/>
                <a:gd name="p0x2" fmla="*/ 0 w 91"/>
                <a:gd name="p0y2" fmla="*/ 60 h 1211"/>
                <a:gd name="p0x3" fmla="*/ 30 w 91"/>
                <a:gd name="p0y3" fmla="*/ 18 h 1211"/>
                <a:gd name="p0x4" fmla="*/ 74 w 91"/>
                <a:gd name="p0y4" fmla="*/ 0 h 1211"/>
                <a:gd name="p0x5" fmla="*/ 91 w 91"/>
                <a:gd name="p0y5" fmla="*/ 13 h 1211"/>
                <a:gd name="p0x6" fmla="*/ 91 w 91"/>
                <a:gd name="p0y6" fmla="*/ 13 h 1211"/>
                <a:gd name="p0x7" fmla="*/ 64 w 91"/>
                <a:gd name="p0y7" fmla="*/ 29 h 1211"/>
                <a:gd name="p0x8" fmla="*/ 45 w 91"/>
                <a:gd name="p0y8" fmla="*/ 67 h 1211"/>
                <a:gd name="p0x9" fmla="*/ 45 w 91"/>
                <a:gd name="p0y9" fmla="*/ 110 h 1211"/>
                <a:gd name="p0x10" fmla="*/ 45 w 91"/>
                <a:gd name="p0y10" fmla="*/ 1100 h 1211"/>
                <a:gd name="p0x11" fmla="*/ 45 w 91"/>
                <a:gd name="p0y11" fmla="*/ 1144 h 1211"/>
                <a:gd name="p0x12" fmla="*/ 64 w 91"/>
                <a:gd name="p0y12" fmla="*/ 1182 h 1211"/>
                <a:gd name="p0x13" fmla="*/ 91 w 91"/>
                <a:gd name="p0y13" fmla="*/ 1197 h 1211"/>
                <a:gd name="p0x14" fmla="*/ 74 w 91"/>
                <a:gd name="p0y14" fmla="*/ 1211 h 1211"/>
                <a:gd name="p0x15" fmla="*/ 74 w 91"/>
                <a:gd name="p0y15" fmla="*/ 1211 h 1211"/>
                <a:gd name="p0x16" fmla="*/ 30 w 91"/>
                <a:gd name="p0y16" fmla="*/ 1193 h 1211"/>
                <a:gd name="p0x17" fmla="*/ 0 w 91"/>
                <a:gd name="p0y17" fmla="*/ 1150 h 1211"/>
                <a:gd name="p0x18" fmla="*/ 0 w 91"/>
                <a:gd name="p0y18" fmla="*/ 1100 h 121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3" name="文本框 52"/>
          <p:cNvSpPr txBox="1"/>
          <p:nvPr>
            <p:custDataLst>
              <p:tags r:id="rId46"/>
            </p:custDataLst>
          </p:nvPr>
        </p:nvSpPr>
        <p:spPr>
          <a:xfrm>
            <a:off x="6012209" y="5072977"/>
            <a:ext cx="528444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多写具体，少写概括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4" name="文本框 53"/>
          <p:cNvSpPr txBox="1"/>
          <p:nvPr>
            <p:custDataLst>
              <p:tags r:id="rId47"/>
            </p:custDataLst>
          </p:nvPr>
        </p:nvSpPr>
        <p:spPr>
          <a:xfrm>
            <a:off x="6012209" y="5378729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写一件事的始末，胜过</a:t>
            </a:r>
            <a:r>
              <a:rPr sz="1500" b="1">
                <a:solidFill>
                  <a:schemeClr val="accent1"/>
                </a:solidFill>
                <a:cs typeface="+mn-lt"/>
              </a:rPr>
              <a:t>十句高度评价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3128"/>
                </a:solidFill>
                <a:latin typeface="+mj-lt"/>
                <a:ea typeface="+mj-ea"/>
                <a:cs typeface="+mj-lt"/>
              </a:rPr>
              <a:t>细节是典型的生命</a:t>
            </a:r>
            <a:endParaRPr sz="3000" b="1">
              <a:solidFill>
                <a:srgbClr val="3A3128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590550"/>
          </a:xfrm>
          <a:custGeom>
            <a:avLst/>
            <a:gdLst>
              <a:gd name="sw" fmla="*/ 1 w 17400"/>
              <a:gd name="sh" fmla="*/ 1 h 930"/>
              <a:gd name="mins" fmla="min sw sh"/>
              <a:gd name="dsw" fmla="+- 0 sw mins"/>
              <a:gd name="dsh" fmla="+- 0 sh mins"/>
              <a:gd name="p0x0" fmla="*/ 120 w 17400"/>
              <a:gd name="p0y0" fmla="*/ 0 h 930"/>
              <a:gd name="p0x1" fmla="*/ 17280 w 17400"/>
              <a:gd name="p0y1" fmla="*/ 0 h 930"/>
              <a:gd name="p0x2" fmla="*/ 17346 w 17400"/>
              <a:gd name="p0y2" fmla="*/ 0 h 930"/>
              <a:gd name="p0x3" fmla="*/ 17400 w 17400"/>
              <a:gd name="p0y3" fmla="*/ 53 h 930"/>
              <a:gd name="p0x4" fmla="*/ 17400 w 17400"/>
              <a:gd name="p0y4" fmla="*/ 120 h 930"/>
              <a:gd name="p0x5" fmla="*/ 17400 w 17400"/>
              <a:gd name="p0y5" fmla="*/ 810 h 930"/>
              <a:gd name="p0x6" fmla="*/ 17400 w 17400"/>
              <a:gd name="p0y6" fmla="*/ 876 h 930"/>
              <a:gd name="p0x7" fmla="*/ 17346 w 17400"/>
              <a:gd name="p0y7" fmla="*/ 930 h 930"/>
              <a:gd name="p0x8" fmla="*/ 17280 w 17400"/>
              <a:gd name="p0y8" fmla="*/ 930 h 930"/>
              <a:gd name="p0x9" fmla="*/ 120 w 17400"/>
              <a:gd name="p0y9" fmla="*/ 930 h 930"/>
              <a:gd name="p0x10" fmla="*/ 53 w 17400"/>
              <a:gd name="p0y10" fmla="*/ 930 h 930"/>
              <a:gd name="p0x11" fmla="*/ 0 w 17400"/>
              <a:gd name="p0y11" fmla="*/ 876 h 930"/>
              <a:gd name="p0x12" fmla="*/ 0 w 17400"/>
              <a:gd name="p0y12" fmla="*/ 810 h 930"/>
              <a:gd name="p0x13" fmla="*/ 0 w 17400"/>
              <a:gd name="p0y13" fmla="*/ 120 h 930"/>
              <a:gd name="p0x14" fmla="*/ 0 w 17400"/>
              <a:gd name="p0y14" fmla="*/ 53 h 930"/>
              <a:gd name="p0x15" fmla="*/ 53 w 17400"/>
              <a:gd name="p0y15" fmla="*/ 0 h 930"/>
              <a:gd name="p0x16" fmla="*/ 120 w 17400"/>
              <a:gd name="p0y16" fmla="*/ 0 h 9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8C2B8"/>
          </a:solidFill>
          <a:ln>
            <a:noFill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42060"/>
            <a:ext cx="868717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A2520"/>
                </a:solidFill>
                <a:cs typeface="+mn-lt"/>
              </a:rPr>
              <a:t>一个精准的细节，胜过一大段空洞的赞美。细节让典型从</a:t>
            </a:r>
            <a:r>
              <a:rPr b="1">
                <a:solidFill>
                  <a:srgbClr val="8C1F14"/>
                </a:solidFill>
                <a:cs typeface="+mn-lt"/>
              </a:rPr>
              <a:t>“标签”</a:t>
            </a:r>
            <a:r>
              <a:rPr>
                <a:solidFill>
                  <a:srgbClr val="3A2520"/>
                </a:solidFill>
                <a:cs typeface="+mn-lt"/>
              </a:rPr>
              <a:t>变成</a:t>
            </a:r>
            <a:r>
              <a:rPr b="1">
                <a:solidFill>
                  <a:srgbClr val="8C1F14"/>
                </a:solidFill>
                <a:cs typeface="+mn-lt"/>
              </a:rPr>
              <a:t>“活人”</a:t>
            </a:r>
            <a:r>
              <a:rPr>
                <a:solidFill>
                  <a:srgbClr val="3A2520"/>
                </a:solidFill>
                <a:cs typeface="+mn-lt"/>
              </a:rPr>
              <a:t>。</a:t>
            </a:r>
            <a:endParaRPr>
              <a:solidFill>
                <a:srgbClr val="3A2520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153285"/>
            <a:ext cx="3521075" cy="4318635"/>
          </a:xfrm>
          <a:custGeom>
            <a:avLst/>
            <a:gdLst>
              <a:gd name="sw" fmla="*/ 1 w 5544"/>
              <a:gd name="sh" fmla="*/ 1 h 6800"/>
              <a:gd name="mins" fmla="min sw sh"/>
              <a:gd name="dsw" fmla="+- 0 sw mins"/>
              <a:gd name="dsh" fmla="+- 0 sh mins"/>
              <a:gd name="p0x0" fmla="*/ 240 w 5544"/>
              <a:gd name="p0y0" fmla="*/ 0 h 6800"/>
              <a:gd name="p0x1" fmla="*/ 5304 w 5544"/>
              <a:gd name="p0y1" fmla="*/ 0 h 6800"/>
              <a:gd name="p0x2" fmla="*/ 5437 w 5544"/>
              <a:gd name="p0y2" fmla="*/ 0 h 6800"/>
              <a:gd name="p0x3" fmla="*/ 5544 w 5544"/>
              <a:gd name="p0y3" fmla="*/ 107 h 6800"/>
              <a:gd name="p0x4" fmla="*/ 5544 w 5544"/>
              <a:gd name="p0y4" fmla="*/ 240 h 6800"/>
              <a:gd name="p0x5" fmla="*/ 5544 w 5544"/>
              <a:gd name="p0y5" fmla="*/ 6560 h 6800"/>
              <a:gd name="p0x6" fmla="*/ 5544 w 5544"/>
              <a:gd name="p0y6" fmla="*/ 6693 h 6800"/>
              <a:gd name="p0x7" fmla="*/ 5437 w 5544"/>
              <a:gd name="p0y7" fmla="*/ 6800 h 6800"/>
              <a:gd name="p0x8" fmla="*/ 5304 w 5544"/>
              <a:gd name="p0y8" fmla="*/ 6800 h 6800"/>
              <a:gd name="p0x9" fmla="*/ 240 w 5544"/>
              <a:gd name="p0y9" fmla="*/ 6800 h 6800"/>
              <a:gd name="p0x10" fmla="*/ 107 w 5544"/>
              <a:gd name="p0y10" fmla="*/ 6800 h 6800"/>
              <a:gd name="p0x11" fmla="*/ 0 w 5544"/>
              <a:gd name="p0y11" fmla="*/ 6693 h 6800"/>
              <a:gd name="p0x12" fmla="*/ 0 w 5544"/>
              <a:gd name="p0y12" fmla="*/ 6560 h 6800"/>
              <a:gd name="p0x13" fmla="*/ 0 w 5544"/>
              <a:gd name="p0y13" fmla="*/ 240 h 6800"/>
              <a:gd name="p0x14" fmla="*/ 0 w 5544"/>
              <a:gd name="p0y14" fmla="*/ 107 h 6800"/>
              <a:gd name="p0x15" fmla="*/ 107 w 5544"/>
              <a:gd name="p0y15" fmla="*/ 0 h 6800"/>
              <a:gd name="p0x16" fmla="*/ 240 w 5544"/>
              <a:gd name="p0y16" fmla="*/ 0 h 6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10" name="组合 109"/>
          <p:cNvGrpSpPr/>
          <p:nvPr/>
        </p:nvGrpSpPr>
        <p:grpSpPr>
          <a:xfrm>
            <a:off x="771525" y="2348865"/>
            <a:ext cx="3129280" cy="466090"/>
            <a:chOff x="1215" y="3699"/>
            <a:chExt cx="4928" cy="734"/>
          </a:xfrm>
        </p:grpSpPr>
        <p:sp>
          <p:nvSpPr>
            <p:cNvPr id="8" name="任意多边形 7"/>
            <p:cNvSpPr/>
            <p:nvPr>
              <p:custDataLst>
                <p:tags r:id="rId5"/>
              </p:custDataLst>
            </p:nvPr>
          </p:nvSpPr>
          <p:spPr>
            <a:xfrm>
              <a:off x="1215" y="3699"/>
              <a:ext cx="4929" cy="735"/>
            </a:xfrm>
            <a:custGeom>
              <a:avLst/>
              <a:gdLst>
                <a:gd name="sw" fmla="*/ 1 w 4929"/>
                <a:gd name="sh" fmla="*/ 1 h 735"/>
                <a:gd name="mins" fmla="min sw sh"/>
                <a:gd name="dsw" fmla="+- 0 sw mins"/>
                <a:gd name="dsh" fmla="+- 0 sh mins"/>
                <a:gd name="p0x0" fmla="*/ 0 w 4929"/>
                <a:gd name="p0y0" fmla="*/ 0 h 735"/>
                <a:gd name="p0x1" fmla="*/ 4929 w 4929"/>
                <a:gd name="p0y1" fmla="*/ 0 h 735"/>
                <a:gd name="p0x2" fmla="*/ 4929 w 4929"/>
                <a:gd name="p0y2" fmla="*/ 735 h 735"/>
                <a:gd name="p0x3" fmla="*/ 0 w 4929"/>
                <a:gd name="p0y3" fmla="*/ 735 h 735"/>
                <a:gd name="p0x4" fmla="*/ 0 w 4929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1215" y="4419"/>
              <a:ext cx="4929" cy="15"/>
            </a:xfrm>
            <a:custGeom>
              <a:avLst/>
              <a:gdLst>
                <a:gd name="sw" fmla="*/ 1 w 4929"/>
                <a:gd name="sh" fmla="*/ 1 h 15"/>
                <a:gd name="mins" fmla="min sw sh"/>
                <a:gd name="dsw" fmla="+- 0 sw mins"/>
                <a:gd name="dsh" fmla="+- 0 sh mins"/>
                <a:gd name="p0x0" fmla="*/ 4929 w 4929"/>
                <a:gd name="p0y0" fmla="*/ 15 h 15"/>
                <a:gd name="p0x1" fmla="*/ 0 w 4929"/>
                <a:gd name="p0y1" fmla="*/ 15 h 15"/>
                <a:gd name="p0x2" fmla="*/ 0 w 4929"/>
                <a:gd name="p0y2" fmla="*/ 0 h 15"/>
                <a:gd name="p0x3" fmla="*/ 4929 w 4929"/>
                <a:gd name="p0y3" fmla="*/ 0 h 15"/>
                <a:gd name="p0x4" fmla="*/ 4929 w 4929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25828"/>
                <a:lumOff val="7417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775970" y="235331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6">
              <a:lumMod val="20818"/>
              <a:lumOff val="7918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345be6e7-abf2-11f1-bcaf-4a75a90468d1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9" b="9"/>
          <a:stretch>
            <a:fillRect/>
          </a:stretch>
        </p:blipFill>
        <p:spPr>
          <a:xfrm>
            <a:off x="838200" y="2415540"/>
            <a:ext cx="209550" cy="2095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1228725" y="2337454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3128"/>
                </a:solidFill>
                <a:cs typeface="+mn-lt"/>
              </a:rPr>
              <a:t>三类高价值细节</a:t>
            </a:r>
            <a:endParaRPr sz="2100" b="1" spc="42">
              <a:solidFill>
                <a:srgbClr val="3A3128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3361690" y="237744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3D9D3"/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3481169" y="2420322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63915"/>
                  </a:schemeClr>
                </a:solidFill>
                <a:cs typeface="+mn-lt"/>
              </a:rPr>
              <a:t>3 </a:t>
            </a:r>
            <a:r>
              <a:rPr lang="zh-CN" sz="1200" b="1">
                <a:solidFill>
                  <a:schemeClr val="accent1">
                    <a:lumMod val="63915"/>
                  </a:schemeClr>
                </a:solidFill>
                <a:cs typeface="+mn-lt"/>
              </a:rPr>
              <a:t>类</a:t>
            </a:r>
            <a:endParaRPr lang="zh-CN" sz="1200" b="1">
              <a:solidFill>
                <a:schemeClr val="accent1">
                  <a:lumMod val="63915"/>
                </a:schemeClr>
              </a:solidFill>
              <a:cs typeface="+mn-lt"/>
            </a:endParaRPr>
          </a:p>
        </p:txBody>
      </p:sp>
      <p:grpSp>
        <p:nvGrpSpPr>
          <p:cNvPr id="111" name="组合 110"/>
          <p:cNvGrpSpPr/>
          <p:nvPr/>
        </p:nvGrpSpPr>
        <p:grpSpPr>
          <a:xfrm>
            <a:off x="771525" y="3047365"/>
            <a:ext cx="3129280" cy="1009650"/>
            <a:chOff x="1215" y="4799"/>
            <a:chExt cx="4928" cy="1590"/>
          </a:xfrm>
        </p:grpSpPr>
        <p:sp>
          <p:nvSpPr>
            <p:cNvPr id="18" name="任意多边形 17"/>
            <p:cNvSpPr/>
            <p:nvPr>
              <p:custDataLst>
                <p:tags r:id="rId14"/>
              </p:custDataLst>
            </p:nvPr>
          </p:nvSpPr>
          <p:spPr>
            <a:xfrm>
              <a:off x="1215" y="4799"/>
              <a:ext cx="4929" cy="1590"/>
            </a:xfrm>
            <a:custGeom>
              <a:avLst/>
              <a:gdLst>
                <a:gd name="sw" fmla="*/ 1 w 4929"/>
                <a:gd name="sh" fmla="*/ 1 h 1590"/>
                <a:gd name="mins" fmla="min sw sh"/>
                <a:gd name="dsw" fmla="+- 0 sw mins"/>
                <a:gd name="dsh" fmla="+- 0 sh mins"/>
                <a:gd name="p0x0" fmla="*/ 120 w 4929"/>
                <a:gd name="p0y0" fmla="*/ 0 h 1590"/>
                <a:gd name="p0x1" fmla="*/ 4809 w 4929"/>
                <a:gd name="p0y1" fmla="*/ 0 h 1590"/>
                <a:gd name="p0x2" fmla="*/ 4876 w 4929"/>
                <a:gd name="p0y2" fmla="*/ 0 h 1590"/>
                <a:gd name="p0x3" fmla="*/ 4929 w 4929"/>
                <a:gd name="p0y3" fmla="*/ 53 h 1590"/>
                <a:gd name="p0x4" fmla="*/ 4929 w 4929"/>
                <a:gd name="p0y4" fmla="*/ 120 h 1590"/>
                <a:gd name="p0x5" fmla="*/ 4929 w 4929"/>
                <a:gd name="p0y5" fmla="*/ 1470 h 1590"/>
                <a:gd name="p0x6" fmla="*/ 4929 w 4929"/>
                <a:gd name="p0y6" fmla="*/ 1536 h 1590"/>
                <a:gd name="p0x7" fmla="*/ 4876 w 4929"/>
                <a:gd name="p0y7" fmla="*/ 1590 h 1590"/>
                <a:gd name="p0x8" fmla="*/ 4809 w 4929"/>
                <a:gd name="p0y8" fmla="*/ 1590 h 1590"/>
                <a:gd name="p0x9" fmla="*/ 120 w 4929"/>
                <a:gd name="p0y9" fmla="*/ 1590 h 1590"/>
                <a:gd name="p0x10" fmla="*/ 53 w 4929"/>
                <a:gd name="p0y10" fmla="*/ 1590 h 1590"/>
                <a:gd name="p0x11" fmla="*/ 0 w 4929"/>
                <a:gd name="p0y11" fmla="*/ 1536 h 1590"/>
                <a:gd name="p0x12" fmla="*/ 0 w 4929"/>
                <a:gd name="p0y12" fmla="*/ 1470 h 1590"/>
                <a:gd name="p0x13" fmla="*/ 0 w 4929"/>
                <a:gd name="p0y13" fmla="*/ 120 h 1590"/>
                <a:gd name="p0x14" fmla="*/ 0 w 4929"/>
                <a:gd name="p0y14" fmla="*/ 53 h 1590"/>
                <a:gd name="p0x15" fmla="*/ 53 w 4929"/>
                <a:gd name="p0y15" fmla="*/ 0 h 1590"/>
                <a:gd name="p0x16" fmla="*/ 120 w 4929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5"/>
              </p:custDataLst>
            </p:nvPr>
          </p:nvSpPr>
          <p:spPr>
            <a:xfrm>
              <a:off x="1289" y="4799"/>
              <a:ext cx="4820" cy="45"/>
            </a:xfrm>
            <a:custGeom>
              <a:avLst/>
              <a:gdLst>
                <a:gd name="sw" fmla="*/ 1 w 4820"/>
                <a:gd name="sh" fmla="*/ 1 h 45"/>
                <a:gd name="mins" fmla="min sw sh"/>
                <a:gd name="dsw" fmla="+- 0 sw mins"/>
                <a:gd name="dsh" fmla="+- 0 sh mins"/>
                <a:gd name="p0x0" fmla="*/ 45 w 4820"/>
                <a:gd name="p0y0" fmla="*/ 0 h 45"/>
                <a:gd name="p0x1" fmla="*/ 4735 w 4820"/>
                <a:gd name="p0y1" fmla="*/ 0 h 45"/>
                <a:gd name="p0x2" fmla="*/ 4769 w 4820"/>
                <a:gd name="p0y2" fmla="*/ 0 h 45"/>
                <a:gd name="p0x3" fmla="*/ 4799 w 4820"/>
                <a:gd name="p0y3" fmla="*/ 13 h 45"/>
                <a:gd name="p0x4" fmla="*/ 4820 w 4820"/>
                <a:gd name="p0y4" fmla="*/ 35 h 45"/>
                <a:gd name="p0x5" fmla="*/ 4810 w 4820"/>
                <a:gd name="p0y5" fmla="*/ 45 h 45"/>
                <a:gd name="p0x6" fmla="*/ 4791 w 4820"/>
                <a:gd name="p0y6" fmla="*/ 26 h 45"/>
                <a:gd name="p0x7" fmla="*/ 4764 w 4820"/>
                <a:gd name="p0y7" fmla="*/ 15 h 45"/>
                <a:gd name="p0x8" fmla="*/ 4735 w 4820"/>
                <a:gd name="p0y8" fmla="*/ 15 h 45"/>
                <a:gd name="p0x9" fmla="*/ 45 w 4820"/>
                <a:gd name="p0y9" fmla="*/ 15 h 45"/>
                <a:gd name="p0x10" fmla="*/ 35 w 4820"/>
                <a:gd name="p0y10" fmla="*/ 15 h 45"/>
                <a:gd name="p0x11" fmla="*/ 26 w 4820"/>
                <a:gd name="p0y11" fmla="*/ 17 h 45"/>
                <a:gd name="p0x12" fmla="*/ 17 w 4820"/>
                <a:gd name="p0y12" fmla="*/ 22 h 45"/>
                <a:gd name="p0x13" fmla="*/ 0 w 4820"/>
                <a:gd name="p0y13" fmla="*/ 9 h 45"/>
                <a:gd name="p0x14" fmla="*/ 0 w 4820"/>
                <a:gd name="p0y14" fmla="*/ 9 h 45"/>
                <a:gd name="p0x15" fmla="*/ 14 w 4820"/>
                <a:gd name="p0y15" fmla="*/ 3 h 45"/>
                <a:gd name="p0x16" fmla="*/ 29 w 4820"/>
                <a:gd name="p0y16" fmla="*/ 0 h 45"/>
                <a:gd name="p0x17" fmla="*/ 45 w 482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6"/>
              </p:custDataLst>
            </p:nvPr>
          </p:nvSpPr>
          <p:spPr>
            <a:xfrm>
              <a:off x="6099" y="4834"/>
              <a:ext cx="45" cy="1520"/>
            </a:xfrm>
            <a:custGeom>
              <a:avLst/>
              <a:gdLst>
                <a:gd name="sw" fmla="*/ 1 w 45"/>
                <a:gd name="sh" fmla="*/ 1 h 1519"/>
                <a:gd name="mins" fmla="min sw sh"/>
                <a:gd name="dsw" fmla="+- 0 sw mins"/>
                <a:gd name="dsh" fmla="+- 0 sh mins"/>
                <a:gd name="p0x0" fmla="*/ 45 w 45"/>
                <a:gd name="p0y0" fmla="*/ 84 h 1519"/>
                <a:gd name="p0x1" fmla="*/ 45 w 45"/>
                <a:gd name="p0y1" fmla="*/ 1434 h 1519"/>
                <a:gd name="p0x2" fmla="*/ 45 w 45"/>
                <a:gd name="p0y2" fmla="*/ 1467 h 1519"/>
                <a:gd name="p0x3" fmla="*/ 32 w 45"/>
                <a:gd name="p0y3" fmla="*/ 1497 h 1519"/>
                <a:gd name="p0x4" fmla="*/ 10 w 45"/>
                <a:gd name="p0y4" fmla="*/ 1519 h 1519"/>
                <a:gd name="p0x5" fmla="*/ 0 w 45"/>
                <a:gd name="p0y5" fmla="*/ 1509 h 1519"/>
                <a:gd name="p0x6" fmla="*/ 19 w 45"/>
                <a:gd name="p0y6" fmla="*/ 1490 h 1519"/>
                <a:gd name="p0x7" fmla="*/ 30 w 45"/>
                <a:gd name="p0y7" fmla="*/ 1463 h 1519"/>
                <a:gd name="p0x8" fmla="*/ 30 w 45"/>
                <a:gd name="p0y8" fmla="*/ 1434 h 1519"/>
                <a:gd name="p0x9" fmla="*/ 30 w 45"/>
                <a:gd name="p0y9" fmla="*/ 84 h 1519"/>
                <a:gd name="p0x10" fmla="*/ 30 w 45"/>
                <a:gd name="p0y10" fmla="*/ 55 h 1519"/>
                <a:gd name="p0x11" fmla="*/ 19 w 45"/>
                <a:gd name="p0y11" fmla="*/ 29 h 1519"/>
                <a:gd name="p0x12" fmla="*/ 0 w 45"/>
                <a:gd name="p0y12" fmla="*/ 10 h 1519"/>
                <a:gd name="p0x13" fmla="*/ 10 w 45"/>
                <a:gd name="p0y13" fmla="*/ 0 h 1519"/>
                <a:gd name="p0x14" fmla="*/ 32 w 45"/>
                <a:gd name="p0y14" fmla="*/ 21 h 1519"/>
                <a:gd name="p0x15" fmla="*/ 45 w 45"/>
                <a:gd name="p0y15" fmla="*/ 51 h 1519"/>
                <a:gd name="p0x16" fmla="*/ 45 w 45"/>
                <a:gd name="p0y16" fmla="*/ 84 h 151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17"/>
              </p:custDataLst>
            </p:nvPr>
          </p:nvSpPr>
          <p:spPr>
            <a:xfrm>
              <a:off x="1289" y="6343"/>
              <a:ext cx="4820" cy="46"/>
            </a:xfrm>
            <a:custGeom>
              <a:avLst/>
              <a:gdLst>
                <a:gd name="sw" fmla="*/ 1 w 4820"/>
                <a:gd name="sh" fmla="*/ 1 h 45"/>
                <a:gd name="mins" fmla="min sw sh"/>
                <a:gd name="dsw" fmla="+- 0 sw mins"/>
                <a:gd name="dsh" fmla="+- 0 sh mins"/>
                <a:gd name="p0x0" fmla="*/ 4735 w 4820"/>
                <a:gd name="p0y0" fmla="*/ 45 h 45"/>
                <a:gd name="p0x1" fmla="*/ 45 w 4820"/>
                <a:gd name="p0y1" fmla="*/ 45 h 45"/>
                <a:gd name="p0x2" fmla="*/ 29 w 4820"/>
                <a:gd name="p0y2" fmla="*/ 45 h 45"/>
                <a:gd name="p0x3" fmla="*/ 14 w 4820"/>
                <a:gd name="p0y3" fmla="*/ 42 h 45"/>
                <a:gd name="p0x4" fmla="*/ 0 w 4820"/>
                <a:gd name="p0y4" fmla="*/ 36 h 45"/>
                <a:gd name="p0x5" fmla="*/ 17 w 4820"/>
                <a:gd name="p0y5" fmla="*/ 22 h 45"/>
                <a:gd name="p0x6" fmla="*/ 17 w 4820"/>
                <a:gd name="p0y6" fmla="*/ 22 h 45"/>
                <a:gd name="p0x7" fmla="*/ 26 w 4820"/>
                <a:gd name="p0y7" fmla="*/ 27 h 45"/>
                <a:gd name="p0x8" fmla="*/ 35 w 4820"/>
                <a:gd name="p0y8" fmla="*/ 30 h 45"/>
                <a:gd name="p0x9" fmla="*/ 45 w 4820"/>
                <a:gd name="p0y9" fmla="*/ 30 h 45"/>
                <a:gd name="p0x10" fmla="*/ 4735 w 4820"/>
                <a:gd name="p0y10" fmla="*/ 30 h 45"/>
                <a:gd name="p0x11" fmla="*/ 4764 w 4820"/>
                <a:gd name="p0y11" fmla="*/ 30 h 45"/>
                <a:gd name="p0x12" fmla="*/ 4791 w 4820"/>
                <a:gd name="p0y12" fmla="*/ 19 h 45"/>
                <a:gd name="p0x13" fmla="*/ 4810 w 4820"/>
                <a:gd name="p0y13" fmla="*/ 0 h 45"/>
                <a:gd name="p0x14" fmla="*/ 4820 w 4820"/>
                <a:gd name="p0y14" fmla="*/ 10 h 45"/>
                <a:gd name="p0x15" fmla="*/ 4799 w 4820"/>
                <a:gd name="p0y15" fmla="*/ 32 h 45"/>
                <a:gd name="p0x16" fmla="*/ 4769 w 4820"/>
                <a:gd name="p0y16" fmla="*/ 45 h 45"/>
                <a:gd name="p0x17" fmla="*/ 4735 w 482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18"/>
              </p:custDataLst>
            </p:nvPr>
          </p:nvSpPr>
          <p:spPr>
            <a:xfrm>
              <a:off x="1215" y="4808"/>
              <a:ext cx="91" cy="1572"/>
            </a:xfrm>
            <a:custGeom>
              <a:avLst/>
              <a:gdLst>
                <a:gd name="sw" fmla="*/ 1 w 91"/>
                <a:gd name="sh" fmla="*/ 1 h 1571"/>
                <a:gd name="mins" fmla="min sw sh"/>
                <a:gd name="dsw" fmla="+- 0 sw mins"/>
                <a:gd name="dsh" fmla="+- 0 sh mins"/>
                <a:gd name="p0x0" fmla="*/ 0 w 91"/>
                <a:gd name="p0y0" fmla="*/ 1460 h 1571"/>
                <a:gd name="p0x1" fmla="*/ 0 w 91"/>
                <a:gd name="p0y1" fmla="*/ 110 h 1571"/>
                <a:gd name="p0x2" fmla="*/ 0 w 91"/>
                <a:gd name="p0y2" fmla="*/ 60 h 1571"/>
                <a:gd name="p0x3" fmla="*/ 30 w 91"/>
                <a:gd name="p0y3" fmla="*/ 18 h 1571"/>
                <a:gd name="p0x4" fmla="*/ 74 w 91"/>
                <a:gd name="p0y4" fmla="*/ 0 h 1571"/>
                <a:gd name="p0x5" fmla="*/ 91 w 91"/>
                <a:gd name="p0y5" fmla="*/ 13 h 1571"/>
                <a:gd name="p0x6" fmla="*/ 91 w 91"/>
                <a:gd name="p0y6" fmla="*/ 13 h 1571"/>
                <a:gd name="p0x7" fmla="*/ 64 w 91"/>
                <a:gd name="p0y7" fmla="*/ 29 h 1571"/>
                <a:gd name="p0x8" fmla="*/ 45 w 91"/>
                <a:gd name="p0y8" fmla="*/ 67 h 1571"/>
                <a:gd name="p0x9" fmla="*/ 45 w 91"/>
                <a:gd name="p0y9" fmla="*/ 110 h 1571"/>
                <a:gd name="p0x10" fmla="*/ 45 w 91"/>
                <a:gd name="p0y10" fmla="*/ 1460 h 1571"/>
                <a:gd name="p0x11" fmla="*/ 45 w 91"/>
                <a:gd name="p0y11" fmla="*/ 1504 h 1571"/>
                <a:gd name="p0x12" fmla="*/ 64 w 91"/>
                <a:gd name="p0y12" fmla="*/ 1542 h 1571"/>
                <a:gd name="p0x13" fmla="*/ 91 w 91"/>
                <a:gd name="p0y13" fmla="*/ 1557 h 1571"/>
                <a:gd name="p0x14" fmla="*/ 74 w 91"/>
                <a:gd name="p0y14" fmla="*/ 1571 h 1571"/>
                <a:gd name="p0x15" fmla="*/ 74 w 91"/>
                <a:gd name="p0y15" fmla="*/ 1571 h 1571"/>
                <a:gd name="p0x16" fmla="*/ 30 w 91"/>
                <a:gd name="p0y16" fmla="*/ 1553 h 1571"/>
                <a:gd name="p0x17" fmla="*/ 0 w 91"/>
                <a:gd name="p0y17" fmla="*/ 1510 h 1571"/>
                <a:gd name="p0x18" fmla="*/ 0 w 91"/>
                <a:gd name="p0y18" fmla="*/ 1460 h 157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4400" y="3079871"/>
            <a:ext cx="2863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动作细节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20"/>
            </p:custDataLst>
          </p:nvPr>
        </p:nvSpPr>
        <p:spPr>
          <a:xfrm>
            <a:off x="914400" y="3385623"/>
            <a:ext cx="28638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最能体现</a:t>
            </a:r>
            <a:r>
              <a:rPr sz="1500" b="1">
                <a:solidFill>
                  <a:schemeClr val="accent1"/>
                </a:solidFill>
                <a:cs typeface="+mn-lt"/>
              </a:rPr>
              <a:t>人物性格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的一个习惯性动作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grpSp>
        <p:nvGrpSpPr>
          <p:cNvPr id="112" name="组合 111"/>
          <p:cNvGrpSpPr/>
          <p:nvPr/>
        </p:nvGrpSpPr>
        <p:grpSpPr>
          <a:xfrm>
            <a:off x="771525" y="4250690"/>
            <a:ext cx="3129280" cy="704850"/>
            <a:chOff x="1215" y="6694"/>
            <a:chExt cx="4928" cy="1110"/>
          </a:xfrm>
        </p:grpSpPr>
        <p:sp>
          <p:nvSpPr>
            <p:cNvPr id="26" name="任意多边形 25"/>
            <p:cNvSpPr/>
            <p:nvPr>
              <p:custDataLst>
                <p:tags r:id="rId21"/>
              </p:custDataLst>
            </p:nvPr>
          </p:nvSpPr>
          <p:spPr>
            <a:xfrm>
              <a:off x="1215" y="6694"/>
              <a:ext cx="4929" cy="1110"/>
            </a:xfrm>
            <a:custGeom>
              <a:avLst/>
              <a:gdLst>
                <a:gd name="sw" fmla="*/ 1 w 4929"/>
                <a:gd name="sh" fmla="*/ 1 h 1110"/>
                <a:gd name="mins" fmla="min sw sh"/>
                <a:gd name="dsw" fmla="+- 0 sw mins"/>
                <a:gd name="dsh" fmla="+- 0 sh mins"/>
                <a:gd name="p0x0" fmla="*/ 120 w 4929"/>
                <a:gd name="p0y0" fmla="*/ 0 h 1110"/>
                <a:gd name="p0x1" fmla="*/ 4809 w 4929"/>
                <a:gd name="p0y1" fmla="*/ 0 h 1110"/>
                <a:gd name="p0x2" fmla="*/ 4876 w 4929"/>
                <a:gd name="p0y2" fmla="*/ 0 h 1110"/>
                <a:gd name="p0x3" fmla="*/ 4929 w 4929"/>
                <a:gd name="p0y3" fmla="*/ 53 h 1110"/>
                <a:gd name="p0x4" fmla="*/ 4929 w 4929"/>
                <a:gd name="p0y4" fmla="*/ 120 h 1110"/>
                <a:gd name="p0x5" fmla="*/ 4929 w 4929"/>
                <a:gd name="p0y5" fmla="*/ 990 h 1110"/>
                <a:gd name="p0x6" fmla="*/ 4929 w 4929"/>
                <a:gd name="p0y6" fmla="*/ 1056 h 1110"/>
                <a:gd name="p0x7" fmla="*/ 4876 w 4929"/>
                <a:gd name="p0y7" fmla="*/ 1110 h 1110"/>
                <a:gd name="p0x8" fmla="*/ 4809 w 4929"/>
                <a:gd name="p0y8" fmla="*/ 1110 h 1110"/>
                <a:gd name="p0x9" fmla="*/ 120 w 4929"/>
                <a:gd name="p0y9" fmla="*/ 1110 h 1110"/>
                <a:gd name="p0x10" fmla="*/ 53 w 4929"/>
                <a:gd name="p0y10" fmla="*/ 1110 h 1110"/>
                <a:gd name="p0x11" fmla="*/ 0 w 4929"/>
                <a:gd name="p0y11" fmla="*/ 1056 h 1110"/>
                <a:gd name="p0x12" fmla="*/ 0 w 4929"/>
                <a:gd name="p0y12" fmla="*/ 990 h 1110"/>
                <a:gd name="p0x13" fmla="*/ 0 w 4929"/>
                <a:gd name="p0y13" fmla="*/ 120 h 1110"/>
                <a:gd name="p0x14" fmla="*/ 0 w 4929"/>
                <a:gd name="p0y14" fmla="*/ 53 h 1110"/>
                <a:gd name="p0x15" fmla="*/ 53 w 4929"/>
                <a:gd name="p0y15" fmla="*/ 0 h 1110"/>
                <a:gd name="p0x16" fmla="*/ 120 w 4929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2"/>
              </p:custDataLst>
            </p:nvPr>
          </p:nvSpPr>
          <p:spPr>
            <a:xfrm>
              <a:off x="1289" y="6694"/>
              <a:ext cx="4820" cy="46"/>
            </a:xfrm>
            <a:custGeom>
              <a:avLst/>
              <a:gdLst>
                <a:gd name="sw" fmla="*/ 1 w 4820"/>
                <a:gd name="sh" fmla="*/ 1 h 45"/>
                <a:gd name="mins" fmla="min sw sh"/>
                <a:gd name="dsw" fmla="+- 0 sw mins"/>
                <a:gd name="dsh" fmla="+- 0 sh mins"/>
                <a:gd name="p0x0" fmla="*/ 45 w 4820"/>
                <a:gd name="p0y0" fmla="*/ 0 h 45"/>
                <a:gd name="p0x1" fmla="*/ 4735 w 4820"/>
                <a:gd name="p0y1" fmla="*/ 0 h 45"/>
                <a:gd name="p0x2" fmla="*/ 4769 w 4820"/>
                <a:gd name="p0y2" fmla="*/ 0 h 45"/>
                <a:gd name="p0x3" fmla="*/ 4799 w 4820"/>
                <a:gd name="p0y3" fmla="*/ 13 h 45"/>
                <a:gd name="p0x4" fmla="*/ 4820 w 4820"/>
                <a:gd name="p0y4" fmla="*/ 35 h 45"/>
                <a:gd name="p0x5" fmla="*/ 4810 w 4820"/>
                <a:gd name="p0y5" fmla="*/ 45 h 45"/>
                <a:gd name="p0x6" fmla="*/ 4791 w 4820"/>
                <a:gd name="p0y6" fmla="*/ 26 h 45"/>
                <a:gd name="p0x7" fmla="*/ 4764 w 4820"/>
                <a:gd name="p0y7" fmla="*/ 15 h 45"/>
                <a:gd name="p0x8" fmla="*/ 4735 w 4820"/>
                <a:gd name="p0y8" fmla="*/ 15 h 45"/>
                <a:gd name="p0x9" fmla="*/ 45 w 4820"/>
                <a:gd name="p0y9" fmla="*/ 15 h 45"/>
                <a:gd name="p0x10" fmla="*/ 35 w 4820"/>
                <a:gd name="p0y10" fmla="*/ 15 h 45"/>
                <a:gd name="p0x11" fmla="*/ 26 w 4820"/>
                <a:gd name="p0y11" fmla="*/ 17 h 45"/>
                <a:gd name="p0x12" fmla="*/ 17 w 4820"/>
                <a:gd name="p0y12" fmla="*/ 22 h 45"/>
                <a:gd name="p0x13" fmla="*/ 0 w 4820"/>
                <a:gd name="p0y13" fmla="*/ 9 h 45"/>
                <a:gd name="p0x14" fmla="*/ 0 w 4820"/>
                <a:gd name="p0y14" fmla="*/ 9 h 45"/>
                <a:gd name="p0x15" fmla="*/ 14 w 4820"/>
                <a:gd name="p0y15" fmla="*/ 3 h 45"/>
                <a:gd name="p0x16" fmla="*/ 29 w 4820"/>
                <a:gd name="p0y16" fmla="*/ 0 h 45"/>
                <a:gd name="p0x17" fmla="*/ 45 w 482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3"/>
              </p:custDataLst>
            </p:nvPr>
          </p:nvSpPr>
          <p:spPr>
            <a:xfrm>
              <a:off x="6099" y="6729"/>
              <a:ext cx="45" cy="1040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87 h 1039"/>
                <a:gd name="p0x3" fmla="*/ 32 w 45"/>
                <a:gd name="p0y3" fmla="*/ 1017 h 1039"/>
                <a:gd name="p0x4" fmla="*/ 10 w 45"/>
                <a:gd name="p0y4" fmla="*/ 1039 h 1039"/>
                <a:gd name="p0x5" fmla="*/ 0 w 45"/>
                <a:gd name="p0y5" fmla="*/ 1029 h 1039"/>
                <a:gd name="p0x6" fmla="*/ 19 w 45"/>
                <a:gd name="p0y6" fmla="*/ 1010 h 1039"/>
                <a:gd name="p0x7" fmla="*/ 30 w 45"/>
                <a:gd name="p0y7" fmla="*/ 983 h 1039"/>
                <a:gd name="p0x8" fmla="*/ 30 w 45"/>
                <a:gd name="p0y8" fmla="*/ 954 h 1039"/>
                <a:gd name="p0x9" fmla="*/ 30 w 45"/>
                <a:gd name="p0y9" fmla="*/ 84 h 1039"/>
                <a:gd name="p0x10" fmla="*/ 30 w 45"/>
                <a:gd name="p0y10" fmla="*/ 55 h 1039"/>
                <a:gd name="p0x11" fmla="*/ 19 w 45"/>
                <a:gd name="p0y11" fmla="*/ 29 h 1039"/>
                <a:gd name="p0x12" fmla="*/ 0 w 45"/>
                <a:gd name="p0y12" fmla="*/ 10 h 1039"/>
                <a:gd name="p0x13" fmla="*/ 10 w 45"/>
                <a:gd name="p0y13" fmla="*/ 0 h 1039"/>
                <a:gd name="p0x14" fmla="*/ 32 w 45"/>
                <a:gd name="p0y14" fmla="*/ 21 h 1039"/>
                <a:gd name="p0x15" fmla="*/ 45 w 45"/>
                <a:gd name="p0y15" fmla="*/ 51 h 1039"/>
                <a:gd name="p0x16" fmla="*/ 45 w 45"/>
                <a:gd name="p0y1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24"/>
              </p:custDataLst>
            </p:nvPr>
          </p:nvSpPr>
          <p:spPr>
            <a:xfrm>
              <a:off x="1289" y="7758"/>
              <a:ext cx="4820" cy="46"/>
            </a:xfrm>
            <a:custGeom>
              <a:avLst/>
              <a:gdLst>
                <a:gd name="sw" fmla="*/ 1 w 4820"/>
                <a:gd name="sh" fmla="*/ 1 h 45"/>
                <a:gd name="mins" fmla="min sw sh"/>
                <a:gd name="dsw" fmla="+- 0 sw mins"/>
                <a:gd name="dsh" fmla="+- 0 sh mins"/>
                <a:gd name="p0x0" fmla="*/ 4735 w 4820"/>
                <a:gd name="p0y0" fmla="*/ 45 h 45"/>
                <a:gd name="p0x1" fmla="*/ 45 w 4820"/>
                <a:gd name="p0y1" fmla="*/ 45 h 45"/>
                <a:gd name="p0x2" fmla="*/ 29 w 4820"/>
                <a:gd name="p0y2" fmla="*/ 45 h 45"/>
                <a:gd name="p0x3" fmla="*/ 14 w 4820"/>
                <a:gd name="p0y3" fmla="*/ 42 h 45"/>
                <a:gd name="p0x4" fmla="*/ 0 w 4820"/>
                <a:gd name="p0y4" fmla="*/ 36 h 45"/>
                <a:gd name="p0x5" fmla="*/ 17 w 4820"/>
                <a:gd name="p0y5" fmla="*/ 22 h 45"/>
                <a:gd name="p0x6" fmla="*/ 17 w 4820"/>
                <a:gd name="p0y6" fmla="*/ 22 h 45"/>
                <a:gd name="p0x7" fmla="*/ 26 w 4820"/>
                <a:gd name="p0y7" fmla="*/ 27 h 45"/>
                <a:gd name="p0x8" fmla="*/ 35 w 4820"/>
                <a:gd name="p0y8" fmla="*/ 30 h 45"/>
                <a:gd name="p0x9" fmla="*/ 45 w 4820"/>
                <a:gd name="p0y9" fmla="*/ 30 h 45"/>
                <a:gd name="p0x10" fmla="*/ 4735 w 4820"/>
                <a:gd name="p0y10" fmla="*/ 30 h 45"/>
                <a:gd name="p0x11" fmla="*/ 4764 w 4820"/>
                <a:gd name="p0y11" fmla="*/ 30 h 45"/>
                <a:gd name="p0x12" fmla="*/ 4791 w 4820"/>
                <a:gd name="p0y12" fmla="*/ 19 h 45"/>
                <a:gd name="p0x13" fmla="*/ 4810 w 4820"/>
                <a:gd name="p0y13" fmla="*/ 0 h 45"/>
                <a:gd name="p0x14" fmla="*/ 4820 w 4820"/>
                <a:gd name="p0y14" fmla="*/ 10 h 45"/>
                <a:gd name="p0x15" fmla="*/ 4799 w 4820"/>
                <a:gd name="p0y15" fmla="*/ 32 h 45"/>
                <a:gd name="p0x16" fmla="*/ 4769 w 4820"/>
                <a:gd name="p0y16" fmla="*/ 45 h 45"/>
                <a:gd name="p0x17" fmla="*/ 4735 w 482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25"/>
              </p:custDataLst>
            </p:nvPr>
          </p:nvSpPr>
          <p:spPr>
            <a:xfrm>
              <a:off x="1215" y="6703"/>
              <a:ext cx="91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60 h 1091"/>
                <a:gd name="p0x3" fmla="*/ 30 w 91"/>
                <a:gd name="p0y3" fmla="*/ 18 h 1091"/>
                <a:gd name="p0x4" fmla="*/ 74 w 91"/>
                <a:gd name="p0y4" fmla="*/ 0 h 1091"/>
                <a:gd name="p0x5" fmla="*/ 91 w 91"/>
                <a:gd name="p0y5" fmla="*/ 13 h 1091"/>
                <a:gd name="p0x6" fmla="*/ 91 w 91"/>
                <a:gd name="p0y6" fmla="*/ 13 h 1091"/>
                <a:gd name="p0x7" fmla="*/ 64 w 91"/>
                <a:gd name="p0y7" fmla="*/ 29 h 1091"/>
                <a:gd name="p0x8" fmla="*/ 45 w 91"/>
                <a:gd name="p0y8" fmla="*/ 67 h 1091"/>
                <a:gd name="p0x9" fmla="*/ 45 w 91"/>
                <a:gd name="p0y9" fmla="*/ 110 h 1091"/>
                <a:gd name="p0x10" fmla="*/ 45 w 91"/>
                <a:gd name="p0y10" fmla="*/ 980 h 1091"/>
                <a:gd name="p0x11" fmla="*/ 45 w 91"/>
                <a:gd name="p0y11" fmla="*/ 1024 h 1091"/>
                <a:gd name="p0x12" fmla="*/ 64 w 91"/>
                <a:gd name="p0y12" fmla="*/ 1062 h 1091"/>
                <a:gd name="p0x13" fmla="*/ 91 w 91"/>
                <a:gd name="p0y13" fmla="*/ 1077 h 1091"/>
                <a:gd name="p0x14" fmla="*/ 74 w 91"/>
                <a:gd name="p0y14" fmla="*/ 1091 h 1091"/>
                <a:gd name="p0x15" fmla="*/ 74 w 91"/>
                <a:gd name="p0y15" fmla="*/ 1091 h 1091"/>
                <a:gd name="p0x16" fmla="*/ 30 w 91"/>
                <a:gd name="p0y16" fmla="*/ 1073 h 1091"/>
                <a:gd name="p0x17" fmla="*/ 0 w 91"/>
                <a:gd name="p0y17" fmla="*/ 1030 h 1091"/>
                <a:gd name="p0x18" fmla="*/ 0 w 91"/>
                <a:gd name="p0y1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>
            <p:custDataLst>
              <p:tags r:id="rId26"/>
            </p:custDataLst>
          </p:nvPr>
        </p:nvSpPr>
        <p:spPr>
          <a:xfrm>
            <a:off x="914400" y="4283297"/>
            <a:ext cx="2863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语言细节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914400" y="4589050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人物说过的一句</a:t>
            </a:r>
            <a:r>
              <a:rPr sz="1500" b="1">
                <a:solidFill>
                  <a:schemeClr val="accent1"/>
                </a:solidFill>
                <a:cs typeface="+mn-lt"/>
              </a:rPr>
              <a:t>朴实而有分量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的话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grpSp>
        <p:nvGrpSpPr>
          <p:cNvPr id="113" name="组合 112"/>
          <p:cNvGrpSpPr/>
          <p:nvPr/>
        </p:nvGrpSpPr>
        <p:grpSpPr>
          <a:xfrm>
            <a:off x="771525" y="5149215"/>
            <a:ext cx="3129280" cy="1009650"/>
            <a:chOff x="1215" y="8109"/>
            <a:chExt cx="4928" cy="1590"/>
          </a:xfrm>
        </p:grpSpPr>
        <p:sp>
          <p:nvSpPr>
            <p:cNvPr id="34" name="任意多边形 33"/>
            <p:cNvSpPr/>
            <p:nvPr>
              <p:custDataLst>
                <p:tags r:id="rId28"/>
              </p:custDataLst>
            </p:nvPr>
          </p:nvSpPr>
          <p:spPr>
            <a:xfrm>
              <a:off x="1215" y="8109"/>
              <a:ext cx="4929" cy="1590"/>
            </a:xfrm>
            <a:custGeom>
              <a:avLst/>
              <a:gdLst>
                <a:gd name="sw" fmla="*/ 1 w 4929"/>
                <a:gd name="sh" fmla="*/ 1 h 1590"/>
                <a:gd name="mins" fmla="min sw sh"/>
                <a:gd name="dsw" fmla="+- 0 sw mins"/>
                <a:gd name="dsh" fmla="+- 0 sh mins"/>
                <a:gd name="p0x0" fmla="*/ 120 w 4929"/>
                <a:gd name="p0y0" fmla="*/ 0 h 1590"/>
                <a:gd name="p0x1" fmla="*/ 4809 w 4929"/>
                <a:gd name="p0y1" fmla="*/ 0 h 1590"/>
                <a:gd name="p0x2" fmla="*/ 4876 w 4929"/>
                <a:gd name="p0y2" fmla="*/ 0 h 1590"/>
                <a:gd name="p0x3" fmla="*/ 4929 w 4929"/>
                <a:gd name="p0y3" fmla="*/ 53 h 1590"/>
                <a:gd name="p0x4" fmla="*/ 4929 w 4929"/>
                <a:gd name="p0y4" fmla="*/ 120 h 1590"/>
                <a:gd name="p0x5" fmla="*/ 4929 w 4929"/>
                <a:gd name="p0y5" fmla="*/ 1470 h 1590"/>
                <a:gd name="p0x6" fmla="*/ 4929 w 4929"/>
                <a:gd name="p0y6" fmla="*/ 1536 h 1590"/>
                <a:gd name="p0x7" fmla="*/ 4876 w 4929"/>
                <a:gd name="p0y7" fmla="*/ 1590 h 1590"/>
                <a:gd name="p0x8" fmla="*/ 4809 w 4929"/>
                <a:gd name="p0y8" fmla="*/ 1590 h 1590"/>
                <a:gd name="p0x9" fmla="*/ 120 w 4929"/>
                <a:gd name="p0y9" fmla="*/ 1590 h 1590"/>
                <a:gd name="p0x10" fmla="*/ 53 w 4929"/>
                <a:gd name="p0y10" fmla="*/ 1590 h 1590"/>
                <a:gd name="p0x11" fmla="*/ 0 w 4929"/>
                <a:gd name="p0y11" fmla="*/ 1536 h 1590"/>
                <a:gd name="p0x12" fmla="*/ 0 w 4929"/>
                <a:gd name="p0y12" fmla="*/ 1470 h 1590"/>
                <a:gd name="p0x13" fmla="*/ 0 w 4929"/>
                <a:gd name="p0y13" fmla="*/ 120 h 1590"/>
                <a:gd name="p0x14" fmla="*/ 0 w 4929"/>
                <a:gd name="p0y14" fmla="*/ 53 h 1590"/>
                <a:gd name="p0x15" fmla="*/ 53 w 4929"/>
                <a:gd name="p0y15" fmla="*/ 0 h 1590"/>
                <a:gd name="p0x16" fmla="*/ 120 w 4929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29"/>
              </p:custDataLst>
            </p:nvPr>
          </p:nvSpPr>
          <p:spPr>
            <a:xfrm>
              <a:off x="1289" y="8109"/>
              <a:ext cx="4820" cy="46"/>
            </a:xfrm>
            <a:custGeom>
              <a:avLst/>
              <a:gdLst>
                <a:gd name="sw" fmla="*/ 1 w 4820"/>
                <a:gd name="sh" fmla="*/ 1 h 45"/>
                <a:gd name="mins" fmla="min sw sh"/>
                <a:gd name="dsw" fmla="+- 0 sw mins"/>
                <a:gd name="dsh" fmla="+- 0 sh mins"/>
                <a:gd name="p0x0" fmla="*/ 45 w 4820"/>
                <a:gd name="p0y0" fmla="*/ 0 h 45"/>
                <a:gd name="p0x1" fmla="*/ 4735 w 4820"/>
                <a:gd name="p0y1" fmla="*/ 0 h 45"/>
                <a:gd name="p0x2" fmla="*/ 4769 w 4820"/>
                <a:gd name="p0y2" fmla="*/ 0 h 45"/>
                <a:gd name="p0x3" fmla="*/ 4799 w 4820"/>
                <a:gd name="p0y3" fmla="*/ 13 h 45"/>
                <a:gd name="p0x4" fmla="*/ 4820 w 4820"/>
                <a:gd name="p0y4" fmla="*/ 35 h 45"/>
                <a:gd name="p0x5" fmla="*/ 4810 w 4820"/>
                <a:gd name="p0y5" fmla="*/ 45 h 45"/>
                <a:gd name="p0x6" fmla="*/ 4791 w 4820"/>
                <a:gd name="p0y6" fmla="*/ 26 h 45"/>
                <a:gd name="p0x7" fmla="*/ 4764 w 4820"/>
                <a:gd name="p0y7" fmla="*/ 15 h 45"/>
                <a:gd name="p0x8" fmla="*/ 4735 w 4820"/>
                <a:gd name="p0y8" fmla="*/ 15 h 45"/>
                <a:gd name="p0x9" fmla="*/ 45 w 4820"/>
                <a:gd name="p0y9" fmla="*/ 15 h 45"/>
                <a:gd name="p0x10" fmla="*/ 35 w 4820"/>
                <a:gd name="p0y10" fmla="*/ 15 h 45"/>
                <a:gd name="p0x11" fmla="*/ 26 w 4820"/>
                <a:gd name="p0y11" fmla="*/ 17 h 45"/>
                <a:gd name="p0x12" fmla="*/ 17 w 4820"/>
                <a:gd name="p0y12" fmla="*/ 22 h 45"/>
                <a:gd name="p0x13" fmla="*/ 0 w 4820"/>
                <a:gd name="p0y13" fmla="*/ 9 h 45"/>
                <a:gd name="p0x14" fmla="*/ 0 w 4820"/>
                <a:gd name="p0y14" fmla="*/ 9 h 45"/>
                <a:gd name="p0x15" fmla="*/ 14 w 4820"/>
                <a:gd name="p0y15" fmla="*/ 3 h 45"/>
                <a:gd name="p0x16" fmla="*/ 29 w 4820"/>
                <a:gd name="p0y16" fmla="*/ 0 h 45"/>
                <a:gd name="p0x17" fmla="*/ 45 w 482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0"/>
              </p:custDataLst>
            </p:nvPr>
          </p:nvSpPr>
          <p:spPr>
            <a:xfrm>
              <a:off x="6099" y="8144"/>
              <a:ext cx="45" cy="1520"/>
            </a:xfrm>
            <a:custGeom>
              <a:avLst/>
              <a:gdLst>
                <a:gd name="sw" fmla="*/ 1 w 45"/>
                <a:gd name="sh" fmla="*/ 1 h 1519"/>
                <a:gd name="mins" fmla="min sw sh"/>
                <a:gd name="dsw" fmla="+- 0 sw mins"/>
                <a:gd name="dsh" fmla="+- 0 sh mins"/>
                <a:gd name="p0x0" fmla="*/ 45 w 45"/>
                <a:gd name="p0y0" fmla="*/ 84 h 1519"/>
                <a:gd name="p0x1" fmla="*/ 45 w 45"/>
                <a:gd name="p0y1" fmla="*/ 1434 h 1519"/>
                <a:gd name="p0x2" fmla="*/ 45 w 45"/>
                <a:gd name="p0y2" fmla="*/ 1467 h 1519"/>
                <a:gd name="p0x3" fmla="*/ 32 w 45"/>
                <a:gd name="p0y3" fmla="*/ 1497 h 1519"/>
                <a:gd name="p0x4" fmla="*/ 10 w 45"/>
                <a:gd name="p0y4" fmla="*/ 1519 h 1519"/>
                <a:gd name="p0x5" fmla="*/ 0 w 45"/>
                <a:gd name="p0y5" fmla="*/ 1509 h 1519"/>
                <a:gd name="p0x6" fmla="*/ 19 w 45"/>
                <a:gd name="p0y6" fmla="*/ 1490 h 1519"/>
                <a:gd name="p0x7" fmla="*/ 30 w 45"/>
                <a:gd name="p0y7" fmla="*/ 1463 h 1519"/>
                <a:gd name="p0x8" fmla="*/ 30 w 45"/>
                <a:gd name="p0y8" fmla="*/ 1434 h 1519"/>
                <a:gd name="p0x9" fmla="*/ 30 w 45"/>
                <a:gd name="p0y9" fmla="*/ 84 h 1519"/>
                <a:gd name="p0x10" fmla="*/ 30 w 45"/>
                <a:gd name="p0y10" fmla="*/ 55 h 1519"/>
                <a:gd name="p0x11" fmla="*/ 19 w 45"/>
                <a:gd name="p0y11" fmla="*/ 29 h 1519"/>
                <a:gd name="p0x12" fmla="*/ 0 w 45"/>
                <a:gd name="p0y12" fmla="*/ 10 h 1519"/>
                <a:gd name="p0x13" fmla="*/ 10 w 45"/>
                <a:gd name="p0y13" fmla="*/ 0 h 1519"/>
                <a:gd name="p0x14" fmla="*/ 32 w 45"/>
                <a:gd name="p0y14" fmla="*/ 21 h 1519"/>
                <a:gd name="p0x15" fmla="*/ 45 w 45"/>
                <a:gd name="p0y15" fmla="*/ 51 h 1519"/>
                <a:gd name="p0x16" fmla="*/ 45 w 45"/>
                <a:gd name="p0y16" fmla="*/ 84 h 151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31"/>
              </p:custDataLst>
            </p:nvPr>
          </p:nvSpPr>
          <p:spPr>
            <a:xfrm>
              <a:off x="1289" y="9653"/>
              <a:ext cx="4820" cy="46"/>
            </a:xfrm>
            <a:custGeom>
              <a:avLst/>
              <a:gdLst>
                <a:gd name="sw" fmla="*/ 1 w 4820"/>
                <a:gd name="sh" fmla="*/ 1 h 45"/>
                <a:gd name="mins" fmla="min sw sh"/>
                <a:gd name="dsw" fmla="+- 0 sw mins"/>
                <a:gd name="dsh" fmla="+- 0 sh mins"/>
                <a:gd name="p0x0" fmla="*/ 4735 w 4820"/>
                <a:gd name="p0y0" fmla="*/ 45 h 45"/>
                <a:gd name="p0x1" fmla="*/ 45 w 4820"/>
                <a:gd name="p0y1" fmla="*/ 45 h 45"/>
                <a:gd name="p0x2" fmla="*/ 29 w 4820"/>
                <a:gd name="p0y2" fmla="*/ 45 h 45"/>
                <a:gd name="p0x3" fmla="*/ 14 w 4820"/>
                <a:gd name="p0y3" fmla="*/ 42 h 45"/>
                <a:gd name="p0x4" fmla="*/ 0 w 4820"/>
                <a:gd name="p0y4" fmla="*/ 36 h 45"/>
                <a:gd name="p0x5" fmla="*/ 17 w 4820"/>
                <a:gd name="p0y5" fmla="*/ 22 h 45"/>
                <a:gd name="p0x6" fmla="*/ 17 w 4820"/>
                <a:gd name="p0y6" fmla="*/ 22 h 45"/>
                <a:gd name="p0x7" fmla="*/ 26 w 4820"/>
                <a:gd name="p0y7" fmla="*/ 27 h 45"/>
                <a:gd name="p0x8" fmla="*/ 35 w 4820"/>
                <a:gd name="p0y8" fmla="*/ 30 h 45"/>
                <a:gd name="p0x9" fmla="*/ 45 w 4820"/>
                <a:gd name="p0y9" fmla="*/ 30 h 45"/>
                <a:gd name="p0x10" fmla="*/ 4735 w 4820"/>
                <a:gd name="p0y10" fmla="*/ 30 h 45"/>
                <a:gd name="p0x11" fmla="*/ 4764 w 4820"/>
                <a:gd name="p0y11" fmla="*/ 30 h 45"/>
                <a:gd name="p0x12" fmla="*/ 4791 w 4820"/>
                <a:gd name="p0y12" fmla="*/ 19 h 45"/>
                <a:gd name="p0x13" fmla="*/ 4810 w 4820"/>
                <a:gd name="p0y13" fmla="*/ 0 h 45"/>
                <a:gd name="p0x14" fmla="*/ 4820 w 4820"/>
                <a:gd name="p0y14" fmla="*/ 10 h 45"/>
                <a:gd name="p0x15" fmla="*/ 4799 w 4820"/>
                <a:gd name="p0y15" fmla="*/ 32 h 45"/>
                <a:gd name="p0x16" fmla="*/ 4769 w 4820"/>
                <a:gd name="p0y16" fmla="*/ 45 h 45"/>
                <a:gd name="p0x17" fmla="*/ 4735 w 482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>
              <p:custDataLst>
                <p:tags r:id="rId32"/>
              </p:custDataLst>
            </p:nvPr>
          </p:nvSpPr>
          <p:spPr>
            <a:xfrm>
              <a:off x="1215" y="8118"/>
              <a:ext cx="91" cy="1572"/>
            </a:xfrm>
            <a:custGeom>
              <a:avLst/>
              <a:gdLst>
                <a:gd name="sw" fmla="*/ 1 w 91"/>
                <a:gd name="sh" fmla="*/ 1 h 1571"/>
                <a:gd name="mins" fmla="min sw sh"/>
                <a:gd name="dsw" fmla="+- 0 sw mins"/>
                <a:gd name="dsh" fmla="+- 0 sh mins"/>
                <a:gd name="p0x0" fmla="*/ 0 w 91"/>
                <a:gd name="p0y0" fmla="*/ 1460 h 1571"/>
                <a:gd name="p0x1" fmla="*/ 0 w 91"/>
                <a:gd name="p0y1" fmla="*/ 110 h 1571"/>
                <a:gd name="p0x2" fmla="*/ 0 w 91"/>
                <a:gd name="p0y2" fmla="*/ 60 h 1571"/>
                <a:gd name="p0x3" fmla="*/ 30 w 91"/>
                <a:gd name="p0y3" fmla="*/ 18 h 1571"/>
                <a:gd name="p0x4" fmla="*/ 74 w 91"/>
                <a:gd name="p0y4" fmla="*/ 0 h 1571"/>
                <a:gd name="p0x5" fmla="*/ 91 w 91"/>
                <a:gd name="p0y5" fmla="*/ 13 h 1571"/>
                <a:gd name="p0x6" fmla="*/ 91 w 91"/>
                <a:gd name="p0y6" fmla="*/ 13 h 1571"/>
                <a:gd name="p0x7" fmla="*/ 64 w 91"/>
                <a:gd name="p0y7" fmla="*/ 29 h 1571"/>
                <a:gd name="p0x8" fmla="*/ 45 w 91"/>
                <a:gd name="p0y8" fmla="*/ 67 h 1571"/>
                <a:gd name="p0x9" fmla="*/ 45 w 91"/>
                <a:gd name="p0y9" fmla="*/ 110 h 1571"/>
                <a:gd name="p0x10" fmla="*/ 45 w 91"/>
                <a:gd name="p0y10" fmla="*/ 1460 h 1571"/>
                <a:gd name="p0x11" fmla="*/ 45 w 91"/>
                <a:gd name="p0y11" fmla="*/ 1504 h 1571"/>
                <a:gd name="p0x12" fmla="*/ 64 w 91"/>
                <a:gd name="p0y12" fmla="*/ 1542 h 1571"/>
                <a:gd name="p0x13" fmla="*/ 91 w 91"/>
                <a:gd name="p0y13" fmla="*/ 1557 h 1571"/>
                <a:gd name="p0x14" fmla="*/ 74 w 91"/>
                <a:gd name="p0y14" fmla="*/ 1571 h 1571"/>
                <a:gd name="p0x15" fmla="*/ 74 w 91"/>
                <a:gd name="p0y15" fmla="*/ 1571 h 1571"/>
                <a:gd name="p0x16" fmla="*/ 30 w 91"/>
                <a:gd name="p0y16" fmla="*/ 1553 h 1571"/>
                <a:gd name="p0x17" fmla="*/ 0 w 91"/>
                <a:gd name="p0y17" fmla="*/ 1510 h 1571"/>
                <a:gd name="p0x18" fmla="*/ 0 w 91"/>
                <a:gd name="p0y18" fmla="*/ 1460 h 157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0" name="文本框 39"/>
          <p:cNvSpPr txBox="1"/>
          <p:nvPr>
            <p:custDataLst>
              <p:tags r:id="rId33"/>
            </p:custDataLst>
          </p:nvPr>
        </p:nvSpPr>
        <p:spPr>
          <a:xfrm>
            <a:off x="914400" y="5181914"/>
            <a:ext cx="2863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环境细节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1" name="文本框 40"/>
          <p:cNvSpPr txBox="1"/>
          <p:nvPr>
            <p:custDataLst>
              <p:tags r:id="rId34"/>
            </p:custDataLst>
          </p:nvPr>
        </p:nvSpPr>
        <p:spPr>
          <a:xfrm>
            <a:off x="914400" y="5487667"/>
            <a:ext cx="2857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烘托氛围、映衬人物心境的</a:t>
            </a:r>
            <a:r>
              <a:rPr sz="1500" b="1">
                <a:solidFill>
                  <a:schemeClr val="accent1"/>
                </a:solidFill>
                <a:cs typeface="+mn-lt"/>
              </a:rPr>
              <a:t>一处场景描写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2" name="任意多边形 41"/>
          <p:cNvSpPr/>
          <p:nvPr>
            <p:custDataLst>
              <p:tags r:id="rId35"/>
            </p:custDataLst>
          </p:nvPr>
        </p:nvSpPr>
        <p:spPr>
          <a:xfrm>
            <a:off x="4335145" y="2153285"/>
            <a:ext cx="3521075" cy="4318635"/>
          </a:xfrm>
          <a:custGeom>
            <a:avLst/>
            <a:gdLst>
              <a:gd name="sw" fmla="*/ 1 w 5544"/>
              <a:gd name="sh" fmla="*/ 1 h 6800"/>
              <a:gd name="mins" fmla="min sw sh"/>
              <a:gd name="dsw" fmla="+- 0 sw mins"/>
              <a:gd name="dsh" fmla="+- 0 sh mins"/>
              <a:gd name="p0x0" fmla="*/ 240 w 5544"/>
              <a:gd name="p0y0" fmla="*/ 0 h 6800"/>
              <a:gd name="p0x1" fmla="*/ 5304 w 5544"/>
              <a:gd name="p0y1" fmla="*/ 0 h 6800"/>
              <a:gd name="p0x2" fmla="*/ 5437 w 5544"/>
              <a:gd name="p0y2" fmla="*/ 0 h 6800"/>
              <a:gd name="p0x3" fmla="*/ 5544 w 5544"/>
              <a:gd name="p0y3" fmla="*/ 107 h 6800"/>
              <a:gd name="p0x4" fmla="*/ 5544 w 5544"/>
              <a:gd name="p0y4" fmla="*/ 240 h 6800"/>
              <a:gd name="p0x5" fmla="*/ 5544 w 5544"/>
              <a:gd name="p0y5" fmla="*/ 6560 h 6800"/>
              <a:gd name="p0x6" fmla="*/ 5544 w 5544"/>
              <a:gd name="p0y6" fmla="*/ 6693 h 6800"/>
              <a:gd name="p0x7" fmla="*/ 5437 w 5544"/>
              <a:gd name="p0y7" fmla="*/ 6800 h 6800"/>
              <a:gd name="p0x8" fmla="*/ 5304 w 5544"/>
              <a:gd name="p0y8" fmla="*/ 6800 h 6800"/>
              <a:gd name="p0x9" fmla="*/ 240 w 5544"/>
              <a:gd name="p0y9" fmla="*/ 6800 h 6800"/>
              <a:gd name="p0x10" fmla="*/ 107 w 5544"/>
              <a:gd name="p0y10" fmla="*/ 6800 h 6800"/>
              <a:gd name="p0x11" fmla="*/ 0 w 5544"/>
              <a:gd name="p0y11" fmla="*/ 6693 h 6800"/>
              <a:gd name="p0x12" fmla="*/ 0 w 5544"/>
              <a:gd name="p0y12" fmla="*/ 6560 h 6800"/>
              <a:gd name="p0x13" fmla="*/ 0 w 5544"/>
              <a:gd name="p0y13" fmla="*/ 240 h 6800"/>
              <a:gd name="p0x14" fmla="*/ 0 w 5544"/>
              <a:gd name="p0y14" fmla="*/ 107 h 6800"/>
              <a:gd name="p0x15" fmla="*/ 107 w 5544"/>
              <a:gd name="p0y15" fmla="*/ 0 h 6800"/>
              <a:gd name="p0x16" fmla="*/ 240 w 5544"/>
              <a:gd name="p0y16" fmla="*/ 0 h 6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14" name="组合 113"/>
          <p:cNvGrpSpPr/>
          <p:nvPr/>
        </p:nvGrpSpPr>
        <p:grpSpPr>
          <a:xfrm>
            <a:off x="4530090" y="2348865"/>
            <a:ext cx="3130550" cy="466090"/>
            <a:chOff x="7134" y="3699"/>
            <a:chExt cx="4930" cy="734"/>
          </a:xfrm>
        </p:grpSpPr>
        <p:sp>
          <p:nvSpPr>
            <p:cNvPr id="43" name="任意多边形 42"/>
            <p:cNvSpPr/>
            <p:nvPr>
              <p:custDataLst>
                <p:tags r:id="rId36"/>
              </p:custDataLst>
            </p:nvPr>
          </p:nvSpPr>
          <p:spPr>
            <a:xfrm>
              <a:off x="7134" y="3699"/>
              <a:ext cx="4930" cy="735"/>
            </a:xfrm>
            <a:custGeom>
              <a:avLst/>
              <a:gdLst>
                <a:gd name="sw" fmla="*/ 1 w 4929"/>
                <a:gd name="sh" fmla="*/ 1 h 735"/>
                <a:gd name="mins" fmla="min sw sh"/>
                <a:gd name="dsw" fmla="+- 0 sw mins"/>
                <a:gd name="dsh" fmla="+- 0 sh mins"/>
                <a:gd name="p0x0" fmla="*/ 0 w 4929"/>
                <a:gd name="p0y0" fmla="*/ 0 h 735"/>
                <a:gd name="p0x1" fmla="*/ 4929 w 4929"/>
                <a:gd name="p0y1" fmla="*/ 0 h 735"/>
                <a:gd name="p0x2" fmla="*/ 4929 w 4929"/>
                <a:gd name="p0y2" fmla="*/ 735 h 735"/>
                <a:gd name="p0x3" fmla="*/ 0 w 4929"/>
                <a:gd name="p0y3" fmla="*/ 735 h 735"/>
                <a:gd name="p0x4" fmla="*/ 0 w 4929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37"/>
              </p:custDataLst>
            </p:nvPr>
          </p:nvSpPr>
          <p:spPr>
            <a:xfrm>
              <a:off x="7134" y="4419"/>
              <a:ext cx="4930" cy="15"/>
            </a:xfrm>
            <a:custGeom>
              <a:avLst/>
              <a:gdLst>
                <a:gd name="sw" fmla="*/ 1 w 4929"/>
                <a:gd name="sh" fmla="*/ 1 h 15"/>
                <a:gd name="mins" fmla="min sw sh"/>
                <a:gd name="dsw" fmla="+- 0 sw mins"/>
                <a:gd name="dsh" fmla="+- 0 sh mins"/>
                <a:gd name="p0x0" fmla="*/ 4929 w 4929"/>
                <a:gd name="p0y0" fmla="*/ 15 h 15"/>
                <a:gd name="p0x1" fmla="*/ 0 w 4929"/>
                <a:gd name="p0y1" fmla="*/ 15 h 15"/>
                <a:gd name="p0x2" fmla="*/ 0 w 4929"/>
                <a:gd name="p0y2" fmla="*/ 0 h 15"/>
                <a:gd name="p0x3" fmla="*/ 4929 w 4929"/>
                <a:gd name="p0y3" fmla="*/ 0 h 15"/>
                <a:gd name="p0x4" fmla="*/ 4929 w 4929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25828"/>
                <a:lumOff val="7417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6" name="任意多边形 45"/>
          <p:cNvSpPr/>
          <p:nvPr>
            <p:custDataLst>
              <p:tags r:id="rId38"/>
            </p:custDataLst>
          </p:nvPr>
        </p:nvSpPr>
        <p:spPr>
          <a:xfrm>
            <a:off x="4535170" y="235331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6">
              <a:lumMod val="20818"/>
              <a:lumOff val="7918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4623435" y="2410460"/>
            <a:ext cx="156845" cy="21463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42"/>
            </p:custDataLst>
          </p:nvPr>
        </p:nvSpPr>
        <p:spPr>
          <a:xfrm>
            <a:off x="4987899" y="2337454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3128"/>
                </a:solidFill>
                <a:cs typeface="+mn-lt"/>
              </a:rPr>
              <a:t>三类高价值细节</a:t>
            </a:r>
            <a:endParaRPr sz="2100" b="1" spc="42">
              <a:solidFill>
                <a:srgbClr val="3A3128"/>
              </a:solidFill>
              <a:cs typeface="+mn-lt"/>
            </a:endParaRPr>
          </a:p>
        </p:txBody>
      </p:sp>
      <p:sp>
        <p:nvSpPr>
          <p:cNvPr id="50" name="任意多边形 49"/>
          <p:cNvSpPr/>
          <p:nvPr>
            <p:custDataLst>
              <p:tags r:id="rId43"/>
            </p:custDataLst>
          </p:nvPr>
        </p:nvSpPr>
        <p:spPr>
          <a:xfrm>
            <a:off x="7120890" y="237744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3D9D3"/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4"/>
            </p:custDataLst>
          </p:nvPr>
        </p:nvSpPr>
        <p:spPr>
          <a:xfrm>
            <a:off x="7240343" y="2420322"/>
            <a:ext cx="44946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63915"/>
                  </a:schemeClr>
                </a:solidFill>
                <a:cs typeface="+mn-lt"/>
              </a:rPr>
              <a:t>3 </a:t>
            </a:r>
            <a:r>
              <a:rPr lang="zh-CN" sz="1200" b="1">
                <a:solidFill>
                  <a:schemeClr val="accent1">
                    <a:lumMod val="63915"/>
                  </a:schemeClr>
                </a:solidFill>
                <a:cs typeface="+mn-lt"/>
              </a:rPr>
              <a:t>类</a:t>
            </a:r>
            <a:endParaRPr lang="zh-CN" sz="1200" b="1">
              <a:solidFill>
                <a:schemeClr val="accent1">
                  <a:lumMod val="63915"/>
                </a:schemeClr>
              </a:solidFill>
              <a:cs typeface="+mn-lt"/>
            </a:endParaRPr>
          </a:p>
        </p:txBody>
      </p:sp>
      <p:grpSp>
        <p:nvGrpSpPr>
          <p:cNvPr id="115" name="组合 114"/>
          <p:cNvGrpSpPr/>
          <p:nvPr/>
        </p:nvGrpSpPr>
        <p:grpSpPr>
          <a:xfrm>
            <a:off x="4530090" y="3047365"/>
            <a:ext cx="3130550" cy="1009650"/>
            <a:chOff x="7134" y="4799"/>
            <a:chExt cx="4930" cy="1590"/>
          </a:xfrm>
        </p:grpSpPr>
        <p:sp>
          <p:nvSpPr>
            <p:cNvPr id="52" name="任意多边形 51"/>
            <p:cNvSpPr/>
            <p:nvPr>
              <p:custDataLst>
                <p:tags r:id="rId45"/>
              </p:custDataLst>
            </p:nvPr>
          </p:nvSpPr>
          <p:spPr>
            <a:xfrm>
              <a:off x="7134" y="4799"/>
              <a:ext cx="4930" cy="1590"/>
            </a:xfrm>
            <a:custGeom>
              <a:avLst/>
              <a:gdLst>
                <a:gd name="sw" fmla="*/ 1 w 4929"/>
                <a:gd name="sh" fmla="*/ 1 h 1590"/>
                <a:gd name="mins" fmla="min sw sh"/>
                <a:gd name="dsw" fmla="+- 0 sw mins"/>
                <a:gd name="dsh" fmla="+- 0 sh mins"/>
                <a:gd name="p0x0" fmla="*/ 120 w 4929"/>
                <a:gd name="p0y0" fmla="*/ 0 h 1590"/>
                <a:gd name="p0x1" fmla="*/ 4809 w 4929"/>
                <a:gd name="p0y1" fmla="*/ 0 h 1590"/>
                <a:gd name="p0x2" fmla="*/ 4876 w 4929"/>
                <a:gd name="p0y2" fmla="*/ 0 h 1590"/>
                <a:gd name="p0x3" fmla="*/ 4929 w 4929"/>
                <a:gd name="p0y3" fmla="*/ 53 h 1590"/>
                <a:gd name="p0x4" fmla="*/ 4929 w 4929"/>
                <a:gd name="p0y4" fmla="*/ 120 h 1590"/>
                <a:gd name="p0x5" fmla="*/ 4929 w 4929"/>
                <a:gd name="p0y5" fmla="*/ 1470 h 1590"/>
                <a:gd name="p0x6" fmla="*/ 4929 w 4929"/>
                <a:gd name="p0y6" fmla="*/ 1536 h 1590"/>
                <a:gd name="p0x7" fmla="*/ 4876 w 4929"/>
                <a:gd name="p0y7" fmla="*/ 1590 h 1590"/>
                <a:gd name="p0x8" fmla="*/ 4809 w 4929"/>
                <a:gd name="p0y8" fmla="*/ 1590 h 1590"/>
                <a:gd name="p0x9" fmla="*/ 120 w 4929"/>
                <a:gd name="p0y9" fmla="*/ 1590 h 1590"/>
                <a:gd name="p0x10" fmla="*/ 53 w 4929"/>
                <a:gd name="p0y10" fmla="*/ 1590 h 1590"/>
                <a:gd name="p0x11" fmla="*/ 0 w 4929"/>
                <a:gd name="p0y11" fmla="*/ 1536 h 1590"/>
                <a:gd name="p0x12" fmla="*/ 0 w 4929"/>
                <a:gd name="p0y12" fmla="*/ 1470 h 1590"/>
                <a:gd name="p0x13" fmla="*/ 0 w 4929"/>
                <a:gd name="p0y13" fmla="*/ 120 h 1590"/>
                <a:gd name="p0x14" fmla="*/ 0 w 4929"/>
                <a:gd name="p0y14" fmla="*/ 53 h 1590"/>
                <a:gd name="p0x15" fmla="*/ 53 w 4929"/>
                <a:gd name="p0y15" fmla="*/ 0 h 1590"/>
                <a:gd name="p0x16" fmla="*/ 120 w 4929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6"/>
              </p:custDataLst>
            </p:nvPr>
          </p:nvSpPr>
          <p:spPr>
            <a:xfrm>
              <a:off x="7208" y="4799"/>
              <a:ext cx="4821" cy="45"/>
            </a:xfrm>
            <a:custGeom>
              <a:avLst/>
              <a:gdLst>
                <a:gd name="sw" fmla="*/ 1 w 4820"/>
                <a:gd name="sh" fmla="*/ 1 h 45"/>
                <a:gd name="mins" fmla="min sw sh"/>
                <a:gd name="dsw" fmla="+- 0 sw mins"/>
                <a:gd name="dsh" fmla="+- 0 sh mins"/>
                <a:gd name="p0x0" fmla="*/ 45 w 4820"/>
                <a:gd name="p0y0" fmla="*/ 0 h 45"/>
                <a:gd name="p0x1" fmla="*/ 4735 w 4820"/>
                <a:gd name="p0y1" fmla="*/ 0 h 45"/>
                <a:gd name="p0x2" fmla="*/ 4769 w 4820"/>
                <a:gd name="p0y2" fmla="*/ 0 h 45"/>
                <a:gd name="p0x3" fmla="*/ 4799 w 4820"/>
                <a:gd name="p0y3" fmla="*/ 13 h 45"/>
                <a:gd name="p0x4" fmla="*/ 4820 w 4820"/>
                <a:gd name="p0y4" fmla="*/ 35 h 45"/>
                <a:gd name="p0x5" fmla="*/ 4810 w 4820"/>
                <a:gd name="p0y5" fmla="*/ 45 h 45"/>
                <a:gd name="p0x6" fmla="*/ 4791 w 4820"/>
                <a:gd name="p0y6" fmla="*/ 26 h 45"/>
                <a:gd name="p0x7" fmla="*/ 4764 w 4820"/>
                <a:gd name="p0y7" fmla="*/ 15 h 45"/>
                <a:gd name="p0x8" fmla="*/ 4735 w 4820"/>
                <a:gd name="p0y8" fmla="*/ 15 h 45"/>
                <a:gd name="p0x9" fmla="*/ 45 w 4820"/>
                <a:gd name="p0y9" fmla="*/ 15 h 45"/>
                <a:gd name="p0x10" fmla="*/ 35 w 4820"/>
                <a:gd name="p0y10" fmla="*/ 15 h 45"/>
                <a:gd name="p0x11" fmla="*/ 26 w 4820"/>
                <a:gd name="p0y11" fmla="*/ 17 h 45"/>
                <a:gd name="p0x12" fmla="*/ 17 w 4820"/>
                <a:gd name="p0y12" fmla="*/ 22 h 45"/>
                <a:gd name="p0x13" fmla="*/ 0 w 4820"/>
                <a:gd name="p0y13" fmla="*/ 9 h 45"/>
                <a:gd name="p0x14" fmla="*/ 0 w 4820"/>
                <a:gd name="p0y14" fmla="*/ 9 h 45"/>
                <a:gd name="p0x15" fmla="*/ 14 w 4820"/>
                <a:gd name="p0y15" fmla="*/ 3 h 45"/>
                <a:gd name="p0x16" fmla="*/ 29 w 4820"/>
                <a:gd name="p0y16" fmla="*/ 0 h 45"/>
                <a:gd name="p0x17" fmla="*/ 45 w 482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47"/>
              </p:custDataLst>
            </p:nvPr>
          </p:nvSpPr>
          <p:spPr>
            <a:xfrm>
              <a:off x="12019" y="4834"/>
              <a:ext cx="45" cy="1520"/>
            </a:xfrm>
            <a:custGeom>
              <a:avLst/>
              <a:gdLst>
                <a:gd name="sw" fmla="*/ 1 w 45"/>
                <a:gd name="sh" fmla="*/ 1 h 1519"/>
                <a:gd name="mins" fmla="min sw sh"/>
                <a:gd name="dsw" fmla="+- 0 sw mins"/>
                <a:gd name="dsh" fmla="+- 0 sh mins"/>
                <a:gd name="p0x0" fmla="*/ 45 w 45"/>
                <a:gd name="p0y0" fmla="*/ 84 h 1519"/>
                <a:gd name="p0x1" fmla="*/ 45 w 45"/>
                <a:gd name="p0y1" fmla="*/ 1434 h 1519"/>
                <a:gd name="p0x2" fmla="*/ 45 w 45"/>
                <a:gd name="p0y2" fmla="*/ 1467 h 1519"/>
                <a:gd name="p0x3" fmla="*/ 32 w 45"/>
                <a:gd name="p0y3" fmla="*/ 1497 h 1519"/>
                <a:gd name="p0x4" fmla="*/ 10 w 45"/>
                <a:gd name="p0y4" fmla="*/ 1519 h 1519"/>
                <a:gd name="p0x5" fmla="*/ 0 w 45"/>
                <a:gd name="p0y5" fmla="*/ 1509 h 1519"/>
                <a:gd name="p0x6" fmla="*/ 19 w 45"/>
                <a:gd name="p0y6" fmla="*/ 1490 h 1519"/>
                <a:gd name="p0x7" fmla="*/ 30 w 45"/>
                <a:gd name="p0y7" fmla="*/ 1463 h 1519"/>
                <a:gd name="p0x8" fmla="*/ 30 w 45"/>
                <a:gd name="p0y8" fmla="*/ 1434 h 1519"/>
                <a:gd name="p0x9" fmla="*/ 30 w 45"/>
                <a:gd name="p0y9" fmla="*/ 84 h 1519"/>
                <a:gd name="p0x10" fmla="*/ 30 w 45"/>
                <a:gd name="p0y10" fmla="*/ 55 h 1519"/>
                <a:gd name="p0x11" fmla="*/ 19 w 45"/>
                <a:gd name="p0y11" fmla="*/ 29 h 1519"/>
                <a:gd name="p0x12" fmla="*/ 0 w 45"/>
                <a:gd name="p0y12" fmla="*/ 10 h 1519"/>
                <a:gd name="p0x13" fmla="*/ 10 w 45"/>
                <a:gd name="p0y13" fmla="*/ 0 h 1519"/>
                <a:gd name="p0x14" fmla="*/ 32 w 45"/>
                <a:gd name="p0y14" fmla="*/ 21 h 1519"/>
                <a:gd name="p0x15" fmla="*/ 45 w 45"/>
                <a:gd name="p0y15" fmla="*/ 51 h 1519"/>
                <a:gd name="p0x16" fmla="*/ 45 w 45"/>
                <a:gd name="p0y16" fmla="*/ 84 h 151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>
              <p:custDataLst>
                <p:tags r:id="rId48"/>
              </p:custDataLst>
            </p:nvPr>
          </p:nvSpPr>
          <p:spPr>
            <a:xfrm>
              <a:off x="7209" y="6343"/>
              <a:ext cx="4820" cy="46"/>
            </a:xfrm>
            <a:custGeom>
              <a:avLst/>
              <a:gdLst>
                <a:gd name="sw" fmla="*/ 1 w 4820"/>
                <a:gd name="sh" fmla="*/ 1 h 45"/>
                <a:gd name="mins" fmla="min sw sh"/>
                <a:gd name="dsw" fmla="+- 0 sw mins"/>
                <a:gd name="dsh" fmla="+- 0 sh mins"/>
                <a:gd name="p0x0" fmla="*/ 4735 w 4820"/>
                <a:gd name="p0y0" fmla="*/ 45 h 45"/>
                <a:gd name="p0x1" fmla="*/ 45 w 4820"/>
                <a:gd name="p0y1" fmla="*/ 45 h 45"/>
                <a:gd name="p0x2" fmla="*/ 29 w 4820"/>
                <a:gd name="p0y2" fmla="*/ 45 h 45"/>
                <a:gd name="p0x3" fmla="*/ 14 w 4820"/>
                <a:gd name="p0y3" fmla="*/ 42 h 45"/>
                <a:gd name="p0x4" fmla="*/ 0 w 4820"/>
                <a:gd name="p0y4" fmla="*/ 36 h 45"/>
                <a:gd name="p0x5" fmla="*/ 17 w 4820"/>
                <a:gd name="p0y5" fmla="*/ 22 h 45"/>
                <a:gd name="p0x6" fmla="*/ 17 w 4820"/>
                <a:gd name="p0y6" fmla="*/ 22 h 45"/>
                <a:gd name="p0x7" fmla="*/ 26 w 4820"/>
                <a:gd name="p0y7" fmla="*/ 27 h 45"/>
                <a:gd name="p0x8" fmla="*/ 35 w 4820"/>
                <a:gd name="p0y8" fmla="*/ 30 h 45"/>
                <a:gd name="p0x9" fmla="*/ 45 w 4820"/>
                <a:gd name="p0y9" fmla="*/ 30 h 45"/>
                <a:gd name="p0x10" fmla="*/ 4735 w 4820"/>
                <a:gd name="p0y10" fmla="*/ 30 h 45"/>
                <a:gd name="p0x11" fmla="*/ 4764 w 4820"/>
                <a:gd name="p0y11" fmla="*/ 30 h 45"/>
                <a:gd name="p0x12" fmla="*/ 4791 w 4820"/>
                <a:gd name="p0y12" fmla="*/ 19 h 45"/>
                <a:gd name="p0x13" fmla="*/ 4810 w 4820"/>
                <a:gd name="p0y13" fmla="*/ 0 h 45"/>
                <a:gd name="p0x14" fmla="*/ 4820 w 4820"/>
                <a:gd name="p0y14" fmla="*/ 10 h 45"/>
                <a:gd name="p0x15" fmla="*/ 4799 w 4820"/>
                <a:gd name="p0y15" fmla="*/ 32 h 45"/>
                <a:gd name="p0x16" fmla="*/ 4769 w 4820"/>
                <a:gd name="p0y16" fmla="*/ 45 h 45"/>
                <a:gd name="p0x17" fmla="*/ 4735 w 482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>
              <p:custDataLst>
                <p:tags r:id="rId49"/>
              </p:custDataLst>
            </p:nvPr>
          </p:nvSpPr>
          <p:spPr>
            <a:xfrm>
              <a:off x="7134" y="4808"/>
              <a:ext cx="92" cy="1572"/>
            </a:xfrm>
            <a:custGeom>
              <a:avLst/>
              <a:gdLst>
                <a:gd name="sw" fmla="*/ 1 w 91"/>
                <a:gd name="sh" fmla="*/ 1 h 1571"/>
                <a:gd name="mins" fmla="min sw sh"/>
                <a:gd name="dsw" fmla="+- 0 sw mins"/>
                <a:gd name="dsh" fmla="+- 0 sh mins"/>
                <a:gd name="p0x0" fmla="*/ 0 w 91"/>
                <a:gd name="p0y0" fmla="*/ 1460 h 1571"/>
                <a:gd name="p0x1" fmla="*/ 0 w 91"/>
                <a:gd name="p0y1" fmla="*/ 110 h 1571"/>
                <a:gd name="p0x2" fmla="*/ 0 w 91"/>
                <a:gd name="p0y2" fmla="*/ 60 h 1571"/>
                <a:gd name="p0x3" fmla="*/ 30 w 91"/>
                <a:gd name="p0y3" fmla="*/ 18 h 1571"/>
                <a:gd name="p0x4" fmla="*/ 74 w 91"/>
                <a:gd name="p0y4" fmla="*/ 0 h 1571"/>
                <a:gd name="p0x5" fmla="*/ 91 w 91"/>
                <a:gd name="p0y5" fmla="*/ 13 h 1571"/>
                <a:gd name="p0x6" fmla="*/ 91 w 91"/>
                <a:gd name="p0y6" fmla="*/ 13 h 1571"/>
                <a:gd name="p0x7" fmla="*/ 64 w 91"/>
                <a:gd name="p0y7" fmla="*/ 29 h 1571"/>
                <a:gd name="p0x8" fmla="*/ 45 w 91"/>
                <a:gd name="p0y8" fmla="*/ 67 h 1571"/>
                <a:gd name="p0x9" fmla="*/ 45 w 91"/>
                <a:gd name="p0y9" fmla="*/ 110 h 1571"/>
                <a:gd name="p0x10" fmla="*/ 45 w 91"/>
                <a:gd name="p0y10" fmla="*/ 1460 h 1571"/>
                <a:gd name="p0x11" fmla="*/ 45 w 91"/>
                <a:gd name="p0y11" fmla="*/ 1504 h 1571"/>
                <a:gd name="p0x12" fmla="*/ 64 w 91"/>
                <a:gd name="p0y12" fmla="*/ 1542 h 1571"/>
                <a:gd name="p0x13" fmla="*/ 91 w 91"/>
                <a:gd name="p0y13" fmla="*/ 1557 h 1571"/>
                <a:gd name="p0x14" fmla="*/ 74 w 91"/>
                <a:gd name="p0y14" fmla="*/ 1571 h 1571"/>
                <a:gd name="p0x15" fmla="*/ 74 w 91"/>
                <a:gd name="p0y15" fmla="*/ 1571 h 1571"/>
                <a:gd name="p0x16" fmla="*/ 30 w 91"/>
                <a:gd name="p0y16" fmla="*/ 1553 h 1571"/>
                <a:gd name="p0x17" fmla="*/ 0 w 91"/>
                <a:gd name="p0y17" fmla="*/ 1510 h 1571"/>
                <a:gd name="p0x18" fmla="*/ 0 w 91"/>
                <a:gd name="p0y18" fmla="*/ 1460 h 157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>
            <p:custDataLst>
              <p:tags r:id="rId50"/>
            </p:custDataLst>
          </p:nvPr>
        </p:nvSpPr>
        <p:spPr>
          <a:xfrm>
            <a:off x="4673574" y="3079871"/>
            <a:ext cx="2863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动作细节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9" name="文本框 58"/>
          <p:cNvSpPr txBox="1"/>
          <p:nvPr>
            <p:custDataLst>
              <p:tags r:id="rId51"/>
            </p:custDataLst>
          </p:nvPr>
        </p:nvSpPr>
        <p:spPr>
          <a:xfrm>
            <a:off x="4673574" y="3385623"/>
            <a:ext cx="28638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最能体现</a:t>
            </a:r>
            <a:r>
              <a:rPr sz="1500" b="1">
                <a:solidFill>
                  <a:schemeClr val="accent1"/>
                </a:solidFill>
                <a:cs typeface="+mn-lt"/>
              </a:rPr>
              <a:t>人物性格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的一个习惯性动作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grpSp>
        <p:nvGrpSpPr>
          <p:cNvPr id="116" name="组合 115"/>
          <p:cNvGrpSpPr/>
          <p:nvPr/>
        </p:nvGrpSpPr>
        <p:grpSpPr>
          <a:xfrm>
            <a:off x="4530090" y="4250690"/>
            <a:ext cx="3130550" cy="704850"/>
            <a:chOff x="7134" y="6694"/>
            <a:chExt cx="4930" cy="1110"/>
          </a:xfrm>
        </p:grpSpPr>
        <p:sp>
          <p:nvSpPr>
            <p:cNvPr id="60" name="任意多边形 59"/>
            <p:cNvSpPr/>
            <p:nvPr>
              <p:custDataLst>
                <p:tags r:id="rId52"/>
              </p:custDataLst>
            </p:nvPr>
          </p:nvSpPr>
          <p:spPr>
            <a:xfrm>
              <a:off x="7134" y="6694"/>
              <a:ext cx="4930" cy="1110"/>
            </a:xfrm>
            <a:custGeom>
              <a:avLst/>
              <a:gdLst>
                <a:gd name="sw" fmla="*/ 1 w 4929"/>
                <a:gd name="sh" fmla="*/ 1 h 1110"/>
                <a:gd name="mins" fmla="min sw sh"/>
                <a:gd name="dsw" fmla="+- 0 sw mins"/>
                <a:gd name="dsh" fmla="+- 0 sh mins"/>
                <a:gd name="p0x0" fmla="*/ 120 w 4929"/>
                <a:gd name="p0y0" fmla="*/ 0 h 1110"/>
                <a:gd name="p0x1" fmla="*/ 4809 w 4929"/>
                <a:gd name="p0y1" fmla="*/ 0 h 1110"/>
                <a:gd name="p0x2" fmla="*/ 4876 w 4929"/>
                <a:gd name="p0y2" fmla="*/ 0 h 1110"/>
                <a:gd name="p0x3" fmla="*/ 4929 w 4929"/>
                <a:gd name="p0y3" fmla="*/ 53 h 1110"/>
                <a:gd name="p0x4" fmla="*/ 4929 w 4929"/>
                <a:gd name="p0y4" fmla="*/ 120 h 1110"/>
                <a:gd name="p0x5" fmla="*/ 4929 w 4929"/>
                <a:gd name="p0y5" fmla="*/ 990 h 1110"/>
                <a:gd name="p0x6" fmla="*/ 4929 w 4929"/>
                <a:gd name="p0y6" fmla="*/ 1056 h 1110"/>
                <a:gd name="p0x7" fmla="*/ 4876 w 4929"/>
                <a:gd name="p0y7" fmla="*/ 1110 h 1110"/>
                <a:gd name="p0x8" fmla="*/ 4809 w 4929"/>
                <a:gd name="p0y8" fmla="*/ 1110 h 1110"/>
                <a:gd name="p0x9" fmla="*/ 120 w 4929"/>
                <a:gd name="p0y9" fmla="*/ 1110 h 1110"/>
                <a:gd name="p0x10" fmla="*/ 53 w 4929"/>
                <a:gd name="p0y10" fmla="*/ 1110 h 1110"/>
                <a:gd name="p0x11" fmla="*/ 0 w 4929"/>
                <a:gd name="p0y11" fmla="*/ 1056 h 1110"/>
                <a:gd name="p0x12" fmla="*/ 0 w 4929"/>
                <a:gd name="p0y12" fmla="*/ 990 h 1110"/>
                <a:gd name="p0x13" fmla="*/ 0 w 4929"/>
                <a:gd name="p0y13" fmla="*/ 120 h 1110"/>
                <a:gd name="p0x14" fmla="*/ 0 w 4929"/>
                <a:gd name="p0y14" fmla="*/ 53 h 1110"/>
                <a:gd name="p0x15" fmla="*/ 53 w 4929"/>
                <a:gd name="p0y15" fmla="*/ 0 h 1110"/>
                <a:gd name="p0x16" fmla="*/ 120 w 4929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>
              <p:custDataLst>
                <p:tags r:id="rId53"/>
              </p:custDataLst>
            </p:nvPr>
          </p:nvSpPr>
          <p:spPr>
            <a:xfrm>
              <a:off x="7208" y="6694"/>
              <a:ext cx="4821" cy="46"/>
            </a:xfrm>
            <a:custGeom>
              <a:avLst/>
              <a:gdLst>
                <a:gd name="sw" fmla="*/ 1 w 4820"/>
                <a:gd name="sh" fmla="*/ 1 h 45"/>
                <a:gd name="mins" fmla="min sw sh"/>
                <a:gd name="dsw" fmla="+- 0 sw mins"/>
                <a:gd name="dsh" fmla="+- 0 sh mins"/>
                <a:gd name="p0x0" fmla="*/ 45 w 4820"/>
                <a:gd name="p0y0" fmla="*/ 0 h 45"/>
                <a:gd name="p0x1" fmla="*/ 4735 w 4820"/>
                <a:gd name="p0y1" fmla="*/ 0 h 45"/>
                <a:gd name="p0x2" fmla="*/ 4769 w 4820"/>
                <a:gd name="p0y2" fmla="*/ 0 h 45"/>
                <a:gd name="p0x3" fmla="*/ 4799 w 4820"/>
                <a:gd name="p0y3" fmla="*/ 13 h 45"/>
                <a:gd name="p0x4" fmla="*/ 4820 w 4820"/>
                <a:gd name="p0y4" fmla="*/ 35 h 45"/>
                <a:gd name="p0x5" fmla="*/ 4810 w 4820"/>
                <a:gd name="p0y5" fmla="*/ 45 h 45"/>
                <a:gd name="p0x6" fmla="*/ 4791 w 4820"/>
                <a:gd name="p0y6" fmla="*/ 26 h 45"/>
                <a:gd name="p0x7" fmla="*/ 4764 w 4820"/>
                <a:gd name="p0y7" fmla="*/ 15 h 45"/>
                <a:gd name="p0x8" fmla="*/ 4735 w 4820"/>
                <a:gd name="p0y8" fmla="*/ 15 h 45"/>
                <a:gd name="p0x9" fmla="*/ 45 w 4820"/>
                <a:gd name="p0y9" fmla="*/ 15 h 45"/>
                <a:gd name="p0x10" fmla="*/ 35 w 4820"/>
                <a:gd name="p0y10" fmla="*/ 15 h 45"/>
                <a:gd name="p0x11" fmla="*/ 26 w 4820"/>
                <a:gd name="p0y11" fmla="*/ 17 h 45"/>
                <a:gd name="p0x12" fmla="*/ 17 w 4820"/>
                <a:gd name="p0y12" fmla="*/ 22 h 45"/>
                <a:gd name="p0x13" fmla="*/ 0 w 4820"/>
                <a:gd name="p0y13" fmla="*/ 9 h 45"/>
                <a:gd name="p0x14" fmla="*/ 0 w 4820"/>
                <a:gd name="p0y14" fmla="*/ 9 h 45"/>
                <a:gd name="p0x15" fmla="*/ 14 w 4820"/>
                <a:gd name="p0y15" fmla="*/ 3 h 45"/>
                <a:gd name="p0x16" fmla="*/ 29 w 4820"/>
                <a:gd name="p0y16" fmla="*/ 0 h 45"/>
                <a:gd name="p0x17" fmla="*/ 45 w 482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>
              <p:custDataLst>
                <p:tags r:id="rId54"/>
              </p:custDataLst>
            </p:nvPr>
          </p:nvSpPr>
          <p:spPr>
            <a:xfrm>
              <a:off x="12019" y="6729"/>
              <a:ext cx="45" cy="1040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87 h 1039"/>
                <a:gd name="p0x3" fmla="*/ 32 w 45"/>
                <a:gd name="p0y3" fmla="*/ 1017 h 1039"/>
                <a:gd name="p0x4" fmla="*/ 10 w 45"/>
                <a:gd name="p0y4" fmla="*/ 1039 h 1039"/>
                <a:gd name="p0x5" fmla="*/ 0 w 45"/>
                <a:gd name="p0y5" fmla="*/ 1029 h 1039"/>
                <a:gd name="p0x6" fmla="*/ 19 w 45"/>
                <a:gd name="p0y6" fmla="*/ 1010 h 1039"/>
                <a:gd name="p0x7" fmla="*/ 30 w 45"/>
                <a:gd name="p0y7" fmla="*/ 983 h 1039"/>
                <a:gd name="p0x8" fmla="*/ 30 w 45"/>
                <a:gd name="p0y8" fmla="*/ 954 h 1039"/>
                <a:gd name="p0x9" fmla="*/ 30 w 45"/>
                <a:gd name="p0y9" fmla="*/ 84 h 1039"/>
                <a:gd name="p0x10" fmla="*/ 30 w 45"/>
                <a:gd name="p0y10" fmla="*/ 55 h 1039"/>
                <a:gd name="p0x11" fmla="*/ 19 w 45"/>
                <a:gd name="p0y11" fmla="*/ 29 h 1039"/>
                <a:gd name="p0x12" fmla="*/ 0 w 45"/>
                <a:gd name="p0y12" fmla="*/ 10 h 1039"/>
                <a:gd name="p0x13" fmla="*/ 10 w 45"/>
                <a:gd name="p0y13" fmla="*/ 0 h 1039"/>
                <a:gd name="p0x14" fmla="*/ 32 w 45"/>
                <a:gd name="p0y14" fmla="*/ 21 h 1039"/>
                <a:gd name="p0x15" fmla="*/ 45 w 45"/>
                <a:gd name="p0y15" fmla="*/ 51 h 1039"/>
                <a:gd name="p0x16" fmla="*/ 45 w 45"/>
                <a:gd name="p0y1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>
              <p:custDataLst>
                <p:tags r:id="rId55"/>
              </p:custDataLst>
            </p:nvPr>
          </p:nvSpPr>
          <p:spPr>
            <a:xfrm>
              <a:off x="7209" y="7758"/>
              <a:ext cx="4820" cy="46"/>
            </a:xfrm>
            <a:custGeom>
              <a:avLst/>
              <a:gdLst>
                <a:gd name="sw" fmla="*/ 1 w 4820"/>
                <a:gd name="sh" fmla="*/ 1 h 45"/>
                <a:gd name="mins" fmla="min sw sh"/>
                <a:gd name="dsw" fmla="+- 0 sw mins"/>
                <a:gd name="dsh" fmla="+- 0 sh mins"/>
                <a:gd name="p0x0" fmla="*/ 4735 w 4820"/>
                <a:gd name="p0y0" fmla="*/ 45 h 45"/>
                <a:gd name="p0x1" fmla="*/ 45 w 4820"/>
                <a:gd name="p0y1" fmla="*/ 45 h 45"/>
                <a:gd name="p0x2" fmla="*/ 29 w 4820"/>
                <a:gd name="p0y2" fmla="*/ 45 h 45"/>
                <a:gd name="p0x3" fmla="*/ 14 w 4820"/>
                <a:gd name="p0y3" fmla="*/ 42 h 45"/>
                <a:gd name="p0x4" fmla="*/ 0 w 4820"/>
                <a:gd name="p0y4" fmla="*/ 36 h 45"/>
                <a:gd name="p0x5" fmla="*/ 17 w 4820"/>
                <a:gd name="p0y5" fmla="*/ 22 h 45"/>
                <a:gd name="p0x6" fmla="*/ 17 w 4820"/>
                <a:gd name="p0y6" fmla="*/ 22 h 45"/>
                <a:gd name="p0x7" fmla="*/ 26 w 4820"/>
                <a:gd name="p0y7" fmla="*/ 27 h 45"/>
                <a:gd name="p0x8" fmla="*/ 35 w 4820"/>
                <a:gd name="p0y8" fmla="*/ 30 h 45"/>
                <a:gd name="p0x9" fmla="*/ 45 w 4820"/>
                <a:gd name="p0y9" fmla="*/ 30 h 45"/>
                <a:gd name="p0x10" fmla="*/ 4735 w 4820"/>
                <a:gd name="p0y10" fmla="*/ 30 h 45"/>
                <a:gd name="p0x11" fmla="*/ 4764 w 4820"/>
                <a:gd name="p0y11" fmla="*/ 30 h 45"/>
                <a:gd name="p0x12" fmla="*/ 4791 w 4820"/>
                <a:gd name="p0y12" fmla="*/ 19 h 45"/>
                <a:gd name="p0x13" fmla="*/ 4810 w 4820"/>
                <a:gd name="p0y13" fmla="*/ 0 h 45"/>
                <a:gd name="p0x14" fmla="*/ 4820 w 4820"/>
                <a:gd name="p0y14" fmla="*/ 10 h 45"/>
                <a:gd name="p0x15" fmla="*/ 4799 w 4820"/>
                <a:gd name="p0y15" fmla="*/ 32 h 45"/>
                <a:gd name="p0x16" fmla="*/ 4769 w 4820"/>
                <a:gd name="p0y16" fmla="*/ 45 h 45"/>
                <a:gd name="p0x17" fmla="*/ 4735 w 482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>
              <p:custDataLst>
                <p:tags r:id="rId56"/>
              </p:custDataLst>
            </p:nvPr>
          </p:nvSpPr>
          <p:spPr>
            <a:xfrm>
              <a:off x="7134" y="6703"/>
              <a:ext cx="92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60 h 1091"/>
                <a:gd name="p0x3" fmla="*/ 30 w 91"/>
                <a:gd name="p0y3" fmla="*/ 18 h 1091"/>
                <a:gd name="p0x4" fmla="*/ 74 w 91"/>
                <a:gd name="p0y4" fmla="*/ 0 h 1091"/>
                <a:gd name="p0x5" fmla="*/ 91 w 91"/>
                <a:gd name="p0y5" fmla="*/ 13 h 1091"/>
                <a:gd name="p0x6" fmla="*/ 91 w 91"/>
                <a:gd name="p0y6" fmla="*/ 13 h 1091"/>
                <a:gd name="p0x7" fmla="*/ 64 w 91"/>
                <a:gd name="p0y7" fmla="*/ 29 h 1091"/>
                <a:gd name="p0x8" fmla="*/ 45 w 91"/>
                <a:gd name="p0y8" fmla="*/ 67 h 1091"/>
                <a:gd name="p0x9" fmla="*/ 45 w 91"/>
                <a:gd name="p0y9" fmla="*/ 110 h 1091"/>
                <a:gd name="p0x10" fmla="*/ 45 w 91"/>
                <a:gd name="p0y10" fmla="*/ 980 h 1091"/>
                <a:gd name="p0x11" fmla="*/ 45 w 91"/>
                <a:gd name="p0y11" fmla="*/ 1024 h 1091"/>
                <a:gd name="p0x12" fmla="*/ 64 w 91"/>
                <a:gd name="p0y12" fmla="*/ 1062 h 1091"/>
                <a:gd name="p0x13" fmla="*/ 91 w 91"/>
                <a:gd name="p0y13" fmla="*/ 1077 h 1091"/>
                <a:gd name="p0x14" fmla="*/ 74 w 91"/>
                <a:gd name="p0y14" fmla="*/ 1091 h 1091"/>
                <a:gd name="p0x15" fmla="*/ 74 w 91"/>
                <a:gd name="p0y15" fmla="*/ 1091 h 1091"/>
                <a:gd name="p0x16" fmla="*/ 30 w 91"/>
                <a:gd name="p0y16" fmla="*/ 1073 h 1091"/>
                <a:gd name="p0x17" fmla="*/ 0 w 91"/>
                <a:gd name="p0y17" fmla="*/ 1030 h 1091"/>
                <a:gd name="p0x18" fmla="*/ 0 w 91"/>
                <a:gd name="p0y1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6" name="文本框 65"/>
          <p:cNvSpPr txBox="1"/>
          <p:nvPr>
            <p:custDataLst>
              <p:tags r:id="rId57"/>
            </p:custDataLst>
          </p:nvPr>
        </p:nvSpPr>
        <p:spPr>
          <a:xfrm>
            <a:off x="4673574" y="4283297"/>
            <a:ext cx="2863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语言细节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7" name="文本框 66"/>
          <p:cNvSpPr txBox="1"/>
          <p:nvPr>
            <p:custDataLst>
              <p:tags r:id="rId58"/>
            </p:custDataLst>
          </p:nvPr>
        </p:nvSpPr>
        <p:spPr>
          <a:xfrm>
            <a:off x="4673574" y="4589050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人物说过的一句</a:t>
            </a:r>
            <a:r>
              <a:rPr sz="1500" b="1">
                <a:solidFill>
                  <a:schemeClr val="accent1"/>
                </a:solidFill>
                <a:cs typeface="+mn-lt"/>
              </a:rPr>
              <a:t>朴实而有分量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的话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4530090" y="5149215"/>
            <a:ext cx="3130550" cy="1009650"/>
            <a:chOff x="7134" y="8109"/>
            <a:chExt cx="4930" cy="1590"/>
          </a:xfrm>
        </p:grpSpPr>
        <p:sp>
          <p:nvSpPr>
            <p:cNvPr id="68" name="任意多边形 67"/>
            <p:cNvSpPr/>
            <p:nvPr>
              <p:custDataLst>
                <p:tags r:id="rId59"/>
              </p:custDataLst>
            </p:nvPr>
          </p:nvSpPr>
          <p:spPr>
            <a:xfrm>
              <a:off x="7134" y="8109"/>
              <a:ext cx="4930" cy="1590"/>
            </a:xfrm>
            <a:custGeom>
              <a:avLst/>
              <a:gdLst>
                <a:gd name="sw" fmla="*/ 1 w 4929"/>
                <a:gd name="sh" fmla="*/ 1 h 1590"/>
                <a:gd name="mins" fmla="min sw sh"/>
                <a:gd name="dsw" fmla="+- 0 sw mins"/>
                <a:gd name="dsh" fmla="+- 0 sh mins"/>
                <a:gd name="p0x0" fmla="*/ 120 w 4929"/>
                <a:gd name="p0y0" fmla="*/ 0 h 1590"/>
                <a:gd name="p0x1" fmla="*/ 4809 w 4929"/>
                <a:gd name="p0y1" fmla="*/ 0 h 1590"/>
                <a:gd name="p0x2" fmla="*/ 4876 w 4929"/>
                <a:gd name="p0y2" fmla="*/ 0 h 1590"/>
                <a:gd name="p0x3" fmla="*/ 4929 w 4929"/>
                <a:gd name="p0y3" fmla="*/ 53 h 1590"/>
                <a:gd name="p0x4" fmla="*/ 4929 w 4929"/>
                <a:gd name="p0y4" fmla="*/ 120 h 1590"/>
                <a:gd name="p0x5" fmla="*/ 4929 w 4929"/>
                <a:gd name="p0y5" fmla="*/ 1470 h 1590"/>
                <a:gd name="p0x6" fmla="*/ 4929 w 4929"/>
                <a:gd name="p0y6" fmla="*/ 1536 h 1590"/>
                <a:gd name="p0x7" fmla="*/ 4876 w 4929"/>
                <a:gd name="p0y7" fmla="*/ 1590 h 1590"/>
                <a:gd name="p0x8" fmla="*/ 4809 w 4929"/>
                <a:gd name="p0y8" fmla="*/ 1590 h 1590"/>
                <a:gd name="p0x9" fmla="*/ 120 w 4929"/>
                <a:gd name="p0y9" fmla="*/ 1590 h 1590"/>
                <a:gd name="p0x10" fmla="*/ 53 w 4929"/>
                <a:gd name="p0y10" fmla="*/ 1590 h 1590"/>
                <a:gd name="p0x11" fmla="*/ 0 w 4929"/>
                <a:gd name="p0y11" fmla="*/ 1536 h 1590"/>
                <a:gd name="p0x12" fmla="*/ 0 w 4929"/>
                <a:gd name="p0y12" fmla="*/ 1470 h 1590"/>
                <a:gd name="p0x13" fmla="*/ 0 w 4929"/>
                <a:gd name="p0y13" fmla="*/ 120 h 1590"/>
                <a:gd name="p0x14" fmla="*/ 0 w 4929"/>
                <a:gd name="p0y14" fmla="*/ 53 h 1590"/>
                <a:gd name="p0x15" fmla="*/ 53 w 4929"/>
                <a:gd name="p0y15" fmla="*/ 0 h 1590"/>
                <a:gd name="p0x16" fmla="*/ 120 w 4929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>
              <p:custDataLst>
                <p:tags r:id="rId60"/>
              </p:custDataLst>
            </p:nvPr>
          </p:nvSpPr>
          <p:spPr>
            <a:xfrm>
              <a:off x="7208" y="8109"/>
              <a:ext cx="4821" cy="46"/>
            </a:xfrm>
            <a:custGeom>
              <a:avLst/>
              <a:gdLst>
                <a:gd name="sw" fmla="*/ 1 w 4820"/>
                <a:gd name="sh" fmla="*/ 1 h 45"/>
                <a:gd name="mins" fmla="min sw sh"/>
                <a:gd name="dsw" fmla="+- 0 sw mins"/>
                <a:gd name="dsh" fmla="+- 0 sh mins"/>
                <a:gd name="p0x0" fmla="*/ 45 w 4820"/>
                <a:gd name="p0y0" fmla="*/ 0 h 45"/>
                <a:gd name="p0x1" fmla="*/ 4735 w 4820"/>
                <a:gd name="p0y1" fmla="*/ 0 h 45"/>
                <a:gd name="p0x2" fmla="*/ 4769 w 4820"/>
                <a:gd name="p0y2" fmla="*/ 0 h 45"/>
                <a:gd name="p0x3" fmla="*/ 4799 w 4820"/>
                <a:gd name="p0y3" fmla="*/ 13 h 45"/>
                <a:gd name="p0x4" fmla="*/ 4820 w 4820"/>
                <a:gd name="p0y4" fmla="*/ 35 h 45"/>
                <a:gd name="p0x5" fmla="*/ 4810 w 4820"/>
                <a:gd name="p0y5" fmla="*/ 45 h 45"/>
                <a:gd name="p0x6" fmla="*/ 4791 w 4820"/>
                <a:gd name="p0y6" fmla="*/ 26 h 45"/>
                <a:gd name="p0x7" fmla="*/ 4764 w 4820"/>
                <a:gd name="p0y7" fmla="*/ 15 h 45"/>
                <a:gd name="p0x8" fmla="*/ 4735 w 4820"/>
                <a:gd name="p0y8" fmla="*/ 15 h 45"/>
                <a:gd name="p0x9" fmla="*/ 45 w 4820"/>
                <a:gd name="p0y9" fmla="*/ 15 h 45"/>
                <a:gd name="p0x10" fmla="*/ 35 w 4820"/>
                <a:gd name="p0y10" fmla="*/ 15 h 45"/>
                <a:gd name="p0x11" fmla="*/ 26 w 4820"/>
                <a:gd name="p0y11" fmla="*/ 17 h 45"/>
                <a:gd name="p0x12" fmla="*/ 17 w 4820"/>
                <a:gd name="p0y12" fmla="*/ 22 h 45"/>
                <a:gd name="p0x13" fmla="*/ 0 w 4820"/>
                <a:gd name="p0y13" fmla="*/ 9 h 45"/>
                <a:gd name="p0x14" fmla="*/ 0 w 4820"/>
                <a:gd name="p0y14" fmla="*/ 9 h 45"/>
                <a:gd name="p0x15" fmla="*/ 14 w 4820"/>
                <a:gd name="p0y15" fmla="*/ 3 h 45"/>
                <a:gd name="p0x16" fmla="*/ 29 w 4820"/>
                <a:gd name="p0y16" fmla="*/ 0 h 45"/>
                <a:gd name="p0x17" fmla="*/ 45 w 482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>
              <p:custDataLst>
                <p:tags r:id="rId61"/>
              </p:custDataLst>
            </p:nvPr>
          </p:nvSpPr>
          <p:spPr>
            <a:xfrm>
              <a:off x="12019" y="8144"/>
              <a:ext cx="45" cy="1520"/>
            </a:xfrm>
            <a:custGeom>
              <a:avLst/>
              <a:gdLst>
                <a:gd name="sw" fmla="*/ 1 w 45"/>
                <a:gd name="sh" fmla="*/ 1 h 1519"/>
                <a:gd name="mins" fmla="min sw sh"/>
                <a:gd name="dsw" fmla="+- 0 sw mins"/>
                <a:gd name="dsh" fmla="+- 0 sh mins"/>
                <a:gd name="p0x0" fmla="*/ 45 w 45"/>
                <a:gd name="p0y0" fmla="*/ 84 h 1519"/>
                <a:gd name="p0x1" fmla="*/ 45 w 45"/>
                <a:gd name="p0y1" fmla="*/ 1434 h 1519"/>
                <a:gd name="p0x2" fmla="*/ 45 w 45"/>
                <a:gd name="p0y2" fmla="*/ 1467 h 1519"/>
                <a:gd name="p0x3" fmla="*/ 32 w 45"/>
                <a:gd name="p0y3" fmla="*/ 1497 h 1519"/>
                <a:gd name="p0x4" fmla="*/ 10 w 45"/>
                <a:gd name="p0y4" fmla="*/ 1519 h 1519"/>
                <a:gd name="p0x5" fmla="*/ 0 w 45"/>
                <a:gd name="p0y5" fmla="*/ 1509 h 1519"/>
                <a:gd name="p0x6" fmla="*/ 19 w 45"/>
                <a:gd name="p0y6" fmla="*/ 1490 h 1519"/>
                <a:gd name="p0x7" fmla="*/ 30 w 45"/>
                <a:gd name="p0y7" fmla="*/ 1463 h 1519"/>
                <a:gd name="p0x8" fmla="*/ 30 w 45"/>
                <a:gd name="p0y8" fmla="*/ 1434 h 1519"/>
                <a:gd name="p0x9" fmla="*/ 30 w 45"/>
                <a:gd name="p0y9" fmla="*/ 84 h 1519"/>
                <a:gd name="p0x10" fmla="*/ 30 w 45"/>
                <a:gd name="p0y10" fmla="*/ 55 h 1519"/>
                <a:gd name="p0x11" fmla="*/ 19 w 45"/>
                <a:gd name="p0y11" fmla="*/ 29 h 1519"/>
                <a:gd name="p0x12" fmla="*/ 0 w 45"/>
                <a:gd name="p0y12" fmla="*/ 10 h 1519"/>
                <a:gd name="p0x13" fmla="*/ 10 w 45"/>
                <a:gd name="p0y13" fmla="*/ 0 h 1519"/>
                <a:gd name="p0x14" fmla="*/ 32 w 45"/>
                <a:gd name="p0y14" fmla="*/ 21 h 1519"/>
                <a:gd name="p0x15" fmla="*/ 45 w 45"/>
                <a:gd name="p0y15" fmla="*/ 51 h 1519"/>
                <a:gd name="p0x16" fmla="*/ 45 w 45"/>
                <a:gd name="p0y16" fmla="*/ 84 h 151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>
              <p:custDataLst>
                <p:tags r:id="rId62"/>
              </p:custDataLst>
            </p:nvPr>
          </p:nvSpPr>
          <p:spPr>
            <a:xfrm>
              <a:off x="7209" y="9653"/>
              <a:ext cx="4820" cy="46"/>
            </a:xfrm>
            <a:custGeom>
              <a:avLst/>
              <a:gdLst>
                <a:gd name="sw" fmla="*/ 1 w 4820"/>
                <a:gd name="sh" fmla="*/ 1 h 45"/>
                <a:gd name="mins" fmla="min sw sh"/>
                <a:gd name="dsw" fmla="+- 0 sw mins"/>
                <a:gd name="dsh" fmla="+- 0 sh mins"/>
                <a:gd name="p0x0" fmla="*/ 4735 w 4820"/>
                <a:gd name="p0y0" fmla="*/ 45 h 45"/>
                <a:gd name="p0x1" fmla="*/ 45 w 4820"/>
                <a:gd name="p0y1" fmla="*/ 45 h 45"/>
                <a:gd name="p0x2" fmla="*/ 29 w 4820"/>
                <a:gd name="p0y2" fmla="*/ 45 h 45"/>
                <a:gd name="p0x3" fmla="*/ 14 w 4820"/>
                <a:gd name="p0y3" fmla="*/ 42 h 45"/>
                <a:gd name="p0x4" fmla="*/ 0 w 4820"/>
                <a:gd name="p0y4" fmla="*/ 36 h 45"/>
                <a:gd name="p0x5" fmla="*/ 17 w 4820"/>
                <a:gd name="p0y5" fmla="*/ 22 h 45"/>
                <a:gd name="p0x6" fmla="*/ 17 w 4820"/>
                <a:gd name="p0y6" fmla="*/ 22 h 45"/>
                <a:gd name="p0x7" fmla="*/ 26 w 4820"/>
                <a:gd name="p0y7" fmla="*/ 27 h 45"/>
                <a:gd name="p0x8" fmla="*/ 35 w 4820"/>
                <a:gd name="p0y8" fmla="*/ 30 h 45"/>
                <a:gd name="p0x9" fmla="*/ 45 w 4820"/>
                <a:gd name="p0y9" fmla="*/ 30 h 45"/>
                <a:gd name="p0x10" fmla="*/ 4735 w 4820"/>
                <a:gd name="p0y10" fmla="*/ 30 h 45"/>
                <a:gd name="p0x11" fmla="*/ 4764 w 4820"/>
                <a:gd name="p0y11" fmla="*/ 30 h 45"/>
                <a:gd name="p0x12" fmla="*/ 4791 w 4820"/>
                <a:gd name="p0y12" fmla="*/ 19 h 45"/>
                <a:gd name="p0x13" fmla="*/ 4810 w 4820"/>
                <a:gd name="p0y13" fmla="*/ 0 h 45"/>
                <a:gd name="p0x14" fmla="*/ 4820 w 4820"/>
                <a:gd name="p0y14" fmla="*/ 10 h 45"/>
                <a:gd name="p0x15" fmla="*/ 4799 w 4820"/>
                <a:gd name="p0y15" fmla="*/ 32 h 45"/>
                <a:gd name="p0x16" fmla="*/ 4769 w 4820"/>
                <a:gd name="p0y16" fmla="*/ 45 h 45"/>
                <a:gd name="p0x17" fmla="*/ 4735 w 482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>
              <p:custDataLst>
                <p:tags r:id="rId63"/>
              </p:custDataLst>
            </p:nvPr>
          </p:nvSpPr>
          <p:spPr>
            <a:xfrm>
              <a:off x="7134" y="8118"/>
              <a:ext cx="92" cy="1572"/>
            </a:xfrm>
            <a:custGeom>
              <a:avLst/>
              <a:gdLst>
                <a:gd name="sw" fmla="*/ 1 w 91"/>
                <a:gd name="sh" fmla="*/ 1 h 1571"/>
                <a:gd name="mins" fmla="min sw sh"/>
                <a:gd name="dsw" fmla="+- 0 sw mins"/>
                <a:gd name="dsh" fmla="+- 0 sh mins"/>
                <a:gd name="p0x0" fmla="*/ 0 w 91"/>
                <a:gd name="p0y0" fmla="*/ 1460 h 1571"/>
                <a:gd name="p0x1" fmla="*/ 0 w 91"/>
                <a:gd name="p0y1" fmla="*/ 110 h 1571"/>
                <a:gd name="p0x2" fmla="*/ 0 w 91"/>
                <a:gd name="p0y2" fmla="*/ 60 h 1571"/>
                <a:gd name="p0x3" fmla="*/ 30 w 91"/>
                <a:gd name="p0y3" fmla="*/ 18 h 1571"/>
                <a:gd name="p0x4" fmla="*/ 74 w 91"/>
                <a:gd name="p0y4" fmla="*/ 0 h 1571"/>
                <a:gd name="p0x5" fmla="*/ 91 w 91"/>
                <a:gd name="p0y5" fmla="*/ 13 h 1571"/>
                <a:gd name="p0x6" fmla="*/ 91 w 91"/>
                <a:gd name="p0y6" fmla="*/ 13 h 1571"/>
                <a:gd name="p0x7" fmla="*/ 64 w 91"/>
                <a:gd name="p0y7" fmla="*/ 29 h 1571"/>
                <a:gd name="p0x8" fmla="*/ 45 w 91"/>
                <a:gd name="p0y8" fmla="*/ 67 h 1571"/>
                <a:gd name="p0x9" fmla="*/ 45 w 91"/>
                <a:gd name="p0y9" fmla="*/ 110 h 1571"/>
                <a:gd name="p0x10" fmla="*/ 45 w 91"/>
                <a:gd name="p0y10" fmla="*/ 1460 h 1571"/>
                <a:gd name="p0x11" fmla="*/ 45 w 91"/>
                <a:gd name="p0y11" fmla="*/ 1504 h 1571"/>
                <a:gd name="p0x12" fmla="*/ 64 w 91"/>
                <a:gd name="p0y12" fmla="*/ 1542 h 1571"/>
                <a:gd name="p0x13" fmla="*/ 91 w 91"/>
                <a:gd name="p0y13" fmla="*/ 1557 h 1571"/>
                <a:gd name="p0x14" fmla="*/ 74 w 91"/>
                <a:gd name="p0y14" fmla="*/ 1571 h 1571"/>
                <a:gd name="p0x15" fmla="*/ 74 w 91"/>
                <a:gd name="p0y15" fmla="*/ 1571 h 1571"/>
                <a:gd name="p0x16" fmla="*/ 30 w 91"/>
                <a:gd name="p0y16" fmla="*/ 1553 h 1571"/>
                <a:gd name="p0x17" fmla="*/ 0 w 91"/>
                <a:gd name="p0y17" fmla="*/ 1510 h 1571"/>
                <a:gd name="p0x18" fmla="*/ 0 w 91"/>
                <a:gd name="p0y18" fmla="*/ 1460 h 157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4" name="文本框 73"/>
          <p:cNvSpPr txBox="1"/>
          <p:nvPr>
            <p:custDataLst>
              <p:tags r:id="rId64"/>
            </p:custDataLst>
          </p:nvPr>
        </p:nvSpPr>
        <p:spPr>
          <a:xfrm>
            <a:off x="4673574" y="5181914"/>
            <a:ext cx="2863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环境细节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75" name="文本框 74"/>
          <p:cNvSpPr txBox="1"/>
          <p:nvPr>
            <p:custDataLst>
              <p:tags r:id="rId65"/>
            </p:custDataLst>
          </p:nvPr>
        </p:nvSpPr>
        <p:spPr>
          <a:xfrm>
            <a:off x="4673574" y="5487667"/>
            <a:ext cx="2857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烘托氛围、映衬人物心境的</a:t>
            </a:r>
            <a:r>
              <a:rPr sz="1500" b="1">
                <a:solidFill>
                  <a:schemeClr val="accent1"/>
                </a:solidFill>
                <a:cs typeface="+mn-lt"/>
              </a:rPr>
              <a:t>一处场景描写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76" name="任意多边形 75"/>
          <p:cNvSpPr/>
          <p:nvPr>
            <p:custDataLst>
              <p:tags r:id="rId66"/>
            </p:custDataLst>
          </p:nvPr>
        </p:nvSpPr>
        <p:spPr>
          <a:xfrm>
            <a:off x="8094345" y="2153285"/>
            <a:ext cx="3521075" cy="4318635"/>
          </a:xfrm>
          <a:custGeom>
            <a:avLst/>
            <a:gdLst>
              <a:gd name="sw" fmla="*/ 1 w 5544"/>
              <a:gd name="sh" fmla="*/ 1 h 6800"/>
              <a:gd name="mins" fmla="min sw sh"/>
              <a:gd name="dsw" fmla="+- 0 sw mins"/>
              <a:gd name="dsh" fmla="+- 0 sh mins"/>
              <a:gd name="p0x0" fmla="*/ 240 w 5544"/>
              <a:gd name="p0y0" fmla="*/ 0 h 6800"/>
              <a:gd name="p0x1" fmla="*/ 5304 w 5544"/>
              <a:gd name="p0y1" fmla="*/ 0 h 6800"/>
              <a:gd name="p0x2" fmla="*/ 5437 w 5544"/>
              <a:gd name="p0y2" fmla="*/ 0 h 6800"/>
              <a:gd name="p0x3" fmla="*/ 5544 w 5544"/>
              <a:gd name="p0y3" fmla="*/ 107 h 6800"/>
              <a:gd name="p0x4" fmla="*/ 5544 w 5544"/>
              <a:gd name="p0y4" fmla="*/ 240 h 6800"/>
              <a:gd name="p0x5" fmla="*/ 5544 w 5544"/>
              <a:gd name="p0y5" fmla="*/ 6560 h 6800"/>
              <a:gd name="p0x6" fmla="*/ 5544 w 5544"/>
              <a:gd name="p0y6" fmla="*/ 6693 h 6800"/>
              <a:gd name="p0x7" fmla="*/ 5437 w 5544"/>
              <a:gd name="p0y7" fmla="*/ 6800 h 6800"/>
              <a:gd name="p0x8" fmla="*/ 5304 w 5544"/>
              <a:gd name="p0y8" fmla="*/ 6800 h 6800"/>
              <a:gd name="p0x9" fmla="*/ 240 w 5544"/>
              <a:gd name="p0y9" fmla="*/ 6800 h 6800"/>
              <a:gd name="p0x10" fmla="*/ 107 w 5544"/>
              <a:gd name="p0y10" fmla="*/ 6800 h 6800"/>
              <a:gd name="p0x11" fmla="*/ 0 w 5544"/>
              <a:gd name="p0y11" fmla="*/ 6693 h 6800"/>
              <a:gd name="p0x12" fmla="*/ 0 w 5544"/>
              <a:gd name="p0y12" fmla="*/ 6560 h 6800"/>
              <a:gd name="p0x13" fmla="*/ 0 w 5544"/>
              <a:gd name="p0y13" fmla="*/ 240 h 6800"/>
              <a:gd name="p0x14" fmla="*/ 0 w 5544"/>
              <a:gd name="p0y14" fmla="*/ 107 h 6800"/>
              <a:gd name="p0x15" fmla="*/ 107 w 5544"/>
              <a:gd name="p0y15" fmla="*/ 0 h 6800"/>
              <a:gd name="p0x16" fmla="*/ 240 w 5544"/>
              <a:gd name="p0y16" fmla="*/ 0 h 6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33775"/>
                <a:lumOff val="66225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18" name="组合 117"/>
          <p:cNvGrpSpPr/>
          <p:nvPr/>
        </p:nvGrpSpPr>
        <p:grpSpPr>
          <a:xfrm>
            <a:off x="8289290" y="2348865"/>
            <a:ext cx="3130550" cy="466090"/>
            <a:chOff x="13054" y="3699"/>
            <a:chExt cx="4930" cy="734"/>
          </a:xfrm>
        </p:grpSpPr>
        <p:sp>
          <p:nvSpPr>
            <p:cNvPr id="77" name="任意多边形 76"/>
            <p:cNvSpPr/>
            <p:nvPr>
              <p:custDataLst>
                <p:tags r:id="rId67"/>
              </p:custDataLst>
            </p:nvPr>
          </p:nvSpPr>
          <p:spPr>
            <a:xfrm>
              <a:off x="13054" y="3699"/>
              <a:ext cx="4930" cy="735"/>
            </a:xfrm>
            <a:custGeom>
              <a:avLst/>
              <a:gdLst>
                <a:gd name="sw" fmla="*/ 1 w 4929"/>
                <a:gd name="sh" fmla="*/ 1 h 735"/>
                <a:gd name="mins" fmla="min sw sh"/>
                <a:gd name="dsw" fmla="+- 0 sw mins"/>
                <a:gd name="dsh" fmla="+- 0 sh mins"/>
                <a:gd name="p0x0" fmla="*/ 0 w 4929"/>
                <a:gd name="p0y0" fmla="*/ 0 h 735"/>
                <a:gd name="p0x1" fmla="*/ 4929 w 4929"/>
                <a:gd name="p0y1" fmla="*/ 0 h 735"/>
                <a:gd name="p0x2" fmla="*/ 4929 w 4929"/>
                <a:gd name="p0y2" fmla="*/ 735 h 735"/>
                <a:gd name="p0x3" fmla="*/ 0 w 4929"/>
                <a:gd name="p0y3" fmla="*/ 735 h 735"/>
                <a:gd name="p0x4" fmla="*/ 0 w 4929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8" name="任意多边形 77"/>
            <p:cNvSpPr/>
            <p:nvPr>
              <p:custDataLst>
                <p:tags r:id="rId68"/>
              </p:custDataLst>
            </p:nvPr>
          </p:nvSpPr>
          <p:spPr>
            <a:xfrm>
              <a:off x="13054" y="4419"/>
              <a:ext cx="4930" cy="15"/>
            </a:xfrm>
            <a:custGeom>
              <a:avLst/>
              <a:gdLst>
                <a:gd name="sw" fmla="*/ 1 w 4929"/>
                <a:gd name="sh" fmla="*/ 1 h 15"/>
                <a:gd name="mins" fmla="min sw sh"/>
                <a:gd name="dsw" fmla="+- 0 sw mins"/>
                <a:gd name="dsh" fmla="+- 0 sh mins"/>
                <a:gd name="p0x0" fmla="*/ 4929 w 4929"/>
                <a:gd name="p0y0" fmla="*/ 15 h 15"/>
                <a:gd name="p0x1" fmla="*/ 0 w 4929"/>
                <a:gd name="p0y1" fmla="*/ 15 h 15"/>
                <a:gd name="p0x2" fmla="*/ 0 w 4929"/>
                <a:gd name="p0y2" fmla="*/ 0 h 15"/>
                <a:gd name="p0x3" fmla="*/ 4929 w 4929"/>
                <a:gd name="p0y3" fmla="*/ 0 h 15"/>
                <a:gd name="p0x4" fmla="*/ 4929 w 4929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4">
                <a:lumMod val="25828"/>
                <a:lumOff val="7417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0" name="任意多边形 79"/>
          <p:cNvSpPr/>
          <p:nvPr>
            <p:custDataLst>
              <p:tags r:id="rId69"/>
            </p:custDataLst>
          </p:nvPr>
        </p:nvSpPr>
        <p:spPr>
          <a:xfrm>
            <a:off x="8294370" y="235331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6">
              <a:lumMod val="20818"/>
              <a:lumOff val="79182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1" name="图片 80"/>
          <p:cNvPicPr>
            <a:picLocks noChangeAspect="1"/>
          </p:cNvPicPr>
          <p:nvPr>
            <p:custDataLst>
              <p:tags r:id="rId70"/>
            </p:custDataLst>
          </p:nvPr>
        </p:nvPicPr>
        <p:blipFill>
          <a:blip r:embed="rId71">
            <a:extLst>
              <a:ext uri="{96DAC541-7B7A-43D3-8B79-37D633B846F1}">
                <asvg:svgBlip xmlns:asvg="http://schemas.microsoft.com/office/drawing/2016/SVG/main" r:embed="rId72"/>
              </a:ext>
            </a:extLst>
          </a:blip>
          <a:srcRect l="-2083" t="-16275" r="-2083" b="-16275"/>
          <a:stretch>
            <a:fillRect/>
          </a:stretch>
        </p:blipFill>
        <p:spPr>
          <a:xfrm>
            <a:off x="8341995" y="2410460"/>
            <a:ext cx="238125" cy="214630"/>
          </a:xfrm>
          <a:prstGeom prst="rect">
            <a:avLst/>
          </a:prstGeom>
        </p:spPr>
      </p:pic>
      <p:sp>
        <p:nvSpPr>
          <p:cNvPr id="83" name="文本框 82"/>
          <p:cNvSpPr txBox="1"/>
          <p:nvPr>
            <p:custDataLst>
              <p:tags r:id="rId73"/>
            </p:custDataLst>
          </p:nvPr>
        </p:nvSpPr>
        <p:spPr>
          <a:xfrm>
            <a:off x="8747074" y="2337454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3128"/>
                </a:solidFill>
                <a:cs typeface="+mn-lt"/>
              </a:rPr>
              <a:t>三类高价值细节</a:t>
            </a:r>
            <a:endParaRPr sz="2100" b="1" spc="42">
              <a:solidFill>
                <a:srgbClr val="3A3128"/>
              </a:solidFill>
              <a:cs typeface="+mn-lt"/>
            </a:endParaRPr>
          </a:p>
        </p:txBody>
      </p:sp>
      <p:sp>
        <p:nvSpPr>
          <p:cNvPr id="84" name="任意多边形 83"/>
          <p:cNvSpPr/>
          <p:nvPr>
            <p:custDataLst>
              <p:tags r:id="rId74"/>
            </p:custDataLst>
          </p:nvPr>
        </p:nvSpPr>
        <p:spPr>
          <a:xfrm>
            <a:off x="10880090" y="237744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3D9D3"/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5" name="文本框 84"/>
          <p:cNvSpPr txBox="1"/>
          <p:nvPr>
            <p:custDataLst>
              <p:tags r:id="rId75"/>
            </p:custDataLst>
          </p:nvPr>
        </p:nvSpPr>
        <p:spPr>
          <a:xfrm>
            <a:off x="10999518" y="2420322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63915"/>
                  </a:schemeClr>
                </a:solidFill>
                <a:cs typeface="+mn-lt"/>
              </a:rPr>
              <a:t>3 </a:t>
            </a:r>
            <a:r>
              <a:rPr lang="zh-CN" sz="1200" b="1">
                <a:solidFill>
                  <a:schemeClr val="accent1">
                    <a:lumMod val="63915"/>
                  </a:schemeClr>
                </a:solidFill>
                <a:cs typeface="+mn-lt"/>
              </a:rPr>
              <a:t>类</a:t>
            </a:r>
            <a:endParaRPr lang="zh-CN" sz="1200" b="1">
              <a:solidFill>
                <a:schemeClr val="accent1">
                  <a:lumMod val="63915"/>
                </a:schemeClr>
              </a:solidFill>
              <a:cs typeface="+mn-lt"/>
            </a:endParaRPr>
          </a:p>
        </p:txBody>
      </p:sp>
      <p:grpSp>
        <p:nvGrpSpPr>
          <p:cNvPr id="119" name="组合 118"/>
          <p:cNvGrpSpPr/>
          <p:nvPr/>
        </p:nvGrpSpPr>
        <p:grpSpPr>
          <a:xfrm>
            <a:off x="8289290" y="3047365"/>
            <a:ext cx="3130550" cy="1009650"/>
            <a:chOff x="13054" y="4799"/>
            <a:chExt cx="4930" cy="1590"/>
          </a:xfrm>
        </p:grpSpPr>
        <p:sp>
          <p:nvSpPr>
            <p:cNvPr id="86" name="任意多边形 85"/>
            <p:cNvSpPr/>
            <p:nvPr>
              <p:custDataLst>
                <p:tags r:id="rId76"/>
              </p:custDataLst>
            </p:nvPr>
          </p:nvSpPr>
          <p:spPr>
            <a:xfrm>
              <a:off x="13054" y="4799"/>
              <a:ext cx="4930" cy="1590"/>
            </a:xfrm>
            <a:custGeom>
              <a:avLst/>
              <a:gdLst>
                <a:gd name="sw" fmla="*/ 1 w 4929"/>
                <a:gd name="sh" fmla="*/ 1 h 1590"/>
                <a:gd name="mins" fmla="min sw sh"/>
                <a:gd name="dsw" fmla="+- 0 sw mins"/>
                <a:gd name="dsh" fmla="+- 0 sh mins"/>
                <a:gd name="p0x0" fmla="*/ 120 w 4929"/>
                <a:gd name="p0y0" fmla="*/ 0 h 1590"/>
                <a:gd name="p0x1" fmla="*/ 4809 w 4929"/>
                <a:gd name="p0y1" fmla="*/ 0 h 1590"/>
                <a:gd name="p0x2" fmla="*/ 4876 w 4929"/>
                <a:gd name="p0y2" fmla="*/ 0 h 1590"/>
                <a:gd name="p0x3" fmla="*/ 4929 w 4929"/>
                <a:gd name="p0y3" fmla="*/ 53 h 1590"/>
                <a:gd name="p0x4" fmla="*/ 4929 w 4929"/>
                <a:gd name="p0y4" fmla="*/ 120 h 1590"/>
                <a:gd name="p0x5" fmla="*/ 4929 w 4929"/>
                <a:gd name="p0y5" fmla="*/ 1470 h 1590"/>
                <a:gd name="p0x6" fmla="*/ 4929 w 4929"/>
                <a:gd name="p0y6" fmla="*/ 1536 h 1590"/>
                <a:gd name="p0x7" fmla="*/ 4876 w 4929"/>
                <a:gd name="p0y7" fmla="*/ 1590 h 1590"/>
                <a:gd name="p0x8" fmla="*/ 4809 w 4929"/>
                <a:gd name="p0y8" fmla="*/ 1590 h 1590"/>
                <a:gd name="p0x9" fmla="*/ 120 w 4929"/>
                <a:gd name="p0y9" fmla="*/ 1590 h 1590"/>
                <a:gd name="p0x10" fmla="*/ 53 w 4929"/>
                <a:gd name="p0y10" fmla="*/ 1590 h 1590"/>
                <a:gd name="p0x11" fmla="*/ 0 w 4929"/>
                <a:gd name="p0y11" fmla="*/ 1536 h 1590"/>
                <a:gd name="p0x12" fmla="*/ 0 w 4929"/>
                <a:gd name="p0y12" fmla="*/ 1470 h 1590"/>
                <a:gd name="p0x13" fmla="*/ 0 w 4929"/>
                <a:gd name="p0y13" fmla="*/ 120 h 1590"/>
                <a:gd name="p0x14" fmla="*/ 0 w 4929"/>
                <a:gd name="p0y14" fmla="*/ 53 h 1590"/>
                <a:gd name="p0x15" fmla="*/ 53 w 4929"/>
                <a:gd name="p0y15" fmla="*/ 0 h 1590"/>
                <a:gd name="p0x16" fmla="*/ 120 w 4929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7" name="任意多边形 86"/>
            <p:cNvSpPr/>
            <p:nvPr>
              <p:custDataLst>
                <p:tags r:id="rId77"/>
              </p:custDataLst>
            </p:nvPr>
          </p:nvSpPr>
          <p:spPr>
            <a:xfrm>
              <a:off x="13128" y="4799"/>
              <a:ext cx="4821" cy="45"/>
            </a:xfrm>
            <a:custGeom>
              <a:avLst/>
              <a:gdLst>
                <a:gd name="sw" fmla="*/ 1 w 4820"/>
                <a:gd name="sh" fmla="*/ 1 h 45"/>
                <a:gd name="mins" fmla="min sw sh"/>
                <a:gd name="dsw" fmla="+- 0 sw mins"/>
                <a:gd name="dsh" fmla="+- 0 sh mins"/>
                <a:gd name="p0x0" fmla="*/ 45 w 4820"/>
                <a:gd name="p0y0" fmla="*/ 0 h 45"/>
                <a:gd name="p0x1" fmla="*/ 4735 w 4820"/>
                <a:gd name="p0y1" fmla="*/ 0 h 45"/>
                <a:gd name="p0x2" fmla="*/ 4769 w 4820"/>
                <a:gd name="p0y2" fmla="*/ 0 h 45"/>
                <a:gd name="p0x3" fmla="*/ 4799 w 4820"/>
                <a:gd name="p0y3" fmla="*/ 13 h 45"/>
                <a:gd name="p0x4" fmla="*/ 4820 w 4820"/>
                <a:gd name="p0y4" fmla="*/ 35 h 45"/>
                <a:gd name="p0x5" fmla="*/ 4810 w 4820"/>
                <a:gd name="p0y5" fmla="*/ 45 h 45"/>
                <a:gd name="p0x6" fmla="*/ 4791 w 4820"/>
                <a:gd name="p0y6" fmla="*/ 26 h 45"/>
                <a:gd name="p0x7" fmla="*/ 4764 w 4820"/>
                <a:gd name="p0y7" fmla="*/ 15 h 45"/>
                <a:gd name="p0x8" fmla="*/ 4735 w 4820"/>
                <a:gd name="p0y8" fmla="*/ 15 h 45"/>
                <a:gd name="p0x9" fmla="*/ 45 w 4820"/>
                <a:gd name="p0y9" fmla="*/ 15 h 45"/>
                <a:gd name="p0x10" fmla="*/ 35 w 4820"/>
                <a:gd name="p0y10" fmla="*/ 15 h 45"/>
                <a:gd name="p0x11" fmla="*/ 26 w 4820"/>
                <a:gd name="p0y11" fmla="*/ 17 h 45"/>
                <a:gd name="p0x12" fmla="*/ 17 w 4820"/>
                <a:gd name="p0y12" fmla="*/ 22 h 45"/>
                <a:gd name="p0x13" fmla="*/ 0 w 4820"/>
                <a:gd name="p0y13" fmla="*/ 9 h 45"/>
                <a:gd name="p0x14" fmla="*/ 0 w 4820"/>
                <a:gd name="p0y14" fmla="*/ 9 h 45"/>
                <a:gd name="p0x15" fmla="*/ 14 w 4820"/>
                <a:gd name="p0y15" fmla="*/ 3 h 45"/>
                <a:gd name="p0x16" fmla="*/ 29 w 4820"/>
                <a:gd name="p0y16" fmla="*/ 0 h 45"/>
                <a:gd name="p0x17" fmla="*/ 45 w 482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8" name="任意多边形 87"/>
            <p:cNvSpPr/>
            <p:nvPr>
              <p:custDataLst>
                <p:tags r:id="rId78"/>
              </p:custDataLst>
            </p:nvPr>
          </p:nvSpPr>
          <p:spPr>
            <a:xfrm>
              <a:off x="17939" y="4834"/>
              <a:ext cx="45" cy="1520"/>
            </a:xfrm>
            <a:custGeom>
              <a:avLst/>
              <a:gdLst>
                <a:gd name="sw" fmla="*/ 1 w 45"/>
                <a:gd name="sh" fmla="*/ 1 h 1519"/>
                <a:gd name="mins" fmla="min sw sh"/>
                <a:gd name="dsw" fmla="+- 0 sw mins"/>
                <a:gd name="dsh" fmla="+- 0 sh mins"/>
                <a:gd name="p0x0" fmla="*/ 45 w 45"/>
                <a:gd name="p0y0" fmla="*/ 84 h 1519"/>
                <a:gd name="p0x1" fmla="*/ 45 w 45"/>
                <a:gd name="p0y1" fmla="*/ 1434 h 1519"/>
                <a:gd name="p0x2" fmla="*/ 45 w 45"/>
                <a:gd name="p0y2" fmla="*/ 1467 h 1519"/>
                <a:gd name="p0x3" fmla="*/ 32 w 45"/>
                <a:gd name="p0y3" fmla="*/ 1497 h 1519"/>
                <a:gd name="p0x4" fmla="*/ 10 w 45"/>
                <a:gd name="p0y4" fmla="*/ 1519 h 1519"/>
                <a:gd name="p0x5" fmla="*/ 0 w 45"/>
                <a:gd name="p0y5" fmla="*/ 1509 h 1519"/>
                <a:gd name="p0x6" fmla="*/ 19 w 45"/>
                <a:gd name="p0y6" fmla="*/ 1490 h 1519"/>
                <a:gd name="p0x7" fmla="*/ 30 w 45"/>
                <a:gd name="p0y7" fmla="*/ 1463 h 1519"/>
                <a:gd name="p0x8" fmla="*/ 30 w 45"/>
                <a:gd name="p0y8" fmla="*/ 1434 h 1519"/>
                <a:gd name="p0x9" fmla="*/ 30 w 45"/>
                <a:gd name="p0y9" fmla="*/ 84 h 1519"/>
                <a:gd name="p0x10" fmla="*/ 30 w 45"/>
                <a:gd name="p0y10" fmla="*/ 55 h 1519"/>
                <a:gd name="p0x11" fmla="*/ 19 w 45"/>
                <a:gd name="p0y11" fmla="*/ 29 h 1519"/>
                <a:gd name="p0x12" fmla="*/ 0 w 45"/>
                <a:gd name="p0y12" fmla="*/ 10 h 1519"/>
                <a:gd name="p0x13" fmla="*/ 10 w 45"/>
                <a:gd name="p0y13" fmla="*/ 0 h 1519"/>
                <a:gd name="p0x14" fmla="*/ 32 w 45"/>
                <a:gd name="p0y14" fmla="*/ 21 h 1519"/>
                <a:gd name="p0x15" fmla="*/ 45 w 45"/>
                <a:gd name="p0y15" fmla="*/ 51 h 1519"/>
                <a:gd name="p0x16" fmla="*/ 45 w 45"/>
                <a:gd name="p0y16" fmla="*/ 84 h 151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9" name="任意多边形 88"/>
            <p:cNvSpPr/>
            <p:nvPr>
              <p:custDataLst>
                <p:tags r:id="rId79"/>
              </p:custDataLst>
            </p:nvPr>
          </p:nvSpPr>
          <p:spPr>
            <a:xfrm>
              <a:off x="13128" y="6343"/>
              <a:ext cx="4821" cy="46"/>
            </a:xfrm>
            <a:custGeom>
              <a:avLst/>
              <a:gdLst>
                <a:gd name="sw" fmla="*/ 1 w 4820"/>
                <a:gd name="sh" fmla="*/ 1 h 45"/>
                <a:gd name="mins" fmla="min sw sh"/>
                <a:gd name="dsw" fmla="+- 0 sw mins"/>
                <a:gd name="dsh" fmla="+- 0 sh mins"/>
                <a:gd name="p0x0" fmla="*/ 4735 w 4820"/>
                <a:gd name="p0y0" fmla="*/ 45 h 45"/>
                <a:gd name="p0x1" fmla="*/ 45 w 4820"/>
                <a:gd name="p0y1" fmla="*/ 45 h 45"/>
                <a:gd name="p0x2" fmla="*/ 29 w 4820"/>
                <a:gd name="p0y2" fmla="*/ 45 h 45"/>
                <a:gd name="p0x3" fmla="*/ 14 w 4820"/>
                <a:gd name="p0y3" fmla="*/ 42 h 45"/>
                <a:gd name="p0x4" fmla="*/ 0 w 4820"/>
                <a:gd name="p0y4" fmla="*/ 36 h 45"/>
                <a:gd name="p0x5" fmla="*/ 17 w 4820"/>
                <a:gd name="p0y5" fmla="*/ 22 h 45"/>
                <a:gd name="p0x6" fmla="*/ 17 w 4820"/>
                <a:gd name="p0y6" fmla="*/ 22 h 45"/>
                <a:gd name="p0x7" fmla="*/ 26 w 4820"/>
                <a:gd name="p0y7" fmla="*/ 27 h 45"/>
                <a:gd name="p0x8" fmla="*/ 35 w 4820"/>
                <a:gd name="p0y8" fmla="*/ 30 h 45"/>
                <a:gd name="p0x9" fmla="*/ 45 w 4820"/>
                <a:gd name="p0y9" fmla="*/ 30 h 45"/>
                <a:gd name="p0x10" fmla="*/ 4735 w 4820"/>
                <a:gd name="p0y10" fmla="*/ 30 h 45"/>
                <a:gd name="p0x11" fmla="*/ 4764 w 4820"/>
                <a:gd name="p0y11" fmla="*/ 30 h 45"/>
                <a:gd name="p0x12" fmla="*/ 4791 w 4820"/>
                <a:gd name="p0y12" fmla="*/ 19 h 45"/>
                <a:gd name="p0x13" fmla="*/ 4810 w 4820"/>
                <a:gd name="p0y13" fmla="*/ 0 h 45"/>
                <a:gd name="p0x14" fmla="*/ 4820 w 4820"/>
                <a:gd name="p0y14" fmla="*/ 10 h 45"/>
                <a:gd name="p0x15" fmla="*/ 4799 w 4820"/>
                <a:gd name="p0y15" fmla="*/ 32 h 45"/>
                <a:gd name="p0x16" fmla="*/ 4769 w 4820"/>
                <a:gd name="p0y16" fmla="*/ 45 h 45"/>
                <a:gd name="p0x17" fmla="*/ 4735 w 482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0" name="任意多边形 89"/>
            <p:cNvSpPr/>
            <p:nvPr>
              <p:custDataLst>
                <p:tags r:id="rId80"/>
              </p:custDataLst>
            </p:nvPr>
          </p:nvSpPr>
          <p:spPr>
            <a:xfrm>
              <a:off x="13054" y="4808"/>
              <a:ext cx="92" cy="1572"/>
            </a:xfrm>
            <a:custGeom>
              <a:avLst/>
              <a:gdLst>
                <a:gd name="sw" fmla="*/ 1 w 91"/>
                <a:gd name="sh" fmla="*/ 1 h 1571"/>
                <a:gd name="mins" fmla="min sw sh"/>
                <a:gd name="dsw" fmla="+- 0 sw mins"/>
                <a:gd name="dsh" fmla="+- 0 sh mins"/>
                <a:gd name="p0x0" fmla="*/ 0 w 91"/>
                <a:gd name="p0y0" fmla="*/ 1460 h 1571"/>
                <a:gd name="p0x1" fmla="*/ 0 w 91"/>
                <a:gd name="p0y1" fmla="*/ 110 h 1571"/>
                <a:gd name="p0x2" fmla="*/ 0 w 91"/>
                <a:gd name="p0y2" fmla="*/ 60 h 1571"/>
                <a:gd name="p0x3" fmla="*/ 30 w 91"/>
                <a:gd name="p0y3" fmla="*/ 18 h 1571"/>
                <a:gd name="p0x4" fmla="*/ 74 w 91"/>
                <a:gd name="p0y4" fmla="*/ 0 h 1571"/>
                <a:gd name="p0x5" fmla="*/ 91 w 91"/>
                <a:gd name="p0y5" fmla="*/ 13 h 1571"/>
                <a:gd name="p0x6" fmla="*/ 91 w 91"/>
                <a:gd name="p0y6" fmla="*/ 13 h 1571"/>
                <a:gd name="p0x7" fmla="*/ 64 w 91"/>
                <a:gd name="p0y7" fmla="*/ 29 h 1571"/>
                <a:gd name="p0x8" fmla="*/ 45 w 91"/>
                <a:gd name="p0y8" fmla="*/ 67 h 1571"/>
                <a:gd name="p0x9" fmla="*/ 45 w 91"/>
                <a:gd name="p0y9" fmla="*/ 110 h 1571"/>
                <a:gd name="p0x10" fmla="*/ 45 w 91"/>
                <a:gd name="p0y10" fmla="*/ 1460 h 1571"/>
                <a:gd name="p0x11" fmla="*/ 45 w 91"/>
                <a:gd name="p0y11" fmla="*/ 1504 h 1571"/>
                <a:gd name="p0x12" fmla="*/ 64 w 91"/>
                <a:gd name="p0y12" fmla="*/ 1542 h 1571"/>
                <a:gd name="p0x13" fmla="*/ 91 w 91"/>
                <a:gd name="p0y13" fmla="*/ 1557 h 1571"/>
                <a:gd name="p0x14" fmla="*/ 74 w 91"/>
                <a:gd name="p0y14" fmla="*/ 1571 h 1571"/>
                <a:gd name="p0x15" fmla="*/ 74 w 91"/>
                <a:gd name="p0y15" fmla="*/ 1571 h 1571"/>
                <a:gd name="p0x16" fmla="*/ 30 w 91"/>
                <a:gd name="p0y16" fmla="*/ 1553 h 1571"/>
                <a:gd name="p0x17" fmla="*/ 0 w 91"/>
                <a:gd name="p0y17" fmla="*/ 1510 h 1571"/>
                <a:gd name="p0x18" fmla="*/ 0 w 91"/>
                <a:gd name="p0y18" fmla="*/ 1460 h 157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2" name="文本框 91"/>
          <p:cNvSpPr txBox="1"/>
          <p:nvPr>
            <p:custDataLst>
              <p:tags r:id="rId81"/>
            </p:custDataLst>
          </p:nvPr>
        </p:nvSpPr>
        <p:spPr>
          <a:xfrm>
            <a:off x="8432749" y="3079871"/>
            <a:ext cx="2863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动作细节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93" name="文本框 92"/>
          <p:cNvSpPr txBox="1"/>
          <p:nvPr>
            <p:custDataLst>
              <p:tags r:id="rId82"/>
            </p:custDataLst>
          </p:nvPr>
        </p:nvSpPr>
        <p:spPr>
          <a:xfrm>
            <a:off x="8432749" y="3385623"/>
            <a:ext cx="28638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最能体现</a:t>
            </a:r>
            <a:r>
              <a:rPr sz="1500" b="1">
                <a:solidFill>
                  <a:schemeClr val="accent1"/>
                </a:solidFill>
                <a:cs typeface="+mn-lt"/>
              </a:rPr>
              <a:t>人物性格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的一个习惯性动作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grpSp>
        <p:nvGrpSpPr>
          <p:cNvPr id="120" name="组合 119"/>
          <p:cNvGrpSpPr/>
          <p:nvPr/>
        </p:nvGrpSpPr>
        <p:grpSpPr>
          <a:xfrm>
            <a:off x="8289290" y="4250690"/>
            <a:ext cx="3130550" cy="704850"/>
            <a:chOff x="13054" y="6694"/>
            <a:chExt cx="4930" cy="1110"/>
          </a:xfrm>
        </p:grpSpPr>
        <p:sp>
          <p:nvSpPr>
            <p:cNvPr id="94" name="任意多边形 93"/>
            <p:cNvSpPr/>
            <p:nvPr>
              <p:custDataLst>
                <p:tags r:id="rId83"/>
              </p:custDataLst>
            </p:nvPr>
          </p:nvSpPr>
          <p:spPr>
            <a:xfrm>
              <a:off x="13054" y="6694"/>
              <a:ext cx="4930" cy="1110"/>
            </a:xfrm>
            <a:custGeom>
              <a:avLst/>
              <a:gdLst>
                <a:gd name="sw" fmla="*/ 1 w 4929"/>
                <a:gd name="sh" fmla="*/ 1 h 1110"/>
                <a:gd name="mins" fmla="min sw sh"/>
                <a:gd name="dsw" fmla="+- 0 sw mins"/>
                <a:gd name="dsh" fmla="+- 0 sh mins"/>
                <a:gd name="p0x0" fmla="*/ 120 w 4929"/>
                <a:gd name="p0y0" fmla="*/ 0 h 1110"/>
                <a:gd name="p0x1" fmla="*/ 4809 w 4929"/>
                <a:gd name="p0y1" fmla="*/ 0 h 1110"/>
                <a:gd name="p0x2" fmla="*/ 4876 w 4929"/>
                <a:gd name="p0y2" fmla="*/ 0 h 1110"/>
                <a:gd name="p0x3" fmla="*/ 4929 w 4929"/>
                <a:gd name="p0y3" fmla="*/ 53 h 1110"/>
                <a:gd name="p0x4" fmla="*/ 4929 w 4929"/>
                <a:gd name="p0y4" fmla="*/ 120 h 1110"/>
                <a:gd name="p0x5" fmla="*/ 4929 w 4929"/>
                <a:gd name="p0y5" fmla="*/ 990 h 1110"/>
                <a:gd name="p0x6" fmla="*/ 4929 w 4929"/>
                <a:gd name="p0y6" fmla="*/ 1056 h 1110"/>
                <a:gd name="p0x7" fmla="*/ 4876 w 4929"/>
                <a:gd name="p0y7" fmla="*/ 1110 h 1110"/>
                <a:gd name="p0x8" fmla="*/ 4809 w 4929"/>
                <a:gd name="p0y8" fmla="*/ 1110 h 1110"/>
                <a:gd name="p0x9" fmla="*/ 120 w 4929"/>
                <a:gd name="p0y9" fmla="*/ 1110 h 1110"/>
                <a:gd name="p0x10" fmla="*/ 53 w 4929"/>
                <a:gd name="p0y10" fmla="*/ 1110 h 1110"/>
                <a:gd name="p0x11" fmla="*/ 0 w 4929"/>
                <a:gd name="p0y11" fmla="*/ 1056 h 1110"/>
                <a:gd name="p0x12" fmla="*/ 0 w 4929"/>
                <a:gd name="p0y12" fmla="*/ 990 h 1110"/>
                <a:gd name="p0x13" fmla="*/ 0 w 4929"/>
                <a:gd name="p0y13" fmla="*/ 120 h 1110"/>
                <a:gd name="p0x14" fmla="*/ 0 w 4929"/>
                <a:gd name="p0y14" fmla="*/ 53 h 1110"/>
                <a:gd name="p0x15" fmla="*/ 53 w 4929"/>
                <a:gd name="p0y15" fmla="*/ 0 h 1110"/>
                <a:gd name="p0x16" fmla="*/ 120 w 4929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5" name="任意多边形 94"/>
            <p:cNvSpPr/>
            <p:nvPr>
              <p:custDataLst>
                <p:tags r:id="rId84"/>
              </p:custDataLst>
            </p:nvPr>
          </p:nvSpPr>
          <p:spPr>
            <a:xfrm>
              <a:off x="13128" y="6694"/>
              <a:ext cx="4821" cy="46"/>
            </a:xfrm>
            <a:custGeom>
              <a:avLst/>
              <a:gdLst>
                <a:gd name="sw" fmla="*/ 1 w 4820"/>
                <a:gd name="sh" fmla="*/ 1 h 45"/>
                <a:gd name="mins" fmla="min sw sh"/>
                <a:gd name="dsw" fmla="+- 0 sw mins"/>
                <a:gd name="dsh" fmla="+- 0 sh mins"/>
                <a:gd name="p0x0" fmla="*/ 45 w 4820"/>
                <a:gd name="p0y0" fmla="*/ 0 h 45"/>
                <a:gd name="p0x1" fmla="*/ 4735 w 4820"/>
                <a:gd name="p0y1" fmla="*/ 0 h 45"/>
                <a:gd name="p0x2" fmla="*/ 4769 w 4820"/>
                <a:gd name="p0y2" fmla="*/ 0 h 45"/>
                <a:gd name="p0x3" fmla="*/ 4799 w 4820"/>
                <a:gd name="p0y3" fmla="*/ 13 h 45"/>
                <a:gd name="p0x4" fmla="*/ 4820 w 4820"/>
                <a:gd name="p0y4" fmla="*/ 35 h 45"/>
                <a:gd name="p0x5" fmla="*/ 4810 w 4820"/>
                <a:gd name="p0y5" fmla="*/ 45 h 45"/>
                <a:gd name="p0x6" fmla="*/ 4791 w 4820"/>
                <a:gd name="p0y6" fmla="*/ 26 h 45"/>
                <a:gd name="p0x7" fmla="*/ 4764 w 4820"/>
                <a:gd name="p0y7" fmla="*/ 15 h 45"/>
                <a:gd name="p0x8" fmla="*/ 4735 w 4820"/>
                <a:gd name="p0y8" fmla="*/ 15 h 45"/>
                <a:gd name="p0x9" fmla="*/ 45 w 4820"/>
                <a:gd name="p0y9" fmla="*/ 15 h 45"/>
                <a:gd name="p0x10" fmla="*/ 35 w 4820"/>
                <a:gd name="p0y10" fmla="*/ 15 h 45"/>
                <a:gd name="p0x11" fmla="*/ 26 w 4820"/>
                <a:gd name="p0y11" fmla="*/ 17 h 45"/>
                <a:gd name="p0x12" fmla="*/ 17 w 4820"/>
                <a:gd name="p0y12" fmla="*/ 22 h 45"/>
                <a:gd name="p0x13" fmla="*/ 0 w 4820"/>
                <a:gd name="p0y13" fmla="*/ 9 h 45"/>
                <a:gd name="p0x14" fmla="*/ 0 w 4820"/>
                <a:gd name="p0y14" fmla="*/ 9 h 45"/>
                <a:gd name="p0x15" fmla="*/ 14 w 4820"/>
                <a:gd name="p0y15" fmla="*/ 3 h 45"/>
                <a:gd name="p0x16" fmla="*/ 29 w 4820"/>
                <a:gd name="p0y16" fmla="*/ 0 h 45"/>
                <a:gd name="p0x17" fmla="*/ 45 w 482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6" name="任意多边形 95"/>
            <p:cNvSpPr/>
            <p:nvPr>
              <p:custDataLst>
                <p:tags r:id="rId85"/>
              </p:custDataLst>
            </p:nvPr>
          </p:nvSpPr>
          <p:spPr>
            <a:xfrm>
              <a:off x="17939" y="6729"/>
              <a:ext cx="45" cy="1040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87 h 1039"/>
                <a:gd name="p0x3" fmla="*/ 32 w 45"/>
                <a:gd name="p0y3" fmla="*/ 1017 h 1039"/>
                <a:gd name="p0x4" fmla="*/ 10 w 45"/>
                <a:gd name="p0y4" fmla="*/ 1039 h 1039"/>
                <a:gd name="p0x5" fmla="*/ 0 w 45"/>
                <a:gd name="p0y5" fmla="*/ 1029 h 1039"/>
                <a:gd name="p0x6" fmla="*/ 19 w 45"/>
                <a:gd name="p0y6" fmla="*/ 1010 h 1039"/>
                <a:gd name="p0x7" fmla="*/ 30 w 45"/>
                <a:gd name="p0y7" fmla="*/ 983 h 1039"/>
                <a:gd name="p0x8" fmla="*/ 30 w 45"/>
                <a:gd name="p0y8" fmla="*/ 954 h 1039"/>
                <a:gd name="p0x9" fmla="*/ 30 w 45"/>
                <a:gd name="p0y9" fmla="*/ 84 h 1039"/>
                <a:gd name="p0x10" fmla="*/ 30 w 45"/>
                <a:gd name="p0y10" fmla="*/ 55 h 1039"/>
                <a:gd name="p0x11" fmla="*/ 19 w 45"/>
                <a:gd name="p0y11" fmla="*/ 29 h 1039"/>
                <a:gd name="p0x12" fmla="*/ 0 w 45"/>
                <a:gd name="p0y12" fmla="*/ 10 h 1039"/>
                <a:gd name="p0x13" fmla="*/ 10 w 45"/>
                <a:gd name="p0y13" fmla="*/ 0 h 1039"/>
                <a:gd name="p0x14" fmla="*/ 32 w 45"/>
                <a:gd name="p0y14" fmla="*/ 21 h 1039"/>
                <a:gd name="p0x15" fmla="*/ 45 w 45"/>
                <a:gd name="p0y15" fmla="*/ 51 h 1039"/>
                <a:gd name="p0x16" fmla="*/ 45 w 45"/>
                <a:gd name="p0y1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7" name="任意多边形 96"/>
            <p:cNvSpPr/>
            <p:nvPr>
              <p:custDataLst>
                <p:tags r:id="rId86"/>
              </p:custDataLst>
            </p:nvPr>
          </p:nvSpPr>
          <p:spPr>
            <a:xfrm>
              <a:off x="13128" y="7758"/>
              <a:ext cx="4821" cy="46"/>
            </a:xfrm>
            <a:custGeom>
              <a:avLst/>
              <a:gdLst>
                <a:gd name="sw" fmla="*/ 1 w 4820"/>
                <a:gd name="sh" fmla="*/ 1 h 45"/>
                <a:gd name="mins" fmla="min sw sh"/>
                <a:gd name="dsw" fmla="+- 0 sw mins"/>
                <a:gd name="dsh" fmla="+- 0 sh mins"/>
                <a:gd name="p0x0" fmla="*/ 4735 w 4820"/>
                <a:gd name="p0y0" fmla="*/ 45 h 45"/>
                <a:gd name="p0x1" fmla="*/ 45 w 4820"/>
                <a:gd name="p0y1" fmla="*/ 45 h 45"/>
                <a:gd name="p0x2" fmla="*/ 29 w 4820"/>
                <a:gd name="p0y2" fmla="*/ 45 h 45"/>
                <a:gd name="p0x3" fmla="*/ 14 w 4820"/>
                <a:gd name="p0y3" fmla="*/ 42 h 45"/>
                <a:gd name="p0x4" fmla="*/ 0 w 4820"/>
                <a:gd name="p0y4" fmla="*/ 36 h 45"/>
                <a:gd name="p0x5" fmla="*/ 17 w 4820"/>
                <a:gd name="p0y5" fmla="*/ 22 h 45"/>
                <a:gd name="p0x6" fmla="*/ 17 w 4820"/>
                <a:gd name="p0y6" fmla="*/ 22 h 45"/>
                <a:gd name="p0x7" fmla="*/ 26 w 4820"/>
                <a:gd name="p0y7" fmla="*/ 27 h 45"/>
                <a:gd name="p0x8" fmla="*/ 35 w 4820"/>
                <a:gd name="p0y8" fmla="*/ 30 h 45"/>
                <a:gd name="p0x9" fmla="*/ 45 w 4820"/>
                <a:gd name="p0y9" fmla="*/ 30 h 45"/>
                <a:gd name="p0x10" fmla="*/ 4735 w 4820"/>
                <a:gd name="p0y10" fmla="*/ 30 h 45"/>
                <a:gd name="p0x11" fmla="*/ 4764 w 4820"/>
                <a:gd name="p0y11" fmla="*/ 30 h 45"/>
                <a:gd name="p0x12" fmla="*/ 4791 w 4820"/>
                <a:gd name="p0y12" fmla="*/ 19 h 45"/>
                <a:gd name="p0x13" fmla="*/ 4810 w 4820"/>
                <a:gd name="p0y13" fmla="*/ 0 h 45"/>
                <a:gd name="p0x14" fmla="*/ 4820 w 4820"/>
                <a:gd name="p0y14" fmla="*/ 10 h 45"/>
                <a:gd name="p0x15" fmla="*/ 4799 w 4820"/>
                <a:gd name="p0y15" fmla="*/ 32 h 45"/>
                <a:gd name="p0x16" fmla="*/ 4769 w 4820"/>
                <a:gd name="p0y16" fmla="*/ 45 h 45"/>
                <a:gd name="p0x17" fmla="*/ 4735 w 482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8" name="任意多边形 97"/>
            <p:cNvSpPr/>
            <p:nvPr>
              <p:custDataLst>
                <p:tags r:id="rId87"/>
              </p:custDataLst>
            </p:nvPr>
          </p:nvSpPr>
          <p:spPr>
            <a:xfrm>
              <a:off x="13054" y="6703"/>
              <a:ext cx="92" cy="1092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60 h 1091"/>
                <a:gd name="p0x3" fmla="*/ 30 w 91"/>
                <a:gd name="p0y3" fmla="*/ 18 h 1091"/>
                <a:gd name="p0x4" fmla="*/ 74 w 91"/>
                <a:gd name="p0y4" fmla="*/ 0 h 1091"/>
                <a:gd name="p0x5" fmla="*/ 91 w 91"/>
                <a:gd name="p0y5" fmla="*/ 13 h 1091"/>
                <a:gd name="p0x6" fmla="*/ 91 w 91"/>
                <a:gd name="p0y6" fmla="*/ 13 h 1091"/>
                <a:gd name="p0x7" fmla="*/ 64 w 91"/>
                <a:gd name="p0y7" fmla="*/ 29 h 1091"/>
                <a:gd name="p0x8" fmla="*/ 45 w 91"/>
                <a:gd name="p0y8" fmla="*/ 67 h 1091"/>
                <a:gd name="p0x9" fmla="*/ 45 w 91"/>
                <a:gd name="p0y9" fmla="*/ 110 h 1091"/>
                <a:gd name="p0x10" fmla="*/ 45 w 91"/>
                <a:gd name="p0y10" fmla="*/ 980 h 1091"/>
                <a:gd name="p0x11" fmla="*/ 45 w 91"/>
                <a:gd name="p0y11" fmla="*/ 1024 h 1091"/>
                <a:gd name="p0x12" fmla="*/ 64 w 91"/>
                <a:gd name="p0y12" fmla="*/ 1062 h 1091"/>
                <a:gd name="p0x13" fmla="*/ 91 w 91"/>
                <a:gd name="p0y13" fmla="*/ 1077 h 1091"/>
                <a:gd name="p0x14" fmla="*/ 74 w 91"/>
                <a:gd name="p0y14" fmla="*/ 1091 h 1091"/>
                <a:gd name="p0x15" fmla="*/ 74 w 91"/>
                <a:gd name="p0y15" fmla="*/ 1091 h 1091"/>
                <a:gd name="p0x16" fmla="*/ 30 w 91"/>
                <a:gd name="p0y16" fmla="*/ 1073 h 1091"/>
                <a:gd name="p0x17" fmla="*/ 0 w 91"/>
                <a:gd name="p0y17" fmla="*/ 1030 h 1091"/>
                <a:gd name="p0x18" fmla="*/ 0 w 91"/>
                <a:gd name="p0y1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0" name="文本框 99"/>
          <p:cNvSpPr txBox="1"/>
          <p:nvPr>
            <p:custDataLst>
              <p:tags r:id="rId88"/>
            </p:custDataLst>
          </p:nvPr>
        </p:nvSpPr>
        <p:spPr>
          <a:xfrm>
            <a:off x="8432749" y="4283297"/>
            <a:ext cx="2863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语言细节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01" name="文本框 100"/>
          <p:cNvSpPr txBox="1"/>
          <p:nvPr>
            <p:custDataLst>
              <p:tags r:id="rId89"/>
            </p:custDataLst>
          </p:nvPr>
        </p:nvSpPr>
        <p:spPr>
          <a:xfrm>
            <a:off x="8432749" y="4589050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人物说过的一句</a:t>
            </a:r>
            <a:r>
              <a:rPr sz="1500" b="1">
                <a:solidFill>
                  <a:schemeClr val="accent1"/>
                </a:solidFill>
                <a:cs typeface="+mn-lt"/>
              </a:rPr>
              <a:t>朴实而有分量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的话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grpSp>
        <p:nvGrpSpPr>
          <p:cNvPr id="121" name="组合 120"/>
          <p:cNvGrpSpPr/>
          <p:nvPr/>
        </p:nvGrpSpPr>
        <p:grpSpPr>
          <a:xfrm>
            <a:off x="8289290" y="5149215"/>
            <a:ext cx="3130550" cy="1009650"/>
            <a:chOff x="13054" y="8109"/>
            <a:chExt cx="4930" cy="1590"/>
          </a:xfrm>
        </p:grpSpPr>
        <p:sp>
          <p:nvSpPr>
            <p:cNvPr id="102" name="任意多边形 101"/>
            <p:cNvSpPr/>
            <p:nvPr>
              <p:custDataLst>
                <p:tags r:id="rId90"/>
              </p:custDataLst>
            </p:nvPr>
          </p:nvSpPr>
          <p:spPr>
            <a:xfrm>
              <a:off x="13054" y="8109"/>
              <a:ext cx="4930" cy="1590"/>
            </a:xfrm>
            <a:custGeom>
              <a:avLst/>
              <a:gdLst>
                <a:gd name="sw" fmla="*/ 1 w 4929"/>
                <a:gd name="sh" fmla="*/ 1 h 1590"/>
                <a:gd name="mins" fmla="min sw sh"/>
                <a:gd name="dsw" fmla="+- 0 sw mins"/>
                <a:gd name="dsh" fmla="+- 0 sh mins"/>
                <a:gd name="p0x0" fmla="*/ 120 w 4929"/>
                <a:gd name="p0y0" fmla="*/ 0 h 1590"/>
                <a:gd name="p0x1" fmla="*/ 4809 w 4929"/>
                <a:gd name="p0y1" fmla="*/ 0 h 1590"/>
                <a:gd name="p0x2" fmla="*/ 4876 w 4929"/>
                <a:gd name="p0y2" fmla="*/ 0 h 1590"/>
                <a:gd name="p0x3" fmla="*/ 4929 w 4929"/>
                <a:gd name="p0y3" fmla="*/ 53 h 1590"/>
                <a:gd name="p0x4" fmla="*/ 4929 w 4929"/>
                <a:gd name="p0y4" fmla="*/ 120 h 1590"/>
                <a:gd name="p0x5" fmla="*/ 4929 w 4929"/>
                <a:gd name="p0y5" fmla="*/ 1470 h 1590"/>
                <a:gd name="p0x6" fmla="*/ 4929 w 4929"/>
                <a:gd name="p0y6" fmla="*/ 1536 h 1590"/>
                <a:gd name="p0x7" fmla="*/ 4876 w 4929"/>
                <a:gd name="p0y7" fmla="*/ 1590 h 1590"/>
                <a:gd name="p0x8" fmla="*/ 4809 w 4929"/>
                <a:gd name="p0y8" fmla="*/ 1590 h 1590"/>
                <a:gd name="p0x9" fmla="*/ 120 w 4929"/>
                <a:gd name="p0y9" fmla="*/ 1590 h 1590"/>
                <a:gd name="p0x10" fmla="*/ 53 w 4929"/>
                <a:gd name="p0y10" fmla="*/ 1590 h 1590"/>
                <a:gd name="p0x11" fmla="*/ 0 w 4929"/>
                <a:gd name="p0y11" fmla="*/ 1536 h 1590"/>
                <a:gd name="p0x12" fmla="*/ 0 w 4929"/>
                <a:gd name="p0y12" fmla="*/ 1470 h 1590"/>
                <a:gd name="p0x13" fmla="*/ 0 w 4929"/>
                <a:gd name="p0y13" fmla="*/ 120 h 1590"/>
                <a:gd name="p0x14" fmla="*/ 0 w 4929"/>
                <a:gd name="p0y14" fmla="*/ 53 h 1590"/>
                <a:gd name="p0x15" fmla="*/ 53 w 4929"/>
                <a:gd name="p0y15" fmla="*/ 0 h 1590"/>
                <a:gd name="p0x16" fmla="*/ 120 w 4929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3" name="任意多边形 102"/>
            <p:cNvSpPr/>
            <p:nvPr>
              <p:custDataLst>
                <p:tags r:id="rId91"/>
              </p:custDataLst>
            </p:nvPr>
          </p:nvSpPr>
          <p:spPr>
            <a:xfrm>
              <a:off x="13128" y="8109"/>
              <a:ext cx="4821" cy="46"/>
            </a:xfrm>
            <a:custGeom>
              <a:avLst/>
              <a:gdLst>
                <a:gd name="sw" fmla="*/ 1 w 4820"/>
                <a:gd name="sh" fmla="*/ 1 h 45"/>
                <a:gd name="mins" fmla="min sw sh"/>
                <a:gd name="dsw" fmla="+- 0 sw mins"/>
                <a:gd name="dsh" fmla="+- 0 sh mins"/>
                <a:gd name="p0x0" fmla="*/ 45 w 4820"/>
                <a:gd name="p0y0" fmla="*/ 0 h 45"/>
                <a:gd name="p0x1" fmla="*/ 4735 w 4820"/>
                <a:gd name="p0y1" fmla="*/ 0 h 45"/>
                <a:gd name="p0x2" fmla="*/ 4769 w 4820"/>
                <a:gd name="p0y2" fmla="*/ 0 h 45"/>
                <a:gd name="p0x3" fmla="*/ 4799 w 4820"/>
                <a:gd name="p0y3" fmla="*/ 13 h 45"/>
                <a:gd name="p0x4" fmla="*/ 4820 w 4820"/>
                <a:gd name="p0y4" fmla="*/ 35 h 45"/>
                <a:gd name="p0x5" fmla="*/ 4810 w 4820"/>
                <a:gd name="p0y5" fmla="*/ 45 h 45"/>
                <a:gd name="p0x6" fmla="*/ 4791 w 4820"/>
                <a:gd name="p0y6" fmla="*/ 26 h 45"/>
                <a:gd name="p0x7" fmla="*/ 4764 w 4820"/>
                <a:gd name="p0y7" fmla="*/ 15 h 45"/>
                <a:gd name="p0x8" fmla="*/ 4735 w 4820"/>
                <a:gd name="p0y8" fmla="*/ 15 h 45"/>
                <a:gd name="p0x9" fmla="*/ 45 w 4820"/>
                <a:gd name="p0y9" fmla="*/ 15 h 45"/>
                <a:gd name="p0x10" fmla="*/ 35 w 4820"/>
                <a:gd name="p0y10" fmla="*/ 15 h 45"/>
                <a:gd name="p0x11" fmla="*/ 26 w 4820"/>
                <a:gd name="p0y11" fmla="*/ 17 h 45"/>
                <a:gd name="p0x12" fmla="*/ 17 w 4820"/>
                <a:gd name="p0y12" fmla="*/ 22 h 45"/>
                <a:gd name="p0x13" fmla="*/ 0 w 4820"/>
                <a:gd name="p0y13" fmla="*/ 9 h 45"/>
                <a:gd name="p0x14" fmla="*/ 0 w 4820"/>
                <a:gd name="p0y14" fmla="*/ 9 h 45"/>
                <a:gd name="p0x15" fmla="*/ 14 w 4820"/>
                <a:gd name="p0y15" fmla="*/ 3 h 45"/>
                <a:gd name="p0x16" fmla="*/ 29 w 4820"/>
                <a:gd name="p0y16" fmla="*/ 0 h 45"/>
                <a:gd name="p0x17" fmla="*/ 45 w 482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4" name="任意多边形 103"/>
            <p:cNvSpPr/>
            <p:nvPr>
              <p:custDataLst>
                <p:tags r:id="rId92"/>
              </p:custDataLst>
            </p:nvPr>
          </p:nvSpPr>
          <p:spPr>
            <a:xfrm>
              <a:off x="17939" y="8144"/>
              <a:ext cx="45" cy="1520"/>
            </a:xfrm>
            <a:custGeom>
              <a:avLst/>
              <a:gdLst>
                <a:gd name="sw" fmla="*/ 1 w 45"/>
                <a:gd name="sh" fmla="*/ 1 h 1519"/>
                <a:gd name="mins" fmla="min sw sh"/>
                <a:gd name="dsw" fmla="+- 0 sw mins"/>
                <a:gd name="dsh" fmla="+- 0 sh mins"/>
                <a:gd name="p0x0" fmla="*/ 45 w 45"/>
                <a:gd name="p0y0" fmla="*/ 84 h 1519"/>
                <a:gd name="p0x1" fmla="*/ 45 w 45"/>
                <a:gd name="p0y1" fmla="*/ 1434 h 1519"/>
                <a:gd name="p0x2" fmla="*/ 45 w 45"/>
                <a:gd name="p0y2" fmla="*/ 1467 h 1519"/>
                <a:gd name="p0x3" fmla="*/ 32 w 45"/>
                <a:gd name="p0y3" fmla="*/ 1497 h 1519"/>
                <a:gd name="p0x4" fmla="*/ 10 w 45"/>
                <a:gd name="p0y4" fmla="*/ 1519 h 1519"/>
                <a:gd name="p0x5" fmla="*/ 0 w 45"/>
                <a:gd name="p0y5" fmla="*/ 1509 h 1519"/>
                <a:gd name="p0x6" fmla="*/ 19 w 45"/>
                <a:gd name="p0y6" fmla="*/ 1490 h 1519"/>
                <a:gd name="p0x7" fmla="*/ 30 w 45"/>
                <a:gd name="p0y7" fmla="*/ 1463 h 1519"/>
                <a:gd name="p0x8" fmla="*/ 30 w 45"/>
                <a:gd name="p0y8" fmla="*/ 1434 h 1519"/>
                <a:gd name="p0x9" fmla="*/ 30 w 45"/>
                <a:gd name="p0y9" fmla="*/ 84 h 1519"/>
                <a:gd name="p0x10" fmla="*/ 30 w 45"/>
                <a:gd name="p0y10" fmla="*/ 55 h 1519"/>
                <a:gd name="p0x11" fmla="*/ 19 w 45"/>
                <a:gd name="p0y11" fmla="*/ 29 h 1519"/>
                <a:gd name="p0x12" fmla="*/ 0 w 45"/>
                <a:gd name="p0y12" fmla="*/ 10 h 1519"/>
                <a:gd name="p0x13" fmla="*/ 10 w 45"/>
                <a:gd name="p0y13" fmla="*/ 0 h 1519"/>
                <a:gd name="p0x14" fmla="*/ 32 w 45"/>
                <a:gd name="p0y14" fmla="*/ 21 h 1519"/>
                <a:gd name="p0x15" fmla="*/ 45 w 45"/>
                <a:gd name="p0y15" fmla="*/ 51 h 1519"/>
                <a:gd name="p0x16" fmla="*/ 45 w 45"/>
                <a:gd name="p0y16" fmla="*/ 84 h 151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5" name="任意多边形 104"/>
            <p:cNvSpPr/>
            <p:nvPr>
              <p:custDataLst>
                <p:tags r:id="rId93"/>
              </p:custDataLst>
            </p:nvPr>
          </p:nvSpPr>
          <p:spPr>
            <a:xfrm>
              <a:off x="13128" y="9653"/>
              <a:ext cx="4821" cy="46"/>
            </a:xfrm>
            <a:custGeom>
              <a:avLst/>
              <a:gdLst>
                <a:gd name="sw" fmla="*/ 1 w 4820"/>
                <a:gd name="sh" fmla="*/ 1 h 45"/>
                <a:gd name="mins" fmla="min sw sh"/>
                <a:gd name="dsw" fmla="+- 0 sw mins"/>
                <a:gd name="dsh" fmla="+- 0 sh mins"/>
                <a:gd name="p0x0" fmla="*/ 4735 w 4820"/>
                <a:gd name="p0y0" fmla="*/ 45 h 45"/>
                <a:gd name="p0x1" fmla="*/ 45 w 4820"/>
                <a:gd name="p0y1" fmla="*/ 45 h 45"/>
                <a:gd name="p0x2" fmla="*/ 29 w 4820"/>
                <a:gd name="p0y2" fmla="*/ 45 h 45"/>
                <a:gd name="p0x3" fmla="*/ 14 w 4820"/>
                <a:gd name="p0y3" fmla="*/ 42 h 45"/>
                <a:gd name="p0x4" fmla="*/ 0 w 4820"/>
                <a:gd name="p0y4" fmla="*/ 36 h 45"/>
                <a:gd name="p0x5" fmla="*/ 17 w 4820"/>
                <a:gd name="p0y5" fmla="*/ 22 h 45"/>
                <a:gd name="p0x6" fmla="*/ 17 w 4820"/>
                <a:gd name="p0y6" fmla="*/ 22 h 45"/>
                <a:gd name="p0x7" fmla="*/ 26 w 4820"/>
                <a:gd name="p0y7" fmla="*/ 27 h 45"/>
                <a:gd name="p0x8" fmla="*/ 35 w 4820"/>
                <a:gd name="p0y8" fmla="*/ 30 h 45"/>
                <a:gd name="p0x9" fmla="*/ 45 w 4820"/>
                <a:gd name="p0y9" fmla="*/ 30 h 45"/>
                <a:gd name="p0x10" fmla="*/ 4735 w 4820"/>
                <a:gd name="p0y10" fmla="*/ 30 h 45"/>
                <a:gd name="p0x11" fmla="*/ 4764 w 4820"/>
                <a:gd name="p0y11" fmla="*/ 30 h 45"/>
                <a:gd name="p0x12" fmla="*/ 4791 w 4820"/>
                <a:gd name="p0y12" fmla="*/ 19 h 45"/>
                <a:gd name="p0x13" fmla="*/ 4810 w 4820"/>
                <a:gd name="p0y13" fmla="*/ 0 h 45"/>
                <a:gd name="p0x14" fmla="*/ 4820 w 4820"/>
                <a:gd name="p0y14" fmla="*/ 10 h 45"/>
                <a:gd name="p0x15" fmla="*/ 4799 w 4820"/>
                <a:gd name="p0y15" fmla="*/ 32 h 45"/>
                <a:gd name="p0x16" fmla="*/ 4769 w 4820"/>
                <a:gd name="p0y16" fmla="*/ 45 h 45"/>
                <a:gd name="p0x17" fmla="*/ 4735 w 482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4">
                <a:lumMod val="22517"/>
                <a:lumOff val="7748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6" name="任意多边形 105"/>
            <p:cNvSpPr/>
            <p:nvPr>
              <p:custDataLst>
                <p:tags r:id="rId94"/>
              </p:custDataLst>
            </p:nvPr>
          </p:nvSpPr>
          <p:spPr>
            <a:xfrm>
              <a:off x="13054" y="8118"/>
              <a:ext cx="92" cy="1572"/>
            </a:xfrm>
            <a:custGeom>
              <a:avLst/>
              <a:gdLst>
                <a:gd name="sw" fmla="*/ 1 w 91"/>
                <a:gd name="sh" fmla="*/ 1 h 1571"/>
                <a:gd name="mins" fmla="min sw sh"/>
                <a:gd name="dsw" fmla="+- 0 sw mins"/>
                <a:gd name="dsh" fmla="+- 0 sh mins"/>
                <a:gd name="p0x0" fmla="*/ 0 w 91"/>
                <a:gd name="p0y0" fmla="*/ 1460 h 1571"/>
                <a:gd name="p0x1" fmla="*/ 0 w 91"/>
                <a:gd name="p0y1" fmla="*/ 110 h 1571"/>
                <a:gd name="p0x2" fmla="*/ 0 w 91"/>
                <a:gd name="p0y2" fmla="*/ 60 h 1571"/>
                <a:gd name="p0x3" fmla="*/ 30 w 91"/>
                <a:gd name="p0y3" fmla="*/ 18 h 1571"/>
                <a:gd name="p0x4" fmla="*/ 74 w 91"/>
                <a:gd name="p0y4" fmla="*/ 0 h 1571"/>
                <a:gd name="p0x5" fmla="*/ 91 w 91"/>
                <a:gd name="p0y5" fmla="*/ 13 h 1571"/>
                <a:gd name="p0x6" fmla="*/ 91 w 91"/>
                <a:gd name="p0y6" fmla="*/ 13 h 1571"/>
                <a:gd name="p0x7" fmla="*/ 64 w 91"/>
                <a:gd name="p0y7" fmla="*/ 29 h 1571"/>
                <a:gd name="p0x8" fmla="*/ 45 w 91"/>
                <a:gd name="p0y8" fmla="*/ 67 h 1571"/>
                <a:gd name="p0x9" fmla="*/ 45 w 91"/>
                <a:gd name="p0y9" fmla="*/ 110 h 1571"/>
                <a:gd name="p0x10" fmla="*/ 45 w 91"/>
                <a:gd name="p0y10" fmla="*/ 1460 h 1571"/>
                <a:gd name="p0x11" fmla="*/ 45 w 91"/>
                <a:gd name="p0y11" fmla="*/ 1504 h 1571"/>
                <a:gd name="p0x12" fmla="*/ 64 w 91"/>
                <a:gd name="p0y12" fmla="*/ 1542 h 1571"/>
                <a:gd name="p0x13" fmla="*/ 91 w 91"/>
                <a:gd name="p0y13" fmla="*/ 1557 h 1571"/>
                <a:gd name="p0x14" fmla="*/ 74 w 91"/>
                <a:gd name="p0y14" fmla="*/ 1571 h 1571"/>
                <a:gd name="p0x15" fmla="*/ 74 w 91"/>
                <a:gd name="p0y15" fmla="*/ 1571 h 1571"/>
                <a:gd name="p0x16" fmla="*/ 30 w 91"/>
                <a:gd name="p0y16" fmla="*/ 1553 h 1571"/>
                <a:gd name="p0x17" fmla="*/ 0 w 91"/>
                <a:gd name="p0y17" fmla="*/ 1510 h 1571"/>
                <a:gd name="p0x18" fmla="*/ 0 w 91"/>
                <a:gd name="p0y18" fmla="*/ 1460 h 157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8" name="文本框 107"/>
          <p:cNvSpPr txBox="1"/>
          <p:nvPr>
            <p:custDataLst>
              <p:tags r:id="rId95"/>
            </p:custDataLst>
          </p:nvPr>
        </p:nvSpPr>
        <p:spPr>
          <a:xfrm>
            <a:off x="8432749" y="5181914"/>
            <a:ext cx="2863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环境细节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09" name="文本框 108"/>
          <p:cNvSpPr txBox="1"/>
          <p:nvPr>
            <p:custDataLst>
              <p:tags r:id="rId96"/>
            </p:custDataLst>
          </p:nvPr>
        </p:nvSpPr>
        <p:spPr>
          <a:xfrm>
            <a:off x="8432749" y="5487667"/>
            <a:ext cx="2857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烘托氛围、映衬人物心境的</a:t>
            </a:r>
            <a:r>
              <a:rPr sz="1500" b="1">
                <a:solidFill>
                  <a:schemeClr val="accent1"/>
                </a:solidFill>
                <a:cs typeface="+mn-lt"/>
              </a:rPr>
              <a:t>一处场景描写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3128"/>
                </a:solidFill>
                <a:latin typeface="+mj-lt"/>
                <a:ea typeface="+mj-ea"/>
                <a:cs typeface="+mj-lt"/>
              </a:rPr>
              <a:t>讲好典型的故事弧线</a:t>
            </a:r>
            <a:endParaRPr sz="3000" b="1">
              <a:solidFill>
                <a:srgbClr val="3A3128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35" name="任意多边形 34"/>
          <p:cNvSpPr/>
          <p:nvPr>
            <p:custDataLst>
              <p:tags r:id="rId2"/>
            </p:custDataLst>
          </p:nvPr>
        </p:nvSpPr>
        <p:spPr>
          <a:xfrm>
            <a:off x="571500" y="5981700"/>
            <a:ext cx="11049000" cy="495300"/>
          </a:xfrm>
          <a:custGeom>
            <a:avLst/>
            <a:gdLst>
              <a:gd name="sw" fmla="*/ 1 w 17400"/>
              <a:gd name="sh" fmla="*/ 1 h 780"/>
              <a:gd name="mins" fmla="min sw sh"/>
              <a:gd name="dsw" fmla="+- 0 sw mins"/>
              <a:gd name="dsh" fmla="+- 0 sh mins"/>
              <a:gd name="p0x0" fmla="*/ 120 w 17400"/>
              <a:gd name="p0y0" fmla="*/ 0 h 780"/>
              <a:gd name="p0x1" fmla="*/ 17280 w 17400"/>
              <a:gd name="p0y1" fmla="*/ 0 h 780"/>
              <a:gd name="p0x2" fmla="*/ 17346 w 17400"/>
              <a:gd name="p0y2" fmla="*/ 0 h 780"/>
              <a:gd name="p0x3" fmla="*/ 17400 w 17400"/>
              <a:gd name="p0y3" fmla="*/ 53 h 780"/>
              <a:gd name="p0x4" fmla="*/ 17400 w 17400"/>
              <a:gd name="p0y4" fmla="*/ 120 h 780"/>
              <a:gd name="p0x5" fmla="*/ 17400 w 17400"/>
              <a:gd name="p0y5" fmla="*/ 660 h 780"/>
              <a:gd name="p0x6" fmla="*/ 17400 w 17400"/>
              <a:gd name="p0y6" fmla="*/ 726 h 780"/>
              <a:gd name="p0x7" fmla="*/ 17346 w 17400"/>
              <a:gd name="p0y7" fmla="*/ 780 h 780"/>
              <a:gd name="p0x8" fmla="*/ 17280 w 17400"/>
              <a:gd name="p0y8" fmla="*/ 780 h 780"/>
              <a:gd name="p0x9" fmla="*/ 120 w 17400"/>
              <a:gd name="p0y9" fmla="*/ 780 h 780"/>
              <a:gd name="p0x10" fmla="*/ 53 w 17400"/>
              <a:gd name="p0y10" fmla="*/ 780 h 780"/>
              <a:gd name="p0x11" fmla="*/ 0 w 17400"/>
              <a:gd name="p0y11" fmla="*/ 726 h 780"/>
              <a:gd name="p0x12" fmla="*/ 0 w 17400"/>
              <a:gd name="p0y12" fmla="*/ 660 h 780"/>
              <a:gd name="p0x13" fmla="*/ 0 w 17400"/>
              <a:gd name="p0y13" fmla="*/ 120 h 780"/>
              <a:gd name="p0x14" fmla="*/ 0 w 17400"/>
              <a:gd name="p0y14" fmla="*/ 53 h 780"/>
              <a:gd name="p0x15" fmla="*/ 53 w 17400"/>
              <a:gd name="p0y15" fmla="*/ 0 h 780"/>
              <a:gd name="p0x16" fmla="*/ 120 w 1740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7388"/>
              <a:lumOff val="8261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"/>
            </p:custDataLst>
          </p:nvPr>
        </p:nvSpPr>
        <p:spPr>
          <a:xfrm>
            <a:off x="723900" y="6042660"/>
            <a:ext cx="8001153" cy="3686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b="1">
                <a:solidFill>
                  <a:schemeClr val="accent1"/>
                </a:solidFill>
                <a:cs typeface="+mn-lt"/>
              </a:rPr>
              <a:t>关键提醒：</a:t>
            </a:r>
            <a:r>
              <a:rPr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转折必须是真实发生的，不能为了“好看”而人为制造戏剧性。</a:t>
            </a:r>
            <a:endParaRPr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1500" y="110490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8C2B8"/>
          </a:solidFill>
          <a:ln>
            <a:noFill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762000" y="1280160"/>
            <a:ext cx="9144153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A2520"/>
                </a:solidFill>
                <a:cs typeface="+mn-lt"/>
              </a:rPr>
              <a:t>典型材料本质上是在讲一个真实的故事。好故事必有起伏，起伏来自</a:t>
            </a:r>
            <a:r>
              <a:rPr b="1">
                <a:solidFill>
                  <a:srgbClr val="8C1F14"/>
                </a:solidFill>
                <a:cs typeface="+mn-lt"/>
              </a:rPr>
              <a:t>真实的困境与突破</a:t>
            </a:r>
            <a:endParaRPr b="1">
              <a:solidFill>
                <a:srgbClr val="8C1F14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571500" y="2619375"/>
            <a:ext cx="1028700" cy="725805"/>
          </a:xfrm>
          <a:custGeom>
            <a:avLst/>
            <a:gdLst>
              <a:gd name="sw" fmla="*/ 1 w 1620"/>
              <a:gd name="sh" fmla="*/ 1 h 1143"/>
              <a:gd name="mins" fmla="min sw sh"/>
              <a:gd name="dsw" fmla="+- 0 sw mins"/>
              <a:gd name="dsh" fmla="+- 0 sh mins"/>
              <a:gd name="p0x0" fmla="*/ 120 w 1620"/>
              <a:gd name="p0y0" fmla="*/ 0 h 1143"/>
              <a:gd name="p0x1" fmla="*/ 1410 w 1620"/>
              <a:gd name="p0y1" fmla="*/ 0 h 1143"/>
              <a:gd name="p0x2" fmla="*/ 1620 w 1620"/>
              <a:gd name="p0y2" fmla="*/ 571 h 1143"/>
              <a:gd name="p0x3" fmla="*/ 1410 w 1620"/>
              <a:gd name="p0y3" fmla="*/ 1143 h 1143"/>
              <a:gd name="p0x4" fmla="*/ 120 w 1620"/>
              <a:gd name="p0y4" fmla="*/ 1143 h 1143"/>
              <a:gd name="p0x5" fmla="*/ 116 w 1620"/>
              <a:gd name="p0y5" fmla="*/ 1143 h 1143"/>
              <a:gd name="p0x6" fmla="*/ 113 w 1620"/>
              <a:gd name="p0y6" fmla="*/ 1143 h 1143"/>
              <a:gd name="p0x7" fmla="*/ 110 w 1620"/>
              <a:gd name="p0y7" fmla="*/ 1143 h 1143"/>
              <a:gd name="p0x8" fmla="*/ 107 w 1620"/>
              <a:gd name="p0y8" fmla="*/ 1143 h 1143"/>
              <a:gd name="p0x9" fmla="*/ 104 w 1620"/>
              <a:gd name="p0y9" fmla="*/ 1142 h 1143"/>
              <a:gd name="p0x10" fmla="*/ 101 w 1620"/>
              <a:gd name="p0y10" fmla="*/ 1142 h 1143"/>
              <a:gd name="p0x11" fmla="*/ 98 w 1620"/>
              <a:gd name="p0y11" fmla="*/ 1141 h 1143"/>
              <a:gd name="p0x12" fmla="*/ 95 w 1620"/>
              <a:gd name="p0y12" fmla="*/ 1141 h 1143"/>
              <a:gd name="p0x13" fmla="*/ 92 w 1620"/>
              <a:gd name="p0y13" fmla="*/ 1140 h 1143"/>
              <a:gd name="p0x14" fmla="*/ 89 w 1620"/>
              <a:gd name="p0y14" fmla="*/ 1139 h 1143"/>
              <a:gd name="p0x15" fmla="*/ 86 w 1620"/>
              <a:gd name="p0y15" fmla="*/ 1139 h 1143"/>
              <a:gd name="p0x16" fmla="*/ 83 w 1620"/>
              <a:gd name="p0y16" fmla="*/ 1138 h 1143"/>
              <a:gd name="p0x17" fmla="*/ 80 w 1620"/>
              <a:gd name="p0y17" fmla="*/ 1137 h 1143"/>
              <a:gd name="p0x18" fmla="*/ 78 w 1620"/>
              <a:gd name="p0y18" fmla="*/ 1136 h 1143"/>
              <a:gd name="p0x19" fmla="*/ 75 w 1620"/>
              <a:gd name="p0y19" fmla="*/ 1135 h 1143"/>
              <a:gd name="p0x20" fmla="*/ 72 w 1620"/>
              <a:gd name="p0y20" fmla="*/ 1134 h 1143"/>
              <a:gd name="p0x21" fmla="*/ 69 w 1620"/>
              <a:gd name="p0y21" fmla="*/ 1132 h 1143"/>
              <a:gd name="p0x22" fmla="*/ 67 w 1620"/>
              <a:gd name="p0y22" fmla="*/ 1131 h 1143"/>
              <a:gd name="p0x23" fmla="*/ 64 w 1620"/>
              <a:gd name="p0y23" fmla="*/ 1130 h 1143"/>
              <a:gd name="p0x24" fmla="*/ 61 w 1620"/>
              <a:gd name="p0y24" fmla="*/ 1128 h 1143"/>
              <a:gd name="p0x25" fmla="*/ 59 w 1620"/>
              <a:gd name="p0y25" fmla="*/ 1127 h 1143"/>
              <a:gd name="p0x26" fmla="*/ 56 w 1620"/>
              <a:gd name="p0y26" fmla="*/ 1125 h 1143"/>
              <a:gd name="p0x27" fmla="*/ 54 w 1620"/>
              <a:gd name="p0y27" fmla="*/ 1124 h 1143"/>
              <a:gd name="p0x28" fmla="*/ 51 w 1620"/>
              <a:gd name="p0y28" fmla="*/ 1122 h 1143"/>
              <a:gd name="p0x29" fmla="*/ 49 w 1620"/>
              <a:gd name="p0y29" fmla="*/ 1120 h 1143"/>
              <a:gd name="p0x30" fmla="*/ 47 w 1620"/>
              <a:gd name="p0y30" fmla="*/ 1119 h 1143"/>
              <a:gd name="p0x31" fmla="*/ 44 w 1620"/>
              <a:gd name="p0y31" fmla="*/ 1117 h 1143"/>
              <a:gd name="p0x32" fmla="*/ 42 w 1620"/>
              <a:gd name="p0y32" fmla="*/ 1115 h 1143"/>
              <a:gd name="p0x33" fmla="*/ 40 w 1620"/>
              <a:gd name="p0y33" fmla="*/ 1113 h 1143"/>
              <a:gd name="p0x34" fmla="*/ 38 w 1620"/>
              <a:gd name="p0y34" fmla="*/ 1111 h 1143"/>
              <a:gd name="p0x35" fmla="*/ 36 w 1620"/>
              <a:gd name="p0y35" fmla="*/ 1109 h 1143"/>
              <a:gd name="p0x36" fmla="*/ 34 w 1620"/>
              <a:gd name="p0y36" fmla="*/ 1107 h 1143"/>
              <a:gd name="p0x37" fmla="*/ 32 w 1620"/>
              <a:gd name="p0y37" fmla="*/ 1105 h 1143"/>
              <a:gd name="p0x38" fmla="*/ 30 w 1620"/>
              <a:gd name="p0y38" fmla="*/ 1103 h 1143"/>
              <a:gd name="p0x39" fmla="*/ 28 w 1620"/>
              <a:gd name="p0y39" fmla="*/ 1101 h 1143"/>
              <a:gd name="p0x40" fmla="*/ 26 w 1620"/>
              <a:gd name="p0y40" fmla="*/ 1098 h 1143"/>
              <a:gd name="p0x41" fmla="*/ 24 w 1620"/>
              <a:gd name="p0y41" fmla="*/ 1096 h 1143"/>
              <a:gd name="p0x42" fmla="*/ 22 w 1620"/>
              <a:gd name="p0y42" fmla="*/ 1094 h 1143"/>
              <a:gd name="p0x43" fmla="*/ 21 w 1620"/>
              <a:gd name="p0y43" fmla="*/ 1091 h 1143"/>
              <a:gd name="p0x44" fmla="*/ 19 w 1620"/>
              <a:gd name="p0y44" fmla="*/ 1089 h 1143"/>
              <a:gd name="p0x45" fmla="*/ 17 w 1620"/>
              <a:gd name="p0y45" fmla="*/ 1086 h 1143"/>
              <a:gd name="p0x46" fmla="*/ 16 w 1620"/>
              <a:gd name="p0y46" fmla="*/ 1084 h 1143"/>
              <a:gd name="p0x47" fmla="*/ 14 w 1620"/>
              <a:gd name="p0y47" fmla="*/ 1081 h 1143"/>
              <a:gd name="p0x48" fmla="*/ 13 w 1620"/>
              <a:gd name="p0y48" fmla="*/ 1079 h 1143"/>
              <a:gd name="p0x49" fmla="*/ 12 w 1620"/>
              <a:gd name="p0y49" fmla="*/ 1076 h 1143"/>
              <a:gd name="p0x50" fmla="*/ 10 w 1620"/>
              <a:gd name="p0y50" fmla="*/ 1073 h 1143"/>
              <a:gd name="p0x51" fmla="*/ 9 w 1620"/>
              <a:gd name="p0y51" fmla="*/ 1071 h 1143"/>
              <a:gd name="p0x52" fmla="*/ 8 w 1620"/>
              <a:gd name="p0y52" fmla="*/ 1068 h 1143"/>
              <a:gd name="p0x53" fmla="*/ 7 w 1620"/>
              <a:gd name="p0y53" fmla="*/ 1065 h 1143"/>
              <a:gd name="p0x54" fmla="*/ 6 w 1620"/>
              <a:gd name="p0y54" fmla="*/ 1062 h 1143"/>
              <a:gd name="p0x55" fmla="*/ 5 w 1620"/>
              <a:gd name="p0y55" fmla="*/ 1059 h 1143"/>
              <a:gd name="p0x56" fmla="*/ 4 w 1620"/>
              <a:gd name="p0y56" fmla="*/ 1057 h 1143"/>
              <a:gd name="p0x57" fmla="*/ 3 w 1620"/>
              <a:gd name="p0y57" fmla="*/ 1054 h 1143"/>
              <a:gd name="p0x58" fmla="*/ 3 w 1620"/>
              <a:gd name="p0y58" fmla="*/ 1051 h 1143"/>
              <a:gd name="p0x59" fmla="*/ 2 w 1620"/>
              <a:gd name="p0y59" fmla="*/ 1048 h 1143"/>
              <a:gd name="p0x60" fmla="*/ 1 w 1620"/>
              <a:gd name="p0y60" fmla="*/ 1045 h 1143"/>
              <a:gd name="p0x61" fmla="*/ 1 w 1620"/>
              <a:gd name="p0y61" fmla="*/ 1042 h 1143"/>
              <a:gd name="p0x62" fmla="*/ 0 w 1620"/>
              <a:gd name="p0y62" fmla="*/ 1039 h 1143"/>
              <a:gd name="p0x63" fmla="*/ 0 w 1620"/>
              <a:gd name="p0y63" fmla="*/ 1036 h 1143"/>
              <a:gd name="p0x64" fmla="*/ 0 w 1620"/>
              <a:gd name="p0y64" fmla="*/ 1033 h 1143"/>
              <a:gd name="p0x65" fmla="*/ 0 w 1620"/>
              <a:gd name="p0y65" fmla="*/ 1030 h 1143"/>
              <a:gd name="p0x66" fmla="*/ 0 w 1620"/>
              <a:gd name="p0y66" fmla="*/ 1026 h 1143"/>
              <a:gd name="p0x67" fmla="*/ 0 w 1620"/>
              <a:gd name="p0y67" fmla="*/ 1023 h 1143"/>
              <a:gd name="p0x68" fmla="*/ 0 w 1620"/>
              <a:gd name="p0y68" fmla="*/ 120 h 1143"/>
              <a:gd name="p0x69" fmla="*/ 0 w 1620"/>
              <a:gd name="p0y69" fmla="*/ 116 h 1143"/>
              <a:gd name="p0x70" fmla="*/ 0 w 1620"/>
              <a:gd name="p0y70" fmla="*/ 113 h 1143"/>
              <a:gd name="p0x71" fmla="*/ 0 w 1620"/>
              <a:gd name="p0y71" fmla="*/ 110 h 1143"/>
              <a:gd name="p0x72" fmla="*/ 0 w 1620"/>
              <a:gd name="p0y72" fmla="*/ 107 h 1143"/>
              <a:gd name="p0x73" fmla="*/ 0 w 1620"/>
              <a:gd name="p0y73" fmla="*/ 104 h 1143"/>
              <a:gd name="p0x74" fmla="*/ 1 w 1620"/>
              <a:gd name="p0y74" fmla="*/ 101 h 1143"/>
              <a:gd name="p0x75" fmla="*/ 1 w 1620"/>
              <a:gd name="p0y75" fmla="*/ 98 h 1143"/>
              <a:gd name="p0x76" fmla="*/ 2 w 1620"/>
              <a:gd name="p0y76" fmla="*/ 95 h 1143"/>
              <a:gd name="p0x77" fmla="*/ 3 w 1620"/>
              <a:gd name="p0y77" fmla="*/ 92 h 1143"/>
              <a:gd name="p0x78" fmla="*/ 3 w 1620"/>
              <a:gd name="p0y78" fmla="*/ 89 h 1143"/>
              <a:gd name="p0x79" fmla="*/ 4 w 1620"/>
              <a:gd name="p0y79" fmla="*/ 86 h 1143"/>
              <a:gd name="p0x80" fmla="*/ 5 w 1620"/>
              <a:gd name="p0y80" fmla="*/ 83 h 1143"/>
              <a:gd name="p0x81" fmla="*/ 6 w 1620"/>
              <a:gd name="p0y81" fmla="*/ 80 h 1143"/>
              <a:gd name="p0x82" fmla="*/ 7 w 1620"/>
              <a:gd name="p0y82" fmla="*/ 78 h 1143"/>
              <a:gd name="p0x83" fmla="*/ 8 w 1620"/>
              <a:gd name="p0y83" fmla="*/ 75 h 1143"/>
              <a:gd name="p0x84" fmla="*/ 9 w 1620"/>
              <a:gd name="p0y84" fmla="*/ 72 h 1143"/>
              <a:gd name="p0x85" fmla="*/ 10 w 1620"/>
              <a:gd name="p0y85" fmla="*/ 69 h 1143"/>
              <a:gd name="p0x86" fmla="*/ 12 w 1620"/>
              <a:gd name="p0y86" fmla="*/ 67 h 1143"/>
              <a:gd name="p0x87" fmla="*/ 13 w 1620"/>
              <a:gd name="p0y87" fmla="*/ 64 h 1143"/>
              <a:gd name="p0x88" fmla="*/ 14 w 1620"/>
              <a:gd name="p0y88" fmla="*/ 61 h 1143"/>
              <a:gd name="p0x89" fmla="*/ 16 w 1620"/>
              <a:gd name="p0y89" fmla="*/ 59 h 1143"/>
              <a:gd name="p0x90" fmla="*/ 17 w 1620"/>
              <a:gd name="p0y90" fmla="*/ 56 h 1143"/>
              <a:gd name="p0x91" fmla="*/ 19 w 1620"/>
              <a:gd name="p0y91" fmla="*/ 54 h 1143"/>
              <a:gd name="p0x92" fmla="*/ 21 w 1620"/>
              <a:gd name="p0y92" fmla="*/ 51 h 1143"/>
              <a:gd name="p0x93" fmla="*/ 22 w 1620"/>
              <a:gd name="p0y93" fmla="*/ 49 h 1143"/>
              <a:gd name="p0x94" fmla="*/ 24 w 1620"/>
              <a:gd name="p0y94" fmla="*/ 47 h 1143"/>
              <a:gd name="p0x95" fmla="*/ 26 w 1620"/>
              <a:gd name="p0y95" fmla="*/ 44 h 1143"/>
              <a:gd name="p0x96" fmla="*/ 28 w 1620"/>
              <a:gd name="p0y96" fmla="*/ 42 h 1143"/>
              <a:gd name="p0x97" fmla="*/ 30 w 1620"/>
              <a:gd name="p0y97" fmla="*/ 40 h 1143"/>
              <a:gd name="p0x98" fmla="*/ 32 w 1620"/>
              <a:gd name="p0y98" fmla="*/ 38 h 1143"/>
              <a:gd name="p0x99" fmla="*/ 34 w 1620"/>
              <a:gd name="p0y99" fmla="*/ 36 h 1143"/>
              <a:gd name="p0x100" fmla="*/ 36 w 1620"/>
              <a:gd name="p0y100" fmla="*/ 34 h 1143"/>
              <a:gd name="p0x101" fmla="*/ 38 w 1620"/>
              <a:gd name="p0y101" fmla="*/ 32 h 1143"/>
              <a:gd name="p0x102" fmla="*/ 40 w 1620"/>
              <a:gd name="p0y102" fmla="*/ 30 h 1143"/>
              <a:gd name="p0x103" fmla="*/ 42 w 1620"/>
              <a:gd name="p0y103" fmla="*/ 28 h 1143"/>
              <a:gd name="p0x104" fmla="*/ 44 w 1620"/>
              <a:gd name="p0y104" fmla="*/ 26 h 1143"/>
              <a:gd name="p0x105" fmla="*/ 47 w 1620"/>
              <a:gd name="p0y105" fmla="*/ 24 h 1143"/>
              <a:gd name="p0x106" fmla="*/ 49 w 1620"/>
              <a:gd name="p0y106" fmla="*/ 22 h 1143"/>
              <a:gd name="p0x107" fmla="*/ 51 w 1620"/>
              <a:gd name="p0y107" fmla="*/ 21 h 1143"/>
              <a:gd name="p0x108" fmla="*/ 54 w 1620"/>
              <a:gd name="p0y108" fmla="*/ 19 h 1143"/>
              <a:gd name="p0x109" fmla="*/ 56 w 1620"/>
              <a:gd name="p0y109" fmla="*/ 17 h 1143"/>
              <a:gd name="p0x110" fmla="*/ 59 w 1620"/>
              <a:gd name="p0y110" fmla="*/ 16 h 1143"/>
              <a:gd name="p0x111" fmla="*/ 61 w 1620"/>
              <a:gd name="p0y111" fmla="*/ 14 h 1143"/>
              <a:gd name="p0x112" fmla="*/ 64 w 1620"/>
              <a:gd name="p0y112" fmla="*/ 13 h 1143"/>
              <a:gd name="p0x113" fmla="*/ 67 w 1620"/>
              <a:gd name="p0y113" fmla="*/ 12 h 1143"/>
              <a:gd name="p0x114" fmla="*/ 69 w 1620"/>
              <a:gd name="p0y114" fmla="*/ 10 h 1143"/>
              <a:gd name="p0x115" fmla="*/ 72 w 1620"/>
              <a:gd name="p0y115" fmla="*/ 9 h 1143"/>
              <a:gd name="p0x116" fmla="*/ 75 w 1620"/>
              <a:gd name="p0y116" fmla="*/ 8 h 1143"/>
              <a:gd name="p0x117" fmla="*/ 78 w 1620"/>
              <a:gd name="p0y117" fmla="*/ 7 h 1143"/>
              <a:gd name="p0x118" fmla="*/ 80 w 1620"/>
              <a:gd name="p0y118" fmla="*/ 6 h 1143"/>
              <a:gd name="p0x119" fmla="*/ 83 w 1620"/>
              <a:gd name="p0y119" fmla="*/ 5 h 1143"/>
              <a:gd name="p0x120" fmla="*/ 86 w 1620"/>
              <a:gd name="p0y120" fmla="*/ 4 h 1143"/>
              <a:gd name="p0x121" fmla="*/ 89 w 1620"/>
              <a:gd name="p0y121" fmla="*/ 3 h 1143"/>
              <a:gd name="p0x122" fmla="*/ 92 w 1620"/>
              <a:gd name="p0y122" fmla="*/ 3 h 1143"/>
              <a:gd name="p0x123" fmla="*/ 95 w 1620"/>
              <a:gd name="p0y123" fmla="*/ 2 h 1143"/>
              <a:gd name="p0x124" fmla="*/ 98 w 1620"/>
              <a:gd name="p0y124" fmla="*/ 1 h 1143"/>
              <a:gd name="p0x125" fmla="*/ 101 w 1620"/>
              <a:gd name="p0y125" fmla="*/ 1 h 1143"/>
              <a:gd name="p0x126" fmla="*/ 104 w 1620"/>
              <a:gd name="p0y126" fmla="*/ 0 h 1143"/>
              <a:gd name="p0x127" fmla="*/ 107 w 1620"/>
              <a:gd name="p0y127" fmla="*/ 0 h 1143"/>
              <a:gd name="p0x128" fmla="*/ 110 w 1620"/>
              <a:gd name="p0y128" fmla="*/ 0 h 1143"/>
              <a:gd name="p0x129" fmla="*/ 113 w 1620"/>
              <a:gd name="p0y129" fmla="*/ 0 h 1143"/>
              <a:gd name="p0x130" fmla="*/ 116 w 1620"/>
              <a:gd name="p0y130" fmla="*/ 0 h 1143"/>
              <a:gd name="p0x131" fmla="*/ 120 w 1620"/>
              <a:gd name="p0y131" fmla="*/ 0 h 114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780831" y="2768203"/>
            <a:ext cx="609971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050" spc="63">
                <a:solidFill>
                  <a:srgbClr val="FFFFFF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第</a:t>
            </a:r>
            <a:r>
              <a:rPr lang="en-US" altLang="zh-CN" sz="1050" spc="63">
                <a:solidFill>
                  <a:srgbClr val="FFFFFF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 1 </a:t>
            </a:r>
            <a:r>
              <a:rPr lang="zh-CN" altLang="en-US" sz="1050" spc="63">
                <a:solidFill>
                  <a:srgbClr val="FFFFFF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步</a:t>
            </a:r>
            <a:endParaRPr lang="zh-CN" altLang="en-US" sz="1050" spc="63">
              <a:solidFill>
                <a:srgbClr val="FFFFFF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800100" y="2944416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FFFFFF"/>
                </a:solidFill>
                <a:latin typeface="汉仪正圆-75W" panose="00020600040101010101" charset="-122"/>
                <a:ea typeface="汉仪正圆-75W" panose="00020600040101010101" charset="-122"/>
              </a:rPr>
              <a:t>困境</a:t>
            </a:r>
            <a:endParaRPr sz="1500" b="1">
              <a:solidFill>
                <a:srgbClr val="FFFFFF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1757045" y="2623820"/>
            <a:ext cx="9858375" cy="716915"/>
          </a:xfrm>
          <a:custGeom>
            <a:avLst/>
            <a:gdLst>
              <a:gd name="sw" fmla="*/ 1 w 15525"/>
              <a:gd name="sh" fmla="*/ 1 h 1128"/>
              <a:gd name="mins" fmla="min sw sh"/>
              <a:gd name="dsw" fmla="+- 0 sw mins"/>
              <a:gd name="dsh" fmla="+- 0 sh mins"/>
              <a:gd name="p0x0" fmla="*/ 120 w 15525"/>
              <a:gd name="p0y0" fmla="*/ 0 h 1128"/>
              <a:gd name="p0x1" fmla="*/ 15405 w 15525"/>
              <a:gd name="p0y1" fmla="*/ 0 h 1128"/>
              <a:gd name="p0x2" fmla="*/ 15471 w 15525"/>
              <a:gd name="p0y2" fmla="*/ 0 h 1128"/>
              <a:gd name="p0x3" fmla="*/ 15525 w 15525"/>
              <a:gd name="p0y3" fmla="*/ 53 h 1128"/>
              <a:gd name="p0x4" fmla="*/ 15525 w 15525"/>
              <a:gd name="p0y4" fmla="*/ 120 h 1128"/>
              <a:gd name="p0x5" fmla="*/ 15525 w 15525"/>
              <a:gd name="p0y5" fmla="*/ 1008 h 1128"/>
              <a:gd name="p0x6" fmla="*/ 15525 w 15525"/>
              <a:gd name="p0y6" fmla="*/ 1075 h 1128"/>
              <a:gd name="p0x7" fmla="*/ 15471 w 15525"/>
              <a:gd name="p0y7" fmla="*/ 1128 h 1128"/>
              <a:gd name="p0x8" fmla="*/ 15405 w 15525"/>
              <a:gd name="p0y8" fmla="*/ 1128 h 1128"/>
              <a:gd name="p0x9" fmla="*/ 120 w 15525"/>
              <a:gd name="p0y9" fmla="*/ 1128 h 1128"/>
              <a:gd name="p0x10" fmla="*/ 53 w 15525"/>
              <a:gd name="p0y10" fmla="*/ 1128 h 1128"/>
              <a:gd name="p0x11" fmla="*/ 0 w 15525"/>
              <a:gd name="p0y11" fmla="*/ 1075 h 1128"/>
              <a:gd name="p0x12" fmla="*/ 0 w 15525"/>
              <a:gd name="p0y12" fmla="*/ 1008 h 1128"/>
              <a:gd name="p0x13" fmla="*/ 0 w 15525"/>
              <a:gd name="p0y13" fmla="*/ 120 h 1128"/>
              <a:gd name="p0x14" fmla="*/ 0 w 15525"/>
              <a:gd name="p0y14" fmla="*/ 53 h 1128"/>
              <a:gd name="p0x15" fmla="*/ 53 w 15525"/>
              <a:gd name="p0y15" fmla="*/ 0 h 1128"/>
              <a:gd name="p0x16" fmla="*/ 120 w 15525"/>
              <a:gd name="p0y16" fmla="*/ 0 h 11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1952625" y="2687955"/>
            <a:ext cx="0" cy="299720"/>
          </a:xfrm>
          <a:custGeom>
            <a:avLst/>
            <a:gdLst>
              <a:gd name="sw" fmla="*/ 1 w 299970"/>
              <a:gd name="sh" fmla="*/ 1 h 299497"/>
              <a:gd name="mins" fmla="min sw sh"/>
              <a:gd name="dsw" fmla="+- 0 sw mins"/>
              <a:gd name="dsh" fmla="+- 0 sh mins"/>
              <a:gd name="p0a0dx" fmla="*/ dsw -146910 1"/>
              <a:gd name="p0a0dy" fmla="*/ dsh 154218 1"/>
              <a:gd name="p0a1dx" fmla="*/ dsw -146910 1"/>
              <a:gd name="p0a1dy" fmla="*/ dsh -145279 1"/>
              <a:gd name="p0a2dx" fmla="*/ dsw 153060 1"/>
              <a:gd name="p0a2dy" fmla="*/ dsh -145279 1"/>
              <a:gd name="p0x0s" fmla="*/ 149985 mins 1"/>
              <a:gd name="p0x0" fmla="+- p0x0s p0a2dx 0"/>
              <a:gd name="p0y0s" fmla="*/ 0 mins 1"/>
              <a:gd name="p0y0" fmla="+- p0y0s p0a2dy 0"/>
              <a:gd name="p0x1s" fmla="*/ -149985 mins 1"/>
              <a:gd name="p0x1" fmla="+- p0x1s p0a1dx 0"/>
              <a:gd name="p0y1s" fmla="*/ 0 mins 1"/>
              <a:gd name="p0y1" fmla="+- p0y1s p0a1dy 0"/>
              <a:gd name="p0x2s" fmla="*/ -67150 mins 1"/>
              <a:gd name="p0x2" fmla="+- p0x2s p0a1dx 0"/>
              <a:gd name="p0y2s" fmla="*/ 0 mins 1"/>
              <a:gd name="p0y2" fmla="+- p0y2s p0a1dy 0"/>
              <a:gd name="p0x3s" fmla="*/ 0 mins 1"/>
              <a:gd name="p0x3" fmla="+- p0x3s p0a1dx 0"/>
              <a:gd name="p0y3s" fmla="*/ 67150 mins 1"/>
              <a:gd name="p0y3" fmla="+- p0y3s p0a1dy 0"/>
              <a:gd name="p0x4s" fmla="*/ 0 mins 1"/>
              <a:gd name="p0x4" fmla="+- p0x4s p0a1dx 0"/>
              <a:gd name="p0y4s" fmla="*/ 149985 mins 1"/>
              <a:gd name="p0y4" fmla="+- p0y4s p0a1dy 0"/>
              <a:gd name="p0x5s" fmla="*/ 0 mins 1"/>
              <a:gd name="p0x5" fmla="+- p0x5s p0a1dx 0"/>
              <a:gd name="p0y5s" fmla="*/ -149512 mins 1"/>
              <a:gd name="p0y5" fmla="+- p0y5s p0a1dy 0"/>
              <a:gd name="p0x6s" fmla="*/ 0 mins 1"/>
              <a:gd name="p0x6" fmla="+- p0x6s p0a1dx 0"/>
              <a:gd name="p0y6s" fmla="*/ -66678 mins 1"/>
              <a:gd name="p0y6" fmla="+- p0y6s p0a1dy 0"/>
              <a:gd name="p0x7s" fmla="*/ -67150 mins 1"/>
              <a:gd name="p0x7" fmla="+- p0x7s p0a1dx 0"/>
              <a:gd name="p0y7s" fmla="*/ 472 mins 1"/>
              <a:gd name="p0y7" fmla="+- p0y7s p0a1dy 0"/>
              <a:gd name="p0x8s" fmla="*/ -149985 mins 1"/>
              <a:gd name="p0x8" fmla="+- p0x8s p0a1dx 0"/>
              <a:gd name="p0y8s" fmla="*/ 472 mins 1"/>
              <a:gd name="p0y8" fmla="+- p0y8s p0a1dy 0"/>
              <a:gd name="p0x9s" fmla="*/ 149985 mins 1"/>
              <a:gd name="p0x9" fmla="+- p0x9s p0a2dx 0"/>
              <a:gd name="p0y9s" fmla="*/ 472 mins 1"/>
              <a:gd name="p0y9" fmla="+- p0y9s p0a2dy 0"/>
              <a:gd name="p0x10s" fmla="*/ 67150 mins 1"/>
              <a:gd name="p0x10" fmla="+- p0x10s p0a2dx 0"/>
              <a:gd name="p0y10s" fmla="*/ 472 mins 1"/>
              <a:gd name="p0y10" fmla="+- p0y10s p0a2dy 0"/>
              <a:gd name="p0x11s" fmla="*/ 0 mins 1"/>
              <a:gd name="p0x11" fmla="+- p0x11s p0a2dx 0"/>
              <a:gd name="p0y11s" fmla="*/ -66678 mins 1"/>
              <a:gd name="p0y11" fmla="+- p0y11s p0a2dy 0"/>
              <a:gd name="p0x12s" fmla="*/ 0 mins 1"/>
              <a:gd name="p0x12" fmla="+- p0x12s p0a2dx 0"/>
              <a:gd name="p0y12s" fmla="*/ -149512 mins 1"/>
              <a:gd name="p0y12" fmla="+- p0y12s p0a2dy 0"/>
              <a:gd name="p0x13s" fmla="*/ 0 mins 1"/>
              <a:gd name="p0x13" fmla="+- p0x13s p0a0dx 0"/>
              <a:gd name="p0y13s" fmla="*/ 149985 mins 1"/>
              <a:gd name="p0y13" fmla="+- p0y13s p0a0dy 0"/>
              <a:gd name="p0x14s" fmla="*/ 0 mins 1"/>
              <a:gd name="p0x14" fmla="+- p0x14s p0a0dx 0"/>
              <a:gd name="p0y14s" fmla="*/ 67150 mins 1"/>
              <a:gd name="p0y14" fmla="+- p0y14s p0a0dy 0"/>
              <a:gd name="p0x15s" fmla="*/ 67150 mins 1"/>
              <a:gd name="p0x15" fmla="+- p0x15s p0a0dx 0"/>
              <a:gd name="p0y15s" fmla="*/ 0 mins 1"/>
              <a:gd name="p0y15" fmla="+- p0y15s p0a0dy 0"/>
              <a:gd name="p0x16s" fmla="*/ 149985 mins 1"/>
              <a:gd name="p0x16" fmla="+- p0x16s p0a0dx 0"/>
              <a:gd name="p0y16s" fmla="*/ 0 mins 1"/>
              <a:gd name="p0y16" fmla="+- p0y16s p0a0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952625" y="2682497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A3128"/>
                </a:solidFill>
                <a:latin typeface="汉仪正圆-75W" panose="00020600040101010101" charset="-122"/>
                <a:ea typeface="汉仪正圆-75W" panose="00020600040101010101" charset="-122"/>
              </a:rPr>
              <a:t>困境</a:t>
            </a:r>
            <a:endParaRPr b="1">
              <a:solidFill>
                <a:srgbClr val="3A31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1952625" y="2999851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人物面对什么难题、什么</a:t>
            </a:r>
            <a:r>
              <a:rPr sz="1500" b="1">
                <a:solidFill>
                  <a:schemeClr val="accent1"/>
                </a:solidFill>
                <a:cs typeface="+mn-lt"/>
              </a:rPr>
              <a:t>考验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571500" y="3459480"/>
            <a:ext cx="1028700" cy="726440"/>
          </a:xfrm>
          <a:custGeom>
            <a:avLst/>
            <a:gdLst>
              <a:gd name="sw" fmla="*/ 1 w 1620"/>
              <a:gd name="sh" fmla="*/ 1 h 1143"/>
              <a:gd name="mins" fmla="min sw sh"/>
              <a:gd name="dsw" fmla="+- 0 sw mins"/>
              <a:gd name="dsh" fmla="+- 0 sh mins"/>
              <a:gd name="p0x0" fmla="*/ 120 w 1620"/>
              <a:gd name="p0y0" fmla="*/ 0 h 1143"/>
              <a:gd name="p0x1" fmla="*/ 1410 w 1620"/>
              <a:gd name="p0y1" fmla="*/ 0 h 1143"/>
              <a:gd name="p0x2" fmla="*/ 1620 w 1620"/>
              <a:gd name="p0y2" fmla="*/ 571 h 1143"/>
              <a:gd name="p0x3" fmla="*/ 1410 w 1620"/>
              <a:gd name="p0y3" fmla="*/ 1143 h 1143"/>
              <a:gd name="p0x4" fmla="*/ 120 w 1620"/>
              <a:gd name="p0y4" fmla="*/ 1143 h 1143"/>
              <a:gd name="p0x5" fmla="*/ 116 w 1620"/>
              <a:gd name="p0y5" fmla="*/ 1143 h 1143"/>
              <a:gd name="p0x6" fmla="*/ 113 w 1620"/>
              <a:gd name="p0y6" fmla="*/ 1143 h 1143"/>
              <a:gd name="p0x7" fmla="*/ 110 w 1620"/>
              <a:gd name="p0y7" fmla="*/ 1143 h 1143"/>
              <a:gd name="p0x8" fmla="*/ 107 w 1620"/>
              <a:gd name="p0y8" fmla="*/ 1143 h 1143"/>
              <a:gd name="p0x9" fmla="*/ 104 w 1620"/>
              <a:gd name="p0y9" fmla="*/ 1142 h 1143"/>
              <a:gd name="p0x10" fmla="*/ 101 w 1620"/>
              <a:gd name="p0y10" fmla="*/ 1142 h 1143"/>
              <a:gd name="p0x11" fmla="*/ 98 w 1620"/>
              <a:gd name="p0y11" fmla="*/ 1141 h 1143"/>
              <a:gd name="p0x12" fmla="*/ 95 w 1620"/>
              <a:gd name="p0y12" fmla="*/ 1141 h 1143"/>
              <a:gd name="p0x13" fmla="*/ 92 w 1620"/>
              <a:gd name="p0y13" fmla="*/ 1140 h 1143"/>
              <a:gd name="p0x14" fmla="*/ 89 w 1620"/>
              <a:gd name="p0y14" fmla="*/ 1139 h 1143"/>
              <a:gd name="p0x15" fmla="*/ 86 w 1620"/>
              <a:gd name="p0y15" fmla="*/ 1139 h 1143"/>
              <a:gd name="p0x16" fmla="*/ 83 w 1620"/>
              <a:gd name="p0y16" fmla="*/ 1138 h 1143"/>
              <a:gd name="p0x17" fmla="*/ 80 w 1620"/>
              <a:gd name="p0y17" fmla="*/ 1137 h 1143"/>
              <a:gd name="p0x18" fmla="*/ 78 w 1620"/>
              <a:gd name="p0y18" fmla="*/ 1136 h 1143"/>
              <a:gd name="p0x19" fmla="*/ 75 w 1620"/>
              <a:gd name="p0y19" fmla="*/ 1135 h 1143"/>
              <a:gd name="p0x20" fmla="*/ 72 w 1620"/>
              <a:gd name="p0y20" fmla="*/ 1134 h 1143"/>
              <a:gd name="p0x21" fmla="*/ 69 w 1620"/>
              <a:gd name="p0y21" fmla="*/ 1132 h 1143"/>
              <a:gd name="p0x22" fmla="*/ 67 w 1620"/>
              <a:gd name="p0y22" fmla="*/ 1131 h 1143"/>
              <a:gd name="p0x23" fmla="*/ 64 w 1620"/>
              <a:gd name="p0y23" fmla="*/ 1130 h 1143"/>
              <a:gd name="p0x24" fmla="*/ 61 w 1620"/>
              <a:gd name="p0y24" fmla="*/ 1128 h 1143"/>
              <a:gd name="p0x25" fmla="*/ 59 w 1620"/>
              <a:gd name="p0y25" fmla="*/ 1127 h 1143"/>
              <a:gd name="p0x26" fmla="*/ 56 w 1620"/>
              <a:gd name="p0y26" fmla="*/ 1125 h 1143"/>
              <a:gd name="p0x27" fmla="*/ 54 w 1620"/>
              <a:gd name="p0y27" fmla="*/ 1124 h 1143"/>
              <a:gd name="p0x28" fmla="*/ 51 w 1620"/>
              <a:gd name="p0y28" fmla="*/ 1122 h 1143"/>
              <a:gd name="p0x29" fmla="*/ 49 w 1620"/>
              <a:gd name="p0y29" fmla="*/ 1120 h 1143"/>
              <a:gd name="p0x30" fmla="*/ 47 w 1620"/>
              <a:gd name="p0y30" fmla="*/ 1119 h 1143"/>
              <a:gd name="p0x31" fmla="*/ 44 w 1620"/>
              <a:gd name="p0y31" fmla="*/ 1117 h 1143"/>
              <a:gd name="p0x32" fmla="*/ 42 w 1620"/>
              <a:gd name="p0y32" fmla="*/ 1115 h 1143"/>
              <a:gd name="p0x33" fmla="*/ 40 w 1620"/>
              <a:gd name="p0y33" fmla="*/ 1113 h 1143"/>
              <a:gd name="p0x34" fmla="*/ 38 w 1620"/>
              <a:gd name="p0y34" fmla="*/ 1111 h 1143"/>
              <a:gd name="p0x35" fmla="*/ 36 w 1620"/>
              <a:gd name="p0y35" fmla="*/ 1109 h 1143"/>
              <a:gd name="p0x36" fmla="*/ 34 w 1620"/>
              <a:gd name="p0y36" fmla="*/ 1107 h 1143"/>
              <a:gd name="p0x37" fmla="*/ 32 w 1620"/>
              <a:gd name="p0y37" fmla="*/ 1105 h 1143"/>
              <a:gd name="p0x38" fmla="*/ 30 w 1620"/>
              <a:gd name="p0y38" fmla="*/ 1103 h 1143"/>
              <a:gd name="p0x39" fmla="*/ 28 w 1620"/>
              <a:gd name="p0y39" fmla="*/ 1101 h 1143"/>
              <a:gd name="p0x40" fmla="*/ 26 w 1620"/>
              <a:gd name="p0y40" fmla="*/ 1098 h 1143"/>
              <a:gd name="p0x41" fmla="*/ 24 w 1620"/>
              <a:gd name="p0y41" fmla="*/ 1096 h 1143"/>
              <a:gd name="p0x42" fmla="*/ 22 w 1620"/>
              <a:gd name="p0y42" fmla="*/ 1094 h 1143"/>
              <a:gd name="p0x43" fmla="*/ 21 w 1620"/>
              <a:gd name="p0y43" fmla="*/ 1091 h 1143"/>
              <a:gd name="p0x44" fmla="*/ 19 w 1620"/>
              <a:gd name="p0y44" fmla="*/ 1089 h 1143"/>
              <a:gd name="p0x45" fmla="*/ 17 w 1620"/>
              <a:gd name="p0y45" fmla="*/ 1086 h 1143"/>
              <a:gd name="p0x46" fmla="*/ 16 w 1620"/>
              <a:gd name="p0y46" fmla="*/ 1084 h 1143"/>
              <a:gd name="p0x47" fmla="*/ 14 w 1620"/>
              <a:gd name="p0y47" fmla="*/ 1081 h 1143"/>
              <a:gd name="p0x48" fmla="*/ 13 w 1620"/>
              <a:gd name="p0y48" fmla="*/ 1079 h 1143"/>
              <a:gd name="p0x49" fmla="*/ 12 w 1620"/>
              <a:gd name="p0y49" fmla="*/ 1076 h 1143"/>
              <a:gd name="p0x50" fmla="*/ 10 w 1620"/>
              <a:gd name="p0y50" fmla="*/ 1073 h 1143"/>
              <a:gd name="p0x51" fmla="*/ 9 w 1620"/>
              <a:gd name="p0y51" fmla="*/ 1071 h 1143"/>
              <a:gd name="p0x52" fmla="*/ 8 w 1620"/>
              <a:gd name="p0y52" fmla="*/ 1068 h 1143"/>
              <a:gd name="p0x53" fmla="*/ 7 w 1620"/>
              <a:gd name="p0y53" fmla="*/ 1065 h 1143"/>
              <a:gd name="p0x54" fmla="*/ 6 w 1620"/>
              <a:gd name="p0y54" fmla="*/ 1062 h 1143"/>
              <a:gd name="p0x55" fmla="*/ 5 w 1620"/>
              <a:gd name="p0y55" fmla="*/ 1059 h 1143"/>
              <a:gd name="p0x56" fmla="*/ 4 w 1620"/>
              <a:gd name="p0y56" fmla="*/ 1057 h 1143"/>
              <a:gd name="p0x57" fmla="*/ 3 w 1620"/>
              <a:gd name="p0y57" fmla="*/ 1054 h 1143"/>
              <a:gd name="p0x58" fmla="*/ 3 w 1620"/>
              <a:gd name="p0y58" fmla="*/ 1051 h 1143"/>
              <a:gd name="p0x59" fmla="*/ 2 w 1620"/>
              <a:gd name="p0y59" fmla="*/ 1048 h 1143"/>
              <a:gd name="p0x60" fmla="*/ 1 w 1620"/>
              <a:gd name="p0y60" fmla="*/ 1045 h 1143"/>
              <a:gd name="p0x61" fmla="*/ 1 w 1620"/>
              <a:gd name="p0y61" fmla="*/ 1042 h 1143"/>
              <a:gd name="p0x62" fmla="*/ 0 w 1620"/>
              <a:gd name="p0y62" fmla="*/ 1039 h 1143"/>
              <a:gd name="p0x63" fmla="*/ 0 w 1620"/>
              <a:gd name="p0y63" fmla="*/ 1036 h 1143"/>
              <a:gd name="p0x64" fmla="*/ 0 w 1620"/>
              <a:gd name="p0y64" fmla="*/ 1033 h 1143"/>
              <a:gd name="p0x65" fmla="*/ 0 w 1620"/>
              <a:gd name="p0y65" fmla="*/ 1030 h 1143"/>
              <a:gd name="p0x66" fmla="*/ 0 w 1620"/>
              <a:gd name="p0y66" fmla="*/ 1026 h 1143"/>
              <a:gd name="p0x67" fmla="*/ 0 w 1620"/>
              <a:gd name="p0y67" fmla="*/ 1023 h 1143"/>
              <a:gd name="p0x68" fmla="*/ 0 w 1620"/>
              <a:gd name="p0y68" fmla="*/ 120 h 1143"/>
              <a:gd name="p0x69" fmla="*/ 0 w 1620"/>
              <a:gd name="p0y69" fmla="*/ 116 h 1143"/>
              <a:gd name="p0x70" fmla="*/ 0 w 1620"/>
              <a:gd name="p0y70" fmla="*/ 113 h 1143"/>
              <a:gd name="p0x71" fmla="*/ 0 w 1620"/>
              <a:gd name="p0y71" fmla="*/ 110 h 1143"/>
              <a:gd name="p0x72" fmla="*/ 0 w 1620"/>
              <a:gd name="p0y72" fmla="*/ 107 h 1143"/>
              <a:gd name="p0x73" fmla="*/ 0 w 1620"/>
              <a:gd name="p0y73" fmla="*/ 104 h 1143"/>
              <a:gd name="p0x74" fmla="*/ 1 w 1620"/>
              <a:gd name="p0y74" fmla="*/ 101 h 1143"/>
              <a:gd name="p0x75" fmla="*/ 1 w 1620"/>
              <a:gd name="p0y75" fmla="*/ 98 h 1143"/>
              <a:gd name="p0x76" fmla="*/ 2 w 1620"/>
              <a:gd name="p0y76" fmla="*/ 95 h 1143"/>
              <a:gd name="p0x77" fmla="*/ 3 w 1620"/>
              <a:gd name="p0y77" fmla="*/ 92 h 1143"/>
              <a:gd name="p0x78" fmla="*/ 3 w 1620"/>
              <a:gd name="p0y78" fmla="*/ 89 h 1143"/>
              <a:gd name="p0x79" fmla="*/ 4 w 1620"/>
              <a:gd name="p0y79" fmla="*/ 86 h 1143"/>
              <a:gd name="p0x80" fmla="*/ 5 w 1620"/>
              <a:gd name="p0y80" fmla="*/ 83 h 1143"/>
              <a:gd name="p0x81" fmla="*/ 6 w 1620"/>
              <a:gd name="p0y81" fmla="*/ 80 h 1143"/>
              <a:gd name="p0x82" fmla="*/ 7 w 1620"/>
              <a:gd name="p0y82" fmla="*/ 78 h 1143"/>
              <a:gd name="p0x83" fmla="*/ 8 w 1620"/>
              <a:gd name="p0y83" fmla="*/ 75 h 1143"/>
              <a:gd name="p0x84" fmla="*/ 9 w 1620"/>
              <a:gd name="p0y84" fmla="*/ 72 h 1143"/>
              <a:gd name="p0x85" fmla="*/ 10 w 1620"/>
              <a:gd name="p0y85" fmla="*/ 69 h 1143"/>
              <a:gd name="p0x86" fmla="*/ 12 w 1620"/>
              <a:gd name="p0y86" fmla="*/ 67 h 1143"/>
              <a:gd name="p0x87" fmla="*/ 13 w 1620"/>
              <a:gd name="p0y87" fmla="*/ 64 h 1143"/>
              <a:gd name="p0x88" fmla="*/ 14 w 1620"/>
              <a:gd name="p0y88" fmla="*/ 61 h 1143"/>
              <a:gd name="p0x89" fmla="*/ 16 w 1620"/>
              <a:gd name="p0y89" fmla="*/ 59 h 1143"/>
              <a:gd name="p0x90" fmla="*/ 17 w 1620"/>
              <a:gd name="p0y90" fmla="*/ 56 h 1143"/>
              <a:gd name="p0x91" fmla="*/ 19 w 1620"/>
              <a:gd name="p0y91" fmla="*/ 54 h 1143"/>
              <a:gd name="p0x92" fmla="*/ 21 w 1620"/>
              <a:gd name="p0y92" fmla="*/ 51 h 1143"/>
              <a:gd name="p0x93" fmla="*/ 22 w 1620"/>
              <a:gd name="p0y93" fmla="*/ 49 h 1143"/>
              <a:gd name="p0x94" fmla="*/ 24 w 1620"/>
              <a:gd name="p0y94" fmla="*/ 47 h 1143"/>
              <a:gd name="p0x95" fmla="*/ 26 w 1620"/>
              <a:gd name="p0y95" fmla="*/ 44 h 1143"/>
              <a:gd name="p0x96" fmla="*/ 28 w 1620"/>
              <a:gd name="p0y96" fmla="*/ 42 h 1143"/>
              <a:gd name="p0x97" fmla="*/ 30 w 1620"/>
              <a:gd name="p0y97" fmla="*/ 40 h 1143"/>
              <a:gd name="p0x98" fmla="*/ 32 w 1620"/>
              <a:gd name="p0y98" fmla="*/ 38 h 1143"/>
              <a:gd name="p0x99" fmla="*/ 34 w 1620"/>
              <a:gd name="p0y99" fmla="*/ 36 h 1143"/>
              <a:gd name="p0x100" fmla="*/ 36 w 1620"/>
              <a:gd name="p0y100" fmla="*/ 34 h 1143"/>
              <a:gd name="p0x101" fmla="*/ 38 w 1620"/>
              <a:gd name="p0y101" fmla="*/ 32 h 1143"/>
              <a:gd name="p0x102" fmla="*/ 40 w 1620"/>
              <a:gd name="p0y102" fmla="*/ 30 h 1143"/>
              <a:gd name="p0x103" fmla="*/ 42 w 1620"/>
              <a:gd name="p0y103" fmla="*/ 28 h 1143"/>
              <a:gd name="p0x104" fmla="*/ 44 w 1620"/>
              <a:gd name="p0y104" fmla="*/ 26 h 1143"/>
              <a:gd name="p0x105" fmla="*/ 47 w 1620"/>
              <a:gd name="p0y105" fmla="*/ 24 h 1143"/>
              <a:gd name="p0x106" fmla="*/ 49 w 1620"/>
              <a:gd name="p0y106" fmla="*/ 22 h 1143"/>
              <a:gd name="p0x107" fmla="*/ 51 w 1620"/>
              <a:gd name="p0y107" fmla="*/ 21 h 1143"/>
              <a:gd name="p0x108" fmla="*/ 54 w 1620"/>
              <a:gd name="p0y108" fmla="*/ 19 h 1143"/>
              <a:gd name="p0x109" fmla="*/ 56 w 1620"/>
              <a:gd name="p0y109" fmla="*/ 17 h 1143"/>
              <a:gd name="p0x110" fmla="*/ 59 w 1620"/>
              <a:gd name="p0y110" fmla="*/ 16 h 1143"/>
              <a:gd name="p0x111" fmla="*/ 61 w 1620"/>
              <a:gd name="p0y111" fmla="*/ 14 h 1143"/>
              <a:gd name="p0x112" fmla="*/ 64 w 1620"/>
              <a:gd name="p0y112" fmla="*/ 13 h 1143"/>
              <a:gd name="p0x113" fmla="*/ 67 w 1620"/>
              <a:gd name="p0y113" fmla="*/ 12 h 1143"/>
              <a:gd name="p0x114" fmla="*/ 69 w 1620"/>
              <a:gd name="p0y114" fmla="*/ 10 h 1143"/>
              <a:gd name="p0x115" fmla="*/ 72 w 1620"/>
              <a:gd name="p0y115" fmla="*/ 9 h 1143"/>
              <a:gd name="p0x116" fmla="*/ 75 w 1620"/>
              <a:gd name="p0y116" fmla="*/ 8 h 1143"/>
              <a:gd name="p0x117" fmla="*/ 78 w 1620"/>
              <a:gd name="p0y117" fmla="*/ 7 h 1143"/>
              <a:gd name="p0x118" fmla="*/ 80 w 1620"/>
              <a:gd name="p0y118" fmla="*/ 6 h 1143"/>
              <a:gd name="p0x119" fmla="*/ 83 w 1620"/>
              <a:gd name="p0y119" fmla="*/ 5 h 1143"/>
              <a:gd name="p0x120" fmla="*/ 86 w 1620"/>
              <a:gd name="p0y120" fmla="*/ 4 h 1143"/>
              <a:gd name="p0x121" fmla="*/ 89 w 1620"/>
              <a:gd name="p0y121" fmla="*/ 3 h 1143"/>
              <a:gd name="p0x122" fmla="*/ 92 w 1620"/>
              <a:gd name="p0y122" fmla="*/ 3 h 1143"/>
              <a:gd name="p0x123" fmla="*/ 95 w 1620"/>
              <a:gd name="p0y123" fmla="*/ 2 h 1143"/>
              <a:gd name="p0x124" fmla="*/ 98 w 1620"/>
              <a:gd name="p0y124" fmla="*/ 1 h 1143"/>
              <a:gd name="p0x125" fmla="*/ 101 w 1620"/>
              <a:gd name="p0y125" fmla="*/ 1 h 1143"/>
              <a:gd name="p0x126" fmla="*/ 104 w 1620"/>
              <a:gd name="p0y126" fmla="*/ 0 h 1143"/>
              <a:gd name="p0x127" fmla="*/ 107 w 1620"/>
              <a:gd name="p0y127" fmla="*/ 0 h 1143"/>
              <a:gd name="p0x128" fmla="*/ 110 w 1620"/>
              <a:gd name="p0y128" fmla="*/ 0 h 1143"/>
              <a:gd name="p0x129" fmla="*/ 113 w 1620"/>
              <a:gd name="p0y129" fmla="*/ 0 h 1143"/>
              <a:gd name="p0x130" fmla="*/ 116 w 1620"/>
              <a:gd name="p0y130" fmla="*/ 0 h 1143"/>
              <a:gd name="p0x131" fmla="*/ 120 w 1620"/>
              <a:gd name="p0y131" fmla="*/ 0 h 114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780831" y="3608784"/>
            <a:ext cx="609971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050" spc="63">
                <a:solidFill>
                  <a:srgbClr val="FFFFFF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第</a:t>
            </a:r>
            <a:r>
              <a:rPr lang="en-US" altLang="zh-CN" sz="1050" spc="63">
                <a:solidFill>
                  <a:srgbClr val="FFFFFF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 2 </a:t>
            </a:r>
            <a:r>
              <a:rPr lang="zh-CN" altLang="en-US" sz="1050" spc="63">
                <a:solidFill>
                  <a:srgbClr val="FFFFFF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步</a:t>
            </a:r>
            <a:endParaRPr lang="zh-CN" altLang="en-US" sz="1050" spc="63">
              <a:solidFill>
                <a:srgbClr val="FFFFFF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800100" y="3784997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FFFFFF"/>
                </a:solidFill>
                <a:latin typeface="汉仪正圆-75W" panose="00020600040101010101" charset="-122"/>
                <a:ea typeface="汉仪正圆-75W" panose="00020600040101010101" charset="-122"/>
              </a:rPr>
              <a:t>抉择</a:t>
            </a:r>
            <a:endParaRPr sz="1500" b="1">
              <a:solidFill>
                <a:srgbClr val="FFFFFF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1757045" y="3464560"/>
            <a:ext cx="9858375" cy="716915"/>
          </a:xfrm>
          <a:custGeom>
            <a:avLst/>
            <a:gdLst>
              <a:gd name="sw" fmla="*/ 1 w 15525"/>
              <a:gd name="sh" fmla="*/ 1 h 1128"/>
              <a:gd name="mins" fmla="min sw sh"/>
              <a:gd name="dsw" fmla="+- 0 sw mins"/>
              <a:gd name="dsh" fmla="+- 0 sh mins"/>
              <a:gd name="p0x0" fmla="*/ 120 w 15525"/>
              <a:gd name="p0y0" fmla="*/ 0 h 1128"/>
              <a:gd name="p0x1" fmla="*/ 15405 w 15525"/>
              <a:gd name="p0y1" fmla="*/ 0 h 1128"/>
              <a:gd name="p0x2" fmla="*/ 15471 w 15525"/>
              <a:gd name="p0y2" fmla="*/ 0 h 1128"/>
              <a:gd name="p0x3" fmla="*/ 15525 w 15525"/>
              <a:gd name="p0y3" fmla="*/ 53 h 1128"/>
              <a:gd name="p0x4" fmla="*/ 15525 w 15525"/>
              <a:gd name="p0y4" fmla="*/ 120 h 1128"/>
              <a:gd name="p0x5" fmla="*/ 15525 w 15525"/>
              <a:gd name="p0y5" fmla="*/ 1008 h 1128"/>
              <a:gd name="p0x6" fmla="*/ 15525 w 15525"/>
              <a:gd name="p0y6" fmla="*/ 1075 h 1128"/>
              <a:gd name="p0x7" fmla="*/ 15471 w 15525"/>
              <a:gd name="p0y7" fmla="*/ 1128 h 1128"/>
              <a:gd name="p0x8" fmla="*/ 15405 w 15525"/>
              <a:gd name="p0y8" fmla="*/ 1128 h 1128"/>
              <a:gd name="p0x9" fmla="*/ 120 w 15525"/>
              <a:gd name="p0y9" fmla="*/ 1128 h 1128"/>
              <a:gd name="p0x10" fmla="*/ 53 w 15525"/>
              <a:gd name="p0y10" fmla="*/ 1128 h 1128"/>
              <a:gd name="p0x11" fmla="*/ 0 w 15525"/>
              <a:gd name="p0y11" fmla="*/ 1075 h 1128"/>
              <a:gd name="p0x12" fmla="*/ 0 w 15525"/>
              <a:gd name="p0y12" fmla="*/ 1008 h 1128"/>
              <a:gd name="p0x13" fmla="*/ 0 w 15525"/>
              <a:gd name="p0y13" fmla="*/ 120 h 1128"/>
              <a:gd name="p0x14" fmla="*/ 0 w 15525"/>
              <a:gd name="p0y14" fmla="*/ 53 h 1128"/>
              <a:gd name="p0x15" fmla="*/ 53 w 15525"/>
              <a:gd name="p0y15" fmla="*/ 0 h 1128"/>
              <a:gd name="p0x16" fmla="*/ 120 w 15525"/>
              <a:gd name="p0y16" fmla="*/ 0 h 11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7"/>
            </p:custDataLst>
          </p:nvPr>
        </p:nvSpPr>
        <p:spPr>
          <a:xfrm>
            <a:off x="1952625" y="3528695"/>
            <a:ext cx="0" cy="299720"/>
          </a:xfrm>
          <a:custGeom>
            <a:avLst/>
            <a:gdLst>
              <a:gd name="sw" fmla="*/ 1 w 299970"/>
              <a:gd name="sh" fmla="*/ 1 h 299497"/>
              <a:gd name="mins" fmla="min sw sh"/>
              <a:gd name="dsw" fmla="+- 0 sw mins"/>
              <a:gd name="dsh" fmla="+- 0 sh mins"/>
              <a:gd name="p0a0dx" fmla="*/ dsw -146910 1"/>
              <a:gd name="p0a0dy" fmla="*/ dsh 155542 1"/>
              <a:gd name="p0a1dx" fmla="*/ dsw -146910 1"/>
              <a:gd name="p0a1dy" fmla="*/ dsh -143955 1"/>
              <a:gd name="p0a2dx" fmla="*/ dsw 153060 1"/>
              <a:gd name="p0a2dy" fmla="*/ dsh -143955 1"/>
              <a:gd name="p0x0s" fmla="*/ 149985 mins 1"/>
              <a:gd name="p0x0" fmla="+- p0x0s p0a2dx 0"/>
              <a:gd name="p0y0s" fmla="*/ 0 mins 1"/>
              <a:gd name="p0y0" fmla="+- p0y0s p0a2dy 0"/>
              <a:gd name="p0x1s" fmla="*/ -149985 mins 1"/>
              <a:gd name="p0x1" fmla="+- p0x1s p0a1dx 0"/>
              <a:gd name="p0y1s" fmla="*/ 0 mins 1"/>
              <a:gd name="p0y1" fmla="+- p0y1s p0a1dy 0"/>
              <a:gd name="p0x2s" fmla="*/ -67150 mins 1"/>
              <a:gd name="p0x2" fmla="+- p0x2s p0a1dx 0"/>
              <a:gd name="p0y2s" fmla="*/ 0 mins 1"/>
              <a:gd name="p0y2" fmla="+- p0y2s p0a1dy 0"/>
              <a:gd name="p0x3s" fmla="*/ 0 mins 1"/>
              <a:gd name="p0x3" fmla="+- p0x3s p0a1dx 0"/>
              <a:gd name="p0y3s" fmla="*/ 67150 mins 1"/>
              <a:gd name="p0y3" fmla="+- p0y3s p0a1dy 0"/>
              <a:gd name="p0x4s" fmla="*/ 0 mins 1"/>
              <a:gd name="p0x4" fmla="+- p0x4s p0a1dx 0"/>
              <a:gd name="p0y4s" fmla="*/ 149985 mins 1"/>
              <a:gd name="p0y4" fmla="+- p0y4s p0a1dy 0"/>
              <a:gd name="p0x5s" fmla="*/ 0 mins 1"/>
              <a:gd name="p0x5" fmla="+- p0x5s p0a1dx 0"/>
              <a:gd name="p0y5s" fmla="*/ -149512 mins 1"/>
              <a:gd name="p0y5" fmla="+- p0y5s p0a1dy 0"/>
              <a:gd name="p0x6s" fmla="*/ 0 mins 1"/>
              <a:gd name="p0x6" fmla="+- p0x6s p0a1dx 0"/>
              <a:gd name="p0y6s" fmla="*/ -66678 mins 1"/>
              <a:gd name="p0y6" fmla="+- p0y6s p0a1dy 0"/>
              <a:gd name="p0x7s" fmla="*/ -67150 mins 1"/>
              <a:gd name="p0x7" fmla="+- p0x7s p0a1dx 0"/>
              <a:gd name="p0y7s" fmla="*/ 472 mins 1"/>
              <a:gd name="p0y7" fmla="+- p0y7s p0a1dy 0"/>
              <a:gd name="p0x8s" fmla="*/ -149985 mins 1"/>
              <a:gd name="p0x8" fmla="+- p0x8s p0a1dx 0"/>
              <a:gd name="p0y8s" fmla="*/ 472 mins 1"/>
              <a:gd name="p0y8" fmla="+- p0y8s p0a1dy 0"/>
              <a:gd name="p0x9s" fmla="*/ 149985 mins 1"/>
              <a:gd name="p0x9" fmla="+- p0x9s p0a2dx 0"/>
              <a:gd name="p0y9s" fmla="*/ 472 mins 1"/>
              <a:gd name="p0y9" fmla="+- p0y9s p0a2dy 0"/>
              <a:gd name="p0x10s" fmla="*/ 67150 mins 1"/>
              <a:gd name="p0x10" fmla="+- p0x10s p0a2dx 0"/>
              <a:gd name="p0y10s" fmla="*/ 472 mins 1"/>
              <a:gd name="p0y10" fmla="+- p0y10s p0a2dy 0"/>
              <a:gd name="p0x11s" fmla="*/ 0 mins 1"/>
              <a:gd name="p0x11" fmla="+- p0x11s p0a2dx 0"/>
              <a:gd name="p0y11s" fmla="*/ -66678 mins 1"/>
              <a:gd name="p0y11" fmla="+- p0y11s p0a2dy 0"/>
              <a:gd name="p0x12s" fmla="*/ 0 mins 1"/>
              <a:gd name="p0x12" fmla="+- p0x12s p0a2dx 0"/>
              <a:gd name="p0y12s" fmla="*/ -149512 mins 1"/>
              <a:gd name="p0y12" fmla="+- p0y12s p0a2dy 0"/>
              <a:gd name="p0x13s" fmla="*/ 0 mins 1"/>
              <a:gd name="p0x13" fmla="+- p0x13s p0a0dx 0"/>
              <a:gd name="p0y13s" fmla="*/ 149985 mins 1"/>
              <a:gd name="p0y13" fmla="+- p0y13s p0a0dy 0"/>
              <a:gd name="p0x14s" fmla="*/ 0 mins 1"/>
              <a:gd name="p0x14" fmla="+- p0x14s p0a0dx 0"/>
              <a:gd name="p0y14s" fmla="*/ 67150 mins 1"/>
              <a:gd name="p0y14" fmla="+- p0y14s p0a0dy 0"/>
              <a:gd name="p0x15s" fmla="*/ 67150 mins 1"/>
              <a:gd name="p0x15" fmla="+- p0x15s p0a0dx 0"/>
              <a:gd name="p0y15s" fmla="*/ 0 mins 1"/>
              <a:gd name="p0y15" fmla="+- p0y15s p0a0dy 0"/>
              <a:gd name="p0x16s" fmla="*/ 149985 mins 1"/>
              <a:gd name="p0x16" fmla="+- p0x16s p0a0dx 0"/>
              <a:gd name="p0y16s" fmla="*/ 0 mins 1"/>
              <a:gd name="p0y16" fmla="+- p0y16s p0a0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1952625" y="3523078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A3128"/>
                </a:solidFill>
                <a:latin typeface="汉仪正圆-75W" panose="00020600040101010101" charset="-122"/>
                <a:ea typeface="汉仪正圆-75W" panose="00020600040101010101" charset="-122"/>
              </a:rPr>
              <a:t>抉择</a:t>
            </a:r>
            <a:endParaRPr b="1">
              <a:solidFill>
                <a:srgbClr val="3A31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1952625" y="3840432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人物做了什么决定，体现其</a:t>
            </a:r>
            <a:r>
              <a:rPr sz="1500" b="1">
                <a:solidFill>
                  <a:schemeClr val="accent1"/>
                </a:solidFill>
                <a:cs typeface="+mn-lt"/>
              </a:rPr>
              <a:t>价值取向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571500" y="4300220"/>
            <a:ext cx="1028700" cy="726440"/>
          </a:xfrm>
          <a:custGeom>
            <a:avLst/>
            <a:gdLst>
              <a:gd name="sw" fmla="*/ 1 w 1620"/>
              <a:gd name="sh" fmla="*/ 1 h 1143"/>
              <a:gd name="mins" fmla="min sw sh"/>
              <a:gd name="dsw" fmla="+- 0 sw mins"/>
              <a:gd name="dsh" fmla="+- 0 sh mins"/>
              <a:gd name="p0x0" fmla="*/ 120 w 1620"/>
              <a:gd name="p0y0" fmla="*/ 0 h 1143"/>
              <a:gd name="p0x1" fmla="*/ 1410 w 1620"/>
              <a:gd name="p0y1" fmla="*/ 0 h 1143"/>
              <a:gd name="p0x2" fmla="*/ 1620 w 1620"/>
              <a:gd name="p0y2" fmla="*/ 571 h 1143"/>
              <a:gd name="p0x3" fmla="*/ 1410 w 1620"/>
              <a:gd name="p0y3" fmla="*/ 1143 h 1143"/>
              <a:gd name="p0x4" fmla="*/ 120 w 1620"/>
              <a:gd name="p0y4" fmla="*/ 1143 h 1143"/>
              <a:gd name="p0x5" fmla="*/ 116 w 1620"/>
              <a:gd name="p0y5" fmla="*/ 1143 h 1143"/>
              <a:gd name="p0x6" fmla="*/ 113 w 1620"/>
              <a:gd name="p0y6" fmla="*/ 1143 h 1143"/>
              <a:gd name="p0x7" fmla="*/ 110 w 1620"/>
              <a:gd name="p0y7" fmla="*/ 1143 h 1143"/>
              <a:gd name="p0x8" fmla="*/ 107 w 1620"/>
              <a:gd name="p0y8" fmla="*/ 1143 h 1143"/>
              <a:gd name="p0x9" fmla="*/ 104 w 1620"/>
              <a:gd name="p0y9" fmla="*/ 1142 h 1143"/>
              <a:gd name="p0x10" fmla="*/ 101 w 1620"/>
              <a:gd name="p0y10" fmla="*/ 1142 h 1143"/>
              <a:gd name="p0x11" fmla="*/ 98 w 1620"/>
              <a:gd name="p0y11" fmla="*/ 1141 h 1143"/>
              <a:gd name="p0x12" fmla="*/ 95 w 1620"/>
              <a:gd name="p0y12" fmla="*/ 1141 h 1143"/>
              <a:gd name="p0x13" fmla="*/ 92 w 1620"/>
              <a:gd name="p0y13" fmla="*/ 1140 h 1143"/>
              <a:gd name="p0x14" fmla="*/ 89 w 1620"/>
              <a:gd name="p0y14" fmla="*/ 1139 h 1143"/>
              <a:gd name="p0x15" fmla="*/ 86 w 1620"/>
              <a:gd name="p0y15" fmla="*/ 1139 h 1143"/>
              <a:gd name="p0x16" fmla="*/ 83 w 1620"/>
              <a:gd name="p0y16" fmla="*/ 1138 h 1143"/>
              <a:gd name="p0x17" fmla="*/ 80 w 1620"/>
              <a:gd name="p0y17" fmla="*/ 1137 h 1143"/>
              <a:gd name="p0x18" fmla="*/ 78 w 1620"/>
              <a:gd name="p0y18" fmla="*/ 1136 h 1143"/>
              <a:gd name="p0x19" fmla="*/ 75 w 1620"/>
              <a:gd name="p0y19" fmla="*/ 1135 h 1143"/>
              <a:gd name="p0x20" fmla="*/ 72 w 1620"/>
              <a:gd name="p0y20" fmla="*/ 1134 h 1143"/>
              <a:gd name="p0x21" fmla="*/ 69 w 1620"/>
              <a:gd name="p0y21" fmla="*/ 1132 h 1143"/>
              <a:gd name="p0x22" fmla="*/ 67 w 1620"/>
              <a:gd name="p0y22" fmla="*/ 1131 h 1143"/>
              <a:gd name="p0x23" fmla="*/ 64 w 1620"/>
              <a:gd name="p0y23" fmla="*/ 1130 h 1143"/>
              <a:gd name="p0x24" fmla="*/ 61 w 1620"/>
              <a:gd name="p0y24" fmla="*/ 1128 h 1143"/>
              <a:gd name="p0x25" fmla="*/ 59 w 1620"/>
              <a:gd name="p0y25" fmla="*/ 1127 h 1143"/>
              <a:gd name="p0x26" fmla="*/ 56 w 1620"/>
              <a:gd name="p0y26" fmla="*/ 1125 h 1143"/>
              <a:gd name="p0x27" fmla="*/ 54 w 1620"/>
              <a:gd name="p0y27" fmla="*/ 1124 h 1143"/>
              <a:gd name="p0x28" fmla="*/ 51 w 1620"/>
              <a:gd name="p0y28" fmla="*/ 1122 h 1143"/>
              <a:gd name="p0x29" fmla="*/ 49 w 1620"/>
              <a:gd name="p0y29" fmla="*/ 1120 h 1143"/>
              <a:gd name="p0x30" fmla="*/ 47 w 1620"/>
              <a:gd name="p0y30" fmla="*/ 1119 h 1143"/>
              <a:gd name="p0x31" fmla="*/ 44 w 1620"/>
              <a:gd name="p0y31" fmla="*/ 1117 h 1143"/>
              <a:gd name="p0x32" fmla="*/ 42 w 1620"/>
              <a:gd name="p0y32" fmla="*/ 1115 h 1143"/>
              <a:gd name="p0x33" fmla="*/ 40 w 1620"/>
              <a:gd name="p0y33" fmla="*/ 1113 h 1143"/>
              <a:gd name="p0x34" fmla="*/ 38 w 1620"/>
              <a:gd name="p0y34" fmla="*/ 1111 h 1143"/>
              <a:gd name="p0x35" fmla="*/ 36 w 1620"/>
              <a:gd name="p0y35" fmla="*/ 1109 h 1143"/>
              <a:gd name="p0x36" fmla="*/ 34 w 1620"/>
              <a:gd name="p0y36" fmla="*/ 1107 h 1143"/>
              <a:gd name="p0x37" fmla="*/ 32 w 1620"/>
              <a:gd name="p0y37" fmla="*/ 1105 h 1143"/>
              <a:gd name="p0x38" fmla="*/ 30 w 1620"/>
              <a:gd name="p0y38" fmla="*/ 1103 h 1143"/>
              <a:gd name="p0x39" fmla="*/ 28 w 1620"/>
              <a:gd name="p0y39" fmla="*/ 1101 h 1143"/>
              <a:gd name="p0x40" fmla="*/ 26 w 1620"/>
              <a:gd name="p0y40" fmla="*/ 1098 h 1143"/>
              <a:gd name="p0x41" fmla="*/ 24 w 1620"/>
              <a:gd name="p0y41" fmla="*/ 1096 h 1143"/>
              <a:gd name="p0x42" fmla="*/ 22 w 1620"/>
              <a:gd name="p0y42" fmla="*/ 1094 h 1143"/>
              <a:gd name="p0x43" fmla="*/ 21 w 1620"/>
              <a:gd name="p0y43" fmla="*/ 1091 h 1143"/>
              <a:gd name="p0x44" fmla="*/ 19 w 1620"/>
              <a:gd name="p0y44" fmla="*/ 1089 h 1143"/>
              <a:gd name="p0x45" fmla="*/ 17 w 1620"/>
              <a:gd name="p0y45" fmla="*/ 1086 h 1143"/>
              <a:gd name="p0x46" fmla="*/ 16 w 1620"/>
              <a:gd name="p0y46" fmla="*/ 1084 h 1143"/>
              <a:gd name="p0x47" fmla="*/ 14 w 1620"/>
              <a:gd name="p0y47" fmla="*/ 1081 h 1143"/>
              <a:gd name="p0x48" fmla="*/ 13 w 1620"/>
              <a:gd name="p0y48" fmla="*/ 1079 h 1143"/>
              <a:gd name="p0x49" fmla="*/ 12 w 1620"/>
              <a:gd name="p0y49" fmla="*/ 1076 h 1143"/>
              <a:gd name="p0x50" fmla="*/ 10 w 1620"/>
              <a:gd name="p0y50" fmla="*/ 1073 h 1143"/>
              <a:gd name="p0x51" fmla="*/ 9 w 1620"/>
              <a:gd name="p0y51" fmla="*/ 1071 h 1143"/>
              <a:gd name="p0x52" fmla="*/ 8 w 1620"/>
              <a:gd name="p0y52" fmla="*/ 1068 h 1143"/>
              <a:gd name="p0x53" fmla="*/ 7 w 1620"/>
              <a:gd name="p0y53" fmla="*/ 1065 h 1143"/>
              <a:gd name="p0x54" fmla="*/ 6 w 1620"/>
              <a:gd name="p0y54" fmla="*/ 1062 h 1143"/>
              <a:gd name="p0x55" fmla="*/ 5 w 1620"/>
              <a:gd name="p0y55" fmla="*/ 1059 h 1143"/>
              <a:gd name="p0x56" fmla="*/ 4 w 1620"/>
              <a:gd name="p0y56" fmla="*/ 1057 h 1143"/>
              <a:gd name="p0x57" fmla="*/ 3 w 1620"/>
              <a:gd name="p0y57" fmla="*/ 1054 h 1143"/>
              <a:gd name="p0x58" fmla="*/ 3 w 1620"/>
              <a:gd name="p0y58" fmla="*/ 1051 h 1143"/>
              <a:gd name="p0x59" fmla="*/ 2 w 1620"/>
              <a:gd name="p0y59" fmla="*/ 1048 h 1143"/>
              <a:gd name="p0x60" fmla="*/ 1 w 1620"/>
              <a:gd name="p0y60" fmla="*/ 1045 h 1143"/>
              <a:gd name="p0x61" fmla="*/ 1 w 1620"/>
              <a:gd name="p0y61" fmla="*/ 1042 h 1143"/>
              <a:gd name="p0x62" fmla="*/ 0 w 1620"/>
              <a:gd name="p0y62" fmla="*/ 1039 h 1143"/>
              <a:gd name="p0x63" fmla="*/ 0 w 1620"/>
              <a:gd name="p0y63" fmla="*/ 1036 h 1143"/>
              <a:gd name="p0x64" fmla="*/ 0 w 1620"/>
              <a:gd name="p0y64" fmla="*/ 1033 h 1143"/>
              <a:gd name="p0x65" fmla="*/ 0 w 1620"/>
              <a:gd name="p0y65" fmla="*/ 1030 h 1143"/>
              <a:gd name="p0x66" fmla="*/ 0 w 1620"/>
              <a:gd name="p0y66" fmla="*/ 1026 h 1143"/>
              <a:gd name="p0x67" fmla="*/ 0 w 1620"/>
              <a:gd name="p0y67" fmla="*/ 1023 h 1143"/>
              <a:gd name="p0x68" fmla="*/ 0 w 1620"/>
              <a:gd name="p0y68" fmla="*/ 120 h 1143"/>
              <a:gd name="p0x69" fmla="*/ 0 w 1620"/>
              <a:gd name="p0y69" fmla="*/ 116 h 1143"/>
              <a:gd name="p0x70" fmla="*/ 0 w 1620"/>
              <a:gd name="p0y70" fmla="*/ 113 h 1143"/>
              <a:gd name="p0x71" fmla="*/ 0 w 1620"/>
              <a:gd name="p0y71" fmla="*/ 110 h 1143"/>
              <a:gd name="p0x72" fmla="*/ 0 w 1620"/>
              <a:gd name="p0y72" fmla="*/ 107 h 1143"/>
              <a:gd name="p0x73" fmla="*/ 0 w 1620"/>
              <a:gd name="p0y73" fmla="*/ 104 h 1143"/>
              <a:gd name="p0x74" fmla="*/ 1 w 1620"/>
              <a:gd name="p0y74" fmla="*/ 101 h 1143"/>
              <a:gd name="p0x75" fmla="*/ 1 w 1620"/>
              <a:gd name="p0y75" fmla="*/ 98 h 1143"/>
              <a:gd name="p0x76" fmla="*/ 2 w 1620"/>
              <a:gd name="p0y76" fmla="*/ 95 h 1143"/>
              <a:gd name="p0x77" fmla="*/ 3 w 1620"/>
              <a:gd name="p0y77" fmla="*/ 92 h 1143"/>
              <a:gd name="p0x78" fmla="*/ 3 w 1620"/>
              <a:gd name="p0y78" fmla="*/ 89 h 1143"/>
              <a:gd name="p0x79" fmla="*/ 4 w 1620"/>
              <a:gd name="p0y79" fmla="*/ 86 h 1143"/>
              <a:gd name="p0x80" fmla="*/ 5 w 1620"/>
              <a:gd name="p0y80" fmla="*/ 83 h 1143"/>
              <a:gd name="p0x81" fmla="*/ 6 w 1620"/>
              <a:gd name="p0y81" fmla="*/ 80 h 1143"/>
              <a:gd name="p0x82" fmla="*/ 7 w 1620"/>
              <a:gd name="p0y82" fmla="*/ 78 h 1143"/>
              <a:gd name="p0x83" fmla="*/ 8 w 1620"/>
              <a:gd name="p0y83" fmla="*/ 75 h 1143"/>
              <a:gd name="p0x84" fmla="*/ 9 w 1620"/>
              <a:gd name="p0y84" fmla="*/ 72 h 1143"/>
              <a:gd name="p0x85" fmla="*/ 10 w 1620"/>
              <a:gd name="p0y85" fmla="*/ 69 h 1143"/>
              <a:gd name="p0x86" fmla="*/ 12 w 1620"/>
              <a:gd name="p0y86" fmla="*/ 67 h 1143"/>
              <a:gd name="p0x87" fmla="*/ 13 w 1620"/>
              <a:gd name="p0y87" fmla="*/ 64 h 1143"/>
              <a:gd name="p0x88" fmla="*/ 14 w 1620"/>
              <a:gd name="p0y88" fmla="*/ 61 h 1143"/>
              <a:gd name="p0x89" fmla="*/ 16 w 1620"/>
              <a:gd name="p0y89" fmla="*/ 59 h 1143"/>
              <a:gd name="p0x90" fmla="*/ 17 w 1620"/>
              <a:gd name="p0y90" fmla="*/ 56 h 1143"/>
              <a:gd name="p0x91" fmla="*/ 19 w 1620"/>
              <a:gd name="p0y91" fmla="*/ 54 h 1143"/>
              <a:gd name="p0x92" fmla="*/ 21 w 1620"/>
              <a:gd name="p0y92" fmla="*/ 51 h 1143"/>
              <a:gd name="p0x93" fmla="*/ 22 w 1620"/>
              <a:gd name="p0y93" fmla="*/ 49 h 1143"/>
              <a:gd name="p0x94" fmla="*/ 24 w 1620"/>
              <a:gd name="p0y94" fmla="*/ 47 h 1143"/>
              <a:gd name="p0x95" fmla="*/ 26 w 1620"/>
              <a:gd name="p0y95" fmla="*/ 44 h 1143"/>
              <a:gd name="p0x96" fmla="*/ 28 w 1620"/>
              <a:gd name="p0y96" fmla="*/ 42 h 1143"/>
              <a:gd name="p0x97" fmla="*/ 30 w 1620"/>
              <a:gd name="p0y97" fmla="*/ 40 h 1143"/>
              <a:gd name="p0x98" fmla="*/ 32 w 1620"/>
              <a:gd name="p0y98" fmla="*/ 38 h 1143"/>
              <a:gd name="p0x99" fmla="*/ 34 w 1620"/>
              <a:gd name="p0y99" fmla="*/ 36 h 1143"/>
              <a:gd name="p0x100" fmla="*/ 36 w 1620"/>
              <a:gd name="p0y100" fmla="*/ 34 h 1143"/>
              <a:gd name="p0x101" fmla="*/ 38 w 1620"/>
              <a:gd name="p0y101" fmla="*/ 32 h 1143"/>
              <a:gd name="p0x102" fmla="*/ 40 w 1620"/>
              <a:gd name="p0y102" fmla="*/ 30 h 1143"/>
              <a:gd name="p0x103" fmla="*/ 42 w 1620"/>
              <a:gd name="p0y103" fmla="*/ 28 h 1143"/>
              <a:gd name="p0x104" fmla="*/ 44 w 1620"/>
              <a:gd name="p0y104" fmla="*/ 26 h 1143"/>
              <a:gd name="p0x105" fmla="*/ 47 w 1620"/>
              <a:gd name="p0y105" fmla="*/ 24 h 1143"/>
              <a:gd name="p0x106" fmla="*/ 49 w 1620"/>
              <a:gd name="p0y106" fmla="*/ 22 h 1143"/>
              <a:gd name="p0x107" fmla="*/ 51 w 1620"/>
              <a:gd name="p0y107" fmla="*/ 21 h 1143"/>
              <a:gd name="p0x108" fmla="*/ 54 w 1620"/>
              <a:gd name="p0y108" fmla="*/ 19 h 1143"/>
              <a:gd name="p0x109" fmla="*/ 56 w 1620"/>
              <a:gd name="p0y109" fmla="*/ 17 h 1143"/>
              <a:gd name="p0x110" fmla="*/ 59 w 1620"/>
              <a:gd name="p0y110" fmla="*/ 16 h 1143"/>
              <a:gd name="p0x111" fmla="*/ 61 w 1620"/>
              <a:gd name="p0y111" fmla="*/ 14 h 1143"/>
              <a:gd name="p0x112" fmla="*/ 64 w 1620"/>
              <a:gd name="p0y112" fmla="*/ 13 h 1143"/>
              <a:gd name="p0x113" fmla="*/ 67 w 1620"/>
              <a:gd name="p0y113" fmla="*/ 12 h 1143"/>
              <a:gd name="p0x114" fmla="*/ 69 w 1620"/>
              <a:gd name="p0y114" fmla="*/ 10 h 1143"/>
              <a:gd name="p0x115" fmla="*/ 72 w 1620"/>
              <a:gd name="p0y115" fmla="*/ 9 h 1143"/>
              <a:gd name="p0x116" fmla="*/ 75 w 1620"/>
              <a:gd name="p0y116" fmla="*/ 8 h 1143"/>
              <a:gd name="p0x117" fmla="*/ 78 w 1620"/>
              <a:gd name="p0y117" fmla="*/ 7 h 1143"/>
              <a:gd name="p0x118" fmla="*/ 80 w 1620"/>
              <a:gd name="p0y118" fmla="*/ 6 h 1143"/>
              <a:gd name="p0x119" fmla="*/ 83 w 1620"/>
              <a:gd name="p0y119" fmla="*/ 5 h 1143"/>
              <a:gd name="p0x120" fmla="*/ 86 w 1620"/>
              <a:gd name="p0y120" fmla="*/ 4 h 1143"/>
              <a:gd name="p0x121" fmla="*/ 89 w 1620"/>
              <a:gd name="p0y121" fmla="*/ 3 h 1143"/>
              <a:gd name="p0x122" fmla="*/ 92 w 1620"/>
              <a:gd name="p0y122" fmla="*/ 3 h 1143"/>
              <a:gd name="p0x123" fmla="*/ 95 w 1620"/>
              <a:gd name="p0y123" fmla="*/ 2 h 1143"/>
              <a:gd name="p0x124" fmla="*/ 98 w 1620"/>
              <a:gd name="p0y124" fmla="*/ 1 h 1143"/>
              <a:gd name="p0x125" fmla="*/ 101 w 1620"/>
              <a:gd name="p0y125" fmla="*/ 1 h 1143"/>
              <a:gd name="p0x126" fmla="*/ 104 w 1620"/>
              <a:gd name="p0y126" fmla="*/ 0 h 1143"/>
              <a:gd name="p0x127" fmla="*/ 107 w 1620"/>
              <a:gd name="p0y127" fmla="*/ 0 h 1143"/>
              <a:gd name="p0x128" fmla="*/ 110 w 1620"/>
              <a:gd name="p0y128" fmla="*/ 0 h 1143"/>
              <a:gd name="p0x129" fmla="*/ 113 w 1620"/>
              <a:gd name="p0y129" fmla="*/ 0 h 1143"/>
              <a:gd name="p0x130" fmla="*/ 116 w 1620"/>
              <a:gd name="p0y130" fmla="*/ 0 h 1143"/>
              <a:gd name="p0x131" fmla="*/ 120 w 1620"/>
              <a:gd name="p0y131" fmla="*/ 0 h 114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780831" y="4449366"/>
            <a:ext cx="609971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050" spc="63">
                <a:solidFill>
                  <a:srgbClr val="FFFFFF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第</a:t>
            </a:r>
            <a:r>
              <a:rPr lang="en-US" altLang="zh-CN" sz="1050" spc="63">
                <a:solidFill>
                  <a:srgbClr val="FFFFFF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 3 </a:t>
            </a:r>
            <a:r>
              <a:rPr lang="zh-CN" altLang="en-US" sz="1050" spc="63">
                <a:solidFill>
                  <a:srgbClr val="FFFFFF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步</a:t>
            </a:r>
            <a:endParaRPr lang="zh-CN" altLang="en-US" sz="1050" spc="63">
              <a:solidFill>
                <a:srgbClr val="FFFFFF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800100" y="4625578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FFFFFF"/>
                </a:solidFill>
                <a:latin typeface="汉仪正圆-75W" panose="00020600040101010101" charset="-122"/>
                <a:ea typeface="汉仪正圆-75W" panose="00020600040101010101" charset="-122"/>
              </a:rPr>
              <a:t>行动</a:t>
            </a:r>
            <a:endParaRPr sz="1500" b="1">
              <a:solidFill>
                <a:srgbClr val="FFFFFF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3"/>
            </p:custDataLst>
          </p:nvPr>
        </p:nvSpPr>
        <p:spPr>
          <a:xfrm>
            <a:off x="1757045" y="4305300"/>
            <a:ext cx="9858375" cy="716280"/>
          </a:xfrm>
          <a:custGeom>
            <a:avLst/>
            <a:gdLst>
              <a:gd name="sw" fmla="*/ 1 w 15525"/>
              <a:gd name="sh" fmla="*/ 1 h 1128"/>
              <a:gd name="mins" fmla="min sw sh"/>
              <a:gd name="dsw" fmla="+- 0 sw mins"/>
              <a:gd name="dsh" fmla="+- 0 sh mins"/>
              <a:gd name="p0x0" fmla="*/ 120 w 15525"/>
              <a:gd name="p0y0" fmla="*/ 0 h 1128"/>
              <a:gd name="p0x1" fmla="*/ 15405 w 15525"/>
              <a:gd name="p0y1" fmla="*/ 0 h 1128"/>
              <a:gd name="p0x2" fmla="*/ 15471 w 15525"/>
              <a:gd name="p0y2" fmla="*/ 0 h 1128"/>
              <a:gd name="p0x3" fmla="*/ 15525 w 15525"/>
              <a:gd name="p0y3" fmla="*/ 53 h 1128"/>
              <a:gd name="p0x4" fmla="*/ 15525 w 15525"/>
              <a:gd name="p0y4" fmla="*/ 120 h 1128"/>
              <a:gd name="p0x5" fmla="*/ 15525 w 15525"/>
              <a:gd name="p0y5" fmla="*/ 1008 h 1128"/>
              <a:gd name="p0x6" fmla="*/ 15525 w 15525"/>
              <a:gd name="p0y6" fmla="*/ 1075 h 1128"/>
              <a:gd name="p0x7" fmla="*/ 15471 w 15525"/>
              <a:gd name="p0y7" fmla="*/ 1128 h 1128"/>
              <a:gd name="p0x8" fmla="*/ 15405 w 15525"/>
              <a:gd name="p0y8" fmla="*/ 1128 h 1128"/>
              <a:gd name="p0x9" fmla="*/ 120 w 15525"/>
              <a:gd name="p0y9" fmla="*/ 1128 h 1128"/>
              <a:gd name="p0x10" fmla="*/ 53 w 15525"/>
              <a:gd name="p0y10" fmla="*/ 1128 h 1128"/>
              <a:gd name="p0x11" fmla="*/ 0 w 15525"/>
              <a:gd name="p0y11" fmla="*/ 1075 h 1128"/>
              <a:gd name="p0x12" fmla="*/ 0 w 15525"/>
              <a:gd name="p0y12" fmla="*/ 1008 h 1128"/>
              <a:gd name="p0x13" fmla="*/ 0 w 15525"/>
              <a:gd name="p0y13" fmla="*/ 120 h 1128"/>
              <a:gd name="p0x14" fmla="*/ 0 w 15525"/>
              <a:gd name="p0y14" fmla="*/ 53 h 1128"/>
              <a:gd name="p0x15" fmla="*/ 53 w 15525"/>
              <a:gd name="p0y15" fmla="*/ 0 h 1128"/>
              <a:gd name="p0x16" fmla="*/ 120 w 15525"/>
              <a:gd name="p0y16" fmla="*/ 0 h 11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4"/>
            </p:custDataLst>
          </p:nvPr>
        </p:nvSpPr>
        <p:spPr>
          <a:xfrm>
            <a:off x="1952625" y="4368800"/>
            <a:ext cx="0" cy="300355"/>
          </a:xfrm>
          <a:custGeom>
            <a:avLst/>
            <a:gdLst>
              <a:gd name="sw" fmla="*/ 1 w 299970"/>
              <a:gd name="sh" fmla="*/ 1 h 299497"/>
              <a:gd name="mins" fmla="min sw sh"/>
              <a:gd name="dsw" fmla="+- 0 sw mins"/>
              <a:gd name="dsh" fmla="+- 0 sh mins"/>
              <a:gd name="p0a0dx" fmla="*/ dsw -146910 1"/>
              <a:gd name="p0a0dy" fmla="*/ dsh 156865 1"/>
              <a:gd name="p0a1dx" fmla="*/ dsw -146910 1"/>
              <a:gd name="p0a1dy" fmla="*/ dsh -142631 1"/>
              <a:gd name="p0a2dx" fmla="*/ dsw 153060 1"/>
              <a:gd name="p0a2dy" fmla="*/ dsh -142631 1"/>
              <a:gd name="p0x0s" fmla="*/ 149985 mins 1"/>
              <a:gd name="p0x0" fmla="+- p0x0s p0a2dx 0"/>
              <a:gd name="p0y0s" fmla="*/ 0 mins 1"/>
              <a:gd name="p0y0" fmla="+- p0y0s p0a2dy 0"/>
              <a:gd name="p0x1s" fmla="*/ -149985 mins 1"/>
              <a:gd name="p0x1" fmla="+- p0x1s p0a1dx 0"/>
              <a:gd name="p0y1s" fmla="*/ 0 mins 1"/>
              <a:gd name="p0y1" fmla="+- p0y1s p0a1dy 0"/>
              <a:gd name="p0x2s" fmla="*/ -67150 mins 1"/>
              <a:gd name="p0x2" fmla="+- p0x2s p0a1dx 0"/>
              <a:gd name="p0y2s" fmla="*/ 0 mins 1"/>
              <a:gd name="p0y2" fmla="+- p0y2s p0a1dy 0"/>
              <a:gd name="p0x3s" fmla="*/ 0 mins 1"/>
              <a:gd name="p0x3" fmla="+- p0x3s p0a1dx 0"/>
              <a:gd name="p0y3s" fmla="*/ 67150 mins 1"/>
              <a:gd name="p0y3" fmla="+- p0y3s p0a1dy 0"/>
              <a:gd name="p0x4s" fmla="*/ 0 mins 1"/>
              <a:gd name="p0x4" fmla="+- p0x4s p0a1dx 0"/>
              <a:gd name="p0y4s" fmla="*/ 149985 mins 1"/>
              <a:gd name="p0y4" fmla="+- p0y4s p0a1dy 0"/>
              <a:gd name="p0x5s" fmla="*/ 0 mins 1"/>
              <a:gd name="p0x5" fmla="+- p0x5s p0a1dx 0"/>
              <a:gd name="p0y5s" fmla="*/ -149512 mins 1"/>
              <a:gd name="p0y5" fmla="+- p0y5s p0a1dy 0"/>
              <a:gd name="p0x6s" fmla="*/ 0 mins 1"/>
              <a:gd name="p0x6" fmla="+- p0x6s p0a1dx 0"/>
              <a:gd name="p0y6s" fmla="*/ -66678 mins 1"/>
              <a:gd name="p0y6" fmla="+- p0y6s p0a1dy 0"/>
              <a:gd name="p0x7s" fmla="*/ -67150 mins 1"/>
              <a:gd name="p0x7" fmla="+- p0x7s p0a1dx 0"/>
              <a:gd name="p0y7s" fmla="*/ 472 mins 1"/>
              <a:gd name="p0y7" fmla="+- p0y7s p0a1dy 0"/>
              <a:gd name="p0x8s" fmla="*/ -149985 mins 1"/>
              <a:gd name="p0x8" fmla="+- p0x8s p0a1dx 0"/>
              <a:gd name="p0y8s" fmla="*/ 472 mins 1"/>
              <a:gd name="p0y8" fmla="+- p0y8s p0a1dy 0"/>
              <a:gd name="p0x9s" fmla="*/ 149985 mins 1"/>
              <a:gd name="p0x9" fmla="+- p0x9s p0a2dx 0"/>
              <a:gd name="p0y9s" fmla="*/ 472 mins 1"/>
              <a:gd name="p0y9" fmla="+- p0y9s p0a2dy 0"/>
              <a:gd name="p0x10s" fmla="*/ 67150 mins 1"/>
              <a:gd name="p0x10" fmla="+- p0x10s p0a2dx 0"/>
              <a:gd name="p0y10s" fmla="*/ 472 mins 1"/>
              <a:gd name="p0y10" fmla="+- p0y10s p0a2dy 0"/>
              <a:gd name="p0x11s" fmla="*/ 0 mins 1"/>
              <a:gd name="p0x11" fmla="+- p0x11s p0a2dx 0"/>
              <a:gd name="p0y11s" fmla="*/ -66678 mins 1"/>
              <a:gd name="p0y11" fmla="+- p0y11s p0a2dy 0"/>
              <a:gd name="p0x12s" fmla="*/ 0 mins 1"/>
              <a:gd name="p0x12" fmla="+- p0x12s p0a2dx 0"/>
              <a:gd name="p0y12s" fmla="*/ -149512 mins 1"/>
              <a:gd name="p0y12" fmla="+- p0y12s p0a2dy 0"/>
              <a:gd name="p0x13s" fmla="*/ 0 mins 1"/>
              <a:gd name="p0x13" fmla="+- p0x13s p0a0dx 0"/>
              <a:gd name="p0y13s" fmla="*/ 149985 mins 1"/>
              <a:gd name="p0y13" fmla="+- p0y13s p0a0dy 0"/>
              <a:gd name="p0x14s" fmla="*/ 0 mins 1"/>
              <a:gd name="p0x14" fmla="+- p0x14s p0a0dx 0"/>
              <a:gd name="p0y14s" fmla="*/ 67150 mins 1"/>
              <a:gd name="p0y14" fmla="+- p0y14s p0a0dy 0"/>
              <a:gd name="p0x15s" fmla="*/ 67150 mins 1"/>
              <a:gd name="p0x15" fmla="+- p0x15s p0a0dx 0"/>
              <a:gd name="p0y15s" fmla="*/ 0 mins 1"/>
              <a:gd name="p0y15" fmla="+- p0y15s p0a0dy 0"/>
              <a:gd name="p0x16s" fmla="*/ 149985 mins 1"/>
              <a:gd name="p0x16" fmla="+- p0x16s p0a0dx 0"/>
              <a:gd name="p0y16s" fmla="*/ 0 mins 1"/>
              <a:gd name="p0y16" fmla="+- p0y16s p0a0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1952625" y="4363660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A3128"/>
                </a:solidFill>
                <a:latin typeface="汉仪正圆-75W" panose="00020600040101010101" charset="-122"/>
                <a:ea typeface="汉仪正圆-75W" panose="00020600040101010101" charset="-122"/>
              </a:rPr>
              <a:t>行动</a:t>
            </a:r>
            <a:endParaRPr b="1">
              <a:solidFill>
                <a:srgbClr val="3A31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1952625" y="4681014"/>
            <a:ext cx="3619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人物如何一步步付诸实践，遇到什么</a:t>
            </a:r>
            <a:r>
              <a:rPr sz="1500" b="1">
                <a:solidFill>
                  <a:schemeClr val="accent1"/>
                </a:solidFill>
                <a:cs typeface="+mn-lt"/>
              </a:rPr>
              <a:t>波折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27"/>
            </p:custDataLst>
          </p:nvPr>
        </p:nvSpPr>
        <p:spPr>
          <a:xfrm>
            <a:off x="571500" y="5140960"/>
            <a:ext cx="1028700" cy="726440"/>
          </a:xfrm>
          <a:custGeom>
            <a:avLst/>
            <a:gdLst>
              <a:gd name="sw" fmla="*/ 1 w 1620"/>
              <a:gd name="sh" fmla="*/ 1 h 1143"/>
              <a:gd name="mins" fmla="min sw sh"/>
              <a:gd name="dsw" fmla="+- 0 sw mins"/>
              <a:gd name="dsh" fmla="+- 0 sh mins"/>
              <a:gd name="p0x0" fmla="*/ 120 w 1620"/>
              <a:gd name="p0y0" fmla="*/ 0 h 1143"/>
              <a:gd name="p0x1" fmla="*/ 1410 w 1620"/>
              <a:gd name="p0y1" fmla="*/ 0 h 1143"/>
              <a:gd name="p0x2" fmla="*/ 1620 w 1620"/>
              <a:gd name="p0y2" fmla="*/ 571 h 1143"/>
              <a:gd name="p0x3" fmla="*/ 1410 w 1620"/>
              <a:gd name="p0y3" fmla="*/ 1143 h 1143"/>
              <a:gd name="p0x4" fmla="*/ 120 w 1620"/>
              <a:gd name="p0y4" fmla="*/ 1143 h 1143"/>
              <a:gd name="p0x5" fmla="*/ 116 w 1620"/>
              <a:gd name="p0y5" fmla="*/ 1143 h 1143"/>
              <a:gd name="p0x6" fmla="*/ 113 w 1620"/>
              <a:gd name="p0y6" fmla="*/ 1143 h 1143"/>
              <a:gd name="p0x7" fmla="*/ 110 w 1620"/>
              <a:gd name="p0y7" fmla="*/ 1143 h 1143"/>
              <a:gd name="p0x8" fmla="*/ 107 w 1620"/>
              <a:gd name="p0y8" fmla="*/ 1143 h 1143"/>
              <a:gd name="p0x9" fmla="*/ 104 w 1620"/>
              <a:gd name="p0y9" fmla="*/ 1142 h 1143"/>
              <a:gd name="p0x10" fmla="*/ 101 w 1620"/>
              <a:gd name="p0y10" fmla="*/ 1142 h 1143"/>
              <a:gd name="p0x11" fmla="*/ 98 w 1620"/>
              <a:gd name="p0y11" fmla="*/ 1141 h 1143"/>
              <a:gd name="p0x12" fmla="*/ 95 w 1620"/>
              <a:gd name="p0y12" fmla="*/ 1141 h 1143"/>
              <a:gd name="p0x13" fmla="*/ 92 w 1620"/>
              <a:gd name="p0y13" fmla="*/ 1140 h 1143"/>
              <a:gd name="p0x14" fmla="*/ 89 w 1620"/>
              <a:gd name="p0y14" fmla="*/ 1139 h 1143"/>
              <a:gd name="p0x15" fmla="*/ 86 w 1620"/>
              <a:gd name="p0y15" fmla="*/ 1139 h 1143"/>
              <a:gd name="p0x16" fmla="*/ 83 w 1620"/>
              <a:gd name="p0y16" fmla="*/ 1138 h 1143"/>
              <a:gd name="p0x17" fmla="*/ 80 w 1620"/>
              <a:gd name="p0y17" fmla="*/ 1137 h 1143"/>
              <a:gd name="p0x18" fmla="*/ 78 w 1620"/>
              <a:gd name="p0y18" fmla="*/ 1136 h 1143"/>
              <a:gd name="p0x19" fmla="*/ 75 w 1620"/>
              <a:gd name="p0y19" fmla="*/ 1135 h 1143"/>
              <a:gd name="p0x20" fmla="*/ 72 w 1620"/>
              <a:gd name="p0y20" fmla="*/ 1134 h 1143"/>
              <a:gd name="p0x21" fmla="*/ 69 w 1620"/>
              <a:gd name="p0y21" fmla="*/ 1132 h 1143"/>
              <a:gd name="p0x22" fmla="*/ 67 w 1620"/>
              <a:gd name="p0y22" fmla="*/ 1131 h 1143"/>
              <a:gd name="p0x23" fmla="*/ 64 w 1620"/>
              <a:gd name="p0y23" fmla="*/ 1130 h 1143"/>
              <a:gd name="p0x24" fmla="*/ 61 w 1620"/>
              <a:gd name="p0y24" fmla="*/ 1128 h 1143"/>
              <a:gd name="p0x25" fmla="*/ 59 w 1620"/>
              <a:gd name="p0y25" fmla="*/ 1127 h 1143"/>
              <a:gd name="p0x26" fmla="*/ 56 w 1620"/>
              <a:gd name="p0y26" fmla="*/ 1125 h 1143"/>
              <a:gd name="p0x27" fmla="*/ 54 w 1620"/>
              <a:gd name="p0y27" fmla="*/ 1124 h 1143"/>
              <a:gd name="p0x28" fmla="*/ 51 w 1620"/>
              <a:gd name="p0y28" fmla="*/ 1122 h 1143"/>
              <a:gd name="p0x29" fmla="*/ 49 w 1620"/>
              <a:gd name="p0y29" fmla="*/ 1120 h 1143"/>
              <a:gd name="p0x30" fmla="*/ 47 w 1620"/>
              <a:gd name="p0y30" fmla="*/ 1119 h 1143"/>
              <a:gd name="p0x31" fmla="*/ 44 w 1620"/>
              <a:gd name="p0y31" fmla="*/ 1117 h 1143"/>
              <a:gd name="p0x32" fmla="*/ 42 w 1620"/>
              <a:gd name="p0y32" fmla="*/ 1115 h 1143"/>
              <a:gd name="p0x33" fmla="*/ 40 w 1620"/>
              <a:gd name="p0y33" fmla="*/ 1113 h 1143"/>
              <a:gd name="p0x34" fmla="*/ 38 w 1620"/>
              <a:gd name="p0y34" fmla="*/ 1111 h 1143"/>
              <a:gd name="p0x35" fmla="*/ 36 w 1620"/>
              <a:gd name="p0y35" fmla="*/ 1109 h 1143"/>
              <a:gd name="p0x36" fmla="*/ 34 w 1620"/>
              <a:gd name="p0y36" fmla="*/ 1107 h 1143"/>
              <a:gd name="p0x37" fmla="*/ 32 w 1620"/>
              <a:gd name="p0y37" fmla="*/ 1105 h 1143"/>
              <a:gd name="p0x38" fmla="*/ 30 w 1620"/>
              <a:gd name="p0y38" fmla="*/ 1103 h 1143"/>
              <a:gd name="p0x39" fmla="*/ 28 w 1620"/>
              <a:gd name="p0y39" fmla="*/ 1101 h 1143"/>
              <a:gd name="p0x40" fmla="*/ 26 w 1620"/>
              <a:gd name="p0y40" fmla="*/ 1098 h 1143"/>
              <a:gd name="p0x41" fmla="*/ 24 w 1620"/>
              <a:gd name="p0y41" fmla="*/ 1096 h 1143"/>
              <a:gd name="p0x42" fmla="*/ 22 w 1620"/>
              <a:gd name="p0y42" fmla="*/ 1094 h 1143"/>
              <a:gd name="p0x43" fmla="*/ 21 w 1620"/>
              <a:gd name="p0y43" fmla="*/ 1091 h 1143"/>
              <a:gd name="p0x44" fmla="*/ 19 w 1620"/>
              <a:gd name="p0y44" fmla="*/ 1089 h 1143"/>
              <a:gd name="p0x45" fmla="*/ 17 w 1620"/>
              <a:gd name="p0y45" fmla="*/ 1086 h 1143"/>
              <a:gd name="p0x46" fmla="*/ 16 w 1620"/>
              <a:gd name="p0y46" fmla="*/ 1084 h 1143"/>
              <a:gd name="p0x47" fmla="*/ 14 w 1620"/>
              <a:gd name="p0y47" fmla="*/ 1081 h 1143"/>
              <a:gd name="p0x48" fmla="*/ 13 w 1620"/>
              <a:gd name="p0y48" fmla="*/ 1079 h 1143"/>
              <a:gd name="p0x49" fmla="*/ 12 w 1620"/>
              <a:gd name="p0y49" fmla="*/ 1076 h 1143"/>
              <a:gd name="p0x50" fmla="*/ 10 w 1620"/>
              <a:gd name="p0y50" fmla="*/ 1073 h 1143"/>
              <a:gd name="p0x51" fmla="*/ 9 w 1620"/>
              <a:gd name="p0y51" fmla="*/ 1071 h 1143"/>
              <a:gd name="p0x52" fmla="*/ 8 w 1620"/>
              <a:gd name="p0y52" fmla="*/ 1068 h 1143"/>
              <a:gd name="p0x53" fmla="*/ 7 w 1620"/>
              <a:gd name="p0y53" fmla="*/ 1065 h 1143"/>
              <a:gd name="p0x54" fmla="*/ 6 w 1620"/>
              <a:gd name="p0y54" fmla="*/ 1062 h 1143"/>
              <a:gd name="p0x55" fmla="*/ 5 w 1620"/>
              <a:gd name="p0y55" fmla="*/ 1059 h 1143"/>
              <a:gd name="p0x56" fmla="*/ 4 w 1620"/>
              <a:gd name="p0y56" fmla="*/ 1057 h 1143"/>
              <a:gd name="p0x57" fmla="*/ 3 w 1620"/>
              <a:gd name="p0y57" fmla="*/ 1054 h 1143"/>
              <a:gd name="p0x58" fmla="*/ 3 w 1620"/>
              <a:gd name="p0y58" fmla="*/ 1051 h 1143"/>
              <a:gd name="p0x59" fmla="*/ 2 w 1620"/>
              <a:gd name="p0y59" fmla="*/ 1048 h 1143"/>
              <a:gd name="p0x60" fmla="*/ 1 w 1620"/>
              <a:gd name="p0y60" fmla="*/ 1045 h 1143"/>
              <a:gd name="p0x61" fmla="*/ 1 w 1620"/>
              <a:gd name="p0y61" fmla="*/ 1042 h 1143"/>
              <a:gd name="p0x62" fmla="*/ 0 w 1620"/>
              <a:gd name="p0y62" fmla="*/ 1039 h 1143"/>
              <a:gd name="p0x63" fmla="*/ 0 w 1620"/>
              <a:gd name="p0y63" fmla="*/ 1036 h 1143"/>
              <a:gd name="p0x64" fmla="*/ 0 w 1620"/>
              <a:gd name="p0y64" fmla="*/ 1033 h 1143"/>
              <a:gd name="p0x65" fmla="*/ 0 w 1620"/>
              <a:gd name="p0y65" fmla="*/ 1030 h 1143"/>
              <a:gd name="p0x66" fmla="*/ 0 w 1620"/>
              <a:gd name="p0y66" fmla="*/ 1026 h 1143"/>
              <a:gd name="p0x67" fmla="*/ 0 w 1620"/>
              <a:gd name="p0y67" fmla="*/ 1023 h 1143"/>
              <a:gd name="p0x68" fmla="*/ 0 w 1620"/>
              <a:gd name="p0y68" fmla="*/ 120 h 1143"/>
              <a:gd name="p0x69" fmla="*/ 0 w 1620"/>
              <a:gd name="p0y69" fmla="*/ 116 h 1143"/>
              <a:gd name="p0x70" fmla="*/ 0 w 1620"/>
              <a:gd name="p0y70" fmla="*/ 113 h 1143"/>
              <a:gd name="p0x71" fmla="*/ 0 w 1620"/>
              <a:gd name="p0y71" fmla="*/ 110 h 1143"/>
              <a:gd name="p0x72" fmla="*/ 0 w 1620"/>
              <a:gd name="p0y72" fmla="*/ 107 h 1143"/>
              <a:gd name="p0x73" fmla="*/ 0 w 1620"/>
              <a:gd name="p0y73" fmla="*/ 104 h 1143"/>
              <a:gd name="p0x74" fmla="*/ 1 w 1620"/>
              <a:gd name="p0y74" fmla="*/ 101 h 1143"/>
              <a:gd name="p0x75" fmla="*/ 1 w 1620"/>
              <a:gd name="p0y75" fmla="*/ 98 h 1143"/>
              <a:gd name="p0x76" fmla="*/ 2 w 1620"/>
              <a:gd name="p0y76" fmla="*/ 95 h 1143"/>
              <a:gd name="p0x77" fmla="*/ 3 w 1620"/>
              <a:gd name="p0y77" fmla="*/ 92 h 1143"/>
              <a:gd name="p0x78" fmla="*/ 3 w 1620"/>
              <a:gd name="p0y78" fmla="*/ 89 h 1143"/>
              <a:gd name="p0x79" fmla="*/ 4 w 1620"/>
              <a:gd name="p0y79" fmla="*/ 86 h 1143"/>
              <a:gd name="p0x80" fmla="*/ 5 w 1620"/>
              <a:gd name="p0y80" fmla="*/ 83 h 1143"/>
              <a:gd name="p0x81" fmla="*/ 6 w 1620"/>
              <a:gd name="p0y81" fmla="*/ 80 h 1143"/>
              <a:gd name="p0x82" fmla="*/ 7 w 1620"/>
              <a:gd name="p0y82" fmla="*/ 78 h 1143"/>
              <a:gd name="p0x83" fmla="*/ 8 w 1620"/>
              <a:gd name="p0y83" fmla="*/ 75 h 1143"/>
              <a:gd name="p0x84" fmla="*/ 9 w 1620"/>
              <a:gd name="p0y84" fmla="*/ 72 h 1143"/>
              <a:gd name="p0x85" fmla="*/ 10 w 1620"/>
              <a:gd name="p0y85" fmla="*/ 69 h 1143"/>
              <a:gd name="p0x86" fmla="*/ 12 w 1620"/>
              <a:gd name="p0y86" fmla="*/ 67 h 1143"/>
              <a:gd name="p0x87" fmla="*/ 13 w 1620"/>
              <a:gd name="p0y87" fmla="*/ 64 h 1143"/>
              <a:gd name="p0x88" fmla="*/ 14 w 1620"/>
              <a:gd name="p0y88" fmla="*/ 61 h 1143"/>
              <a:gd name="p0x89" fmla="*/ 16 w 1620"/>
              <a:gd name="p0y89" fmla="*/ 59 h 1143"/>
              <a:gd name="p0x90" fmla="*/ 17 w 1620"/>
              <a:gd name="p0y90" fmla="*/ 56 h 1143"/>
              <a:gd name="p0x91" fmla="*/ 19 w 1620"/>
              <a:gd name="p0y91" fmla="*/ 54 h 1143"/>
              <a:gd name="p0x92" fmla="*/ 21 w 1620"/>
              <a:gd name="p0y92" fmla="*/ 51 h 1143"/>
              <a:gd name="p0x93" fmla="*/ 22 w 1620"/>
              <a:gd name="p0y93" fmla="*/ 49 h 1143"/>
              <a:gd name="p0x94" fmla="*/ 24 w 1620"/>
              <a:gd name="p0y94" fmla="*/ 47 h 1143"/>
              <a:gd name="p0x95" fmla="*/ 26 w 1620"/>
              <a:gd name="p0y95" fmla="*/ 44 h 1143"/>
              <a:gd name="p0x96" fmla="*/ 28 w 1620"/>
              <a:gd name="p0y96" fmla="*/ 42 h 1143"/>
              <a:gd name="p0x97" fmla="*/ 30 w 1620"/>
              <a:gd name="p0y97" fmla="*/ 40 h 1143"/>
              <a:gd name="p0x98" fmla="*/ 32 w 1620"/>
              <a:gd name="p0y98" fmla="*/ 38 h 1143"/>
              <a:gd name="p0x99" fmla="*/ 34 w 1620"/>
              <a:gd name="p0y99" fmla="*/ 36 h 1143"/>
              <a:gd name="p0x100" fmla="*/ 36 w 1620"/>
              <a:gd name="p0y100" fmla="*/ 34 h 1143"/>
              <a:gd name="p0x101" fmla="*/ 38 w 1620"/>
              <a:gd name="p0y101" fmla="*/ 32 h 1143"/>
              <a:gd name="p0x102" fmla="*/ 40 w 1620"/>
              <a:gd name="p0y102" fmla="*/ 30 h 1143"/>
              <a:gd name="p0x103" fmla="*/ 42 w 1620"/>
              <a:gd name="p0y103" fmla="*/ 28 h 1143"/>
              <a:gd name="p0x104" fmla="*/ 44 w 1620"/>
              <a:gd name="p0y104" fmla="*/ 26 h 1143"/>
              <a:gd name="p0x105" fmla="*/ 47 w 1620"/>
              <a:gd name="p0y105" fmla="*/ 24 h 1143"/>
              <a:gd name="p0x106" fmla="*/ 49 w 1620"/>
              <a:gd name="p0y106" fmla="*/ 22 h 1143"/>
              <a:gd name="p0x107" fmla="*/ 51 w 1620"/>
              <a:gd name="p0y107" fmla="*/ 21 h 1143"/>
              <a:gd name="p0x108" fmla="*/ 54 w 1620"/>
              <a:gd name="p0y108" fmla="*/ 19 h 1143"/>
              <a:gd name="p0x109" fmla="*/ 56 w 1620"/>
              <a:gd name="p0y109" fmla="*/ 17 h 1143"/>
              <a:gd name="p0x110" fmla="*/ 59 w 1620"/>
              <a:gd name="p0y110" fmla="*/ 16 h 1143"/>
              <a:gd name="p0x111" fmla="*/ 61 w 1620"/>
              <a:gd name="p0y111" fmla="*/ 14 h 1143"/>
              <a:gd name="p0x112" fmla="*/ 64 w 1620"/>
              <a:gd name="p0y112" fmla="*/ 13 h 1143"/>
              <a:gd name="p0x113" fmla="*/ 67 w 1620"/>
              <a:gd name="p0y113" fmla="*/ 12 h 1143"/>
              <a:gd name="p0x114" fmla="*/ 69 w 1620"/>
              <a:gd name="p0y114" fmla="*/ 10 h 1143"/>
              <a:gd name="p0x115" fmla="*/ 72 w 1620"/>
              <a:gd name="p0y115" fmla="*/ 9 h 1143"/>
              <a:gd name="p0x116" fmla="*/ 75 w 1620"/>
              <a:gd name="p0y116" fmla="*/ 8 h 1143"/>
              <a:gd name="p0x117" fmla="*/ 78 w 1620"/>
              <a:gd name="p0y117" fmla="*/ 7 h 1143"/>
              <a:gd name="p0x118" fmla="*/ 80 w 1620"/>
              <a:gd name="p0y118" fmla="*/ 6 h 1143"/>
              <a:gd name="p0x119" fmla="*/ 83 w 1620"/>
              <a:gd name="p0y119" fmla="*/ 5 h 1143"/>
              <a:gd name="p0x120" fmla="*/ 86 w 1620"/>
              <a:gd name="p0y120" fmla="*/ 4 h 1143"/>
              <a:gd name="p0x121" fmla="*/ 89 w 1620"/>
              <a:gd name="p0y121" fmla="*/ 3 h 1143"/>
              <a:gd name="p0x122" fmla="*/ 92 w 1620"/>
              <a:gd name="p0y122" fmla="*/ 3 h 1143"/>
              <a:gd name="p0x123" fmla="*/ 95 w 1620"/>
              <a:gd name="p0y123" fmla="*/ 2 h 1143"/>
              <a:gd name="p0x124" fmla="*/ 98 w 1620"/>
              <a:gd name="p0y124" fmla="*/ 1 h 1143"/>
              <a:gd name="p0x125" fmla="*/ 101 w 1620"/>
              <a:gd name="p0y125" fmla="*/ 1 h 1143"/>
              <a:gd name="p0x126" fmla="*/ 104 w 1620"/>
              <a:gd name="p0y126" fmla="*/ 0 h 1143"/>
              <a:gd name="p0x127" fmla="*/ 107 w 1620"/>
              <a:gd name="p0y127" fmla="*/ 0 h 1143"/>
              <a:gd name="p0x128" fmla="*/ 110 w 1620"/>
              <a:gd name="p0y128" fmla="*/ 0 h 1143"/>
              <a:gd name="p0x129" fmla="*/ 113 w 1620"/>
              <a:gd name="p0y129" fmla="*/ 0 h 1143"/>
              <a:gd name="p0x130" fmla="*/ 116 w 1620"/>
              <a:gd name="p0y130" fmla="*/ 0 h 1143"/>
              <a:gd name="p0x131" fmla="*/ 120 w 1620"/>
              <a:gd name="p0y131" fmla="*/ 0 h 114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780831" y="5289947"/>
            <a:ext cx="609971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050" spc="63">
                <a:solidFill>
                  <a:srgbClr val="FFFFFF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第</a:t>
            </a:r>
            <a:r>
              <a:rPr lang="en-US" altLang="zh-CN" sz="1050" spc="63">
                <a:solidFill>
                  <a:srgbClr val="FFFFFF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 4 </a:t>
            </a:r>
            <a:r>
              <a:rPr lang="zh-CN" altLang="en-US" sz="1050" spc="63">
                <a:solidFill>
                  <a:srgbClr val="FFFFFF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步</a:t>
            </a:r>
            <a:endParaRPr lang="zh-CN" altLang="en-US" sz="1050" spc="63">
              <a:solidFill>
                <a:srgbClr val="FFFFFF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9"/>
            </p:custDataLst>
          </p:nvPr>
        </p:nvSpPr>
        <p:spPr>
          <a:xfrm>
            <a:off x="800100" y="5466159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FFFFFF"/>
                </a:solidFill>
                <a:latin typeface="汉仪正圆-75W" panose="00020600040101010101" charset="-122"/>
                <a:ea typeface="汉仪正圆-75W" panose="00020600040101010101" charset="-122"/>
              </a:rPr>
              <a:t>成效</a:t>
            </a:r>
            <a:endParaRPr sz="1500" b="1">
              <a:solidFill>
                <a:srgbClr val="FFFFFF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0"/>
            </p:custDataLst>
          </p:nvPr>
        </p:nvSpPr>
        <p:spPr>
          <a:xfrm>
            <a:off x="1757045" y="5145405"/>
            <a:ext cx="9858375" cy="716915"/>
          </a:xfrm>
          <a:custGeom>
            <a:avLst/>
            <a:gdLst>
              <a:gd name="sw" fmla="*/ 1 w 15525"/>
              <a:gd name="sh" fmla="*/ 1 h 1128"/>
              <a:gd name="mins" fmla="min sw sh"/>
              <a:gd name="dsw" fmla="+- 0 sw mins"/>
              <a:gd name="dsh" fmla="+- 0 sh mins"/>
              <a:gd name="p0x0" fmla="*/ 120 w 15525"/>
              <a:gd name="p0y0" fmla="*/ 0 h 1128"/>
              <a:gd name="p0x1" fmla="*/ 15405 w 15525"/>
              <a:gd name="p0y1" fmla="*/ 0 h 1128"/>
              <a:gd name="p0x2" fmla="*/ 15471 w 15525"/>
              <a:gd name="p0y2" fmla="*/ 0 h 1128"/>
              <a:gd name="p0x3" fmla="*/ 15525 w 15525"/>
              <a:gd name="p0y3" fmla="*/ 53 h 1128"/>
              <a:gd name="p0x4" fmla="*/ 15525 w 15525"/>
              <a:gd name="p0y4" fmla="*/ 120 h 1128"/>
              <a:gd name="p0x5" fmla="*/ 15525 w 15525"/>
              <a:gd name="p0y5" fmla="*/ 1008 h 1128"/>
              <a:gd name="p0x6" fmla="*/ 15525 w 15525"/>
              <a:gd name="p0y6" fmla="*/ 1075 h 1128"/>
              <a:gd name="p0x7" fmla="*/ 15471 w 15525"/>
              <a:gd name="p0y7" fmla="*/ 1128 h 1128"/>
              <a:gd name="p0x8" fmla="*/ 15405 w 15525"/>
              <a:gd name="p0y8" fmla="*/ 1128 h 1128"/>
              <a:gd name="p0x9" fmla="*/ 120 w 15525"/>
              <a:gd name="p0y9" fmla="*/ 1128 h 1128"/>
              <a:gd name="p0x10" fmla="*/ 53 w 15525"/>
              <a:gd name="p0y10" fmla="*/ 1128 h 1128"/>
              <a:gd name="p0x11" fmla="*/ 0 w 15525"/>
              <a:gd name="p0y11" fmla="*/ 1075 h 1128"/>
              <a:gd name="p0x12" fmla="*/ 0 w 15525"/>
              <a:gd name="p0y12" fmla="*/ 1008 h 1128"/>
              <a:gd name="p0x13" fmla="*/ 0 w 15525"/>
              <a:gd name="p0y13" fmla="*/ 120 h 1128"/>
              <a:gd name="p0x14" fmla="*/ 0 w 15525"/>
              <a:gd name="p0y14" fmla="*/ 53 h 1128"/>
              <a:gd name="p0x15" fmla="*/ 53 w 15525"/>
              <a:gd name="p0y15" fmla="*/ 0 h 1128"/>
              <a:gd name="p0x16" fmla="*/ 120 w 15525"/>
              <a:gd name="p0y16" fmla="*/ 0 h 11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8F4"/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  <a:effectLst>
            <a:outerShdw blurRad="114300" dist="19050" dir="5399999" algn="ctr" rotWithShape="0">
              <a:srgbClr val="A3564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1"/>
            </p:custDataLst>
          </p:nvPr>
        </p:nvSpPr>
        <p:spPr>
          <a:xfrm>
            <a:off x="1952625" y="5209540"/>
            <a:ext cx="0" cy="300355"/>
          </a:xfrm>
          <a:custGeom>
            <a:avLst/>
            <a:gdLst>
              <a:gd name="sw" fmla="*/ 1 w 299970"/>
              <a:gd name="sh" fmla="*/ 1 h 299497"/>
              <a:gd name="mins" fmla="min sw sh"/>
              <a:gd name="dsw" fmla="+- 0 sw mins"/>
              <a:gd name="dsh" fmla="+- 0 sh mins"/>
              <a:gd name="p0a0dx" fmla="*/ dsw -146910 1"/>
              <a:gd name="p0a0dy" fmla="*/ dsh 158189 1"/>
              <a:gd name="p0a1dx" fmla="*/ dsw -146910 1"/>
              <a:gd name="p0a1dy" fmla="*/ dsh -141307 1"/>
              <a:gd name="p0a2dx" fmla="*/ dsw 153060 1"/>
              <a:gd name="p0a2dy" fmla="*/ dsh -141307 1"/>
              <a:gd name="p0x0s" fmla="*/ 149985 mins 1"/>
              <a:gd name="p0x0" fmla="+- p0x0s p0a2dx 0"/>
              <a:gd name="p0y0s" fmla="*/ 0 mins 1"/>
              <a:gd name="p0y0" fmla="+- p0y0s p0a2dy 0"/>
              <a:gd name="p0x1s" fmla="*/ -149985 mins 1"/>
              <a:gd name="p0x1" fmla="+- p0x1s p0a1dx 0"/>
              <a:gd name="p0y1s" fmla="*/ 0 mins 1"/>
              <a:gd name="p0y1" fmla="+- p0y1s p0a1dy 0"/>
              <a:gd name="p0x2s" fmla="*/ -67150 mins 1"/>
              <a:gd name="p0x2" fmla="+- p0x2s p0a1dx 0"/>
              <a:gd name="p0y2s" fmla="*/ 0 mins 1"/>
              <a:gd name="p0y2" fmla="+- p0y2s p0a1dy 0"/>
              <a:gd name="p0x3s" fmla="*/ 0 mins 1"/>
              <a:gd name="p0x3" fmla="+- p0x3s p0a1dx 0"/>
              <a:gd name="p0y3s" fmla="*/ 67150 mins 1"/>
              <a:gd name="p0y3" fmla="+- p0y3s p0a1dy 0"/>
              <a:gd name="p0x4s" fmla="*/ 0 mins 1"/>
              <a:gd name="p0x4" fmla="+- p0x4s p0a1dx 0"/>
              <a:gd name="p0y4s" fmla="*/ 149985 mins 1"/>
              <a:gd name="p0y4" fmla="+- p0y4s p0a1dy 0"/>
              <a:gd name="p0x5s" fmla="*/ 0 mins 1"/>
              <a:gd name="p0x5" fmla="+- p0x5s p0a1dx 0"/>
              <a:gd name="p0y5s" fmla="*/ -149512 mins 1"/>
              <a:gd name="p0y5" fmla="+- p0y5s p0a1dy 0"/>
              <a:gd name="p0x6s" fmla="*/ 0 mins 1"/>
              <a:gd name="p0x6" fmla="+- p0x6s p0a1dx 0"/>
              <a:gd name="p0y6s" fmla="*/ -66678 mins 1"/>
              <a:gd name="p0y6" fmla="+- p0y6s p0a1dy 0"/>
              <a:gd name="p0x7s" fmla="*/ -67150 mins 1"/>
              <a:gd name="p0x7" fmla="+- p0x7s p0a1dx 0"/>
              <a:gd name="p0y7s" fmla="*/ 472 mins 1"/>
              <a:gd name="p0y7" fmla="+- p0y7s p0a1dy 0"/>
              <a:gd name="p0x8s" fmla="*/ -149985 mins 1"/>
              <a:gd name="p0x8" fmla="+- p0x8s p0a1dx 0"/>
              <a:gd name="p0y8s" fmla="*/ 472 mins 1"/>
              <a:gd name="p0y8" fmla="+- p0y8s p0a1dy 0"/>
              <a:gd name="p0x9s" fmla="*/ 149985 mins 1"/>
              <a:gd name="p0x9" fmla="+- p0x9s p0a2dx 0"/>
              <a:gd name="p0y9s" fmla="*/ 472 mins 1"/>
              <a:gd name="p0y9" fmla="+- p0y9s p0a2dy 0"/>
              <a:gd name="p0x10s" fmla="*/ 67150 mins 1"/>
              <a:gd name="p0x10" fmla="+- p0x10s p0a2dx 0"/>
              <a:gd name="p0y10s" fmla="*/ 472 mins 1"/>
              <a:gd name="p0y10" fmla="+- p0y10s p0a2dy 0"/>
              <a:gd name="p0x11s" fmla="*/ 0 mins 1"/>
              <a:gd name="p0x11" fmla="+- p0x11s p0a2dx 0"/>
              <a:gd name="p0y11s" fmla="*/ -66678 mins 1"/>
              <a:gd name="p0y11" fmla="+- p0y11s p0a2dy 0"/>
              <a:gd name="p0x12s" fmla="*/ 0 mins 1"/>
              <a:gd name="p0x12" fmla="+- p0x12s p0a2dx 0"/>
              <a:gd name="p0y12s" fmla="*/ -149512 mins 1"/>
              <a:gd name="p0y12" fmla="+- p0y12s p0a2dy 0"/>
              <a:gd name="p0x13s" fmla="*/ 0 mins 1"/>
              <a:gd name="p0x13" fmla="+- p0x13s p0a0dx 0"/>
              <a:gd name="p0y13s" fmla="*/ 149985 mins 1"/>
              <a:gd name="p0y13" fmla="+- p0y13s p0a0dy 0"/>
              <a:gd name="p0x14s" fmla="*/ 0 mins 1"/>
              <a:gd name="p0x14" fmla="+- p0x14s p0a0dx 0"/>
              <a:gd name="p0y14s" fmla="*/ 67150 mins 1"/>
              <a:gd name="p0y14" fmla="+- p0y14s p0a0dy 0"/>
              <a:gd name="p0x15s" fmla="*/ 67150 mins 1"/>
              <a:gd name="p0x15" fmla="+- p0x15s p0a0dx 0"/>
              <a:gd name="p0y15s" fmla="*/ 0 mins 1"/>
              <a:gd name="p0y15" fmla="+- p0y15s p0a0dy 0"/>
              <a:gd name="p0x16s" fmla="*/ 149985 mins 1"/>
              <a:gd name="p0x16" fmla="+- p0x16s p0a0dx 0"/>
              <a:gd name="p0y16s" fmla="*/ 0 mins 1"/>
              <a:gd name="p0y16" fmla="+- p0y16s p0a0dy 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2"/>
            </p:custDataLst>
          </p:nvPr>
        </p:nvSpPr>
        <p:spPr>
          <a:xfrm>
            <a:off x="1952625" y="5204241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A3128"/>
                </a:solidFill>
                <a:latin typeface="汉仪正圆-75W" panose="00020600040101010101" charset="-122"/>
                <a:ea typeface="汉仪正圆-75W" panose="00020600040101010101" charset="-122"/>
              </a:rPr>
              <a:t>成效</a:t>
            </a:r>
            <a:endParaRPr b="1">
              <a:solidFill>
                <a:srgbClr val="3A312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3"/>
            </p:custDataLst>
          </p:nvPr>
        </p:nvSpPr>
        <p:spPr>
          <a:xfrm>
            <a:off x="1952625" y="5521595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最终带来什么改变，印证其</a:t>
            </a:r>
            <a:r>
              <a:rPr sz="1500" b="1">
                <a:solidFill>
                  <a:schemeClr val="accent1"/>
                </a:solidFill>
                <a:cs typeface="+mn-lt"/>
              </a:rPr>
              <a:t>典型价值</a:t>
            </a:r>
            <a:endParaRPr sz="1500" b="1">
              <a:solidFill>
                <a:schemeClr val="accent1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1888827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B83A2E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5400" b="1">
              <a:solidFill>
                <a:srgbClr val="B83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983249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3128"/>
                </a:solidFill>
                <a:latin typeface="+mj-lt"/>
                <a:ea typeface="+mj-ea"/>
                <a:cs typeface="+mj-lt"/>
              </a:rPr>
              <a:t>传播致远</a:t>
            </a:r>
            <a:endParaRPr sz="4200" b="1" spc="84">
              <a:solidFill>
                <a:srgbClr val="3A3128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200544"/>
            <a:ext cx="144363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i="1" spc="81">
                <a:solidFill>
                  <a:srgbClr val="7A7066"/>
                </a:solidFill>
                <a:cs typeface="+mn-lt"/>
              </a:rPr>
              <a:t>一枝独秀不是春</a:t>
            </a:r>
            <a:endParaRPr sz="1350" i="1" spc="81">
              <a:solidFill>
                <a:srgbClr val="7A7066"/>
              </a:solidFill>
              <a:cs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704378"/>
            <a:ext cx="39814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E544A"/>
                </a:solidFill>
                <a:cs typeface="+mn-lt"/>
              </a:rPr>
              <a:t>一枝独秀不是春</a:t>
            </a:r>
            <a:endParaRPr sz="1500" spc="30">
              <a:solidFill>
                <a:srgbClr val="5E544A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E544A"/>
                </a:solidFill>
                <a:cs typeface="+mn-lt"/>
              </a:rPr>
              <a:t>典型的价值，在于被看见、被传播、被效仿。</a:t>
            </a:r>
            <a:endParaRPr sz="1500" spc="30">
              <a:solidFill>
                <a:srgbClr val="5E544A"/>
              </a:solidFill>
              <a:cs typeface="+mn-lt"/>
            </a:endParaRPr>
          </a:p>
        </p:txBody>
      </p:sp>
      <p:sp>
        <p:nvSpPr>
          <p:cNvPr id="3" name="任意多边形 2"/>
          <p:cNvSpPr/>
          <p:nvPr>
            <p:custDataLst>
              <p:tags r:id="rId5"/>
            </p:custDataLst>
          </p:nvPr>
        </p:nvSpPr>
        <p:spPr>
          <a:xfrm>
            <a:off x="666750" y="152971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838200" y="154876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971550" y="155829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397764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3128"/>
                </a:solidFill>
                <a:latin typeface="+mj-lt"/>
                <a:ea typeface="+mj-ea"/>
                <a:cs typeface="+mj-lt"/>
              </a:rPr>
              <a:t>精准定位传播对象</a:t>
            </a:r>
            <a:endParaRPr sz="3000" b="1">
              <a:solidFill>
                <a:srgbClr val="3A3128"/>
              </a:solidFill>
              <a:latin typeface="+mj-lt"/>
              <a:ea typeface="+mj-ea"/>
              <a:cs typeface="+mj-lt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571500" y="1104900"/>
          <a:ext cx="11049007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7361"/>
                <a:gridCol w="2437361"/>
                <a:gridCol w="6174285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520"/>
                          </a:solidFill>
                          <a:cs typeface="+mn-lt"/>
                        </a:rPr>
                        <a:t>传播场景</a:t>
                      </a:r>
                      <a:endParaRPr sz="1800" b="1">
                        <a:solidFill>
                          <a:srgbClr val="3A2520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36424"/>
                        <a:lumOff val="63576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520"/>
                          </a:solidFill>
                          <a:cs typeface="+mn-lt"/>
                        </a:rPr>
                        <a:t>核心受众</a:t>
                      </a:r>
                      <a:endParaRPr sz="1800" b="1">
                        <a:solidFill>
                          <a:srgbClr val="3A2520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36424"/>
                        <a:lumOff val="63576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520"/>
                          </a:solidFill>
                          <a:cs typeface="+mn-lt"/>
                        </a:rPr>
                        <a:t>内容侧重</a:t>
                      </a:r>
                      <a:endParaRPr sz="1800" b="1">
                        <a:solidFill>
                          <a:srgbClr val="3A2520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36424"/>
                        <a:lumOff val="63576"/>
                      </a:schemeClr>
                    </a:solidFill>
                  </a:tcPr>
                </a:tc>
              </a:tr>
              <a:tr h="105154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3128"/>
                          </a:solidFill>
                          <a:cs typeface="+mn-lt"/>
                        </a:rPr>
                        <a:t>表彰大会</a:t>
                      </a:r>
                      <a:endParaRPr sz="1500" b="0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8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3128"/>
                          </a:solidFill>
                          <a:cs typeface="+mn-lt"/>
                        </a:rPr>
                        <a:t>参会干部</a:t>
                      </a:r>
                      <a:endParaRPr sz="1500" b="0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8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3128"/>
                          </a:solidFill>
                          <a:cs typeface="+mn-lt"/>
                        </a:rPr>
                        <a:t>突出事迹与精神高度，语言庄重</a:t>
                      </a:r>
                      <a:endParaRPr sz="1500" b="0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8F4"/>
                    </a:solidFill>
                  </a:tcPr>
                </a:tc>
              </a:tr>
              <a:tr h="105154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3128"/>
                          </a:solidFill>
                          <a:cs typeface="+mn-lt"/>
                        </a:rPr>
                        <a:t>事迹报告</a:t>
                      </a:r>
                      <a:endParaRPr sz="1500" b="0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17388"/>
                        <a:lumOff val="82612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3128"/>
                          </a:solidFill>
                          <a:cs typeface="+mn-lt"/>
                        </a:rPr>
                        <a:t>干部职工</a:t>
                      </a:r>
                      <a:endParaRPr sz="1500" b="0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17388"/>
                        <a:lumOff val="82612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3128"/>
                          </a:solidFill>
                          <a:cs typeface="+mn-lt"/>
                        </a:rPr>
                        <a:t>强化故事性，注重情感共鸣</a:t>
                      </a:r>
                      <a:endParaRPr sz="1500" b="0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17388"/>
                        <a:lumOff val="82612"/>
                      </a:schemeClr>
                    </a:solidFill>
                  </a:tcPr>
                </a:tc>
              </a:tr>
              <a:tr h="105154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3128"/>
                          </a:solidFill>
                          <a:cs typeface="+mn-lt"/>
                        </a:rPr>
                        <a:t>媒体宣传</a:t>
                      </a:r>
                      <a:endParaRPr sz="1500" b="0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8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3128"/>
                          </a:solidFill>
                          <a:cs typeface="+mn-lt"/>
                        </a:rPr>
                        <a:t>社会公众</a:t>
                      </a:r>
                      <a:endParaRPr sz="1500" b="0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8F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3128"/>
                          </a:solidFill>
                          <a:cs typeface="+mn-lt"/>
                        </a:rPr>
                        <a:t>提炼可读亮点，贴近大众表达</a:t>
                      </a:r>
                      <a:endParaRPr sz="1500" b="0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8F4"/>
                    </a:solidFill>
                  </a:tcPr>
                </a:tc>
              </a:tr>
              <a:tr h="1051617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3128"/>
                          </a:solidFill>
                          <a:cs typeface="+mn-lt"/>
                        </a:rPr>
                        <a:t>学习材料</a:t>
                      </a:r>
                      <a:endParaRPr sz="1500" b="0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17388"/>
                        <a:lumOff val="82612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3128"/>
                          </a:solidFill>
                          <a:cs typeface="+mn-lt"/>
                        </a:rPr>
                        <a:t>机关内部</a:t>
                      </a:r>
                      <a:endParaRPr sz="1500" b="0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17388"/>
                        <a:lumOff val="82612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3128"/>
                          </a:solidFill>
                          <a:cs typeface="+mn-lt"/>
                        </a:rPr>
                        <a:t>侧重可学可鉴的做法与经验</a:t>
                      </a:r>
                      <a:endParaRPr sz="1500" b="0">
                        <a:solidFill>
                          <a:srgbClr val="3A3128"/>
                        </a:solidFill>
                        <a:cs typeface="+mn-lt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17388"/>
                        <a:lumOff val="82612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5943600"/>
            <a:ext cx="11049000" cy="533400"/>
          </a:xfrm>
          <a:custGeom>
            <a:avLst/>
            <a:gdLst>
              <a:gd name="sw" fmla="*/ 1 w 17400"/>
              <a:gd name="sh" fmla="*/ 1 h 840"/>
              <a:gd name="mins" fmla="min sw sh"/>
              <a:gd name="dsw" fmla="+- 0 sw mins"/>
              <a:gd name="dsh" fmla="+- 0 sh mins"/>
              <a:gd name="p0x0" fmla="*/ 120 w 17400"/>
              <a:gd name="p0y0" fmla="*/ 0 h 840"/>
              <a:gd name="p0x1" fmla="*/ 17280 w 17400"/>
              <a:gd name="p0y1" fmla="*/ 0 h 840"/>
              <a:gd name="p0x2" fmla="*/ 17346 w 17400"/>
              <a:gd name="p0y2" fmla="*/ 0 h 840"/>
              <a:gd name="p0x3" fmla="*/ 17400 w 17400"/>
              <a:gd name="p0y3" fmla="*/ 53 h 840"/>
              <a:gd name="p0x4" fmla="*/ 17400 w 17400"/>
              <a:gd name="p0y4" fmla="*/ 120 h 840"/>
              <a:gd name="p0x5" fmla="*/ 17400 w 17400"/>
              <a:gd name="p0y5" fmla="*/ 720 h 840"/>
              <a:gd name="p0x6" fmla="*/ 17400 w 17400"/>
              <a:gd name="p0y6" fmla="*/ 786 h 840"/>
              <a:gd name="p0x7" fmla="*/ 17346 w 17400"/>
              <a:gd name="p0y7" fmla="*/ 840 h 840"/>
              <a:gd name="p0x8" fmla="*/ 17280 w 17400"/>
              <a:gd name="p0y8" fmla="*/ 840 h 840"/>
              <a:gd name="p0x9" fmla="*/ 120 w 17400"/>
              <a:gd name="p0y9" fmla="*/ 840 h 840"/>
              <a:gd name="p0x10" fmla="*/ 53 w 17400"/>
              <a:gd name="p0y10" fmla="*/ 840 h 840"/>
              <a:gd name="p0x11" fmla="*/ 0 w 17400"/>
              <a:gd name="p0y11" fmla="*/ 786 h 840"/>
              <a:gd name="p0x12" fmla="*/ 0 w 17400"/>
              <a:gd name="p0y12" fmla="*/ 720 h 840"/>
              <a:gd name="p0x13" fmla="*/ 0 w 17400"/>
              <a:gd name="p0y13" fmla="*/ 120 h 840"/>
              <a:gd name="p0x14" fmla="*/ 0 w 17400"/>
              <a:gd name="p0y14" fmla="*/ 53 h 840"/>
              <a:gd name="p0x15" fmla="*/ 53 w 17400"/>
              <a:gd name="p0y15" fmla="*/ 0 h 840"/>
              <a:gd name="p0x16" fmla="*/ 120 w 17400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8C2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62000" y="6115050"/>
            <a:ext cx="38100" cy="190500"/>
          </a:xfrm>
          <a:custGeom>
            <a:avLst/>
            <a:gdLst>
              <a:gd name="sw" fmla="*/ 1 w 60"/>
              <a:gd name="sh" fmla="*/ 1 h 300"/>
              <a:gd name="mins" fmla="min sw sh"/>
              <a:gd name="dsw" fmla="+- 0 sw mins"/>
              <a:gd name="dsh" fmla="+- 0 sh mins"/>
              <a:gd name="p0x0" fmla="*/ 30 w 60"/>
              <a:gd name="p0y0" fmla="*/ 0 h 300"/>
              <a:gd name="p0x1" fmla="*/ 46 w 60"/>
              <a:gd name="p0y1" fmla="*/ 0 h 300"/>
              <a:gd name="p0x2" fmla="*/ 60 w 60"/>
              <a:gd name="p0y2" fmla="*/ 13 h 300"/>
              <a:gd name="p0x3" fmla="*/ 60 w 60"/>
              <a:gd name="p0y3" fmla="*/ 30 h 300"/>
              <a:gd name="p0x4" fmla="*/ 60 w 60"/>
              <a:gd name="p0y4" fmla="*/ 270 h 300"/>
              <a:gd name="p0x5" fmla="*/ 60 w 60"/>
              <a:gd name="p0y5" fmla="*/ 286 h 300"/>
              <a:gd name="p0x6" fmla="*/ 46 w 60"/>
              <a:gd name="p0y6" fmla="*/ 300 h 300"/>
              <a:gd name="p0x7" fmla="*/ 30 w 60"/>
              <a:gd name="p0y7" fmla="*/ 300 h 300"/>
              <a:gd name="p0x8" fmla="*/ 13 w 60"/>
              <a:gd name="p0y8" fmla="*/ 300 h 300"/>
              <a:gd name="p0x9" fmla="*/ 0 w 60"/>
              <a:gd name="p0y9" fmla="*/ 286 h 300"/>
              <a:gd name="p0x10" fmla="*/ 0 w 60"/>
              <a:gd name="p0y10" fmla="*/ 270 h 300"/>
              <a:gd name="p0x11" fmla="*/ 0 w 60"/>
              <a:gd name="p0y11" fmla="*/ 30 h 300"/>
              <a:gd name="p0x12" fmla="*/ 0 w 60"/>
              <a:gd name="p0y12" fmla="*/ 13 h 300"/>
              <a:gd name="p0x13" fmla="*/ 13 w 60"/>
              <a:gd name="p0y13" fmla="*/ 0 h 300"/>
              <a:gd name="p0x14" fmla="*/ 30 w 60"/>
              <a:gd name="p0y14" fmla="*/ 0 h 30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0E4D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876300" y="6043613"/>
            <a:ext cx="704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8C1F14"/>
                </a:solidFill>
                <a:cs typeface="+mn-lt"/>
              </a:rPr>
              <a:t>同一典型</a:t>
            </a:r>
            <a:r>
              <a:rPr sz="1500">
                <a:solidFill>
                  <a:srgbClr val="3A2520"/>
                </a:solidFill>
                <a:cs typeface="+mn-lt"/>
              </a:rPr>
              <a:t>，面对不同对象，材料的写法与侧重点应当不同，这是精准传播的前提</a:t>
            </a:r>
            <a:endParaRPr sz="1500">
              <a:solidFill>
                <a:srgbClr val="3A2520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3128"/>
                </a:solidFill>
                <a:latin typeface="+mj-lt"/>
                <a:ea typeface="+mj-ea"/>
                <a:cs typeface="+mj-lt"/>
              </a:rPr>
              <a:t>让典型看得见学得会</a:t>
            </a:r>
            <a:endParaRPr sz="3000" b="1">
              <a:solidFill>
                <a:srgbClr val="3A3128"/>
              </a:solidFill>
              <a:latin typeface="+mj-lt"/>
              <a:ea typeface="+mj-ea"/>
              <a:cs typeface="+mj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71500" y="5609590"/>
            <a:ext cx="11049000" cy="849630"/>
            <a:chOff x="900" y="8834"/>
            <a:chExt cx="17400" cy="1338"/>
          </a:xfrm>
        </p:grpSpPr>
        <p:sp>
          <p:nvSpPr>
            <p:cNvPr id="21" name="任意多边形 20"/>
            <p:cNvSpPr/>
            <p:nvPr>
              <p:custDataLst>
                <p:tags r:id="rId2"/>
              </p:custDataLst>
            </p:nvPr>
          </p:nvSpPr>
          <p:spPr>
            <a:xfrm>
              <a:off x="900" y="8834"/>
              <a:ext cx="17400" cy="1338"/>
            </a:xfrm>
            <a:custGeom>
              <a:avLst/>
              <a:gdLst>
                <a:gd name="sw" fmla="*/ 1 w 17400"/>
                <a:gd name="sh" fmla="*/ 1 h 1337"/>
                <a:gd name="mins" fmla="min sw sh"/>
                <a:gd name="dsw" fmla="+- 0 sw mins"/>
                <a:gd name="dsh" fmla="+- 0 sh mins"/>
                <a:gd name="p0x0" fmla="*/ 120 w 17400"/>
                <a:gd name="p0y0" fmla="*/ 0 h 1337"/>
                <a:gd name="p0x1" fmla="*/ 17280 w 17400"/>
                <a:gd name="p0y1" fmla="*/ 0 h 1337"/>
                <a:gd name="p0x2" fmla="*/ 17346 w 17400"/>
                <a:gd name="p0y2" fmla="*/ 0 h 1337"/>
                <a:gd name="p0x3" fmla="*/ 17400 w 17400"/>
                <a:gd name="p0y3" fmla="*/ 53 h 1337"/>
                <a:gd name="p0x4" fmla="*/ 17400 w 17400"/>
                <a:gd name="p0y4" fmla="*/ 120 h 1337"/>
                <a:gd name="p0x5" fmla="*/ 17400 w 17400"/>
                <a:gd name="p0y5" fmla="*/ 1217 h 1337"/>
                <a:gd name="p0x6" fmla="*/ 17400 w 17400"/>
                <a:gd name="p0y6" fmla="*/ 1284 h 1337"/>
                <a:gd name="p0x7" fmla="*/ 17346 w 17400"/>
                <a:gd name="p0y7" fmla="*/ 1337 h 1337"/>
                <a:gd name="p0x8" fmla="*/ 17280 w 17400"/>
                <a:gd name="p0y8" fmla="*/ 1337 h 1337"/>
                <a:gd name="p0x9" fmla="*/ 120 w 17400"/>
                <a:gd name="p0y9" fmla="*/ 1337 h 1337"/>
                <a:gd name="p0x10" fmla="*/ 53 w 17400"/>
                <a:gd name="p0y10" fmla="*/ 1337 h 1337"/>
                <a:gd name="p0x11" fmla="*/ 0 w 17400"/>
                <a:gd name="p0y11" fmla="*/ 1284 h 1337"/>
                <a:gd name="p0x12" fmla="*/ 0 w 17400"/>
                <a:gd name="p0y12" fmla="*/ 1217 h 1337"/>
                <a:gd name="p0x13" fmla="*/ 0 w 17400"/>
                <a:gd name="p0y13" fmla="*/ 120 h 1337"/>
                <a:gd name="p0x14" fmla="*/ 0 w 17400"/>
                <a:gd name="p0y14" fmla="*/ 53 h 1337"/>
                <a:gd name="p0x15" fmla="*/ 53 w 17400"/>
                <a:gd name="p0y15" fmla="*/ 0 h 1337"/>
                <a:gd name="p0x16" fmla="*/ 120 w 17400"/>
                <a:gd name="p0y16" fmla="*/ 0 h 133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17388"/>
                <a:lumOff val="8261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3"/>
              </p:custDataLst>
            </p:nvPr>
          </p:nvSpPr>
          <p:spPr>
            <a:xfrm>
              <a:off x="900" y="8834"/>
              <a:ext cx="120" cy="1338"/>
            </a:xfrm>
            <a:custGeom>
              <a:avLst/>
              <a:gdLst>
                <a:gd name="sw" fmla="*/ 1 w 120"/>
                <a:gd name="sh" fmla="*/ 1 h 1337"/>
                <a:gd name="mins" fmla="min sw sh"/>
                <a:gd name="dsw" fmla="+- 0 sw mins"/>
                <a:gd name="dsh" fmla="+- 0 sh mins"/>
                <a:gd name="p0x0" fmla="*/ 0 w 120"/>
                <a:gd name="p0y0" fmla="*/ 1217 h 1337"/>
                <a:gd name="p0x1" fmla="*/ 0 w 120"/>
                <a:gd name="p0y1" fmla="*/ 120 h 1337"/>
                <a:gd name="p0x2" fmla="*/ 0 w 120"/>
                <a:gd name="p0y2" fmla="*/ 53 h 1337"/>
                <a:gd name="p0x3" fmla="*/ 53 w 120"/>
                <a:gd name="p0y3" fmla="*/ 0 h 1337"/>
                <a:gd name="p0x4" fmla="*/ 120 w 120"/>
                <a:gd name="p0y4" fmla="*/ 0 h 1337"/>
                <a:gd name="p0x5" fmla="*/ 86 w 120"/>
                <a:gd name="p0y5" fmla="*/ 0 h 1337"/>
                <a:gd name="p0x6" fmla="*/ 60 w 120"/>
                <a:gd name="p0y6" fmla="*/ 53 h 1337"/>
                <a:gd name="p0x7" fmla="*/ 60 w 120"/>
                <a:gd name="p0y7" fmla="*/ 120 h 1337"/>
                <a:gd name="p0x8" fmla="*/ 60 w 120"/>
                <a:gd name="p0y8" fmla="*/ 1217 h 1337"/>
                <a:gd name="p0x9" fmla="*/ 60 w 120"/>
                <a:gd name="p0y9" fmla="*/ 1284 h 1337"/>
                <a:gd name="p0x10" fmla="*/ 86 w 120"/>
                <a:gd name="p0y10" fmla="*/ 1337 h 1337"/>
                <a:gd name="p0x11" fmla="*/ 120 w 120"/>
                <a:gd name="p0y11" fmla="*/ 1337 h 1337"/>
                <a:gd name="p0x12" fmla="*/ 53 w 120"/>
                <a:gd name="p0y12" fmla="*/ 1337 h 1337"/>
                <a:gd name="p0x13" fmla="*/ 0 w 120"/>
                <a:gd name="p0y13" fmla="*/ 1284 h 1337"/>
                <a:gd name="p0x14" fmla="*/ 0 w 120"/>
                <a:gd name="p0y14" fmla="*/ 1217 h 133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>
            <p:custDataLst>
              <p:tags r:id="rId4"/>
            </p:custDataLst>
          </p:nvPr>
        </p:nvSpPr>
        <p:spPr>
          <a:xfrm>
            <a:off x="762000" y="5708037"/>
            <a:ext cx="10706100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“一枝独秀不是春，百花齐放春满园。典型的价值，在于带动更多干部在各自岗位上</a:t>
            </a:r>
            <a:r>
              <a:rPr b="1" i="1">
                <a:solidFill>
                  <a:schemeClr val="accent1"/>
                </a:solidFill>
                <a:cs typeface="+mn-lt"/>
              </a:rPr>
              <a:t>比学赶超</a:t>
            </a:r>
            <a:r>
              <a:rPr i="1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。”</a:t>
            </a:r>
            <a:endParaRPr i="1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5"/>
            </p:custDataLst>
          </p:nvPr>
        </p:nvSpPr>
        <p:spPr>
          <a:xfrm>
            <a:off x="762000" y="6116612"/>
            <a:ext cx="107061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chemeClr val="tx2">
                    <a:lumMod val="69417"/>
                    <a:lumOff val="30583"/>
                  </a:schemeClr>
                </a:solidFill>
                <a:cs typeface="+mn-lt"/>
              </a:rPr>
              <a:t>— </a:t>
            </a:r>
            <a:r>
              <a:rPr lang="zh-CN" sz="1350">
                <a:solidFill>
                  <a:schemeClr val="tx2">
                    <a:lumMod val="69417"/>
                    <a:lumOff val="30583"/>
                  </a:schemeClr>
                </a:solidFill>
                <a:cs typeface="+mn-lt"/>
              </a:rPr>
              <a:t>典型传播的终极价值</a:t>
            </a:r>
            <a:endParaRPr lang="zh-CN" sz="1350">
              <a:solidFill>
                <a:schemeClr val="tx2">
                  <a:lumMod val="69417"/>
                  <a:lumOff val="30583"/>
                </a:schemeClr>
              </a:solidFill>
              <a:cs typeface="+mn-lt"/>
            </a:endParaRPr>
          </a:p>
        </p:txBody>
      </p: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575945" y="1256665"/>
            <a:ext cx="11039475" cy="581025"/>
          </a:xfrm>
          <a:custGeom>
            <a:avLst/>
            <a:gdLst>
              <a:gd name="sw" fmla="*/ 1 w 17385"/>
              <a:gd name="sh" fmla="*/ 1 h 915"/>
              <a:gd name="mins" fmla="min sw sh"/>
              <a:gd name="dsw" fmla="+- 0 sw mins"/>
              <a:gd name="dsh" fmla="+- 0 sh mins"/>
              <a:gd name="p0x0" fmla="*/ 120 w 17385"/>
              <a:gd name="p0y0" fmla="*/ 0 h 915"/>
              <a:gd name="p0x1" fmla="*/ 17265 w 17385"/>
              <a:gd name="p0y1" fmla="*/ 0 h 915"/>
              <a:gd name="p0x2" fmla="*/ 17331 w 17385"/>
              <a:gd name="p0y2" fmla="*/ 0 h 915"/>
              <a:gd name="p0x3" fmla="*/ 17385 w 17385"/>
              <a:gd name="p0y3" fmla="*/ 53 h 915"/>
              <a:gd name="p0x4" fmla="*/ 17385 w 17385"/>
              <a:gd name="p0y4" fmla="*/ 120 h 915"/>
              <a:gd name="p0x5" fmla="*/ 17385 w 17385"/>
              <a:gd name="p0y5" fmla="*/ 795 h 915"/>
              <a:gd name="p0x6" fmla="*/ 17385 w 17385"/>
              <a:gd name="p0y6" fmla="*/ 861 h 915"/>
              <a:gd name="p0x7" fmla="*/ 17331 w 17385"/>
              <a:gd name="p0y7" fmla="*/ 915 h 915"/>
              <a:gd name="p0x8" fmla="*/ 17265 w 17385"/>
              <a:gd name="p0y8" fmla="*/ 915 h 915"/>
              <a:gd name="p0x9" fmla="*/ 120 w 17385"/>
              <a:gd name="p0y9" fmla="*/ 915 h 915"/>
              <a:gd name="p0x10" fmla="*/ 53 w 17385"/>
              <a:gd name="p0y10" fmla="*/ 915 h 915"/>
              <a:gd name="p0x11" fmla="*/ 0 w 17385"/>
              <a:gd name="p0y11" fmla="*/ 861 h 915"/>
              <a:gd name="p0x12" fmla="*/ 0 w 17385"/>
              <a:gd name="p0y12" fmla="*/ 795 h 915"/>
              <a:gd name="p0x13" fmla="*/ 0 w 17385"/>
              <a:gd name="p0y13" fmla="*/ 120 h 915"/>
              <a:gd name="p0x14" fmla="*/ 0 w 17385"/>
              <a:gd name="p0y14" fmla="*/ 53 h 915"/>
              <a:gd name="p0x15" fmla="*/ 53 w 17385"/>
              <a:gd name="p0y15" fmla="*/ 0 h 915"/>
              <a:gd name="p0x16" fmla="*/ 120 w 17385"/>
              <a:gd name="p0y16" fmla="*/ 0 h 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7388"/>
              <a:lumOff val="82612"/>
            </a:schemeClr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733425" y="13754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D9D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4259" t="-36410" r="-4259" b="-36410"/>
          <a:stretch>
            <a:fillRect/>
          </a:stretch>
        </p:blipFill>
        <p:spPr>
          <a:xfrm>
            <a:off x="811530" y="1437640"/>
            <a:ext cx="186055" cy="21399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1190625" y="1389107"/>
            <a:ext cx="43436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典型传播的终极目的，是推动</a:t>
            </a:r>
            <a:r>
              <a:rPr b="1">
                <a:solidFill>
                  <a:schemeClr val="accent1"/>
                </a:solidFill>
                <a:cs typeface="+mn-lt"/>
              </a:rPr>
              <a:t>学习转化</a:t>
            </a:r>
            <a:r>
              <a:rPr b="1">
                <a:solidFill>
                  <a:schemeClr val="tx2"/>
                </a:solidFill>
                <a:cs typeface="+mn-lt"/>
              </a:rPr>
              <a:t>。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9" name="矩形 8"/>
          <p:cNvSpPr/>
          <p:nvPr>
            <p:custDataLst>
              <p:tags r:id="rId12"/>
            </p:custDataLst>
          </p:nvPr>
        </p:nvSpPr>
        <p:spPr>
          <a:xfrm>
            <a:off x="575945" y="2222500"/>
            <a:ext cx="3546475" cy="3136265"/>
          </a:xfrm>
          <a:prstGeom prst="rect">
            <a:avLst/>
          </a:prstGeom>
          <a:solidFill>
            <a:srgbClr val="FBF8F4"/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771525" y="2402043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3128"/>
                </a:solidFill>
                <a:cs typeface="+mn-lt"/>
              </a:rPr>
              <a:t>提炼可复制做法</a:t>
            </a:r>
            <a:endParaRPr sz="2100" b="1" spc="42">
              <a:solidFill>
                <a:srgbClr val="3A3128"/>
              </a:solidFill>
              <a:cs typeface="+mn-lt"/>
            </a:endParaRPr>
          </a:p>
        </p:txBody>
      </p:sp>
      <p:sp>
        <p:nvSpPr>
          <p:cNvPr id="11" name="任意多边形 10"/>
          <p:cNvSpPr/>
          <p:nvPr>
            <p:custDataLst>
              <p:tags r:id="rId14"/>
            </p:custDataLst>
          </p:nvPr>
        </p:nvSpPr>
        <p:spPr>
          <a:xfrm>
            <a:off x="771525" y="282765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771525" y="3709988"/>
            <a:ext cx="3155975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把事迹中的</a:t>
            </a:r>
            <a:r>
              <a:rPr sz="1500" b="1">
                <a:solidFill>
                  <a:schemeClr val="accent1"/>
                </a:solidFill>
                <a:cs typeface="+mn-lt"/>
              </a:rPr>
              <a:t>方法、机制、路径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单独拎出来，便于对照借鉴。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sp>
        <p:nvSpPr>
          <p:cNvPr id="13" name="矩形 12"/>
          <p:cNvSpPr/>
          <p:nvPr>
            <p:custDataLst>
              <p:tags r:id="rId16"/>
            </p:custDataLst>
          </p:nvPr>
        </p:nvSpPr>
        <p:spPr>
          <a:xfrm>
            <a:off x="4322445" y="2222500"/>
            <a:ext cx="3546475" cy="3136265"/>
          </a:xfrm>
          <a:prstGeom prst="rect">
            <a:avLst/>
          </a:prstGeom>
          <a:solidFill>
            <a:srgbClr val="FBF8F4"/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4518051" y="2402043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3128"/>
                </a:solidFill>
                <a:cs typeface="+mn-lt"/>
              </a:rPr>
              <a:t>回应现实难题</a:t>
            </a:r>
            <a:endParaRPr sz="2100" b="1" spc="42">
              <a:solidFill>
                <a:srgbClr val="3A3128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8"/>
            </p:custDataLst>
          </p:nvPr>
        </p:nvSpPr>
        <p:spPr>
          <a:xfrm>
            <a:off x="4518025" y="282765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4518051" y="3709988"/>
            <a:ext cx="3155975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点明典型针对什么问题给出答案，让学习者感到</a:t>
            </a:r>
            <a:r>
              <a:rPr sz="1500" b="1">
                <a:solidFill>
                  <a:schemeClr val="accent1"/>
                </a:solidFill>
                <a:cs typeface="+mn-lt"/>
              </a:rPr>
              <a:t>“有用”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。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  <p:sp>
        <p:nvSpPr>
          <p:cNvPr id="17" name="矩形 16"/>
          <p:cNvSpPr/>
          <p:nvPr>
            <p:custDataLst>
              <p:tags r:id="rId20"/>
            </p:custDataLst>
          </p:nvPr>
        </p:nvSpPr>
        <p:spPr>
          <a:xfrm>
            <a:off x="8068945" y="2222500"/>
            <a:ext cx="3546475" cy="3136265"/>
          </a:xfrm>
          <a:prstGeom prst="rect">
            <a:avLst/>
          </a:prstGeom>
          <a:solidFill>
            <a:srgbClr val="FBF8F4"/>
          </a:solidFill>
          <a:ln w="9525" cmpd="sng">
            <a:solidFill>
              <a:schemeClr val="accent4">
                <a:lumMod val="22517"/>
                <a:lumOff val="77483"/>
              </a:schemeClr>
            </a:solidFill>
            <a:prstDash val="solid"/>
          </a:ln>
          <a:effectLst>
            <a:outerShdw blurRad="171450" dist="19050" dir="5399999" algn="ctr" rotWithShape="0">
              <a:srgbClr val="A3564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8264576" y="2402043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3128"/>
                </a:solidFill>
                <a:cs typeface="+mn-lt"/>
              </a:rPr>
              <a:t>降低学习门槛</a:t>
            </a:r>
            <a:endParaRPr sz="2100" b="1" spc="42">
              <a:solidFill>
                <a:srgbClr val="3A3128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22"/>
            </p:custDataLst>
          </p:nvPr>
        </p:nvSpPr>
        <p:spPr>
          <a:xfrm>
            <a:off x="8264525" y="282765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8264576" y="3709988"/>
            <a:ext cx="3155975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50000"/>
              </a:lnSpc>
            </a:pP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避免把典型写成高不可攀的完人，</a:t>
            </a:r>
            <a:r>
              <a:rPr sz="1500" b="1">
                <a:solidFill>
                  <a:schemeClr val="accent1"/>
                </a:solidFill>
                <a:cs typeface="+mn-lt"/>
              </a:rPr>
              <a:t>真实才有说服力</a:t>
            </a:r>
            <a:r>
              <a:rPr sz="1500">
                <a:solidFill>
                  <a:schemeClr val="tx2">
                    <a:lumMod val="83010"/>
                    <a:lumOff val="16990"/>
                  </a:schemeClr>
                </a:solidFill>
                <a:cs typeface="+mn-lt"/>
              </a:rPr>
              <a:t>。</a:t>
            </a:r>
            <a:endParaRPr sz="1500">
              <a:solidFill>
                <a:schemeClr val="tx2">
                  <a:lumMod val="83010"/>
                  <a:lumOff val="16990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606040"/>
            <a:ext cx="5974252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3128"/>
                </a:solidFill>
                <a:latin typeface="+mj-lt"/>
                <a:ea typeface="+mj-ea"/>
                <a:cs typeface="+mj-lt"/>
              </a:rPr>
              <a:t>让典型</a:t>
            </a:r>
            <a:r>
              <a:rPr sz="4200" b="1" spc="84">
                <a:solidFill>
                  <a:srgbClr val="B83A2E"/>
                </a:solidFill>
                <a:latin typeface="汉仪正圆-75W" panose="00020600040101010101" charset="-122"/>
                <a:ea typeface="汉仪正圆-75W" panose="00020600040101010101" charset="-122"/>
              </a:rPr>
              <a:t>立起来</a:t>
            </a:r>
            <a:r>
              <a:rPr sz="4200" b="1" spc="84">
                <a:solidFill>
                  <a:srgbClr val="3A3128"/>
                </a:solidFill>
                <a:latin typeface="+mj-lt"/>
                <a:ea typeface="+mj-ea"/>
                <a:cs typeface="+mj-lt"/>
              </a:rPr>
              <a:t>、传得开</a:t>
            </a:r>
            <a:endParaRPr sz="4200" b="1" spc="84">
              <a:solidFill>
                <a:srgbClr val="3A3128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3976688"/>
            <a:ext cx="417581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E544A"/>
                </a:solidFill>
                <a:cs typeface="+mn-lt"/>
              </a:rPr>
              <a:t>笔下有典型，心中有信仰，肩上有担当。</a:t>
            </a:r>
            <a:endParaRPr sz="1500" spc="30">
              <a:solidFill>
                <a:srgbClr val="5E544A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E544A"/>
                </a:solidFill>
                <a:cs typeface="+mn-lt"/>
              </a:rPr>
              <a:t>写好典型材料，就是为时代立传、为榜样铸魂。</a:t>
            </a:r>
            <a:endParaRPr sz="1500" spc="30">
              <a:solidFill>
                <a:srgbClr val="5E544A"/>
              </a:solidFill>
              <a:cs typeface="+mn-lt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22574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19150" y="227139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42975" y="22764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6750" y="37147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57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63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69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70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71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72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73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76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77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78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79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80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i"/>
  <p:tag name="KSO_WM_UNIT_INDEX" val="57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i"/>
  <p:tag name="KSO_WM_UNIT_INDEX" val="61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i"/>
  <p:tag name="KSO_WM_UNIT_INDEX" val="63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i"/>
  <p:tag name="KSO_WM_UNIT_INDEX" val="69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i"/>
  <p:tag name="KSO_WM_UNIT_INDEX" val="70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i"/>
  <p:tag name="KSO_WM_UNIT_INDEX" val="74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i"/>
  <p:tag name="KSO_WM_UNIT_INDEX" val="76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i"/>
  <p:tag name="KSO_WM_UNIT_INDEX" val="77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i"/>
  <p:tag name="KSO_WM_UNIT_INDEX" val="78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i"/>
  <p:tag name="KSO_WM_UNIT_INDEX" val="79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i"/>
  <p:tag name="KSO_WM_UNIT_INDEX" val="80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i"/>
  <p:tag name="KSO_WM_UNIT_INDEX" val="81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i"/>
  <p:tag name="KSO_WM_UNIT_INDEX" val="84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i"/>
  <p:tag name="KSO_WM_UNIT_INDEX" val="85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i"/>
  <p:tag name="KSO_WM_UNIT_INDEX" val="86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i"/>
  <p:tag name="KSO_WM_UNIT_INDEX" val="87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i"/>
  <p:tag name="KSO_WM_UNIT_INDEX" val="88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i"/>
  <p:tag name="KSO_WM_UNIT_INDEX" val="91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i"/>
  <p:tag name="KSO_WM_UNIT_INDEX" val="92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i"/>
  <p:tag name="KSO_WM_UNIT_INDEX" val="93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i"/>
  <p:tag name="KSO_WM_UNIT_INDEX" val="94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i"/>
  <p:tag name="KSO_WM_UNIT_INDEX" val="95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4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4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5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5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5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5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5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5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5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5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5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6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6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6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6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6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6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6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">
      <a:dk1>
        <a:srgbClr val="FFFFFF"/>
      </a:dk1>
      <a:lt1>
        <a:srgbClr val="FFFFFF"/>
      </a:lt1>
      <a:dk2>
        <a:srgbClr val="3A3128"/>
      </a:dk2>
      <a:lt2>
        <a:srgbClr val="F7F3F0"/>
      </a:lt2>
      <a:accent1>
        <a:srgbClr val="B83A2E"/>
      </a:accent1>
      <a:accent2>
        <a:srgbClr val="B08D3E"/>
      </a:accent2>
      <a:accent3>
        <a:srgbClr val="4E6E5E"/>
      </a:accent3>
      <a:accent4>
        <a:srgbClr val="8C5F44"/>
      </a:accent4>
      <a:accent5>
        <a:srgbClr val="6B7F8A"/>
      </a:accent5>
      <a:accent6>
        <a:srgbClr val="C2502F"/>
      </a:accent6>
      <a:hlink>
        <a:srgbClr val="FFFFFF"/>
      </a:hlink>
      <a:folHlink>
        <a:srgbClr val="FFFFFF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2165</Words>
  <Application>WPS 演示</Application>
  <PresentationFormat>宽屏</PresentationFormat>
  <Paragraphs>417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4" baseType="lpstr">
      <vt:lpstr>Arial</vt:lpstr>
      <vt:lpstr>宋体</vt:lpstr>
      <vt:lpstr>Wingdings</vt:lpstr>
      <vt:lpstr>Times New Roman</vt:lpstr>
      <vt:lpstr>汉仪正圆-75W</vt:lpstr>
      <vt:lpstr>华文仿宋</vt:lpstr>
      <vt:lpstr>汉仪正圆-45W</vt:lpstr>
      <vt:lpstr>C059</vt:lpstr>
      <vt:lpstr>宋体</vt:lpstr>
      <vt:lpstr>方正书宋_GBK</vt:lpstr>
      <vt:lpstr>微软雅黑</vt:lpstr>
      <vt:lpstr>方正黑体_GBK</vt:lpstr>
      <vt:lpstr>Arial Unicode MS</vt:lpstr>
      <vt:lpstr>汉仪正圆-75W</vt:lpstr>
      <vt:lpstr>华文行楷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志存高远</cp:lastModifiedBy>
  <cp:revision>1</cp:revision>
  <dcterms:created xsi:type="dcterms:W3CDTF">2026-09-09T02:03:35Z</dcterms:created>
  <dcterms:modified xsi:type="dcterms:W3CDTF">2026-09-09T02:03:35Z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2052-12.1.2.26885</vt:lpwstr>
  </property>
  <property fmtid="{D5CDD505-2E9C-101B-9397-08002B2CF9AE}" pid="3" name="ICV">
    <vt:lpwstr>17FBD984A7BE5EA6DDBDA06AB492105D_41</vt:lpwstr>
  </property>
  <property fmtid="{D5CDD505-2E9C-101B-9397-08002B2CF9AE}" pid="4" name="intentionCode">
    <vt:lpwstr>wps_wpp_generate_html_ppt</vt:lpwstr>
  </property>
  <property fmtid="{D5CDD505-2E9C-101B-9397-08002B2CF9AE}" pid="5" name="KSOAIPPTCode">
    <vt:lpwstr>CJinmmIpxDHqgWutmYevij9DC6ILTBVjRw03AZEAdaO3ac4CiROJAjjt6aP+i/AkUaIbEMm5Wm6JATKCTSP3SvVtq421vBjqDTIUG/tq+D64BgJigrDmsX0DLVC8SCTWX7iRfzdJgrgw/uTVoecUDwL5c1EYEQqi3WqiddeaAKRbGlosrhe563V+IsYkxRWxZXeFjED41VNKGGeBu0TAVQYaPhqZVJ2uYHamQxSkpXdncV2QOMyBjplC6/EMk2AyXxBXajG2X/2+wZ/jTRGDvzm557mPh7qO/d6TutqGnhXUZuBABFpyjYbUwogM/MotiqcLtOcztVVkoUgLMRcqCA==</vt:lpwstr>
  </property>
</Properties>
</file>